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sldIdLst>
    <p:sldId id="256" r:id="rId4"/>
    <p:sldId id="257" r:id="rId6"/>
    <p:sldId id="258" r:id="rId7"/>
    <p:sldId id="2380" r:id="rId8"/>
    <p:sldId id="2381" r:id="rId9"/>
    <p:sldId id="2382" r:id="rId10"/>
    <p:sldId id="262" r:id="rId11"/>
    <p:sldId id="2384" r:id="rId12"/>
    <p:sldId id="2385" r:id="rId13"/>
    <p:sldId id="2386" r:id="rId14"/>
    <p:sldId id="2387" r:id="rId15"/>
    <p:sldId id="2390" r:id="rId16"/>
    <p:sldId id="2391" r:id="rId17"/>
    <p:sldId id="2383" r:id="rId18"/>
    <p:sldId id="264" r:id="rId19"/>
    <p:sldId id="2392" r:id="rId20"/>
    <p:sldId id="2396" r:id="rId21"/>
    <p:sldId id="2389" r:id="rId22"/>
    <p:sldId id="2393" r:id="rId23"/>
    <p:sldId id="2253" r:id="rId24"/>
    <p:sldId id="2257" r:id="rId25"/>
    <p:sldId id="2397" r:id="rId26"/>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0C11"/>
    <a:srgbClr val="010101"/>
    <a:srgbClr val="0F0F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1" autoAdjust="0"/>
    <p:restoredTop sz="94660"/>
  </p:normalViewPr>
  <p:slideViewPr>
    <p:cSldViewPr snapToGrid="0">
      <p:cViewPr>
        <p:scale>
          <a:sx n="75" d="100"/>
          <a:sy n="75" d="100"/>
        </p:scale>
        <p:origin x="1146" y="6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0" Type="http://schemas.openxmlformats.org/officeDocument/2006/relationships/tags" Target="tags/tag16.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85B59B-3495-488D-86DD-59951986C07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8759EE-A092-4EA9-93A4-EC0EA24C3BC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8759EE-A092-4EA9-93A4-EC0EA24C3BC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759EE-A092-4EA9-93A4-EC0EA24C3BC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759EE-A092-4EA9-93A4-EC0EA24C3BC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759EE-A092-4EA9-93A4-EC0EA24C3BC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759EE-A092-4EA9-93A4-EC0EA24C3BC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759EE-A092-4EA9-93A4-EC0EA24C3BC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759EE-A092-4EA9-93A4-EC0EA24C3BC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759EE-A092-4EA9-93A4-EC0EA24C3BC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8759EE-A092-4EA9-93A4-EC0EA24C3BC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change the</a:t>
            </a:r>
            <a:r>
              <a:rPr lang="en-US" baseline="0" dirty="0"/>
              <a:t> image behind</a:t>
            </a:r>
            <a:r>
              <a:rPr lang="en-US" dirty="0"/>
              <a:t> the Mock up.</a:t>
            </a:r>
            <a:endParaRPr lang="en-US" dirty="0"/>
          </a:p>
          <a:p>
            <a:r>
              <a:rPr lang="en-US" dirty="0"/>
              <a:t>Select the layer - &gt; Right</a:t>
            </a:r>
            <a:r>
              <a:rPr lang="en-US" baseline="0" dirty="0"/>
              <a:t> Click -&gt; Send to Back -&gt; Delete the image -&gt; Drag &amp; Drop your Own Picture -&gt; Send to Back (again)</a:t>
            </a:r>
            <a:endParaRPr lang="en-US" dirty="0"/>
          </a:p>
        </p:txBody>
      </p:sp>
      <p:sp>
        <p:nvSpPr>
          <p:cNvPr id="4" name="Slide Number Placeholder 3"/>
          <p:cNvSpPr>
            <a:spLocks noGrp="1"/>
          </p:cNvSpPr>
          <p:nvPr>
            <p:ph type="sldNum" sz="quarter" idx="10"/>
          </p:nvPr>
        </p:nvSpPr>
        <p:spPr/>
        <p:txBody>
          <a:bodyPr/>
          <a:lstStyle/>
          <a:p>
            <a:fld id="{0ED8A9B0-80EF-A34D-B345-E2DEC5501E01}" type="slidenum">
              <a:rPr lang="en-US" smtClean="0"/>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8759EE-A092-4EA9-93A4-EC0EA24C3BC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759EE-A092-4EA9-93A4-EC0EA24C3BC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759EE-A092-4EA9-93A4-EC0EA24C3BC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759EE-A092-4EA9-93A4-EC0EA24C3BC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759EE-A092-4EA9-93A4-EC0EA24C3BC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08759EE-A092-4EA9-93A4-EC0EA24C3BC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BE5BE28-34DF-4096-B495-D21D5DC3E2A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2BE2D6-2548-46CF-B8A9-5E6AB13ADA8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BE5BE28-34DF-4096-B495-D21D5DC3E2A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2BE2D6-2548-46CF-B8A9-5E6AB13ADA8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BE5BE28-34DF-4096-B495-D21D5DC3E2A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2BE2D6-2548-46CF-B8A9-5E6AB13ADA8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BE5BE28-34DF-4096-B495-D21D5DC3E2A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2BE2D6-2548-46CF-B8A9-5E6AB13ADA8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General Slide">
    <p:spTree>
      <p:nvGrpSpPr>
        <p:cNvPr id="1" name=""/>
        <p:cNvGrpSpPr/>
        <p:nvPr/>
      </p:nvGrpSpPr>
      <p:grpSpPr>
        <a:xfrm>
          <a:off x="0" y="0"/>
          <a:ext cx="0" cy="0"/>
          <a:chOff x="0" y="0"/>
          <a:chExt cx="0" cy="0"/>
        </a:xfrm>
      </p:grpSpPr>
      <p:sp>
        <p:nvSpPr>
          <p:cNvPr id="3" name="Picture Placeholder 13"/>
          <p:cNvSpPr>
            <a:spLocks noGrp="1"/>
          </p:cNvSpPr>
          <p:nvPr>
            <p:ph type="pic" sz="quarter" idx="40"/>
          </p:nvPr>
        </p:nvSpPr>
        <p:spPr>
          <a:xfrm>
            <a:off x="4541664" y="529682"/>
            <a:ext cx="3567384" cy="4772722"/>
          </a:xfrm>
          <a:prstGeom prst="rect">
            <a:avLst/>
          </a:prstGeom>
          <a:effectLst/>
        </p:spPr>
        <p:txBody>
          <a:bodyPr>
            <a:normAutofit/>
          </a:bodyPr>
          <a:lstStyle>
            <a:lvl1pPr marL="0" indent="0">
              <a:buNone/>
              <a:defRPr sz="1300">
                <a:ln>
                  <a:noFill/>
                </a:ln>
                <a:solidFill>
                  <a:schemeClr val="bg1">
                    <a:lumMod val="85000"/>
                  </a:schemeClr>
                </a:solidFill>
              </a:defRPr>
            </a:lvl1pPr>
          </a:lstStyle>
          <a:p>
            <a:endParaRPr lang="en-US" dirty="0"/>
          </a:p>
        </p:txBody>
      </p:sp>
      <p:sp>
        <p:nvSpPr>
          <p:cNvPr id="4" name="Picture Placeholder 13"/>
          <p:cNvSpPr>
            <a:spLocks noGrp="1"/>
          </p:cNvSpPr>
          <p:nvPr>
            <p:ph type="pic" sz="quarter" idx="41"/>
          </p:nvPr>
        </p:nvSpPr>
        <p:spPr>
          <a:xfrm>
            <a:off x="782724" y="1661532"/>
            <a:ext cx="3567384" cy="4772722"/>
          </a:xfrm>
          <a:prstGeom prst="rect">
            <a:avLst/>
          </a:prstGeom>
          <a:effectLst/>
        </p:spPr>
        <p:txBody>
          <a:bodyPr>
            <a:normAutofit/>
          </a:bodyPr>
          <a:lstStyle>
            <a:lvl1pPr marL="0" indent="0">
              <a:buNone/>
              <a:defRPr sz="1300">
                <a:ln>
                  <a:noFill/>
                </a:ln>
                <a:solidFill>
                  <a:schemeClr val="bg1">
                    <a:lumMod val="85000"/>
                  </a:schemeClr>
                </a:solidFill>
              </a:defRPr>
            </a:lvl1p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1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2218088" y="0"/>
            <a:ext cx="2847186" cy="6858000"/>
          </a:xfrm>
          <a:prstGeom prst="rect">
            <a:avLst/>
          </a:prstGeom>
          <a:solidFill>
            <a:schemeClr val="bg1">
              <a:lumMod val="95000"/>
            </a:schemeClr>
          </a:solidFill>
        </p:spPr>
        <p:txBody>
          <a:bodyPr>
            <a:normAutofit/>
          </a:bodyPr>
          <a:lstStyle>
            <a:lvl1pPr>
              <a:defRPr sz="14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BE5BE28-34DF-4096-B495-D21D5DC3E2A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2BE2D6-2548-46CF-B8A9-5E6AB13ADA8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9BE5BE28-34DF-4096-B495-D21D5DC3E2A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2BE2D6-2548-46CF-B8A9-5E6AB13ADA8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BE5BE28-34DF-4096-B495-D21D5DC3E2A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2BE2D6-2548-46CF-B8A9-5E6AB13ADA8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BE5BE28-34DF-4096-B495-D21D5DC3E2A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72BE2D6-2548-46CF-B8A9-5E6AB13ADA8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BE5BE28-34DF-4096-B495-D21D5DC3E2A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72BE2D6-2548-46CF-B8A9-5E6AB13ADA8B}" type="slidenum">
              <a:rPr lang="zh-CN" altLang="en-US" smtClean="0"/>
            </a:fld>
            <a:endParaRPr lang="zh-CN" altLang="en-US"/>
          </a:p>
        </p:txBody>
      </p:sp>
      <p:sp>
        <p:nvSpPr>
          <p:cNvPr id="11" name="TextBox 3"/>
          <p:cNvSpPr txBox="1"/>
          <p:nvPr userDrawn="1"/>
        </p:nvSpPr>
        <p:spPr>
          <a:xfrm>
            <a:off x="1781200" y="6769732"/>
            <a:ext cx="1800200" cy="118430"/>
          </a:xfrm>
          <a:prstGeom prst="rect">
            <a:avLst/>
          </a:prstGeom>
          <a:noFill/>
        </p:spPr>
        <p:txBody>
          <a:bodyPr wrap="square" rtlCol="0">
            <a:spAutoFit/>
          </a:bodyPr>
          <a:lstStyle/>
          <a:p>
            <a:pPr>
              <a:lnSpc>
                <a:spcPct val="200000"/>
              </a:lnSpc>
            </a:pP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模板</a:t>
            </a:r>
            <a:r>
              <a:rPr lang="zh-CN" altLang="en-US" sz="100" dirty="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http://www.1ppt.com/moban/</a:t>
            </a:r>
            <a:r>
              <a:rPr lang="zh-CN" altLang="en-US" sz="100" dirty="0">
                <a:solidFill>
                  <a:prstClr val="black"/>
                </a:solidFill>
                <a:latin typeface="微软雅黑" panose="020B0503020204020204" pitchFamily="34" charset="-122"/>
                <a:ea typeface="微软雅黑" panose="020B0503020204020204" pitchFamily="34" charset="-122"/>
              </a:rPr>
              <a:t> </a:t>
            </a:r>
            <a:endParaRPr lang="en-US" altLang="zh-CN" sz="1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BE5BE28-34DF-4096-B495-D21D5DC3E2A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72BE2D6-2548-46CF-B8A9-5E6AB13ADA8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BE5BE28-34DF-4096-B495-D21D5DC3E2A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72BE2D6-2548-46CF-B8A9-5E6AB13ADA8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BE5BE28-34DF-4096-B495-D21D5DC3E2A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2BE2D6-2548-46CF-B8A9-5E6AB13ADA8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E5BE28-34DF-4096-B495-D21D5DC3E2A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2BE2D6-2548-46CF-B8A9-5E6AB13ADA8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2.png"/><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image" Target="../media/image12.jpeg"/><Relationship Id="rId3" Type="http://schemas.openxmlformats.org/officeDocument/2006/relationships/tags" Target="../tags/tag8.xml"/><Relationship Id="rId2" Type="http://schemas.openxmlformats.org/officeDocument/2006/relationships/image" Target="../media/image6.jpeg"/><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tags" Target="../tags/tag11.xml"/><Relationship Id="rId3" Type="http://schemas.openxmlformats.org/officeDocument/2006/relationships/image" Target="../media/image2.png"/><Relationship Id="rId2" Type="http://schemas.openxmlformats.org/officeDocument/2006/relationships/tags" Target="../tags/tag10.xml"/><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9.jpe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tags" Target="../tags/tag13.xml"/><Relationship Id="rId3" Type="http://schemas.openxmlformats.org/officeDocument/2006/relationships/image" Target="../media/image2.png"/><Relationship Id="rId2" Type="http://schemas.openxmlformats.org/officeDocument/2006/relationships/tags" Target="../tags/tag12.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3.xml"/><Relationship Id="rId2" Type="http://schemas.openxmlformats.org/officeDocument/2006/relationships/image" Target="../media/image10.jpeg"/><Relationship Id="rId1" Type="http://schemas.openxmlformats.org/officeDocument/2006/relationships/image" Target="../media/image11.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4.xml"/><Relationship Id="rId1" Type="http://schemas.openxmlformats.org/officeDocument/2006/relationships/image" Target="../media/image9.jpe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xml"/><Relationship Id="rId4" Type="http://schemas.openxmlformats.org/officeDocument/2006/relationships/image" Target="../media/image2.png"/><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4.xml"/><Relationship Id="rId3" Type="http://schemas.openxmlformats.org/officeDocument/2006/relationships/image" Target="../media/image2.png"/><Relationship Id="rId2" Type="http://schemas.openxmlformats.org/officeDocument/2006/relationships/tags" Target="../tags/tag3.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tags" Target="../tags/tag6.xml"/><Relationship Id="rId3" Type="http://schemas.openxmlformats.org/officeDocument/2006/relationships/image" Target="../media/image2.png"/><Relationship Id="rId2" Type="http://schemas.openxmlformats.org/officeDocument/2006/relationships/tags" Target="../tags/tag5.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32956" y="0"/>
            <a:ext cx="7559044" cy="6858000"/>
            <a:chOff x="4632956" y="0"/>
            <a:chExt cx="7559044" cy="6858000"/>
          </a:xfrm>
        </p:grpSpPr>
        <p:sp>
          <p:nvSpPr>
            <p:cNvPr id="7" name="矩形 6"/>
            <p:cNvSpPr/>
            <p:nvPr/>
          </p:nvSpPr>
          <p:spPr>
            <a:xfrm>
              <a:off x="6096000" y="0"/>
              <a:ext cx="6096000" cy="6858000"/>
            </a:xfrm>
            <a:prstGeom prst="rect">
              <a:avLst/>
            </a:prstGeom>
            <a:solidFill>
              <a:srgbClr val="01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632956" y="1167102"/>
              <a:ext cx="4267204" cy="5690898"/>
            </a:xfrm>
            <a:prstGeom prst="rect">
              <a:avLst/>
            </a:prstGeom>
          </p:spPr>
        </p:pic>
      </p:grpSp>
      <p:sp>
        <p:nvSpPr>
          <p:cNvPr id="15" name="标题 1"/>
          <p:cNvSpPr txBox="1"/>
          <p:nvPr/>
        </p:nvSpPr>
        <p:spPr>
          <a:xfrm>
            <a:off x="8592295" y="5058830"/>
            <a:ext cx="2222083" cy="1200329"/>
          </a:xfrm>
          <a:prstGeom prst="rect">
            <a:avLst/>
          </a:prstGeom>
          <a:noFill/>
        </p:spPr>
        <p:txBody>
          <a:bodyPr wrap="none" rtlCol="0">
            <a:spAutoFit/>
          </a:bodyPr>
          <a:lstStyle>
            <a:defPPr>
              <a:defRPr lang="zh-CN"/>
            </a:defPPr>
            <a:lvl1pPr>
              <a:defRPr sz="7200" spc="30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defRPr>
            </a:lvl1pPr>
          </a:lstStyle>
          <a:p>
            <a:r>
              <a:rPr lang="en-US" altLang="zh-CN" dirty="0">
                <a:solidFill>
                  <a:schemeClr val="bg1"/>
                </a:solidFill>
                <a:latin typeface="911 Porscha" panose="00000400000000000000" pitchFamily="2" charset="0"/>
              </a:rPr>
              <a:t>202X</a:t>
            </a:r>
            <a:endParaRPr lang="zh-CN" altLang="en-US" dirty="0">
              <a:solidFill>
                <a:schemeClr val="bg1"/>
              </a:solidFill>
              <a:latin typeface="911 Porscha" panose="00000400000000000000" pitchFamily="2" charset="0"/>
            </a:endParaRPr>
          </a:p>
        </p:txBody>
      </p:sp>
      <p:sp>
        <p:nvSpPr>
          <p:cNvPr id="16" name="PA_文本框 8"/>
          <p:cNvSpPr txBox="1"/>
          <p:nvPr>
            <p:custDataLst>
              <p:tags r:id="rId2"/>
            </p:custDataLst>
          </p:nvPr>
        </p:nvSpPr>
        <p:spPr>
          <a:xfrm>
            <a:off x="918709" y="2491667"/>
            <a:ext cx="4168129" cy="1200329"/>
          </a:xfrm>
          <a:prstGeom prst="rect">
            <a:avLst/>
          </a:prstGeom>
          <a:noFill/>
        </p:spPr>
        <p:txBody>
          <a:bodyPr wrap="none" rtlCol="0">
            <a:spAutoFit/>
          </a:bodyPr>
          <a:lstStyle/>
          <a:p>
            <a:r>
              <a:rPr lang="en-US" altLang="zh-CN" sz="72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rPr>
              <a:t>fashion</a:t>
            </a:r>
            <a:endParaRPr lang="zh-CN" altLang="en-US" sz="7200" dirty="0">
              <a:solidFill>
                <a:srgbClr val="010101"/>
              </a:solidFill>
              <a:effectLst>
                <a:outerShdw blurRad="38100" dist="38100" dir="2700000" algn="tl">
                  <a:srgbClr val="000000">
                    <a:alpha val="43137"/>
                  </a:srgbClr>
                </a:outerShdw>
              </a:effectLst>
              <a:latin typeface="Algerian" panose="04020705040A02060702" pitchFamily="82" charset="0"/>
            </a:endParaRPr>
          </a:p>
        </p:txBody>
      </p:sp>
      <p:sp>
        <p:nvSpPr>
          <p:cNvPr id="18" name="PA_矩形 12"/>
          <p:cNvSpPr/>
          <p:nvPr>
            <p:custDataLst>
              <p:tags r:id="rId3"/>
            </p:custDataLst>
          </p:nvPr>
        </p:nvSpPr>
        <p:spPr>
          <a:xfrm>
            <a:off x="613909" y="3691996"/>
            <a:ext cx="4617260" cy="1035668"/>
          </a:xfrm>
          <a:prstGeom prst="rect">
            <a:avLst/>
          </a:prstGeom>
        </p:spPr>
        <p:txBody>
          <a:bodyPr wrap="square">
            <a:spAutoFit/>
          </a:bodyPr>
          <a:lstStyle/>
          <a:p>
            <a:pPr algn="ctr">
              <a:lnSpc>
                <a:spcPts val="2500"/>
              </a:lnSpc>
            </a:pPr>
            <a:r>
              <a:rPr lang="en-US" altLang="zh-CN" dirty="0">
                <a:latin typeface="+mn-ea"/>
              </a:rPr>
              <a:t>Some people say that loneliness is shameful , but fashion is a means of resistance alone , this is fashion realm.</a:t>
            </a:r>
            <a:endParaRPr lang="zh-CN" altLang="en-US" dirty="0">
              <a:solidFill>
                <a:schemeClr val="tx1">
                  <a:lumMod val="50000"/>
                  <a:lumOff val="50000"/>
                </a:schemeClr>
              </a:solidFill>
              <a:latin typeface="+mn-ea"/>
              <a:cs typeface="Arial" panose="020B0604020202020204" pitchFamily="34" charset="0"/>
            </a:endParaRPr>
          </a:p>
        </p:txBody>
      </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72565" y="1693085"/>
            <a:ext cx="899948" cy="736464"/>
          </a:xfrm>
          <a:prstGeom prst="rect">
            <a:avLst/>
          </a:prstGeom>
        </p:spPr>
      </p:pic>
      <p:sp>
        <p:nvSpPr>
          <p:cNvPr id="26" name="文本框 25"/>
          <p:cNvSpPr txBox="1"/>
          <p:nvPr/>
        </p:nvSpPr>
        <p:spPr>
          <a:xfrm>
            <a:off x="1734330" y="5985998"/>
            <a:ext cx="2536886" cy="306705"/>
          </a:xfrm>
          <a:prstGeom prst="rect">
            <a:avLst/>
          </a:prstGeom>
          <a:solidFill>
            <a:srgbClr val="010101"/>
          </a:solidFill>
        </p:spPr>
        <p:txBody>
          <a:bodyPr wrap="square" rtlCol="0">
            <a:spAutoFit/>
          </a:bodyPr>
          <a:lstStyle>
            <a:defPPr>
              <a:defRPr lang="zh-CN"/>
            </a:defPPr>
            <a:lvl1pPr algn="ctr">
              <a:defRPr sz="7200" spc="600">
                <a:solidFill>
                  <a:schemeClr val="bg1"/>
                </a:solidFill>
                <a:latin typeface="方正悠黑简体_501L" panose="02000000000000000000" charset="-122"/>
                <a:ea typeface="方正悠黑简体_501L" panose="02000000000000000000" charset="-122"/>
              </a:defRPr>
            </a:lvl1pPr>
          </a:lstStyle>
          <a:p>
            <a:r>
              <a:rPr lang="en-US" altLang="zh-CN" sz="1400" dirty="0"/>
              <a:t>——pc6——</a:t>
            </a:r>
            <a:endParaRPr lang="zh-CN" altLang="en-US" sz="1400" dirty="0"/>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outVertical)">
                                      <p:cBhvr>
                                        <p:cTn id="18" dur="500"/>
                                        <p:tgtEl>
                                          <p:spTgt spid="16"/>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par>
                          <p:cTn id="23" fill="hold">
                            <p:stCondLst>
                              <p:cond delay="2000"/>
                            </p:stCondLst>
                            <p:childTnLst>
                              <p:par>
                                <p:cTn id="24" presetID="31"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 calcmode="lin" valueType="num">
                                      <p:cBhvr>
                                        <p:cTn id="28" dur="500" fill="hold"/>
                                        <p:tgtEl>
                                          <p:spTgt spid="26"/>
                                        </p:tgtEl>
                                        <p:attrNameLst>
                                          <p:attrName>style.rotation</p:attrName>
                                        </p:attrNameLst>
                                      </p:cBhvr>
                                      <p:tavLst>
                                        <p:tav tm="0">
                                          <p:val>
                                            <p:fltVal val="90"/>
                                          </p:val>
                                        </p:tav>
                                        <p:tav tm="100000">
                                          <p:val>
                                            <p:fltVal val="0"/>
                                          </p:val>
                                        </p:tav>
                                      </p:tavLst>
                                    </p:anim>
                                    <p:animEffect transition="in" filter="fade">
                                      <p:cBhvr>
                                        <p:cTn id="29" dur="500"/>
                                        <p:tgtEl>
                                          <p:spTgt spid="26"/>
                                        </p:tgtEl>
                                      </p:cBhvr>
                                    </p:animEffect>
                                  </p:childTnLst>
                                </p:cTn>
                              </p:par>
                            </p:childTnLst>
                          </p:cTn>
                        </p:par>
                        <p:par>
                          <p:cTn id="30" fill="hold">
                            <p:stCondLst>
                              <p:cond delay="2500"/>
                            </p:stCondLst>
                            <p:childTnLst>
                              <p:par>
                                <p:cTn id="31" presetID="45"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ppt_w</p:attrName>
                                        </p:attrNameLst>
                                      </p:cBhvr>
                                      <p:tavLst>
                                        <p:tav tm="0" fmla="#ppt_w*sin(2.5*pi*$)">
                                          <p:val>
                                            <p:fltVal val="0"/>
                                          </p:val>
                                        </p:tav>
                                        <p:tav tm="100000">
                                          <p:val>
                                            <p:fltVal val="1"/>
                                          </p:val>
                                        </p:tav>
                                      </p:tavLst>
                                    </p:anim>
                                    <p:anim calcmode="lin" valueType="num">
                                      <p:cBhvr>
                                        <p:cTn id="35" dur="1000" fill="hold"/>
                                        <p:tgtEl>
                                          <p:spTgt spid="15"/>
                                        </p:tgtEl>
                                        <p:attrNameLst>
                                          <p:attrName>ppt_h</p:attrName>
                                        </p:attrNameLst>
                                      </p:cBhvr>
                                      <p:tavLst>
                                        <p:tav tm="0">
                                          <p:val>
                                            <p:strVal val="#ppt_h"/>
                                          </p:val>
                                        </p:tav>
                                        <p:tav tm="100000">
                                          <p:val>
                                            <p:strVal val="#ppt_h"/>
                                          </p:val>
                                        </p:tav>
                                      </p:tavLst>
                                    </p:anim>
                                  </p:childTnLst>
                                </p:cTn>
                              </p:par>
                            </p:childTnLst>
                          </p:cTn>
                        </p:par>
                        <p:par>
                          <p:cTn id="36" fill="hold">
                            <p:stCondLst>
                              <p:cond delay="3500"/>
                            </p:stCondLst>
                            <p:childTnLst>
                              <p:par>
                                <p:cTn id="37" presetID="26" presetClass="emph" presetSubtype="0" repeatCount="3000" fill="hold" grpId="1" nodeType="afterEffect">
                                  <p:stCondLst>
                                    <p:cond delay="0"/>
                                  </p:stCondLst>
                                  <p:childTnLst>
                                    <p:animEffect transition="out" filter="fade">
                                      <p:cBhvr>
                                        <p:cTn id="38" dur="500" tmFilter="0, 0; .2, .5; .8, .5; 1, 0"/>
                                        <p:tgtEl>
                                          <p:spTgt spid="15"/>
                                        </p:tgtEl>
                                      </p:cBhvr>
                                    </p:animEffect>
                                    <p:animScale>
                                      <p:cBhvr>
                                        <p:cTn id="39"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6" grpId="0"/>
      <p:bldP spid="18" grpId="0"/>
      <p:bldP spid="2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p:cNvSpPr/>
          <p:nvPr>
            <p:custDataLst>
              <p:tags r:id="rId1"/>
            </p:custDataLst>
          </p:nvPr>
        </p:nvSpPr>
        <p:spPr>
          <a:xfrm>
            <a:off x="719137" y="3094833"/>
            <a:ext cx="5241225" cy="2713089"/>
          </a:xfrm>
          <a:prstGeom prst="roundRect">
            <a:avLst>
              <a:gd name="adj" fmla="val 0"/>
            </a:avLst>
          </a:prstGeom>
          <a:blipFill dpi="0" rotWithShape="1">
            <a:blip r:embed="rId2"/>
            <a:srcRect/>
            <a:stretch>
              <a:fillRect t="-14378" b="-14378"/>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5" name="4"/>
          <p:cNvSpPr/>
          <p:nvPr>
            <p:custDataLst>
              <p:tags r:id="rId3"/>
            </p:custDataLst>
          </p:nvPr>
        </p:nvSpPr>
        <p:spPr>
          <a:xfrm>
            <a:off x="6231638" y="1347394"/>
            <a:ext cx="5241225" cy="2713089"/>
          </a:xfrm>
          <a:prstGeom prst="roundRect">
            <a:avLst>
              <a:gd name="adj" fmla="val 0"/>
            </a:avLst>
          </a:prstGeom>
          <a:blipFill dpi="0" rotWithShape="1">
            <a:blip r:embed="rId4"/>
            <a:srcRect/>
            <a:stretch>
              <a:fillRect t="-13971" b="-13971"/>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10" name="TextBox 5"/>
          <p:cNvSpPr txBox="1"/>
          <p:nvPr/>
        </p:nvSpPr>
        <p:spPr>
          <a:xfrm>
            <a:off x="719137" y="1050078"/>
            <a:ext cx="3590290" cy="1865126"/>
          </a:xfrm>
          <a:prstGeom prst="rect">
            <a:avLst/>
          </a:prstGeom>
          <a:noFill/>
        </p:spPr>
        <p:txBody>
          <a:bodyPr wrap="square" rtlCol="0">
            <a:spAutoFit/>
          </a:bodyPr>
          <a:lstStyle/>
          <a:p>
            <a:pPr algn="dist" defTabSz="914400" eaLnBrk="1" hangingPunct="1">
              <a:lnSpc>
                <a:spcPct val="80000"/>
              </a:lnSpc>
            </a:pPr>
            <a:r>
              <a:rPr lang="id-ID" sz="48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THIS IS YOUR </a:t>
            </a:r>
            <a:endParaRPr lang="id-ID" sz="48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endParaRPr>
          </a:p>
          <a:p>
            <a:pPr algn="dist" defTabSz="914400" eaLnBrk="1" hangingPunct="1">
              <a:lnSpc>
                <a:spcPct val="80000"/>
              </a:lnSpc>
            </a:pPr>
            <a:r>
              <a:rPr lang="id-ID" sz="48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FUTUTE</a:t>
            </a:r>
            <a:endParaRPr kumimoji="0" lang="id-ID" sz="4800" b="1" kern="1200" cap="none" spc="300" normalizeH="0" baseline="0" noProof="0" dirty="0">
              <a:latin typeface="Arial" panose="020B0604020202020204" pitchFamily="34" charset="0"/>
              <a:ea typeface="微软雅黑" panose="020B0503020204020204" pitchFamily="34" charset="-122"/>
              <a:cs typeface="Poppins SemiBold" panose="02000000000000000000" pitchFamily="2" charset="0"/>
              <a:sym typeface="Arial" panose="020B0604020202020204" pitchFamily="34" charset="0"/>
            </a:endParaRPr>
          </a:p>
        </p:txBody>
      </p:sp>
      <p:sp>
        <p:nvSpPr>
          <p:cNvPr id="11" name="Rectangle 7"/>
          <p:cNvSpPr/>
          <p:nvPr/>
        </p:nvSpPr>
        <p:spPr>
          <a:xfrm>
            <a:off x="6231638" y="4840075"/>
            <a:ext cx="5241225" cy="1025903"/>
          </a:xfrm>
          <a:prstGeom prst="rect">
            <a:avLst/>
          </a:prstGeom>
        </p:spPr>
        <p:txBody>
          <a:bodyPr wrap="square">
            <a:noAutofit/>
          </a:bodyPr>
          <a:lstStyle/>
          <a:p>
            <a:pPr marL="0" lvl="0" algn="ctr" defTabSz="914400" rtl="0" eaLnBrk="1" latinLnBrk="0" hangingPunct="1">
              <a:lnSpc>
                <a:spcPct val="150000"/>
              </a:lnSpc>
            </a:pPr>
            <a:r>
              <a:rPr lang="en-US" sz="12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woman.I love you more than I've ever loved any woman. And I've waited longer for you than I've waited for any woman.</a:t>
            </a:r>
            <a:endParaRPr kumimoji="0" lang="en-US" sz="1200" b="0"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p:txBody>
      </p:sp>
      <p:sp>
        <p:nvSpPr>
          <p:cNvPr id="12" name="文本框 11"/>
          <p:cNvSpPr txBox="1"/>
          <p:nvPr/>
        </p:nvSpPr>
        <p:spPr>
          <a:xfrm>
            <a:off x="7181759" y="4460405"/>
            <a:ext cx="3481070" cy="3942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b="1" dirty="0">
                <a:solidFill>
                  <a:srgbClr val="353535"/>
                </a:solidFill>
                <a:latin typeface="Arial" panose="020B0604020202020204" pitchFamily="34" charset="0"/>
                <a:ea typeface="微软雅黑" panose="020B0503020204020204" pitchFamily="34" charset="-122"/>
                <a:sym typeface="Arial" panose="020B0604020202020204" pitchFamily="34" charset="0"/>
              </a:rPr>
              <a:t>Click here to add your title</a:t>
            </a:r>
            <a:endParaRPr lang="zh-CN" altLang="en-US" b="1" dirty="0">
              <a:solidFill>
                <a:srgbClr val="353535"/>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8"/>
          <p:cNvSpPr/>
          <p:nvPr>
            <p:custDataLst>
              <p:tags r:id="rId1"/>
            </p:custDataLst>
          </p:nvPr>
        </p:nvSpPr>
        <p:spPr>
          <a:xfrm>
            <a:off x="5446770" y="-12700"/>
            <a:ext cx="6745229" cy="6870700"/>
          </a:xfrm>
          <a:prstGeom prst="rect">
            <a:avLst/>
          </a:prstGeom>
          <a:blipFill dpi="0" rotWithShape="1">
            <a:blip r:embed="rId2"/>
            <a:srcRect/>
            <a:stretch>
              <a:fillRect l="-26895" r="-26895"/>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9" name="TextBox 5"/>
          <p:cNvSpPr txBox="1"/>
          <p:nvPr/>
        </p:nvSpPr>
        <p:spPr>
          <a:xfrm>
            <a:off x="2762250" y="717770"/>
            <a:ext cx="4312393" cy="2528570"/>
          </a:xfrm>
          <a:prstGeom prst="rect">
            <a:avLst/>
          </a:prstGeom>
          <a:noFill/>
        </p:spPr>
        <p:txBody>
          <a:bodyPr wrap="square" rtlCol="0">
            <a:spAutoFit/>
          </a:bodyPr>
          <a:lstStyle/>
          <a:p>
            <a:pPr algn="dist" defTabSz="914400" eaLnBrk="1" hangingPunct="1">
              <a:lnSpc>
                <a:spcPct val="80000"/>
              </a:lnSpc>
            </a:pPr>
            <a:r>
              <a:rPr lang="id-ID" sz="66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THIS </a:t>
            </a:r>
            <a:r>
              <a:rPr lang="id-ID" sz="6600" b="1"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IS </a:t>
            </a:r>
            <a:r>
              <a:rPr lang="id-ID" sz="66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YO</a:t>
            </a:r>
            <a:r>
              <a:rPr lang="en-US" sz="66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 </a:t>
            </a:r>
            <a:r>
              <a:rPr lang="id-ID" sz="6600" b="1"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UR</a:t>
            </a:r>
            <a:r>
              <a:rPr lang="id-ID" sz="66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 </a:t>
            </a:r>
            <a:endParaRPr lang="id-ID" sz="66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endParaRPr>
          </a:p>
          <a:p>
            <a:pPr algn="dist" defTabSz="914400" eaLnBrk="1" hangingPunct="1">
              <a:lnSpc>
                <a:spcPct val="80000"/>
              </a:lnSpc>
            </a:pPr>
            <a:r>
              <a:rPr lang="id-ID" sz="66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FUTU</a:t>
            </a:r>
            <a:r>
              <a:rPr lang="en-US" sz="66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 </a:t>
            </a:r>
            <a:r>
              <a:rPr lang="id-ID" sz="6600" b="1"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TE</a:t>
            </a:r>
            <a:endParaRPr kumimoji="0" lang="id-ID" sz="10000" b="1" kern="1200" cap="none" spc="300" normalizeH="0" baseline="0" noProof="0" dirty="0">
              <a:solidFill>
                <a:schemeClr val="bg1"/>
              </a:solidFill>
              <a:latin typeface="Arial" panose="020B0604020202020204" pitchFamily="34" charset="0"/>
              <a:ea typeface="微软雅黑" panose="020B0503020204020204" pitchFamily="34" charset="-122"/>
              <a:cs typeface="Poppins SemiBold" panose="02000000000000000000" pitchFamily="2" charset="0"/>
              <a:sym typeface="Arial" panose="020B0604020202020204" pitchFamily="34" charset="0"/>
            </a:endParaRPr>
          </a:p>
        </p:txBody>
      </p:sp>
      <p:sp>
        <p:nvSpPr>
          <p:cNvPr id="30" name="Rectangle 7"/>
          <p:cNvSpPr/>
          <p:nvPr/>
        </p:nvSpPr>
        <p:spPr>
          <a:xfrm>
            <a:off x="1852766" y="4621038"/>
            <a:ext cx="3339374" cy="1765935"/>
          </a:xfrm>
          <a:prstGeom prst="rect">
            <a:avLst/>
          </a:prstGeom>
        </p:spPr>
        <p:txBody>
          <a:bodyPr wrap="square">
            <a:noAutofit/>
          </a:bodyPr>
          <a:lstStyle/>
          <a:p>
            <a:pPr marL="0" lvl="0" algn="r" defTabSz="914400" rtl="0" eaLnBrk="1" latinLnBrk="0" hangingPunct="1">
              <a:lnSpc>
                <a:spcPct val="150000"/>
              </a:lnSpc>
            </a:pPr>
            <a:r>
              <a:rPr lang="en-US" sz="12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a:t>
            </a:r>
            <a:endParaRPr lang="en-US" sz="12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r" defTabSz="914400" rtl="0" eaLnBrk="1" latinLnBrk="0" hangingPunct="1">
              <a:lnSpc>
                <a:spcPct val="150000"/>
              </a:lnSpc>
            </a:pPr>
            <a:endParaRPr lang="en-US" sz="12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r" defTabSz="914400" rtl="0" eaLnBrk="1" latinLnBrk="0" hangingPunct="1">
              <a:lnSpc>
                <a:spcPct val="150000"/>
              </a:lnSpc>
            </a:pPr>
            <a:r>
              <a:rPr lang="en-US" sz="12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a:t>
            </a:r>
            <a:endParaRPr kumimoji="0" lang="en-US" sz="1200" b="0"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prism isInverted="1"/>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anim calcmode="lin" valueType="num">
                                      <p:cBhvr>
                                        <p:cTn id="13" dur="500" fill="hold"/>
                                        <p:tgtEl>
                                          <p:spTgt spid="29"/>
                                        </p:tgtEl>
                                        <p:attrNameLst>
                                          <p:attrName>ppt_x</p:attrName>
                                        </p:attrNameLst>
                                      </p:cBhvr>
                                      <p:tavLst>
                                        <p:tav tm="0">
                                          <p:val>
                                            <p:strVal val="#ppt_x"/>
                                          </p:val>
                                        </p:tav>
                                        <p:tav tm="100000">
                                          <p:val>
                                            <p:strVal val="#ppt_x"/>
                                          </p:val>
                                        </p:tav>
                                      </p:tavLst>
                                    </p:anim>
                                    <p:anim calcmode="lin" valueType="num">
                                      <p:cBhvr>
                                        <p:cTn id="14" dur="5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left)">
                                      <p:cBhvr>
                                        <p:cTn id="1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528090" y="379528"/>
            <a:ext cx="5663910" cy="6478472"/>
            <a:chOff x="6528090" y="379528"/>
            <a:chExt cx="5663910" cy="6478472"/>
          </a:xfrm>
        </p:grpSpPr>
        <p:sp>
          <p:nvSpPr>
            <p:cNvPr id="12" name="等腰三角形 11"/>
            <p:cNvSpPr/>
            <p:nvPr/>
          </p:nvSpPr>
          <p:spPr>
            <a:xfrm>
              <a:off x="6528090" y="5500914"/>
              <a:ext cx="1574220" cy="1357086"/>
            </a:xfrm>
            <a:prstGeom prst="triangle">
              <a:avLst>
                <a:gd name="adj" fmla="val 90780"/>
              </a:avLst>
            </a:prstGeom>
            <a:solidFill>
              <a:srgbClr val="0D0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7334250" y="379528"/>
              <a:ext cx="4857750" cy="6478472"/>
            </a:xfrm>
            <a:prstGeom prst="rect">
              <a:avLst/>
            </a:prstGeom>
          </p:spPr>
        </p:pic>
      </p:grpSp>
      <p:sp>
        <p:nvSpPr>
          <p:cNvPr id="17" name="Rectangle 7"/>
          <p:cNvSpPr/>
          <p:nvPr/>
        </p:nvSpPr>
        <p:spPr>
          <a:xfrm>
            <a:off x="982982" y="3079523"/>
            <a:ext cx="5131533" cy="2123658"/>
          </a:xfrm>
          <a:prstGeom prst="rect">
            <a:avLst/>
          </a:prstGeom>
          <a:noFill/>
        </p:spPr>
        <p:txBody>
          <a:bodyPr wrap="none" rtlCol="0">
            <a:spAutoFit/>
          </a:bodyPr>
          <a:lstStyle/>
          <a:p>
            <a:r>
              <a:rPr lang="en-US" altLang="zh-CN" sz="66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sym typeface="Arial" panose="020B0604020202020204" pitchFamily="34" charset="0"/>
              </a:rPr>
              <a:t>This is </a:t>
            </a:r>
            <a:endParaRPr lang="en-US" altLang="zh-CN" sz="66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sym typeface="Arial" panose="020B0604020202020204" pitchFamily="34" charset="0"/>
            </a:endParaRPr>
          </a:p>
          <a:p>
            <a:r>
              <a:rPr lang="en-US" altLang="zh-CN" sz="66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sym typeface="Arial" panose="020B0604020202020204" pitchFamily="34" charset="0"/>
              </a:rPr>
              <a:t>your </a:t>
            </a:r>
            <a:r>
              <a:rPr lang="en-US" altLang="zh-CN" sz="66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rPr>
              <a:t>TITLE</a:t>
            </a:r>
            <a:endParaRPr lang="en-US" sz="66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sym typeface="Arial" panose="020B0604020202020204" pitchFamily="34" charset="0"/>
            </a:endParaRPr>
          </a:p>
        </p:txBody>
      </p:sp>
      <p:sp>
        <p:nvSpPr>
          <p:cNvPr id="18" name="PA_文本框 8"/>
          <p:cNvSpPr txBox="1"/>
          <p:nvPr>
            <p:custDataLst>
              <p:tags r:id="rId2"/>
            </p:custDataLst>
          </p:nvPr>
        </p:nvSpPr>
        <p:spPr>
          <a:xfrm>
            <a:off x="919338" y="1835260"/>
            <a:ext cx="5105885" cy="1015663"/>
          </a:xfrm>
          <a:prstGeom prst="rect">
            <a:avLst/>
          </a:prstGeom>
          <a:noFill/>
        </p:spPr>
        <p:txBody>
          <a:bodyPr wrap="none" rtlCol="0">
            <a:spAutoFit/>
          </a:bodyPr>
          <a:lstStyle/>
          <a:p>
            <a:r>
              <a:rPr lang="en-US" altLang="zh-CN" sz="60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rPr>
              <a:t>PART THREE</a:t>
            </a:r>
            <a:endParaRPr lang="zh-CN" altLang="en-US" sz="6000" dirty="0">
              <a:solidFill>
                <a:srgbClr val="010101"/>
              </a:solidFill>
              <a:effectLst>
                <a:outerShdw blurRad="38100" dist="38100" dir="2700000" algn="tl">
                  <a:srgbClr val="000000">
                    <a:alpha val="43137"/>
                  </a:srgbClr>
                </a:outerShdw>
              </a:effectLst>
              <a:latin typeface="Algerian" panose="04020705040A02060702" pitchFamily="82" charset="0"/>
            </a:endParaRP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664228" flipH="1">
            <a:off x="906782" y="1098796"/>
            <a:ext cx="899948" cy="736464"/>
          </a:xfrm>
          <a:prstGeom prst="rect">
            <a:avLst/>
          </a:prstGeom>
        </p:spPr>
      </p:pic>
      <p:sp>
        <p:nvSpPr>
          <p:cNvPr id="20" name="PA_矩形 12"/>
          <p:cNvSpPr/>
          <p:nvPr>
            <p:custDataLst>
              <p:tags r:id="rId4"/>
            </p:custDataLst>
          </p:nvPr>
        </p:nvSpPr>
        <p:spPr>
          <a:xfrm>
            <a:off x="1104670" y="5097380"/>
            <a:ext cx="5423420" cy="708207"/>
          </a:xfrm>
          <a:prstGeom prst="rect">
            <a:avLst/>
          </a:prstGeom>
        </p:spPr>
        <p:txBody>
          <a:bodyPr wrap="square">
            <a:spAutoFit/>
          </a:bodyPr>
          <a:lstStyle/>
          <a:p>
            <a:pPr>
              <a:lnSpc>
                <a:spcPts val="2500"/>
              </a:lnSpc>
            </a:pPr>
            <a:r>
              <a:rPr lang="en-US" altLang="zh-CN" sz="1600" dirty="0">
                <a:latin typeface="+mn-ea"/>
              </a:rPr>
              <a:t>Some people say that loneliness is shameful , but fashion is a means of resistance alone , this is fashion realm.</a:t>
            </a:r>
            <a:endParaRPr lang="zh-CN" altLang="en-US" sz="1600" dirty="0">
              <a:solidFill>
                <a:schemeClr val="tx1">
                  <a:lumMod val="50000"/>
                  <a:lumOff val="50000"/>
                </a:schemeClr>
              </a:solidFill>
              <a:latin typeface="+mn-ea"/>
              <a:cs typeface="Arial" panose="020B0604020202020204" pitchFamily="34" charset="0"/>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8"/>
                                        </p:tgtEl>
                                        <p:attrNameLst>
                                          <p:attrName>ppt_y</p:attrName>
                                        </p:attrNameLst>
                                      </p:cBhvr>
                                      <p:tavLst>
                                        <p:tav tm="0">
                                          <p:val>
                                            <p:strVal val="#ppt_y"/>
                                          </p:val>
                                        </p:tav>
                                        <p:tav tm="100000">
                                          <p:val>
                                            <p:strVal val="#ppt_y"/>
                                          </p:val>
                                        </p:tav>
                                      </p:tavLst>
                                    </p:anim>
                                    <p:anim calcmode="lin" valueType="num">
                                      <p:cBhvr>
                                        <p:cTn id="2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8"/>
                                        </p:tgtEl>
                                      </p:cBhvr>
                                    </p:animEffect>
                                  </p:childTnLst>
                                </p:cTn>
                              </p:par>
                            </p:childTnLst>
                          </p:cTn>
                        </p:par>
                        <p:par>
                          <p:cTn id="23" fill="hold">
                            <p:stCondLst>
                              <p:cond delay="195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par>
                          <p:cTn id="27" fill="hold">
                            <p:stCondLst>
                              <p:cond delay="2450"/>
                            </p:stCondLst>
                            <p:childTnLst>
                              <p:par>
                                <p:cTn id="28" presetID="37"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900" decel="100000" fill="hold"/>
                                        <p:tgtEl>
                                          <p:spTgt spid="20"/>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9516" y="2155653"/>
            <a:ext cx="10587573" cy="3640338"/>
            <a:chOff x="859516" y="2155653"/>
            <a:chExt cx="10587573" cy="3640338"/>
          </a:xfrm>
        </p:grpSpPr>
        <p:pic>
          <p:nvPicPr>
            <p:cNvPr id="4" name="Picture Placeholder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653547" y="2155653"/>
              <a:ext cx="5793542" cy="3617882"/>
            </a:xfrm>
            <a:prstGeom prst="rect">
              <a:avLst/>
            </a:prstGeom>
          </p:spPr>
        </p:pic>
        <p:sp>
          <p:nvSpPr>
            <p:cNvPr id="8" name="Rectangle 1"/>
            <p:cNvSpPr/>
            <p:nvPr/>
          </p:nvSpPr>
          <p:spPr>
            <a:xfrm>
              <a:off x="859516" y="2265391"/>
              <a:ext cx="4794032" cy="3530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0" name="Subtitle 2"/>
            <p:cNvSpPr txBox="1"/>
            <p:nvPr/>
          </p:nvSpPr>
          <p:spPr>
            <a:xfrm>
              <a:off x="1362645" y="3411887"/>
              <a:ext cx="3787775" cy="1112262"/>
            </a:xfrm>
            <a:prstGeom prst="rect">
              <a:avLst/>
            </a:prstGeom>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nSpc>
                  <a:spcPts val="2020"/>
                </a:lnSpc>
              </a:pPr>
              <a:r>
                <a:rPr lang="en-US" sz="1200" dirty="0">
                  <a:solidFill>
                    <a:schemeClr val="tx1"/>
                  </a:solidFill>
                  <a:latin typeface="Poppins Light" charset="0"/>
                  <a:ea typeface="Poppins Light" charset="0"/>
                  <a:cs typeface="Poppins Light" charset="0"/>
                </a:rPr>
                <a:t>Frequently, your initial font choice is taken out of your awesome hands also we are companies often specify a typeface, or even a set of fonts,  part of their brand guides However</a:t>
              </a:r>
              <a:endParaRPr lang="en-US" sz="1200" dirty="0">
                <a:solidFill>
                  <a:schemeClr val="tx1"/>
                </a:solidFill>
                <a:latin typeface="Poppins Light" charset="0"/>
                <a:ea typeface="Poppins Light" charset="0"/>
                <a:cs typeface="Poppins Light" charset="0"/>
              </a:endParaRPr>
            </a:p>
          </p:txBody>
        </p:sp>
        <p:sp>
          <p:nvSpPr>
            <p:cNvPr id="11" name="Rectangle 57"/>
            <p:cNvSpPr/>
            <p:nvPr/>
          </p:nvSpPr>
          <p:spPr>
            <a:xfrm>
              <a:off x="2366589" y="4854628"/>
              <a:ext cx="1754487" cy="346468"/>
            </a:xfrm>
            <a:prstGeom prst="rect">
              <a:avLst/>
            </a:prstGeom>
            <a:noFill/>
            <a:ln w="571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TextBox 58"/>
            <p:cNvSpPr txBox="1"/>
            <p:nvPr/>
          </p:nvSpPr>
          <p:spPr>
            <a:xfrm>
              <a:off x="2844458" y="4878302"/>
              <a:ext cx="795667" cy="307777"/>
            </a:xfrm>
            <a:prstGeom prst="rect">
              <a:avLst/>
            </a:prstGeom>
            <a:noFill/>
          </p:spPr>
          <p:txBody>
            <a:bodyPr wrap="none" rtlCol="0" anchor="ctr" anchorCtr="0">
              <a:spAutoFit/>
            </a:bodyPr>
            <a:lstStyle/>
            <a:p>
              <a:pPr algn="ctr"/>
              <a:r>
                <a:rPr lang="en-US" sz="1400" b="1" dirty="0">
                  <a:solidFill>
                    <a:schemeClr val="tx2"/>
                  </a:solidFill>
                  <a:latin typeface="Poppins SemiBold" panose="02000000000000000000" pitchFamily="2" charset="0"/>
                  <a:ea typeface="Poppins SemiBold" panose="02000000000000000000" pitchFamily="2" charset="0"/>
                  <a:cs typeface="Poppins SemiBold" panose="02000000000000000000" pitchFamily="2" charset="0"/>
                </a:rPr>
                <a:t>THANKS</a:t>
              </a:r>
              <a:endParaRPr lang="en-US" sz="1400" b="1" dirty="0">
                <a:solidFill>
                  <a:schemeClr val="tx2"/>
                </a:solidFill>
                <a:latin typeface="Poppins SemiBold" panose="02000000000000000000" pitchFamily="2" charset="0"/>
                <a:ea typeface="Poppins SemiBold" panose="02000000000000000000" pitchFamily="2" charset="0"/>
                <a:cs typeface="Poppins SemiBold" panose="02000000000000000000" pitchFamily="2" charset="0"/>
              </a:endParaRPr>
            </a:p>
          </p:txBody>
        </p:sp>
        <p:sp>
          <p:nvSpPr>
            <p:cNvPr id="13" name="Rectangle 6"/>
            <p:cNvSpPr/>
            <p:nvPr/>
          </p:nvSpPr>
          <p:spPr>
            <a:xfrm>
              <a:off x="1108535" y="2463800"/>
              <a:ext cx="9080500" cy="3149600"/>
            </a:xfrm>
            <a:prstGeom prst="rect">
              <a:avLst/>
            </a:prstGeom>
            <a:noFill/>
            <a:ln w="3556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14" name="TextBox 5"/>
          <p:cNvSpPr txBox="1"/>
          <p:nvPr/>
        </p:nvSpPr>
        <p:spPr>
          <a:xfrm>
            <a:off x="1123048" y="997061"/>
            <a:ext cx="3590290" cy="2279085"/>
          </a:xfrm>
          <a:prstGeom prst="rect">
            <a:avLst/>
          </a:prstGeom>
          <a:noFill/>
        </p:spPr>
        <p:txBody>
          <a:bodyPr wrap="square" rtlCol="0">
            <a:spAutoFit/>
          </a:bodyPr>
          <a:lstStyle/>
          <a:p>
            <a:pPr algn="l" defTabSz="914400" eaLnBrk="1" hangingPunct="1">
              <a:lnSpc>
                <a:spcPct val="80000"/>
              </a:lnSpc>
            </a:pPr>
            <a:r>
              <a:rPr lang="id-ID" sz="54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THIS IS YOUR</a:t>
            </a:r>
            <a:endParaRPr lang="en-US" sz="54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endParaRPr>
          </a:p>
          <a:p>
            <a:pPr algn="l" defTabSz="914400" eaLnBrk="1" hangingPunct="1">
              <a:lnSpc>
                <a:spcPts val="1500"/>
              </a:lnSpc>
            </a:pPr>
            <a:r>
              <a:rPr lang="id-ID" sz="54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 </a:t>
            </a:r>
            <a:endParaRPr lang="id-ID" sz="54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endParaRPr>
          </a:p>
          <a:p>
            <a:pPr algn="l" defTabSz="914400" eaLnBrk="1" hangingPunct="1">
              <a:lnSpc>
                <a:spcPct val="80000"/>
              </a:lnSpc>
            </a:pPr>
            <a:r>
              <a:rPr lang="id-ID" sz="54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FUTUTE</a:t>
            </a:r>
            <a:endParaRPr kumimoji="0" lang="id-ID" sz="5400" b="1" kern="1200" cap="none" spc="300" normalizeH="0" baseline="0" noProof="0" dirty="0">
              <a:latin typeface="Arial" panose="020B0604020202020204" pitchFamily="34" charset="0"/>
              <a:ea typeface="微软雅黑" panose="020B0503020204020204" pitchFamily="34" charset="-122"/>
              <a:cs typeface="Poppins SemiBold" panose="02000000000000000000" pitchFamily="2"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0085" y="-7620"/>
            <a:ext cx="6486525" cy="538607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TextBox 5"/>
          <p:cNvSpPr txBox="1"/>
          <p:nvPr/>
        </p:nvSpPr>
        <p:spPr>
          <a:xfrm>
            <a:off x="935990" y="4370070"/>
            <a:ext cx="5974715" cy="1918335"/>
          </a:xfrm>
          <a:prstGeom prst="rect">
            <a:avLst/>
          </a:prstGeom>
          <a:noFill/>
        </p:spPr>
        <p:txBody>
          <a:bodyPr wrap="square" rtlCol="0">
            <a:spAutoFit/>
          </a:bodyPr>
          <a:lstStyle/>
          <a:p>
            <a:pPr algn="r" defTabSz="914400" eaLnBrk="1" hangingPunct="1">
              <a:lnSpc>
                <a:spcPct val="110000"/>
              </a:lnSpc>
            </a:pPr>
            <a:r>
              <a:rPr lang="id-ID" sz="5400" b="1" u="sng"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THIS IS YOUR </a:t>
            </a:r>
            <a:endParaRPr lang="id-ID" sz="5400" b="1" u="sng"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endParaRPr>
          </a:p>
          <a:p>
            <a:pPr algn="r" defTabSz="914400" eaLnBrk="1" hangingPunct="1">
              <a:lnSpc>
                <a:spcPct val="110000"/>
              </a:lnSpc>
            </a:pPr>
            <a:r>
              <a:rPr lang="id-ID" sz="5400" b="1" u="sng"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FUTUTE</a:t>
            </a:r>
            <a:endParaRPr kumimoji="0" lang="id-ID" sz="5400" b="1" u="sng" kern="1200" cap="none" spc="300" normalizeH="0" baseline="0" noProof="0" dirty="0">
              <a:latin typeface="Arial" panose="020B0604020202020204" pitchFamily="34" charset="0"/>
              <a:ea typeface="微软雅黑" panose="020B0503020204020204" pitchFamily="34" charset="-122"/>
              <a:cs typeface="Poppins SemiBold" panose="02000000000000000000" pitchFamily="2" charset="0"/>
              <a:sym typeface="Arial" panose="020B0604020202020204" pitchFamily="34" charset="0"/>
            </a:endParaRPr>
          </a:p>
        </p:txBody>
      </p:sp>
      <p:sp>
        <p:nvSpPr>
          <p:cNvPr id="4" name="Rectangle 7"/>
          <p:cNvSpPr/>
          <p:nvPr/>
        </p:nvSpPr>
        <p:spPr>
          <a:xfrm>
            <a:off x="7566660" y="2955925"/>
            <a:ext cx="4271645" cy="2422525"/>
          </a:xfrm>
          <a:prstGeom prst="rect">
            <a:avLst/>
          </a:prstGeom>
        </p:spPr>
        <p:txBody>
          <a:bodyPr wrap="square">
            <a:noAutofit/>
          </a:bodyPr>
          <a:lstStyle/>
          <a:p>
            <a:pPr marL="0" lvl="0" algn="just" defTabSz="914400" rtl="0" eaLnBrk="1" latinLnBrk="0" hangingPunct="1">
              <a:lnSpc>
                <a:spcPct val="150000"/>
              </a:lnSpc>
            </a:pPr>
            <a:r>
              <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a:t>
            </a:r>
            <a:endPar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just" defTabSz="914400" rtl="0" eaLnBrk="1" latinLnBrk="0" hangingPunct="1">
              <a:lnSpc>
                <a:spcPct val="150000"/>
              </a:lnSpc>
            </a:pPr>
            <a:endPar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just" defTabSz="914400" rtl="0" eaLnBrk="1" latinLnBrk="0" hangingPunct="1">
              <a:lnSpc>
                <a:spcPct val="150000"/>
              </a:lnSpc>
            </a:pPr>
            <a:r>
              <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woman.I love you more than I've ever loved any woman. And I've waited longer for you than I've waited for any woman.</a:t>
            </a:r>
            <a:endPar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just" defTabSz="914400" rtl="0" eaLnBrk="1" latinLnBrk="0" hangingPunct="1">
              <a:lnSpc>
                <a:spcPct val="150000"/>
              </a:lnSpc>
            </a:pPr>
            <a:endPar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just" defTabSz="914400" rtl="0" eaLnBrk="1" latinLnBrk="0" hangingPunct="1">
              <a:lnSpc>
                <a:spcPct val="150000"/>
              </a:lnSpc>
            </a:pPr>
            <a:r>
              <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a:t>
            </a:r>
            <a:endParaRPr kumimoji="0" lang="en-US" sz="2000" b="0"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p:txBody>
      </p:sp>
      <p:sp>
        <p:nvSpPr>
          <p:cNvPr id="5" name="文本框 4"/>
          <p:cNvSpPr txBox="1"/>
          <p:nvPr/>
        </p:nvSpPr>
        <p:spPr>
          <a:xfrm>
            <a:off x="7566660" y="2492375"/>
            <a:ext cx="3481070" cy="36804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1600" dirty="0">
                <a:solidFill>
                  <a:srgbClr val="353535"/>
                </a:solidFill>
                <a:latin typeface="Arial" panose="020B0604020202020204" pitchFamily="34" charset="0"/>
                <a:ea typeface="微软雅黑" panose="020B0503020204020204" pitchFamily="34" charset="-122"/>
                <a:sym typeface="Arial" panose="020B0604020202020204" pitchFamily="34" charset="0"/>
              </a:rPr>
              <a:t>Click here to add your title</a:t>
            </a:r>
            <a:endParaRPr lang="zh-CN" altLang="en-US" sz="1600" dirty="0">
              <a:solidFill>
                <a:srgbClr val="353535"/>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489200" y="687705"/>
            <a:ext cx="3938905" cy="548259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1426936" y="687705"/>
            <a:ext cx="2012859" cy="4672330"/>
          </a:xfrm>
          <a:prstGeom prst="rect">
            <a:avLst/>
          </a:prstGeom>
          <a:noFill/>
        </p:spPr>
        <p:txBody>
          <a:bodyPr vert="eaVert" wrap="square" rtlCol="0">
            <a:spAutoFit/>
          </a:bodyPr>
          <a:lstStyle/>
          <a:p>
            <a:pPr algn="l" defTabSz="914400" eaLnBrk="1" hangingPunct="1">
              <a:lnSpc>
                <a:spcPct val="110000"/>
              </a:lnSpc>
            </a:pPr>
            <a:r>
              <a:rPr lang="id-ID" sz="5400" b="1" u="sng"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THIS IS YOUR </a:t>
            </a:r>
            <a:endParaRPr lang="id-ID" sz="5400" b="1" u="sng"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endParaRPr>
          </a:p>
          <a:p>
            <a:pPr algn="l" defTabSz="914400" eaLnBrk="1" hangingPunct="1">
              <a:lnSpc>
                <a:spcPct val="110000"/>
              </a:lnSpc>
            </a:pPr>
            <a:r>
              <a:rPr lang="id-ID" sz="5400" b="1" u="sng"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FUTUTE</a:t>
            </a:r>
            <a:endParaRPr lang="zh-CN" altLang="en-US" sz="5400" u="sng"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7"/>
          <p:cNvSpPr/>
          <p:nvPr/>
        </p:nvSpPr>
        <p:spPr>
          <a:xfrm>
            <a:off x="6813550" y="3602990"/>
            <a:ext cx="4349750" cy="2567305"/>
          </a:xfrm>
          <a:prstGeom prst="rect">
            <a:avLst/>
          </a:prstGeom>
        </p:spPr>
        <p:txBody>
          <a:bodyPr wrap="square">
            <a:noAutofit/>
          </a:bodyPr>
          <a:lstStyle/>
          <a:p>
            <a:pPr marL="0" lvl="0" algn="l" defTabSz="914400" rtl="0" eaLnBrk="1" latinLnBrk="0" hangingPunct="1">
              <a:lnSpc>
                <a:spcPct val="150000"/>
              </a:lnSpc>
            </a:pPr>
            <a:r>
              <a:rPr lang="en-US" sz="100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a:t>
            </a:r>
            <a:endParaRPr lang="en-US" sz="100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l" defTabSz="914400" rtl="0" eaLnBrk="1" latinLnBrk="0" hangingPunct="1">
              <a:lnSpc>
                <a:spcPct val="150000"/>
              </a:lnSpc>
            </a:pPr>
            <a:endParaRPr lang="en-US" sz="100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l" defTabSz="914400" rtl="0" eaLnBrk="1" latinLnBrk="0" hangingPunct="1">
              <a:lnSpc>
                <a:spcPct val="150000"/>
              </a:lnSpc>
            </a:pPr>
            <a:r>
              <a:rPr lang="en-US" sz="100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woman.I love you more than I've ever loved any woman. And I've waited longer for you than I've waited for any woman.</a:t>
            </a:r>
            <a:endParaRPr lang="en-US" sz="100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l" defTabSz="914400" rtl="0" eaLnBrk="1" latinLnBrk="0" hangingPunct="1">
              <a:lnSpc>
                <a:spcPct val="150000"/>
              </a:lnSpc>
            </a:pPr>
            <a:endParaRPr lang="en-US" sz="100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l" defTabSz="914400" rtl="0" eaLnBrk="1" latinLnBrk="0" hangingPunct="1">
              <a:lnSpc>
                <a:spcPct val="150000"/>
              </a:lnSpc>
            </a:pPr>
            <a:r>
              <a:rPr lang="en-US" sz="100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a:t>
            </a:r>
            <a:endParaRPr kumimoji="0" lang="en-US" sz="2000" b="0"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p:txBody>
      </p:sp>
      <p:sp>
        <p:nvSpPr>
          <p:cNvPr id="11" name="文本框 10"/>
          <p:cNvSpPr txBox="1"/>
          <p:nvPr/>
        </p:nvSpPr>
        <p:spPr>
          <a:xfrm>
            <a:off x="6813550" y="3060700"/>
            <a:ext cx="3481070" cy="36804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1600" dirty="0">
                <a:solidFill>
                  <a:srgbClr val="353535"/>
                </a:solidFill>
                <a:latin typeface="Arial" panose="020B0604020202020204" pitchFamily="34" charset="0"/>
                <a:ea typeface="微软雅黑" panose="020B0503020204020204" pitchFamily="34" charset="-122"/>
                <a:sym typeface="Arial" panose="020B0604020202020204" pitchFamily="34" charset="0"/>
              </a:rPr>
              <a:t>Click here to add your title</a:t>
            </a:r>
            <a:endParaRPr lang="zh-CN" altLang="en-US" sz="1600" dirty="0">
              <a:solidFill>
                <a:srgbClr val="353535"/>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left)">
                                      <p:cBhvr>
                                        <p:cTn id="16" dur="500"/>
                                        <p:tgtEl>
                                          <p:spTgt spid="11"/>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96476" y="1170072"/>
            <a:ext cx="3045745" cy="5687928"/>
          </a:xfrm>
          <a:prstGeom prst="rect">
            <a:avLst/>
          </a:prstGeom>
        </p:spPr>
      </p:pic>
      <p:pic>
        <p:nvPicPr>
          <p:cNvPr id="3" name="Picture Placeholder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55976" y="0"/>
            <a:ext cx="3936024" cy="5687928"/>
          </a:xfrm>
          <a:prstGeom prst="rect">
            <a:avLst/>
          </a:prstGeom>
        </p:spPr>
      </p:pic>
      <p:grpSp>
        <p:nvGrpSpPr>
          <p:cNvPr id="6" name="Group 29"/>
          <p:cNvGrpSpPr/>
          <p:nvPr/>
        </p:nvGrpSpPr>
        <p:grpSpPr>
          <a:xfrm>
            <a:off x="4254336" y="4770187"/>
            <a:ext cx="1816100" cy="1828800"/>
            <a:chOff x="15211774" y="4071138"/>
            <a:chExt cx="3632200" cy="3657600"/>
          </a:xfrm>
        </p:grpSpPr>
        <p:sp>
          <p:nvSpPr>
            <p:cNvPr id="7" name="Rectangle 30"/>
            <p:cNvSpPr/>
            <p:nvPr/>
          </p:nvSpPr>
          <p:spPr>
            <a:xfrm>
              <a:off x="15211774" y="4071138"/>
              <a:ext cx="3632200" cy="3657600"/>
            </a:xfrm>
            <a:prstGeom prst="rect">
              <a:avLst/>
            </a:prstGeom>
            <a:solidFill>
              <a:srgbClr val="0D0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Shape 2721"/>
            <p:cNvSpPr/>
            <p:nvPr/>
          </p:nvSpPr>
          <p:spPr>
            <a:xfrm>
              <a:off x="17729200" y="6534173"/>
              <a:ext cx="866331" cy="868033"/>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1148" y="16559"/>
                  </a:moveTo>
                  <a:lnTo>
                    <a:pt x="15092" y="12624"/>
                  </a:lnTo>
                  <a:cubicBezTo>
                    <a:pt x="15181" y="12535"/>
                    <a:pt x="15236" y="12412"/>
                    <a:pt x="15236" y="12276"/>
                  </a:cubicBezTo>
                  <a:cubicBezTo>
                    <a:pt x="15236" y="12004"/>
                    <a:pt x="15015" y="11784"/>
                    <a:pt x="14743" y="11784"/>
                  </a:cubicBezTo>
                  <a:cubicBezTo>
                    <a:pt x="14607" y="11784"/>
                    <a:pt x="14483" y="11839"/>
                    <a:pt x="14395" y="11928"/>
                  </a:cubicBezTo>
                  <a:lnTo>
                    <a:pt x="11293" y="15024"/>
                  </a:lnTo>
                  <a:lnTo>
                    <a:pt x="11293" y="5389"/>
                  </a:lnTo>
                  <a:cubicBezTo>
                    <a:pt x="11293" y="5117"/>
                    <a:pt x="11072" y="4897"/>
                    <a:pt x="10800" y="4897"/>
                  </a:cubicBezTo>
                  <a:cubicBezTo>
                    <a:pt x="10528" y="4897"/>
                    <a:pt x="10307" y="5117"/>
                    <a:pt x="10307" y="5389"/>
                  </a:cubicBezTo>
                  <a:lnTo>
                    <a:pt x="10307" y="15024"/>
                  </a:lnTo>
                  <a:lnTo>
                    <a:pt x="7206" y="11928"/>
                  </a:lnTo>
                  <a:cubicBezTo>
                    <a:pt x="7117" y="11839"/>
                    <a:pt x="6993" y="11784"/>
                    <a:pt x="6857" y="11784"/>
                  </a:cubicBezTo>
                  <a:cubicBezTo>
                    <a:pt x="6585" y="11784"/>
                    <a:pt x="6364" y="12004"/>
                    <a:pt x="6364" y="12276"/>
                  </a:cubicBezTo>
                  <a:cubicBezTo>
                    <a:pt x="6364" y="12412"/>
                    <a:pt x="6419" y="12535"/>
                    <a:pt x="6508" y="12624"/>
                  </a:cubicBezTo>
                  <a:lnTo>
                    <a:pt x="10452" y="16559"/>
                  </a:lnTo>
                  <a:cubicBezTo>
                    <a:pt x="10541" y="16648"/>
                    <a:pt x="10664" y="16703"/>
                    <a:pt x="10800" y="16703"/>
                  </a:cubicBezTo>
                  <a:cubicBezTo>
                    <a:pt x="10936" y="16703"/>
                    <a:pt x="11059" y="16648"/>
                    <a:pt x="11148" y="16559"/>
                  </a:cubicBezTo>
                  <a:moveTo>
                    <a:pt x="18660" y="4854"/>
                  </a:moveTo>
                  <a:lnTo>
                    <a:pt x="19411" y="4287"/>
                  </a:lnTo>
                  <a:cubicBezTo>
                    <a:pt x="19011" y="3759"/>
                    <a:pt x="18558" y="3264"/>
                    <a:pt x="18065" y="2816"/>
                  </a:cubicBezTo>
                  <a:lnTo>
                    <a:pt x="17432" y="3510"/>
                  </a:lnTo>
                  <a:cubicBezTo>
                    <a:pt x="17882" y="3919"/>
                    <a:pt x="18295" y="4371"/>
                    <a:pt x="18660" y="485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8924" y="1113"/>
                  </a:moveTo>
                  <a:lnTo>
                    <a:pt x="8748" y="190"/>
                  </a:lnTo>
                  <a:cubicBezTo>
                    <a:pt x="8093" y="315"/>
                    <a:pt x="7448" y="501"/>
                    <a:pt x="6830" y="743"/>
                  </a:cubicBezTo>
                  <a:lnTo>
                    <a:pt x="7173" y="1617"/>
                  </a:lnTo>
                  <a:cubicBezTo>
                    <a:pt x="7738" y="1396"/>
                    <a:pt x="8327" y="1226"/>
                    <a:pt x="8924" y="1113"/>
                  </a:cubicBezTo>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2873" y="4886"/>
                  </a:moveTo>
                  <a:lnTo>
                    <a:pt x="2120" y="4322"/>
                  </a:lnTo>
                  <a:cubicBezTo>
                    <a:pt x="1721" y="4854"/>
                    <a:pt x="1369" y="5424"/>
                    <a:pt x="1074" y="6018"/>
                  </a:cubicBezTo>
                  <a:lnTo>
                    <a:pt x="1917" y="6435"/>
                  </a:lnTo>
                  <a:cubicBezTo>
                    <a:pt x="2186" y="5892"/>
                    <a:pt x="2508" y="5371"/>
                    <a:pt x="2873" y="4886"/>
                  </a:cubicBezTo>
                  <a:moveTo>
                    <a:pt x="5546" y="2435"/>
                  </a:moveTo>
                  <a:lnTo>
                    <a:pt x="5048" y="1639"/>
                  </a:lnTo>
                  <a:cubicBezTo>
                    <a:pt x="4484" y="1991"/>
                    <a:pt x="3950" y="2397"/>
                    <a:pt x="3460" y="2846"/>
                  </a:cubicBezTo>
                  <a:lnTo>
                    <a:pt x="4096" y="3538"/>
                  </a:lnTo>
                  <a:cubicBezTo>
                    <a:pt x="4544" y="3127"/>
                    <a:pt x="5032" y="2756"/>
                    <a:pt x="5546" y="243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chemeClr val="bg1"/>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grpSp>
      <p:sp>
        <p:nvSpPr>
          <p:cNvPr id="10" name="TextBox 5"/>
          <p:cNvSpPr txBox="1"/>
          <p:nvPr/>
        </p:nvSpPr>
        <p:spPr>
          <a:xfrm>
            <a:off x="822796" y="1124170"/>
            <a:ext cx="3590290" cy="2528570"/>
          </a:xfrm>
          <a:prstGeom prst="rect">
            <a:avLst/>
          </a:prstGeom>
          <a:noFill/>
        </p:spPr>
        <p:txBody>
          <a:bodyPr wrap="square" rtlCol="0">
            <a:spAutoFit/>
          </a:bodyPr>
          <a:lstStyle/>
          <a:p>
            <a:pPr algn="l" defTabSz="914400" eaLnBrk="1" hangingPunct="1">
              <a:lnSpc>
                <a:spcPct val="80000"/>
              </a:lnSpc>
            </a:pPr>
            <a:r>
              <a:rPr lang="id-ID" sz="66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THIS IS YOUR </a:t>
            </a:r>
            <a:endParaRPr lang="id-ID" sz="66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endParaRPr>
          </a:p>
          <a:p>
            <a:pPr algn="l" defTabSz="914400" eaLnBrk="1" hangingPunct="1">
              <a:lnSpc>
                <a:spcPct val="80000"/>
              </a:lnSpc>
            </a:pPr>
            <a:r>
              <a:rPr lang="id-ID" sz="6600" b="1" u="sng"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FUTUTE</a:t>
            </a:r>
            <a:endParaRPr kumimoji="0" lang="id-ID" sz="10000" b="1" u="sng" kern="1200" cap="none" spc="300" normalizeH="0" baseline="0" noProof="0" dirty="0">
              <a:latin typeface="Arial" panose="020B0604020202020204" pitchFamily="34" charset="0"/>
              <a:ea typeface="微软雅黑" panose="020B0503020204020204" pitchFamily="34" charset="-122"/>
              <a:cs typeface="Poppins SemiBold" panose="02000000000000000000" pitchFamily="2" charset="0"/>
              <a:sym typeface="Arial" panose="020B0604020202020204" pitchFamily="34" charset="0"/>
            </a:endParaRPr>
          </a:p>
        </p:txBody>
      </p:sp>
      <p:sp>
        <p:nvSpPr>
          <p:cNvPr id="11" name="Rectangle 7"/>
          <p:cNvSpPr/>
          <p:nvPr/>
        </p:nvSpPr>
        <p:spPr>
          <a:xfrm>
            <a:off x="854775" y="3774707"/>
            <a:ext cx="3412425" cy="1025903"/>
          </a:xfrm>
          <a:prstGeom prst="rect">
            <a:avLst/>
          </a:prstGeom>
        </p:spPr>
        <p:txBody>
          <a:bodyPr wrap="square">
            <a:noAutofit/>
          </a:bodyPr>
          <a:lstStyle/>
          <a:p>
            <a:pPr marL="0" lvl="0" defTabSz="914400" rtl="0" eaLnBrk="1" latinLnBrk="0" hangingPunct="1">
              <a:lnSpc>
                <a:spcPct val="150000"/>
              </a:lnSpc>
            </a:pPr>
            <a:r>
              <a:rPr lang="en-US" sz="12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woman.I love you more than I've ever loved any woman. And I've waited longer for you than I've waited for any woman.</a:t>
            </a:r>
            <a:endParaRPr kumimoji="0" lang="en-US" sz="1200" b="0"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anim calcmode="lin" valueType="num">
                                      <p:cBhvr>
                                        <p:cTn id="23" dur="500" fill="hold"/>
                                        <p:tgtEl>
                                          <p:spTgt spid="10"/>
                                        </p:tgtEl>
                                        <p:attrNameLst>
                                          <p:attrName>ppt_x</p:attrName>
                                        </p:attrNameLst>
                                      </p:cBhvr>
                                      <p:tavLst>
                                        <p:tav tm="0">
                                          <p:val>
                                            <p:strVal val="#ppt_x"/>
                                          </p:val>
                                        </p:tav>
                                        <p:tav tm="100000">
                                          <p:val>
                                            <p:strVal val="#ppt_x"/>
                                          </p:val>
                                        </p:tav>
                                      </p:tavLst>
                                    </p:anim>
                                    <p:anim calcmode="lin" valueType="num">
                                      <p:cBhvr>
                                        <p:cTn id="24" dur="5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0" y="379528"/>
            <a:ext cx="5663910" cy="6478472"/>
            <a:chOff x="6528090" y="379528"/>
            <a:chExt cx="5663910" cy="6478472"/>
          </a:xfrm>
        </p:grpSpPr>
        <p:sp>
          <p:nvSpPr>
            <p:cNvPr id="12" name="等腰三角形 11"/>
            <p:cNvSpPr/>
            <p:nvPr/>
          </p:nvSpPr>
          <p:spPr>
            <a:xfrm>
              <a:off x="6528090" y="5500914"/>
              <a:ext cx="1574220" cy="1357086"/>
            </a:xfrm>
            <a:prstGeom prst="triangle">
              <a:avLst>
                <a:gd name="adj" fmla="val 90780"/>
              </a:avLst>
            </a:prstGeom>
            <a:solidFill>
              <a:srgbClr val="0D0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7334250" y="379528"/>
              <a:ext cx="4857750" cy="6478472"/>
            </a:xfrm>
            <a:prstGeom prst="rect">
              <a:avLst/>
            </a:prstGeom>
          </p:spPr>
        </p:pic>
      </p:grpSp>
      <p:sp>
        <p:nvSpPr>
          <p:cNvPr id="17" name="Rectangle 7"/>
          <p:cNvSpPr/>
          <p:nvPr/>
        </p:nvSpPr>
        <p:spPr>
          <a:xfrm>
            <a:off x="5974312" y="3327173"/>
            <a:ext cx="5131533" cy="2123658"/>
          </a:xfrm>
          <a:prstGeom prst="rect">
            <a:avLst/>
          </a:prstGeom>
          <a:noFill/>
        </p:spPr>
        <p:txBody>
          <a:bodyPr wrap="none" rtlCol="0">
            <a:spAutoFit/>
          </a:bodyPr>
          <a:lstStyle/>
          <a:p>
            <a:r>
              <a:rPr lang="en-US" altLang="zh-CN" sz="66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sym typeface="Arial" panose="020B0604020202020204" pitchFamily="34" charset="0"/>
              </a:rPr>
              <a:t>This is </a:t>
            </a:r>
            <a:endParaRPr lang="en-US" altLang="zh-CN" sz="66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sym typeface="Arial" panose="020B0604020202020204" pitchFamily="34" charset="0"/>
            </a:endParaRPr>
          </a:p>
          <a:p>
            <a:r>
              <a:rPr lang="en-US" altLang="zh-CN" sz="66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sym typeface="Arial" panose="020B0604020202020204" pitchFamily="34" charset="0"/>
              </a:rPr>
              <a:t>your </a:t>
            </a:r>
            <a:r>
              <a:rPr lang="en-US" altLang="zh-CN" sz="66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rPr>
              <a:t>TITLE</a:t>
            </a:r>
            <a:endParaRPr lang="en-US" sz="66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sym typeface="Arial" panose="020B0604020202020204" pitchFamily="34" charset="0"/>
            </a:endParaRPr>
          </a:p>
        </p:txBody>
      </p:sp>
      <p:sp>
        <p:nvSpPr>
          <p:cNvPr id="18" name="PA_文本框 8"/>
          <p:cNvSpPr txBox="1"/>
          <p:nvPr>
            <p:custDataLst>
              <p:tags r:id="rId2"/>
            </p:custDataLst>
          </p:nvPr>
        </p:nvSpPr>
        <p:spPr>
          <a:xfrm>
            <a:off x="5910668" y="2082910"/>
            <a:ext cx="4190571" cy="1015663"/>
          </a:xfrm>
          <a:prstGeom prst="rect">
            <a:avLst/>
          </a:prstGeom>
          <a:noFill/>
        </p:spPr>
        <p:txBody>
          <a:bodyPr wrap="none" rtlCol="0">
            <a:spAutoFit/>
          </a:bodyPr>
          <a:lstStyle/>
          <a:p>
            <a:r>
              <a:rPr lang="en-US" altLang="zh-CN" sz="60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rPr>
              <a:t>PART TWO</a:t>
            </a:r>
            <a:endParaRPr lang="zh-CN" altLang="en-US" sz="6000" dirty="0">
              <a:solidFill>
                <a:srgbClr val="010101"/>
              </a:solidFill>
              <a:effectLst>
                <a:outerShdw blurRad="38100" dist="38100" dir="2700000" algn="tl">
                  <a:srgbClr val="000000">
                    <a:alpha val="43137"/>
                  </a:srgbClr>
                </a:outerShdw>
              </a:effectLst>
              <a:latin typeface="Algerian" panose="04020705040A02060702" pitchFamily="82" charset="0"/>
            </a:endParaRP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664228" flipH="1">
            <a:off x="5898112" y="1346446"/>
            <a:ext cx="899948" cy="736464"/>
          </a:xfrm>
          <a:prstGeom prst="rect">
            <a:avLst/>
          </a:prstGeom>
        </p:spPr>
      </p:pic>
      <p:sp>
        <p:nvSpPr>
          <p:cNvPr id="20" name="PA_矩形 12"/>
          <p:cNvSpPr/>
          <p:nvPr>
            <p:custDataLst>
              <p:tags r:id="rId4"/>
            </p:custDataLst>
          </p:nvPr>
        </p:nvSpPr>
        <p:spPr>
          <a:xfrm>
            <a:off x="6096000" y="5345030"/>
            <a:ext cx="5423420" cy="708207"/>
          </a:xfrm>
          <a:prstGeom prst="rect">
            <a:avLst/>
          </a:prstGeom>
        </p:spPr>
        <p:txBody>
          <a:bodyPr wrap="square">
            <a:spAutoFit/>
          </a:bodyPr>
          <a:lstStyle/>
          <a:p>
            <a:pPr>
              <a:lnSpc>
                <a:spcPts val="2500"/>
              </a:lnSpc>
            </a:pPr>
            <a:r>
              <a:rPr lang="en-US" altLang="zh-CN" sz="1600" dirty="0">
                <a:latin typeface="+mn-ea"/>
              </a:rPr>
              <a:t>Some people say that loneliness is shameful , but fashion is a means of resistance alone , this is fashion realm.</a:t>
            </a:r>
            <a:endParaRPr lang="zh-CN" altLang="en-US" sz="1600" dirty="0">
              <a:solidFill>
                <a:schemeClr val="tx1">
                  <a:lumMod val="50000"/>
                  <a:lumOff val="50000"/>
                </a:schemeClr>
              </a:solidFill>
              <a:latin typeface="+mn-ea"/>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8"/>
                                        </p:tgtEl>
                                        <p:attrNameLst>
                                          <p:attrName>ppt_y</p:attrName>
                                        </p:attrNameLst>
                                      </p:cBhvr>
                                      <p:tavLst>
                                        <p:tav tm="0">
                                          <p:val>
                                            <p:strVal val="#ppt_y"/>
                                          </p:val>
                                        </p:tav>
                                        <p:tav tm="100000">
                                          <p:val>
                                            <p:strVal val="#ppt_y"/>
                                          </p:val>
                                        </p:tav>
                                      </p:tavLst>
                                    </p:anim>
                                    <p:anim calcmode="lin" valueType="num">
                                      <p:cBhvr>
                                        <p:cTn id="2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8"/>
                                        </p:tgtEl>
                                      </p:cBhvr>
                                    </p:animEffect>
                                  </p:childTnLst>
                                </p:cTn>
                              </p:par>
                            </p:childTnLst>
                          </p:cTn>
                        </p:par>
                        <p:par>
                          <p:cTn id="23" fill="hold">
                            <p:stCondLst>
                              <p:cond delay="185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par>
                          <p:cTn id="27" fill="hold">
                            <p:stCondLst>
                              <p:cond delay="2350"/>
                            </p:stCondLst>
                            <p:childTnLst>
                              <p:par>
                                <p:cTn id="28" presetID="37"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900" decel="100000" fill="hold"/>
                                        <p:tgtEl>
                                          <p:spTgt spid="20"/>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56406" y="375676"/>
            <a:ext cx="7535594" cy="61053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pic>
        <p:nvPicPr>
          <p:cNvPr id="12" name="图片占位符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13385" y="797560"/>
            <a:ext cx="5523230" cy="2544303"/>
          </a:xfrm>
          <a:prstGeom prst="rect">
            <a:avLst/>
          </a:prstGeom>
        </p:spPr>
      </p:pic>
      <p:pic>
        <p:nvPicPr>
          <p:cNvPr id="13" name="图片占位符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5028" y="1941148"/>
            <a:ext cx="4862286" cy="4862286"/>
          </a:xfrm>
          <a:prstGeom prst="rect">
            <a:avLst/>
          </a:prstGeom>
        </p:spPr>
      </p:pic>
      <p:sp>
        <p:nvSpPr>
          <p:cNvPr id="14" name="矩形 13"/>
          <p:cNvSpPr/>
          <p:nvPr/>
        </p:nvSpPr>
        <p:spPr>
          <a:xfrm>
            <a:off x="11161486" y="1886584"/>
            <a:ext cx="1030514" cy="4971415"/>
          </a:xfrm>
          <a:prstGeom prst="rect">
            <a:avLst/>
          </a:prstGeom>
          <a:solidFill>
            <a:srgbClr val="0D0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5"/>
          <p:cNvSpPr txBox="1"/>
          <p:nvPr/>
        </p:nvSpPr>
        <p:spPr>
          <a:xfrm>
            <a:off x="358069" y="4303004"/>
            <a:ext cx="5708904" cy="1933158"/>
          </a:xfrm>
          <a:prstGeom prst="rect">
            <a:avLst/>
          </a:prstGeom>
          <a:noFill/>
        </p:spPr>
        <p:txBody>
          <a:bodyPr wrap="square" rtlCol="0">
            <a:spAutoFit/>
          </a:bodyPr>
          <a:lstStyle/>
          <a:p>
            <a:pPr defTabSz="914400" eaLnBrk="1" hangingPunct="1">
              <a:lnSpc>
                <a:spcPts val="7500"/>
              </a:lnSpc>
            </a:pPr>
            <a:r>
              <a:rPr lang="id-ID" sz="54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THIS IS YOUR </a:t>
            </a:r>
            <a:endParaRPr lang="id-ID" sz="54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endParaRPr>
          </a:p>
          <a:p>
            <a:pPr defTabSz="914400" eaLnBrk="1" hangingPunct="1">
              <a:lnSpc>
                <a:spcPts val="7500"/>
              </a:lnSpc>
            </a:pPr>
            <a:r>
              <a:rPr lang="id-ID" sz="5400" b="1" u="sng"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FUTUTE</a:t>
            </a:r>
            <a:endParaRPr kumimoji="0" lang="id-ID" sz="5400" b="1" u="sng" kern="1200" cap="none" spc="300" normalizeH="0" baseline="0" noProof="0" dirty="0">
              <a:latin typeface="Arial" panose="020B0604020202020204" pitchFamily="34" charset="0"/>
              <a:ea typeface="微软雅黑" panose="020B0503020204020204" pitchFamily="34" charset="-122"/>
              <a:cs typeface="Poppins SemiBold" panose="02000000000000000000" pitchFamily="2" charset="0"/>
              <a:sym typeface="Arial" panose="020B0604020202020204" pitchFamily="34" charset="0"/>
            </a:endParaRPr>
          </a:p>
        </p:txBody>
      </p:sp>
      <p:sp>
        <p:nvSpPr>
          <p:cNvPr id="16" name="Rectangle 7"/>
          <p:cNvSpPr/>
          <p:nvPr/>
        </p:nvSpPr>
        <p:spPr>
          <a:xfrm>
            <a:off x="6125028" y="797560"/>
            <a:ext cx="5523230" cy="1025903"/>
          </a:xfrm>
          <a:prstGeom prst="rect">
            <a:avLst/>
          </a:prstGeom>
        </p:spPr>
        <p:txBody>
          <a:bodyPr wrap="square">
            <a:noAutofit/>
          </a:bodyPr>
          <a:lstStyle/>
          <a:p>
            <a:pPr marL="0" lvl="0" defTabSz="914400" rtl="0" eaLnBrk="1" latinLnBrk="0" hangingPunct="1">
              <a:lnSpc>
                <a:spcPct val="150000"/>
              </a:lnSpc>
            </a:pPr>
            <a:r>
              <a:rPr lang="en-US" sz="12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woman.I love you more than I've ever loved any woman. And I've waited longer for you than I've waited for any woman.</a:t>
            </a:r>
            <a:endParaRPr kumimoji="0" lang="en-US" sz="1200" b="0"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par>
                          <p:cTn id="18" fill="hold">
                            <p:stCondLst>
                              <p:cond delay="1500"/>
                            </p:stCondLst>
                            <p:childTnLst>
                              <p:par>
                                <p:cTn id="19" presetID="47"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strVal val="#ppt_x"/>
                                          </p:val>
                                        </p:tav>
                                        <p:tav tm="100000">
                                          <p:val>
                                            <p:strVal val="#ppt_x"/>
                                          </p:val>
                                        </p:tav>
                                      </p:tavLst>
                                    </p:anim>
                                    <p:anim calcmode="lin" valueType="num">
                                      <p:cBhvr>
                                        <p:cTn id="23" dur="50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2" fill="hold" grpId="1"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bldLvl="0" animBg="1"/>
      <p:bldP spid="14" grpId="0" animBg="1"/>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35893" y="1123950"/>
            <a:ext cx="3840427" cy="2341563"/>
          </a:xfrm>
          <a:prstGeom prst="rect">
            <a:avLst/>
          </a:prstGeom>
          <a:solidFill>
            <a:srgbClr val="0D0C1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0" tIns="60960" rIns="360000" bIns="60960" anchor="ctr" anchorCtr="0" forceAA="0" compatLnSpc="1">
            <a:normAutofit/>
          </a:bodyPr>
          <a:lstStyle/>
          <a:p>
            <a:pPr algn="ctr">
              <a:lnSpc>
                <a:spcPct val="120000"/>
              </a:lnSpc>
            </a:pPr>
            <a:endParaRPr lang="zh-CN" altLang="en-US" sz="1100" dirty="0"/>
          </a:p>
        </p:txBody>
      </p:sp>
      <p:sp>
        <p:nvSpPr>
          <p:cNvPr id="3" name="Rectangle 2"/>
          <p:cNvSpPr/>
          <p:nvPr/>
        </p:nvSpPr>
        <p:spPr>
          <a:xfrm>
            <a:off x="0" y="1123950"/>
            <a:ext cx="5135893" cy="4992688"/>
          </a:xfrm>
          <a:prstGeom prst="rect">
            <a:avLst/>
          </a:prstGeom>
          <a:blipFill dpi="0" rotWithShape="1">
            <a:blip r:embed="rId1"/>
            <a:srcRect/>
            <a:stretch>
              <a:fillRect l="-22829" r="-22829"/>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4" name="Rectangle 6"/>
          <p:cNvSpPr/>
          <p:nvPr/>
        </p:nvSpPr>
        <p:spPr>
          <a:xfrm>
            <a:off x="5131161" y="3465513"/>
            <a:ext cx="7060839" cy="2651125"/>
          </a:xfrm>
          <a:prstGeom prst="rect">
            <a:avLst/>
          </a:prstGeom>
          <a:blipFill dpi="0" rotWithShape="1">
            <a:blip r:embed="rId2"/>
            <a:srcRect/>
            <a:stretch>
              <a:fillRect t="-38447" b="-38447"/>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 name="Rectangle 7"/>
          <p:cNvSpPr/>
          <p:nvPr/>
        </p:nvSpPr>
        <p:spPr>
          <a:xfrm>
            <a:off x="8976319" y="1130250"/>
            <a:ext cx="3215681" cy="2341563"/>
          </a:xfrm>
          <a:prstGeom prst="rect">
            <a:avLst/>
          </a:prstGeom>
          <a:blipFill dpi="0" rotWithShape="1">
            <a:blip r:embed="rId3"/>
            <a:srcRect/>
            <a:stretch>
              <a:fillRect l="-4970" r="-4970"/>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6" name="TextBox 5"/>
          <p:cNvSpPr txBox="1"/>
          <p:nvPr/>
        </p:nvSpPr>
        <p:spPr>
          <a:xfrm>
            <a:off x="5386028" y="1436034"/>
            <a:ext cx="3590290" cy="1717393"/>
          </a:xfrm>
          <a:prstGeom prst="rect">
            <a:avLst/>
          </a:prstGeom>
          <a:noFill/>
        </p:spPr>
        <p:txBody>
          <a:bodyPr wrap="square" rtlCol="0">
            <a:spAutoFit/>
          </a:bodyPr>
          <a:lstStyle/>
          <a:p>
            <a:pPr algn="l" defTabSz="914400" eaLnBrk="1" hangingPunct="1">
              <a:lnSpc>
                <a:spcPct val="80000"/>
              </a:lnSpc>
            </a:pPr>
            <a:r>
              <a:rPr lang="id-ID" sz="4400" b="1"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THIS IS YOUR </a:t>
            </a:r>
            <a:endParaRPr lang="id-ID" sz="4400" b="1"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endParaRPr>
          </a:p>
          <a:p>
            <a:pPr algn="l" defTabSz="914400" eaLnBrk="1" hangingPunct="1">
              <a:lnSpc>
                <a:spcPct val="80000"/>
              </a:lnSpc>
            </a:pPr>
            <a:r>
              <a:rPr lang="id-ID" sz="4400" b="1"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FUTUTE</a:t>
            </a:r>
            <a:endParaRPr kumimoji="0" lang="id-ID" sz="4400" b="1" kern="1200" cap="none" spc="300" normalizeH="0" baseline="0" noProof="0" dirty="0">
              <a:solidFill>
                <a:schemeClr val="bg1"/>
              </a:solidFill>
              <a:latin typeface="Arial" panose="020B0604020202020204" pitchFamily="34" charset="0"/>
              <a:ea typeface="微软雅黑" panose="020B0503020204020204" pitchFamily="34" charset="-122"/>
              <a:cs typeface="Poppins SemiBold" panose="02000000000000000000" pitchFamily="2"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 calcmode="lin" valueType="num">
                                      <p:cBhvr>
                                        <p:cTn id="15" dur="500" fill="hold"/>
                                        <p:tgtEl>
                                          <p:spTgt spid="4"/>
                                        </p:tgtEl>
                                        <p:attrNameLst>
                                          <p:attrName>style.rotation</p:attrName>
                                        </p:attrNameLst>
                                      </p:cBhvr>
                                      <p:tavLst>
                                        <p:tav tm="0">
                                          <p:val>
                                            <p:fltVal val="360"/>
                                          </p:val>
                                        </p:tav>
                                        <p:tav tm="100000">
                                          <p:val>
                                            <p:fltVal val="0"/>
                                          </p:val>
                                        </p:tav>
                                      </p:tavLst>
                                    </p:anim>
                                    <p:animEffect transition="in" filter="fade">
                                      <p:cBhvr>
                                        <p:cTn id="16" dur="500"/>
                                        <p:tgtEl>
                                          <p:spTgt spid="4"/>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 calcmode="lin" valueType="num">
                                      <p:cBhvr>
                                        <p:cTn id="27" dur="500" fill="hold"/>
                                        <p:tgtEl>
                                          <p:spTgt spid="2"/>
                                        </p:tgtEl>
                                        <p:attrNameLst>
                                          <p:attrName>style.rotation</p:attrName>
                                        </p:attrNameLst>
                                      </p:cBhvr>
                                      <p:tavLst>
                                        <p:tav tm="0">
                                          <p:val>
                                            <p:fltVal val="360"/>
                                          </p:val>
                                        </p:tav>
                                        <p:tav tm="100000">
                                          <p:val>
                                            <p:fltVal val="0"/>
                                          </p:val>
                                        </p:tav>
                                      </p:tavLst>
                                    </p:anim>
                                    <p:animEffect transition="in" filter="fade">
                                      <p:cBhvr>
                                        <p:cTn id="28" dur="500"/>
                                        <p:tgtEl>
                                          <p:spTgt spid="2"/>
                                        </p:tgtEl>
                                      </p:cBhvr>
                                    </p:animEffect>
                                  </p:childTnLst>
                                </p:cTn>
                              </p:par>
                            </p:childTnLst>
                          </p:cTn>
                        </p:par>
                        <p:par>
                          <p:cTn id="29" fill="hold">
                            <p:stCondLst>
                              <p:cond delay="500"/>
                            </p:stCondLst>
                            <p:childTnLst>
                              <p:par>
                                <p:cTn id="30" presetID="47"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anim calcmode="lin" valueType="num">
                                      <p:cBhvr>
                                        <p:cTn id="33" dur="500" fill="hold"/>
                                        <p:tgtEl>
                                          <p:spTgt spid="6"/>
                                        </p:tgtEl>
                                        <p:attrNameLst>
                                          <p:attrName>ppt_x</p:attrName>
                                        </p:attrNameLst>
                                      </p:cBhvr>
                                      <p:tavLst>
                                        <p:tav tm="0">
                                          <p:val>
                                            <p:strVal val="#ppt_x"/>
                                          </p:val>
                                        </p:tav>
                                        <p:tav tm="100000">
                                          <p:val>
                                            <p:strVal val="#ppt_x"/>
                                          </p:val>
                                        </p:tav>
                                      </p:tavLst>
                                    </p:anim>
                                    <p:anim calcmode="lin" valueType="num">
                                      <p:cBhvr>
                                        <p:cTn id="34"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6534149" cy="6858000"/>
            <a:chOff x="0" y="0"/>
            <a:chExt cx="6534149" cy="6858000"/>
          </a:xfrm>
        </p:grpSpPr>
        <p:sp>
          <p:nvSpPr>
            <p:cNvPr id="11" name="矩形 10"/>
            <p:cNvSpPr/>
            <p:nvPr/>
          </p:nvSpPr>
          <p:spPr>
            <a:xfrm>
              <a:off x="0" y="0"/>
              <a:ext cx="3963670" cy="6858000"/>
            </a:xfrm>
            <a:prstGeom prst="rect">
              <a:avLst/>
            </a:prstGeom>
            <a:solidFill>
              <a:srgbClr val="01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内容占位符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2083368" y="922277"/>
              <a:ext cx="4450781" cy="5935723"/>
            </a:xfrm>
            <a:prstGeom prst="rect">
              <a:avLst/>
            </a:prstGeom>
          </p:spPr>
        </p:pic>
      </p:grpSp>
      <p:grpSp>
        <p:nvGrpSpPr>
          <p:cNvPr id="77" name="组合 76"/>
          <p:cNvGrpSpPr/>
          <p:nvPr/>
        </p:nvGrpSpPr>
        <p:grpSpPr>
          <a:xfrm>
            <a:off x="6199504" y="1791969"/>
            <a:ext cx="5476627" cy="759097"/>
            <a:chOff x="9061" y="2906"/>
            <a:chExt cx="5512" cy="764"/>
          </a:xfrm>
        </p:grpSpPr>
        <p:sp>
          <p:nvSpPr>
            <p:cNvPr id="78" name="矩形 77"/>
            <p:cNvSpPr/>
            <p:nvPr/>
          </p:nvSpPr>
          <p:spPr>
            <a:xfrm>
              <a:off x="9061" y="2906"/>
              <a:ext cx="5512" cy="764"/>
            </a:xfrm>
            <a:prstGeom prst="rect">
              <a:avLst/>
            </a:prstGeom>
            <a:noFill/>
            <a:ln w="19050">
              <a:solidFill>
                <a:srgbClr val="010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华文细黑" panose="02010600040101010101" charset="-122"/>
                <a:ea typeface="华文细黑" panose="02010600040101010101" charset="-122"/>
              </a:endParaRPr>
            </a:p>
          </p:txBody>
        </p:sp>
        <p:sp>
          <p:nvSpPr>
            <p:cNvPr id="79" name="矩形 78"/>
            <p:cNvSpPr/>
            <p:nvPr/>
          </p:nvSpPr>
          <p:spPr>
            <a:xfrm>
              <a:off x="9129" y="2963"/>
              <a:ext cx="1140" cy="650"/>
            </a:xfrm>
            <a:prstGeom prst="rect">
              <a:avLst/>
            </a:prstGeom>
            <a:solidFill>
              <a:srgbClr val="01010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Algerian" panose="04020705040A02060702" pitchFamily="82" charset="0"/>
                  <a:ea typeface="华文细黑" panose="02010600040101010101" charset="-122"/>
                </a:rPr>
                <a:t>ONE</a:t>
              </a:r>
              <a:endParaRPr lang="zh-CN" altLang="en-US" sz="2400" dirty="0">
                <a:solidFill>
                  <a:schemeClr val="bg1"/>
                </a:solidFill>
                <a:latin typeface="Algerian" panose="04020705040A02060702" pitchFamily="82" charset="0"/>
                <a:ea typeface="华文细黑" panose="02010600040101010101" charset="-122"/>
              </a:endParaRPr>
            </a:p>
          </p:txBody>
        </p:sp>
        <p:sp>
          <p:nvSpPr>
            <p:cNvPr id="80" name="文本框 79"/>
            <p:cNvSpPr txBox="1"/>
            <p:nvPr/>
          </p:nvSpPr>
          <p:spPr>
            <a:xfrm>
              <a:off x="10534" y="2998"/>
              <a:ext cx="3675" cy="589"/>
            </a:xfrm>
            <a:prstGeom prst="rect">
              <a:avLst/>
            </a:prstGeom>
            <a:noFill/>
          </p:spPr>
          <p:txBody>
            <a:bodyPr wrap="square" rtlCol="0">
              <a:spAutoFit/>
            </a:bodyPr>
            <a:lstStyle/>
            <a:p>
              <a:r>
                <a:rPr lang="en-US" altLang="zh-CN" sz="3200" dirty="0">
                  <a:solidFill>
                    <a:srgbClr val="010101"/>
                  </a:solidFill>
                  <a:latin typeface="Arial" panose="020B0604020202020204" pitchFamily="34" charset="0"/>
                  <a:ea typeface="微软雅黑 Light" panose="020B0502040204020203" pitchFamily="34" charset="-122"/>
                  <a:cs typeface="Arial" panose="020B0604020202020204" pitchFamily="34" charset="0"/>
                </a:rPr>
                <a:t>ADD YOUR TITLE</a:t>
              </a:r>
              <a:endParaRPr lang="en-US" altLang="zh-CN" sz="3200" dirty="0">
                <a:solidFill>
                  <a:srgbClr val="010101"/>
                </a:solidFill>
                <a:latin typeface="Arial" panose="020B0604020202020204" pitchFamily="34" charset="0"/>
                <a:ea typeface="微软雅黑 Light" panose="020B0502040204020203" pitchFamily="34" charset="-122"/>
                <a:cs typeface="Arial" panose="020B0604020202020204" pitchFamily="34" charset="0"/>
              </a:endParaRPr>
            </a:p>
          </p:txBody>
        </p:sp>
      </p:grpSp>
      <p:grpSp>
        <p:nvGrpSpPr>
          <p:cNvPr id="81" name="组合 80"/>
          <p:cNvGrpSpPr/>
          <p:nvPr/>
        </p:nvGrpSpPr>
        <p:grpSpPr>
          <a:xfrm>
            <a:off x="6199504" y="2761341"/>
            <a:ext cx="5476627" cy="759097"/>
            <a:chOff x="9061" y="2906"/>
            <a:chExt cx="5512" cy="764"/>
          </a:xfrm>
        </p:grpSpPr>
        <p:sp>
          <p:nvSpPr>
            <p:cNvPr id="82" name="矩形 81"/>
            <p:cNvSpPr/>
            <p:nvPr/>
          </p:nvSpPr>
          <p:spPr>
            <a:xfrm>
              <a:off x="9061" y="2906"/>
              <a:ext cx="5512" cy="764"/>
            </a:xfrm>
            <a:prstGeom prst="rect">
              <a:avLst/>
            </a:prstGeom>
            <a:noFill/>
            <a:ln w="19050">
              <a:solidFill>
                <a:srgbClr val="010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华文细黑" panose="02010600040101010101" charset="-122"/>
                <a:ea typeface="华文细黑" panose="02010600040101010101" charset="-122"/>
              </a:endParaRPr>
            </a:p>
          </p:txBody>
        </p:sp>
        <p:sp>
          <p:nvSpPr>
            <p:cNvPr id="83" name="矩形 82"/>
            <p:cNvSpPr/>
            <p:nvPr/>
          </p:nvSpPr>
          <p:spPr>
            <a:xfrm>
              <a:off x="9129" y="2963"/>
              <a:ext cx="1140" cy="650"/>
            </a:xfrm>
            <a:prstGeom prst="rect">
              <a:avLst/>
            </a:prstGeom>
            <a:solidFill>
              <a:srgbClr val="01010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华文细黑" panose="02010600040101010101" charset="-122"/>
                  <a:ea typeface="华文细黑" panose="02010600040101010101" charset="-122"/>
                </a:rPr>
                <a:t>TWO</a:t>
              </a:r>
              <a:endParaRPr lang="zh-CN" altLang="en-US" sz="2400" dirty="0">
                <a:solidFill>
                  <a:schemeClr val="bg1"/>
                </a:solidFill>
                <a:latin typeface="华文细黑" panose="02010600040101010101" charset="-122"/>
                <a:ea typeface="华文细黑" panose="02010600040101010101" charset="-122"/>
              </a:endParaRPr>
            </a:p>
          </p:txBody>
        </p:sp>
        <p:sp>
          <p:nvSpPr>
            <p:cNvPr id="84" name="文本框 83"/>
            <p:cNvSpPr txBox="1"/>
            <p:nvPr/>
          </p:nvSpPr>
          <p:spPr>
            <a:xfrm>
              <a:off x="10534" y="2998"/>
              <a:ext cx="3675" cy="589"/>
            </a:xfrm>
            <a:prstGeom prst="rect">
              <a:avLst/>
            </a:prstGeom>
            <a:noFill/>
          </p:spPr>
          <p:txBody>
            <a:bodyPr wrap="square" rtlCol="0">
              <a:spAutoFit/>
            </a:bodyPr>
            <a:lstStyle>
              <a:defPPr>
                <a:defRPr lang="zh-CN"/>
              </a:defPPr>
              <a:lvl1pPr>
                <a:defRPr sz="3200">
                  <a:solidFill>
                    <a:srgbClr val="010101"/>
                  </a:solidFill>
                  <a:latin typeface="Arial" panose="020B0604020202020204" pitchFamily="34" charset="0"/>
                  <a:ea typeface="微软雅黑 Light" panose="020B0502040204020203" pitchFamily="34" charset="-122"/>
                  <a:cs typeface="Arial" panose="020B0604020202020204" pitchFamily="34" charset="0"/>
                </a:defRPr>
              </a:lvl1pPr>
            </a:lstStyle>
            <a:p>
              <a:r>
                <a:rPr lang="en-US" altLang="zh-CN" dirty="0"/>
                <a:t>ADD YOUR TITLE</a:t>
              </a:r>
              <a:endParaRPr lang="en-US" altLang="zh-CN" dirty="0"/>
            </a:p>
          </p:txBody>
        </p:sp>
      </p:grpSp>
      <p:grpSp>
        <p:nvGrpSpPr>
          <p:cNvPr id="85" name="组合 84"/>
          <p:cNvGrpSpPr/>
          <p:nvPr/>
        </p:nvGrpSpPr>
        <p:grpSpPr>
          <a:xfrm>
            <a:off x="6199504" y="3711663"/>
            <a:ext cx="5476627" cy="759097"/>
            <a:chOff x="9061" y="2906"/>
            <a:chExt cx="5512" cy="764"/>
          </a:xfrm>
        </p:grpSpPr>
        <p:sp>
          <p:nvSpPr>
            <p:cNvPr id="86" name="矩形 85"/>
            <p:cNvSpPr/>
            <p:nvPr/>
          </p:nvSpPr>
          <p:spPr>
            <a:xfrm>
              <a:off x="9061" y="2906"/>
              <a:ext cx="5512" cy="764"/>
            </a:xfrm>
            <a:prstGeom prst="rect">
              <a:avLst/>
            </a:prstGeom>
            <a:noFill/>
            <a:ln w="19050">
              <a:solidFill>
                <a:srgbClr val="010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latin typeface="华文细黑" panose="02010600040101010101" charset="-122"/>
                <a:ea typeface="华文细黑" panose="02010600040101010101" charset="-122"/>
              </a:endParaRPr>
            </a:p>
          </p:txBody>
        </p:sp>
        <p:sp>
          <p:nvSpPr>
            <p:cNvPr id="87" name="矩形 86"/>
            <p:cNvSpPr/>
            <p:nvPr/>
          </p:nvSpPr>
          <p:spPr>
            <a:xfrm>
              <a:off x="9129" y="2963"/>
              <a:ext cx="1140" cy="650"/>
            </a:xfrm>
            <a:prstGeom prst="rect">
              <a:avLst/>
            </a:prstGeom>
            <a:solidFill>
              <a:srgbClr val="01010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华文细黑" panose="02010600040101010101" charset="-122"/>
                  <a:ea typeface="华文细黑" panose="02010600040101010101" charset="-122"/>
                </a:rPr>
                <a:t>THREE</a:t>
              </a:r>
              <a:endParaRPr lang="zh-CN" altLang="en-US" sz="2400" dirty="0">
                <a:solidFill>
                  <a:schemeClr val="bg1"/>
                </a:solidFill>
                <a:latin typeface="华文细黑" panose="02010600040101010101" charset="-122"/>
                <a:ea typeface="华文细黑" panose="02010600040101010101" charset="-122"/>
              </a:endParaRPr>
            </a:p>
          </p:txBody>
        </p:sp>
        <p:sp>
          <p:nvSpPr>
            <p:cNvPr id="88" name="文本框 87"/>
            <p:cNvSpPr txBox="1"/>
            <p:nvPr/>
          </p:nvSpPr>
          <p:spPr>
            <a:xfrm>
              <a:off x="10534" y="2998"/>
              <a:ext cx="3675" cy="589"/>
            </a:xfrm>
            <a:prstGeom prst="rect">
              <a:avLst/>
            </a:prstGeom>
            <a:noFill/>
          </p:spPr>
          <p:txBody>
            <a:bodyPr wrap="square" rtlCol="0">
              <a:spAutoFit/>
            </a:bodyPr>
            <a:lstStyle>
              <a:defPPr>
                <a:defRPr lang="zh-CN"/>
              </a:defPPr>
              <a:lvl1pPr>
                <a:defRPr sz="3200">
                  <a:solidFill>
                    <a:srgbClr val="010101"/>
                  </a:solidFill>
                  <a:latin typeface="Arial" panose="020B0604020202020204" pitchFamily="34" charset="0"/>
                  <a:ea typeface="微软雅黑 Light" panose="020B0502040204020203" pitchFamily="34" charset="-122"/>
                  <a:cs typeface="Arial" panose="020B0604020202020204" pitchFamily="34" charset="0"/>
                </a:defRPr>
              </a:lvl1pPr>
            </a:lstStyle>
            <a:p>
              <a:r>
                <a:rPr lang="en-US" altLang="zh-CN" dirty="0"/>
                <a:t>ADD YOUR TITLE</a:t>
              </a:r>
              <a:endParaRPr lang="en-US" altLang="zh-CN" dirty="0"/>
            </a:p>
          </p:txBody>
        </p:sp>
      </p:grpSp>
      <p:grpSp>
        <p:nvGrpSpPr>
          <p:cNvPr id="89" name="组合 88"/>
          <p:cNvGrpSpPr/>
          <p:nvPr/>
        </p:nvGrpSpPr>
        <p:grpSpPr>
          <a:xfrm>
            <a:off x="6199504" y="4661985"/>
            <a:ext cx="5476627" cy="759097"/>
            <a:chOff x="9061" y="2906"/>
            <a:chExt cx="5512" cy="764"/>
          </a:xfrm>
        </p:grpSpPr>
        <p:sp>
          <p:nvSpPr>
            <p:cNvPr id="90" name="矩形 89"/>
            <p:cNvSpPr/>
            <p:nvPr/>
          </p:nvSpPr>
          <p:spPr>
            <a:xfrm>
              <a:off x="9061" y="2906"/>
              <a:ext cx="5512" cy="764"/>
            </a:xfrm>
            <a:prstGeom prst="rect">
              <a:avLst/>
            </a:prstGeom>
            <a:noFill/>
            <a:ln w="19050">
              <a:solidFill>
                <a:srgbClr val="0101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95000"/>
                    <a:lumOff val="5000"/>
                  </a:schemeClr>
                </a:solidFill>
                <a:latin typeface="华文细黑" panose="02010600040101010101" charset="-122"/>
                <a:ea typeface="华文细黑" panose="02010600040101010101" charset="-122"/>
              </a:endParaRPr>
            </a:p>
          </p:txBody>
        </p:sp>
        <p:sp>
          <p:nvSpPr>
            <p:cNvPr id="91" name="矩形 90"/>
            <p:cNvSpPr/>
            <p:nvPr/>
          </p:nvSpPr>
          <p:spPr>
            <a:xfrm>
              <a:off x="9129" y="2963"/>
              <a:ext cx="1140" cy="650"/>
            </a:xfrm>
            <a:prstGeom prst="rect">
              <a:avLst/>
            </a:prstGeom>
            <a:solidFill>
              <a:srgbClr val="01010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latin typeface="华文细黑" panose="02010600040101010101" charset="-122"/>
                  <a:ea typeface="华文细黑" panose="02010600040101010101" charset="-122"/>
                </a:rPr>
                <a:t>FOUR</a:t>
              </a:r>
              <a:endParaRPr lang="zh-CN" altLang="en-US" sz="2400" dirty="0">
                <a:solidFill>
                  <a:schemeClr val="bg1"/>
                </a:solidFill>
                <a:latin typeface="华文细黑" panose="02010600040101010101" charset="-122"/>
                <a:ea typeface="华文细黑" panose="02010600040101010101" charset="-122"/>
              </a:endParaRPr>
            </a:p>
          </p:txBody>
        </p:sp>
        <p:sp>
          <p:nvSpPr>
            <p:cNvPr id="92" name="文本框 91"/>
            <p:cNvSpPr txBox="1"/>
            <p:nvPr/>
          </p:nvSpPr>
          <p:spPr>
            <a:xfrm>
              <a:off x="10534" y="2998"/>
              <a:ext cx="3675" cy="589"/>
            </a:xfrm>
            <a:prstGeom prst="rect">
              <a:avLst/>
            </a:prstGeom>
            <a:noFill/>
          </p:spPr>
          <p:txBody>
            <a:bodyPr wrap="square" rtlCol="0">
              <a:spAutoFit/>
            </a:bodyPr>
            <a:lstStyle>
              <a:defPPr>
                <a:defRPr lang="zh-CN"/>
              </a:defPPr>
              <a:lvl1pPr>
                <a:defRPr sz="3200">
                  <a:solidFill>
                    <a:srgbClr val="010101"/>
                  </a:solidFill>
                  <a:latin typeface="Arial" panose="020B0604020202020204" pitchFamily="34" charset="0"/>
                  <a:ea typeface="微软雅黑 Light" panose="020B0502040204020203" pitchFamily="34" charset="-122"/>
                  <a:cs typeface="Arial" panose="020B0604020202020204" pitchFamily="34" charset="0"/>
                </a:defRPr>
              </a:lvl1pPr>
            </a:lstStyle>
            <a:p>
              <a:r>
                <a:rPr lang="en-US" altLang="zh-CN" dirty="0"/>
                <a:t>ADD YOUR TITLE</a:t>
              </a:r>
              <a:endParaRPr lang="en-US" altLang="zh-CN" dirty="0"/>
            </a:p>
          </p:txBody>
        </p:sp>
      </p:grpSp>
      <p:sp>
        <p:nvSpPr>
          <p:cNvPr id="93" name="文本框 92"/>
          <p:cNvSpPr txBox="1"/>
          <p:nvPr/>
        </p:nvSpPr>
        <p:spPr>
          <a:xfrm>
            <a:off x="544559" y="5474058"/>
            <a:ext cx="3993401" cy="923330"/>
          </a:xfrm>
          <a:prstGeom prst="rect">
            <a:avLst/>
          </a:prstGeom>
          <a:noFill/>
        </p:spPr>
        <p:txBody>
          <a:bodyPr wrap="none" rtlCol="0">
            <a:spAutoFit/>
          </a:bodyPr>
          <a:lstStyle/>
          <a:p>
            <a:pPr algn="ctr"/>
            <a:r>
              <a:rPr lang="en-US" altLang="zh-CN" sz="5400" dirty="0">
                <a:solidFill>
                  <a:schemeClr val="bg1"/>
                </a:solidFill>
                <a:latin typeface="Arial" panose="020B0604020202020204" pitchFamily="34" charset="0"/>
                <a:ea typeface="微软雅黑" panose="020B0503020204020204" pitchFamily="34" charset="-122"/>
                <a:cs typeface="Arial" panose="020B0604020202020204" pitchFamily="34" charset="0"/>
              </a:rPr>
              <a:t>CONTENT</a:t>
            </a:r>
            <a:r>
              <a:rPr lang="en-US" altLang="zh-CN" sz="5400" dirty="0">
                <a:solidFill>
                  <a:srgbClr val="C00000"/>
                </a:solidFill>
                <a:latin typeface="Arial" panose="020B0604020202020204" pitchFamily="34" charset="0"/>
                <a:ea typeface="微软雅黑" panose="020B0503020204020204" pitchFamily="34" charset="-122"/>
                <a:cs typeface="Arial" panose="020B0604020202020204" pitchFamily="34" charset="0"/>
              </a:rPr>
              <a:t>S</a:t>
            </a:r>
            <a:endParaRPr lang="zh-CN" altLang="en-US" sz="5400"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3000" advClick="0" advTm="0">
        <p14:shre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93"/>
                                        </p:tgtEl>
                                        <p:attrNameLst>
                                          <p:attrName>style.visibility</p:attrName>
                                        </p:attrNameLst>
                                      </p:cBhvr>
                                      <p:to>
                                        <p:strVal val="visible"/>
                                      </p:to>
                                    </p:set>
                                    <p:anim calcmode="lin" valueType="num">
                                      <p:cBhvr>
                                        <p:cTn id="12" dur="500" fill="hold"/>
                                        <p:tgtEl>
                                          <p:spTgt spid="9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93"/>
                                        </p:tgtEl>
                                        <p:attrNameLst>
                                          <p:attrName>ppt_y</p:attrName>
                                        </p:attrNameLst>
                                      </p:cBhvr>
                                      <p:tavLst>
                                        <p:tav tm="0">
                                          <p:val>
                                            <p:strVal val="#ppt_y"/>
                                          </p:val>
                                        </p:tav>
                                        <p:tav tm="100000">
                                          <p:val>
                                            <p:strVal val="#ppt_y"/>
                                          </p:val>
                                        </p:tav>
                                      </p:tavLst>
                                    </p:anim>
                                    <p:anim calcmode="lin" valueType="num">
                                      <p:cBhvr>
                                        <p:cTn id="14" dur="500" fill="hold"/>
                                        <p:tgtEl>
                                          <p:spTgt spid="9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9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93"/>
                                        </p:tgtEl>
                                      </p:cBhvr>
                                    </p:animEffect>
                                  </p:childTnLst>
                                </p:cTn>
                              </p:par>
                            </p:childTnLst>
                          </p:cTn>
                        </p:par>
                        <p:par>
                          <p:cTn id="17" fill="hold">
                            <p:stCondLst>
                              <p:cond delay="1350"/>
                            </p:stCondLst>
                            <p:childTnLst>
                              <p:par>
                                <p:cTn id="18" presetID="29" presetClass="entr" presetSubtype="0" fill="hold" nodeType="afterEffect">
                                  <p:stCondLst>
                                    <p:cond delay="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ppt_x</p:attrName>
                                        </p:attrNameLst>
                                      </p:cBhvr>
                                      <p:tavLst>
                                        <p:tav tm="0">
                                          <p:val>
                                            <p:strVal val="#ppt_x-.2"/>
                                          </p:val>
                                        </p:tav>
                                        <p:tav tm="100000">
                                          <p:val>
                                            <p:strVal val="#ppt_x"/>
                                          </p:val>
                                        </p:tav>
                                      </p:tavLst>
                                    </p:anim>
                                    <p:anim calcmode="lin" valueType="num">
                                      <p:cBhvr>
                                        <p:cTn id="21" dur="500" fill="hold"/>
                                        <p:tgtEl>
                                          <p:spTgt spid="77"/>
                                        </p:tgtEl>
                                        <p:attrNameLst>
                                          <p:attrName>ppt_y</p:attrName>
                                        </p:attrNameLst>
                                      </p:cBhvr>
                                      <p:tavLst>
                                        <p:tav tm="0">
                                          <p:val>
                                            <p:strVal val="#ppt_y"/>
                                          </p:val>
                                        </p:tav>
                                        <p:tav tm="100000">
                                          <p:val>
                                            <p:strVal val="#ppt_y"/>
                                          </p:val>
                                        </p:tav>
                                      </p:tavLst>
                                    </p:anim>
                                    <p:animEffect transition="in" filter="wipe(right)" prLst="gradientSize: 0.1">
                                      <p:cBhvr>
                                        <p:cTn id="22" dur="500"/>
                                        <p:tgtEl>
                                          <p:spTgt spid="77"/>
                                        </p:tgtEl>
                                      </p:cBhvr>
                                    </p:animEffect>
                                  </p:childTnLst>
                                </p:cTn>
                              </p:par>
                            </p:childTnLst>
                          </p:cTn>
                        </p:par>
                        <p:par>
                          <p:cTn id="23" fill="hold">
                            <p:stCondLst>
                              <p:cond delay="1850"/>
                            </p:stCondLst>
                            <p:childTnLst>
                              <p:par>
                                <p:cTn id="24" presetID="29" presetClass="entr" presetSubtype="0" fill="hold" nodeType="afterEffect">
                                  <p:stCondLst>
                                    <p:cond delay="0"/>
                                  </p:stCondLst>
                                  <p:childTnLst>
                                    <p:set>
                                      <p:cBhvr>
                                        <p:cTn id="25" dur="1" fill="hold">
                                          <p:stCondLst>
                                            <p:cond delay="0"/>
                                          </p:stCondLst>
                                        </p:cTn>
                                        <p:tgtEl>
                                          <p:spTgt spid="81"/>
                                        </p:tgtEl>
                                        <p:attrNameLst>
                                          <p:attrName>style.visibility</p:attrName>
                                        </p:attrNameLst>
                                      </p:cBhvr>
                                      <p:to>
                                        <p:strVal val="visible"/>
                                      </p:to>
                                    </p:set>
                                    <p:anim calcmode="lin" valueType="num">
                                      <p:cBhvr>
                                        <p:cTn id="26" dur="500" fill="hold"/>
                                        <p:tgtEl>
                                          <p:spTgt spid="81"/>
                                        </p:tgtEl>
                                        <p:attrNameLst>
                                          <p:attrName>ppt_x</p:attrName>
                                        </p:attrNameLst>
                                      </p:cBhvr>
                                      <p:tavLst>
                                        <p:tav tm="0">
                                          <p:val>
                                            <p:strVal val="#ppt_x-.2"/>
                                          </p:val>
                                        </p:tav>
                                        <p:tav tm="100000">
                                          <p:val>
                                            <p:strVal val="#ppt_x"/>
                                          </p:val>
                                        </p:tav>
                                      </p:tavLst>
                                    </p:anim>
                                    <p:anim calcmode="lin" valueType="num">
                                      <p:cBhvr>
                                        <p:cTn id="27" dur="500" fill="hold"/>
                                        <p:tgtEl>
                                          <p:spTgt spid="81"/>
                                        </p:tgtEl>
                                        <p:attrNameLst>
                                          <p:attrName>ppt_y</p:attrName>
                                        </p:attrNameLst>
                                      </p:cBhvr>
                                      <p:tavLst>
                                        <p:tav tm="0">
                                          <p:val>
                                            <p:strVal val="#ppt_y"/>
                                          </p:val>
                                        </p:tav>
                                        <p:tav tm="100000">
                                          <p:val>
                                            <p:strVal val="#ppt_y"/>
                                          </p:val>
                                        </p:tav>
                                      </p:tavLst>
                                    </p:anim>
                                    <p:animEffect transition="in" filter="wipe(right)" prLst="gradientSize: 0.1">
                                      <p:cBhvr>
                                        <p:cTn id="28" dur="500"/>
                                        <p:tgtEl>
                                          <p:spTgt spid="81"/>
                                        </p:tgtEl>
                                      </p:cBhvr>
                                    </p:animEffect>
                                  </p:childTnLst>
                                </p:cTn>
                              </p:par>
                            </p:childTnLst>
                          </p:cTn>
                        </p:par>
                        <p:par>
                          <p:cTn id="29" fill="hold">
                            <p:stCondLst>
                              <p:cond delay="2350"/>
                            </p:stCondLst>
                            <p:childTnLst>
                              <p:par>
                                <p:cTn id="30" presetID="29" presetClass="entr" presetSubtype="0" fill="hold" nodeType="afterEffect">
                                  <p:stCondLst>
                                    <p:cond delay="0"/>
                                  </p:stCondLst>
                                  <p:childTnLst>
                                    <p:set>
                                      <p:cBhvr>
                                        <p:cTn id="31" dur="1" fill="hold">
                                          <p:stCondLst>
                                            <p:cond delay="0"/>
                                          </p:stCondLst>
                                        </p:cTn>
                                        <p:tgtEl>
                                          <p:spTgt spid="85"/>
                                        </p:tgtEl>
                                        <p:attrNameLst>
                                          <p:attrName>style.visibility</p:attrName>
                                        </p:attrNameLst>
                                      </p:cBhvr>
                                      <p:to>
                                        <p:strVal val="visible"/>
                                      </p:to>
                                    </p:set>
                                    <p:anim calcmode="lin" valueType="num">
                                      <p:cBhvr>
                                        <p:cTn id="32" dur="500" fill="hold"/>
                                        <p:tgtEl>
                                          <p:spTgt spid="85"/>
                                        </p:tgtEl>
                                        <p:attrNameLst>
                                          <p:attrName>ppt_x</p:attrName>
                                        </p:attrNameLst>
                                      </p:cBhvr>
                                      <p:tavLst>
                                        <p:tav tm="0">
                                          <p:val>
                                            <p:strVal val="#ppt_x-.2"/>
                                          </p:val>
                                        </p:tav>
                                        <p:tav tm="100000">
                                          <p:val>
                                            <p:strVal val="#ppt_x"/>
                                          </p:val>
                                        </p:tav>
                                      </p:tavLst>
                                    </p:anim>
                                    <p:anim calcmode="lin" valueType="num">
                                      <p:cBhvr>
                                        <p:cTn id="33" dur="5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34" dur="500"/>
                                        <p:tgtEl>
                                          <p:spTgt spid="85"/>
                                        </p:tgtEl>
                                      </p:cBhvr>
                                    </p:animEffect>
                                  </p:childTnLst>
                                </p:cTn>
                              </p:par>
                            </p:childTnLst>
                          </p:cTn>
                        </p:par>
                        <p:par>
                          <p:cTn id="35" fill="hold">
                            <p:stCondLst>
                              <p:cond delay="2850"/>
                            </p:stCondLst>
                            <p:childTnLst>
                              <p:par>
                                <p:cTn id="36" presetID="29" presetClass="entr" presetSubtype="0" fill="hold" nodeType="afterEffect">
                                  <p:stCondLst>
                                    <p:cond delay="0"/>
                                  </p:stCondLst>
                                  <p:childTnLst>
                                    <p:set>
                                      <p:cBhvr>
                                        <p:cTn id="37" dur="1" fill="hold">
                                          <p:stCondLst>
                                            <p:cond delay="0"/>
                                          </p:stCondLst>
                                        </p:cTn>
                                        <p:tgtEl>
                                          <p:spTgt spid="89"/>
                                        </p:tgtEl>
                                        <p:attrNameLst>
                                          <p:attrName>style.visibility</p:attrName>
                                        </p:attrNameLst>
                                      </p:cBhvr>
                                      <p:to>
                                        <p:strVal val="visible"/>
                                      </p:to>
                                    </p:set>
                                    <p:anim calcmode="lin" valueType="num">
                                      <p:cBhvr>
                                        <p:cTn id="38" dur="500" fill="hold"/>
                                        <p:tgtEl>
                                          <p:spTgt spid="89"/>
                                        </p:tgtEl>
                                        <p:attrNameLst>
                                          <p:attrName>ppt_x</p:attrName>
                                        </p:attrNameLst>
                                      </p:cBhvr>
                                      <p:tavLst>
                                        <p:tav tm="0">
                                          <p:val>
                                            <p:strVal val="#ppt_x-.2"/>
                                          </p:val>
                                        </p:tav>
                                        <p:tav tm="100000">
                                          <p:val>
                                            <p:strVal val="#ppt_x"/>
                                          </p:val>
                                        </p:tav>
                                      </p:tavLst>
                                    </p:anim>
                                    <p:anim calcmode="lin" valueType="num">
                                      <p:cBhvr>
                                        <p:cTn id="39" dur="500" fill="hold"/>
                                        <p:tgtEl>
                                          <p:spTgt spid="89"/>
                                        </p:tgtEl>
                                        <p:attrNameLst>
                                          <p:attrName>ppt_y</p:attrName>
                                        </p:attrNameLst>
                                      </p:cBhvr>
                                      <p:tavLst>
                                        <p:tav tm="0">
                                          <p:val>
                                            <p:strVal val="#ppt_y"/>
                                          </p:val>
                                        </p:tav>
                                        <p:tav tm="100000">
                                          <p:val>
                                            <p:strVal val="#ppt_y"/>
                                          </p:val>
                                        </p:tav>
                                      </p:tavLst>
                                    </p:anim>
                                    <p:animEffect transition="in" filter="wipe(right)" prLst="gradientSize: 0.1">
                                      <p:cBhvr>
                                        <p:cTn id="40"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ubtitle 2"/>
          <p:cNvSpPr txBox="1"/>
          <p:nvPr/>
        </p:nvSpPr>
        <p:spPr>
          <a:xfrm>
            <a:off x="8543641" y="2641297"/>
            <a:ext cx="2452996" cy="3245218"/>
          </a:xfrm>
          <a:prstGeom prst="rect">
            <a:avLst/>
          </a:prstGeom>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1600"/>
              </a:lnSpc>
            </a:pPr>
            <a:r>
              <a:rPr lang="en-US" sz="1200" dirty="0">
                <a:solidFill>
                  <a:schemeClr val="tx1"/>
                </a:solidFill>
                <a:latin typeface="Source Sans Pro" charset="0"/>
                <a:ea typeface="Source Sans Pro" charset="0"/>
                <a:cs typeface="Source Sans Pro" charset="0"/>
              </a:rPr>
              <a:t>Investment generally results in acquiring an asset, also called an investment. If the asset is available at a price worth investing, it is normally expected either to generate income, or to appreciate in value, so that it can be sold at a higher price invest Investment generally results.</a:t>
            </a:r>
            <a:endParaRPr lang="en-US" sz="1200" dirty="0">
              <a:solidFill>
                <a:schemeClr val="tx1"/>
              </a:solidFill>
              <a:latin typeface="Source Sans Pro" charset="0"/>
              <a:ea typeface="Source Sans Pro" charset="0"/>
              <a:cs typeface="Source Sans Pro" charset="0"/>
            </a:endParaRPr>
          </a:p>
          <a:p>
            <a:pPr algn="l">
              <a:lnSpc>
                <a:spcPts val="1600"/>
              </a:lnSpc>
            </a:pPr>
            <a:endParaRPr lang="en-US" sz="1200" dirty="0">
              <a:solidFill>
                <a:schemeClr val="tx1"/>
              </a:solidFill>
              <a:latin typeface="Source Sans Pro" charset="0"/>
              <a:ea typeface="Source Sans Pro" charset="0"/>
              <a:cs typeface="Source Sans Pro" charset="0"/>
            </a:endParaRPr>
          </a:p>
          <a:p>
            <a:pPr algn="l">
              <a:lnSpc>
                <a:spcPts val="1600"/>
              </a:lnSpc>
            </a:pPr>
            <a:r>
              <a:rPr lang="en-US" sz="1200" dirty="0">
                <a:solidFill>
                  <a:schemeClr val="tx1"/>
                </a:solidFill>
                <a:latin typeface="Source Sans Pro" charset="0"/>
                <a:ea typeface="Source Sans Pro" charset="0"/>
                <a:cs typeface="Source Sans Pro" charset="0"/>
              </a:rPr>
              <a:t>income, or to appreciate in value, so that it can be sold at a higher price An investor may bear a risk of loss of some or all of their capital invested</a:t>
            </a:r>
            <a:endParaRPr lang="en-US" sz="1200" dirty="0">
              <a:solidFill>
                <a:schemeClr val="tx1"/>
              </a:solidFill>
              <a:latin typeface="Source Sans Pro" charset="0"/>
              <a:ea typeface="Source Sans Pro" charset="0"/>
              <a:cs typeface="Source Sans Pro" charset="0"/>
            </a:endParaRPr>
          </a:p>
        </p:txBody>
      </p:sp>
      <p:pic>
        <p:nvPicPr>
          <p:cNvPr id="4" name="Picture Placeholder 3"/>
          <p:cNvPicPr>
            <a:picLocks noGrp="1" noChangeAspect="1"/>
          </p:cNvPicPr>
          <p:nvPr>
            <p:ph type="pic" sz="quarter" idx="41"/>
          </p:nvPr>
        </p:nvPicPr>
        <p:blipFill>
          <a:blip r:embed="rId1">
            <a:extLst>
              <a:ext uri="{28A0092B-C50C-407E-A947-70E740481C1C}">
                <a14:useLocalDpi xmlns:a14="http://schemas.microsoft.com/office/drawing/2010/main" val="0"/>
              </a:ext>
            </a:extLst>
          </a:blip>
          <a:stretch>
            <a:fillRect/>
          </a:stretch>
        </p:blipFill>
        <p:spPr>
          <a:xfrm>
            <a:off x="915064" y="1661532"/>
            <a:ext cx="3302704" cy="4772722"/>
          </a:xfrm>
        </p:spPr>
      </p:pic>
      <p:pic>
        <p:nvPicPr>
          <p:cNvPr id="5" name="Picture Placeholder 4"/>
          <p:cNvPicPr>
            <a:picLocks noGrp="1" noChangeAspect="1"/>
          </p:cNvPicPr>
          <p:nvPr>
            <p:ph type="pic" sz="quarter" idx="40"/>
          </p:nvPr>
        </p:nvPicPr>
        <p:blipFill>
          <a:blip r:embed="rId2">
            <a:extLst>
              <a:ext uri="{28A0092B-C50C-407E-A947-70E740481C1C}">
                <a14:useLocalDpi xmlns:a14="http://schemas.microsoft.com/office/drawing/2010/main" val="0"/>
              </a:ext>
            </a:extLst>
          </a:blip>
          <a:stretch>
            <a:fillRect/>
          </a:stretch>
        </p:blipFill>
        <p:spPr>
          <a:xfrm>
            <a:off x="4734449" y="529682"/>
            <a:ext cx="3181814" cy="4772722"/>
          </a:xfrm>
        </p:spPr>
      </p:pic>
      <p:sp>
        <p:nvSpPr>
          <p:cNvPr id="10" name="TextBox 5"/>
          <p:cNvSpPr txBox="1"/>
          <p:nvPr/>
        </p:nvSpPr>
        <p:spPr>
          <a:xfrm>
            <a:off x="8543641" y="728969"/>
            <a:ext cx="3590290" cy="1865126"/>
          </a:xfrm>
          <a:prstGeom prst="rect">
            <a:avLst/>
          </a:prstGeom>
          <a:noFill/>
        </p:spPr>
        <p:txBody>
          <a:bodyPr wrap="square" rtlCol="0">
            <a:spAutoFit/>
          </a:bodyPr>
          <a:lstStyle/>
          <a:p>
            <a:pPr defTabSz="914400" eaLnBrk="1" hangingPunct="1">
              <a:lnSpc>
                <a:spcPct val="80000"/>
              </a:lnSpc>
            </a:pPr>
            <a:r>
              <a:rPr lang="id-ID" sz="48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THIS IS YOUR </a:t>
            </a:r>
            <a:endParaRPr lang="id-ID" sz="48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endParaRPr>
          </a:p>
          <a:p>
            <a:pPr defTabSz="914400" eaLnBrk="1" hangingPunct="1">
              <a:lnSpc>
                <a:spcPct val="80000"/>
              </a:lnSpc>
            </a:pPr>
            <a:r>
              <a:rPr lang="id-ID" sz="4800" b="1" u="sng"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FUTUTE</a:t>
            </a:r>
            <a:endParaRPr kumimoji="0" lang="id-ID" sz="4800" b="1" u="sng" kern="1200" cap="none" spc="300" normalizeH="0" baseline="0" noProof="0" dirty="0">
              <a:latin typeface="Arial" panose="020B0604020202020204" pitchFamily="34" charset="0"/>
              <a:ea typeface="微软雅黑" panose="020B0503020204020204" pitchFamily="34" charset="-122"/>
              <a:cs typeface="Poppins SemiBold" panose="02000000000000000000" pitchFamily="2"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par>
                                <p:cTn id="8" presetID="14" presetClass="entr" presetSubtype="5"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vertical)">
                                      <p:cBhvr>
                                        <p:cTn id="10" dur="500"/>
                                        <p:tgtEl>
                                          <p:spTgt spid="5"/>
                                        </p:tgtEl>
                                      </p:cBhvr>
                                    </p:animEffect>
                                  </p:childTnLst>
                                </p:cTn>
                              </p:par>
                            </p:childTnLst>
                          </p:cTn>
                        </p:par>
                        <p:par>
                          <p:cTn id="11" fill="hold">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anim calcmode="lin" valueType="num">
                                      <p:cBhvr>
                                        <p:cTn id="15" dur="500" fill="hold"/>
                                        <p:tgtEl>
                                          <p:spTgt spid="10"/>
                                        </p:tgtEl>
                                        <p:attrNameLst>
                                          <p:attrName>ppt_x</p:attrName>
                                        </p:attrNameLst>
                                      </p:cBhvr>
                                      <p:tavLst>
                                        <p:tav tm="0">
                                          <p:val>
                                            <p:strVal val="#ppt_x"/>
                                          </p:val>
                                        </p:tav>
                                        <p:tav tm="100000">
                                          <p:val>
                                            <p:strVal val="#ppt_x"/>
                                          </p:val>
                                        </p:tav>
                                      </p:tavLst>
                                    </p:anim>
                                    <p:anim calcmode="lin" valueType="num">
                                      <p:cBhvr>
                                        <p:cTn id="16" dur="5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1588" y="0"/>
            <a:ext cx="2217511" cy="6858000"/>
          </a:xfrm>
          <a:prstGeom prst="rect">
            <a:avLst/>
          </a:prstGeom>
          <a:solidFill>
            <a:srgbClr val="0D0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pic>
        <p:nvPicPr>
          <p:cNvPr id="3" name="Picture Placeholder 2"/>
          <p:cNvPicPr>
            <a:picLocks noGrp="1" noChangeAspect="1"/>
          </p:cNvPicPr>
          <p:nvPr>
            <p:ph type="pic" sz="quarter" idx="26"/>
          </p:nvPr>
        </p:nvPicPr>
        <p:blipFill>
          <a:blip r:embed="rId1">
            <a:extLst>
              <a:ext uri="{28A0092B-C50C-407E-A947-70E740481C1C}">
                <a14:useLocalDpi xmlns:a14="http://schemas.microsoft.com/office/drawing/2010/main" val="0"/>
              </a:ext>
            </a:extLst>
          </a:blip>
          <a:stretch>
            <a:fillRect/>
          </a:stretch>
        </p:blipFill>
        <p:spPr>
          <a:xfrm>
            <a:off x="2214548" y="-4845"/>
            <a:ext cx="3672290" cy="6858000"/>
          </a:xfrm>
        </p:spPr>
      </p:pic>
      <p:sp>
        <p:nvSpPr>
          <p:cNvPr id="14" name="Subtitle 2"/>
          <p:cNvSpPr txBox="1"/>
          <p:nvPr/>
        </p:nvSpPr>
        <p:spPr>
          <a:xfrm>
            <a:off x="6524341" y="3993847"/>
            <a:ext cx="4810409" cy="2014112"/>
          </a:xfrm>
          <a:prstGeom prst="rect">
            <a:avLst/>
          </a:prstGeom>
        </p:spPr>
        <p:txBody>
          <a:bodyPr vert="horz" wrap="square" lIns="108745" tIns="54373" rIns="108745" bIns="54373" rtlCol="0">
            <a:spAutoFit/>
          </a:bodyPr>
          <a:lstStyle>
            <a:lvl1pPr marL="0" indent="0" algn="ctr" defTabSz="1087755"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755"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755"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lnSpc>
                <a:spcPts val="1600"/>
              </a:lnSpc>
            </a:pPr>
            <a:r>
              <a:rPr lang="en-US" sz="1200" dirty="0">
                <a:solidFill>
                  <a:schemeClr val="tx1"/>
                </a:solidFill>
                <a:latin typeface="Source Sans Pro" charset="0"/>
                <a:ea typeface="Source Sans Pro" charset="0"/>
                <a:cs typeface="Source Sans Pro" charset="0"/>
              </a:rPr>
              <a:t>Investment generally results in acquiring an asset, also called an investment. If the asset is available at a price worth investing, it is normally expected either to generate income, or to appreciate in value, so that it can be sold at a higher price invest Investment generally results.</a:t>
            </a:r>
            <a:endParaRPr lang="en-US" sz="1200" dirty="0">
              <a:solidFill>
                <a:schemeClr val="tx1"/>
              </a:solidFill>
              <a:latin typeface="Source Sans Pro" charset="0"/>
              <a:ea typeface="Source Sans Pro" charset="0"/>
              <a:cs typeface="Source Sans Pro" charset="0"/>
            </a:endParaRPr>
          </a:p>
          <a:p>
            <a:pPr algn="l">
              <a:lnSpc>
                <a:spcPts val="1600"/>
              </a:lnSpc>
            </a:pPr>
            <a:endParaRPr lang="en-US" sz="1200" dirty="0">
              <a:solidFill>
                <a:schemeClr val="tx1"/>
              </a:solidFill>
              <a:latin typeface="Source Sans Pro" charset="0"/>
              <a:ea typeface="Source Sans Pro" charset="0"/>
              <a:cs typeface="Source Sans Pro" charset="0"/>
            </a:endParaRPr>
          </a:p>
          <a:p>
            <a:pPr algn="l">
              <a:lnSpc>
                <a:spcPts val="1600"/>
              </a:lnSpc>
            </a:pPr>
            <a:r>
              <a:rPr lang="en-US" sz="1200" dirty="0">
                <a:solidFill>
                  <a:schemeClr val="tx1"/>
                </a:solidFill>
                <a:latin typeface="Source Sans Pro" charset="0"/>
                <a:ea typeface="Source Sans Pro" charset="0"/>
                <a:cs typeface="Source Sans Pro" charset="0"/>
              </a:rPr>
              <a:t>income, or to appreciate in value, so that it can be sold at a higher price An investor may bear a risk of loss of some or all of their capital invested</a:t>
            </a:r>
            <a:endParaRPr lang="en-US" sz="1200" dirty="0">
              <a:solidFill>
                <a:schemeClr val="tx1"/>
              </a:solidFill>
              <a:latin typeface="Source Sans Pro" charset="0"/>
              <a:ea typeface="Source Sans Pro" charset="0"/>
              <a:cs typeface="Source Sans Pro" charset="0"/>
            </a:endParaRPr>
          </a:p>
        </p:txBody>
      </p:sp>
      <p:sp>
        <p:nvSpPr>
          <p:cNvPr id="15" name="TextBox 5"/>
          <p:cNvSpPr txBox="1"/>
          <p:nvPr/>
        </p:nvSpPr>
        <p:spPr>
          <a:xfrm>
            <a:off x="6524341" y="1986269"/>
            <a:ext cx="3590290" cy="1865126"/>
          </a:xfrm>
          <a:prstGeom prst="rect">
            <a:avLst/>
          </a:prstGeom>
          <a:noFill/>
        </p:spPr>
        <p:txBody>
          <a:bodyPr wrap="square" rtlCol="0">
            <a:spAutoFit/>
          </a:bodyPr>
          <a:lstStyle/>
          <a:p>
            <a:pPr defTabSz="914400" eaLnBrk="1" hangingPunct="1">
              <a:lnSpc>
                <a:spcPct val="80000"/>
              </a:lnSpc>
            </a:pPr>
            <a:r>
              <a:rPr lang="id-ID" sz="48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THIS IS YOUR </a:t>
            </a:r>
            <a:endParaRPr lang="id-ID" sz="48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endParaRPr>
          </a:p>
          <a:p>
            <a:pPr defTabSz="914400" eaLnBrk="1" hangingPunct="1">
              <a:lnSpc>
                <a:spcPct val="80000"/>
              </a:lnSpc>
            </a:pPr>
            <a:r>
              <a:rPr lang="id-ID" sz="4800" b="1" u="sng"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FUTUTE</a:t>
            </a:r>
            <a:endParaRPr kumimoji="0" lang="id-ID" sz="4800" b="1" u="sng" kern="1200" cap="none" spc="300" normalizeH="0" baseline="0" noProof="0" dirty="0">
              <a:latin typeface="Arial" panose="020B0604020202020204" pitchFamily="34" charset="0"/>
              <a:ea typeface="微软雅黑" panose="020B0503020204020204" pitchFamily="34" charset="-122"/>
              <a:cs typeface="Poppins SemiBold" panose="02000000000000000000" pitchFamily="2"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Horizontal)">
                                      <p:cBhvr>
                                        <p:cTn id="7" dur="500"/>
                                        <p:tgtEl>
                                          <p:spTgt spid="2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anim calcmode="lin" valueType="num">
                                      <p:cBhvr>
                                        <p:cTn id="16" dur="500" fill="hold"/>
                                        <p:tgtEl>
                                          <p:spTgt spid="15"/>
                                        </p:tgtEl>
                                        <p:attrNameLst>
                                          <p:attrName>ppt_x</p:attrName>
                                        </p:attrNameLst>
                                      </p:cBhvr>
                                      <p:tavLst>
                                        <p:tav tm="0">
                                          <p:val>
                                            <p:strVal val="#ppt_x"/>
                                          </p:val>
                                        </p:tav>
                                        <p:tav tm="100000">
                                          <p:val>
                                            <p:strVal val="#ppt_x"/>
                                          </p:val>
                                        </p:tav>
                                      </p:tavLst>
                                    </p:anim>
                                    <p:anim calcmode="lin" valueType="num">
                                      <p:cBhvr>
                                        <p:cTn id="17" dur="500" fill="hold"/>
                                        <p:tgtEl>
                                          <p:spTgt spid="15"/>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32956" y="0"/>
            <a:ext cx="7559044" cy="6858000"/>
            <a:chOff x="4632956" y="0"/>
            <a:chExt cx="7559044" cy="6858000"/>
          </a:xfrm>
        </p:grpSpPr>
        <p:sp>
          <p:nvSpPr>
            <p:cNvPr id="7" name="矩形 6"/>
            <p:cNvSpPr/>
            <p:nvPr/>
          </p:nvSpPr>
          <p:spPr>
            <a:xfrm>
              <a:off x="6096000" y="0"/>
              <a:ext cx="6096000" cy="6858000"/>
            </a:xfrm>
            <a:prstGeom prst="rect">
              <a:avLst/>
            </a:prstGeom>
            <a:solidFill>
              <a:srgbClr val="0101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632956" y="1167102"/>
              <a:ext cx="4267204" cy="5690898"/>
            </a:xfrm>
            <a:prstGeom prst="rect">
              <a:avLst/>
            </a:prstGeom>
          </p:spPr>
        </p:pic>
      </p:grpSp>
      <p:sp>
        <p:nvSpPr>
          <p:cNvPr id="15" name="标题 1"/>
          <p:cNvSpPr txBox="1"/>
          <p:nvPr/>
        </p:nvSpPr>
        <p:spPr>
          <a:xfrm>
            <a:off x="8592295" y="5058830"/>
            <a:ext cx="2222083" cy="1200329"/>
          </a:xfrm>
          <a:prstGeom prst="rect">
            <a:avLst/>
          </a:prstGeom>
          <a:noFill/>
        </p:spPr>
        <p:txBody>
          <a:bodyPr wrap="none" rtlCol="0">
            <a:spAutoFit/>
          </a:bodyPr>
          <a:lstStyle>
            <a:defPPr>
              <a:defRPr lang="zh-CN"/>
            </a:defPPr>
            <a:lvl1pPr>
              <a:defRPr sz="7200" spc="30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defRPr>
            </a:lvl1pPr>
          </a:lstStyle>
          <a:p>
            <a:r>
              <a:rPr lang="en-US" altLang="zh-CN" dirty="0">
                <a:solidFill>
                  <a:schemeClr val="bg1"/>
                </a:solidFill>
                <a:latin typeface="911 Porscha" panose="00000400000000000000" pitchFamily="2" charset="0"/>
              </a:rPr>
              <a:t>202X</a:t>
            </a:r>
            <a:endParaRPr lang="zh-CN" altLang="en-US" dirty="0">
              <a:solidFill>
                <a:schemeClr val="bg1"/>
              </a:solidFill>
              <a:latin typeface="911 Porscha" panose="00000400000000000000" pitchFamily="2" charset="0"/>
            </a:endParaRPr>
          </a:p>
        </p:txBody>
      </p:sp>
      <p:sp>
        <p:nvSpPr>
          <p:cNvPr id="16" name="PA_文本框 8"/>
          <p:cNvSpPr txBox="1"/>
          <p:nvPr>
            <p:custDataLst>
              <p:tags r:id="rId2"/>
            </p:custDataLst>
          </p:nvPr>
        </p:nvSpPr>
        <p:spPr>
          <a:xfrm>
            <a:off x="918709" y="2491667"/>
            <a:ext cx="4168129" cy="1200329"/>
          </a:xfrm>
          <a:prstGeom prst="rect">
            <a:avLst/>
          </a:prstGeom>
          <a:noFill/>
        </p:spPr>
        <p:txBody>
          <a:bodyPr wrap="none" rtlCol="0">
            <a:spAutoFit/>
          </a:bodyPr>
          <a:lstStyle/>
          <a:p>
            <a:r>
              <a:rPr lang="en-US" altLang="zh-CN" sz="72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rPr>
              <a:t>fashion</a:t>
            </a:r>
            <a:endParaRPr lang="zh-CN" altLang="en-US" sz="7200" dirty="0">
              <a:solidFill>
                <a:srgbClr val="010101"/>
              </a:solidFill>
              <a:effectLst>
                <a:outerShdw blurRad="38100" dist="38100" dir="2700000" algn="tl">
                  <a:srgbClr val="000000">
                    <a:alpha val="43137"/>
                  </a:srgbClr>
                </a:outerShdw>
              </a:effectLst>
              <a:latin typeface="Algerian" panose="04020705040A02060702" pitchFamily="82" charset="0"/>
            </a:endParaRPr>
          </a:p>
        </p:txBody>
      </p:sp>
      <p:sp>
        <p:nvSpPr>
          <p:cNvPr id="18" name="PA_矩形 12"/>
          <p:cNvSpPr/>
          <p:nvPr>
            <p:custDataLst>
              <p:tags r:id="rId3"/>
            </p:custDataLst>
          </p:nvPr>
        </p:nvSpPr>
        <p:spPr>
          <a:xfrm>
            <a:off x="613909" y="3691996"/>
            <a:ext cx="4617260" cy="1035668"/>
          </a:xfrm>
          <a:prstGeom prst="rect">
            <a:avLst/>
          </a:prstGeom>
        </p:spPr>
        <p:txBody>
          <a:bodyPr wrap="square">
            <a:spAutoFit/>
          </a:bodyPr>
          <a:lstStyle/>
          <a:p>
            <a:pPr algn="ctr">
              <a:lnSpc>
                <a:spcPts val="2500"/>
              </a:lnSpc>
            </a:pPr>
            <a:r>
              <a:rPr lang="en-US" altLang="zh-CN" dirty="0">
                <a:latin typeface="+mn-ea"/>
              </a:rPr>
              <a:t>Some people say that loneliness is shameful , but fashion is a means of resistance alone , this is fashion realm.</a:t>
            </a:r>
            <a:endParaRPr lang="zh-CN" altLang="en-US" dirty="0">
              <a:solidFill>
                <a:schemeClr val="tx1">
                  <a:lumMod val="50000"/>
                  <a:lumOff val="50000"/>
                </a:schemeClr>
              </a:solidFill>
              <a:latin typeface="+mn-ea"/>
              <a:cs typeface="Arial" panose="020B0604020202020204" pitchFamily="34" charset="0"/>
            </a:endParaRPr>
          </a:p>
        </p:txBody>
      </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72565" y="1693085"/>
            <a:ext cx="899948" cy="736464"/>
          </a:xfrm>
          <a:prstGeom prst="rect">
            <a:avLst/>
          </a:prstGeom>
        </p:spPr>
      </p:pic>
      <p:sp>
        <p:nvSpPr>
          <p:cNvPr id="26" name="文本框 25"/>
          <p:cNvSpPr txBox="1"/>
          <p:nvPr/>
        </p:nvSpPr>
        <p:spPr>
          <a:xfrm>
            <a:off x="1734330" y="5985998"/>
            <a:ext cx="2536886" cy="306705"/>
          </a:xfrm>
          <a:prstGeom prst="rect">
            <a:avLst/>
          </a:prstGeom>
          <a:solidFill>
            <a:srgbClr val="010101"/>
          </a:solidFill>
        </p:spPr>
        <p:txBody>
          <a:bodyPr wrap="square" rtlCol="0">
            <a:spAutoFit/>
          </a:bodyPr>
          <a:lstStyle>
            <a:defPPr>
              <a:defRPr lang="zh-CN"/>
            </a:defPPr>
            <a:lvl1pPr algn="ctr">
              <a:defRPr sz="7200" spc="600">
                <a:solidFill>
                  <a:schemeClr val="bg1"/>
                </a:solidFill>
                <a:latin typeface="方正悠黑简体_501L" panose="02000000000000000000" charset="-122"/>
                <a:ea typeface="方正悠黑简体_501L" panose="02000000000000000000" charset="-122"/>
              </a:defRPr>
            </a:lvl1pPr>
          </a:lstStyle>
          <a:p>
            <a:r>
              <a:rPr lang="en-US" altLang="zh-CN" sz="1400" dirty="0"/>
              <a:t>——pc6——</a:t>
            </a:r>
            <a:endParaRPr lang="zh-CN" altLang="en-US" sz="1400" dirty="0"/>
          </a:p>
        </p:txBody>
      </p:sp>
    </p:spTree>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outVertical)">
                                      <p:cBhvr>
                                        <p:cTn id="18" dur="500"/>
                                        <p:tgtEl>
                                          <p:spTgt spid="16"/>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par>
                          <p:cTn id="23" fill="hold">
                            <p:stCondLst>
                              <p:cond delay="2000"/>
                            </p:stCondLst>
                            <p:childTnLst>
                              <p:par>
                                <p:cTn id="24" presetID="31"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 calcmode="lin" valueType="num">
                                      <p:cBhvr>
                                        <p:cTn id="28" dur="500" fill="hold"/>
                                        <p:tgtEl>
                                          <p:spTgt spid="26"/>
                                        </p:tgtEl>
                                        <p:attrNameLst>
                                          <p:attrName>style.rotation</p:attrName>
                                        </p:attrNameLst>
                                      </p:cBhvr>
                                      <p:tavLst>
                                        <p:tav tm="0">
                                          <p:val>
                                            <p:fltVal val="90"/>
                                          </p:val>
                                        </p:tav>
                                        <p:tav tm="100000">
                                          <p:val>
                                            <p:fltVal val="0"/>
                                          </p:val>
                                        </p:tav>
                                      </p:tavLst>
                                    </p:anim>
                                    <p:animEffect transition="in" filter="fade">
                                      <p:cBhvr>
                                        <p:cTn id="29" dur="500"/>
                                        <p:tgtEl>
                                          <p:spTgt spid="26"/>
                                        </p:tgtEl>
                                      </p:cBhvr>
                                    </p:animEffect>
                                  </p:childTnLst>
                                </p:cTn>
                              </p:par>
                            </p:childTnLst>
                          </p:cTn>
                        </p:par>
                        <p:par>
                          <p:cTn id="30" fill="hold">
                            <p:stCondLst>
                              <p:cond delay="2500"/>
                            </p:stCondLst>
                            <p:childTnLst>
                              <p:par>
                                <p:cTn id="31" presetID="45"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ppt_w</p:attrName>
                                        </p:attrNameLst>
                                      </p:cBhvr>
                                      <p:tavLst>
                                        <p:tav tm="0" fmla="#ppt_w*sin(2.5*pi*$)">
                                          <p:val>
                                            <p:fltVal val="0"/>
                                          </p:val>
                                        </p:tav>
                                        <p:tav tm="100000">
                                          <p:val>
                                            <p:fltVal val="1"/>
                                          </p:val>
                                        </p:tav>
                                      </p:tavLst>
                                    </p:anim>
                                    <p:anim calcmode="lin" valueType="num">
                                      <p:cBhvr>
                                        <p:cTn id="35" dur="1000" fill="hold"/>
                                        <p:tgtEl>
                                          <p:spTgt spid="15"/>
                                        </p:tgtEl>
                                        <p:attrNameLst>
                                          <p:attrName>ppt_h</p:attrName>
                                        </p:attrNameLst>
                                      </p:cBhvr>
                                      <p:tavLst>
                                        <p:tav tm="0">
                                          <p:val>
                                            <p:strVal val="#ppt_h"/>
                                          </p:val>
                                        </p:tav>
                                        <p:tav tm="100000">
                                          <p:val>
                                            <p:strVal val="#ppt_h"/>
                                          </p:val>
                                        </p:tav>
                                      </p:tavLst>
                                    </p:anim>
                                  </p:childTnLst>
                                </p:cTn>
                              </p:par>
                            </p:childTnLst>
                          </p:cTn>
                        </p:par>
                        <p:par>
                          <p:cTn id="36" fill="hold">
                            <p:stCondLst>
                              <p:cond delay="3500"/>
                            </p:stCondLst>
                            <p:childTnLst>
                              <p:par>
                                <p:cTn id="37" presetID="26" presetClass="emph" presetSubtype="0" repeatCount="3000" fill="hold" grpId="1" nodeType="afterEffect">
                                  <p:stCondLst>
                                    <p:cond delay="0"/>
                                  </p:stCondLst>
                                  <p:childTnLst>
                                    <p:animEffect transition="out" filter="fade">
                                      <p:cBhvr>
                                        <p:cTn id="38" dur="500" tmFilter="0, 0; .2, .5; .8, .5; 1, 0"/>
                                        <p:tgtEl>
                                          <p:spTgt spid="15"/>
                                        </p:tgtEl>
                                      </p:cBhvr>
                                    </p:animEffect>
                                    <p:animScale>
                                      <p:cBhvr>
                                        <p:cTn id="39"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6" grpId="0"/>
      <p:bldP spid="18" grpId="0"/>
      <p:bldP spid="2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528090" y="379528"/>
            <a:ext cx="5663910" cy="6478472"/>
            <a:chOff x="6528090" y="379528"/>
            <a:chExt cx="5663910" cy="6478472"/>
          </a:xfrm>
        </p:grpSpPr>
        <p:sp>
          <p:nvSpPr>
            <p:cNvPr id="12" name="等腰三角形 11"/>
            <p:cNvSpPr/>
            <p:nvPr/>
          </p:nvSpPr>
          <p:spPr>
            <a:xfrm>
              <a:off x="6528090" y="5500914"/>
              <a:ext cx="1574220" cy="1357086"/>
            </a:xfrm>
            <a:prstGeom prst="triangle">
              <a:avLst>
                <a:gd name="adj" fmla="val 90780"/>
              </a:avLst>
            </a:prstGeom>
            <a:solidFill>
              <a:srgbClr val="0D0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7334250" y="379528"/>
              <a:ext cx="4857750" cy="6478472"/>
            </a:xfrm>
            <a:prstGeom prst="rect">
              <a:avLst/>
            </a:prstGeom>
          </p:spPr>
        </p:pic>
      </p:grpSp>
      <p:sp>
        <p:nvSpPr>
          <p:cNvPr id="17" name="Rectangle 7"/>
          <p:cNvSpPr/>
          <p:nvPr/>
        </p:nvSpPr>
        <p:spPr>
          <a:xfrm>
            <a:off x="982982" y="3079523"/>
            <a:ext cx="5131533" cy="2123658"/>
          </a:xfrm>
          <a:prstGeom prst="rect">
            <a:avLst/>
          </a:prstGeom>
          <a:noFill/>
        </p:spPr>
        <p:txBody>
          <a:bodyPr wrap="none" rtlCol="0">
            <a:spAutoFit/>
          </a:bodyPr>
          <a:lstStyle/>
          <a:p>
            <a:r>
              <a:rPr lang="en-US" altLang="zh-CN" sz="66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sym typeface="Arial" panose="020B0604020202020204" pitchFamily="34" charset="0"/>
              </a:rPr>
              <a:t>This is </a:t>
            </a:r>
            <a:endParaRPr lang="en-US" altLang="zh-CN" sz="66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sym typeface="Arial" panose="020B0604020202020204" pitchFamily="34" charset="0"/>
            </a:endParaRPr>
          </a:p>
          <a:p>
            <a:r>
              <a:rPr lang="en-US" altLang="zh-CN" sz="66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sym typeface="Arial" panose="020B0604020202020204" pitchFamily="34" charset="0"/>
              </a:rPr>
              <a:t>your </a:t>
            </a:r>
            <a:r>
              <a:rPr lang="en-US" altLang="zh-CN" sz="66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rPr>
              <a:t>TITLE</a:t>
            </a:r>
            <a:endParaRPr lang="en-US" sz="66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sym typeface="Arial" panose="020B0604020202020204" pitchFamily="34" charset="0"/>
            </a:endParaRPr>
          </a:p>
        </p:txBody>
      </p:sp>
      <p:sp>
        <p:nvSpPr>
          <p:cNvPr id="18" name="PA_文本框 8"/>
          <p:cNvSpPr txBox="1"/>
          <p:nvPr>
            <p:custDataLst>
              <p:tags r:id="rId2"/>
            </p:custDataLst>
          </p:nvPr>
        </p:nvSpPr>
        <p:spPr>
          <a:xfrm>
            <a:off x="919338" y="1835260"/>
            <a:ext cx="4076757" cy="1015663"/>
          </a:xfrm>
          <a:prstGeom prst="rect">
            <a:avLst/>
          </a:prstGeom>
          <a:noFill/>
        </p:spPr>
        <p:txBody>
          <a:bodyPr wrap="none" rtlCol="0">
            <a:spAutoFit/>
          </a:bodyPr>
          <a:lstStyle/>
          <a:p>
            <a:r>
              <a:rPr lang="en-US" altLang="zh-CN" sz="60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rPr>
              <a:t>PART ONE</a:t>
            </a:r>
            <a:endParaRPr lang="zh-CN" altLang="en-US" sz="6000" dirty="0">
              <a:solidFill>
                <a:srgbClr val="010101"/>
              </a:solidFill>
              <a:effectLst>
                <a:outerShdw blurRad="38100" dist="38100" dir="2700000" algn="tl">
                  <a:srgbClr val="000000">
                    <a:alpha val="43137"/>
                  </a:srgbClr>
                </a:outerShdw>
              </a:effectLst>
              <a:latin typeface="Algerian" panose="04020705040A02060702" pitchFamily="82" charset="0"/>
            </a:endParaRP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664228" flipH="1">
            <a:off x="906782" y="1098796"/>
            <a:ext cx="899948" cy="736464"/>
          </a:xfrm>
          <a:prstGeom prst="rect">
            <a:avLst/>
          </a:prstGeom>
        </p:spPr>
      </p:pic>
      <p:sp>
        <p:nvSpPr>
          <p:cNvPr id="20" name="PA_矩形 12"/>
          <p:cNvSpPr/>
          <p:nvPr>
            <p:custDataLst>
              <p:tags r:id="rId4"/>
            </p:custDataLst>
          </p:nvPr>
        </p:nvSpPr>
        <p:spPr>
          <a:xfrm>
            <a:off x="1104670" y="5097380"/>
            <a:ext cx="5423420" cy="708207"/>
          </a:xfrm>
          <a:prstGeom prst="rect">
            <a:avLst/>
          </a:prstGeom>
        </p:spPr>
        <p:txBody>
          <a:bodyPr wrap="square">
            <a:spAutoFit/>
          </a:bodyPr>
          <a:lstStyle/>
          <a:p>
            <a:pPr>
              <a:lnSpc>
                <a:spcPts val="2500"/>
              </a:lnSpc>
            </a:pPr>
            <a:r>
              <a:rPr lang="en-US" altLang="zh-CN" sz="1600" dirty="0">
                <a:latin typeface="+mn-ea"/>
              </a:rPr>
              <a:t>Some people say that loneliness is shameful , but fashion is a means of resistance alone , this is fashion realm.</a:t>
            </a:r>
            <a:endParaRPr lang="zh-CN" altLang="en-US" sz="1600" dirty="0">
              <a:solidFill>
                <a:schemeClr val="tx1">
                  <a:lumMod val="50000"/>
                  <a:lumOff val="50000"/>
                </a:schemeClr>
              </a:solidFill>
              <a:latin typeface="+mn-ea"/>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8"/>
                                        </p:tgtEl>
                                        <p:attrNameLst>
                                          <p:attrName>ppt_y</p:attrName>
                                        </p:attrNameLst>
                                      </p:cBhvr>
                                      <p:tavLst>
                                        <p:tav tm="0">
                                          <p:val>
                                            <p:strVal val="#ppt_y"/>
                                          </p:val>
                                        </p:tav>
                                        <p:tav tm="100000">
                                          <p:val>
                                            <p:strVal val="#ppt_y"/>
                                          </p:val>
                                        </p:tav>
                                      </p:tavLst>
                                    </p:anim>
                                    <p:anim calcmode="lin" valueType="num">
                                      <p:cBhvr>
                                        <p:cTn id="2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8"/>
                                        </p:tgtEl>
                                      </p:cBhvr>
                                    </p:animEffect>
                                  </p:childTnLst>
                                </p:cTn>
                              </p:par>
                            </p:childTnLst>
                          </p:cTn>
                        </p:par>
                        <p:par>
                          <p:cTn id="23" fill="hold">
                            <p:stCondLst>
                              <p:cond delay="185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par>
                          <p:cTn id="27" fill="hold">
                            <p:stCondLst>
                              <p:cond delay="2350"/>
                            </p:stCondLst>
                            <p:childTnLst>
                              <p:par>
                                <p:cTn id="28" presetID="37"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900" decel="100000" fill="hold"/>
                                        <p:tgtEl>
                                          <p:spTgt spid="20"/>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58445" y="1295400"/>
            <a:ext cx="11596370" cy="4550410"/>
          </a:xfrm>
          <a:prstGeom prst="rect">
            <a:avLst/>
          </a:prstGeom>
          <a:noFill/>
          <a:ln>
            <a:solidFill>
              <a:srgbClr val="0D0C1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5551805" y="1435100"/>
            <a:ext cx="6153785" cy="4253230"/>
          </a:xfrm>
          <a:prstGeom prst="rect">
            <a:avLst/>
          </a:prstGeom>
          <a:solidFill>
            <a:srgbClr val="0D0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p:cNvSpPr/>
          <p:nvPr/>
        </p:nvSpPr>
        <p:spPr>
          <a:xfrm>
            <a:off x="378460" y="1435100"/>
            <a:ext cx="1019175" cy="4253230"/>
          </a:xfrm>
          <a:prstGeom prst="rect">
            <a:avLst/>
          </a:prstGeom>
          <a:solidFill>
            <a:srgbClr val="0D0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5"/>
          <p:cNvSpPr txBox="1"/>
          <p:nvPr/>
        </p:nvSpPr>
        <p:spPr>
          <a:xfrm>
            <a:off x="5766435" y="647988"/>
            <a:ext cx="3590290" cy="2528570"/>
          </a:xfrm>
          <a:prstGeom prst="rect">
            <a:avLst/>
          </a:prstGeom>
          <a:noFill/>
        </p:spPr>
        <p:txBody>
          <a:bodyPr wrap="square" rtlCol="0">
            <a:spAutoFit/>
          </a:bodyPr>
          <a:lstStyle/>
          <a:p>
            <a:pPr algn="l" defTabSz="914400" eaLnBrk="1" hangingPunct="1">
              <a:lnSpc>
                <a:spcPct val="80000"/>
              </a:lnSpc>
            </a:pPr>
            <a:r>
              <a:rPr lang="id-ID" sz="66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THIS IS </a:t>
            </a:r>
            <a:r>
              <a:rPr lang="id-ID" sz="6600" b="1"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YOUR </a:t>
            </a:r>
            <a:endParaRPr lang="id-ID" sz="6600" b="1"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endParaRPr>
          </a:p>
          <a:p>
            <a:pPr algn="l" defTabSz="914400" eaLnBrk="1" hangingPunct="1">
              <a:lnSpc>
                <a:spcPct val="80000"/>
              </a:lnSpc>
            </a:pPr>
            <a:r>
              <a:rPr lang="id-ID" sz="6600" b="1"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FUTUTE</a:t>
            </a:r>
            <a:endParaRPr kumimoji="0" lang="id-ID" sz="10000" b="1" kern="1200" cap="none" spc="300" normalizeH="0" baseline="0" noProof="0" dirty="0">
              <a:solidFill>
                <a:schemeClr val="bg1"/>
              </a:solidFill>
              <a:latin typeface="Arial" panose="020B0604020202020204" pitchFamily="34" charset="0"/>
              <a:ea typeface="微软雅黑" panose="020B0503020204020204" pitchFamily="34" charset="-122"/>
              <a:cs typeface="Poppins SemiBold" panose="02000000000000000000" pitchFamily="2" charset="0"/>
              <a:sym typeface="Arial" panose="020B0604020202020204" pitchFamily="34" charset="0"/>
            </a:endParaRPr>
          </a:p>
        </p:txBody>
      </p:sp>
      <p:sp>
        <p:nvSpPr>
          <p:cNvPr id="16" name="Rectangle 7"/>
          <p:cNvSpPr/>
          <p:nvPr/>
        </p:nvSpPr>
        <p:spPr>
          <a:xfrm>
            <a:off x="5766435" y="3295447"/>
            <a:ext cx="5564505" cy="1579592"/>
          </a:xfrm>
          <a:prstGeom prst="rect">
            <a:avLst/>
          </a:prstGeom>
        </p:spPr>
        <p:txBody>
          <a:bodyPr wrap="square">
            <a:noAutofit/>
          </a:bodyPr>
          <a:lstStyle/>
          <a:p>
            <a:pPr marL="0" lvl="0" algn="just" defTabSz="914400" rtl="0" eaLnBrk="1" latinLnBrk="0" hangingPunct="1">
              <a:lnSpc>
                <a:spcPct val="150000"/>
              </a:lnSpc>
            </a:pPr>
            <a:r>
              <a:rPr lang="en-US" sz="1200" dirty="0">
                <a:solidFill>
                  <a:schemeClr val="bg1"/>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a:t>
            </a:r>
            <a:endParaRPr lang="en-US" sz="1200" dirty="0">
              <a:solidFill>
                <a:schemeClr val="bg1"/>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just" defTabSz="914400" rtl="0" eaLnBrk="1" latinLnBrk="0" hangingPunct="1">
              <a:lnSpc>
                <a:spcPct val="150000"/>
              </a:lnSpc>
            </a:pPr>
            <a:endParaRPr lang="en-US" sz="1200" dirty="0">
              <a:solidFill>
                <a:schemeClr val="bg1"/>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just" defTabSz="914400" rtl="0" eaLnBrk="1" latinLnBrk="0" hangingPunct="1">
              <a:lnSpc>
                <a:spcPct val="150000"/>
              </a:lnSpc>
            </a:pPr>
            <a:r>
              <a:rPr lang="en-US" sz="1200" dirty="0">
                <a:solidFill>
                  <a:schemeClr val="bg1"/>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woman.I love you more than I've ever loved any woman. And I've waited longer for you than I've waited for any woman.</a:t>
            </a:r>
            <a:endParaRPr lang="en-US" sz="1200" dirty="0">
              <a:solidFill>
                <a:schemeClr val="bg1"/>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8445" y="400050"/>
            <a:ext cx="4842363" cy="6457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childTnLst>
                                </p:cTn>
                              </p:par>
                            </p:childTnLst>
                          </p:cTn>
                        </p:par>
                        <p:par>
                          <p:cTn id="12" fill="hold">
                            <p:stCondLst>
                              <p:cond delay="2000"/>
                            </p:stCondLst>
                            <p:childTnLst>
                              <p:par>
                                <p:cTn id="13" presetID="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childTnLst>
                                </p:cTn>
                              </p:par>
                            </p:childTnLst>
                          </p:cTn>
                        </p:par>
                        <p:par>
                          <p:cTn id="21" fill="hold">
                            <p:stCondLst>
                              <p:cond delay="3500"/>
                            </p:stCondLst>
                            <p:childTnLst>
                              <p:par>
                                <p:cTn id="22" presetID="47"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childTnLst>
                          </p:cTn>
                        </p:par>
                        <p:par>
                          <p:cTn id="27" fill="hold">
                            <p:stCondLst>
                              <p:cond delay="40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14" grpId="0" bldLvl="0" animBg="1"/>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65935" y="-12065"/>
            <a:ext cx="9798050" cy="6872605"/>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矩形 2"/>
          <p:cNvSpPr/>
          <p:nvPr/>
        </p:nvSpPr>
        <p:spPr>
          <a:xfrm>
            <a:off x="1765935" y="1270635"/>
            <a:ext cx="9798685" cy="3349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5"/>
          <p:cNvSpPr txBox="1"/>
          <p:nvPr/>
        </p:nvSpPr>
        <p:spPr>
          <a:xfrm>
            <a:off x="1765935" y="1724660"/>
            <a:ext cx="3590290" cy="2528570"/>
          </a:xfrm>
          <a:prstGeom prst="rect">
            <a:avLst/>
          </a:prstGeom>
          <a:noFill/>
        </p:spPr>
        <p:txBody>
          <a:bodyPr wrap="square" rtlCol="0">
            <a:spAutoFit/>
          </a:bodyPr>
          <a:lstStyle/>
          <a:p>
            <a:pPr algn="l" defTabSz="914400" eaLnBrk="1" hangingPunct="1">
              <a:lnSpc>
                <a:spcPct val="80000"/>
              </a:lnSpc>
            </a:pPr>
            <a:r>
              <a:rPr lang="id-ID" sz="66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THIS IS YOUR </a:t>
            </a:r>
            <a:endParaRPr lang="id-ID" sz="66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endParaRPr>
          </a:p>
          <a:p>
            <a:pPr algn="l" defTabSz="914400" eaLnBrk="1" hangingPunct="1">
              <a:lnSpc>
                <a:spcPct val="80000"/>
              </a:lnSpc>
            </a:pPr>
            <a:r>
              <a:rPr lang="id-ID" sz="6600" b="1" u="sng"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FUTUTE</a:t>
            </a:r>
            <a:endParaRPr kumimoji="0" lang="id-ID" sz="10000" b="1" u="sng" kern="1200" cap="none" spc="300" normalizeH="0" baseline="0" noProof="0" dirty="0">
              <a:latin typeface="Arial" panose="020B0604020202020204" pitchFamily="34" charset="0"/>
              <a:ea typeface="微软雅黑" panose="020B0503020204020204" pitchFamily="34" charset="-122"/>
              <a:cs typeface="Poppins SemiBold" panose="02000000000000000000" pitchFamily="2" charset="0"/>
              <a:sym typeface="Arial" panose="020B0604020202020204" pitchFamily="34" charset="0"/>
            </a:endParaRPr>
          </a:p>
        </p:txBody>
      </p:sp>
      <p:sp>
        <p:nvSpPr>
          <p:cNvPr id="5" name="Rectangle 7"/>
          <p:cNvSpPr/>
          <p:nvPr/>
        </p:nvSpPr>
        <p:spPr>
          <a:xfrm>
            <a:off x="5588000" y="1724660"/>
            <a:ext cx="5459730" cy="2162810"/>
          </a:xfrm>
          <a:prstGeom prst="rect">
            <a:avLst/>
          </a:prstGeom>
        </p:spPr>
        <p:txBody>
          <a:bodyPr wrap="square">
            <a:noAutofit/>
          </a:bodyPr>
          <a:lstStyle/>
          <a:p>
            <a:pPr marL="0" lvl="0" algn="just" defTabSz="914400" rtl="0" eaLnBrk="1" latinLnBrk="0" hangingPunct="1">
              <a:lnSpc>
                <a:spcPct val="150000"/>
              </a:lnSpc>
            </a:pPr>
            <a:r>
              <a:rPr lang="en-US" sz="100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a:t>
            </a:r>
            <a:endParaRPr lang="en-US" sz="100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just" defTabSz="914400" rtl="0" eaLnBrk="1" latinLnBrk="0" hangingPunct="1">
              <a:lnSpc>
                <a:spcPct val="150000"/>
              </a:lnSpc>
            </a:pPr>
            <a:endParaRPr lang="en-US" sz="100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just" defTabSz="914400" rtl="0" eaLnBrk="1" latinLnBrk="0" hangingPunct="1">
              <a:lnSpc>
                <a:spcPct val="150000"/>
              </a:lnSpc>
            </a:pPr>
            <a:r>
              <a:rPr lang="en-US" sz="100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woman.I love you more than I've ever loved any woman. And I've waited longer for you than I've waited for any woman.</a:t>
            </a:r>
            <a:endParaRPr lang="en-US" sz="100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just" defTabSz="914400" rtl="0" eaLnBrk="1" latinLnBrk="0" hangingPunct="1">
              <a:lnSpc>
                <a:spcPct val="150000"/>
              </a:lnSpc>
            </a:pPr>
            <a:endParaRPr lang="en-US" sz="100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just" defTabSz="914400" rtl="0" eaLnBrk="1" latinLnBrk="0" hangingPunct="1">
              <a:lnSpc>
                <a:spcPct val="150000"/>
              </a:lnSpc>
            </a:pPr>
            <a:r>
              <a:rPr lang="en-US" sz="100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a:t>
            </a:r>
            <a:endParaRPr kumimoji="0" lang="en-US" sz="2000" b="0"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4400" advClick="0" advTm="0">
        <p14:honeycomb/>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51270" y="972185"/>
            <a:ext cx="4913630" cy="491363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矩形 2"/>
          <p:cNvSpPr/>
          <p:nvPr/>
        </p:nvSpPr>
        <p:spPr>
          <a:xfrm>
            <a:off x="7031355" y="1652270"/>
            <a:ext cx="3553460" cy="3553460"/>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5"/>
          <p:cNvSpPr txBox="1"/>
          <p:nvPr/>
        </p:nvSpPr>
        <p:spPr>
          <a:xfrm>
            <a:off x="7292975" y="1764030"/>
            <a:ext cx="3030220" cy="3330575"/>
          </a:xfrm>
          <a:prstGeom prst="rect">
            <a:avLst/>
          </a:prstGeom>
          <a:noFill/>
        </p:spPr>
        <p:txBody>
          <a:bodyPr wrap="square" rtlCol="0">
            <a:spAutoFit/>
          </a:bodyPr>
          <a:lstStyle/>
          <a:p>
            <a:pPr algn="l" defTabSz="914400" eaLnBrk="1" hangingPunct="1">
              <a:lnSpc>
                <a:spcPct val="130000"/>
              </a:lnSpc>
            </a:pPr>
            <a:r>
              <a:rPr lang="id-ID" sz="5400" b="1"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THIS IS </a:t>
            </a:r>
            <a:r>
              <a:rPr lang="id-ID" sz="5400" b="1" u="sng"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YOUR </a:t>
            </a:r>
            <a:endParaRPr lang="id-ID" sz="5400" b="1" u="sng"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endParaRPr>
          </a:p>
          <a:p>
            <a:pPr algn="l" defTabSz="914400" eaLnBrk="1" hangingPunct="1">
              <a:lnSpc>
                <a:spcPct val="130000"/>
              </a:lnSpc>
            </a:pPr>
            <a:r>
              <a:rPr lang="id-ID" sz="5400" b="1"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FUTUTE</a:t>
            </a:r>
            <a:endParaRPr kumimoji="0" lang="id-ID" sz="5400" b="1" kern="1200" cap="none" spc="300" normalizeH="0" baseline="0" noProof="0"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endParaRPr>
          </a:p>
        </p:txBody>
      </p:sp>
      <p:sp>
        <p:nvSpPr>
          <p:cNvPr id="5" name="Rectangle 7"/>
          <p:cNvSpPr/>
          <p:nvPr/>
        </p:nvSpPr>
        <p:spPr>
          <a:xfrm>
            <a:off x="993140" y="2907665"/>
            <a:ext cx="4243705" cy="2519680"/>
          </a:xfrm>
          <a:prstGeom prst="rect">
            <a:avLst/>
          </a:prstGeom>
        </p:spPr>
        <p:txBody>
          <a:bodyPr wrap="square">
            <a:noAutofit/>
          </a:bodyPr>
          <a:lstStyle/>
          <a:p>
            <a:pPr marL="0" lvl="0" algn="just" defTabSz="914400" rtl="0" eaLnBrk="1" latinLnBrk="0" hangingPunct="1">
              <a:lnSpc>
                <a:spcPct val="150000"/>
              </a:lnSpc>
            </a:pPr>
            <a:r>
              <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a:t>
            </a:r>
            <a:endPar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just" defTabSz="914400" rtl="0" eaLnBrk="1" latinLnBrk="0" hangingPunct="1">
              <a:lnSpc>
                <a:spcPct val="150000"/>
              </a:lnSpc>
            </a:pPr>
            <a:endPar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just" defTabSz="914400" rtl="0" eaLnBrk="1" latinLnBrk="0" hangingPunct="1">
              <a:lnSpc>
                <a:spcPct val="150000"/>
              </a:lnSpc>
            </a:pPr>
            <a:r>
              <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a:t>
            </a:r>
            <a:r>
              <a:rPr lang="en-US" sz="1000" dirty="0" err="1">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woman.I</a:t>
            </a:r>
            <a:r>
              <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 love you more than I've ever loved any woman. And I've waited longer for you than I've waited for any woman.</a:t>
            </a:r>
            <a:endPar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just" defTabSz="914400" rtl="0" eaLnBrk="1" latinLnBrk="0" hangingPunct="1">
              <a:lnSpc>
                <a:spcPct val="150000"/>
              </a:lnSpc>
            </a:pPr>
            <a:endPar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just" defTabSz="914400" rtl="0" eaLnBrk="1" latinLnBrk="0" hangingPunct="1">
              <a:lnSpc>
                <a:spcPct val="150000"/>
              </a:lnSpc>
            </a:pPr>
            <a:r>
              <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a:t>
            </a:r>
            <a:endParaRPr kumimoji="0" lang="en-US" sz="2000" b="0"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p:txBody>
      </p:sp>
      <p:sp>
        <p:nvSpPr>
          <p:cNvPr id="6" name="文本框 5"/>
          <p:cNvSpPr txBox="1"/>
          <p:nvPr/>
        </p:nvSpPr>
        <p:spPr>
          <a:xfrm>
            <a:off x="993140" y="2258695"/>
            <a:ext cx="3481070" cy="36804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1600" dirty="0">
                <a:solidFill>
                  <a:srgbClr val="353535"/>
                </a:solidFill>
                <a:latin typeface="Arial" panose="020B0604020202020204" pitchFamily="34" charset="0"/>
                <a:ea typeface="微软雅黑" panose="020B0503020204020204" pitchFamily="34" charset="-122"/>
                <a:sym typeface="Arial" panose="020B0604020202020204" pitchFamily="34" charset="0"/>
              </a:rPr>
              <a:t>Click here to add your title</a:t>
            </a:r>
            <a:endParaRPr lang="zh-CN" altLang="en-US" sz="1600" dirty="0">
              <a:solidFill>
                <a:srgbClr val="353535"/>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ssolve">
                                      <p:cBhvr>
                                        <p:cTn id="15" dur="500"/>
                                        <p:tgtEl>
                                          <p:spTgt spid="2"/>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ssolve">
                                      <p:cBhvr>
                                        <p:cTn id="19" dur="500"/>
                                        <p:tgtEl>
                                          <p:spTgt spid="3"/>
                                        </p:tgtEl>
                                      </p:cBhvr>
                                    </p:animEffect>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anim calcmode="lin" valueType="num">
                                      <p:cBhvr>
                                        <p:cTn id="24" dur="500" fill="hold"/>
                                        <p:tgtEl>
                                          <p:spTgt spid="4"/>
                                        </p:tgtEl>
                                        <p:attrNameLst>
                                          <p:attrName>ppt_x</p:attrName>
                                        </p:attrNameLst>
                                      </p:cBhvr>
                                      <p:tavLst>
                                        <p:tav tm="0">
                                          <p:val>
                                            <p:strVal val="#ppt_x"/>
                                          </p:val>
                                        </p:tav>
                                        <p:tav tm="100000">
                                          <p:val>
                                            <p:strVal val="#ppt_x"/>
                                          </p:val>
                                        </p:tav>
                                      </p:tavLst>
                                    </p:anim>
                                    <p:anim calcmode="lin" valueType="num">
                                      <p:cBhvr>
                                        <p:cTn id="2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3581400" y="914400"/>
            <a:ext cx="5029200" cy="5029200"/>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22"/>
          <p:cNvSpPr/>
          <p:nvPr/>
        </p:nvSpPr>
        <p:spPr>
          <a:xfrm>
            <a:off x="548640" y="2704465"/>
            <a:ext cx="5541645" cy="28867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7"/>
          <p:cNvSpPr/>
          <p:nvPr/>
        </p:nvSpPr>
        <p:spPr>
          <a:xfrm>
            <a:off x="989965" y="3535045"/>
            <a:ext cx="4658995" cy="1765935"/>
          </a:xfrm>
          <a:prstGeom prst="rect">
            <a:avLst/>
          </a:prstGeom>
        </p:spPr>
        <p:txBody>
          <a:bodyPr wrap="square">
            <a:noAutofit/>
          </a:bodyPr>
          <a:lstStyle/>
          <a:p>
            <a:pPr marL="0" lvl="0" algn="ctr" defTabSz="914400" rtl="0" eaLnBrk="1" latinLnBrk="0" hangingPunct="1">
              <a:lnSpc>
                <a:spcPct val="150000"/>
              </a:lnSpc>
            </a:pPr>
            <a:r>
              <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a:t>
            </a:r>
            <a:endPar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ctr" defTabSz="914400" rtl="0" eaLnBrk="1" latinLnBrk="0" hangingPunct="1">
              <a:lnSpc>
                <a:spcPct val="150000"/>
              </a:lnSpc>
            </a:pPr>
            <a:endPar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ctr" defTabSz="914400" rtl="0" eaLnBrk="1" latinLnBrk="0" hangingPunct="1">
              <a:lnSpc>
                <a:spcPct val="150000"/>
              </a:lnSpc>
            </a:pPr>
            <a:r>
              <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woman.I love you more than I've ever loved any woman. And I've waited longer for you than I've waited for any woman.</a:t>
            </a:r>
            <a:endParaRPr kumimoji="0" lang="en-US" sz="2000" b="0"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p:txBody>
      </p:sp>
      <p:sp>
        <p:nvSpPr>
          <p:cNvPr id="25" name="文本框 24"/>
          <p:cNvSpPr txBox="1"/>
          <p:nvPr/>
        </p:nvSpPr>
        <p:spPr>
          <a:xfrm>
            <a:off x="1579245" y="3012440"/>
            <a:ext cx="3481070" cy="36804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dirty="0">
                <a:solidFill>
                  <a:srgbClr val="353535"/>
                </a:solidFill>
                <a:latin typeface="Arial" panose="020B0604020202020204" pitchFamily="34" charset="0"/>
                <a:ea typeface="微软雅黑" panose="020B0503020204020204" pitchFamily="34" charset="-122"/>
                <a:sym typeface="Arial" panose="020B0604020202020204" pitchFamily="34" charset="0"/>
              </a:rPr>
              <a:t>Click here to add your title</a:t>
            </a:r>
            <a:endParaRPr lang="zh-CN" altLang="en-US" sz="1600" dirty="0">
              <a:solidFill>
                <a:srgbClr val="353535"/>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5"/>
          <p:cNvSpPr txBox="1"/>
          <p:nvPr/>
        </p:nvSpPr>
        <p:spPr>
          <a:xfrm>
            <a:off x="7479030" y="1103630"/>
            <a:ext cx="3531870" cy="2086725"/>
          </a:xfrm>
          <a:prstGeom prst="rect">
            <a:avLst/>
          </a:prstGeom>
          <a:noFill/>
        </p:spPr>
        <p:txBody>
          <a:bodyPr wrap="square" rtlCol="0">
            <a:spAutoFit/>
          </a:bodyPr>
          <a:lstStyle/>
          <a:p>
            <a:pPr algn="l" defTabSz="914400" eaLnBrk="1" hangingPunct="1">
              <a:lnSpc>
                <a:spcPct val="90000"/>
              </a:lnSpc>
            </a:pPr>
            <a:r>
              <a:rPr lang="id-ID" sz="4800" b="1"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T H</a:t>
            </a:r>
            <a:r>
              <a:rPr lang="id-ID" sz="4800" b="1" dirty="0">
                <a:solidFill>
                  <a:schemeClr val="tx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 I S  I S</a:t>
            </a:r>
            <a:endParaRPr lang="id-ID" sz="4800" b="1" dirty="0">
              <a:solidFill>
                <a:schemeClr val="tx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endParaRPr>
          </a:p>
          <a:p>
            <a:pPr algn="l" defTabSz="914400" eaLnBrk="1" hangingPunct="1">
              <a:lnSpc>
                <a:spcPct val="90000"/>
              </a:lnSpc>
            </a:pPr>
            <a:r>
              <a:rPr lang="id-ID" sz="4800" b="1"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Y O</a:t>
            </a:r>
            <a:r>
              <a:rPr lang="id-ID" sz="4800" b="1" dirty="0">
                <a:solidFill>
                  <a:schemeClr val="tx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 U R </a:t>
            </a:r>
            <a:endParaRPr lang="id-ID" sz="4800" b="1" dirty="0">
              <a:solidFill>
                <a:schemeClr val="tx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endParaRPr>
          </a:p>
          <a:p>
            <a:pPr algn="l" defTabSz="914400" eaLnBrk="1" hangingPunct="1">
              <a:lnSpc>
                <a:spcPct val="90000"/>
              </a:lnSpc>
            </a:pPr>
            <a:r>
              <a:rPr lang="id-ID" sz="4800" b="1" u="sng" dirty="0">
                <a:solidFill>
                  <a:schemeClr val="bg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F U</a:t>
            </a:r>
            <a:r>
              <a:rPr lang="id-ID" sz="4800" b="1" u="sng" dirty="0">
                <a:solidFill>
                  <a:schemeClr val="tx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 T U T E</a:t>
            </a:r>
            <a:endParaRPr kumimoji="0" lang="id-ID" sz="4800" b="1" u="sng" kern="1200" cap="none" spc="300" normalizeH="0" baseline="0" noProof="0" dirty="0">
              <a:solidFill>
                <a:schemeClr val="tx1"/>
              </a:solidFill>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endParaRPr>
          </a:p>
        </p:txBody>
      </p:sp>
      <p:sp>
        <p:nvSpPr>
          <p:cNvPr id="27" name="Rectangle 7"/>
          <p:cNvSpPr/>
          <p:nvPr/>
        </p:nvSpPr>
        <p:spPr>
          <a:xfrm>
            <a:off x="8791575" y="4177665"/>
            <a:ext cx="2864485" cy="1765935"/>
          </a:xfrm>
          <a:prstGeom prst="rect">
            <a:avLst/>
          </a:prstGeom>
        </p:spPr>
        <p:txBody>
          <a:bodyPr wrap="square">
            <a:noAutofit/>
          </a:bodyPr>
          <a:lstStyle/>
          <a:p>
            <a:pPr marL="0" lvl="0" algn="l" defTabSz="914400" rtl="0" eaLnBrk="1" latinLnBrk="0" hangingPunct="1">
              <a:lnSpc>
                <a:spcPct val="150000"/>
              </a:lnSpc>
            </a:pPr>
            <a:r>
              <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a:t>
            </a:r>
            <a:endPar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l" defTabSz="914400" rtl="0" eaLnBrk="1" latinLnBrk="0" hangingPunct="1">
              <a:lnSpc>
                <a:spcPct val="150000"/>
              </a:lnSpc>
            </a:pPr>
            <a:endPar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a:p>
            <a:pPr marL="0" lvl="0" algn="l" defTabSz="914400" rtl="0" eaLnBrk="1" latinLnBrk="0" hangingPunct="1">
              <a:lnSpc>
                <a:spcPct val="150000"/>
              </a:lnSpc>
            </a:pPr>
            <a:r>
              <a:rPr lang="en-US"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a:t>
            </a:r>
            <a:endParaRPr kumimoji="0" lang="en-US" sz="2000" b="0" i="0" u="none" strike="noStrike" kern="1200" cap="none" spc="0" normalizeH="0" baseline="0" noProof="0" dirty="0">
              <a:ln>
                <a:noFill/>
              </a:ln>
              <a:solidFill>
                <a:schemeClr val="tx1">
                  <a:lumMod val="75000"/>
                  <a:lumOff val="25000"/>
                </a:schemeClr>
              </a:solidFill>
              <a:effectLst/>
              <a:uLnTx/>
              <a:uFillTx/>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p:txBody>
      </p:sp>
      <p:sp>
        <p:nvSpPr>
          <p:cNvPr id="3" name="TextBox 3"/>
          <p:cNvSpPr txBox="1"/>
          <p:nvPr/>
        </p:nvSpPr>
        <p:spPr>
          <a:xfrm>
            <a:off x="332905" y="6564769"/>
            <a:ext cx="1800200" cy="118430"/>
          </a:xfrm>
          <a:prstGeom prst="rect">
            <a:avLst/>
          </a:prstGeom>
          <a:noFill/>
        </p:spPr>
        <p:txBody>
          <a:bodyPr wrap="square" rtlCol="0">
            <a:spAutoFit/>
          </a:bodyPr>
          <a:lstStyle/>
          <a:p>
            <a:pPr>
              <a:lnSpc>
                <a:spcPct val="200000"/>
              </a:lnSpc>
            </a:pPr>
            <a:r>
              <a:rPr lang="en-US" altLang="zh-CN" sz="100" dirty="0">
                <a:solidFill>
                  <a:schemeClr val="bg1"/>
                </a:solidFill>
                <a:latin typeface="微软雅黑" panose="020B0503020204020204" pitchFamily="34" charset="-122"/>
                <a:ea typeface="微软雅黑" panose="020B0503020204020204" pitchFamily="34" charset="-122"/>
              </a:rPr>
              <a:t>PPT</a:t>
            </a:r>
            <a:r>
              <a:rPr lang="zh-CN" altLang="en-US" sz="100" dirty="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a:solidFill>
                  <a:schemeClr val="bg1"/>
                </a:solidFill>
                <a:latin typeface="微软雅黑" panose="020B0503020204020204" pitchFamily="34" charset="-122"/>
                <a:ea typeface="微软雅黑" panose="020B0503020204020204" pitchFamily="34" charset="-122"/>
              </a:rPr>
              <a:t> </a:t>
            </a:r>
            <a:endParaRPr lang="en-US" altLang="zh-CN" sz="1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500"/>
                                        <p:tgtEl>
                                          <p:spTgt spid="21"/>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500"/>
                                        <p:tgtEl>
                                          <p:spTgt spid="24"/>
                                        </p:tgtEl>
                                      </p:cBhvr>
                                    </p:animEffect>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anim calcmode="lin" valueType="num">
                                      <p:cBhvr>
                                        <p:cTn id="24" dur="500" fill="hold"/>
                                        <p:tgtEl>
                                          <p:spTgt spid="26"/>
                                        </p:tgtEl>
                                        <p:attrNameLst>
                                          <p:attrName>ppt_x</p:attrName>
                                        </p:attrNameLst>
                                      </p:cBhvr>
                                      <p:tavLst>
                                        <p:tav tm="0">
                                          <p:val>
                                            <p:strVal val="#ppt_x"/>
                                          </p:val>
                                        </p:tav>
                                        <p:tav tm="100000">
                                          <p:val>
                                            <p:strVal val="#ppt_x"/>
                                          </p:val>
                                        </p:tav>
                                      </p:tavLst>
                                    </p:anim>
                                    <p:anim calcmode="lin" valueType="num">
                                      <p:cBhvr>
                                        <p:cTn id="25" dur="500" fill="hold"/>
                                        <p:tgtEl>
                                          <p:spTgt spid="26"/>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left)">
                                      <p:cBhvr>
                                        <p:cTn id="2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3" grpId="1" animBg="1"/>
      <p:bldP spid="24" grpId="0"/>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0" y="379528"/>
            <a:ext cx="5663910" cy="6478472"/>
            <a:chOff x="6528090" y="379528"/>
            <a:chExt cx="5663910" cy="6478472"/>
          </a:xfrm>
        </p:grpSpPr>
        <p:sp>
          <p:nvSpPr>
            <p:cNvPr id="12" name="等腰三角形 11"/>
            <p:cNvSpPr/>
            <p:nvPr/>
          </p:nvSpPr>
          <p:spPr>
            <a:xfrm>
              <a:off x="6528090" y="5500914"/>
              <a:ext cx="1574220" cy="1357086"/>
            </a:xfrm>
            <a:prstGeom prst="triangle">
              <a:avLst>
                <a:gd name="adj" fmla="val 90780"/>
              </a:avLst>
            </a:prstGeom>
            <a:solidFill>
              <a:srgbClr val="0D0C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7334250" y="379528"/>
              <a:ext cx="4857750" cy="6478472"/>
            </a:xfrm>
            <a:prstGeom prst="rect">
              <a:avLst/>
            </a:prstGeom>
          </p:spPr>
        </p:pic>
      </p:grpSp>
      <p:sp>
        <p:nvSpPr>
          <p:cNvPr id="17" name="Rectangle 7"/>
          <p:cNvSpPr/>
          <p:nvPr/>
        </p:nvSpPr>
        <p:spPr>
          <a:xfrm>
            <a:off x="5974312" y="3327173"/>
            <a:ext cx="5131533" cy="2123658"/>
          </a:xfrm>
          <a:prstGeom prst="rect">
            <a:avLst/>
          </a:prstGeom>
          <a:noFill/>
        </p:spPr>
        <p:txBody>
          <a:bodyPr wrap="none" rtlCol="0">
            <a:spAutoFit/>
          </a:bodyPr>
          <a:lstStyle/>
          <a:p>
            <a:r>
              <a:rPr lang="en-US" altLang="zh-CN" sz="66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sym typeface="Arial" panose="020B0604020202020204" pitchFamily="34" charset="0"/>
              </a:rPr>
              <a:t>This is </a:t>
            </a:r>
            <a:endParaRPr lang="en-US" altLang="zh-CN" sz="66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sym typeface="Arial" panose="020B0604020202020204" pitchFamily="34" charset="0"/>
            </a:endParaRPr>
          </a:p>
          <a:p>
            <a:r>
              <a:rPr lang="en-US" altLang="zh-CN" sz="66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sym typeface="Arial" panose="020B0604020202020204" pitchFamily="34" charset="0"/>
              </a:rPr>
              <a:t>your </a:t>
            </a:r>
            <a:r>
              <a:rPr lang="en-US" altLang="zh-CN" sz="66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rPr>
              <a:t>TITLE</a:t>
            </a:r>
            <a:endParaRPr lang="en-US" sz="66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sym typeface="Arial" panose="020B0604020202020204" pitchFamily="34" charset="0"/>
            </a:endParaRPr>
          </a:p>
        </p:txBody>
      </p:sp>
      <p:sp>
        <p:nvSpPr>
          <p:cNvPr id="18" name="PA_文本框 8"/>
          <p:cNvSpPr txBox="1"/>
          <p:nvPr>
            <p:custDataLst>
              <p:tags r:id="rId2"/>
            </p:custDataLst>
          </p:nvPr>
        </p:nvSpPr>
        <p:spPr>
          <a:xfrm>
            <a:off x="5910668" y="2082910"/>
            <a:ext cx="4190571" cy="1015663"/>
          </a:xfrm>
          <a:prstGeom prst="rect">
            <a:avLst/>
          </a:prstGeom>
          <a:noFill/>
        </p:spPr>
        <p:txBody>
          <a:bodyPr wrap="none" rtlCol="0">
            <a:spAutoFit/>
          </a:bodyPr>
          <a:lstStyle/>
          <a:p>
            <a:r>
              <a:rPr lang="en-US" altLang="zh-CN" sz="6000" spc="300" dirty="0">
                <a:solidFill>
                  <a:srgbClr val="010101"/>
                </a:solidFill>
                <a:effectLst>
                  <a:outerShdw blurRad="38100" dist="38100" dir="2700000" algn="tl">
                    <a:srgbClr val="000000">
                      <a:alpha val="43137"/>
                    </a:srgbClr>
                  </a:outerShdw>
                </a:effectLst>
                <a:latin typeface="Algerian" panose="04020705040A02060702" pitchFamily="82" charset="0"/>
                <a:ea typeface="华文细黑" panose="02010600040101010101" charset="-122"/>
              </a:rPr>
              <a:t>PART TWO</a:t>
            </a:r>
            <a:endParaRPr lang="zh-CN" altLang="en-US" sz="6000" dirty="0">
              <a:solidFill>
                <a:srgbClr val="010101"/>
              </a:solidFill>
              <a:effectLst>
                <a:outerShdw blurRad="38100" dist="38100" dir="2700000" algn="tl">
                  <a:srgbClr val="000000">
                    <a:alpha val="43137"/>
                  </a:srgbClr>
                </a:outerShdw>
              </a:effectLst>
              <a:latin typeface="Algerian" panose="04020705040A02060702" pitchFamily="82" charset="0"/>
            </a:endParaRPr>
          </a:p>
        </p:txBody>
      </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664228" flipH="1">
            <a:off x="5898112" y="1346446"/>
            <a:ext cx="899948" cy="736464"/>
          </a:xfrm>
          <a:prstGeom prst="rect">
            <a:avLst/>
          </a:prstGeom>
        </p:spPr>
      </p:pic>
      <p:sp>
        <p:nvSpPr>
          <p:cNvPr id="20" name="PA_矩形 12"/>
          <p:cNvSpPr/>
          <p:nvPr>
            <p:custDataLst>
              <p:tags r:id="rId4"/>
            </p:custDataLst>
          </p:nvPr>
        </p:nvSpPr>
        <p:spPr>
          <a:xfrm>
            <a:off x="6096000" y="5345030"/>
            <a:ext cx="5423420" cy="708207"/>
          </a:xfrm>
          <a:prstGeom prst="rect">
            <a:avLst/>
          </a:prstGeom>
        </p:spPr>
        <p:txBody>
          <a:bodyPr wrap="square">
            <a:spAutoFit/>
          </a:bodyPr>
          <a:lstStyle/>
          <a:p>
            <a:pPr>
              <a:lnSpc>
                <a:spcPts val="2500"/>
              </a:lnSpc>
            </a:pPr>
            <a:r>
              <a:rPr lang="en-US" altLang="zh-CN" sz="1600" dirty="0">
                <a:latin typeface="+mn-ea"/>
              </a:rPr>
              <a:t>Some people say that loneliness is shameful , but fashion is a means of resistance alone , this is fashion realm.</a:t>
            </a:r>
            <a:endParaRPr lang="zh-CN" altLang="en-US" sz="1600" dirty="0">
              <a:solidFill>
                <a:schemeClr val="tx1">
                  <a:lumMod val="50000"/>
                  <a:lumOff val="50000"/>
                </a:schemeClr>
              </a:solidFill>
              <a:latin typeface="+mn-ea"/>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0">
        <p14:gallery dir="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8"/>
                                        </p:tgtEl>
                                        <p:attrNameLst>
                                          <p:attrName>ppt_y</p:attrName>
                                        </p:attrNameLst>
                                      </p:cBhvr>
                                      <p:tavLst>
                                        <p:tav tm="0">
                                          <p:val>
                                            <p:strVal val="#ppt_y"/>
                                          </p:val>
                                        </p:tav>
                                        <p:tav tm="100000">
                                          <p:val>
                                            <p:strVal val="#ppt_y"/>
                                          </p:val>
                                        </p:tav>
                                      </p:tavLst>
                                    </p:anim>
                                    <p:anim calcmode="lin" valueType="num">
                                      <p:cBhvr>
                                        <p:cTn id="2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8"/>
                                        </p:tgtEl>
                                      </p:cBhvr>
                                    </p:animEffect>
                                  </p:childTnLst>
                                </p:cTn>
                              </p:par>
                            </p:childTnLst>
                          </p:cTn>
                        </p:par>
                        <p:par>
                          <p:cTn id="27" fill="hold">
                            <p:stCondLst>
                              <p:cond delay="2349"/>
                            </p:stCondLst>
                            <p:childTnLst>
                              <p:par>
                                <p:cTn id="28" presetID="37"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900" decel="100000" fill="hold"/>
                                        <p:tgtEl>
                                          <p:spTgt spid="20"/>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6"/>
          <p:cNvSpPr txBox="1"/>
          <p:nvPr/>
        </p:nvSpPr>
        <p:spPr>
          <a:xfrm>
            <a:off x="8932332" y="4822570"/>
            <a:ext cx="2258566" cy="987130"/>
          </a:xfrm>
          <a:prstGeom prst="rect">
            <a:avLst/>
          </a:prstGeom>
          <a:noFill/>
        </p:spPr>
        <p:txBody>
          <a:bodyPr wrap="square" rtlCol="0" anchor="ctr" anchorCtr="0">
            <a:spAutoFit/>
          </a:bodyPr>
          <a:lstStyle/>
          <a:p>
            <a:pPr lvl="0" algn="ctr">
              <a:lnSpc>
                <a:spcPct val="150000"/>
              </a:lnSpc>
            </a:pPr>
            <a:r>
              <a:rPr lang="en-US" altLang="zh-CN"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a:t>
            </a:r>
            <a:endParaRPr lang="en-US" altLang="zh-CN"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p:txBody>
      </p:sp>
      <p:sp>
        <p:nvSpPr>
          <p:cNvPr id="6" name="TextBox 18"/>
          <p:cNvSpPr txBox="1"/>
          <p:nvPr/>
        </p:nvSpPr>
        <p:spPr>
          <a:xfrm>
            <a:off x="6505575" y="4852720"/>
            <a:ext cx="2194641" cy="987130"/>
          </a:xfrm>
          <a:prstGeom prst="rect">
            <a:avLst/>
          </a:prstGeom>
          <a:noFill/>
        </p:spPr>
        <p:txBody>
          <a:bodyPr wrap="square" rtlCol="0" anchor="ctr" anchorCtr="0">
            <a:spAutoFit/>
          </a:bodyPr>
          <a:lstStyle/>
          <a:p>
            <a:pPr lvl="0" algn="ctr">
              <a:lnSpc>
                <a:spcPct val="150000"/>
              </a:lnSpc>
            </a:pPr>
            <a:r>
              <a:rPr lang="en-US" altLang="zh-CN"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a:t>
            </a:r>
            <a:endParaRPr lang="en-US" altLang="zh-CN"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p:txBody>
      </p:sp>
      <p:sp>
        <p:nvSpPr>
          <p:cNvPr id="8" name="TextBox 20"/>
          <p:cNvSpPr txBox="1"/>
          <p:nvPr/>
        </p:nvSpPr>
        <p:spPr>
          <a:xfrm>
            <a:off x="4175094" y="4822570"/>
            <a:ext cx="2238585" cy="987130"/>
          </a:xfrm>
          <a:prstGeom prst="rect">
            <a:avLst/>
          </a:prstGeom>
          <a:noFill/>
        </p:spPr>
        <p:txBody>
          <a:bodyPr wrap="square" rtlCol="0" anchor="ctr" anchorCtr="0">
            <a:spAutoFit/>
          </a:bodyPr>
          <a:lstStyle/>
          <a:p>
            <a:pPr lvl="0" algn="ctr">
              <a:lnSpc>
                <a:spcPct val="150000"/>
              </a:lnSpc>
            </a:pPr>
            <a:r>
              <a:rPr lang="en-US" altLang="zh-CN"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I love you more than I've ever loved any woman. And I've waited longer for you than I've waited for any woman.</a:t>
            </a:r>
            <a:endParaRPr lang="en-US" altLang="zh-CN" sz="1000" dirty="0">
              <a:solidFill>
                <a:schemeClr val="tx1">
                  <a:lumMod val="75000"/>
                  <a:lumOff val="25000"/>
                </a:schemeClr>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p:txBody>
      </p:sp>
      <p:pic>
        <p:nvPicPr>
          <p:cNvPr id="9" name="Picture Placeholder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391609" y="1566125"/>
            <a:ext cx="1705111" cy="3184295"/>
          </a:xfrm>
          <a:prstGeom prst="rect">
            <a:avLst/>
          </a:prstGeom>
        </p:spPr>
      </p:pic>
      <p:pic>
        <p:nvPicPr>
          <p:cNvPr id="10" name="Picture Placeholder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9715" y="1566125"/>
            <a:ext cx="2122863" cy="3184295"/>
          </a:xfrm>
          <a:prstGeom prst="rect">
            <a:avLst/>
          </a:prstGeom>
        </p:spPr>
      </p:pic>
      <p:pic>
        <p:nvPicPr>
          <p:cNvPr id="11" name="Picture Placeholder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2545" y="1613364"/>
            <a:ext cx="2138141" cy="3089817"/>
          </a:xfrm>
          <a:prstGeom prst="rect">
            <a:avLst/>
          </a:prstGeom>
        </p:spPr>
      </p:pic>
      <p:sp>
        <p:nvSpPr>
          <p:cNvPr id="12" name="TextBox 5"/>
          <p:cNvSpPr txBox="1"/>
          <p:nvPr/>
        </p:nvSpPr>
        <p:spPr>
          <a:xfrm>
            <a:off x="584804" y="1566125"/>
            <a:ext cx="3590290" cy="2528570"/>
          </a:xfrm>
          <a:prstGeom prst="rect">
            <a:avLst/>
          </a:prstGeom>
          <a:noFill/>
        </p:spPr>
        <p:txBody>
          <a:bodyPr wrap="square" rtlCol="0">
            <a:spAutoFit/>
          </a:bodyPr>
          <a:lstStyle/>
          <a:p>
            <a:pPr algn="l" defTabSz="914400" eaLnBrk="1" hangingPunct="1">
              <a:lnSpc>
                <a:spcPct val="80000"/>
              </a:lnSpc>
            </a:pPr>
            <a:r>
              <a:rPr lang="id-ID" sz="66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THIS IS YOUR </a:t>
            </a:r>
            <a:endParaRPr lang="id-ID" sz="66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endParaRPr>
          </a:p>
          <a:p>
            <a:pPr algn="l" defTabSz="914400" eaLnBrk="1" hangingPunct="1">
              <a:lnSpc>
                <a:spcPct val="80000"/>
              </a:lnSpc>
            </a:pPr>
            <a:r>
              <a:rPr lang="id-ID" sz="6600" b="1" dirty="0">
                <a:latin typeface="Arial" panose="020B0604020202020204" pitchFamily="34" charset="0"/>
                <a:ea typeface="微软雅黑" panose="020B0503020204020204" pitchFamily="34" charset="-122"/>
                <a:cs typeface="Poppins Medium" panose="02000000000000000000" pitchFamily="2" charset="0"/>
                <a:sym typeface="Arial" panose="020B0604020202020204" pitchFamily="34" charset="0"/>
              </a:rPr>
              <a:t>FUTUTE</a:t>
            </a:r>
            <a:endParaRPr kumimoji="0" lang="id-ID" sz="10000" b="1" kern="1200" cap="none" spc="300" normalizeH="0" baseline="0" noProof="0" dirty="0">
              <a:latin typeface="Arial" panose="020B0604020202020204" pitchFamily="34" charset="0"/>
              <a:ea typeface="微软雅黑" panose="020B0503020204020204" pitchFamily="34" charset="-122"/>
              <a:cs typeface="Poppins SemiBold" panose="02000000000000000000" pitchFamily="2" charset="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16" presetClass="entr" presetSubtype="37"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par>
                                <p:cTn id="27" presetID="16" presetClass="entr" presetSubtype="37"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outVertical)">
                                      <p:cBhvr>
                                        <p:cTn id="29" dur="500"/>
                                        <p:tgtEl>
                                          <p:spTgt spid="6"/>
                                        </p:tgtEl>
                                      </p:cBhvr>
                                    </p:animEffect>
                                  </p:childTnLst>
                                </p:cTn>
                              </p:par>
                              <p:par>
                                <p:cTn id="30" presetID="16" presetClass="entr" presetSubtype="37"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arn(outVertical)">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2"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ISPRING_PRESENTATION_TITLE" val="欧美"/>
  <p:tag name="KSO_WPP_MARK_KEY" val="27083ac3-6222-4d98-b687-cf9920d7b087"/>
  <p:tag name="COMMONDATA" val="eyJoZGlkIjoiMDhmNWNhZDBjNTViNzU2ZTI5MGJjMWU2ODk1MDQ3MGMifQ=="/>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ags/tag9.xml><?xml version="1.0" encoding="utf-8"?>
<p:tagLst xmlns:p="http://schemas.openxmlformats.org/presentationml/2006/main">
  <p:tag name="PA" val="v3.2.0"/>
</p:tagLst>
</file>

<file path=ppt/theme/theme1.xml><?xml version="1.0" encoding="utf-8"?>
<a:theme xmlns:a="http://schemas.openxmlformats.org/drawingml/2006/main" name="PC6下载站 www.pc6.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6286</Words>
  <Application>WPS 演示</Application>
  <PresentationFormat>宽屏</PresentationFormat>
  <Paragraphs>185</Paragraphs>
  <Slides>22</Slides>
  <Notes>22</Notes>
  <HiddenSlides>0</HiddenSlides>
  <MMClips>0</MMClips>
  <ScaleCrop>false</ScaleCrop>
  <HeadingPairs>
    <vt:vector size="6" baseType="variant">
      <vt:variant>
        <vt:lpstr>已用的字体</vt:lpstr>
      </vt:variant>
      <vt:variant>
        <vt:i4>28</vt:i4>
      </vt:variant>
      <vt:variant>
        <vt:lpstr>主题</vt:lpstr>
      </vt:variant>
      <vt:variant>
        <vt:i4>2</vt:i4>
      </vt:variant>
      <vt:variant>
        <vt:lpstr>幻灯片标题</vt:lpstr>
      </vt:variant>
      <vt:variant>
        <vt:i4>22</vt:i4>
      </vt:variant>
    </vt:vector>
  </HeadingPairs>
  <TitlesOfParts>
    <vt:vector size="52" baseType="lpstr">
      <vt:lpstr>Arial</vt:lpstr>
      <vt:lpstr>宋体</vt:lpstr>
      <vt:lpstr>Wingdings</vt:lpstr>
      <vt:lpstr>微软雅黑</vt:lpstr>
      <vt:lpstr>Algerian</vt:lpstr>
      <vt:lpstr>Gabriola</vt:lpstr>
      <vt:lpstr>华文细黑</vt:lpstr>
      <vt:lpstr>911 Porscha</vt:lpstr>
      <vt:lpstr>Segoe Print</vt:lpstr>
      <vt:lpstr>方正悠黑简体_501L</vt:lpstr>
      <vt:lpstr>微软雅黑 Light</vt:lpstr>
      <vt:lpstr>Poppins Medium</vt:lpstr>
      <vt:lpstr>Verdana</vt:lpstr>
      <vt:lpstr>Poppins SemiBold</vt:lpstr>
      <vt:lpstr>Open Sans Light</vt:lpstr>
      <vt:lpstr>Yu Gothic UI Light</vt:lpstr>
      <vt:lpstr>等线</vt:lpstr>
      <vt:lpstr>黑体</vt:lpstr>
      <vt:lpstr>Arial Unicode MS</vt:lpstr>
      <vt:lpstr>等线 Light</vt:lpstr>
      <vt:lpstr>Arial</vt:lpstr>
      <vt:lpstr>Open Sans Light</vt:lpstr>
      <vt:lpstr>Open Sans</vt:lpstr>
      <vt:lpstr>Poppins Light</vt:lpstr>
      <vt:lpstr>Gill Sans</vt:lpstr>
      <vt:lpstr>Source Sans Pro</vt:lpstr>
      <vt:lpstr>汉仪中圆简</vt:lpstr>
      <vt:lpstr>Calibri</vt:lpstr>
      <vt:lpstr>PC6下载站 www.pc6.com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欧美</dc:title>
  <dc:creator>第一PPT</dc:creator>
  <cp:keywords>www.1ppt.com</cp:keywords>
  <dc:description>www.1ppt.com</dc:description>
  <cp:lastModifiedBy>铭</cp:lastModifiedBy>
  <cp:revision>36</cp:revision>
  <dcterms:created xsi:type="dcterms:W3CDTF">2018-07-06T05:24:00Z</dcterms:created>
  <dcterms:modified xsi:type="dcterms:W3CDTF">2022-11-02T08:38:47Z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B0EDBF22C4F54D76B85DEFD12847C257</vt:lpwstr>
  </property>
  <property fmtid="{D5CDD505-2E9C-101B-9397-08002B2CF9AE}" pid="3" name="KSOProductBuildVer">
    <vt:lpwstr>2052-11.1.0.12116</vt:lpwstr>
  </property>
</Properties>
</file>