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81" r:id="rId5"/>
    <p:sldId id="282" r:id="rId6"/>
    <p:sldId id="260" r:id="rId7"/>
    <p:sldId id="261" r:id="rId8"/>
    <p:sldId id="262" r:id="rId9"/>
    <p:sldId id="263" r:id="rId10"/>
    <p:sldId id="264" r:id="rId11"/>
    <p:sldId id="284" r:id="rId12"/>
    <p:sldId id="265" r:id="rId13"/>
    <p:sldId id="266" r:id="rId14"/>
    <p:sldId id="267" r:id="rId15"/>
    <p:sldId id="269" r:id="rId16"/>
    <p:sldId id="271" r:id="rId17"/>
    <p:sldId id="285" r:id="rId18"/>
    <p:sldId id="272" r:id="rId19"/>
    <p:sldId id="273" r:id="rId20"/>
    <p:sldId id="274" r:id="rId21"/>
    <p:sldId id="275" r:id="rId22"/>
    <p:sldId id="279" r:id="rId23"/>
    <p:sldId id="286" r:id="rId24"/>
    <p:sldId id="276" r:id="rId25"/>
    <p:sldId id="277" r:id="rId26"/>
    <p:sldId id="278" r:id="rId27"/>
    <p:sldId id="280" r:id="rId28"/>
    <p:sldId id="270" r:id="rId29"/>
    <p:sldId id="283" r:id="rId30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7153" autoAdjust="0"/>
  </p:normalViewPr>
  <p:slideViewPr>
    <p:cSldViewPr snapToGrid="0">
      <p:cViewPr varScale="1">
        <p:scale>
          <a:sx n="58" d="100"/>
          <a:sy n="58" d="100"/>
        </p:scale>
        <p:origin x="-10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95EEC-4DB5-413E-A233-A0CB79BD4F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xiazai/" TargetMode="External"/><Relationship Id="rId8" Type="http://schemas.openxmlformats.org/officeDocument/2006/relationships/hyperlink" Target="http://www.1ppt.com/tubiao/" TargetMode="External"/><Relationship Id="rId7" Type="http://schemas.openxmlformats.org/officeDocument/2006/relationships/hyperlink" Target="http://www.1ppt.com/beijing/" TargetMode="External"/><Relationship Id="rId6" Type="http://schemas.openxmlformats.org/officeDocument/2006/relationships/hyperlink" Target="http://www.1ppt.com/sucai/" TargetMode="External"/><Relationship Id="rId5" Type="http://schemas.openxmlformats.org/officeDocument/2006/relationships/hyperlink" Target="http://www.1ppt.com/jieri/" TargetMode="External"/><Relationship Id="rId4" Type="http://schemas.openxmlformats.org/officeDocument/2006/relationships/hyperlink" Target="http://www.1ppt.com/hangye/" TargetMode="External"/><Relationship Id="rId3" Type="http://schemas.openxmlformats.org/officeDocument/2006/relationships/hyperlink" Target="http://www.1ppt.com/moban/" TargetMode="External"/><Relationship Id="rId2" Type="http://schemas.openxmlformats.org/officeDocument/2006/relationships/notesMaster" Target="../notesMasters/notesMaster1.xml"/><Relationship Id="rId18" Type="http://schemas.openxmlformats.org/officeDocument/2006/relationships/hyperlink" Target="http://www.1ppt.com/ziti/" TargetMode="External"/><Relationship Id="rId17" Type="http://schemas.openxmlformats.org/officeDocument/2006/relationships/hyperlink" Target="http://www.1ppt.com/jiaoan/" TargetMode="External"/><Relationship Id="rId16" Type="http://schemas.openxmlformats.org/officeDocument/2006/relationships/hyperlink" Target="http://www.1ppt.com/shiti/" TargetMode="External"/><Relationship Id="rId15" Type="http://schemas.openxmlformats.org/officeDocument/2006/relationships/hyperlink" Target="http://www.1ppt.com/shouchaobao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excel/" TargetMode="External"/><Relationship Id="rId11" Type="http://schemas.openxmlformats.org/officeDocument/2006/relationships/hyperlink" Target="http://www.1ppt.com/word/" TargetMode="External"/><Relationship Id="rId10" Type="http://schemas.openxmlformats.org/officeDocument/2006/relationships/hyperlink" Target="http://www.1ppt.com/powerpoint/" TargetMode="Externa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7B5743-03CF-4EAB-BB0E-B362DA5537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9551" y="390879"/>
            <a:ext cx="432000" cy="576000"/>
            <a:chOff x="-799817" y="-140064"/>
            <a:chExt cx="756084" cy="896148"/>
          </a:xfrm>
        </p:grpSpPr>
        <p:sp>
          <p:nvSpPr>
            <p:cNvPr id="4" name="işḷíḑè"/>
            <p:cNvSpPr/>
            <p:nvPr/>
          </p:nvSpPr>
          <p:spPr bwMode="auto">
            <a:xfrm>
              <a:off x="-799817" y="-140064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ïṧ1ïḑé"/>
            <p:cNvSpPr/>
            <p:nvPr/>
          </p:nvSpPr>
          <p:spPr bwMode="auto">
            <a:xfrm>
              <a:off x="-799817" y="0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none" lIns="0" tIns="0" rIns="0" bIns="0" anchor="ctr" anchorCtr="1" forceAA="0" compatLnSpc="1">
              <a:normAutofit fontScale="92500" lnSpcReduction="20000"/>
            </a:bodyPr>
            <a:lstStyle/>
            <a:p>
              <a:pPr algn="ctr"/>
              <a:endParaRPr lang="en-US" altLang="zh-CN" sz="28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0" Type="http://schemas.openxmlformats.org/officeDocument/2006/relationships/notesSlide" Target="../notesSlides/notesSlide17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71329" y="2"/>
            <a:ext cx="12263329" cy="69455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71329" y="2704290"/>
            <a:ext cx="12263329" cy="424126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24187" y="3124494"/>
            <a:ext cx="45968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商务礼仪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70843" y="2704289"/>
            <a:ext cx="141577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endParaRPr lang="en-US" altLang="zh-CN" sz="96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板</a:t>
            </a:r>
            <a:endParaRPr lang="zh-CN" altLang="en-US" sz="9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4187" y="2704290"/>
            <a:ext cx="4246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ETIQUETTE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0416" y="5707347"/>
            <a:ext cx="3390623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专业讲师全面培训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33958" y="169333"/>
            <a:ext cx="1537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LOGO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30417" y="6225746"/>
            <a:ext cx="2016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0532" y="6225532"/>
            <a:ext cx="141050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55148" y="1661700"/>
            <a:ext cx="11681704" cy="4513630"/>
            <a:chOff x="255148" y="1307739"/>
            <a:chExt cx="11681704" cy="4513630"/>
          </a:xfrm>
        </p:grpSpPr>
        <p:sp>
          <p:nvSpPr>
            <p:cNvPr id="4" name="íśļíďé"/>
            <p:cNvSpPr/>
            <p:nvPr/>
          </p:nvSpPr>
          <p:spPr>
            <a:xfrm>
              <a:off x="255148" y="1736812"/>
              <a:ext cx="11681704" cy="3016278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 r="12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íṡḻíḍè"/>
            <p:cNvGrpSpPr/>
            <p:nvPr/>
          </p:nvGrpSpPr>
          <p:grpSpPr>
            <a:xfrm>
              <a:off x="506873" y="1307739"/>
              <a:ext cx="11178254" cy="4513630"/>
              <a:chOff x="507068" y="1307739"/>
              <a:chExt cx="11178254" cy="4513630"/>
            </a:xfrm>
          </p:grpSpPr>
          <p:grpSp>
            <p:nvGrpSpPr>
              <p:cNvPr id="6" name="îsḻíḋe"/>
              <p:cNvGrpSpPr/>
              <p:nvPr/>
            </p:nvGrpSpPr>
            <p:grpSpPr>
              <a:xfrm>
                <a:off x="3294148" y="1307739"/>
                <a:ext cx="2817014" cy="4513630"/>
                <a:chOff x="4776514" y="1307739"/>
                <a:chExt cx="2817014" cy="4513630"/>
              </a:xfrm>
            </p:grpSpPr>
            <p:sp>
              <p:nvSpPr>
                <p:cNvPr id="25" name="íṩḻïḋe"/>
                <p:cNvSpPr/>
                <p:nvPr/>
              </p:nvSpPr>
              <p:spPr>
                <a:xfrm>
                  <a:off x="5021815" y="1736812"/>
                  <a:ext cx="2326413" cy="1295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iŝlíḑé"/>
                <p:cNvSpPr/>
                <p:nvPr/>
              </p:nvSpPr>
              <p:spPr>
                <a:xfrm>
                  <a:off x="5554079" y="1307739"/>
                  <a:ext cx="1261885" cy="307777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600" b="1" dirty="0" smtClean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ïṡ1iḍé"/>
                <p:cNvSpPr/>
                <p:nvPr/>
              </p:nvSpPr>
              <p:spPr>
                <a:xfrm>
                  <a:off x="4776514" y="4894015"/>
                  <a:ext cx="2817014" cy="927354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 smtClean="0">
                      <a:ea typeface="微软雅黑" panose="020B0503020204020204" pitchFamily="34" charset="-122"/>
                    </a:rPr>
                  </a:b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îśḷiḋé"/>
                <p:cNvSpPr/>
                <p:nvPr/>
              </p:nvSpPr>
              <p:spPr>
                <a:xfrm>
                  <a:off x="5462753" y="2637371"/>
                  <a:ext cx="1444537" cy="253916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/>
                  <a:r>
                    <a:rPr lang="zh-CN" altLang="en-US" sz="1200" b="1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2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iṩľíḑe"/>
                <p:cNvSpPr/>
                <p:nvPr/>
              </p:nvSpPr>
              <p:spPr bwMode="auto">
                <a:xfrm>
                  <a:off x="5904098" y="2025468"/>
                  <a:ext cx="561846" cy="4386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63" y="0"/>
                      </a:moveTo>
                      <a:cubicBezTo>
                        <a:pt x="20630" y="0"/>
                        <a:pt x="20946" y="158"/>
                        <a:pt x="21208" y="475"/>
                      </a:cubicBezTo>
                      <a:cubicBezTo>
                        <a:pt x="21470" y="796"/>
                        <a:pt x="21599" y="1175"/>
                        <a:pt x="21599" y="1615"/>
                      </a:cubicBezTo>
                      <a:lnTo>
                        <a:pt x="21599" y="19984"/>
                      </a:lnTo>
                      <a:cubicBezTo>
                        <a:pt x="21599" y="20419"/>
                        <a:pt x="21470" y="20803"/>
                        <a:pt x="21208" y="21121"/>
                      </a:cubicBezTo>
                      <a:cubicBezTo>
                        <a:pt x="20946" y="21441"/>
                        <a:pt x="20630" y="21599"/>
                        <a:pt x="20263" y="21599"/>
                      </a:cubicBezTo>
                      <a:lnTo>
                        <a:pt x="1370" y="21599"/>
                      </a:lnTo>
                      <a:cubicBezTo>
                        <a:pt x="1003" y="21599"/>
                        <a:pt x="683" y="21441"/>
                        <a:pt x="411" y="21121"/>
                      </a:cubicBezTo>
                      <a:cubicBezTo>
                        <a:pt x="137" y="20803"/>
                        <a:pt x="0" y="20422"/>
                        <a:pt x="0" y="19984"/>
                      </a:cubicBezTo>
                      <a:lnTo>
                        <a:pt x="0" y="1615"/>
                      </a:lnTo>
                      <a:cubicBezTo>
                        <a:pt x="0" y="1175"/>
                        <a:pt x="137" y="796"/>
                        <a:pt x="411" y="475"/>
                      </a:cubicBezTo>
                      <a:cubicBezTo>
                        <a:pt x="683" y="158"/>
                        <a:pt x="1003" y="0"/>
                        <a:pt x="1370" y="0"/>
                      </a:cubicBezTo>
                      <a:lnTo>
                        <a:pt x="20263" y="0"/>
                      </a:lnTo>
                      <a:close/>
                      <a:moveTo>
                        <a:pt x="19805" y="2162"/>
                      </a:moveTo>
                      <a:lnTo>
                        <a:pt x="1804" y="2162"/>
                      </a:lnTo>
                      <a:lnTo>
                        <a:pt x="1804" y="19432"/>
                      </a:lnTo>
                      <a:lnTo>
                        <a:pt x="19805" y="19432"/>
                      </a:lnTo>
                      <a:lnTo>
                        <a:pt x="19805" y="2162"/>
                      </a:lnTo>
                      <a:close/>
                      <a:moveTo>
                        <a:pt x="5978" y="17886"/>
                      </a:moveTo>
                      <a:lnTo>
                        <a:pt x="3598" y="17886"/>
                      </a:lnTo>
                      <a:lnTo>
                        <a:pt x="3598" y="12784"/>
                      </a:lnTo>
                      <a:lnTo>
                        <a:pt x="5978" y="12784"/>
                      </a:lnTo>
                      <a:lnTo>
                        <a:pt x="5978" y="17886"/>
                      </a:lnTo>
                      <a:close/>
                      <a:moveTo>
                        <a:pt x="9961" y="17886"/>
                      </a:moveTo>
                      <a:lnTo>
                        <a:pt x="7606" y="17886"/>
                      </a:lnTo>
                      <a:lnTo>
                        <a:pt x="7606" y="6973"/>
                      </a:lnTo>
                      <a:lnTo>
                        <a:pt x="9961" y="6973"/>
                      </a:lnTo>
                      <a:lnTo>
                        <a:pt x="9961" y="17886"/>
                      </a:lnTo>
                      <a:close/>
                      <a:moveTo>
                        <a:pt x="14018" y="17886"/>
                      </a:moveTo>
                      <a:lnTo>
                        <a:pt x="11638" y="17886"/>
                      </a:lnTo>
                      <a:lnTo>
                        <a:pt x="11638" y="9561"/>
                      </a:lnTo>
                      <a:lnTo>
                        <a:pt x="14018" y="9561"/>
                      </a:lnTo>
                      <a:lnTo>
                        <a:pt x="14018" y="17886"/>
                      </a:lnTo>
                      <a:close/>
                      <a:moveTo>
                        <a:pt x="18001" y="17886"/>
                      </a:moveTo>
                      <a:lnTo>
                        <a:pt x="15621" y="17886"/>
                      </a:lnTo>
                      <a:lnTo>
                        <a:pt x="15621" y="4920"/>
                      </a:lnTo>
                      <a:lnTo>
                        <a:pt x="18001" y="4920"/>
                      </a:lnTo>
                      <a:lnTo>
                        <a:pt x="18001" y="1788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7" name="íŝ1ïḍè"/>
              <p:cNvGrpSpPr/>
              <p:nvPr/>
            </p:nvGrpSpPr>
            <p:grpSpPr>
              <a:xfrm>
                <a:off x="6081228" y="1307740"/>
                <a:ext cx="2817014" cy="4513629"/>
                <a:chOff x="8497588" y="1307740"/>
                <a:chExt cx="2817014" cy="4513629"/>
              </a:xfrm>
            </p:grpSpPr>
            <p:sp>
              <p:nvSpPr>
                <p:cNvPr id="20" name="îšľïdê"/>
                <p:cNvSpPr/>
                <p:nvPr/>
              </p:nvSpPr>
              <p:spPr>
                <a:xfrm>
                  <a:off x="8742889" y="1736812"/>
                  <a:ext cx="2326413" cy="1295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" name="iṧļiḍê"/>
                <p:cNvSpPr/>
                <p:nvPr/>
              </p:nvSpPr>
              <p:spPr>
                <a:xfrm>
                  <a:off x="9275153" y="1307740"/>
                  <a:ext cx="1261885" cy="307777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600" b="1" dirty="0" smtClean="0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iṩḷîḋé"/>
                <p:cNvSpPr/>
                <p:nvPr/>
              </p:nvSpPr>
              <p:spPr>
                <a:xfrm>
                  <a:off x="8497588" y="4894015"/>
                  <a:ext cx="2817014" cy="927354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 smtClean="0">
                      <a:ea typeface="微软雅黑" panose="020B0503020204020204" pitchFamily="34" charset="-122"/>
                    </a:rPr>
                  </a:b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iṩḻïḑé"/>
                <p:cNvSpPr/>
                <p:nvPr/>
              </p:nvSpPr>
              <p:spPr>
                <a:xfrm>
                  <a:off x="9183827" y="2625897"/>
                  <a:ext cx="1444537" cy="253916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/>
                  <a:r>
                    <a:rPr lang="zh-CN" altLang="en-US" sz="1200" b="1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2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ïślíḓê"/>
                <p:cNvSpPr/>
                <p:nvPr/>
              </p:nvSpPr>
              <p:spPr bwMode="auto">
                <a:xfrm>
                  <a:off x="9650711" y="2025468"/>
                  <a:ext cx="510769" cy="4386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63" y="3222"/>
                      </a:moveTo>
                      <a:cubicBezTo>
                        <a:pt x="20632" y="3222"/>
                        <a:pt x="20946" y="3384"/>
                        <a:pt x="21208" y="3713"/>
                      </a:cubicBezTo>
                      <a:cubicBezTo>
                        <a:pt x="21470" y="4042"/>
                        <a:pt x="21599" y="4427"/>
                        <a:pt x="21599" y="4865"/>
                      </a:cubicBezTo>
                      <a:lnTo>
                        <a:pt x="21599" y="19984"/>
                      </a:lnTo>
                      <a:cubicBezTo>
                        <a:pt x="21599" y="20421"/>
                        <a:pt x="21470" y="20803"/>
                        <a:pt x="21208" y="21121"/>
                      </a:cubicBezTo>
                      <a:cubicBezTo>
                        <a:pt x="20946" y="21441"/>
                        <a:pt x="20632" y="21599"/>
                        <a:pt x="20263" y="21599"/>
                      </a:cubicBezTo>
                      <a:lnTo>
                        <a:pt x="1348" y="21599"/>
                      </a:lnTo>
                      <a:cubicBezTo>
                        <a:pt x="981" y="21599"/>
                        <a:pt x="663" y="21441"/>
                        <a:pt x="399" y="21121"/>
                      </a:cubicBezTo>
                      <a:cubicBezTo>
                        <a:pt x="134" y="20803"/>
                        <a:pt x="0" y="20421"/>
                        <a:pt x="0" y="19984"/>
                      </a:cubicBezTo>
                      <a:lnTo>
                        <a:pt x="0" y="4865"/>
                      </a:lnTo>
                      <a:cubicBezTo>
                        <a:pt x="0" y="4427"/>
                        <a:pt x="134" y="4042"/>
                        <a:pt x="399" y="3713"/>
                      </a:cubicBezTo>
                      <a:cubicBezTo>
                        <a:pt x="663" y="3384"/>
                        <a:pt x="981" y="3222"/>
                        <a:pt x="1348" y="3222"/>
                      </a:cubicBezTo>
                      <a:lnTo>
                        <a:pt x="5638" y="3222"/>
                      </a:lnTo>
                      <a:lnTo>
                        <a:pt x="6318" y="1460"/>
                      </a:lnTo>
                      <a:cubicBezTo>
                        <a:pt x="6458" y="1057"/>
                        <a:pt x="6717" y="713"/>
                        <a:pt x="7089" y="425"/>
                      </a:cubicBezTo>
                      <a:cubicBezTo>
                        <a:pt x="7466" y="143"/>
                        <a:pt x="7838" y="0"/>
                        <a:pt x="8203" y="0"/>
                      </a:cubicBezTo>
                      <a:lnTo>
                        <a:pt x="13396" y="0"/>
                      </a:lnTo>
                      <a:cubicBezTo>
                        <a:pt x="13763" y="0"/>
                        <a:pt x="14135" y="143"/>
                        <a:pt x="14510" y="425"/>
                      </a:cubicBezTo>
                      <a:cubicBezTo>
                        <a:pt x="14884" y="713"/>
                        <a:pt x="15146" y="1057"/>
                        <a:pt x="15293" y="1460"/>
                      </a:cubicBezTo>
                      <a:lnTo>
                        <a:pt x="15961" y="3222"/>
                      </a:lnTo>
                      <a:lnTo>
                        <a:pt x="20263" y="3222"/>
                      </a:lnTo>
                      <a:close/>
                      <a:moveTo>
                        <a:pt x="10806" y="19185"/>
                      </a:moveTo>
                      <a:cubicBezTo>
                        <a:pt x="11572" y="19185"/>
                        <a:pt x="12299" y="19002"/>
                        <a:pt x="12987" y="18650"/>
                      </a:cubicBezTo>
                      <a:cubicBezTo>
                        <a:pt x="13672" y="18294"/>
                        <a:pt x="14270" y="17810"/>
                        <a:pt x="14774" y="17196"/>
                      </a:cubicBezTo>
                      <a:cubicBezTo>
                        <a:pt x="15278" y="16582"/>
                        <a:pt x="15677" y="15862"/>
                        <a:pt x="15974" y="15048"/>
                      </a:cubicBezTo>
                      <a:cubicBezTo>
                        <a:pt x="16270" y="14234"/>
                        <a:pt x="16419" y="13356"/>
                        <a:pt x="16419" y="12421"/>
                      </a:cubicBezTo>
                      <a:cubicBezTo>
                        <a:pt x="16419" y="11499"/>
                        <a:pt x="16270" y="10623"/>
                        <a:pt x="15974" y="9795"/>
                      </a:cubicBezTo>
                      <a:cubicBezTo>
                        <a:pt x="15677" y="8966"/>
                        <a:pt x="15278" y="8249"/>
                        <a:pt x="14774" y="7644"/>
                      </a:cubicBezTo>
                      <a:cubicBezTo>
                        <a:pt x="14270" y="7036"/>
                        <a:pt x="13672" y="6557"/>
                        <a:pt x="12987" y="6199"/>
                      </a:cubicBezTo>
                      <a:cubicBezTo>
                        <a:pt x="12299" y="5843"/>
                        <a:pt x="11572" y="5667"/>
                        <a:pt x="10806" y="5667"/>
                      </a:cubicBezTo>
                      <a:cubicBezTo>
                        <a:pt x="10039" y="5667"/>
                        <a:pt x="9312" y="5846"/>
                        <a:pt x="8619" y="6199"/>
                      </a:cubicBezTo>
                      <a:cubicBezTo>
                        <a:pt x="7929" y="6557"/>
                        <a:pt x="7332" y="7036"/>
                        <a:pt x="6827" y="7644"/>
                      </a:cubicBezTo>
                      <a:cubicBezTo>
                        <a:pt x="6323" y="8249"/>
                        <a:pt x="5922" y="8963"/>
                        <a:pt x="5625" y="9789"/>
                      </a:cubicBezTo>
                      <a:cubicBezTo>
                        <a:pt x="5329" y="10612"/>
                        <a:pt x="5180" y="11490"/>
                        <a:pt x="5180" y="12421"/>
                      </a:cubicBezTo>
                      <a:cubicBezTo>
                        <a:pt x="5180" y="13356"/>
                        <a:pt x="5329" y="14234"/>
                        <a:pt x="5625" y="15048"/>
                      </a:cubicBezTo>
                      <a:cubicBezTo>
                        <a:pt x="5922" y="15862"/>
                        <a:pt x="6323" y="16582"/>
                        <a:pt x="6827" y="17196"/>
                      </a:cubicBezTo>
                      <a:cubicBezTo>
                        <a:pt x="7332" y="17810"/>
                        <a:pt x="7929" y="18294"/>
                        <a:pt x="8619" y="18650"/>
                      </a:cubicBezTo>
                      <a:cubicBezTo>
                        <a:pt x="9312" y="19005"/>
                        <a:pt x="10039" y="19185"/>
                        <a:pt x="10806" y="19185"/>
                      </a:cubicBezTo>
                      <a:moveTo>
                        <a:pt x="10806" y="7832"/>
                      </a:moveTo>
                      <a:cubicBezTo>
                        <a:pt x="11337" y="7832"/>
                        <a:pt x="11834" y="7953"/>
                        <a:pt x="12294" y="8191"/>
                      </a:cubicBezTo>
                      <a:cubicBezTo>
                        <a:pt x="12754" y="8432"/>
                        <a:pt x="13158" y="8755"/>
                        <a:pt x="13501" y="9169"/>
                      </a:cubicBezTo>
                      <a:cubicBezTo>
                        <a:pt x="13846" y="9583"/>
                        <a:pt x="14118" y="10068"/>
                        <a:pt x="14316" y="10623"/>
                      </a:cubicBezTo>
                      <a:cubicBezTo>
                        <a:pt x="14515" y="11184"/>
                        <a:pt x="14615" y="11781"/>
                        <a:pt x="14615" y="12421"/>
                      </a:cubicBezTo>
                      <a:cubicBezTo>
                        <a:pt x="14615" y="13056"/>
                        <a:pt x="14515" y="13649"/>
                        <a:pt x="14316" y="14205"/>
                      </a:cubicBezTo>
                      <a:cubicBezTo>
                        <a:pt x="14118" y="14757"/>
                        <a:pt x="13846" y="15245"/>
                        <a:pt x="13501" y="15668"/>
                      </a:cubicBezTo>
                      <a:cubicBezTo>
                        <a:pt x="13158" y="16091"/>
                        <a:pt x="12752" y="16420"/>
                        <a:pt x="12289" y="16661"/>
                      </a:cubicBezTo>
                      <a:cubicBezTo>
                        <a:pt x="11824" y="16899"/>
                        <a:pt x="11330" y="17016"/>
                        <a:pt x="10806" y="17016"/>
                      </a:cubicBezTo>
                      <a:cubicBezTo>
                        <a:pt x="10274" y="17016"/>
                        <a:pt x="9777" y="16899"/>
                        <a:pt x="9312" y="16661"/>
                      </a:cubicBezTo>
                      <a:cubicBezTo>
                        <a:pt x="8847" y="16420"/>
                        <a:pt x="8443" y="16091"/>
                        <a:pt x="8100" y="15668"/>
                      </a:cubicBezTo>
                      <a:cubicBezTo>
                        <a:pt x="7755" y="15245"/>
                        <a:pt x="7483" y="14754"/>
                        <a:pt x="7285" y="14199"/>
                      </a:cubicBezTo>
                      <a:cubicBezTo>
                        <a:pt x="7084" y="13641"/>
                        <a:pt x="6984" y="13044"/>
                        <a:pt x="6984" y="12421"/>
                      </a:cubicBezTo>
                      <a:cubicBezTo>
                        <a:pt x="6984" y="11781"/>
                        <a:pt x="7084" y="11184"/>
                        <a:pt x="7285" y="10623"/>
                      </a:cubicBezTo>
                      <a:cubicBezTo>
                        <a:pt x="7483" y="10068"/>
                        <a:pt x="7755" y="9583"/>
                        <a:pt x="8100" y="9169"/>
                      </a:cubicBezTo>
                      <a:cubicBezTo>
                        <a:pt x="8443" y="8755"/>
                        <a:pt x="8847" y="8431"/>
                        <a:pt x="9312" y="8191"/>
                      </a:cubicBezTo>
                      <a:cubicBezTo>
                        <a:pt x="9777" y="7953"/>
                        <a:pt x="10274" y="7832"/>
                        <a:pt x="10806" y="78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8" name="îşļiḋe"/>
              <p:cNvGrpSpPr/>
              <p:nvPr/>
            </p:nvGrpSpPr>
            <p:grpSpPr>
              <a:xfrm>
                <a:off x="507068" y="1311768"/>
                <a:ext cx="2817014" cy="4505572"/>
                <a:chOff x="1055440" y="1315797"/>
                <a:chExt cx="2817014" cy="4505572"/>
              </a:xfrm>
            </p:grpSpPr>
            <p:sp>
              <p:nvSpPr>
                <p:cNvPr id="15" name="îṧliďê"/>
                <p:cNvSpPr/>
                <p:nvPr/>
              </p:nvSpPr>
              <p:spPr>
                <a:xfrm>
                  <a:off x="1300741" y="1736812"/>
                  <a:ext cx="2326413" cy="1295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íşliďé"/>
                <p:cNvSpPr/>
                <p:nvPr/>
              </p:nvSpPr>
              <p:spPr>
                <a:xfrm>
                  <a:off x="1833005" y="1315797"/>
                  <a:ext cx="1261885" cy="307777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600" b="1" dirty="0" smtClean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ïṩḻïďê"/>
                <p:cNvSpPr/>
                <p:nvPr/>
              </p:nvSpPr>
              <p:spPr>
                <a:xfrm>
                  <a:off x="1055440" y="4894015"/>
                  <a:ext cx="2817014" cy="927354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 smtClean="0">
                      <a:ea typeface="微软雅黑" panose="020B0503020204020204" pitchFamily="34" charset="-122"/>
                    </a:rPr>
                  </a:b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ïṩlïḋe"/>
                <p:cNvSpPr/>
                <p:nvPr/>
              </p:nvSpPr>
              <p:spPr>
                <a:xfrm>
                  <a:off x="1741679" y="2625897"/>
                  <a:ext cx="1444537" cy="253916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/>
                  <a:r>
                    <a:rPr lang="zh-CN" altLang="en-US" sz="1200" b="1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2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iṥlïdê"/>
                <p:cNvSpPr/>
                <p:nvPr/>
              </p:nvSpPr>
              <p:spPr bwMode="auto">
                <a:xfrm>
                  <a:off x="2208460" y="1933428"/>
                  <a:ext cx="510975" cy="533128"/>
                </a:xfrm>
                <a:custGeom>
                  <a:avLst/>
                  <a:gdLst>
                    <a:gd name="T0" fmla="+- 0 10800 41"/>
                    <a:gd name="T1" fmla="*/ T0 w 21518"/>
                    <a:gd name="T2" fmla="+- 0 10800 84"/>
                    <a:gd name="T3" fmla="*/ 10800 h 21432"/>
                    <a:gd name="T4" fmla="+- 0 10800 41"/>
                    <a:gd name="T5" fmla="*/ T4 w 21518"/>
                    <a:gd name="T6" fmla="+- 0 10800 84"/>
                    <a:gd name="T7" fmla="*/ 10800 h 21432"/>
                    <a:gd name="T8" fmla="+- 0 10800 41"/>
                    <a:gd name="T9" fmla="*/ T8 w 21518"/>
                    <a:gd name="T10" fmla="+- 0 10800 84"/>
                    <a:gd name="T11" fmla="*/ 10800 h 21432"/>
                    <a:gd name="T12" fmla="+- 0 10800 41"/>
                    <a:gd name="T13" fmla="*/ T12 w 21518"/>
                    <a:gd name="T14" fmla="+- 0 10800 84"/>
                    <a:gd name="T15" fmla="*/ 10800 h 2143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518" h="21432">
                      <a:moveTo>
                        <a:pt x="18959" y="13478"/>
                      </a:moveTo>
                      <a:cubicBezTo>
                        <a:pt x="19078" y="13531"/>
                        <a:pt x="19165" y="13624"/>
                        <a:pt x="19216" y="13755"/>
                      </a:cubicBezTo>
                      <a:cubicBezTo>
                        <a:pt x="19268" y="13884"/>
                        <a:pt x="19272" y="14021"/>
                        <a:pt x="19228" y="14164"/>
                      </a:cubicBezTo>
                      <a:cubicBezTo>
                        <a:pt x="18832" y="15579"/>
                        <a:pt x="18235" y="16805"/>
                        <a:pt x="17439" y="17841"/>
                      </a:cubicBezTo>
                      <a:cubicBezTo>
                        <a:pt x="16642" y="18886"/>
                        <a:pt x="15731" y="19706"/>
                        <a:pt x="14707" y="20308"/>
                      </a:cubicBezTo>
                      <a:cubicBezTo>
                        <a:pt x="13684" y="20911"/>
                        <a:pt x="12578" y="21275"/>
                        <a:pt x="11389" y="21395"/>
                      </a:cubicBezTo>
                      <a:cubicBezTo>
                        <a:pt x="10201" y="21516"/>
                        <a:pt x="9023" y="21336"/>
                        <a:pt x="7856" y="20866"/>
                      </a:cubicBezTo>
                      <a:cubicBezTo>
                        <a:pt x="6847" y="20443"/>
                        <a:pt x="5945" y="19849"/>
                        <a:pt x="5149" y="19068"/>
                      </a:cubicBezTo>
                      <a:cubicBezTo>
                        <a:pt x="4353" y="18292"/>
                        <a:pt x="3683" y="17362"/>
                        <a:pt x="3137" y="16281"/>
                      </a:cubicBezTo>
                      <a:lnTo>
                        <a:pt x="839" y="17623"/>
                      </a:lnTo>
                      <a:cubicBezTo>
                        <a:pt x="518" y="17827"/>
                        <a:pt x="282" y="17853"/>
                        <a:pt x="129" y="17693"/>
                      </a:cubicBezTo>
                      <a:cubicBezTo>
                        <a:pt x="-25" y="17539"/>
                        <a:pt x="-41" y="17250"/>
                        <a:pt x="78" y="16828"/>
                      </a:cubicBezTo>
                      <a:lnTo>
                        <a:pt x="1760" y="10972"/>
                      </a:lnTo>
                      <a:cubicBezTo>
                        <a:pt x="1835" y="10675"/>
                        <a:pt x="1985" y="10476"/>
                        <a:pt x="2200" y="10370"/>
                      </a:cubicBezTo>
                      <a:cubicBezTo>
                        <a:pt x="2416" y="10260"/>
                        <a:pt x="2638" y="10244"/>
                        <a:pt x="2863" y="10314"/>
                      </a:cubicBezTo>
                      <a:lnTo>
                        <a:pt x="7772" y="12327"/>
                      </a:lnTo>
                      <a:cubicBezTo>
                        <a:pt x="8109" y="12470"/>
                        <a:pt x="8280" y="12649"/>
                        <a:pt x="8287" y="12868"/>
                      </a:cubicBezTo>
                      <a:cubicBezTo>
                        <a:pt x="8297" y="13089"/>
                        <a:pt x="8140" y="13302"/>
                        <a:pt x="7819" y="13506"/>
                      </a:cubicBezTo>
                      <a:lnTo>
                        <a:pt x="5552" y="14845"/>
                      </a:lnTo>
                      <a:cubicBezTo>
                        <a:pt x="5948" y="15542"/>
                        <a:pt x="6409" y="16144"/>
                        <a:pt x="6938" y="16648"/>
                      </a:cubicBezTo>
                      <a:cubicBezTo>
                        <a:pt x="7465" y="17155"/>
                        <a:pt x="8063" y="17539"/>
                        <a:pt x="8739" y="17808"/>
                      </a:cubicBezTo>
                      <a:cubicBezTo>
                        <a:pt x="9569" y="18141"/>
                        <a:pt x="10395" y="18264"/>
                        <a:pt x="11222" y="18186"/>
                      </a:cubicBezTo>
                      <a:cubicBezTo>
                        <a:pt x="12049" y="18105"/>
                        <a:pt x="12827" y="17855"/>
                        <a:pt x="13543" y="17432"/>
                      </a:cubicBezTo>
                      <a:cubicBezTo>
                        <a:pt x="14265" y="17015"/>
                        <a:pt x="14900" y="16438"/>
                        <a:pt x="15448" y="15702"/>
                      </a:cubicBezTo>
                      <a:cubicBezTo>
                        <a:pt x="15998" y="14971"/>
                        <a:pt x="16410" y="14111"/>
                        <a:pt x="16687" y="13114"/>
                      </a:cubicBezTo>
                      <a:cubicBezTo>
                        <a:pt x="16734" y="12971"/>
                        <a:pt x="16808" y="12873"/>
                        <a:pt x="16919" y="12823"/>
                      </a:cubicBezTo>
                      <a:cubicBezTo>
                        <a:pt x="17026" y="12767"/>
                        <a:pt x="17141" y="12758"/>
                        <a:pt x="17261" y="12795"/>
                      </a:cubicBezTo>
                      <a:lnTo>
                        <a:pt x="18959" y="13478"/>
                      </a:lnTo>
                      <a:close/>
                      <a:moveTo>
                        <a:pt x="20675" y="3811"/>
                      </a:moveTo>
                      <a:cubicBezTo>
                        <a:pt x="20999" y="3609"/>
                        <a:pt x="21235" y="3581"/>
                        <a:pt x="21390" y="3741"/>
                      </a:cubicBezTo>
                      <a:cubicBezTo>
                        <a:pt x="21542" y="3895"/>
                        <a:pt x="21558" y="4175"/>
                        <a:pt x="21439" y="4576"/>
                      </a:cubicBezTo>
                      <a:lnTo>
                        <a:pt x="19755" y="10462"/>
                      </a:lnTo>
                      <a:cubicBezTo>
                        <a:pt x="19682" y="10756"/>
                        <a:pt x="19535" y="10961"/>
                        <a:pt x="19317" y="11064"/>
                      </a:cubicBezTo>
                      <a:cubicBezTo>
                        <a:pt x="19099" y="11173"/>
                        <a:pt x="18879" y="11190"/>
                        <a:pt x="18656" y="11117"/>
                      </a:cubicBezTo>
                      <a:lnTo>
                        <a:pt x="13745" y="9109"/>
                      </a:lnTo>
                      <a:cubicBezTo>
                        <a:pt x="13408" y="8964"/>
                        <a:pt x="13234" y="8782"/>
                        <a:pt x="13227" y="8563"/>
                      </a:cubicBezTo>
                      <a:cubicBezTo>
                        <a:pt x="13220" y="8345"/>
                        <a:pt x="13370" y="8132"/>
                        <a:pt x="13675" y="7928"/>
                      </a:cubicBezTo>
                      <a:lnTo>
                        <a:pt x="15942" y="6586"/>
                      </a:lnTo>
                      <a:cubicBezTo>
                        <a:pt x="15560" y="5889"/>
                        <a:pt x="15103" y="5287"/>
                        <a:pt x="14569" y="4786"/>
                      </a:cubicBezTo>
                      <a:cubicBezTo>
                        <a:pt x="14033" y="4279"/>
                        <a:pt x="13438" y="3892"/>
                        <a:pt x="12778" y="3626"/>
                      </a:cubicBezTo>
                      <a:cubicBezTo>
                        <a:pt x="11948" y="3293"/>
                        <a:pt x="11119" y="3170"/>
                        <a:pt x="10292" y="3248"/>
                      </a:cubicBezTo>
                      <a:cubicBezTo>
                        <a:pt x="9466" y="3329"/>
                        <a:pt x="8693" y="3581"/>
                        <a:pt x="7974" y="3999"/>
                      </a:cubicBezTo>
                      <a:cubicBezTo>
                        <a:pt x="7252" y="4421"/>
                        <a:pt x="6615" y="4998"/>
                        <a:pt x="6067" y="5732"/>
                      </a:cubicBezTo>
                      <a:cubicBezTo>
                        <a:pt x="5519" y="6463"/>
                        <a:pt x="5107" y="7326"/>
                        <a:pt x="4830" y="8317"/>
                      </a:cubicBezTo>
                      <a:cubicBezTo>
                        <a:pt x="4784" y="8460"/>
                        <a:pt x="4706" y="8558"/>
                        <a:pt x="4598" y="8614"/>
                      </a:cubicBezTo>
                      <a:cubicBezTo>
                        <a:pt x="4491" y="8664"/>
                        <a:pt x="4376" y="8672"/>
                        <a:pt x="4257" y="8639"/>
                      </a:cubicBezTo>
                      <a:lnTo>
                        <a:pt x="2549" y="7953"/>
                      </a:lnTo>
                      <a:cubicBezTo>
                        <a:pt x="2430" y="7902"/>
                        <a:pt x="2345" y="7810"/>
                        <a:pt x="2294" y="7681"/>
                      </a:cubicBezTo>
                      <a:cubicBezTo>
                        <a:pt x="2242" y="7552"/>
                        <a:pt x="2238" y="7415"/>
                        <a:pt x="2282" y="7270"/>
                      </a:cubicBezTo>
                      <a:cubicBezTo>
                        <a:pt x="2678" y="5878"/>
                        <a:pt x="3275" y="4654"/>
                        <a:pt x="4071" y="3604"/>
                      </a:cubicBezTo>
                      <a:cubicBezTo>
                        <a:pt x="4868" y="2554"/>
                        <a:pt x="5779" y="1727"/>
                        <a:pt x="6800" y="1125"/>
                      </a:cubicBezTo>
                      <a:cubicBezTo>
                        <a:pt x="7826" y="520"/>
                        <a:pt x="8927" y="156"/>
                        <a:pt x="10107" y="36"/>
                      </a:cubicBezTo>
                      <a:cubicBezTo>
                        <a:pt x="11290" y="-84"/>
                        <a:pt x="12471" y="95"/>
                        <a:pt x="13654" y="568"/>
                      </a:cubicBezTo>
                      <a:cubicBezTo>
                        <a:pt x="14647" y="988"/>
                        <a:pt x="15548" y="1587"/>
                        <a:pt x="16349" y="2363"/>
                      </a:cubicBezTo>
                      <a:cubicBezTo>
                        <a:pt x="17153" y="3144"/>
                        <a:pt x="17827" y="4071"/>
                        <a:pt x="18373" y="5152"/>
                      </a:cubicBezTo>
                      <a:lnTo>
                        <a:pt x="20675" y="381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9" name="îṩ1ïḋé"/>
              <p:cNvGrpSpPr/>
              <p:nvPr/>
            </p:nvGrpSpPr>
            <p:grpSpPr>
              <a:xfrm>
                <a:off x="8868308" y="1307740"/>
                <a:ext cx="2817014" cy="4513629"/>
                <a:chOff x="8497588" y="1307740"/>
                <a:chExt cx="2817014" cy="4513629"/>
              </a:xfrm>
            </p:grpSpPr>
            <p:sp>
              <p:nvSpPr>
                <p:cNvPr id="10" name="ïṣ1ïḑé"/>
                <p:cNvSpPr/>
                <p:nvPr/>
              </p:nvSpPr>
              <p:spPr>
                <a:xfrm>
                  <a:off x="8742889" y="1736812"/>
                  <a:ext cx="2326413" cy="1295400"/>
                </a:xfrm>
                <a:prstGeom prst="rect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" name="îşľiḍè"/>
                <p:cNvSpPr/>
                <p:nvPr/>
              </p:nvSpPr>
              <p:spPr>
                <a:xfrm>
                  <a:off x="9275153" y="1307740"/>
                  <a:ext cx="1261885" cy="307777"/>
                </a:xfrm>
                <a:prstGeom prst="rect">
                  <a:avLst/>
                </a:prstGeom>
              </p:spPr>
              <p:txBody>
                <a:bodyPr wrap="none">
                  <a:noAutofit/>
                </a:bodyPr>
                <a:lstStyle/>
                <a:p>
                  <a:pPr algn="ctr"/>
                  <a:r>
                    <a:rPr lang="zh-CN" altLang="en-US" sz="1600" b="1" dirty="0" smtClean="0">
                      <a:solidFill>
                        <a:schemeClr val="accent4">
                          <a:lumMod val="100000"/>
                        </a:schemeClr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íšľiďe"/>
                <p:cNvSpPr/>
                <p:nvPr/>
              </p:nvSpPr>
              <p:spPr>
                <a:xfrm>
                  <a:off x="8497588" y="4894015"/>
                  <a:ext cx="2817014" cy="927354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 smtClean="0">
                      <a:ea typeface="微软雅黑" panose="020B0503020204020204" pitchFamily="34" charset="-122"/>
                    </a:rPr>
                  </a:br>
                  <a:r>
                    <a:rPr lang="zh-CN" altLang="en-US" sz="1000" dirty="0" smtClean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îşlíḑè"/>
                <p:cNvSpPr/>
                <p:nvPr/>
              </p:nvSpPr>
              <p:spPr>
                <a:xfrm>
                  <a:off x="9183827" y="2625897"/>
                  <a:ext cx="1444537" cy="253916"/>
                </a:xfrm>
                <a:prstGeom prst="rect">
                  <a:avLst/>
                </a:prstGeom>
              </p:spPr>
              <p:txBody>
                <a:bodyPr wrap="none" anchor="ctr">
                  <a:noAutofit/>
                </a:bodyPr>
                <a:lstStyle/>
                <a:p>
                  <a:pPr algn="ctr"/>
                  <a:r>
                    <a:rPr lang="zh-CN" altLang="en-US" sz="1200" b="1" dirty="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200" b="1" dirty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îṧļidè"/>
                <p:cNvSpPr/>
                <p:nvPr/>
              </p:nvSpPr>
              <p:spPr bwMode="auto">
                <a:xfrm>
                  <a:off x="9650711" y="2025468"/>
                  <a:ext cx="510769" cy="4386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63" y="3222"/>
                      </a:moveTo>
                      <a:cubicBezTo>
                        <a:pt x="20632" y="3222"/>
                        <a:pt x="20946" y="3384"/>
                        <a:pt x="21208" y="3713"/>
                      </a:cubicBezTo>
                      <a:cubicBezTo>
                        <a:pt x="21470" y="4042"/>
                        <a:pt x="21599" y="4427"/>
                        <a:pt x="21599" y="4865"/>
                      </a:cubicBezTo>
                      <a:lnTo>
                        <a:pt x="21599" y="19984"/>
                      </a:lnTo>
                      <a:cubicBezTo>
                        <a:pt x="21599" y="20421"/>
                        <a:pt x="21470" y="20803"/>
                        <a:pt x="21208" y="21121"/>
                      </a:cubicBezTo>
                      <a:cubicBezTo>
                        <a:pt x="20946" y="21441"/>
                        <a:pt x="20632" y="21599"/>
                        <a:pt x="20263" y="21599"/>
                      </a:cubicBezTo>
                      <a:lnTo>
                        <a:pt x="1348" y="21599"/>
                      </a:lnTo>
                      <a:cubicBezTo>
                        <a:pt x="981" y="21599"/>
                        <a:pt x="663" y="21441"/>
                        <a:pt x="399" y="21121"/>
                      </a:cubicBezTo>
                      <a:cubicBezTo>
                        <a:pt x="134" y="20803"/>
                        <a:pt x="0" y="20421"/>
                        <a:pt x="0" y="19984"/>
                      </a:cubicBezTo>
                      <a:lnTo>
                        <a:pt x="0" y="4865"/>
                      </a:lnTo>
                      <a:cubicBezTo>
                        <a:pt x="0" y="4427"/>
                        <a:pt x="134" y="4042"/>
                        <a:pt x="399" y="3713"/>
                      </a:cubicBezTo>
                      <a:cubicBezTo>
                        <a:pt x="663" y="3384"/>
                        <a:pt x="981" y="3222"/>
                        <a:pt x="1348" y="3222"/>
                      </a:cubicBezTo>
                      <a:lnTo>
                        <a:pt x="5638" y="3222"/>
                      </a:lnTo>
                      <a:lnTo>
                        <a:pt x="6318" y="1460"/>
                      </a:lnTo>
                      <a:cubicBezTo>
                        <a:pt x="6458" y="1057"/>
                        <a:pt x="6717" y="713"/>
                        <a:pt x="7089" y="425"/>
                      </a:cubicBezTo>
                      <a:cubicBezTo>
                        <a:pt x="7466" y="143"/>
                        <a:pt x="7838" y="0"/>
                        <a:pt x="8203" y="0"/>
                      </a:cubicBezTo>
                      <a:lnTo>
                        <a:pt x="13396" y="0"/>
                      </a:lnTo>
                      <a:cubicBezTo>
                        <a:pt x="13763" y="0"/>
                        <a:pt x="14135" y="143"/>
                        <a:pt x="14510" y="425"/>
                      </a:cubicBezTo>
                      <a:cubicBezTo>
                        <a:pt x="14884" y="713"/>
                        <a:pt x="15146" y="1057"/>
                        <a:pt x="15293" y="1460"/>
                      </a:cubicBezTo>
                      <a:lnTo>
                        <a:pt x="15961" y="3222"/>
                      </a:lnTo>
                      <a:lnTo>
                        <a:pt x="20263" y="3222"/>
                      </a:lnTo>
                      <a:close/>
                      <a:moveTo>
                        <a:pt x="10806" y="19185"/>
                      </a:moveTo>
                      <a:cubicBezTo>
                        <a:pt x="11572" y="19185"/>
                        <a:pt x="12299" y="19002"/>
                        <a:pt x="12987" y="18650"/>
                      </a:cubicBezTo>
                      <a:cubicBezTo>
                        <a:pt x="13672" y="18294"/>
                        <a:pt x="14270" y="17810"/>
                        <a:pt x="14774" y="17196"/>
                      </a:cubicBezTo>
                      <a:cubicBezTo>
                        <a:pt x="15278" y="16582"/>
                        <a:pt x="15677" y="15862"/>
                        <a:pt x="15974" y="15048"/>
                      </a:cubicBezTo>
                      <a:cubicBezTo>
                        <a:pt x="16270" y="14234"/>
                        <a:pt x="16419" y="13356"/>
                        <a:pt x="16419" y="12421"/>
                      </a:cubicBezTo>
                      <a:cubicBezTo>
                        <a:pt x="16419" y="11499"/>
                        <a:pt x="16270" y="10623"/>
                        <a:pt x="15974" y="9795"/>
                      </a:cubicBezTo>
                      <a:cubicBezTo>
                        <a:pt x="15677" y="8966"/>
                        <a:pt x="15278" y="8249"/>
                        <a:pt x="14774" y="7644"/>
                      </a:cubicBezTo>
                      <a:cubicBezTo>
                        <a:pt x="14270" y="7036"/>
                        <a:pt x="13672" y="6557"/>
                        <a:pt x="12987" y="6199"/>
                      </a:cubicBezTo>
                      <a:cubicBezTo>
                        <a:pt x="12299" y="5843"/>
                        <a:pt x="11572" y="5667"/>
                        <a:pt x="10806" y="5667"/>
                      </a:cubicBezTo>
                      <a:cubicBezTo>
                        <a:pt x="10039" y="5667"/>
                        <a:pt x="9312" y="5846"/>
                        <a:pt x="8619" y="6199"/>
                      </a:cubicBezTo>
                      <a:cubicBezTo>
                        <a:pt x="7929" y="6557"/>
                        <a:pt x="7332" y="7036"/>
                        <a:pt x="6827" y="7644"/>
                      </a:cubicBezTo>
                      <a:cubicBezTo>
                        <a:pt x="6323" y="8249"/>
                        <a:pt x="5922" y="8963"/>
                        <a:pt x="5625" y="9789"/>
                      </a:cubicBezTo>
                      <a:cubicBezTo>
                        <a:pt x="5329" y="10612"/>
                        <a:pt x="5180" y="11490"/>
                        <a:pt x="5180" y="12421"/>
                      </a:cubicBezTo>
                      <a:cubicBezTo>
                        <a:pt x="5180" y="13356"/>
                        <a:pt x="5329" y="14234"/>
                        <a:pt x="5625" y="15048"/>
                      </a:cubicBezTo>
                      <a:cubicBezTo>
                        <a:pt x="5922" y="15862"/>
                        <a:pt x="6323" y="16582"/>
                        <a:pt x="6827" y="17196"/>
                      </a:cubicBezTo>
                      <a:cubicBezTo>
                        <a:pt x="7332" y="17810"/>
                        <a:pt x="7929" y="18294"/>
                        <a:pt x="8619" y="18650"/>
                      </a:cubicBezTo>
                      <a:cubicBezTo>
                        <a:pt x="9312" y="19005"/>
                        <a:pt x="10039" y="19185"/>
                        <a:pt x="10806" y="19185"/>
                      </a:cubicBezTo>
                      <a:moveTo>
                        <a:pt x="10806" y="7832"/>
                      </a:moveTo>
                      <a:cubicBezTo>
                        <a:pt x="11337" y="7832"/>
                        <a:pt x="11834" y="7953"/>
                        <a:pt x="12294" y="8191"/>
                      </a:cubicBezTo>
                      <a:cubicBezTo>
                        <a:pt x="12754" y="8432"/>
                        <a:pt x="13158" y="8755"/>
                        <a:pt x="13501" y="9169"/>
                      </a:cubicBezTo>
                      <a:cubicBezTo>
                        <a:pt x="13846" y="9583"/>
                        <a:pt x="14118" y="10068"/>
                        <a:pt x="14316" y="10623"/>
                      </a:cubicBezTo>
                      <a:cubicBezTo>
                        <a:pt x="14515" y="11184"/>
                        <a:pt x="14615" y="11781"/>
                        <a:pt x="14615" y="12421"/>
                      </a:cubicBezTo>
                      <a:cubicBezTo>
                        <a:pt x="14615" y="13056"/>
                        <a:pt x="14515" y="13649"/>
                        <a:pt x="14316" y="14205"/>
                      </a:cubicBezTo>
                      <a:cubicBezTo>
                        <a:pt x="14118" y="14757"/>
                        <a:pt x="13846" y="15245"/>
                        <a:pt x="13501" y="15668"/>
                      </a:cubicBezTo>
                      <a:cubicBezTo>
                        <a:pt x="13158" y="16091"/>
                        <a:pt x="12752" y="16420"/>
                        <a:pt x="12289" y="16661"/>
                      </a:cubicBezTo>
                      <a:cubicBezTo>
                        <a:pt x="11824" y="16899"/>
                        <a:pt x="11330" y="17016"/>
                        <a:pt x="10806" y="17016"/>
                      </a:cubicBezTo>
                      <a:cubicBezTo>
                        <a:pt x="10274" y="17016"/>
                        <a:pt x="9777" y="16899"/>
                        <a:pt x="9312" y="16661"/>
                      </a:cubicBezTo>
                      <a:cubicBezTo>
                        <a:pt x="8847" y="16420"/>
                        <a:pt x="8443" y="16091"/>
                        <a:pt x="8100" y="15668"/>
                      </a:cubicBezTo>
                      <a:cubicBezTo>
                        <a:pt x="7755" y="15245"/>
                        <a:pt x="7483" y="14754"/>
                        <a:pt x="7285" y="14199"/>
                      </a:cubicBezTo>
                      <a:cubicBezTo>
                        <a:pt x="7084" y="13641"/>
                        <a:pt x="6984" y="13044"/>
                        <a:pt x="6984" y="12421"/>
                      </a:cubicBezTo>
                      <a:cubicBezTo>
                        <a:pt x="6984" y="11781"/>
                        <a:pt x="7084" y="11184"/>
                        <a:pt x="7285" y="10623"/>
                      </a:cubicBezTo>
                      <a:cubicBezTo>
                        <a:pt x="7483" y="10068"/>
                        <a:pt x="7755" y="9583"/>
                        <a:pt x="8100" y="9169"/>
                      </a:cubicBezTo>
                      <a:cubicBezTo>
                        <a:pt x="8443" y="8755"/>
                        <a:pt x="8847" y="8431"/>
                        <a:pt x="9312" y="8191"/>
                      </a:cubicBezTo>
                      <a:cubicBezTo>
                        <a:pt x="9777" y="7953"/>
                        <a:pt x="10274" y="7832"/>
                        <a:pt x="10806" y="78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sp>
        <p:nvSpPr>
          <p:cNvPr id="30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商务礼仪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16817" y="1430061"/>
            <a:ext cx="9358369" cy="4911746"/>
            <a:chOff x="1447283" y="1046603"/>
            <a:chExt cx="9358369" cy="4911746"/>
          </a:xfrm>
        </p:grpSpPr>
        <p:sp>
          <p:nvSpPr>
            <p:cNvPr id="4" name="iṥḻiḑê"/>
            <p:cNvSpPr/>
            <p:nvPr/>
          </p:nvSpPr>
          <p:spPr>
            <a:xfrm>
              <a:off x="6400800" y="1046603"/>
              <a:ext cx="4404852" cy="4911746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 t="12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íSľiḓê"/>
            <p:cNvSpPr txBox="1"/>
            <p:nvPr/>
          </p:nvSpPr>
          <p:spPr>
            <a:xfrm>
              <a:off x="1568745" y="1533327"/>
              <a:ext cx="195014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447283" y="2164319"/>
              <a:ext cx="4251614" cy="3398199"/>
              <a:chOff x="1447283" y="2164319"/>
              <a:chExt cx="4251614" cy="3398199"/>
            </a:xfrm>
          </p:grpSpPr>
          <p:grpSp>
            <p:nvGrpSpPr>
              <p:cNvPr id="6" name="iṡ1ïḍè"/>
              <p:cNvGrpSpPr/>
              <p:nvPr/>
            </p:nvGrpSpPr>
            <p:grpSpPr>
              <a:xfrm>
                <a:off x="1453303" y="3403995"/>
                <a:ext cx="4245594" cy="919716"/>
                <a:chOff x="1453303" y="3577731"/>
                <a:chExt cx="4245594" cy="919716"/>
              </a:xfrm>
            </p:grpSpPr>
            <p:sp>
              <p:nvSpPr>
                <p:cNvPr id="23" name="i$ḷíďê"/>
                <p:cNvSpPr/>
                <p:nvPr/>
              </p:nvSpPr>
              <p:spPr>
                <a:xfrm>
                  <a:off x="1453303" y="3577731"/>
                  <a:ext cx="4245594" cy="91971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24" name="ïśḷïďè"/>
                <p:cNvGrpSpPr/>
                <p:nvPr/>
              </p:nvGrpSpPr>
              <p:grpSpPr>
                <a:xfrm>
                  <a:off x="2398899" y="3638506"/>
                  <a:ext cx="2599177" cy="790087"/>
                  <a:chOff x="2398899" y="3706484"/>
                  <a:chExt cx="2599177" cy="790087"/>
                </a:xfrm>
              </p:grpSpPr>
              <p:sp>
                <p:nvSpPr>
                  <p:cNvPr id="28" name="íṥľiḑe"/>
                  <p:cNvSpPr/>
                  <p:nvPr/>
                </p:nvSpPr>
                <p:spPr>
                  <a:xfrm>
                    <a:off x="2398899" y="3706484"/>
                    <a:ext cx="1119995" cy="244169"/>
                  </a:xfrm>
                  <a:prstGeom prst="rect">
                    <a:avLst/>
                  </a:prstGeom>
                </p:spPr>
                <p:txBody>
                  <a:bodyPr wrap="none" lIns="0" tIns="0" rIns="0" bIns="0" anchor="t" anchorCtr="0">
                    <a:normAutofit/>
                  </a:bodyPr>
                  <a:lstStyle/>
                  <a:p>
                    <a:r>
                      <a:rPr lang="zh-CN" altLang="en-US" sz="1400" b="1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关键词</a:t>
                    </a:r>
                    <a:endParaRPr lang="zh-CN" altLang="en-US" sz="1400" b="1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9" name="ïślïḓê"/>
                  <p:cNvSpPr/>
                  <p:nvPr/>
                </p:nvSpPr>
                <p:spPr>
                  <a:xfrm>
                    <a:off x="2398899" y="3980150"/>
                    <a:ext cx="2599177" cy="516421"/>
                  </a:xfrm>
                  <a:prstGeom prst="rect">
                    <a:avLst/>
                  </a:prstGeom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25" name="iṥlîdé"/>
                <p:cNvGrpSpPr/>
                <p:nvPr/>
              </p:nvGrpSpPr>
              <p:grpSpPr>
                <a:xfrm>
                  <a:off x="1567604" y="3676082"/>
                  <a:ext cx="723014" cy="723014"/>
                  <a:chOff x="1567604" y="3668878"/>
                  <a:chExt cx="723014" cy="723014"/>
                </a:xfrm>
              </p:grpSpPr>
              <p:sp>
                <p:nvSpPr>
                  <p:cNvPr id="26" name="íṧḷíḍé"/>
                  <p:cNvSpPr/>
                  <p:nvPr/>
                </p:nvSpPr>
                <p:spPr>
                  <a:xfrm>
                    <a:off x="1567604" y="3668878"/>
                    <a:ext cx="723014" cy="72301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7" name="iṡ1iḑè"/>
                  <p:cNvSpPr/>
                  <p:nvPr/>
                </p:nvSpPr>
                <p:spPr>
                  <a:xfrm>
                    <a:off x="1746888" y="3852069"/>
                    <a:ext cx="358201" cy="35819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551" h="21600" extrusionOk="0">
                        <a:moveTo>
                          <a:pt x="19313" y="4353"/>
                        </a:moveTo>
                        <a:lnTo>
                          <a:pt x="16178" y="7496"/>
                        </a:lnTo>
                        <a:cubicBezTo>
                          <a:pt x="16034" y="7640"/>
                          <a:pt x="15980" y="7851"/>
                          <a:pt x="16036" y="8047"/>
                        </a:cubicBezTo>
                        <a:lnTo>
                          <a:pt x="18732" y="17470"/>
                        </a:lnTo>
                        <a:cubicBezTo>
                          <a:pt x="18788" y="17666"/>
                          <a:pt x="18734" y="17878"/>
                          <a:pt x="18590" y="18022"/>
                        </a:cubicBezTo>
                        <a:lnTo>
                          <a:pt x="17170" y="19445"/>
                        </a:lnTo>
                        <a:cubicBezTo>
                          <a:pt x="17059" y="19556"/>
                          <a:pt x="16916" y="19609"/>
                          <a:pt x="16775" y="19609"/>
                        </a:cubicBezTo>
                        <a:cubicBezTo>
                          <a:pt x="16581" y="19609"/>
                          <a:pt x="16390" y="19510"/>
                          <a:pt x="16285" y="19322"/>
                        </a:cubicBezTo>
                        <a:lnTo>
                          <a:pt x="12375" y="12317"/>
                        </a:lnTo>
                        <a:cubicBezTo>
                          <a:pt x="12271" y="12129"/>
                          <a:pt x="12079" y="12029"/>
                          <a:pt x="11886" y="12029"/>
                        </a:cubicBezTo>
                        <a:cubicBezTo>
                          <a:pt x="11744" y="12029"/>
                          <a:pt x="11602" y="12083"/>
                          <a:pt x="11491" y="12194"/>
                        </a:cubicBezTo>
                        <a:lnTo>
                          <a:pt x="8519" y="15172"/>
                        </a:lnTo>
                        <a:cubicBezTo>
                          <a:pt x="8388" y="15304"/>
                          <a:pt x="8330" y="15492"/>
                          <a:pt x="8365" y="15674"/>
                        </a:cubicBezTo>
                        <a:lnTo>
                          <a:pt x="8996" y="18989"/>
                        </a:lnTo>
                        <a:cubicBezTo>
                          <a:pt x="9031" y="19171"/>
                          <a:pt x="8973" y="19359"/>
                          <a:pt x="8842" y="19491"/>
                        </a:cubicBezTo>
                        <a:lnTo>
                          <a:pt x="8441" y="19893"/>
                        </a:lnTo>
                        <a:cubicBezTo>
                          <a:pt x="8330" y="20004"/>
                          <a:pt x="8187" y="20058"/>
                          <a:pt x="8046" y="20058"/>
                        </a:cubicBezTo>
                        <a:cubicBezTo>
                          <a:pt x="7852" y="20058"/>
                          <a:pt x="7661" y="19958"/>
                          <a:pt x="7556" y="19770"/>
                        </a:cubicBezTo>
                        <a:lnTo>
                          <a:pt x="5577" y="16226"/>
                        </a:lnTo>
                        <a:cubicBezTo>
                          <a:pt x="5526" y="16136"/>
                          <a:pt x="5452" y="16061"/>
                          <a:pt x="5362" y="16010"/>
                        </a:cubicBezTo>
                        <a:lnTo>
                          <a:pt x="1826" y="14027"/>
                        </a:lnTo>
                        <a:cubicBezTo>
                          <a:pt x="1502" y="13845"/>
                          <a:pt x="1441" y="13403"/>
                          <a:pt x="1703" y="13141"/>
                        </a:cubicBezTo>
                        <a:lnTo>
                          <a:pt x="2105" y="12738"/>
                        </a:lnTo>
                        <a:cubicBezTo>
                          <a:pt x="2211" y="12632"/>
                          <a:pt x="2354" y="12574"/>
                          <a:pt x="2501" y="12574"/>
                        </a:cubicBezTo>
                        <a:cubicBezTo>
                          <a:pt x="2536" y="12574"/>
                          <a:pt x="2571" y="12577"/>
                          <a:pt x="2606" y="12584"/>
                        </a:cubicBezTo>
                        <a:lnTo>
                          <a:pt x="5913" y="13216"/>
                        </a:lnTo>
                        <a:cubicBezTo>
                          <a:pt x="5948" y="13223"/>
                          <a:pt x="5983" y="13226"/>
                          <a:pt x="6018" y="13226"/>
                        </a:cubicBezTo>
                        <a:cubicBezTo>
                          <a:pt x="6165" y="13226"/>
                          <a:pt x="6308" y="13168"/>
                          <a:pt x="6414" y="13062"/>
                        </a:cubicBezTo>
                        <a:lnTo>
                          <a:pt x="9385" y="10083"/>
                        </a:lnTo>
                        <a:cubicBezTo>
                          <a:pt x="9648" y="9820"/>
                          <a:pt x="9587" y="9379"/>
                          <a:pt x="9263" y="9197"/>
                        </a:cubicBezTo>
                        <a:lnTo>
                          <a:pt x="2273" y="5278"/>
                        </a:lnTo>
                        <a:cubicBezTo>
                          <a:pt x="1949" y="5097"/>
                          <a:pt x="1888" y="4655"/>
                          <a:pt x="2150" y="4392"/>
                        </a:cubicBezTo>
                        <a:lnTo>
                          <a:pt x="3571" y="2968"/>
                        </a:lnTo>
                        <a:cubicBezTo>
                          <a:pt x="3677" y="2862"/>
                          <a:pt x="3820" y="2804"/>
                          <a:pt x="3966" y="2804"/>
                        </a:cubicBezTo>
                        <a:cubicBezTo>
                          <a:pt x="4018" y="2804"/>
                          <a:pt x="4070" y="2811"/>
                          <a:pt x="4121" y="2826"/>
                        </a:cubicBezTo>
                        <a:lnTo>
                          <a:pt x="13523" y="5528"/>
                        </a:lnTo>
                        <a:cubicBezTo>
                          <a:pt x="13574" y="5543"/>
                          <a:pt x="13625" y="5550"/>
                          <a:pt x="13677" y="5550"/>
                        </a:cubicBezTo>
                        <a:cubicBezTo>
                          <a:pt x="13823" y="5550"/>
                          <a:pt x="13966" y="5493"/>
                          <a:pt x="14073" y="5386"/>
                        </a:cubicBezTo>
                        <a:lnTo>
                          <a:pt x="17208" y="2243"/>
                        </a:lnTo>
                        <a:cubicBezTo>
                          <a:pt x="17593" y="1857"/>
                          <a:pt x="18321" y="1542"/>
                          <a:pt x="18937" y="1542"/>
                        </a:cubicBezTo>
                        <a:cubicBezTo>
                          <a:pt x="19252" y="1542"/>
                          <a:pt x="19538" y="1624"/>
                          <a:pt x="19734" y="1821"/>
                        </a:cubicBezTo>
                        <a:cubicBezTo>
                          <a:pt x="20316" y="2404"/>
                          <a:pt x="19895" y="3770"/>
                          <a:pt x="19313" y="4353"/>
                        </a:cubicBezTo>
                        <a:cubicBezTo>
                          <a:pt x="19313" y="4353"/>
                          <a:pt x="19313" y="4353"/>
                          <a:pt x="19313" y="4353"/>
                        </a:cubicBezTo>
                        <a:close/>
                        <a:moveTo>
                          <a:pt x="20822" y="731"/>
                        </a:moveTo>
                        <a:cubicBezTo>
                          <a:pt x="20557" y="465"/>
                          <a:pt x="20235" y="268"/>
                          <a:pt x="19866" y="145"/>
                        </a:cubicBezTo>
                        <a:cubicBezTo>
                          <a:pt x="19578" y="49"/>
                          <a:pt x="19266" y="0"/>
                          <a:pt x="18937" y="0"/>
                        </a:cubicBezTo>
                        <a:cubicBezTo>
                          <a:pt x="18441" y="0"/>
                          <a:pt x="17909" y="111"/>
                          <a:pt x="17399" y="322"/>
                        </a:cubicBezTo>
                        <a:cubicBezTo>
                          <a:pt x="16897" y="530"/>
                          <a:pt x="16455" y="817"/>
                          <a:pt x="16120" y="1153"/>
                        </a:cubicBezTo>
                        <a:lnTo>
                          <a:pt x="13392" y="3887"/>
                        </a:lnTo>
                        <a:lnTo>
                          <a:pt x="4545" y="1343"/>
                        </a:lnTo>
                        <a:cubicBezTo>
                          <a:pt x="4357" y="1289"/>
                          <a:pt x="4162" y="1262"/>
                          <a:pt x="3966" y="1262"/>
                        </a:cubicBezTo>
                        <a:cubicBezTo>
                          <a:pt x="3691" y="1262"/>
                          <a:pt x="3423" y="1315"/>
                          <a:pt x="3169" y="1420"/>
                        </a:cubicBezTo>
                        <a:cubicBezTo>
                          <a:pt x="2911" y="1526"/>
                          <a:pt x="2680" y="1680"/>
                          <a:pt x="2482" y="1878"/>
                        </a:cubicBezTo>
                        <a:lnTo>
                          <a:pt x="1062" y="3301"/>
                        </a:lnTo>
                        <a:cubicBezTo>
                          <a:pt x="828" y="3536"/>
                          <a:pt x="650" y="3827"/>
                          <a:pt x="549" y="4142"/>
                        </a:cubicBezTo>
                        <a:cubicBezTo>
                          <a:pt x="452" y="4442"/>
                          <a:pt x="424" y="4765"/>
                          <a:pt x="467" y="5077"/>
                        </a:cubicBezTo>
                        <a:cubicBezTo>
                          <a:pt x="511" y="5389"/>
                          <a:pt x="625" y="5693"/>
                          <a:pt x="799" y="5955"/>
                        </a:cubicBezTo>
                        <a:cubicBezTo>
                          <a:pt x="982" y="6230"/>
                          <a:pt x="1232" y="6462"/>
                          <a:pt x="1522" y="6624"/>
                        </a:cubicBezTo>
                        <a:lnTo>
                          <a:pt x="7382" y="9910"/>
                        </a:lnTo>
                        <a:lnTo>
                          <a:pt x="5692" y="11604"/>
                        </a:lnTo>
                        <a:lnTo>
                          <a:pt x="2894" y="11069"/>
                        </a:lnTo>
                        <a:cubicBezTo>
                          <a:pt x="2765" y="11044"/>
                          <a:pt x="2632" y="11031"/>
                          <a:pt x="2501" y="11031"/>
                        </a:cubicBezTo>
                        <a:cubicBezTo>
                          <a:pt x="2225" y="11031"/>
                          <a:pt x="1956" y="11085"/>
                          <a:pt x="1701" y="11190"/>
                        </a:cubicBezTo>
                        <a:cubicBezTo>
                          <a:pt x="1444" y="11296"/>
                          <a:pt x="1213" y="11450"/>
                          <a:pt x="1017" y="11647"/>
                        </a:cubicBezTo>
                        <a:lnTo>
                          <a:pt x="615" y="12050"/>
                        </a:lnTo>
                        <a:cubicBezTo>
                          <a:pt x="380" y="12285"/>
                          <a:pt x="203" y="12576"/>
                          <a:pt x="101" y="12891"/>
                        </a:cubicBezTo>
                        <a:cubicBezTo>
                          <a:pt x="5" y="13191"/>
                          <a:pt x="-23" y="13513"/>
                          <a:pt x="20" y="13826"/>
                        </a:cubicBezTo>
                        <a:cubicBezTo>
                          <a:pt x="63" y="14138"/>
                          <a:pt x="178" y="14441"/>
                          <a:pt x="352" y="14703"/>
                        </a:cubicBezTo>
                        <a:cubicBezTo>
                          <a:pt x="535" y="14979"/>
                          <a:pt x="785" y="15210"/>
                          <a:pt x="1074" y="15373"/>
                        </a:cubicBezTo>
                        <a:lnTo>
                          <a:pt x="4369" y="17221"/>
                        </a:lnTo>
                        <a:lnTo>
                          <a:pt x="6213" y="20524"/>
                        </a:lnTo>
                        <a:cubicBezTo>
                          <a:pt x="6584" y="21188"/>
                          <a:pt x="7286" y="21600"/>
                          <a:pt x="8046" y="21600"/>
                        </a:cubicBezTo>
                        <a:cubicBezTo>
                          <a:pt x="8606" y="21600"/>
                          <a:pt x="9132" y="21381"/>
                          <a:pt x="9529" y="20984"/>
                        </a:cubicBezTo>
                        <a:lnTo>
                          <a:pt x="9930" y="20581"/>
                        </a:lnTo>
                        <a:cubicBezTo>
                          <a:pt x="10422" y="20088"/>
                          <a:pt x="10638" y="19385"/>
                          <a:pt x="10508" y="18700"/>
                        </a:cubicBezTo>
                        <a:lnTo>
                          <a:pt x="9974" y="15896"/>
                        </a:lnTo>
                        <a:lnTo>
                          <a:pt x="11664" y="14201"/>
                        </a:lnTo>
                        <a:lnTo>
                          <a:pt x="14942" y="20075"/>
                        </a:lnTo>
                        <a:cubicBezTo>
                          <a:pt x="15313" y="20739"/>
                          <a:pt x="16015" y="21152"/>
                          <a:pt x="16775" y="21152"/>
                        </a:cubicBezTo>
                        <a:cubicBezTo>
                          <a:pt x="17335" y="21152"/>
                          <a:pt x="17861" y="20933"/>
                          <a:pt x="18258" y="20536"/>
                        </a:cubicBezTo>
                        <a:lnTo>
                          <a:pt x="19678" y="19113"/>
                        </a:lnTo>
                        <a:cubicBezTo>
                          <a:pt x="20217" y="18572"/>
                          <a:pt x="20422" y="17780"/>
                          <a:pt x="20211" y="17045"/>
                        </a:cubicBezTo>
                        <a:lnTo>
                          <a:pt x="17674" y="8178"/>
                        </a:lnTo>
                        <a:lnTo>
                          <a:pt x="20402" y="5443"/>
                        </a:lnTo>
                        <a:cubicBezTo>
                          <a:pt x="20900" y="4943"/>
                          <a:pt x="21298" y="4185"/>
                          <a:pt x="21464" y="3413"/>
                        </a:cubicBezTo>
                        <a:cubicBezTo>
                          <a:pt x="21559" y="2971"/>
                          <a:pt x="21577" y="2546"/>
                          <a:pt x="21517" y="2149"/>
                        </a:cubicBezTo>
                        <a:cubicBezTo>
                          <a:pt x="21432" y="1592"/>
                          <a:pt x="21192" y="1102"/>
                          <a:pt x="20822" y="731"/>
                        </a:cubicBezTo>
                        <a:cubicBezTo>
                          <a:pt x="20822" y="731"/>
                          <a:pt x="20822" y="731"/>
                          <a:pt x="20822" y="73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7" name="îşḷíḋê"/>
              <p:cNvGrpSpPr/>
              <p:nvPr/>
            </p:nvGrpSpPr>
            <p:grpSpPr>
              <a:xfrm>
                <a:off x="1447283" y="2164319"/>
                <a:ext cx="4245594" cy="919716"/>
                <a:chOff x="1447283" y="2338055"/>
                <a:chExt cx="4245594" cy="919716"/>
              </a:xfrm>
            </p:grpSpPr>
            <p:sp>
              <p:nvSpPr>
                <p:cNvPr id="16" name="ïṩlïdê"/>
                <p:cNvSpPr/>
                <p:nvPr/>
              </p:nvSpPr>
              <p:spPr>
                <a:xfrm>
                  <a:off x="1447283" y="2338055"/>
                  <a:ext cx="4245594" cy="91971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17" name="îşḻïďê"/>
                <p:cNvGrpSpPr/>
                <p:nvPr/>
              </p:nvGrpSpPr>
              <p:grpSpPr>
                <a:xfrm>
                  <a:off x="2398899" y="2398830"/>
                  <a:ext cx="2599177" cy="790087"/>
                  <a:chOff x="2398899" y="2465940"/>
                  <a:chExt cx="2599177" cy="790087"/>
                </a:xfrm>
              </p:grpSpPr>
              <p:sp>
                <p:nvSpPr>
                  <p:cNvPr id="21" name="íśļiḑê"/>
                  <p:cNvSpPr/>
                  <p:nvPr/>
                </p:nvSpPr>
                <p:spPr>
                  <a:xfrm>
                    <a:off x="2398899" y="2465940"/>
                    <a:ext cx="1119995" cy="244169"/>
                  </a:xfrm>
                  <a:prstGeom prst="rect">
                    <a:avLst/>
                  </a:prstGeom>
                </p:spPr>
                <p:txBody>
                  <a:bodyPr wrap="none" lIns="0" tIns="0" rIns="0" bIns="0" anchor="t" anchorCtr="0">
                    <a:normAutofit/>
                  </a:bodyPr>
                  <a:lstStyle/>
                  <a:p>
                    <a:r>
                      <a:rPr lang="zh-CN" altLang="en-US" sz="1400" b="1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关键词</a:t>
                    </a:r>
                    <a:endParaRPr lang="zh-CN" altLang="en-US" sz="1400" b="1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2" name="íšḻïḋè"/>
                  <p:cNvSpPr/>
                  <p:nvPr/>
                </p:nvSpPr>
                <p:spPr>
                  <a:xfrm>
                    <a:off x="2398899" y="2739606"/>
                    <a:ext cx="2599177" cy="516421"/>
                  </a:xfrm>
                  <a:prstGeom prst="rect">
                    <a:avLst/>
                  </a:prstGeom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8" name="íṥ1ide"/>
                <p:cNvGrpSpPr/>
                <p:nvPr/>
              </p:nvGrpSpPr>
              <p:grpSpPr>
                <a:xfrm>
                  <a:off x="1561584" y="2436406"/>
                  <a:ext cx="723014" cy="723014"/>
                  <a:chOff x="1561584" y="2430071"/>
                  <a:chExt cx="723014" cy="723014"/>
                </a:xfrm>
              </p:grpSpPr>
              <p:sp>
                <p:nvSpPr>
                  <p:cNvPr id="19" name="ïṣlîḓê"/>
                  <p:cNvSpPr/>
                  <p:nvPr/>
                </p:nvSpPr>
                <p:spPr>
                  <a:xfrm>
                    <a:off x="1561584" y="2430071"/>
                    <a:ext cx="723014" cy="723014"/>
                  </a:xfrm>
                  <a:prstGeom prst="ellipse">
                    <a:avLst/>
                  </a:prstGeom>
                  <a:solidFill>
                    <a:schemeClr val="accent1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20" name="išḷiḋé"/>
                  <p:cNvSpPr/>
                  <p:nvPr/>
                </p:nvSpPr>
                <p:spPr>
                  <a:xfrm>
                    <a:off x="1730012" y="2634690"/>
                    <a:ext cx="386158" cy="31377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024" y="0"/>
                        </a:moveTo>
                        <a:cubicBezTo>
                          <a:pt x="912" y="0"/>
                          <a:pt x="0" y="1122"/>
                          <a:pt x="0" y="2491"/>
                        </a:cubicBezTo>
                        <a:lnTo>
                          <a:pt x="0" y="11634"/>
                        </a:lnTo>
                        <a:cubicBezTo>
                          <a:pt x="0" y="13008"/>
                          <a:pt x="912" y="14134"/>
                          <a:pt x="2024" y="14134"/>
                        </a:cubicBezTo>
                        <a:lnTo>
                          <a:pt x="2024" y="16617"/>
                        </a:lnTo>
                        <a:cubicBezTo>
                          <a:pt x="2024" y="17994"/>
                          <a:pt x="2935" y="19109"/>
                          <a:pt x="4049" y="19109"/>
                        </a:cubicBezTo>
                        <a:lnTo>
                          <a:pt x="4822" y="19109"/>
                        </a:lnTo>
                        <a:cubicBezTo>
                          <a:pt x="5125" y="20540"/>
                          <a:pt x="6166" y="21600"/>
                          <a:pt x="7423" y="21600"/>
                        </a:cubicBezTo>
                        <a:cubicBezTo>
                          <a:pt x="8673" y="21600"/>
                          <a:pt x="9726" y="20540"/>
                          <a:pt x="10030" y="19109"/>
                        </a:cubicBezTo>
                        <a:lnTo>
                          <a:pt x="13594" y="19109"/>
                        </a:lnTo>
                        <a:cubicBezTo>
                          <a:pt x="13897" y="20540"/>
                          <a:pt x="14942" y="21600"/>
                          <a:pt x="16202" y="21600"/>
                        </a:cubicBezTo>
                        <a:cubicBezTo>
                          <a:pt x="17449" y="21600"/>
                          <a:pt x="18498" y="20540"/>
                          <a:pt x="18803" y="19109"/>
                        </a:cubicBezTo>
                        <a:lnTo>
                          <a:pt x="19576" y="19109"/>
                        </a:lnTo>
                        <a:cubicBezTo>
                          <a:pt x="20692" y="19109"/>
                          <a:pt x="21600" y="17994"/>
                          <a:pt x="21600" y="16617"/>
                        </a:cubicBezTo>
                        <a:lnTo>
                          <a:pt x="21600" y="11634"/>
                        </a:lnTo>
                        <a:cubicBezTo>
                          <a:pt x="21600" y="11142"/>
                          <a:pt x="21482" y="10663"/>
                          <a:pt x="21259" y="10248"/>
                        </a:cubicBezTo>
                        <a:lnTo>
                          <a:pt x="18554" y="5265"/>
                        </a:lnTo>
                        <a:cubicBezTo>
                          <a:pt x="18182" y="4566"/>
                          <a:pt x="17557" y="4160"/>
                          <a:pt x="16876" y="4160"/>
                        </a:cubicBezTo>
                        <a:lnTo>
                          <a:pt x="14177" y="4160"/>
                        </a:lnTo>
                        <a:lnTo>
                          <a:pt x="14177" y="2491"/>
                        </a:lnTo>
                        <a:cubicBezTo>
                          <a:pt x="14177" y="1122"/>
                          <a:pt x="13265" y="0"/>
                          <a:pt x="12146" y="0"/>
                        </a:cubicBezTo>
                        <a:lnTo>
                          <a:pt x="2024" y="0"/>
                        </a:lnTo>
                        <a:close/>
                        <a:moveTo>
                          <a:pt x="2024" y="1669"/>
                        </a:moveTo>
                        <a:lnTo>
                          <a:pt x="12146" y="1669"/>
                        </a:lnTo>
                        <a:cubicBezTo>
                          <a:pt x="12524" y="1669"/>
                          <a:pt x="12821" y="2034"/>
                          <a:pt x="12821" y="2491"/>
                        </a:cubicBezTo>
                        <a:lnTo>
                          <a:pt x="12821" y="11634"/>
                        </a:lnTo>
                        <a:cubicBezTo>
                          <a:pt x="12821" y="12090"/>
                          <a:pt x="12524" y="12465"/>
                          <a:pt x="12146" y="12465"/>
                        </a:cubicBezTo>
                        <a:cubicBezTo>
                          <a:pt x="12146" y="12465"/>
                          <a:pt x="2024" y="12465"/>
                          <a:pt x="2024" y="12465"/>
                        </a:cubicBezTo>
                        <a:cubicBezTo>
                          <a:pt x="1649" y="12465"/>
                          <a:pt x="1350" y="12090"/>
                          <a:pt x="1350" y="11634"/>
                        </a:cubicBezTo>
                        <a:lnTo>
                          <a:pt x="1350" y="2491"/>
                        </a:lnTo>
                        <a:cubicBezTo>
                          <a:pt x="1350" y="2034"/>
                          <a:pt x="1649" y="1669"/>
                          <a:pt x="2024" y="1669"/>
                        </a:cubicBezTo>
                        <a:close/>
                        <a:moveTo>
                          <a:pt x="14177" y="5821"/>
                        </a:moveTo>
                        <a:lnTo>
                          <a:pt x="16876" y="5821"/>
                        </a:lnTo>
                        <a:cubicBezTo>
                          <a:pt x="17102" y="5821"/>
                          <a:pt x="17311" y="5958"/>
                          <a:pt x="17440" y="6184"/>
                        </a:cubicBezTo>
                        <a:lnTo>
                          <a:pt x="20132" y="11175"/>
                        </a:lnTo>
                        <a:cubicBezTo>
                          <a:pt x="20206" y="11307"/>
                          <a:pt x="20250" y="11475"/>
                          <a:pt x="20250" y="11634"/>
                        </a:cubicBezTo>
                        <a:cubicBezTo>
                          <a:pt x="20250" y="11634"/>
                          <a:pt x="20250" y="16617"/>
                          <a:pt x="20250" y="16617"/>
                        </a:cubicBezTo>
                        <a:cubicBezTo>
                          <a:pt x="20250" y="17074"/>
                          <a:pt x="19946" y="17448"/>
                          <a:pt x="19576" y="17448"/>
                        </a:cubicBezTo>
                        <a:lnTo>
                          <a:pt x="18803" y="17448"/>
                        </a:lnTo>
                        <a:cubicBezTo>
                          <a:pt x="18498" y="16016"/>
                          <a:pt x="17455" y="14956"/>
                          <a:pt x="16202" y="14956"/>
                        </a:cubicBezTo>
                        <a:cubicBezTo>
                          <a:pt x="14942" y="14956"/>
                          <a:pt x="13897" y="16016"/>
                          <a:pt x="13594" y="17448"/>
                        </a:cubicBezTo>
                        <a:lnTo>
                          <a:pt x="10030" y="17448"/>
                        </a:lnTo>
                        <a:cubicBezTo>
                          <a:pt x="9729" y="16016"/>
                          <a:pt x="8678" y="14956"/>
                          <a:pt x="7423" y="14956"/>
                        </a:cubicBezTo>
                        <a:cubicBezTo>
                          <a:pt x="6166" y="14956"/>
                          <a:pt x="5125" y="16016"/>
                          <a:pt x="4822" y="17448"/>
                        </a:cubicBezTo>
                        <a:lnTo>
                          <a:pt x="4049" y="17448"/>
                        </a:lnTo>
                        <a:cubicBezTo>
                          <a:pt x="3676" y="17448"/>
                          <a:pt x="3374" y="17074"/>
                          <a:pt x="3374" y="16617"/>
                        </a:cubicBezTo>
                        <a:lnTo>
                          <a:pt x="3374" y="14134"/>
                        </a:lnTo>
                        <a:lnTo>
                          <a:pt x="12146" y="14134"/>
                        </a:lnTo>
                        <a:cubicBezTo>
                          <a:pt x="13265" y="14134"/>
                          <a:pt x="14177" y="13008"/>
                          <a:pt x="14177" y="11634"/>
                        </a:cubicBezTo>
                        <a:lnTo>
                          <a:pt x="14177" y="5821"/>
                        </a:lnTo>
                        <a:close/>
                        <a:moveTo>
                          <a:pt x="15553" y="6450"/>
                        </a:moveTo>
                        <a:cubicBezTo>
                          <a:pt x="15182" y="6450"/>
                          <a:pt x="14885" y="6824"/>
                          <a:pt x="14885" y="7281"/>
                        </a:cubicBezTo>
                        <a:lnTo>
                          <a:pt x="14885" y="12263"/>
                        </a:lnTo>
                        <a:cubicBezTo>
                          <a:pt x="14885" y="12721"/>
                          <a:pt x="15182" y="13102"/>
                          <a:pt x="15553" y="13102"/>
                        </a:cubicBezTo>
                        <a:lnTo>
                          <a:pt x="18259" y="13102"/>
                        </a:lnTo>
                        <a:cubicBezTo>
                          <a:pt x="18629" y="13102"/>
                          <a:pt x="18934" y="12721"/>
                          <a:pt x="18934" y="12263"/>
                        </a:cubicBezTo>
                        <a:lnTo>
                          <a:pt x="18934" y="11022"/>
                        </a:lnTo>
                        <a:cubicBezTo>
                          <a:pt x="18934" y="10857"/>
                          <a:pt x="18888" y="10694"/>
                          <a:pt x="18816" y="10554"/>
                        </a:cubicBezTo>
                        <a:cubicBezTo>
                          <a:pt x="18816" y="10554"/>
                          <a:pt x="16798" y="6829"/>
                          <a:pt x="16798" y="6829"/>
                        </a:cubicBezTo>
                        <a:cubicBezTo>
                          <a:pt x="16673" y="6592"/>
                          <a:pt x="16460" y="6450"/>
                          <a:pt x="16234" y="6450"/>
                        </a:cubicBezTo>
                        <a:lnTo>
                          <a:pt x="15553" y="6450"/>
                        </a:lnTo>
                        <a:close/>
                        <a:moveTo>
                          <a:pt x="15553" y="7281"/>
                        </a:moveTo>
                        <a:lnTo>
                          <a:pt x="16234" y="7281"/>
                        </a:lnTo>
                        <a:lnTo>
                          <a:pt x="18259" y="11022"/>
                        </a:lnTo>
                        <a:cubicBezTo>
                          <a:pt x="18259" y="11022"/>
                          <a:pt x="18259" y="12263"/>
                          <a:pt x="18259" y="12263"/>
                        </a:cubicBezTo>
                        <a:lnTo>
                          <a:pt x="15553" y="12263"/>
                        </a:lnTo>
                        <a:lnTo>
                          <a:pt x="15553" y="7281"/>
                        </a:lnTo>
                        <a:close/>
                        <a:moveTo>
                          <a:pt x="7423" y="16617"/>
                        </a:moveTo>
                        <a:cubicBezTo>
                          <a:pt x="8167" y="16617"/>
                          <a:pt x="8772" y="17365"/>
                          <a:pt x="8772" y="18278"/>
                        </a:cubicBezTo>
                        <a:cubicBezTo>
                          <a:pt x="8772" y="19191"/>
                          <a:pt x="8167" y="19939"/>
                          <a:pt x="7423" y="19939"/>
                        </a:cubicBezTo>
                        <a:cubicBezTo>
                          <a:pt x="6677" y="19939"/>
                          <a:pt x="6073" y="19191"/>
                          <a:pt x="6073" y="18278"/>
                        </a:cubicBezTo>
                        <a:cubicBezTo>
                          <a:pt x="6073" y="17365"/>
                          <a:pt x="6677" y="16617"/>
                          <a:pt x="7423" y="16617"/>
                        </a:cubicBezTo>
                        <a:close/>
                        <a:moveTo>
                          <a:pt x="16202" y="16617"/>
                        </a:moveTo>
                        <a:cubicBezTo>
                          <a:pt x="16943" y="16617"/>
                          <a:pt x="17551" y="17365"/>
                          <a:pt x="17551" y="18278"/>
                        </a:cubicBezTo>
                        <a:cubicBezTo>
                          <a:pt x="17551" y="19191"/>
                          <a:pt x="16943" y="19939"/>
                          <a:pt x="16202" y="19939"/>
                        </a:cubicBezTo>
                        <a:cubicBezTo>
                          <a:pt x="15454" y="19939"/>
                          <a:pt x="14852" y="19191"/>
                          <a:pt x="14852" y="18278"/>
                        </a:cubicBezTo>
                        <a:cubicBezTo>
                          <a:pt x="14852" y="17365"/>
                          <a:pt x="15454" y="16617"/>
                          <a:pt x="16202" y="16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  <p:grpSp>
            <p:nvGrpSpPr>
              <p:cNvPr id="8" name="íṩḷïḋé"/>
              <p:cNvGrpSpPr/>
              <p:nvPr/>
            </p:nvGrpSpPr>
            <p:grpSpPr>
              <a:xfrm>
                <a:off x="1453303" y="4642802"/>
                <a:ext cx="4245594" cy="919716"/>
                <a:chOff x="1453303" y="4816538"/>
                <a:chExt cx="4245594" cy="919716"/>
              </a:xfrm>
            </p:grpSpPr>
            <p:sp>
              <p:nvSpPr>
                <p:cNvPr id="9" name="ï$ḻïḋe"/>
                <p:cNvSpPr/>
                <p:nvPr/>
              </p:nvSpPr>
              <p:spPr>
                <a:xfrm>
                  <a:off x="1453303" y="4816538"/>
                  <a:ext cx="4245594" cy="91971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grpSp>
              <p:nvGrpSpPr>
                <p:cNvPr id="10" name="ïšľîḓê"/>
                <p:cNvGrpSpPr/>
                <p:nvPr/>
              </p:nvGrpSpPr>
              <p:grpSpPr>
                <a:xfrm>
                  <a:off x="2398899" y="4877313"/>
                  <a:ext cx="2599177" cy="790087"/>
                  <a:chOff x="2398899" y="4945291"/>
                  <a:chExt cx="2599177" cy="790087"/>
                </a:xfrm>
              </p:grpSpPr>
              <p:sp>
                <p:nvSpPr>
                  <p:cNvPr id="14" name="ïşliḍé"/>
                  <p:cNvSpPr/>
                  <p:nvPr/>
                </p:nvSpPr>
                <p:spPr>
                  <a:xfrm>
                    <a:off x="2398899" y="4945291"/>
                    <a:ext cx="1119995" cy="244169"/>
                  </a:xfrm>
                  <a:prstGeom prst="rect">
                    <a:avLst/>
                  </a:prstGeom>
                </p:spPr>
                <p:txBody>
                  <a:bodyPr wrap="none" lIns="0" tIns="0" rIns="0" bIns="0" anchor="t" anchorCtr="0">
                    <a:normAutofit/>
                  </a:bodyPr>
                  <a:lstStyle/>
                  <a:p>
                    <a:r>
                      <a:rPr lang="zh-CN" altLang="en-US" sz="1400" b="1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关键词</a:t>
                    </a:r>
                    <a:endParaRPr lang="zh-CN" altLang="en-US" sz="1400" b="1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5" name="í$lidé"/>
                  <p:cNvSpPr/>
                  <p:nvPr/>
                </p:nvSpPr>
                <p:spPr>
                  <a:xfrm>
                    <a:off x="2398899" y="5218957"/>
                    <a:ext cx="2599177" cy="516421"/>
                  </a:xfrm>
                  <a:prstGeom prst="rect">
                    <a:avLst/>
                  </a:prstGeom>
                </p:spPr>
                <p:txBody>
                  <a:bodyPr wrap="square" lIns="0" tIns="0" rIns="0" bIns="0" anchor="t" anchorCtr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</a:br>
                    <a:r>
                      <a:rPr lang="zh-CN" altLang="en-US" sz="1000" dirty="0">
                        <a:solidFill>
                          <a:schemeClr val="dk1">
                            <a:lumMod val="100000"/>
                          </a:schemeClr>
                        </a:solidFill>
                        <a:effectLst/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00" dirty="0">
                      <a:solidFill>
                        <a:schemeClr val="dk1">
                          <a:lumMod val="100000"/>
                        </a:schemeClr>
                      </a:solidFill>
                      <a:effectLst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1" name="ïṡľïḓê"/>
                <p:cNvGrpSpPr/>
                <p:nvPr/>
              </p:nvGrpSpPr>
              <p:grpSpPr>
                <a:xfrm>
                  <a:off x="1567604" y="4914889"/>
                  <a:ext cx="723014" cy="723014"/>
                  <a:chOff x="1567604" y="4907685"/>
                  <a:chExt cx="723014" cy="723014"/>
                </a:xfrm>
              </p:grpSpPr>
              <p:sp>
                <p:nvSpPr>
                  <p:cNvPr id="12" name="ïṡ1ïḋe"/>
                  <p:cNvSpPr/>
                  <p:nvPr/>
                </p:nvSpPr>
                <p:spPr>
                  <a:xfrm>
                    <a:off x="1567604" y="4907685"/>
                    <a:ext cx="723014" cy="723014"/>
                  </a:xfrm>
                  <a:prstGeom prst="ellipse">
                    <a:avLst/>
                  </a:prstGeom>
                  <a:solidFill>
                    <a:schemeClr val="accent3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</a:p>
                </p:txBody>
              </p:sp>
              <p:sp>
                <p:nvSpPr>
                  <p:cNvPr id="13" name="iṡļíḓe"/>
                  <p:cNvSpPr/>
                  <p:nvPr/>
                </p:nvSpPr>
                <p:spPr>
                  <a:xfrm>
                    <a:off x="1777064" y="5057245"/>
                    <a:ext cx="334158" cy="42389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003" y="6729"/>
                        </a:moveTo>
                        <a:cubicBezTo>
                          <a:pt x="17891" y="6790"/>
                          <a:pt x="17842" y="6883"/>
                          <a:pt x="17842" y="6994"/>
                        </a:cubicBezTo>
                        <a:cubicBezTo>
                          <a:pt x="17842" y="7080"/>
                          <a:pt x="17901" y="7139"/>
                          <a:pt x="18015" y="7191"/>
                        </a:cubicBezTo>
                        <a:cubicBezTo>
                          <a:pt x="18122" y="7230"/>
                          <a:pt x="18344" y="7284"/>
                          <a:pt x="18697" y="7352"/>
                        </a:cubicBezTo>
                        <a:cubicBezTo>
                          <a:pt x="19207" y="7434"/>
                          <a:pt x="19552" y="7540"/>
                          <a:pt x="19715" y="7661"/>
                        </a:cubicBezTo>
                        <a:cubicBezTo>
                          <a:pt x="19899" y="7775"/>
                          <a:pt x="19976" y="7963"/>
                          <a:pt x="19976" y="8220"/>
                        </a:cubicBezTo>
                        <a:cubicBezTo>
                          <a:pt x="19976" y="8479"/>
                          <a:pt x="19851" y="8684"/>
                          <a:pt x="19591" y="8842"/>
                        </a:cubicBezTo>
                        <a:cubicBezTo>
                          <a:pt x="19332" y="8993"/>
                          <a:pt x="18985" y="9069"/>
                          <a:pt x="18546" y="9069"/>
                        </a:cubicBezTo>
                        <a:cubicBezTo>
                          <a:pt x="18091" y="9069"/>
                          <a:pt x="17748" y="8987"/>
                          <a:pt x="17505" y="8826"/>
                        </a:cubicBezTo>
                        <a:cubicBezTo>
                          <a:pt x="17256" y="8660"/>
                          <a:pt x="17122" y="8433"/>
                          <a:pt x="17105" y="8130"/>
                        </a:cubicBezTo>
                        <a:lnTo>
                          <a:pt x="17814" y="8130"/>
                        </a:lnTo>
                        <a:cubicBezTo>
                          <a:pt x="17814" y="8283"/>
                          <a:pt x="17879" y="8395"/>
                          <a:pt x="18015" y="8471"/>
                        </a:cubicBezTo>
                        <a:cubicBezTo>
                          <a:pt x="18132" y="8553"/>
                          <a:pt x="18312" y="8592"/>
                          <a:pt x="18546" y="8592"/>
                        </a:cubicBezTo>
                        <a:cubicBezTo>
                          <a:pt x="18773" y="8592"/>
                          <a:pt x="18957" y="8562"/>
                          <a:pt x="19091" y="8501"/>
                        </a:cubicBezTo>
                        <a:cubicBezTo>
                          <a:pt x="19217" y="8442"/>
                          <a:pt x="19283" y="8356"/>
                          <a:pt x="19283" y="8253"/>
                        </a:cubicBezTo>
                        <a:cubicBezTo>
                          <a:pt x="19283" y="8152"/>
                          <a:pt x="19234" y="8078"/>
                          <a:pt x="19148" y="8024"/>
                        </a:cubicBezTo>
                        <a:cubicBezTo>
                          <a:pt x="19054" y="7973"/>
                          <a:pt x="18860" y="7926"/>
                          <a:pt x="18555" y="7874"/>
                        </a:cubicBezTo>
                        <a:cubicBezTo>
                          <a:pt x="18003" y="7775"/>
                          <a:pt x="17623" y="7669"/>
                          <a:pt x="17440" y="7554"/>
                        </a:cubicBezTo>
                        <a:cubicBezTo>
                          <a:pt x="17256" y="7442"/>
                          <a:pt x="17161" y="7268"/>
                          <a:pt x="17161" y="7024"/>
                        </a:cubicBezTo>
                        <a:cubicBezTo>
                          <a:pt x="17161" y="6759"/>
                          <a:pt x="17278" y="6550"/>
                          <a:pt x="17527" y="6388"/>
                        </a:cubicBezTo>
                        <a:cubicBezTo>
                          <a:pt x="17776" y="6230"/>
                          <a:pt x="18103" y="6154"/>
                          <a:pt x="18524" y="6154"/>
                        </a:cubicBezTo>
                        <a:cubicBezTo>
                          <a:pt x="18919" y="6154"/>
                          <a:pt x="19234" y="6230"/>
                          <a:pt x="19487" y="6397"/>
                        </a:cubicBezTo>
                        <a:cubicBezTo>
                          <a:pt x="19737" y="6563"/>
                          <a:pt x="19868" y="6785"/>
                          <a:pt x="19899" y="7063"/>
                        </a:cubicBezTo>
                        <a:lnTo>
                          <a:pt x="19179" y="7063"/>
                        </a:lnTo>
                        <a:cubicBezTo>
                          <a:pt x="19169" y="6926"/>
                          <a:pt x="19091" y="6820"/>
                          <a:pt x="18967" y="6747"/>
                        </a:cubicBezTo>
                        <a:cubicBezTo>
                          <a:pt x="18832" y="6670"/>
                          <a:pt x="18648" y="6631"/>
                          <a:pt x="18437" y="6631"/>
                        </a:cubicBezTo>
                        <a:cubicBezTo>
                          <a:pt x="18257" y="6631"/>
                          <a:pt x="18103" y="6661"/>
                          <a:pt x="18003" y="6729"/>
                        </a:cubicBezTo>
                        <a:cubicBezTo>
                          <a:pt x="18003" y="6729"/>
                          <a:pt x="18003" y="6729"/>
                          <a:pt x="18003" y="6729"/>
                        </a:cubicBezTo>
                        <a:close/>
                        <a:moveTo>
                          <a:pt x="15761" y="7344"/>
                        </a:moveTo>
                        <a:cubicBezTo>
                          <a:pt x="15665" y="7405"/>
                          <a:pt x="15528" y="7434"/>
                          <a:pt x="15338" y="7434"/>
                        </a:cubicBezTo>
                        <a:lnTo>
                          <a:pt x="14490" y="7434"/>
                        </a:lnTo>
                        <a:lnTo>
                          <a:pt x="14490" y="6707"/>
                        </a:lnTo>
                        <a:lnTo>
                          <a:pt x="15366" y="6707"/>
                        </a:lnTo>
                        <a:cubicBezTo>
                          <a:pt x="15549" y="6707"/>
                          <a:pt x="15675" y="6738"/>
                          <a:pt x="15768" y="6798"/>
                        </a:cubicBezTo>
                        <a:cubicBezTo>
                          <a:pt x="15865" y="6857"/>
                          <a:pt x="15902" y="6950"/>
                          <a:pt x="15902" y="7070"/>
                        </a:cubicBezTo>
                        <a:cubicBezTo>
                          <a:pt x="15902" y="7191"/>
                          <a:pt x="15855" y="7284"/>
                          <a:pt x="15761" y="7344"/>
                        </a:cubicBezTo>
                        <a:cubicBezTo>
                          <a:pt x="15761" y="7344"/>
                          <a:pt x="15761" y="7344"/>
                          <a:pt x="15761" y="7344"/>
                        </a:cubicBezTo>
                        <a:close/>
                        <a:moveTo>
                          <a:pt x="16633" y="6994"/>
                        </a:moveTo>
                        <a:cubicBezTo>
                          <a:pt x="16633" y="6769"/>
                          <a:pt x="16526" y="6579"/>
                          <a:pt x="16326" y="6435"/>
                        </a:cubicBezTo>
                        <a:cubicBezTo>
                          <a:pt x="16124" y="6299"/>
                          <a:pt x="15855" y="6230"/>
                          <a:pt x="15518" y="6230"/>
                        </a:cubicBezTo>
                        <a:lnTo>
                          <a:pt x="13751" y="6230"/>
                        </a:lnTo>
                        <a:lnTo>
                          <a:pt x="13751" y="8993"/>
                        </a:lnTo>
                        <a:lnTo>
                          <a:pt x="14490" y="8993"/>
                        </a:lnTo>
                        <a:lnTo>
                          <a:pt x="14490" y="7904"/>
                        </a:lnTo>
                        <a:lnTo>
                          <a:pt x="15210" y="7904"/>
                        </a:lnTo>
                        <a:cubicBezTo>
                          <a:pt x="15432" y="7904"/>
                          <a:pt x="15577" y="7926"/>
                          <a:pt x="15665" y="7980"/>
                        </a:cubicBezTo>
                        <a:cubicBezTo>
                          <a:pt x="15761" y="8032"/>
                          <a:pt x="15800" y="8122"/>
                          <a:pt x="15800" y="8245"/>
                        </a:cubicBezTo>
                        <a:lnTo>
                          <a:pt x="15806" y="8494"/>
                        </a:lnTo>
                        <a:cubicBezTo>
                          <a:pt x="15806" y="8609"/>
                          <a:pt x="15815" y="8706"/>
                          <a:pt x="15837" y="8805"/>
                        </a:cubicBezTo>
                        <a:cubicBezTo>
                          <a:pt x="15855" y="8895"/>
                          <a:pt x="15865" y="8963"/>
                          <a:pt x="15886" y="8987"/>
                        </a:cubicBezTo>
                        <a:lnTo>
                          <a:pt x="16692" y="8987"/>
                        </a:lnTo>
                        <a:lnTo>
                          <a:pt x="16692" y="8919"/>
                        </a:lnTo>
                        <a:cubicBezTo>
                          <a:pt x="16633" y="8895"/>
                          <a:pt x="16585" y="8864"/>
                          <a:pt x="16575" y="8826"/>
                        </a:cubicBezTo>
                        <a:cubicBezTo>
                          <a:pt x="16547" y="8788"/>
                          <a:pt x="16538" y="8720"/>
                          <a:pt x="16526" y="8638"/>
                        </a:cubicBezTo>
                        <a:lnTo>
                          <a:pt x="16519" y="8184"/>
                        </a:lnTo>
                        <a:cubicBezTo>
                          <a:pt x="16508" y="7963"/>
                          <a:pt x="16401" y="7805"/>
                          <a:pt x="16202" y="7707"/>
                        </a:cubicBezTo>
                        <a:cubicBezTo>
                          <a:pt x="16174" y="7691"/>
                          <a:pt x="16135" y="7685"/>
                          <a:pt x="16086" y="7661"/>
                        </a:cubicBezTo>
                        <a:cubicBezTo>
                          <a:pt x="16163" y="7639"/>
                          <a:pt x="16230" y="7609"/>
                          <a:pt x="16298" y="7579"/>
                        </a:cubicBezTo>
                        <a:cubicBezTo>
                          <a:pt x="16519" y="7456"/>
                          <a:pt x="16633" y="7260"/>
                          <a:pt x="16633" y="6994"/>
                        </a:cubicBezTo>
                        <a:cubicBezTo>
                          <a:pt x="16633" y="6994"/>
                          <a:pt x="16633" y="6994"/>
                          <a:pt x="16633" y="6994"/>
                        </a:cubicBezTo>
                        <a:close/>
                        <a:moveTo>
                          <a:pt x="12311" y="8993"/>
                        </a:moveTo>
                        <a:lnTo>
                          <a:pt x="12311" y="7737"/>
                        </a:lnTo>
                        <a:lnTo>
                          <a:pt x="10936" y="7737"/>
                        </a:lnTo>
                        <a:lnTo>
                          <a:pt x="10936" y="8993"/>
                        </a:lnTo>
                        <a:lnTo>
                          <a:pt x="10200" y="8993"/>
                        </a:lnTo>
                        <a:lnTo>
                          <a:pt x="10200" y="6230"/>
                        </a:lnTo>
                        <a:lnTo>
                          <a:pt x="10936" y="6230"/>
                        </a:lnTo>
                        <a:lnTo>
                          <a:pt x="10936" y="7268"/>
                        </a:lnTo>
                        <a:lnTo>
                          <a:pt x="12311" y="7268"/>
                        </a:lnTo>
                        <a:lnTo>
                          <a:pt x="12311" y="6230"/>
                        </a:lnTo>
                        <a:lnTo>
                          <a:pt x="13033" y="6230"/>
                        </a:lnTo>
                        <a:lnTo>
                          <a:pt x="13033" y="8993"/>
                        </a:lnTo>
                        <a:cubicBezTo>
                          <a:pt x="13033" y="8993"/>
                          <a:pt x="12311" y="8993"/>
                          <a:pt x="12311" y="8993"/>
                        </a:cubicBezTo>
                        <a:close/>
                        <a:moveTo>
                          <a:pt x="16086" y="3348"/>
                        </a:moveTo>
                        <a:lnTo>
                          <a:pt x="16135" y="3271"/>
                        </a:lnTo>
                        <a:lnTo>
                          <a:pt x="17787" y="1111"/>
                        </a:lnTo>
                        <a:lnTo>
                          <a:pt x="17787" y="3348"/>
                        </a:lnTo>
                        <a:cubicBezTo>
                          <a:pt x="17787" y="3348"/>
                          <a:pt x="16086" y="3348"/>
                          <a:pt x="16086" y="3348"/>
                        </a:cubicBezTo>
                        <a:close/>
                        <a:moveTo>
                          <a:pt x="17787" y="5367"/>
                        </a:moveTo>
                        <a:lnTo>
                          <a:pt x="19104" y="5367"/>
                        </a:lnTo>
                        <a:lnTo>
                          <a:pt x="19104" y="4180"/>
                        </a:lnTo>
                        <a:lnTo>
                          <a:pt x="19868" y="4180"/>
                        </a:lnTo>
                        <a:lnTo>
                          <a:pt x="19868" y="3348"/>
                        </a:lnTo>
                        <a:lnTo>
                          <a:pt x="19104" y="3348"/>
                        </a:lnTo>
                        <a:lnTo>
                          <a:pt x="19104" y="0"/>
                        </a:lnTo>
                        <a:lnTo>
                          <a:pt x="17613" y="0"/>
                        </a:lnTo>
                        <a:lnTo>
                          <a:pt x="15106" y="3271"/>
                        </a:lnTo>
                        <a:lnTo>
                          <a:pt x="15106" y="4180"/>
                        </a:lnTo>
                        <a:lnTo>
                          <a:pt x="17787" y="4180"/>
                        </a:lnTo>
                        <a:cubicBezTo>
                          <a:pt x="17787" y="4180"/>
                          <a:pt x="17787" y="5367"/>
                          <a:pt x="17787" y="5367"/>
                        </a:cubicBezTo>
                        <a:close/>
                        <a:moveTo>
                          <a:pt x="14415" y="5367"/>
                        </a:moveTo>
                        <a:lnTo>
                          <a:pt x="9776" y="5367"/>
                        </a:lnTo>
                        <a:lnTo>
                          <a:pt x="9776" y="5360"/>
                        </a:lnTo>
                        <a:cubicBezTo>
                          <a:pt x="9776" y="4876"/>
                          <a:pt x="9929" y="4451"/>
                          <a:pt x="10247" y="4095"/>
                        </a:cubicBezTo>
                        <a:cubicBezTo>
                          <a:pt x="10563" y="3746"/>
                          <a:pt x="11159" y="3340"/>
                          <a:pt x="12024" y="2853"/>
                        </a:cubicBezTo>
                        <a:cubicBezTo>
                          <a:pt x="12410" y="2643"/>
                          <a:pt x="12676" y="2443"/>
                          <a:pt x="12841" y="2271"/>
                        </a:cubicBezTo>
                        <a:cubicBezTo>
                          <a:pt x="13003" y="2089"/>
                          <a:pt x="13081" y="1892"/>
                          <a:pt x="13081" y="1674"/>
                        </a:cubicBezTo>
                        <a:cubicBezTo>
                          <a:pt x="13081" y="1440"/>
                          <a:pt x="12995" y="1243"/>
                          <a:pt x="12820" y="1106"/>
                        </a:cubicBezTo>
                        <a:cubicBezTo>
                          <a:pt x="12648" y="954"/>
                          <a:pt x="12416" y="885"/>
                          <a:pt x="12121" y="885"/>
                        </a:cubicBezTo>
                        <a:cubicBezTo>
                          <a:pt x="11824" y="885"/>
                          <a:pt x="11581" y="976"/>
                          <a:pt x="11419" y="1158"/>
                        </a:cubicBezTo>
                        <a:cubicBezTo>
                          <a:pt x="11235" y="1342"/>
                          <a:pt x="11159" y="1590"/>
                          <a:pt x="11169" y="1892"/>
                        </a:cubicBezTo>
                        <a:lnTo>
                          <a:pt x="9863" y="1892"/>
                        </a:lnTo>
                        <a:cubicBezTo>
                          <a:pt x="9842" y="1317"/>
                          <a:pt x="10038" y="855"/>
                          <a:pt x="10449" y="514"/>
                        </a:cubicBezTo>
                        <a:cubicBezTo>
                          <a:pt x="10851" y="175"/>
                          <a:pt x="11419" y="0"/>
                          <a:pt x="12139" y="0"/>
                        </a:cubicBezTo>
                        <a:cubicBezTo>
                          <a:pt x="12801" y="0"/>
                          <a:pt x="13348" y="159"/>
                          <a:pt x="13779" y="470"/>
                        </a:cubicBezTo>
                        <a:cubicBezTo>
                          <a:pt x="14194" y="786"/>
                          <a:pt x="14415" y="1188"/>
                          <a:pt x="14415" y="1679"/>
                        </a:cubicBezTo>
                        <a:cubicBezTo>
                          <a:pt x="14415" y="2089"/>
                          <a:pt x="14290" y="2430"/>
                          <a:pt x="14051" y="2695"/>
                        </a:cubicBezTo>
                        <a:cubicBezTo>
                          <a:pt x="13810" y="2960"/>
                          <a:pt x="13358" y="3263"/>
                          <a:pt x="12697" y="3595"/>
                        </a:cubicBezTo>
                        <a:cubicBezTo>
                          <a:pt x="12080" y="3907"/>
                          <a:pt x="11668" y="4180"/>
                          <a:pt x="11438" y="4429"/>
                        </a:cubicBezTo>
                        <a:lnTo>
                          <a:pt x="11438" y="4437"/>
                        </a:lnTo>
                        <a:lnTo>
                          <a:pt x="14415" y="4437"/>
                        </a:lnTo>
                        <a:cubicBezTo>
                          <a:pt x="14415" y="4437"/>
                          <a:pt x="14415" y="5367"/>
                          <a:pt x="14415" y="5367"/>
                        </a:cubicBezTo>
                        <a:close/>
                        <a:moveTo>
                          <a:pt x="11045" y="20298"/>
                        </a:moveTo>
                        <a:cubicBezTo>
                          <a:pt x="11045" y="21008"/>
                          <a:pt x="10314" y="21600"/>
                          <a:pt x="9403" y="21600"/>
                        </a:cubicBezTo>
                        <a:cubicBezTo>
                          <a:pt x="8489" y="21600"/>
                          <a:pt x="7750" y="21008"/>
                          <a:pt x="7750" y="20298"/>
                        </a:cubicBezTo>
                        <a:cubicBezTo>
                          <a:pt x="7750" y="19577"/>
                          <a:pt x="8489" y="18995"/>
                          <a:pt x="9403" y="18995"/>
                        </a:cubicBezTo>
                        <a:cubicBezTo>
                          <a:pt x="10314" y="18995"/>
                          <a:pt x="11045" y="19577"/>
                          <a:pt x="11045" y="20298"/>
                        </a:cubicBezTo>
                        <a:cubicBezTo>
                          <a:pt x="11045" y="20298"/>
                          <a:pt x="11045" y="20298"/>
                          <a:pt x="11045" y="20298"/>
                        </a:cubicBezTo>
                        <a:close/>
                        <a:moveTo>
                          <a:pt x="5175" y="20298"/>
                        </a:moveTo>
                        <a:cubicBezTo>
                          <a:pt x="5175" y="21008"/>
                          <a:pt x="4448" y="21600"/>
                          <a:pt x="3541" y="21600"/>
                        </a:cubicBezTo>
                        <a:cubicBezTo>
                          <a:pt x="2625" y="21600"/>
                          <a:pt x="1882" y="21008"/>
                          <a:pt x="1882" y="20298"/>
                        </a:cubicBezTo>
                        <a:cubicBezTo>
                          <a:pt x="1882" y="19577"/>
                          <a:pt x="2625" y="18995"/>
                          <a:pt x="3541" y="18995"/>
                        </a:cubicBezTo>
                        <a:cubicBezTo>
                          <a:pt x="4448" y="18995"/>
                          <a:pt x="5175" y="19577"/>
                          <a:pt x="5175" y="20298"/>
                        </a:cubicBezTo>
                        <a:cubicBezTo>
                          <a:pt x="5175" y="20298"/>
                          <a:pt x="5175" y="20298"/>
                          <a:pt x="5175" y="20298"/>
                        </a:cubicBezTo>
                        <a:close/>
                        <a:moveTo>
                          <a:pt x="21600" y="12006"/>
                        </a:moveTo>
                        <a:cubicBezTo>
                          <a:pt x="21600" y="12259"/>
                          <a:pt x="21339" y="12460"/>
                          <a:pt x="21021" y="12460"/>
                        </a:cubicBezTo>
                        <a:lnTo>
                          <a:pt x="16990" y="12460"/>
                        </a:lnTo>
                        <a:lnTo>
                          <a:pt x="13714" y="18359"/>
                        </a:lnTo>
                        <a:cubicBezTo>
                          <a:pt x="13627" y="18526"/>
                          <a:pt x="13417" y="18624"/>
                          <a:pt x="13184" y="18624"/>
                        </a:cubicBezTo>
                        <a:lnTo>
                          <a:pt x="847" y="18624"/>
                        </a:lnTo>
                        <a:cubicBezTo>
                          <a:pt x="523" y="18624"/>
                          <a:pt x="264" y="18428"/>
                          <a:pt x="264" y="18177"/>
                        </a:cubicBezTo>
                        <a:cubicBezTo>
                          <a:pt x="264" y="17928"/>
                          <a:pt x="523" y="17723"/>
                          <a:pt x="847" y="17723"/>
                        </a:cubicBezTo>
                        <a:lnTo>
                          <a:pt x="12810" y="17723"/>
                        </a:lnTo>
                        <a:lnTo>
                          <a:pt x="16086" y="11824"/>
                        </a:lnTo>
                        <a:cubicBezTo>
                          <a:pt x="16174" y="11657"/>
                          <a:pt x="16384" y="11554"/>
                          <a:pt x="16613" y="11554"/>
                        </a:cubicBezTo>
                        <a:lnTo>
                          <a:pt x="21021" y="11554"/>
                        </a:lnTo>
                        <a:cubicBezTo>
                          <a:pt x="21339" y="11554"/>
                          <a:pt x="21600" y="11758"/>
                          <a:pt x="21600" y="12006"/>
                        </a:cubicBezTo>
                        <a:cubicBezTo>
                          <a:pt x="21600" y="12006"/>
                          <a:pt x="21600" y="12006"/>
                          <a:pt x="21600" y="12006"/>
                        </a:cubicBezTo>
                        <a:close/>
                        <a:moveTo>
                          <a:pt x="3650" y="4466"/>
                        </a:moveTo>
                        <a:cubicBezTo>
                          <a:pt x="5034" y="4466"/>
                          <a:pt x="6147" y="5345"/>
                          <a:pt x="6147" y="6435"/>
                        </a:cubicBezTo>
                        <a:lnTo>
                          <a:pt x="6147" y="9675"/>
                        </a:lnTo>
                        <a:lnTo>
                          <a:pt x="1158" y="9675"/>
                        </a:lnTo>
                        <a:lnTo>
                          <a:pt x="1158" y="6435"/>
                        </a:lnTo>
                        <a:cubicBezTo>
                          <a:pt x="1158" y="5345"/>
                          <a:pt x="2273" y="4466"/>
                          <a:pt x="3650" y="4466"/>
                        </a:cubicBezTo>
                        <a:cubicBezTo>
                          <a:pt x="3650" y="4466"/>
                          <a:pt x="3650" y="4466"/>
                          <a:pt x="3650" y="4466"/>
                        </a:cubicBezTo>
                        <a:close/>
                        <a:moveTo>
                          <a:pt x="10936" y="11113"/>
                        </a:moveTo>
                        <a:lnTo>
                          <a:pt x="5982" y="15080"/>
                        </a:lnTo>
                        <a:cubicBezTo>
                          <a:pt x="4963" y="13984"/>
                          <a:pt x="5059" y="12430"/>
                          <a:pt x="6310" y="11431"/>
                        </a:cubicBezTo>
                        <a:cubicBezTo>
                          <a:pt x="6992" y="10888"/>
                          <a:pt x="7903" y="10585"/>
                          <a:pt x="8872" y="10585"/>
                        </a:cubicBezTo>
                        <a:cubicBezTo>
                          <a:pt x="9620" y="10590"/>
                          <a:pt x="10341" y="10772"/>
                          <a:pt x="10936" y="11113"/>
                        </a:cubicBezTo>
                        <a:cubicBezTo>
                          <a:pt x="10936" y="11113"/>
                          <a:pt x="10936" y="11113"/>
                          <a:pt x="10936" y="11113"/>
                        </a:cubicBezTo>
                        <a:close/>
                        <a:moveTo>
                          <a:pt x="11438" y="15405"/>
                        </a:moveTo>
                        <a:cubicBezTo>
                          <a:pt x="10228" y="16366"/>
                          <a:pt x="8201" y="16481"/>
                          <a:pt x="6809" y="15716"/>
                        </a:cubicBezTo>
                        <a:lnTo>
                          <a:pt x="11765" y="11750"/>
                        </a:lnTo>
                        <a:cubicBezTo>
                          <a:pt x="12784" y="12856"/>
                          <a:pt x="12685" y="14398"/>
                          <a:pt x="11438" y="15405"/>
                        </a:cubicBezTo>
                        <a:cubicBezTo>
                          <a:pt x="11438" y="15405"/>
                          <a:pt x="11438" y="15405"/>
                          <a:pt x="11438" y="15405"/>
                        </a:cubicBezTo>
                        <a:close/>
                        <a:moveTo>
                          <a:pt x="1158" y="14082"/>
                        </a:moveTo>
                        <a:lnTo>
                          <a:pt x="1158" y="10585"/>
                        </a:lnTo>
                        <a:lnTo>
                          <a:pt x="5811" y="10585"/>
                        </a:lnTo>
                        <a:cubicBezTo>
                          <a:pt x="5704" y="10652"/>
                          <a:pt x="5590" y="10720"/>
                          <a:pt x="5493" y="10794"/>
                        </a:cubicBezTo>
                        <a:cubicBezTo>
                          <a:pt x="3821" y="12135"/>
                          <a:pt x="3713" y="14218"/>
                          <a:pt x="5109" y="15670"/>
                        </a:cubicBezTo>
                        <a:cubicBezTo>
                          <a:pt x="4686" y="15913"/>
                          <a:pt x="4187" y="16050"/>
                          <a:pt x="3650" y="16050"/>
                        </a:cubicBezTo>
                        <a:cubicBezTo>
                          <a:pt x="2273" y="16050"/>
                          <a:pt x="1158" y="15170"/>
                          <a:pt x="1158" y="14082"/>
                        </a:cubicBezTo>
                        <a:cubicBezTo>
                          <a:pt x="1158" y="14082"/>
                          <a:pt x="1158" y="14082"/>
                          <a:pt x="1158" y="14082"/>
                        </a:cubicBezTo>
                        <a:close/>
                        <a:moveTo>
                          <a:pt x="3650" y="16958"/>
                        </a:moveTo>
                        <a:cubicBezTo>
                          <a:pt x="4485" y="16958"/>
                          <a:pt x="5271" y="16732"/>
                          <a:pt x="5916" y="16323"/>
                        </a:cubicBezTo>
                        <a:cubicBezTo>
                          <a:pt x="6761" y="16852"/>
                          <a:pt x="7778" y="17155"/>
                          <a:pt x="8872" y="17155"/>
                        </a:cubicBezTo>
                        <a:cubicBezTo>
                          <a:pt x="10151" y="17155"/>
                          <a:pt x="11360" y="16761"/>
                          <a:pt x="12252" y="16041"/>
                        </a:cubicBezTo>
                        <a:cubicBezTo>
                          <a:pt x="14088" y="14573"/>
                          <a:pt x="14067" y="12195"/>
                          <a:pt x="12204" y="10750"/>
                        </a:cubicBezTo>
                        <a:cubicBezTo>
                          <a:pt x="11304" y="10059"/>
                          <a:pt x="10123" y="9675"/>
                          <a:pt x="8872" y="9675"/>
                        </a:cubicBezTo>
                        <a:cubicBezTo>
                          <a:pt x="8326" y="9675"/>
                          <a:pt x="7799" y="9764"/>
                          <a:pt x="7297" y="9902"/>
                        </a:cubicBezTo>
                        <a:lnTo>
                          <a:pt x="7297" y="6435"/>
                        </a:lnTo>
                        <a:cubicBezTo>
                          <a:pt x="7297" y="4846"/>
                          <a:pt x="5667" y="3557"/>
                          <a:pt x="3650" y="3557"/>
                        </a:cubicBezTo>
                        <a:cubicBezTo>
                          <a:pt x="1639" y="3557"/>
                          <a:pt x="0" y="4846"/>
                          <a:pt x="0" y="6435"/>
                        </a:cubicBezTo>
                        <a:lnTo>
                          <a:pt x="0" y="14082"/>
                        </a:lnTo>
                        <a:cubicBezTo>
                          <a:pt x="0" y="15670"/>
                          <a:pt x="1639" y="16958"/>
                          <a:pt x="3650" y="16958"/>
                        </a:cubicBezTo>
                        <a:cubicBezTo>
                          <a:pt x="3650" y="16958"/>
                          <a:pt x="3650" y="16958"/>
                          <a:pt x="3650" y="169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</a:p>
                </p:txBody>
              </p:sp>
            </p:grpSp>
          </p:grpSp>
        </p:grpSp>
      </p:grpSp>
      <p:sp>
        <p:nvSpPr>
          <p:cNvPr id="31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商务礼仪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2f6de72-cca0-432e-bc14-f974cb5caf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3278" y="1682033"/>
            <a:ext cx="9645445" cy="4541170"/>
            <a:chOff x="1038226" y="1047750"/>
            <a:chExt cx="10115549" cy="4762500"/>
          </a:xfrm>
        </p:grpSpPr>
        <p:sp>
          <p:nvSpPr>
            <p:cNvPr id="4" name="íš1iḍè"/>
            <p:cNvSpPr/>
            <p:nvPr/>
          </p:nvSpPr>
          <p:spPr>
            <a:xfrm>
              <a:off x="6905625" y="1047750"/>
              <a:ext cx="4248150" cy="2305051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íşľïḍè"/>
            <p:cNvSpPr/>
            <p:nvPr/>
          </p:nvSpPr>
          <p:spPr>
            <a:xfrm>
              <a:off x="1038226" y="1047750"/>
              <a:ext cx="3143250" cy="4762499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isľiḋé"/>
            <p:cNvSpPr/>
            <p:nvPr/>
          </p:nvSpPr>
          <p:spPr>
            <a:xfrm>
              <a:off x="4391025" y="1047751"/>
              <a:ext cx="2305050" cy="23050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ïṣḷiḍè"/>
            <p:cNvSpPr txBox="1"/>
            <p:nvPr/>
          </p:nvSpPr>
          <p:spPr>
            <a:xfrm>
              <a:off x="4502393" y="2684510"/>
              <a:ext cx="2174632" cy="48731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íṧlidè"/>
            <p:cNvSpPr/>
            <p:nvPr/>
          </p:nvSpPr>
          <p:spPr>
            <a:xfrm>
              <a:off x="4502393" y="2200275"/>
              <a:ext cx="1384995" cy="408035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íṩḷíḑe"/>
            <p:cNvSpPr txBox="1"/>
            <p:nvPr/>
          </p:nvSpPr>
          <p:spPr>
            <a:xfrm>
              <a:off x="4560427" y="1606242"/>
              <a:ext cx="214517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80%</a:t>
              </a:r>
              <a:endParaRPr lang="en-US" altLang="zh-CN" sz="4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ï$1íḑe"/>
            <p:cNvSpPr/>
            <p:nvPr/>
          </p:nvSpPr>
          <p:spPr>
            <a:xfrm>
              <a:off x="4391025" y="3505200"/>
              <a:ext cx="2305050" cy="23050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íşľiḑé"/>
            <p:cNvSpPr txBox="1"/>
            <p:nvPr/>
          </p:nvSpPr>
          <p:spPr>
            <a:xfrm>
              <a:off x="4502393" y="5141959"/>
              <a:ext cx="2174632" cy="48731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íṧ1ïde"/>
            <p:cNvSpPr/>
            <p:nvPr/>
          </p:nvSpPr>
          <p:spPr>
            <a:xfrm>
              <a:off x="4502393" y="4657724"/>
              <a:ext cx="1384995" cy="408035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iśľîďé"/>
            <p:cNvSpPr txBox="1"/>
            <p:nvPr/>
          </p:nvSpPr>
          <p:spPr>
            <a:xfrm>
              <a:off x="4560427" y="4063691"/>
              <a:ext cx="2145173" cy="83099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80%</a:t>
              </a:r>
              <a:endParaRPr lang="en-US" altLang="zh-CN" sz="4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iśḻïḍe"/>
            <p:cNvSpPr/>
            <p:nvPr/>
          </p:nvSpPr>
          <p:spPr>
            <a:xfrm>
              <a:off x="6905625" y="3505198"/>
              <a:ext cx="4248150" cy="2305051"/>
            </a:xfrm>
            <a:prstGeom prst="rect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6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商务礼仪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8052534-4e1c-44a7-a349-0cf7306058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07368" y="1738792"/>
            <a:ext cx="11377264" cy="4324315"/>
            <a:chOff x="407369" y="1266842"/>
            <a:chExt cx="11377265" cy="4324315"/>
          </a:xfrm>
        </p:grpSpPr>
        <p:grpSp>
          <p:nvGrpSpPr>
            <p:cNvPr id="4" name="îṡ1ïḑê"/>
            <p:cNvGrpSpPr/>
            <p:nvPr/>
          </p:nvGrpSpPr>
          <p:grpSpPr>
            <a:xfrm>
              <a:off x="3552657" y="1266842"/>
              <a:ext cx="5086686" cy="4324315"/>
              <a:chOff x="7486650" y="3990975"/>
              <a:chExt cx="9564688" cy="8131175"/>
            </a:xfrm>
          </p:grpSpPr>
          <p:sp>
            <p:nvSpPr>
              <p:cNvPr id="16" name="îŝḷïḑè"/>
              <p:cNvSpPr/>
              <p:nvPr/>
            </p:nvSpPr>
            <p:spPr bwMode="auto">
              <a:xfrm rot="5400000">
                <a:off x="12623800" y="5765800"/>
                <a:ext cx="4427538" cy="442753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3">
                  <a:alpha val="79999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Sḷîḋè"/>
              <p:cNvSpPr/>
              <p:nvPr/>
            </p:nvSpPr>
            <p:spPr bwMode="auto">
              <a:xfrm>
                <a:off x="14203363" y="7596188"/>
                <a:ext cx="2470150" cy="7239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 anchorCtr="1">
                <a:normAutofit/>
              </a:bodyPr>
              <a:lstStyle/>
              <a:p>
                <a:pPr marL="0" indent="0" algn="ctr"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关键词</a:t>
                </a:r>
                <a:endParaRPr lang="zh-CN" altLang="en-US" sz="2000" b="1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îṩlïďe"/>
              <p:cNvSpPr/>
              <p:nvPr/>
            </p:nvSpPr>
            <p:spPr bwMode="auto">
              <a:xfrm rot="5400000">
                <a:off x="10062369" y="7693819"/>
                <a:ext cx="4427537" cy="442912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4">
                  <a:alpha val="79999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ṧḻïďe"/>
              <p:cNvSpPr/>
              <p:nvPr/>
            </p:nvSpPr>
            <p:spPr bwMode="auto">
              <a:xfrm>
                <a:off x="11179175" y="9547225"/>
                <a:ext cx="2193925" cy="7239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 anchorCtr="1">
                <a:normAutofit/>
              </a:bodyPr>
              <a:lstStyle/>
              <a:p>
                <a:pPr marL="0" indent="0" algn="ctr"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关键词</a:t>
                </a:r>
                <a:endParaRPr lang="zh-CN" altLang="en-US" sz="2000" b="1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ísḷîdè"/>
              <p:cNvSpPr/>
              <p:nvPr/>
            </p:nvSpPr>
            <p:spPr bwMode="auto">
              <a:xfrm rot="5400000">
                <a:off x="7486650" y="5745163"/>
                <a:ext cx="4427537" cy="442753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îşḷíďé"/>
              <p:cNvSpPr/>
              <p:nvPr/>
            </p:nvSpPr>
            <p:spPr bwMode="auto">
              <a:xfrm>
                <a:off x="7929563" y="7616825"/>
                <a:ext cx="1871662" cy="7239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 anchorCtr="1">
                <a:normAutofit/>
              </a:bodyPr>
              <a:lstStyle/>
              <a:p>
                <a:pPr marL="0" indent="0" algn="ctr"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关键词</a:t>
                </a:r>
                <a:endParaRPr lang="zh-CN" altLang="en-US" sz="2000" b="1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ïsḻîḋè"/>
              <p:cNvSpPr/>
              <p:nvPr/>
            </p:nvSpPr>
            <p:spPr bwMode="auto">
              <a:xfrm rot="5400000">
                <a:off x="10061575" y="3990975"/>
                <a:ext cx="4429125" cy="442912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ïslidê"/>
              <p:cNvSpPr/>
              <p:nvPr/>
            </p:nvSpPr>
            <p:spPr bwMode="auto">
              <a:xfrm>
                <a:off x="11458575" y="5843588"/>
                <a:ext cx="1649413" cy="7239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 anchorCtr="1">
                <a:normAutofit/>
              </a:bodyPr>
              <a:lstStyle/>
              <a:p>
                <a:pPr marL="0" indent="0" algn="ctr"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关键词</a:t>
                </a:r>
                <a:endParaRPr lang="zh-CN" altLang="en-US" sz="2000" b="1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íṧ1iḋe"/>
            <p:cNvGrpSpPr/>
            <p:nvPr/>
          </p:nvGrpSpPr>
          <p:grpSpPr>
            <a:xfrm>
              <a:off x="407369" y="1903956"/>
              <a:ext cx="11377265" cy="3050088"/>
              <a:chOff x="735248" y="2643961"/>
              <a:chExt cx="10771430" cy="3050088"/>
            </a:xfrm>
          </p:grpSpPr>
          <p:grpSp>
            <p:nvGrpSpPr>
              <p:cNvPr id="6" name="ïśḷïḑè"/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12" name="îs1ídè"/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ïṧḷîḑé"/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íṩḻídè"/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5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î$ľîďê"/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íṩlïdê"/>
              <p:cNvGrpSpPr/>
              <p:nvPr/>
            </p:nvGrpSpPr>
            <p:grpSpPr>
              <a:xfrm>
                <a:off x="735248" y="2719547"/>
                <a:ext cx="2902014" cy="2974502"/>
                <a:chOff x="735248" y="2719547"/>
                <a:chExt cx="2902014" cy="2974502"/>
              </a:xfrm>
            </p:grpSpPr>
            <p:sp>
              <p:nvSpPr>
                <p:cNvPr id="8" name="iSļîdê"/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" name="ï$1ïḋê"/>
                <p:cNvSpPr/>
                <p:nvPr/>
              </p:nvSpPr>
              <p:spPr>
                <a:xfrm>
                  <a:off x="735248" y="2996545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ísḷíḑe"/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4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ï$ļíḋê"/>
                <p:cNvSpPr/>
                <p:nvPr/>
              </p:nvSpPr>
              <p:spPr>
                <a:xfrm>
                  <a:off x="73524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 dirty="0">
                    <a:solidFill>
                      <a:sysClr val="windowText" lastClr="000000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4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商务礼仪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15ba83d-d672-4455-9354-16b13b109b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55" y="839759"/>
            <a:ext cx="11362935" cy="9282091"/>
            <a:chOff x="673554" y="839757"/>
            <a:chExt cx="11362935" cy="9282091"/>
          </a:xfrm>
        </p:grpSpPr>
        <p:sp>
          <p:nvSpPr>
            <p:cNvPr id="4" name="îṩ1iḋè"/>
            <p:cNvSpPr/>
            <p:nvPr/>
          </p:nvSpPr>
          <p:spPr>
            <a:xfrm>
              <a:off x="953665" y="3594151"/>
              <a:ext cx="6809403" cy="6527697"/>
            </a:xfrm>
            <a:prstGeom prst="ellipse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iṩļiḓé"/>
            <p:cNvSpPr/>
            <p:nvPr/>
          </p:nvSpPr>
          <p:spPr>
            <a:xfrm>
              <a:off x="6475444" y="2155371"/>
              <a:ext cx="5561045" cy="5561045"/>
            </a:xfrm>
            <a:prstGeom prst="ellips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ïŝļíďé"/>
            <p:cNvSpPr/>
            <p:nvPr/>
          </p:nvSpPr>
          <p:spPr>
            <a:xfrm>
              <a:off x="6550086" y="839757"/>
              <a:ext cx="2202026" cy="2202026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iś1ïḑè"/>
            <p:cNvSpPr txBox="1"/>
            <p:nvPr/>
          </p:nvSpPr>
          <p:spPr>
            <a:xfrm>
              <a:off x="673554" y="2571729"/>
              <a:ext cx="3505201" cy="470054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50" dirty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50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ïśľíḋé"/>
            <p:cNvSpPr txBox="1"/>
            <p:nvPr/>
          </p:nvSpPr>
          <p:spPr>
            <a:xfrm>
              <a:off x="8446535" y="3746714"/>
              <a:ext cx="2174632" cy="57137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ïšļiḍè"/>
            <p:cNvSpPr/>
            <p:nvPr/>
          </p:nvSpPr>
          <p:spPr>
            <a:xfrm>
              <a:off x="8446535" y="3263137"/>
              <a:ext cx="1384995" cy="483578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îş1ïḋè"/>
            <p:cNvSpPr txBox="1"/>
            <p:nvPr/>
          </p:nvSpPr>
          <p:spPr>
            <a:xfrm>
              <a:off x="8446535" y="5352525"/>
              <a:ext cx="2174632" cy="57137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ïsḷiḍe"/>
            <p:cNvSpPr/>
            <p:nvPr/>
          </p:nvSpPr>
          <p:spPr>
            <a:xfrm>
              <a:off x="8446535" y="4868948"/>
              <a:ext cx="1384995" cy="483578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lvl="0" defTabSz="914400">
                <a:defRPr/>
              </a:pPr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íšliḋe"/>
            <p:cNvSpPr/>
            <p:nvPr/>
          </p:nvSpPr>
          <p:spPr>
            <a:xfrm>
              <a:off x="6958601" y="1798182"/>
              <a:ext cx="1384995" cy="483578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lvl="0" defTabSz="914400">
                <a:defRPr/>
              </a:pPr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í$ḻiḋé"/>
            <p:cNvSpPr>
              <a:spLocks noChangeAspect="1"/>
            </p:cNvSpPr>
            <p:nvPr/>
          </p:nvSpPr>
          <p:spPr bwMode="auto">
            <a:xfrm>
              <a:off x="7463958" y="1260570"/>
              <a:ext cx="374279" cy="473988"/>
            </a:xfrm>
            <a:custGeom>
              <a:avLst/>
              <a:gdLst>
                <a:gd name="T0" fmla="*/ 35 w 38"/>
                <a:gd name="T1" fmla="*/ 6 h 51"/>
                <a:gd name="T2" fmla="*/ 29 w 38"/>
                <a:gd name="T3" fmla="*/ 6 h 51"/>
                <a:gd name="T4" fmla="*/ 21 w 38"/>
                <a:gd name="T5" fmla="*/ 0 h 51"/>
                <a:gd name="T6" fmla="*/ 18 w 38"/>
                <a:gd name="T7" fmla="*/ 0 h 51"/>
                <a:gd name="T8" fmla="*/ 10 w 38"/>
                <a:gd name="T9" fmla="*/ 6 h 51"/>
                <a:gd name="T10" fmla="*/ 3 w 38"/>
                <a:gd name="T11" fmla="*/ 6 h 51"/>
                <a:gd name="T12" fmla="*/ 0 w 38"/>
                <a:gd name="T13" fmla="*/ 10 h 51"/>
                <a:gd name="T14" fmla="*/ 0 w 38"/>
                <a:gd name="T15" fmla="*/ 48 h 51"/>
                <a:gd name="T16" fmla="*/ 3 w 38"/>
                <a:gd name="T17" fmla="*/ 51 h 51"/>
                <a:gd name="T18" fmla="*/ 35 w 38"/>
                <a:gd name="T19" fmla="*/ 51 h 51"/>
                <a:gd name="T20" fmla="*/ 38 w 38"/>
                <a:gd name="T21" fmla="*/ 48 h 51"/>
                <a:gd name="T22" fmla="*/ 38 w 38"/>
                <a:gd name="T23" fmla="*/ 10 h 51"/>
                <a:gd name="T24" fmla="*/ 35 w 38"/>
                <a:gd name="T25" fmla="*/ 6 h 51"/>
                <a:gd name="T26" fmla="*/ 18 w 38"/>
                <a:gd name="T27" fmla="*/ 3 h 51"/>
                <a:gd name="T28" fmla="*/ 21 w 38"/>
                <a:gd name="T29" fmla="*/ 3 h 51"/>
                <a:gd name="T30" fmla="*/ 25 w 38"/>
                <a:gd name="T31" fmla="*/ 6 h 51"/>
                <a:gd name="T32" fmla="*/ 13 w 38"/>
                <a:gd name="T33" fmla="*/ 6 h 51"/>
                <a:gd name="T34" fmla="*/ 18 w 38"/>
                <a:gd name="T35" fmla="*/ 3 h 51"/>
                <a:gd name="T36" fmla="*/ 35 w 38"/>
                <a:gd name="T37" fmla="*/ 46 h 51"/>
                <a:gd name="T38" fmla="*/ 34 w 38"/>
                <a:gd name="T39" fmla="*/ 48 h 51"/>
                <a:gd name="T40" fmla="*/ 5 w 38"/>
                <a:gd name="T41" fmla="*/ 48 h 51"/>
                <a:gd name="T42" fmla="*/ 3 w 38"/>
                <a:gd name="T43" fmla="*/ 46 h 51"/>
                <a:gd name="T44" fmla="*/ 3 w 38"/>
                <a:gd name="T45" fmla="*/ 42 h 51"/>
                <a:gd name="T46" fmla="*/ 35 w 38"/>
                <a:gd name="T47" fmla="*/ 42 h 51"/>
                <a:gd name="T48" fmla="*/ 35 w 38"/>
                <a:gd name="T49" fmla="*/ 46 h 51"/>
                <a:gd name="T50" fmla="*/ 35 w 38"/>
                <a:gd name="T51" fmla="*/ 38 h 51"/>
                <a:gd name="T52" fmla="*/ 3 w 38"/>
                <a:gd name="T53" fmla="*/ 38 h 51"/>
                <a:gd name="T54" fmla="*/ 3 w 38"/>
                <a:gd name="T55" fmla="*/ 11 h 51"/>
                <a:gd name="T56" fmla="*/ 5 w 38"/>
                <a:gd name="T57" fmla="*/ 10 h 51"/>
                <a:gd name="T58" fmla="*/ 10 w 38"/>
                <a:gd name="T59" fmla="*/ 10 h 51"/>
                <a:gd name="T60" fmla="*/ 10 w 38"/>
                <a:gd name="T61" fmla="*/ 19 h 51"/>
                <a:gd name="T62" fmla="*/ 13 w 38"/>
                <a:gd name="T63" fmla="*/ 19 h 51"/>
                <a:gd name="T64" fmla="*/ 13 w 38"/>
                <a:gd name="T65" fmla="*/ 10 h 51"/>
                <a:gd name="T66" fmla="*/ 26 w 38"/>
                <a:gd name="T67" fmla="*/ 10 h 51"/>
                <a:gd name="T68" fmla="*/ 26 w 38"/>
                <a:gd name="T69" fmla="*/ 19 h 51"/>
                <a:gd name="T70" fmla="*/ 29 w 38"/>
                <a:gd name="T71" fmla="*/ 19 h 51"/>
                <a:gd name="T72" fmla="*/ 29 w 38"/>
                <a:gd name="T73" fmla="*/ 10 h 51"/>
                <a:gd name="T74" fmla="*/ 34 w 38"/>
                <a:gd name="T75" fmla="*/ 10 h 51"/>
                <a:gd name="T76" fmla="*/ 35 w 38"/>
                <a:gd name="T77" fmla="*/ 11 h 51"/>
                <a:gd name="T78" fmla="*/ 35 w 38"/>
                <a:gd name="T79" fmla="*/ 38 h 51"/>
                <a:gd name="T80" fmla="*/ 35 w 38"/>
                <a:gd name="T81" fmla="*/ 38 h 51"/>
                <a:gd name="T82" fmla="*/ 35 w 38"/>
                <a:gd name="T83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51">
                  <a:moveTo>
                    <a:pt x="35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8" y="3"/>
                    <a:pt x="25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1"/>
                    <a:pt x="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8" y="50"/>
                    <a:pt x="38" y="48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7" y="6"/>
                    <a:pt x="35" y="6"/>
                  </a:cubicBezTo>
                  <a:close/>
                  <a:moveTo>
                    <a:pt x="18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5" y="5"/>
                    <a:pt x="2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6" y="3"/>
                    <a:pt x="18" y="3"/>
                  </a:cubicBezTo>
                  <a:close/>
                  <a:moveTo>
                    <a:pt x="35" y="46"/>
                  </a:moveTo>
                  <a:cubicBezTo>
                    <a:pt x="35" y="47"/>
                    <a:pt x="34" y="48"/>
                    <a:pt x="3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3" y="47"/>
                    <a:pt x="3" y="4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5" y="42"/>
                    <a:pt x="35" y="42"/>
                    <a:pt x="35" y="42"/>
                  </a:cubicBezTo>
                  <a:lnTo>
                    <a:pt x="35" y="46"/>
                  </a:lnTo>
                  <a:close/>
                  <a:moveTo>
                    <a:pt x="35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5" y="10"/>
                    <a:pt x="35" y="11"/>
                  </a:cubicBezTo>
                  <a:lnTo>
                    <a:pt x="35" y="38"/>
                  </a:lnTo>
                  <a:close/>
                  <a:moveTo>
                    <a:pt x="35" y="38"/>
                  </a:moveTo>
                  <a:cubicBezTo>
                    <a:pt x="35" y="38"/>
                    <a:pt x="35" y="38"/>
                    <a:pt x="3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5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商务礼仪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0"/>
            <a:ext cx="4795011" cy="6861448"/>
            <a:chOff x="0" y="0"/>
            <a:chExt cx="4795010" cy="6861448"/>
          </a:xfrm>
        </p:grpSpPr>
        <p:sp>
          <p:nvSpPr>
            <p:cNvPr id="4" name="íṣ1íḋé"/>
            <p:cNvSpPr/>
            <p:nvPr/>
          </p:nvSpPr>
          <p:spPr bwMode="auto">
            <a:xfrm>
              <a:off x="144016" y="3448"/>
              <a:ext cx="4650994" cy="6858000"/>
            </a:xfrm>
            <a:prstGeom prst="homePlate">
              <a:avLst>
                <a:gd name="adj" fmla="val 490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ïśľîḋé"/>
            <p:cNvSpPr/>
            <p:nvPr/>
          </p:nvSpPr>
          <p:spPr bwMode="auto">
            <a:xfrm>
              <a:off x="144016" y="0"/>
              <a:ext cx="4650994" cy="6858000"/>
            </a:xfrm>
            <a:prstGeom prst="homePlate">
              <a:avLst>
                <a:gd name="adj" fmla="val 51739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ïşlíde"/>
            <p:cNvSpPr/>
            <p:nvPr/>
          </p:nvSpPr>
          <p:spPr bwMode="auto">
            <a:xfrm>
              <a:off x="0" y="0"/>
              <a:ext cx="4650994" cy="6858000"/>
            </a:xfrm>
            <a:prstGeom prst="homePlate">
              <a:avLst>
                <a:gd name="adj" fmla="val 49253"/>
              </a:avLst>
            </a:prstGeom>
            <a:blipFill dpi="0" rotWithShape="1">
              <a:blip r:embed="rId1" cstate="screen"/>
              <a:srcRect/>
              <a:stretch>
                <a:fillRect b="1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îṡlîďe"/>
          <p:cNvSpPr txBox="1"/>
          <p:nvPr/>
        </p:nvSpPr>
        <p:spPr bwMode="auto">
          <a:xfrm>
            <a:off x="6041964" y="4056117"/>
            <a:ext cx="3390411" cy="781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sz="1400" dirty="0">
                <a:ea typeface="微软雅黑" panose="020B0503020204020204" pitchFamily="34" charset="-122"/>
              </a:rPr>
            </a:br>
            <a:r>
              <a:rPr lang="zh-CN" altLang="en-US" sz="1400" dirty="0">
                <a:ea typeface="微软雅黑" panose="020B0503020204020204" pitchFamily="34" charset="-122"/>
              </a:rPr>
              <a:t>（建议使用主题字体）</a:t>
            </a:r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1" name="íṥlíḑe"/>
          <p:cNvSpPr/>
          <p:nvPr/>
        </p:nvSpPr>
        <p:spPr>
          <a:xfrm>
            <a:off x="5504431" y="2801884"/>
            <a:ext cx="4465479" cy="1254235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zh-CN" altLang="en-US" sz="54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礼仪基本知识</a:t>
            </a:r>
            <a:endParaRPr lang="zh-CN" altLang="en-US" sz="5400" b="1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387484c-6468-4da9-bc90-b5ff7f6736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9213" y="668313"/>
            <a:ext cx="10872788" cy="5160963"/>
            <a:chOff x="1033462" y="225425"/>
            <a:chExt cx="10872788" cy="5160963"/>
          </a:xfrm>
        </p:grpSpPr>
        <p:grpSp>
          <p:nvGrpSpPr>
            <p:cNvPr id="4" name="iŝļïḓe"/>
            <p:cNvGrpSpPr/>
            <p:nvPr/>
          </p:nvGrpSpPr>
          <p:grpSpPr>
            <a:xfrm>
              <a:off x="5116513" y="1471613"/>
              <a:ext cx="2106644" cy="3914775"/>
              <a:chOff x="5116513" y="1471613"/>
              <a:chExt cx="2106644" cy="3914775"/>
            </a:xfrm>
          </p:grpSpPr>
          <p:sp>
            <p:nvSpPr>
              <p:cNvPr id="15" name="íṩľïḑe"/>
              <p:cNvSpPr/>
              <p:nvPr/>
            </p:nvSpPr>
            <p:spPr bwMode="auto">
              <a:xfrm>
                <a:off x="5334632" y="4598150"/>
                <a:ext cx="1594972" cy="788238"/>
              </a:xfrm>
              <a:custGeom>
                <a:avLst/>
                <a:gdLst>
                  <a:gd name="T0" fmla="*/ 1594788 w 6658"/>
                  <a:gd name="T1" fmla="*/ 0 h 3291"/>
                  <a:gd name="T2" fmla="*/ 1594788 w 6658"/>
                  <a:gd name="T3" fmla="*/ 0 h 3291"/>
                  <a:gd name="T4" fmla="*/ 788411 w 6658"/>
                  <a:gd name="T5" fmla="*/ 9099 h 3291"/>
                  <a:gd name="T6" fmla="*/ 788411 w 6658"/>
                  <a:gd name="T7" fmla="*/ 9099 h 3291"/>
                  <a:gd name="T8" fmla="*/ 0 w 6658"/>
                  <a:gd name="T9" fmla="*/ 0 h 3291"/>
                  <a:gd name="T10" fmla="*/ 132240 w 6658"/>
                  <a:gd name="T11" fmla="*/ 318699 h 3291"/>
                  <a:gd name="T12" fmla="*/ 282687 w 6658"/>
                  <a:gd name="T13" fmla="*/ 728625 h 3291"/>
                  <a:gd name="T14" fmla="*/ 797514 w 6658"/>
                  <a:gd name="T15" fmla="*/ 787768 h 3291"/>
                  <a:gd name="T16" fmla="*/ 1312101 w 6658"/>
                  <a:gd name="T17" fmla="*/ 728625 h 3291"/>
                  <a:gd name="T18" fmla="*/ 1457996 w 6658"/>
                  <a:gd name="T19" fmla="*/ 318699 h 3291"/>
                  <a:gd name="T20" fmla="*/ 1594788 w 6658"/>
                  <a:gd name="T21" fmla="*/ 0 h 32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658" h="3291">
                    <a:moveTo>
                      <a:pt x="6657" y="0"/>
                    </a:moveTo>
                    <a:lnTo>
                      <a:pt x="6657" y="0"/>
                    </a:lnTo>
                    <a:cubicBezTo>
                      <a:pt x="3291" y="38"/>
                      <a:pt x="3291" y="38"/>
                      <a:pt x="3291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52" y="494"/>
                      <a:pt x="552" y="1331"/>
                    </a:cubicBezTo>
                    <a:cubicBezTo>
                      <a:pt x="552" y="1788"/>
                      <a:pt x="495" y="2758"/>
                      <a:pt x="1180" y="3043"/>
                    </a:cubicBezTo>
                    <a:cubicBezTo>
                      <a:pt x="1674" y="3252"/>
                      <a:pt x="1978" y="3290"/>
                      <a:pt x="3329" y="3290"/>
                    </a:cubicBezTo>
                    <a:cubicBezTo>
                      <a:pt x="4679" y="3290"/>
                      <a:pt x="4963" y="3252"/>
                      <a:pt x="5477" y="3043"/>
                    </a:cubicBezTo>
                    <a:cubicBezTo>
                      <a:pt x="6143" y="2758"/>
                      <a:pt x="6086" y="1788"/>
                      <a:pt x="6086" y="1331"/>
                    </a:cubicBezTo>
                    <a:cubicBezTo>
                      <a:pt x="6086" y="494"/>
                      <a:pt x="6657" y="0"/>
                      <a:pt x="6657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ïšļïdè"/>
              <p:cNvSpPr/>
              <p:nvPr/>
            </p:nvSpPr>
            <p:spPr bwMode="auto">
              <a:xfrm>
                <a:off x="5334632" y="1471613"/>
                <a:ext cx="1594972" cy="789295"/>
              </a:xfrm>
              <a:custGeom>
                <a:avLst/>
                <a:gdLst>
                  <a:gd name="T0" fmla="*/ 1594788 w 6658"/>
                  <a:gd name="T1" fmla="*/ 788824 h 3292"/>
                  <a:gd name="T2" fmla="*/ 1594788 w 6658"/>
                  <a:gd name="T3" fmla="*/ 788824 h 3292"/>
                  <a:gd name="T4" fmla="*/ 788411 w 6658"/>
                  <a:gd name="T5" fmla="*/ 779716 h 3292"/>
                  <a:gd name="T6" fmla="*/ 788411 w 6658"/>
                  <a:gd name="T7" fmla="*/ 779716 h 3292"/>
                  <a:gd name="T8" fmla="*/ 0 w 6658"/>
                  <a:gd name="T9" fmla="*/ 788824 h 3292"/>
                  <a:gd name="T10" fmla="*/ 132240 w 6658"/>
                  <a:gd name="T11" fmla="*/ 465001 h 3292"/>
                  <a:gd name="T12" fmla="*/ 282687 w 6658"/>
                  <a:gd name="T13" fmla="*/ 59204 h 3292"/>
                  <a:gd name="T14" fmla="*/ 797514 w 6658"/>
                  <a:gd name="T15" fmla="*/ 0 h 3292"/>
                  <a:gd name="T16" fmla="*/ 1312101 w 6658"/>
                  <a:gd name="T17" fmla="*/ 59204 h 3292"/>
                  <a:gd name="T18" fmla="*/ 1457996 w 6658"/>
                  <a:gd name="T19" fmla="*/ 469555 h 3292"/>
                  <a:gd name="T20" fmla="*/ 1594788 w 6658"/>
                  <a:gd name="T21" fmla="*/ 788824 h 32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658" h="3292">
                    <a:moveTo>
                      <a:pt x="6657" y="3291"/>
                    </a:moveTo>
                    <a:lnTo>
                      <a:pt x="6657" y="3291"/>
                    </a:lnTo>
                    <a:cubicBezTo>
                      <a:pt x="3291" y="3253"/>
                      <a:pt x="3291" y="3253"/>
                      <a:pt x="3291" y="3253"/>
                    </a:cubicBezTo>
                    <a:cubicBezTo>
                      <a:pt x="0" y="3291"/>
                      <a:pt x="0" y="3291"/>
                      <a:pt x="0" y="3291"/>
                    </a:cubicBezTo>
                    <a:cubicBezTo>
                      <a:pt x="0" y="3291"/>
                      <a:pt x="552" y="2796"/>
                      <a:pt x="552" y="1940"/>
                    </a:cubicBezTo>
                    <a:cubicBezTo>
                      <a:pt x="552" y="1503"/>
                      <a:pt x="495" y="533"/>
                      <a:pt x="1180" y="247"/>
                    </a:cubicBezTo>
                    <a:cubicBezTo>
                      <a:pt x="1674" y="19"/>
                      <a:pt x="1978" y="0"/>
                      <a:pt x="3329" y="0"/>
                    </a:cubicBezTo>
                    <a:cubicBezTo>
                      <a:pt x="4679" y="0"/>
                      <a:pt x="4963" y="38"/>
                      <a:pt x="5477" y="247"/>
                    </a:cubicBezTo>
                    <a:cubicBezTo>
                      <a:pt x="6143" y="533"/>
                      <a:pt x="6086" y="1503"/>
                      <a:pt x="6086" y="1959"/>
                    </a:cubicBezTo>
                    <a:cubicBezTo>
                      <a:pt x="6086" y="2796"/>
                      <a:pt x="6657" y="3291"/>
                      <a:pt x="6657" y="329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7" name="íśļîdé"/>
              <p:cNvGrpSpPr/>
              <p:nvPr/>
            </p:nvGrpSpPr>
            <p:grpSpPr bwMode="auto">
              <a:xfrm>
                <a:off x="7081616" y="2817814"/>
                <a:ext cx="141541" cy="1228725"/>
                <a:chOff x="6491103" y="2554204"/>
                <a:chExt cx="212725" cy="1846076"/>
              </a:xfrm>
            </p:grpSpPr>
            <p:sp>
              <p:nvSpPr>
                <p:cNvPr id="24" name="is1îďè"/>
                <p:cNvSpPr/>
                <p:nvPr/>
              </p:nvSpPr>
              <p:spPr bwMode="auto">
                <a:xfrm>
                  <a:off x="6554899" y="3644566"/>
                  <a:ext cx="112774" cy="755473"/>
                </a:xfrm>
                <a:custGeom>
                  <a:avLst/>
                  <a:gdLst>
                    <a:gd name="T0" fmla="*/ 112282 w 229"/>
                    <a:gd name="T1" fmla="*/ 734816 h 2816"/>
                    <a:gd name="T2" fmla="*/ 112282 w 229"/>
                    <a:gd name="T3" fmla="*/ 734816 h 2816"/>
                    <a:gd name="T4" fmla="*/ 55648 w 229"/>
                    <a:gd name="T5" fmla="*/ 755205 h 2816"/>
                    <a:gd name="T6" fmla="*/ 0 w 229"/>
                    <a:gd name="T7" fmla="*/ 734816 h 2816"/>
                    <a:gd name="T8" fmla="*/ 0 w 229"/>
                    <a:gd name="T9" fmla="*/ 20389 h 2816"/>
                    <a:gd name="T10" fmla="*/ 55648 w 229"/>
                    <a:gd name="T11" fmla="*/ 0 h 2816"/>
                    <a:gd name="T12" fmla="*/ 112282 w 229"/>
                    <a:gd name="T13" fmla="*/ 20389 h 2816"/>
                    <a:gd name="T14" fmla="*/ 112282 w 229"/>
                    <a:gd name="T15" fmla="*/ 734816 h 28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29" h="2816">
                      <a:moveTo>
                        <a:pt x="228" y="2739"/>
                      </a:moveTo>
                      <a:lnTo>
                        <a:pt x="228" y="2739"/>
                      </a:lnTo>
                      <a:cubicBezTo>
                        <a:pt x="228" y="2778"/>
                        <a:pt x="189" y="2815"/>
                        <a:pt x="113" y="2815"/>
                      </a:cubicBezTo>
                      <a:cubicBezTo>
                        <a:pt x="57" y="2815"/>
                        <a:pt x="0" y="2778"/>
                        <a:pt x="0" y="273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38"/>
                        <a:pt x="57" y="0"/>
                        <a:pt x="113" y="0"/>
                      </a:cubicBezTo>
                      <a:cubicBezTo>
                        <a:pt x="189" y="0"/>
                        <a:pt x="228" y="38"/>
                        <a:pt x="228" y="76"/>
                      </a:cubicBezTo>
                      <a:lnTo>
                        <a:pt x="228" y="2739"/>
                      </a:lnTo>
                    </a:path>
                  </a:pathLst>
                </a:custGeom>
                <a:solidFill>
                  <a:srgbClr val="93959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îṣḻídè"/>
                <p:cNvSpPr/>
                <p:nvPr/>
              </p:nvSpPr>
              <p:spPr bwMode="auto">
                <a:xfrm>
                  <a:off x="6548745" y="3644199"/>
                  <a:ext cx="93050" cy="756081"/>
                </a:xfrm>
                <a:custGeom>
                  <a:avLst/>
                  <a:gdLst>
                    <a:gd name="T0" fmla="*/ 190 w 191"/>
                    <a:gd name="T1" fmla="*/ 2739 h 2816"/>
                    <a:gd name="T2" fmla="*/ 190 w 191"/>
                    <a:gd name="T3" fmla="*/ 2739 h 2816"/>
                    <a:gd name="T4" fmla="*/ 95 w 191"/>
                    <a:gd name="T5" fmla="*/ 2815 h 2816"/>
                    <a:gd name="T6" fmla="*/ 0 w 191"/>
                    <a:gd name="T7" fmla="*/ 2739 h 2816"/>
                    <a:gd name="T8" fmla="*/ 0 w 191"/>
                    <a:gd name="T9" fmla="*/ 76 h 2816"/>
                    <a:gd name="T10" fmla="*/ 95 w 191"/>
                    <a:gd name="T11" fmla="*/ 0 h 2816"/>
                    <a:gd name="T12" fmla="*/ 190 w 191"/>
                    <a:gd name="T13" fmla="*/ 76 h 2816"/>
                    <a:gd name="T14" fmla="*/ 190 w 191"/>
                    <a:gd name="T15" fmla="*/ 2739 h 2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1" h="2816">
                      <a:moveTo>
                        <a:pt x="190" y="2739"/>
                      </a:moveTo>
                      <a:lnTo>
                        <a:pt x="190" y="2739"/>
                      </a:lnTo>
                      <a:cubicBezTo>
                        <a:pt x="190" y="2778"/>
                        <a:pt x="152" y="2815"/>
                        <a:pt x="95" y="2815"/>
                      </a:cubicBezTo>
                      <a:cubicBezTo>
                        <a:pt x="56" y="2815"/>
                        <a:pt x="0" y="2778"/>
                        <a:pt x="0" y="2739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38"/>
                        <a:pt x="56" y="0"/>
                        <a:pt x="95" y="0"/>
                      </a:cubicBezTo>
                      <a:cubicBezTo>
                        <a:pt x="152" y="0"/>
                        <a:pt x="190" y="38"/>
                        <a:pt x="190" y="76"/>
                      </a:cubicBezTo>
                      <a:lnTo>
                        <a:pt x="190" y="2739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íŝḷîḑe"/>
                <p:cNvSpPr/>
                <p:nvPr/>
              </p:nvSpPr>
              <p:spPr bwMode="auto">
                <a:xfrm>
                  <a:off x="6491103" y="2554288"/>
                  <a:ext cx="212725" cy="650875"/>
                </a:xfrm>
                <a:custGeom>
                  <a:avLst/>
                  <a:gdLst>
                    <a:gd name="T0" fmla="*/ 212364 w 590"/>
                    <a:gd name="T1" fmla="*/ 561596 h 1808"/>
                    <a:gd name="T2" fmla="*/ 212364 w 590"/>
                    <a:gd name="T3" fmla="*/ 561596 h 1808"/>
                    <a:gd name="T4" fmla="*/ 102757 w 590"/>
                    <a:gd name="T5" fmla="*/ 650515 h 1808"/>
                    <a:gd name="T6" fmla="*/ 0 w 590"/>
                    <a:gd name="T7" fmla="*/ 561596 h 1808"/>
                    <a:gd name="T8" fmla="*/ 0 w 590"/>
                    <a:gd name="T9" fmla="*/ 96119 h 1808"/>
                    <a:gd name="T10" fmla="*/ 102757 w 590"/>
                    <a:gd name="T11" fmla="*/ 0 h 1808"/>
                    <a:gd name="T12" fmla="*/ 212364 w 590"/>
                    <a:gd name="T13" fmla="*/ 96119 h 1808"/>
                    <a:gd name="T14" fmla="*/ 212364 w 590"/>
                    <a:gd name="T15" fmla="*/ 561596 h 180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90" h="1808">
                      <a:moveTo>
                        <a:pt x="589" y="1560"/>
                      </a:moveTo>
                      <a:lnTo>
                        <a:pt x="589" y="1560"/>
                      </a:lnTo>
                      <a:cubicBezTo>
                        <a:pt x="589" y="1693"/>
                        <a:pt x="456" y="1807"/>
                        <a:pt x="285" y="1807"/>
                      </a:cubicBezTo>
                      <a:cubicBezTo>
                        <a:pt x="133" y="1807"/>
                        <a:pt x="0" y="1693"/>
                        <a:pt x="0" y="1560"/>
                      </a:cubicBezTo>
                      <a:cubicBezTo>
                        <a:pt x="0" y="267"/>
                        <a:pt x="0" y="267"/>
                        <a:pt x="0" y="267"/>
                      </a:cubicBezTo>
                      <a:cubicBezTo>
                        <a:pt x="0" y="114"/>
                        <a:pt x="133" y="0"/>
                        <a:pt x="285" y="0"/>
                      </a:cubicBezTo>
                      <a:cubicBezTo>
                        <a:pt x="456" y="0"/>
                        <a:pt x="589" y="114"/>
                        <a:pt x="589" y="267"/>
                      </a:cubicBezTo>
                      <a:lnTo>
                        <a:pt x="589" y="1560"/>
                      </a:lnTo>
                    </a:path>
                  </a:pathLst>
                </a:custGeom>
                <a:solidFill>
                  <a:srgbClr val="93959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bevel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íśļîḑê"/>
                <p:cNvSpPr/>
                <p:nvPr/>
              </p:nvSpPr>
              <p:spPr bwMode="auto">
                <a:xfrm>
                  <a:off x="6491483" y="2554204"/>
                  <a:ext cx="198029" cy="651135"/>
                </a:xfrm>
                <a:custGeom>
                  <a:avLst/>
                  <a:gdLst>
                    <a:gd name="T0" fmla="*/ 361 w 552"/>
                    <a:gd name="T1" fmla="*/ 1769 h 1808"/>
                    <a:gd name="T2" fmla="*/ 361 w 552"/>
                    <a:gd name="T3" fmla="*/ 1769 h 1808"/>
                    <a:gd name="T4" fmla="*/ 437 w 552"/>
                    <a:gd name="T5" fmla="*/ 1769 h 1808"/>
                    <a:gd name="T6" fmla="*/ 513 w 552"/>
                    <a:gd name="T7" fmla="*/ 1693 h 1808"/>
                    <a:gd name="T8" fmla="*/ 361 w 552"/>
                    <a:gd name="T9" fmla="*/ 1693 h 1808"/>
                    <a:gd name="T10" fmla="*/ 361 w 552"/>
                    <a:gd name="T11" fmla="*/ 1579 h 1808"/>
                    <a:gd name="T12" fmla="*/ 551 w 552"/>
                    <a:gd name="T13" fmla="*/ 1579 h 1808"/>
                    <a:gd name="T14" fmla="*/ 551 w 552"/>
                    <a:gd name="T15" fmla="*/ 1541 h 1808"/>
                    <a:gd name="T16" fmla="*/ 551 w 552"/>
                    <a:gd name="T17" fmla="*/ 1484 h 1808"/>
                    <a:gd name="T18" fmla="*/ 361 w 552"/>
                    <a:gd name="T19" fmla="*/ 1484 h 1808"/>
                    <a:gd name="T20" fmla="*/ 361 w 552"/>
                    <a:gd name="T21" fmla="*/ 1370 h 1808"/>
                    <a:gd name="T22" fmla="*/ 551 w 552"/>
                    <a:gd name="T23" fmla="*/ 1370 h 1808"/>
                    <a:gd name="T24" fmla="*/ 551 w 552"/>
                    <a:gd name="T25" fmla="*/ 1293 h 1808"/>
                    <a:gd name="T26" fmla="*/ 361 w 552"/>
                    <a:gd name="T27" fmla="*/ 1293 h 1808"/>
                    <a:gd name="T28" fmla="*/ 361 w 552"/>
                    <a:gd name="T29" fmla="*/ 1179 h 1808"/>
                    <a:gd name="T30" fmla="*/ 551 w 552"/>
                    <a:gd name="T31" fmla="*/ 1179 h 1808"/>
                    <a:gd name="T32" fmla="*/ 551 w 552"/>
                    <a:gd name="T33" fmla="*/ 1103 h 1808"/>
                    <a:gd name="T34" fmla="*/ 361 w 552"/>
                    <a:gd name="T35" fmla="*/ 1103 h 1808"/>
                    <a:gd name="T36" fmla="*/ 361 w 552"/>
                    <a:gd name="T37" fmla="*/ 989 h 1808"/>
                    <a:gd name="T38" fmla="*/ 551 w 552"/>
                    <a:gd name="T39" fmla="*/ 989 h 1808"/>
                    <a:gd name="T40" fmla="*/ 551 w 552"/>
                    <a:gd name="T41" fmla="*/ 913 h 1808"/>
                    <a:gd name="T42" fmla="*/ 361 w 552"/>
                    <a:gd name="T43" fmla="*/ 913 h 1808"/>
                    <a:gd name="T44" fmla="*/ 361 w 552"/>
                    <a:gd name="T45" fmla="*/ 799 h 1808"/>
                    <a:gd name="T46" fmla="*/ 551 w 552"/>
                    <a:gd name="T47" fmla="*/ 799 h 1808"/>
                    <a:gd name="T48" fmla="*/ 551 w 552"/>
                    <a:gd name="T49" fmla="*/ 723 h 1808"/>
                    <a:gd name="T50" fmla="*/ 361 w 552"/>
                    <a:gd name="T51" fmla="*/ 723 h 1808"/>
                    <a:gd name="T52" fmla="*/ 361 w 552"/>
                    <a:gd name="T53" fmla="*/ 590 h 1808"/>
                    <a:gd name="T54" fmla="*/ 551 w 552"/>
                    <a:gd name="T55" fmla="*/ 590 h 1808"/>
                    <a:gd name="T56" fmla="*/ 551 w 552"/>
                    <a:gd name="T57" fmla="*/ 514 h 1808"/>
                    <a:gd name="T58" fmla="*/ 361 w 552"/>
                    <a:gd name="T59" fmla="*/ 514 h 1808"/>
                    <a:gd name="T60" fmla="*/ 361 w 552"/>
                    <a:gd name="T61" fmla="*/ 399 h 1808"/>
                    <a:gd name="T62" fmla="*/ 551 w 552"/>
                    <a:gd name="T63" fmla="*/ 399 h 1808"/>
                    <a:gd name="T64" fmla="*/ 551 w 552"/>
                    <a:gd name="T65" fmla="*/ 323 h 1808"/>
                    <a:gd name="T66" fmla="*/ 361 w 552"/>
                    <a:gd name="T67" fmla="*/ 323 h 1808"/>
                    <a:gd name="T68" fmla="*/ 361 w 552"/>
                    <a:gd name="T69" fmla="*/ 209 h 1808"/>
                    <a:gd name="T70" fmla="*/ 551 w 552"/>
                    <a:gd name="T71" fmla="*/ 209 h 1808"/>
                    <a:gd name="T72" fmla="*/ 513 w 552"/>
                    <a:gd name="T73" fmla="*/ 133 h 1808"/>
                    <a:gd name="T74" fmla="*/ 361 w 552"/>
                    <a:gd name="T75" fmla="*/ 133 h 1808"/>
                    <a:gd name="T76" fmla="*/ 361 w 552"/>
                    <a:gd name="T77" fmla="*/ 19 h 1808"/>
                    <a:gd name="T78" fmla="*/ 266 w 552"/>
                    <a:gd name="T79" fmla="*/ 0 h 1808"/>
                    <a:gd name="T80" fmla="*/ 0 w 552"/>
                    <a:gd name="T81" fmla="*/ 286 h 1808"/>
                    <a:gd name="T82" fmla="*/ 0 w 552"/>
                    <a:gd name="T83" fmla="*/ 1541 h 1808"/>
                    <a:gd name="T84" fmla="*/ 266 w 552"/>
                    <a:gd name="T85" fmla="*/ 1807 h 1808"/>
                    <a:gd name="T86" fmla="*/ 361 w 552"/>
                    <a:gd name="T87" fmla="*/ 1807 h 1808"/>
                    <a:gd name="T88" fmla="*/ 361 w 552"/>
                    <a:gd name="T89" fmla="*/ 1769 h 1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52" h="1808">
                      <a:moveTo>
                        <a:pt x="361" y="1769"/>
                      </a:moveTo>
                      <a:lnTo>
                        <a:pt x="361" y="1769"/>
                      </a:lnTo>
                      <a:cubicBezTo>
                        <a:pt x="437" y="1769"/>
                        <a:pt x="437" y="1769"/>
                        <a:pt x="437" y="1769"/>
                      </a:cubicBezTo>
                      <a:cubicBezTo>
                        <a:pt x="456" y="1750"/>
                        <a:pt x="494" y="1712"/>
                        <a:pt x="513" y="1693"/>
                      </a:cubicBezTo>
                      <a:cubicBezTo>
                        <a:pt x="361" y="1693"/>
                        <a:pt x="361" y="1693"/>
                        <a:pt x="361" y="1693"/>
                      </a:cubicBezTo>
                      <a:cubicBezTo>
                        <a:pt x="361" y="1579"/>
                        <a:pt x="361" y="1579"/>
                        <a:pt x="361" y="1579"/>
                      </a:cubicBezTo>
                      <a:cubicBezTo>
                        <a:pt x="551" y="1579"/>
                        <a:pt x="551" y="1579"/>
                        <a:pt x="551" y="1579"/>
                      </a:cubicBezTo>
                      <a:cubicBezTo>
                        <a:pt x="551" y="1560"/>
                        <a:pt x="551" y="1541"/>
                        <a:pt x="551" y="1541"/>
                      </a:cubicBezTo>
                      <a:cubicBezTo>
                        <a:pt x="551" y="1484"/>
                        <a:pt x="551" y="1484"/>
                        <a:pt x="551" y="1484"/>
                      </a:cubicBezTo>
                      <a:cubicBezTo>
                        <a:pt x="361" y="1484"/>
                        <a:pt x="361" y="1484"/>
                        <a:pt x="361" y="1484"/>
                      </a:cubicBezTo>
                      <a:cubicBezTo>
                        <a:pt x="361" y="1370"/>
                        <a:pt x="361" y="1370"/>
                        <a:pt x="361" y="1370"/>
                      </a:cubicBezTo>
                      <a:cubicBezTo>
                        <a:pt x="551" y="1370"/>
                        <a:pt x="551" y="1370"/>
                        <a:pt x="551" y="1370"/>
                      </a:cubicBezTo>
                      <a:cubicBezTo>
                        <a:pt x="551" y="1293"/>
                        <a:pt x="551" y="1293"/>
                        <a:pt x="551" y="1293"/>
                      </a:cubicBezTo>
                      <a:cubicBezTo>
                        <a:pt x="361" y="1293"/>
                        <a:pt x="361" y="1293"/>
                        <a:pt x="361" y="1293"/>
                      </a:cubicBezTo>
                      <a:cubicBezTo>
                        <a:pt x="361" y="1179"/>
                        <a:pt x="361" y="1179"/>
                        <a:pt x="361" y="1179"/>
                      </a:cubicBezTo>
                      <a:cubicBezTo>
                        <a:pt x="551" y="1179"/>
                        <a:pt x="551" y="1179"/>
                        <a:pt x="551" y="1179"/>
                      </a:cubicBezTo>
                      <a:cubicBezTo>
                        <a:pt x="551" y="1103"/>
                        <a:pt x="551" y="1103"/>
                        <a:pt x="551" y="1103"/>
                      </a:cubicBezTo>
                      <a:cubicBezTo>
                        <a:pt x="361" y="1103"/>
                        <a:pt x="361" y="1103"/>
                        <a:pt x="361" y="1103"/>
                      </a:cubicBezTo>
                      <a:cubicBezTo>
                        <a:pt x="361" y="989"/>
                        <a:pt x="361" y="989"/>
                        <a:pt x="361" y="989"/>
                      </a:cubicBezTo>
                      <a:cubicBezTo>
                        <a:pt x="551" y="989"/>
                        <a:pt x="551" y="989"/>
                        <a:pt x="551" y="989"/>
                      </a:cubicBezTo>
                      <a:cubicBezTo>
                        <a:pt x="551" y="913"/>
                        <a:pt x="551" y="913"/>
                        <a:pt x="551" y="913"/>
                      </a:cubicBezTo>
                      <a:cubicBezTo>
                        <a:pt x="361" y="913"/>
                        <a:pt x="361" y="913"/>
                        <a:pt x="361" y="913"/>
                      </a:cubicBezTo>
                      <a:cubicBezTo>
                        <a:pt x="361" y="799"/>
                        <a:pt x="361" y="799"/>
                        <a:pt x="361" y="799"/>
                      </a:cubicBezTo>
                      <a:cubicBezTo>
                        <a:pt x="551" y="799"/>
                        <a:pt x="551" y="799"/>
                        <a:pt x="551" y="799"/>
                      </a:cubicBezTo>
                      <a:cubicBezTo>
                        <a:pt x="551" y="723"/>
                        <a:pt x="551" y="723"/>
                        <a:pt x="551" y="723"/>
                      </a:cubicBezTo>
                      <a:cubicBezTo>
                        <a:pt x="361" y="723"/>
                        <a:pt x="361" y="723"/>
                        <a:pt x="361" y="723"/>
                      </a:cubicBezTo>
                      <a:cubicBezTo>
                        <a:pt x="361" y="590"/>
                        <a:pt x="361" y="590"/>
                        <a:pt x="361" y="590"/>
                      </a:cubicBezTo>
                      <a:cubicBezTo>
                        <a:pt x="551" y="590"/>
                        <a:pt x="551" y="590"/>
                        <a:pt x="551" y="590"/>
                      </a:cubicBezTo>
                      <a:cubicBezTo>
                        <a:pt x="551" y="514"/>
                        <a:pt x="551" y="514"/>
                        <a:pt x="551" y="514"/>
                      </a:cubicBezTo>
                      <a:cubicBezTo>
                        <a:pt x="361" y="514"/>
                        <a:pt x="361" y="514"/>
                        <a:pt x="361" y="514"/>
                      </a:cubicBezTo>
                      <a:cubicBezTo>
                        <a:pt x="361" y="399"/>
                        <a:pt x="361" y="399"/>
                        <a:pt x="361" y="399"/>
                      </a:cubicBezTo>
                      <a:cubicBezTo>
                        <a:pt x="551" y="399"/>
                        <a:pt x="551" y="399"/>
                        <a:pt x="551" y="399"/>
                      </a:cubicBezTo>
                      <a:cubicBezTo>
                        <a:pt x="551" y="323"/>
                        <a:pt x="551" y="323"/>
                        <a:pt x="551" y="323"/>
                      </a:cubicBezTo>
                      <a:cubicBezTo>
                        <a:pt x="361" y="323"/>
                        <a:pt x="361" y="323"/>
                        <a:pt x="361" y="323"/>
                      </a:cubicBezTo>
                      <a:cubicBezTo>
                        <a:pt x="361" y="209"/>
                        <a:pt x="361" y="209"/>
                        <a:pt x="361" y="209"/>
                      </a:cubicBezTo>
                      <a:cubicBezTo>
                        <a:pt x="551" y="209"/>
                        <a:pt x="551" y="209"/>
                        <a:pt x="551" y="209"/>
                      </a:cubicBezTo>
                      <a:cubicBezTo>
                        <a:pt x="532" y="191"/>
                        <a:pt x="532" y="152"/>
                        <a:pt x="513" y="133"/>
                      </a:cubicBezTo>
                      <a:cubicBezTo>
                        <a:pt x="361" y="133"/>
                        <a:pt x="361" y="133"/>
                        <a:pt x="361" y="133"/>
                      </a:cubicBezTo>
                      <a:cubicBezTo>
                        <a:pt x="361" y="19"/>
                        <a:pt x="361" y="19"/>
                        <a:pt x="361" y="19"/>
                      </a:cubicBezTo>
                      <a:cubicBezTo>
                        <a:pt x="342" y="19"/>
                        <a:pt x="304" y="0"/>
                        <a:pt x="266" y="0"/>
                      </a:cubicBezTo>
                      <a:cubicBezTo>
                        <a:pt x="113" y="0"/>
                        <a:pt x="0" y="133"/>
                        <a:pt x="0" y="286"/>
                      </a:cubicBezTo>
                      <a:cubicBezTo>
                        <a:pt x="0" y="1541"/>
                        <a:pt x="0" y="1541"/>
                        <a:pt x="0" y="1541"/>
                      </a:cubicBezTo>
                      <a:cubicBezTo>
                        <a:pt x="0" y="1693"/>
                        <a:pt x="113" y="1807"/>
                        <a:pt x="266" y="1807"/>
                      </a:cubicBezTo>
                      <a:cubicBezTo>
                        <a:pt x="304" y="1807"/>
                        <a:pt x="342" y="1807"/>
                        <a:pt x="361" y="1807"/>
                      </a:cubicBezTo>
                      <a:lnTo>
                        <a:pt x="361" y="1769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8" name="işľîḋé"/>
              <p:cNvSpPr/>
              <p:nvPr/>
            </p:nvSpPr>
            <p:spPr bwMode="auto">
              <a:xfrm>
                <a:off x="5116513" y="2238375"/>
                <a:ext cx="2035175" cy="2390775"/>
              </a:xfrm>
              <a:custGeom>
                <a:avLst/>
                <a:gdLst>
                  <a:gd name="T0" fmla="*/ 7855 w 7856"/>
                  <a:gd name="T1" fmla="*/ 8102 h 9225"/>
                  <a:gd name="T2" fmla="*/ 7855 w 7856"/>
                  <a:gd name="T3" fmla="*/ 8102 h 9225"/>
                  <a:gd name="T4" fmla="*/ 6733 w 7856"/>
                  <a:gd name="T5" fmla="*/ 9186 h 9225"/>
                  <a:gd name="T6" fmla="*/ 1084 w 7856"/>
                  <a:gd name="T7" fmla="*/ 9186 h 9225"/>
                  <a:gd name="T8" fmla="*/ 0 w 7856"/>
                  <a:gd name="T9" fmla="*/ 8045 h 9225"/>
                  <a:gd name="T10" fmla="*/ 0 w 7856"/>
                  <a:gd name="T11" fmla="*/ 1275 h 9225"/>
                  <a:gd name="T12" fmla="*/ 1142 w 7856"/>
                  <a:gd name="T13" fmla="*/ 0 h 9225"/>
                  <a:gd name="T14" fmla="*/ 6676 w 7856"/>
                  <a:gd name="T15" fmla="*/ 0 h 9225"/>
                  <a:gd name="T16" fmla="*/ 7855 w 7856"/>
                  <a:gd name="T17" fmla="*/ 1065 h 9225"/>
                  <a:gd name="T18" fmla="*/ 7855 w 7856"/>
                  <a:gd name="T19" fmla="*/ 8102 h 9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ṩḷïde"/>
              <p:cNvSpPr/>
              <p:nvPr/>
            </p:nvSpPr>
            <p:spPr bwMode="auto">
              <a:xfrm>
                <a:off x="5188867" y="2328532"/>
                <a:ext cx="1882278" cy="2210448"/>
              </a:xfrm>
              <a:custGeom>
                <a:avLst/>
                <a:gdLst>
                  <a:gd name="T0" fmla="*/ 1882104 w 7856"/>
                  <a:gd name="T1" fmla="*/ 1940791 h 9225"/>
                  <a:gd name="T2" fmla="*/ 1882104 w 7856"/>
                  <a:gd name="T3" fmla="*/ 1940791 h 9225"/>
                  <a:gd name="T4" fmla="*/ 1613267 w 7856"/>
                  <a:gd name="T5" fmla="*/ 2200458 h 9225"/>
                  <a:gd name="T6" fmla="*/ 259733 w 7856"/>
                  <a:gd name="T7" fmla="*/ 2200458 h 9225"/>
                  <a:gd name="T8" fmla="*/ 0 w 7856"/>
                  <a:gd name="T9" fmla="*/ 1927137 h 9225"/>
                  <a:gd name="T10" fmla="*/ 0 w 7856"/>
                  <a:gd name="T11" fmla="*/ 305420 h 9225"/>
                  <a:gd name="T12" fmla="*/ 273630 w 7856"/>
                  <a:gd name="T13" fmla="*/ 0 h 9225"/>
                  <a:gd name="T14" fmla="*/ 1599609 w 7856"/>
                  <a:gd name="T15" fmla="*/ 0 h 9225"/>
                  <a:gd name="T16" fmla="*/ 1882104 w 7856"/>
                  <a:gd name="T17" fmla="*/ 255115 h 9225"/>
                  <a:gd name="T18" fmla="*/ 1882104 w 7856"/>
                  <a:gd name="T19" fmla="*/ 1940791 h 92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şlîḑé"/>
              <p:cNvSpPr/>
              <p:nvPr/>
            </p:nvSpPr>
            <p:spPr bwMode="auto">
              <a:xfrm>
                <a:off x="5316538" y="2474913"/>
                <a:ext cx="1625600" cy="1908175"/>
              </a:xfrm>
              <a:custGeom>
                <a:avLst/>
                <a:gdLst>
                  <a:gd name="T0" fmla="*/ 7855 w 7856"/>
                  <a:gd name="T1" fmla="*/ 8102 h 9225"/>
                  <a:gd name="T2" fmla="*/ 7855 w 7856"/>
                  <a:gd name="T3" fmla="*/ 8102 h 9225"/>
                  <a:gd name="T4" fmla="*/ 6733 w 7856"/>
                  <a:gd name="T5" fmla="*/ 9186 h 9225"/>
                  <a:gd name="T6" fmla="*/ 1084 w 7856"/>
                  <a:gd name="T7" fmla="*/ 9186 h 9225"/>
                  <a:gd name="T8" fmla="*/ 0 w 7856"/>
                  <a:gd name="T9" fmla="*/ 8045 h 9225"/>
                  <a:gd name="T10" fmla="*/ 0 w 7856"/>
                  <a:gd name="T11" fmla="*/ 1275 h 9225"/>
                  <a:gd name="T12" fmla="*/ 1142 w 7856"/>
                  <a:gd name="T13" fmla="*/ 0 h 9225"/>
                  <a:gd name="T14" fmla="*/ 6676 w 7856"/>
                  <a:gd name="T15" fmla="*/ 0 h 9225"/>
                  <a:gd name="T16" fmla="*/ 7855 w 7856"/>
                  <a:gd name="T17" fmla="*/ 1065 h 9225"/>
                  <a:gd name="T18" fmla="*/ 7855 w 7856"/>
                  <a:gd name="T19" fmla="*/ 8102 h 9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56" h="9225">
                    <a:moveTo>
                      <a:pt x="7855" y="8102"/>
                    </a:moveTo>
                    <a:lnTo>
                      <a:pt x="7855" y="8102"/>
                    </a:lnTo>
                    <a:cubicBezTo>
                      <a:pt x="7855" y="8882"/>
                      <a:pt x="7342" y="9186"/>
                      <a:pt x="6733" y="9186"/>
                    </a:cubicBezTo>
                    <a:cubicBezTo>
                      <a:pt x="1084" y="9186"/>
                      <a:pt x="1084" y="9186"/>
                      <a:pt x="1084" y="9186"/>
                    </a:cubicBezTo>
                    <a:cubicBezTo>
                      <a:pt x="419" y="9224"/>
                      <a:pt x="0" y="8578"/>
                      <a:pt x="0" y="8045"/>
                    </a:cubicBezTo>
                    <a:cubicBezTo>
                      <a:pt x="0" y="6352"/>
                      <a:pt x="0" y="1275"/>
                      <a:pt x="0" y="1275"/>
                    </a:cubicBezTo>
                    <a:cubicBezTo>
                      <a:pt x="0" y="685"/>
                      <a:pt x="362" y="0"/>
                      <a:pt x="1142" y="0"/>
                    </a:cubicBezTo>
                    <a:cubicBezTo>
                      <a:pt x="6676" y="0"/>
                      <a:pt x="6676" y="0"/>
                      <a:pt x="6676" y="0"/>
                    </a:cubicBezTo>
                    <a:cubicBezTo>
                      <a:pt x="7570" y="0"/>
                      <a:pt x="7855" y="666"/>
                      <a:pt x="7855" y="1065"/>
                    </a:cubicBezTo>
                    <a:cubicBezTo>
                      <a:pt x="7855" y="8102"/>
                      <a:pt x="7855" y="8102"/>
                      <a:pt x="7855" y="810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îṩļíḍê"/>
            <p:cNvSpPr/>
            <p:nvPr/>
          </p:nvSpPr>
          <p:spPr>
            <a:xfrm>
              <a:off x="5322935" y="2493225"/>
              <a:ext cx="1633538" cy="1919448"/>
            </a:xfrm>
            <a:prstGeom prst="round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îṥḷîḑé"/>
            <p:cNvSpPr/>
            <p:nvPr/>
          </p:nvSpPr>
          <p:spPr bwMode="auto">
            <a:xfrm rot="5400000">
              <a:off x="11763375" y="225425"/>
              <a:ext cx="142875" cy="142875"/>
            </a:xfrm>
            <a:prstGeom prst="rt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$ľîḋé"/>
            <p:cNvSpPr/>
            <p:nvPr/>
          </p:nvSpPr>
          <p:spPr>
            <a:xfrm>
              <a:off x="7540625" y="1343025"/>
              <a:ext cx="1922463" cy="1955800"/>
            </a:xfrm>
            <a:prstGeom prst="wedgeEllipseCallout">
              <a:avLst>
                <a:gd name="adj1" fmla="val -46294"/>
                <a:gd name="adj2" fmla="val 45471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i$1ïḋé"/>
            <p:cNvSpPr txBox="1"/>
            <p:nvPr/>
          </p:nvSpPr>
          <p:spPr>
            <a:xfrm>
              <a:off x="7754938" y="3489325"/>
              <a:ext cx="1257075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3600" b="1" spc="-1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85%</a:t>
              </a:r>
              <a:endParaRPr lang="en-US" sz="3600" b="1" spc="-1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íŝļíḑê"/>
            <p:cNvSpPr/>
            <p:nvPr/>
          </p:nvSpPr>
          <p:spPr>
            <a:xfrm>
              <a:off x="7786688" y="4257675"/>
              <a:ext cx="2989262" cy="75738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404040"/>
                  </a:solidFill>
                  <a:ea typeface="微软雅黑" panose="020B0503020204020204" pitchFamily="34" charset="-122"/>
                </a:rPr>
                <a:t>此部分内容作为文字排版占位显示（建议使用主题字体）。如需更改请在（设置形状格式）菜单下（文本选项）中调整</a:t>
              </a:r>
              <a:endParaRPr lang="zh-CN" altLang="en-US" sz="1000" dirty="0">
                <a:solidFill>
                  <a:srgbClr val="40404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íś1îḋê"/>
            <p:cNvSpPr/>
            <p:nvPr/>
          </p:nvSpPr>
          <p:spPr>
            <a:xfrm>
              <a:off x="1033462" y="3613587"/>
              <a:ext cx="3658381" cy="52655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eaLnBrk="1" fontAlgn="auto" hangingPunct="1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此部分内容作为文字排版占位显示（建议使用主题字体）。如需更改请在（设置形状格式）菜单下（文本选项）中调整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iṧḻîḍé"/>
            <p:cNvSpPr/>
            <p:nvPr/>
          </p:nvSpPr>
          <p:spPr>
            <a:xfrm>
              <a:off x="1115048" y="3049229"/>
              <a:ext cx="3398215" cy="499192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礼仪基本知识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91e1f59-182d-4067-94c8-d38586bdee6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29459" y="1540728"/>
            <a:ext cx="11133084" cy="3776544"/>
            <a:chOff x="373301" y="581722"/>
            <a:chExt cx="11133084" cy="3776544"/>
          </a:xfrm>
        </p:grpSpPr>
        <p:sp>
          <p:nvSpPr>
            <p:cNvPr id="4" name="îš1îḑé"/>
            <p:cNvSpPr txBox="1"/>
            <p:nvPr/>
          </p:nvSpPr>
          <p:spPr>
            <a:xfrm>
              <a:off x="373301" y="3203292"/>
              <a:ext cx="2790243" cy="458793"/>
            </a:xfrm>
            <a:prstGeom prst="rect">
              <a:avLst/>
            </a:prstGeom>
          </p:spPr>
          <p:txBody>
            <a:bodyPr wrap="none" lIns="72000" tIns="72000" rIns="72000" bIns="72000" anchor="ctr" anchorCtr="0">
              <a:normAutofit/>
            </a:bodyPr>
            <a:lstStyle/>
            <a:p>
              <a:pPr marL="0" indent="0">
                <a:buNone/>
              </a:pPr>
              <a:r>
                <a:rPr lang="zh-CN" altLang="en-US" sz="1600" dirty="0"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ïṥḷíḓé"/>
            <p:cNvSpPr txBox="1"/>
            <p:nvPr/>
          </p:nvSpPr>
          <p:spPr>
            <a:xfrm>
              <a:off x="391497" y="3662085"/>
              <a:ext cx="4660958" cy="696181"/>
            </a:xfrm>
            <a:prstGeom prst="rect">
              <a:avLst/>
            </a:prstGeom>
            <a:noFill/>
          </p:spPr>
          <p:txBody>
            <a:bodyPr wrap="square" lIns="72000" tIns="72000" rIns="72000" bIns="7200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此部分内容作为文字排版占位显示，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建议使用主题字体，已保持全文档文本格式的统一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iṥḻíďè"/>
            <p:cNvSpPr/>
            <p:nvPr/>
          </p:nvSpPr>
          <p:spPr>
            <a:xfrm>
              <a:off x="2126167" y="581722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ṣlíďé"/>
            <p:cNvSpPr txBox="1"/>
            <p:nvPr/>
          </p:nvSpPr>
          <p:spPr>
            <a:xfrm>
              <a:off x="2124972" y="1709188"/>
              <a:ext cx="1829996" cy="340607"/>
            </a:xfrm>
            <a:prstGeom prst="rect">
              <a:avLst/>
            </a:prstGeom>
            <a:ln>
              <a:noFill/>
            </a:ln>
          </p:spPr>
          <p:txBody>
            <a:bodyPr wrap="none">
              <a:norm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îšļiḑê"/>
            <p:cNvSpPr txBox="1"/>
            <p:nvPr/>
          </p:nvSpPr>
          <p:spPr>
            <a:xfrm>
              <a:off x="2124972" y="1993704"/>
              <a:ext cx="1829996" cy="264042"/>
            </a:xfrm>
            <a:prstGeom prst="rect">
              <a:avLst/>
            </a:prstGeom>
            <a:ln>
              <a:noFill/>
            </a:ln>
          </p:spPr>
          <p:txBody>
            <a:bodyPr wrap="none">
              <a:noAutofit/>
            </a:bodyPr>
            <a:lstStyle/>
            <a:p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  <a:endParaRPr lang="zh-CN" altLang="en-US" sz="1400" b="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íś1ïḍê"/>
            <p:cNvSpPr/>
            <p:nvPr/>
          </p:nvSpPr>
          <p:spPr>
            <a:xfrm>
              <a:off x="4014440" y="2469994"/>
              <a:ext cx="1828800" cy="1828800"/>
            </a:xfrm>
            <a:prstGeom prst="roundRect">
              <a:avLst>
                <a:gd name="adj" fmla="val 1231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şḷïďé"/>
            <p:cNvSpPr txBox="1"/>
            <p:nvPr/>
          </p:nvSpPr>
          <p:spPr>
            <a:xfrm>
              <a:off x="4013244" y="3604663"/>
              <a:ext cx="1829996" cy="34060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ï$ḻïdé"/>
            <p:cNvSpPr txBox="1"/>
            <p:nvPr/>
          </p:nvSpPr>
          <p:spPr>
            <a:xfrm>
              <a:off x="4013244" y="3889179"/>
              <a:ext cx="1829996" cy="264042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r>
                <a:rPr lang="zh-CN" altLang="en-US" sz="1400" b="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关键词</a:t>
              </a:r>
              <a:endParaRPr lang="zh-CN" altLang="en-US" sz="1400" b="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îsliḋe"/>
            <p:cNvSpPr/>
            <p:nvPr/>
          </p:nvSpPr>
          <p:spPr>
            <a:xfrm>
              <a:off x="4014440" y="581722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2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î$ḷîḍé"/>
            <p:cNvSpPr/>
            <p:nvPr/>
          </p:nvSpPr>
          <p:spPr>
            <a:xfrm>
              <a:off x="5902155" y="581722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3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îšḷïḍê"/>
            <p:cNvSpPr/>
            <p:nvPr/>
          </p:nvSpPr>
          <p:spPr>
            <a:xfrm>
              <a:off x="7789870" y="581722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4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íṡļïḍe"/>
            <p:cNvSpPr/>
            <p:nvPr/>
          </p:nvSpPr>
          <p:spPr>
            <a:xfrm>
              <a:off x="9677585" y="581722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5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ïŝ1idè"/>
            <p:cNvSpPr/>
            <p:nvPr/>
          </p:nvSpPr>
          <p:spPr>
            <a:xfrm>
              <a:off x="5902155" y="2469994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6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îs1íḋe"/>
            <p:cNvSpPr/>
            <p:nvPr/>
          </p:nvSpPr>
          <p:spPr>
            <a:xfrm>
              <a:off x="7789870" y="2469994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7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íŝļîḋè"/>
            <p:cNvSpPr/>
            <p:nvPr/>
          </p:nvSpPr>
          <p:spPr>
            <a:xfrm>
              <a:off x="9677585" y="2469994"/>
              <a:ext cx="1828800" cy="1828800"/>
            </a:xfrm>
            <a:prstGeom prst="roundRect">
              <a:avLst>
                <a:gd name="adj" fmla="val 1231"/>
              </a:avLst>
            </a:prstGeom>
            <a:blipFill>
              <a:blip r:embed="rId8" cstate="screen"/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22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礼仪基本知识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adfb1ca-8634-4fd8-9a4e-7ebe2d4b2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9734" y="1628800"/>
            <a:ext cx="9572535" cy="4072734"/>
            <a:chOff x="1384005" y="1628800"/>
            <a:chExt cx="9572535" cy="4072734"/>
          </a:xfrm>
        </p:grpSpPr>
        <p:sp>
          <p:nvSpPr>
            <p:cNvPr id="4" name="ïṥļiḋé"/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ïṥlíďè"/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î$ļïḑê"/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íṧ1iḑé"/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îṣḷiḋê"/>
            <p:cNvSpPr/>
            <p:nvPr/>
          </p:nvSpPr>
          <p:spPr>
            <a:xfrm rot="12018952" flipH="1">
              <a:off x="6207807" y="1983827"/>
              <a:ext cx="404376" cy="369442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9" name="iṥḷídè"/>
            <p:cNvGrpSpPr/>
            <p:nvPr/>
          </p:nvGrpSpPr>
          <p:grpSpPr>
            <a:xfrm>
              <a:off x="6175374" y="3977301"/>
              <a:ext cx="392765" cy="404828"/>
              <a:chOff x="6082534" y="4035518"/>
              <a:chExt cx="2225846" cy="2048400"/>
            </a:xfrm>
            <a:solidFill>
              <a:schemeClr val="bg1"/>
            </a:solidFill>
          </p:grpSpPr>
          <p:sp>
            <p:nvSpPr>
              <p:cNvPr id="24" name="íṣḷiḍé"/>
              <p:cNvSpPr/>
              <p:nvPr/>
            </p:nvSpPr>
            <p:spPr>
              <a:xfrm>
                <a:off x="6082534" y="4035518"/>
                <a:ext cx="2225846" cy="1987364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ṡľiḑé"/>
              <p:cNvSpPr/>
              <p:nvPr/>
            </p:nvSpPr>
            <p:spPr>
              <a:xfrm>
                <a:off x="6419878" y="5975062"/>
                <a:ext cx="1698170" cy="108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is1íḑé"/>
            <p:cNvSpPr/>
            <p:nvPr/>
          </p:nvSpPr>
          <p:spPr bwMode="auto">
            <a:xfrm>
              <a:off x="5878447" y="4971143"/>
              <a:ext cx="447189" cy="44719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ísľíḓé"/>
            <p:cNvSpPr/>
            <p:nvPr/>
          </p:nvSpPr>
          <p:spPr bwMode="auto">
            <a:xfrm>
              <a:off x="5741147" y="2927899"/>
              <a:ext cx="450856" cy="489605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2" name="í$ḻíḑe"/>
            <p:cNvGrpSpPr/>
            <p:nvPr/>
          </p:nvGrpSpPr>
          <p:grpSpPr>
            <a:xfrm>
              <a:off x="1384005" y="1628800"/>
              <a:ext cx="2198693" cy="1006991"/>
              <a:chOff x="8328247" y="2276873"/>
              <a:chExt cx="2198693" cy="1006991"/>
            </a:xfrm>
          </p:grpSpPr>
          <p:sp>
            <p:nvSpPr>
              <p:cNvPr id="22" name="îṧḻiḍé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îşľíďe"/>
              <p:cNvSpPr txBox="1"/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íŝľíḓe"/>
            <p:cNvGrpSpPr/>
            <p:nvPr/>
          </p:nvGrpSpPr>
          <p:grpSpPr>
            <a:xfrm>
              <a:off x="8757847" y="4691243"/>
              <a:ext cx="2198693" cy="1006991"/>
              <a:chOff x="1197898" y="2503545"/>
              <a:chExt cx="2198693" cy="1006991"/>
            </a:xfrm>
          </p:grpSpPr>
          <p:sp>
            <p:nvSpPr>
              <p:cNvPr id="20" name="îṩḷïḍe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íślíďé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íśḻide"/>
            <p:cNvGrpSpPr/>
            <p:nvPr/>
          </p:nvGrpSpPr>
          <p:grpSpPr>
            <a:xfrm>
              <a:off x="8757847" y="2726036"/>
              <a:ext cx="2198693" cy="1006991"/>
              <a:chOff x="1197898" y="2503545"/>
              <a:chExt cx="2198693" cy="1006991"/>
            </a:xfrm>
          </p:grpSpPr>
          <p:sp>
            <p:nvSpPr>
              <p:cNvPr id="18" name="î$1iḑe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íşḻiḑé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iṩḻîde"/>
            <p:cNvGrpSpPr/>
            <p:nvPr/>
          </p:nvGrpSpPr>
          <p:grpSpPr>
            <a:xfrm>
              <a:off x="1384005" y="3562889"/>
              <a:ext cx="2198693" cy="1006991"/>
              <a:chOff x="8328247" y="2276873"/>
              <a:chExt cx="2198693" cy="1006991"/>
            </a:xfrm>
          </p:grpSpPr>
          <p:sp>
            <p:nvSpPr>
              <p:cNvPr id="16" name="ïśḻïḋé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íş1ïḓe"/>
              <p:cNvSpPr txBox="1"/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礼仪基本知识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03107" y="2309834"/>
            <a:ext cx="11585788" cy="3637965"/>
            <a:chOff x="303106" y="2103355"/>
            <a:chExt cx="11585788" cy="3637965"/>
          </a:xfrm>
        </p:grpSpPr>
        <p:sp>
          <p:nvSpPr>
            <p:cNvPr id="4" name="íṣľïde"/>
            <p:cNvSpPr txBox="1"/>
            <p:nvPr/>
          </p:nvSpPr>
          <p:spPr>
            <a:xfrm>
              <a:off x="3312015" y="5169945"/>
              <a:ext cx="5567970" cy="57137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914400">
                <a:lnSpc>
                  <a:spcPct val="120000"/>
                </a:lnSpc>
                <a:defRPr/>
              </a:pPr>
              <a:r>
                <a:rPr lang="zh-CN" altLang="en-US" sz="12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ïṡļïḍé"/>
            <p:cNvSpPr/>
            <p:nvPr/>
          </p:nvSpPr>
          <p:spPr>
            <a:xfrm>
              <a:off x="303106" y="2103355"/>
              <a:ext cx="2317157" cy="1604820"/>
            </a:xfrm>
            <a:prstGeom prst="parallelogram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iSliḑè"/>
            <p:cNvSpPr/>
            <p:nvPr/>
          </p:nvSpPr>
          <p:spPr>
            <a:xfrm>
              <a:off x="303106" y="2103355"/>
              <a:ext cx="803219" cy="160482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 smtClean="0">
                  <a:ea typeface="微软雅黑" panose="020B0503020204020204" pitchFamily="34" charset="-122"/>
                </a:rPr>
                <a:t>01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íşľîḋé"/>
            <p:cNvSpPr txBox="1"/>
            <p:nvPr/>
          </p:nvSpPr>
          <p:spPr>
            <a:xfrm>
              <a:off x="303106" y="4178385"/>
              <a:ext cx="1826505" cy="5762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íṧ1ïďê"/>
            <p:cNvSpPr txBox="1"/>
            <p:nvPr/>
          </p:nvSpPr>
          <p:spPr>
            <a:xfrm>
              <a:off x="303106" y="3708175"/>
              <a:ext cx="1920586" cy="50230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 smtClean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îṥḷíďé"/>
            <p:cNvSpPr/>
            <p:nvPr/>
          </p:nvSpPr>
          <p:spPr>
            <a:xfrm>
              <a:off x="2620263" y="2103355"/>
              <a:ext cx="2317157" cy="1604820"/>
            </a:xfrm>
            <a:prstGeom prst="parallelogram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išľíḋé"/>
            <p:cNvSpPr/>
            <p:nvPr/>
          </p:nvSpPr>
          <p:spPr>
            <a:xfrm>
              <a:off x="2620263" y="2103355"/>
              <a:ext cx="796892" cy="160482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 smtClean="0">
                  <a:ea typeface="微软雅黑" panose="020B0503020204020204" pitchFamily="34" charset="-122"/>
                </a:rPr>
                <a:t>02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íṡ1íḍe"/>
            <p:cNvSpPr txBox="1"/>
            <p:nvPr/>
          </p:nvSpPr>
          <p:spPr>
            <a:xfrm>
              <a:off x="2620263" y="4178385"/>
              <a:ext cx="1826505" cy="5762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ïṡ1iḓe"/>
            <p:cNvSpPr txBox="1"/>
            <p:nvPr/>
          </p:nvSpPr>
          <p:spPr>
            <a:xfrm>
              <a:off x="2620263" y="3708175"/>
              <a:ext cx="1920586" cy="50230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 smtClean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îṧḻíďe"/>
            <p:cNvSpPr/>
            <p:nvPr/>
          </p:nvSpPr>
          <p:spPr>
            <a:xfrm>
              <a:off x="4937422" y="2103355"/>
              <a:ext cx="2317157" cy="1604820"/>
            </a:xfrm>
            <a:prstGeom prst="parallelogram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íşľîdê"/>
            <p:cNvSpPr/>
            <p:nvPr/>
          </p:nvSpPr>
          <p:spPr>
            <a:xfrm>
              <a:off x="4937423" y="2103355"/>
              <a:ext cx="800577" cy="160482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 smtClean="0">
                  <a:ea typeface="微软雅黑" panose="020B0503020204020204" pitchFamily="34" charset="-122"/>
                </a:rPr>
                <a:t>03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ïš1îďé"/>
            <p:cNvSpPr txBox="1"/>
            <p:nvPr/>
          </p:nvSpPr>
          <p:spPr>
            <a:xfrm>
              <a:off x="4937421" y="3708175"/>
              <a:ext cx="1920586" cy="50230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 smtClean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išḷîdê"/>
            <p:cNvSpPr txBox="1"/>
            <p:nvPr/>
          </p:nvSpPr>
          <p:spPr>
            <a:xfrm>
              <a:off x="4942230" y="4178385"/>
              <a:ext cx="1826505" cy="5762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îsľiďé"/>
            <p:cNvSpPr/>
            <p:nvPr/>
          </p:nvSpPr>
          <p:spPr>
            <a:xfrm>
              <a:off x="7254579" y="2103355"/>
              <a:ext cx="2317157" cy="1604820"/>
            </a:xfrm>
            <a:prstGeom prst="parallelogram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ŝḷîďe"/>
            <p:cNvSpPr/>
            <p:nvPr/>
          </p:nvSpPr>
          <p:spPr>
            <a:xfrm>
              <a:off x="7254579" y="2103355"/>
              <a:ext cx="804261" cy="160482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 smtClean="0">
                  <a:ea typeface="微软雅黑" panose="020B0503020204020204" pitchFamily="34" charset="-122"/>
                </a:rPr>
                <a:t>04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îŝḻídè"/>
            <p:cNvSpPr txBox="1"/>
            <p:nvPr/>
          </p:nvSpPr>
          <p:spPr>
            <a:xfrm>
              <a:off x="7254579" y="3708175"/>
              <a:ext cx="1920586" cy="50230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 smtClean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íŝľiḍè"/>
            <p:cNvSpPr txBox="1"/>
            <p:nvPr/>
          </p:nvSpPr>
          <p:spPr>
            <a:xfrm>
              <a:off x="7254579" y="4178385"/>
              <a:ext cx="1826505" cy="5762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ïśľîďê"/>
            <p:cNvSpPr/>
            <p:nvPr/>
          </p:nvSpPr>
          <p:spPr>
            <a:xfrm>
              <a:off x="9571737" y="2103355"/>
              <a:ext cx="2317157" cy="1604820"/>
            </a:xfrm>
            <a:prstGeom prst="parallelogram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íṧļiďê"/>
            <p:cNvSpPr/>
            <p:nvPr/>
          </p:nvSpPr>
          <p:spPr>
            <a:xfrm>
              <a:off x="9571737" y="2103355"/>
              <a:ext cx="804261" cy="1604820"/>
            </a:xfrm>
            <a:prstGeom prst="triangl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dirty="0" smtClean="0">
                  <a:ea typeface="微软雅黑" panose="020B0503020204020204" pitchFamily="34" charset="-122"/>
                </a:rPr>
                <a:t>05</a:t>
              </a:r>
              <a:endParaRPr lang="en-US" altLang="zh-CN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îś1ïďè"/>
            <p:cNvSpPr txBox="1"/>
            <p:nvPr/>
          </p:nvSpPr>
          <p:spPr>
            <a:xfrm>
              <a:off x="9571737" y="3708175"/>
              <a:ext cx="1920586" cy="502303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 smtClean="0">
                  <a:solidFill>
                    <a:schemeClr val="accent5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5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iṡḻïḓe"/>
            <p:cNvSpPr txBox="1"/>
            <p:nvPr/>
          </p:nvSpPr>
          <p:spPr>
            <a:xfrm>
              <a:off x="9571737" y="4178385"/>
              <a:ext cx="1826505" cy="5762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礼仪基本知识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2e8aac4-a407-4578-8a45-28afd9a146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0064" y="1102334"/>
            <a:ext cx="11231872" cy="4653335"/>
            <a:chOff x="455832" y="762380"/>
            <a:chExt cx="11231872" cy="4653335"/>
          </a:xfrm>
        </p:grpSpPr>
        <p:sp>
          <p:nvSpPr>
            <p:cNvPr id="4" name="íṥļîḓè"/>
            <p:cNvSpPr/>
            <p:nvPr/>
          </p:nvSpPr>
          <p:spPr>
            <a:xfrm>
              <a:off x="720320" y="2060848"/>
              <a:ext cx="10752543" cy="1668005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1DAD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îṩľîḑè"/>
            <p:cNvGrpSpPr/>
            <p:nvPr/>
          </p:nvGrpSpPr>
          <p:grpSpPr>
            <a:xfrm>
              <a:off x="455832" y="3448725"/>
              <a:ext cx="2315340" cy="1966990"/>
              <a:chOff x="455832" y="3760940"/>
              <a:chExt cx="2315340" cy="1966990"/>
            </a:xfrm>
          </p:grpSpPr>
          <p:grpSp>
            <p:nvGrpSpPr>
              <p:cNvPr id="31" name="iṣľïdê"/>
              <p:cNvGrpSpPr/>
              <p:nvPr/>
            </p:nvGrpSpPr>
            <p:grpSpPr>
              <a:xfrm>
                <a:off x="1091444" y="3760940"/>
                <a:ext cx="1044116" cy="896148"/>
                <a:chOff x="1091444" y="3760940"/>
                <a:chExt cx="1044116" cy="896148"/>
              </a:xfrm>
            </p:grpSpPr>
            <p:sp>
              <p:nvSpPr>
                <p:cNvPr id="35" name="íṡľiḓè"/>
                <p:cNvSpPr/>
                <p:nvPr/>
              </p:nvSpPr>
              <p:spPr bwMode="auto">
                <a:xfrm>
                  <a:off x="1091444" y="3760940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işḷíḑè"/>
                <p:cNvSpPr/>
                <p:nvPr/>
              </p:nvSpPr>
              <p:spPr bwMode="auto">
                <a:xfrm>
                  <a:off x="1235460" y="3760940"/>
                  <a:ext cx="756084" cy="532156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ïṧ1ïḑé"/>
                <p:cNvSpPr/>
                <p:nvPr/>
              </p:nvSpPr>
              <p:spPr bwMode="auto">
                <a:xfrm>
                  <a:off x="1235460" y="3901004"/>
                  <a:ext cx="756084" cy="756084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rot="0" spcFirstLastPara="0" vert="horz" wrap="none" lIns="0" tIns="0" rIns="0" bIns="0" anchor="ctr" anchorCtr="1" forceAA="0" compatLnSpc="1">
                  <a:norm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bg1">
                          <a:lumMod val="100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01</a:t>
                  </a:r>
                  <a:endParaRPr lang="en-US" altLang="zh-CN" sz="28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" name="íṣľïdé"/>
              <p:cNvGrpSpPr/>
              <p:nvPr/>
            </p:nvGrpSpPr>
            <p:grpSpPr>
              <a:xfrm>
                <a:off x="455832" y="4797152"/>
                <a:ext cx="2315340" cy="930778"/>
                <a:chOff x="907350" y="1452678"/>
                <a:chExt cx="2043779" cy="930778"/>
              </a:xfrm>
            </p:grpSpPr>
            <p:sp>
              <p:nvSpPr>
                <p:cNvPr id="33" name="îṡlîďe"/>
                <p:cNvSpPr txBox="1"/>
                <p:nvPr/>
              </p:nvSpPr>
              <p:spPr bwMode="auto">
                <a:xfrm>
                  <a:off x="907350" y="1822010"/>
                  <a:ext cx="2043779" cy="561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5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50" dirty="0">
                      <a:ea typeface="微软雅黑" panose="020B0503020204020204" pitchFamily="34" charset="-122"/>
                    </a:rPr>
                  </a:br>
                  <a:r>
                    <a:rPr lang="zh-CN" altLang="en-US" sz="105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5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íṥlíḑe"/>
                <p:cNvSpPr/>
                <p:nvPr/>
              </p:nvSpPr>
              <p:spPr>
                <a:xfrm>
                  <a:off x="1114205" y="1452678"/>
                  <a:ext cx="163006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2400" b="1" dirty="0" smtClean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礼仪基本概念</a:t>
                  </a:r>
                  <a:endParaRPr lang="zh-CN" altLang="en-US" sz="2400" b="1" dirty="0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6" name="íśļïde"/>
            <p:cNvGrpSpPr/>
            <p:nvPr/>
          </p:nvGrpSpPr>
          <p:grpSpPr>
            <a:xfrm>
              <a:off x="9372364" y="3448725"/>
              <a:ext cx="2315340" cy="1966990"/>
              <a:chOff x="9372364" y="3760940"/>
              <a:chExt cx="2315340" cy="1966990"/>
            </a:xfrm>
          </p:grpSpPr>
          <p:grpSp>
            <p:nvGrpSpPr>
              <p:cNvPr id="24" name="iṡlïḓe"/>
              <p:cNvGrpSpPr/>
              <p:nvPr/>
            </p:nvGrpSpPr>
            <p:grpSpPr>
              <a:xfrm>
                <a:off x="10007976" y="3760940"/>
                <a:ext cx="1044116" cy="896148"/>
                <a:chOff x="10007976" y="3760940"/>
                <a:chExt cx="1044116" cy="896148"/>
              </a:xfrm>
            </p:grpSpPr>
            <p:sp>
              <p:nvSpPr>
                <p:cNvPr id="28" name="îṧlïdê"/>
                <p:cNvSpPr/>
                <p:nvPr/>
              </p:nvSpPr>
              <p:spPr bwMode="auto">
                <a:xfrm>
                  <a:off x="10007976" y="3760940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îślîḓê"/>
                <p:cNvSpPr/>
                <p:nvPr/>
              </p:nvSpPr>
              <p:spPr bwMode="auto">
                <a:xfrm>
                  <a:off x="10151992" y="3760940"/>
                  <a:ext cx="756084" cy="532156"/>
                </a:xfrm>
                <a:prstGeom prst="rect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ïšļîḍè"/>
                <p:cNvSpPr/>
                <p:nvPr/>
              </p:nvSpPr>
              <p:spPr bwMode="auto">
                <a:xfrm>
                  <a:off x="10151992" y="3901004"/>
                  <a:ext cx="756084" cy="756084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</a:ln>
              </p:spPr>
              <p:txBody>
                <a:bodyPr rot="0" spcFirstLastPara="0" vert="horz" wrap="none" lIns="0" tIns="0" rIns="0" bIns="0" anchor="ctr" anchorCtr="1" forceAA="0" compatLnSpc="1">
                  <a:norm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bg1">
                          <a:lumMod val="100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04</a:t>
                  </a:r>
                  <a:endParaRPr lang="en-US" altLang="zh-CN" sz="28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ïṡļiďê"/>
              <p:cNvGrpSpPr/>
              <p:nvPr/>
            </p:nvGrpSpPr>
            <p:grpSpPr>
              <a:xfrm>
                <a:off x="9372364" y="4797152"/>
                <a:ext cx="2315340" cy="930778"/>
                <a:chOff x="907350" y="1452678"/>
                <a:chExt cx="2043779" cy="930778"/>
              </a:xfrm>
            </p:grpSpPr>
            <p:sp>
              <p:nvSpPr>
                <p:cNvPr id="26" name="íŝḻïďè"/>
                <p:cNvSpPr txBox="1"/>
                <p:nvPr/>
              </p:nvSpPr>
              <p:spPr bwMode="auto">
                <a:xfrm>
                  <a:off x="907350" y="1822010"/>
                  <a:ext cx="2043779" cy="561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5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50" dirty="0">
                      <a:ea typeface="微软雅黑" panose="020B0503020204020204" pitchFamily="34" charset="-122"/>
                    </a:rPr>
                  </a:br>
                  <a:r>
                    <a:rPr lang="zh-CN" altLang="en-US" sz="105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5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iŝľíḑe"/>
                <p:cNvSpPr/>
                <p:nvPr/>
              </p:nvSpPr>
              <p:spPr>
                <a:xfrm>
                  <a:off x="1114205" y="1452678"/>
                  <a:ext cx="163006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2400" b="1" dirty="0" smtClean="0">
                      <a:solidFill>
                        <a:schemeClr val="accent4"/>
                      </a:solidFill>
                      <a:ea typeface="微软雅黑" panose="020B0503020204020204" pitchFamily="34" charset="-122"/>
                    </a:rPr>
                    <a:t>日常应用</a:t>
                  </a:r>
                  <a:endParaRPr lang="zh-CN" altLang="en-US" sz="2400" b="1" dirty="0">
                    <a:solidFill>
                      <a:schemeClr val="accent4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" name="í$ľîḋe"/>
            <p:cNvGrpSpPr/>
            <p:nvPr/>
          </p:nvGrpSpPr>
          <p:grpSpPr>
            <a:xfrm>
              <a:off x="6400186" y="3448725"/>
              <a:ext cx="2315340" cy="1966990"/>
              <a:chOff x="6492044" y="3760940"/>
              <a:chExt cx="2315340" cy="1966990"/>
            </a:xfrm>
          </p:grpSpPr>
          <p:grpSp>
            <p:nvGrpSpPr>
              <p:cNvPr id="17" name="íślïďé"/>
              <p:cNvGrpSpPr/>
              <p:nvPr/>
            </p:nvGrpSpPr>
            <p:grpSpPr>
              <a:xfrm>
                <a:off x="7127656" y="3760940"/>
                <a:ext cx="1044116" cy="896148"/>
                <a:chOff x="7127656" y="3760940"/>
                <a:chExt cx="1044116" cy="896148"/>
              </a:xfrm>
            </p:grpSpPr>
            <p:sp>
              <p:nvSpPr>
                <p:cNvPr id="21" name="iṧlîḓê"/>
                <p:cNvSpPr/>
                <p:nvPr/>
              </p:nvSpPr>
              <p:spPr bwMode="auto">
                <a:xfrm>
                  <a:off x="7127656" y="3760940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isḷidè"/>
                <p:cNvSpPr/>
                <p:nvPr/>
              </p:nvSpPr>
              <p:spPr bwMode="auto">
                <a:xfrm>
                  <a:off x="7271672" y="3760940"/>
                  <a:ext cx="756084" cy="532156"/>
                </a:xfrm>
                <a:prstGeom prst="rect">
                  <a:avLst/>
                </a:prstGeom>
                <a:solidFill>
                  <a:schemeClr val="accent3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íSļíḓe"/>
                <p:cNvSpPr/>
                <p:nvPr/>
              </p:nvSpPr>
              <p:spPr bwMode="auto">
                <a:xfrm>
                  <a:off x="7271672" y="3901004"/>
                  <a:ext cx="756084" cy="756084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noFill/>
                  <a:round/>
                </a:ln>
              </p:spPr>
              <p:txBody>
                <a:bodyPr rot="0" spcFirstLastPara="0" vert="horz" wrap="none" lIns="0" tIns="0" rIns="0" bIns="0" anchor="ctr" anchorCtr="1" forceAA="0" compatLnSpc="1">
                  <a:norm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bg1">
                          <a:lumMod val="100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03</a:t>
                  </a:r>
                  <a:endParaRPr lang="en-US" altLang="zh-CN" sz="28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8" name="îslïdè"/>
              <p:cNvGrpSpPr/>
              <p:nvPr/>
            </p:nvGrpSpPr>
            <p:grpSpPr>
              <a:xfrm>
                <a:off x="6492044" y="4797152"/>
                <a:ext cx="2315340" cy="930778"/>
                <a:chOff x="907350" y="1452678"/>
                <a:chExt cx="2043779" cy="930778"/>
              </a:xfrm>
            </p:grpSpPr>
            <p:sp>
              <p:nvSpPr>
                <p:cNvPr id="19" name="íṧ1ïdê"/>
                <p:cNvSpPr txBox="1"/>
                <p:nvPr/>
              </p:nvSpPr>
              <p:spPr bwMode="auto">
                <a:xfrm>
                  <a:off x="907350" y="1822010"/>
                  <a:ext cx="2043779" cy="561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5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50" dirty="0">
                      <a:ea typeface="微软雅黑" panose="020B0503020204020204" pitchFamily="34" charset="-122"/>
                    </a:rPr>
                  </a:br>
                  <a:r>
                    <a:rPr lang="zh-CN" altLang="en-US" sz="105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5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íŝḻïḑè"/>
                <p:cNvSpPr/>
                <p:nvPr/>
              </p:nvSpPr>
              <p:spPr>
                <a:xfrm>
                  <a:off x="1114205" y="1452678"/>
                  <a:ext cx="163006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2400" b="1" dirty="0" smtClean="0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礼仪基本知识</a:t>
                  </a:r>
                  <a:endParaRPr lang="zh-CN" altLang="en-US" sz="2400" b="1" dirty="0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8" name="ïšľíḑe"/>
            <p:cNvGrpSpPr/>
            <p:nvPr/>
          </p:nvGrpSpPr>
          <p:grpSpPr>
            <a:xfrm>
              <a:off x="3428009" y="3448725"/>
              <a:ext cx="2315340" cy="1966990"/>
              <a:chOff x="3286312" y="3760940"/>
              <a:chExt cx="2315340" cy="1966990"/>
            </a:xfrm>
          </p:grpSpPr>
          <p:grpSp>
            <p:nvGrpSpPr>
              <p:cNvPr id="10" name="isḻiďé"/>
              <p:cNvGrpSpPr/>
              <p:nvPr/>
            </p:nvGrpSpPr>
            <p:grpSpPr>
              <a:xfrm>
                <a:off x="3921924" y="3760940"/>
                <a:ext cx="1044116" cy="896148"/>
                <a:chOff x="3921924" y="3760940"/>
                <a:chExt cx="1044116" cy="896148"/>
              </a:xfrm>
            </p:grpSpPr>
            <p:sp>
              <p:nvSpPr>
                <p:cNvPr id="14" name="îṩļiḑê"/>
                <p:cNvSpPr/>
                <p:nvPr/>
              </p:nvSpPr>
              <p:spPr bwMode="auto">
                <a:xfrm>
                  <a:off x="3921924" y="3760940"/>
                  <a:ext cx="1044116" cy="280129"/>
                </a:xfrm>
                <a:prstGeom prst="trapezoid">
                  <a:avLst>
                    <a:gd name="adj" fmla="val 50654"/>
                  </a:avLst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" name="îṩ1ïḍè"/>
                <p:cNvSpPr/>
                <p:nvPr/>
              </p:nvSpPr>
              <p:spPr bwMode="auto">
                <a:xfrm>
                  <a:off x="4065940" y="3760940"/>
                  <a:ext cx="756084" cy="532156"/>
                </a:xfrm>
                <a:prstGeom prst="rect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îsļîḍê"/>
                <p:cNvSpPr/>
                <p:nvPr/>
              </p:nvSpPr>
              <p:spPr bwMode="auto">
                <a:xfrm>
                  <a:off x="4065940" y="3901004"/>
                  <a:ext cx="756084" cy="756084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</a:ln>
              </p:spPr>
              <p:txBody>
                <a:bodyPr rot="0" spcFirstLastPara="0" vert="horz" wrap="none" lIns="0" tIns="0" rIns="0" bIns="0" anchor="ctr" anchorCtr="1" forceAA="0" compatLnSpc="1">
                  <a:normAutofit/>
                </a:bodyPr>
                <a:lstStyle/>
                <a:p>
                  <a:pPr algn="ctr"/>
                  <a:r>
                    <a:rPr lang="en-US" altLang="zh-CN" sz="2800" dirty="0">
                      <a:solidFill>
                        <a:schemeClr val="bg1">
                          <a:lumMod val="100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02</a:t>
                  </a:r>
                  <a:endParaRPr lang="en-US" altLang="zh-CN" sz="2800" dirty="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íśḷíḍê"/>
              <p:cNvGrpSpPr/>
              <p:nvPr/>
            </p:nvGrpSpPr>
            <p:grpSpPr>
              <a:xfrm>
                <a:off x="3286312" y="4797152"/>
                <a:ext cx="2315340" cy="930778"/>
                <a:chOff x="907350" y="1452678"/>
                <a:chExt cx="2043779" cy="930778"/>
              </a:xfrm>
            </p:grpSpPr>
            <p:sp>
              <p:nvSpPr>
                <p:cNvPr id="12" name="ïşḻíḓê"/>
                <p:cNvSpPr txBox="1"/>
                <p:nvPr/>
              </p:nvSpPr>
              <p:spPr bwMode="auto">
                <a:xfrm>
                  <a:off x="907350" y="1822010"/>
                  <a:ext cx="2043779" cy="561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50" dirty="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50" dirty="0">
                      <a:ea typeface="微软雅黑" panose="020B0503020204020204" pitchFamily="34" charset="-122"/>
                    </a:rPr>
                  </a:br>
                  <a:r>
                    <a:rPr lang="zh-CN" altLang="en-US" sz="1050" dirty="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50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iṡḷíḋe"/>
                <p:cNvSpPr/>
                <p:nvPr/>
              </p:nvSpPr>
              <p:spPr>
                <a:xfrm>
                  <a:off x="1114205" y="1452678"/>
                  <a:ext cx="163006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2400" b="1" dirty="0" smtClean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商务礼仪</a:t>
                  </a:r>
                  <a:endParaRPr lang="zh-CN" altLang="en-US" sz="2400" b="1" dirty="0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iśļíḑé"/>
            <p:cNvSpPr/>
            <p:nvPr/>
          </p:nvSpPr>
          <p:spPr>
            <a:xfrm>
              <a:off x="5439410" y="762380"/>
              <a:ext cx="1313180" cy="1046440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4400" b="1" dirty="0">
                  <a:ea typeface="微软雅黑" panose="020B0503020204020204" pitchFamily="34" charset="-122"/>
                </a:rPr>
                <a:t>目录</a:t>
              </a:r>
              <a:br>
                <a:rPr lang="zh-CN" altLang="en-US" sz="4400" b="1" dirty="0">
                  <a:ea typeface="微软雅黑" panose="020B0503020204020204" pitchFamily="34" charset="-122"/>
                </a:rPr>
              </a:br>
              <a:r>
                <a:rPr lang="en-US" altLang="zh-CN" sz="4400" b="1" dirty="0">
                  <a:ea typeface="微软雅黑" panose="020B0503020204020204" pitchFamily="34" charset="-122"/>
                </a:rPr>
                <a:t>CONTENT</a:t>
              </a:r>
              <a:endParaRPr lang="en-US" altLang="zh-CN" sz="4400" b="1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00243" y="1819788"/>
            <a:ext cx="10591515" cy="3949700"/>
            <a:chOff x="730249" y="1701800"/>
            <a:chExt cx="10591515" cy="3949700"/>
          </a:xfrm>
        </p:grpSpPr>
        <p:sp>
          <p:nvSpPr>
            <p:cNvPr id="4" name="ï$líďè"/>
            <p:cNvSpPr/>
            <p:nvPr/>
          </p:nvSpPr>
          <p:spPr>
            <a:xfrm>
              <a:off x="730249" y="1701800"/>
              <a:ext cx="10581701" cy="3949700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ïṩľïḋe"/>
            <p:cNvSpPr/>
            <p:nvPr/>
          </p:nvSpPr>
          <p:spPr>
            <a:xfrm>
              <a:off x="730250" y="4652027"/>
              <a:ext cx="10591514" cy="999473"/>
            </a:xfrm>
            <a:prstGeom prst="rect">
              <a:avLst/>
            </a:prstGeom>
            <a:solidFill>
              <a:schemeClr val="accent1">
                <a:alpha val="77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îṥliḓe"/>
            <p:cNvSpPr/>
            <p:nvPr/>
          </p:nvSpPr>
          <p:spPr>
            <a:xfrm>
              <a:off x="730250" y="4996931"/>
              <a:ext cx="2098676" cy="3100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îsḻîdè"/>
            <p:cNvSpPr/>
            <p:nvPr/>
          </p:nvSpPr>
          <p:spPr>
            <a:xfrm>
              <a:off x="4971762" y="4996931"/>
              <a:ext cx="2098676" cy="3100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îSlíḍe"/>
            <p:cNvSpPr/>
            <p:nvPr/>
          </p:nvSpPr>
          <p:spPr>
            <a:xfrm>
              <a:off x="2851006" y="4996931"/>
              <a:ext cx="2098676" cy="3100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îsļidê"/>
            <p:cNvSpPr/>
            <p:nvPr/>
          </p:nvSpPr>
          <p:spPr>
            <a:xfrm>
              <a:off x="7092518" y="4996931"/>
              <a:ext cx="2098676" cy="3100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îṣḻïḓé"/>
            <p:cNvSpPr/>
            <p:nvPr/>
          </p:nvSpPr>
          <p:spPr>
            <a:xfrm>
              <a:off x="9213274" y="4996931"/>
              <a:ext cx="2098676" cy="31002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礼仪基本知识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0"/>
            <a:ext cx="4795011" cy="6861448"/>
            <a:chOff x="0" y="0"/>
            <a:chExt cx="4795010" cy="6861448"/>
          </a:xfrm>
        </p:grpSpPr>
        <p:sp>
          <p:nvSpPr>
            <p:cNvPr id="4" name="íṣ1íḋé"/>
            <p:cNvSpPr/>
            <p:nvPr/>
          </p:nvSpPr>
          <p:spPr bwMode="auto">
            <a:xfrm>
              <a:off x="144016" y="3448"/>
              <a:ext cx="4650994" cy="6858000"/>
            </a:xfrm>
            <a:prstGeom prst="homePlate">
              <a:avLst>
                <a:gd name="adj" fmla="val 490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ïśľîḋé"/>
            <p:cNvSpPr/>
            <p:nvPr/>
          </p:nvSpPr>
          <p:spPr bwMode="auto">
            <a:xfrm>
              <a:off x="144016" y="0"/>
              <a:ext cx="4650994" cy="6858000"/>
            </a:xfrm>
            <a:prstGeom prst="homePlate">
              <a:avLst>
                <a:gd name="adj" fmla="val 51739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ïşlíde"/>
            <p:cNvSpPr/>
            <p:nvPr/>
          </p:nvSpPr>
          <p:spPr bwMode="auto">
            <a:xfrm>
              <a:off x="0" y="0"/>
              <a:ext cx="4650994" cy="6858000"/>
            </a:xfrm>
            <a:prstGeom prst="homePlate">
              <a:avLst>
                <a:gd name="adj" fmla="val 49253"/>
              </a:avLst>
            </a:prstGeom>
            <a:blipFill dpi="0" rotWithShape="1">
              <a:blip r:embed="rId1" cstate="screen"/>
              <a:srcRect/>
              <a:stretch>
                <a:fillRect b="1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îṡlîďe"/>
          <p:cNvSpPr txBox="1"/>
          <p:nvPr/>
        </p:nvSpPr>
        <p:spPr bwMode="auto">
          <a:xfrm>
            <a:off x="6041964" y="4056117"/>
            <a:ext cx="3390411" cy="781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sz="1400" dirty="0">
                <a:ea typeface="微软雅黑" panose="020B0503020204020204" pitchFamily="34" charset="-122"/>
              </a:rPr>
            </a:br>
            <a:r>
              <a:rPr lang="zh-CN" altLang="en-US" sz="1400" dirty="0">
                <a:ea typeface="微软雅黑" panose="020B0503020204020204" pitchFamily="34" charset="-122"/>
              </a:rPr>
              <a:t>（建议使用主题字体）</a:t>
            </a:r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1" name="íṥlíḑe"/>
          <p:cNvSpPr/>
          <p:nvPr/>
        </p:nvSpPr>
        <p:spPr>
          <a:xfrm>
            <a:off x="5504431" y="2801884"/>
            <a:ext cx="4465479" cy="1254235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日常应用</a:t>
            </a:r>
            <a:endParaRPr lang="zh-CN" altLang="en-US" sz="54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>
            <p:custDataLst>
              <p:tags r:id="rId1"/>
            </p:custDataLst>
          </p:nvPr>
        </p:nvGrpSpPr>
        <p:grpSpPr>
          <a:xfrm>
            <a:off x="714571" y="1923320"/>
            <a:ext cx="10990661" cy="3951343"/>
            <a:chOff x="508092" y="1421873"/>
            <a:chExt cx="10990661" cy="3951343"/>
          </a:xfrm>
        </p:grpSpPr>
        <p:sp>
          <p:nvSpPr>
            <p:cNvPr id="4" name="işľíḓé"/>
            <p:cNvSpPr/>
            <p:nvPr/>
          </p:nvSpPr>
          <p:spPr>
            <a:xfrm>
              <a:off x="6459342" y="1643364"/>
              <a:ext cx="5036335" cy="3729851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iṧlíḑé"/>
            <p:cNvSpPr/>
            <p:nvPr/>
          </p:nvSpPr>
          <p:spPr>
            <a:xfrm>
              <a:off x="702581" y="1643364"/>
              <a:ext cx="5036334" cy="372985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s1ïḋè"/>
            <p:cNvSpPr/>
            <p:nvPr/>
          </p:nvSpPr>
          <p:spPr>
            <a:xfrm>
              <a:off x="6462420" y="3882712"/>
              <a:ext cx="5036333" cy="1490503"/>
            </a:xfrm>
            <a:prstGeom prst="rect">
              <a:avLst/>
            </a:prstGeom>
            <a:solidFill>
              <a:schemeClr val="accent2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î$1îḍe"/>
            <p:cNvSpPr txBox="1"/>
            <p:nvPr/>
          </p:nvSpPr>
          <p:spPr>
            <a:xfrm>
              <a:off x="6462419" y="1421873"/>
              <a:ext cx="1242011" cy="315172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20000" b="1">
                  <a:solidFill>
                    <a:schemeClr val="bg1">
                      <a:alpha val="15000"/>
                    </a:schemeClr>
                  </a:solidFill>
                </a:rPr>
                <a:t>2</a:t>
              </a:r>
              <a:endParaRPr lang="id-ID" sz="20000" b="1">
                <a:solidFill>
                  <a:schemeClr val="bg1">
                    <a:alpha val="15000"/>
                  </a:schemeClr>
                </a:solidFill>
              </a:endParaRPr>
            </a:p>
          </p:txBody>
        </p:sp>
        <p:sp>
          <p:nvSpPr>
            <p:cNvPr id="9" name="islîḓè"/>
            <p:cNvSpPr/>
            <p:nvPr/>
          </p:nvSpPr>
          <p:spPr>
            <a:xfrm>
              <a:off x="702582" y="3882713"/>
              <a:ext cx="5036333" cy="1490503"/>
            </a:xfrm>
            <a:prstGeom prst="rect">
              <a:avLst/>
            </a:pr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îśḷídê"/>
            <p:cNvSpPr txBox="1"/>
            <p:nvPr/>
          </p:nvSpPr>
          <p:spPr>
            <a:xfrm>
              <a:off x="927587" y="4067780"/>
              <a:ext cx="45613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îş1iḓe"/>
            <p:cNvSpPr/>
            <p:nvPr/>
          </p:nvSpPr>
          <p:spPr>
            <a:xfrm>
              <a:off x="921449" y="4437112"/>
              <a:ext cx="4561379" cy="548548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ïṥḷiḓè"/>
            <p:cNvSpPr txBox="1"/>
            <p:nvPr/>
          </p:nvSpPr>
          <p:spPr>
            <a:xfrm>
              <a:off x="6706034" y="4067780"/>
              <a:ext cx="4561379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ï$ḷîḑé"/>
            <p:cNvSpPr/>
            <p:nvPr/>
          </p:nvSpPr>
          <p:spPr>
            <a:xfrm>
              <a:off x="6699896" y="4437112"/>
              <a:ext cx="4561379" cy="548548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íṩlïḋê"/>
            <p:cNvSpPr txBox="1"/>
            <p:nvPr/>
          </p:nvSpPr>
          <p:spPr>
            <a:xfrm>
              <a:off x="508092" y="1421873"/>
              <a:ext cx="1242011" cy="315172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20000" b="1" dirty="0">
                  <a:solidFill>
                    <a:schemeClr val="bg1">
                      <a:alpha val="15000"/>
                    </a:schemeClr>
                  </a:solidFill>
                </a:rPr>
                <a:t>1</a:t>
              </a:r>
              <a:endParaRPr lang="id-ID" sz="20000" b="1" dirty="0">
                <a:solidFill>
                  <a:schemeClr val="bg1">
                    <a:alpha val="15000"/>
                  </a:schemeClr>
                </a:solidFill>
              </a:endParaRPr>
            </a:p>
          </p:txBody>
        </p:sp>
      </p:grpSp>
      <p:sp>
        <p:nvSpPr>
          <p:cNvPr id="14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日常应用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126484" y="1681316"/>
            <a:ext cx="9939032" cy="4387848"/>
            <a:chOff x="719141" y="1261241"/>
            <a:chExt cx="10753723" cy="4807923"/>
          </a:xfrm>
        </p:grpSpPr>
        <p:sp>
          <p:nvSpPr>
            <p:cNvPr id="4" name="íṥľidè"/>
            <p:cNvSpPr/>
            <p:nvPr/>
          </p:nvSpPr>
          <p:spPr>
            <a:xfrm>
              <a:off x="5775127" y="1261241"/>
              <a:ext cx="4807924" cy="480792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5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íšlïḍe"/>
            <p:cNvSpPr/>
            <p:nvPr/>
          </p:nvSpPr>
          <p:spPr>
            <a:xfrm>
              <a:off x="719141" y="2009397"/>
              <a:ext cx="10753723" cy="150083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şľíḋè"/>
            <p:cNvSpPr/>
            <p:nvPr/>
          </p:nvSpPr>
          <p:spPr>
            <a:xfrm>
              <a:off x="1721309" y="1841514"/>
              <a:ext cx="2065473" cy="40626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wrap="none" lIns="72000" tIns="0" rIns="72000" bIns="0" anchor="ctr" anchorCtr="0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îṥļiḑê"/>
            <p:cNvSpPr/>
            <p:nvPr/>
          </p:nvSpPr>
          <p:spPr>
            <a:xfrm>
              <a:off x="1130571" y="2493035"/>
              <a:ext cx="4916664" cy="54829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íşľïḑé"/>
            <p:cNvSpPr/>
            <p:nvPr/>
          </p:nvSpPr>
          <p:spPr>
            <a:xfrm>
              <a:off x="719141" y="3862079"/>
              <a:ext cx="10753723" cy="150083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îşļídé"/>
            <p:cNvSpPr/>
            <p:nvPr/>
          </p:nvSpPr>
          <p:spPr>
            <a:xfrm>
              <a:off x="1130571" y="4285479"/>
              <a:ext cx="4916664" cy="548292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íṩḷîḑê"/>
            <p:cNvSpPr/>
            <p:nvPr/>
          </p:nvSpPr>
          <p:spPr>
            <a:xfrm>
              <a:off x="1721309" y="3658946"/>
              <a:ext cx="2065473" cy="40626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wrap="none" lIns="72000" tIns="0" rIns="72000" bIns="0" anchor="ctr" anchorCtr="0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ïs1îḓê"/>
            <p:cNvSpPr/>
            <p:nvPr/>
          </p:nvSpPr>
          <p:spPr>
            <a:xfrm>
              <a:off x="6075969" y="1562500"/>
              <a:ext cx="4206240" cy="4205404"/>
            </a:xfrm>
            <a:prstGeom prst="ellipse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12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日常应用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80944" y="1711213"/>
            <a:ext cx="10630112" cy="4560252"/>
            <a:chOff x="779981" y="1268761"/>
            <a:chExt cx="10630112" cy="4560252"/>
          </a:xfrm>
        </p:grpSpPr>
        <p:sp>
          <p:nvSpPr>
            <p:cNvPr id="4" name="iṥ1íďe"/>
            <p:cNvSpPr txBox="1"/>
            <p:nvPr/>
          </p:nvSpPr>
          <p:spPr>
            <a:xfrm>
              <a:off x="7717768" y="2852192"/>
              <a:ext cx="3692325" cy="514738"/>
            </a:xfrm>
            <a:prstGeom prst="rect">
              <a:avLst/>
            </a:prstGeom>
            <a:noFill/>
          </p:spPr>
          <p:txBody>
            <a:bodyPr wrap="none" tIns="72000" bIns="72000">
              <a:normAutofit/>
            </a:bodyPr>
            <a:lstStyle/>
            <a:p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ïśḻíďe"/>
            <p:cNvSpPr txBox="1"/>
            <p:nvPr/>
          </p:nvSpPr>
          <p:spPr>
            <a:xfrm>
              <a:off x="7717768" y="3375408"/>
              <a:ext cx="3692325" cy="773672"/>
            </a:xfrm>
            <a:prstGeom prst="rect">
              <a:avLst/>
            </a:prstGeom>
            <a:noFill/>
          </p:spPr>
          <p:txBody>
            <a:bodyPr wrap="square" tIns="72000" bIns="720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如需更改请在（设置形状格式）菜单下（文本选项）中调整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" name="ïşļíḑé"/>
            <p:cNvGrpSpPr/>
            <p:nvPr/>
          </p:nvGrpSpPr>
          <p:grpSpPr>
            <a:xfrm>
              <a:off x="1221766" y="1544244"/>
              <a:ext cx="2218624" cy="4284769"/>
              <a:chOff x="-3768725" y="1125538"/>
              <a:chExt cx="2517775" cy="4862513"/>
            </a:xfrm>
          </p:grpSpPr>
          <p:sp>
            <p:nvSpPr>
              <p:cNvPr id="13" name="iṥlîḋè"/>
              <p:cNvSpPr/>
              <p:nvPr/>
            </p:nvSpPr>
            <p:spPr bwMode="auto">
              <a:xfrm>
                <a:off x="-3741738" y="1125538"/>
                <a:ext cx="2478087" cy="4862513"/>
              </a:xfrm>
              <a:custGeom>
                <a:avLst/>
                <a:gdLst>
                  <a:gd name="T0" fmla="*/ 1393 w 1393"/>
                  <a:gd name="T1" fmla="*/ 2559 h 2739"/>
                  <a:gd name="T2" fmla="*/ 1213 w 1393"/>
                  <a:gd name="T3" fmla="*/ 2739 h 2739"/>
                  <a:gd name="T4" fmla="*/ 180 w 1393"/>
                  <a:gd name="T5" fmla="*/ 2739 h 2739"/>
                  <a:gd name="T6" fmla="*/ 0 w 1393"/>
                  <a:gd name="T7" fmla="*/ 2559 h 2739"/>
                  <a:gd name="T8" fmla="*/ 0 w 1393"/>
                  <a:gd name="T9" fmla="*/ 180 h 2739"/>
                  <a:gd name="T10" fmla="*/ 180 w 1393"/>
                  <a:gd name="T11" fmla="*/ 0 h 2739"/>
                  <a:gd name="T12" fmla="*/ 1213 w 1393"/>
                  <a:gd name="T13" fmla="*/ 0 h 2739"/>
                  <a:gd name="T14" fmla="*/ 1393 w 1393"/>
                  <a:gd name="T15" fmla="*/ 180 h 2739"/>
                  <a:gd name="T16" fmla="*/ 1393 w 1393"/>
                  <a:gd name="T17" fmla="*/ 2559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3" h="2739">
                    <a:moveTo>
                      <a:pt x="1393" y="2559"/>
                    </a:moveTo>
                    <a:cubicBezTo>
                      <a:pt x="1393" y="2658"/>
                      <a:pt x="1312" y="2739"/>
                      <a:pt x="1213" y="2739"/>
                    </a:cubicBezTo>
                    <a:cubicBezTo>
                      <a:pt x="180" y="2739"/>
                      <a:pt x="180" y="2739"/>
                      <a:pt x="180" y="2739"/>
                    </a:cubicBezTo>
                    <a:cubicBezTo>
                      <a:pt x="81" y="2739"/>
                      <a:pt x="0" y="2658"/>
                      <a:pt x="0" y="255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81"/>
                      <a:pt x="81" y="0"/>
                      <a:pt x="180" y="0"/>
                    </a:cubicBezTo>
                    <a:cubicBezTo>
                      <a:pt x="1213" y="0"/>
                      <a:pt x="1213" y="0"/>
                      <a:pt x="1213" y="0"/>
                    </a:cubicBezTo>
                    <a:cubicBezTo>
                      <a:pt x="1312" y="0"/>
                      <a:pt x="1393" y="81"/>
                      <a:pt x="1393" y="180"/>
                    </a:cubicBezTo>
                    <a:cubicBezTo>
                      <a:pt x="1393" y="2559"/>
                      <a:pt x="1393" y="2559"/>
                      <a:pt x="1393" y="2559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í$ḻïdé"/>
              <p:cNvSpPr/>
              <p:nvPr/>
            </p:nvSpPr>
            <p:spPr bwMode="auto">
              <a:xfrm>
                <a:off x="-3713163" y="1141413"/>
                <a:ext cx="2430462" cy="4830763"/>
              </a:xfrm>
              <a:custGeom>
                <a:avLst/>
                <a:gdLst>
                  <a:gd name="T0" fmla="*/ 1366 w 1366"/>
                  <a:gd name="T1" fmla="*/ 2542 h 2721"/>
                  <a:gd name="T2" fmla="*/ 1189 w 1366"/>
                  <a:gd name="T3" fmla="*/ 2721 h 2721"/>
                  <a:gd name="T4" fmla="*/ 176 w 1366"/>
                  <a:gd name="T5" fmla="*/ 2721 h 2721"/>
                  <a:gd name="T6" fmla="*/ 0 w 1366"/>
                  <a:gd name="T7" fmla="*/ 2542 h 2721"/>
                  <a:gd name="T8" fmla="*/ 0 w 1366"/>
                  <a:gd name="T9" fmla="*/ 179 h 2721"/>
                  <a:gd name="T10" fmla="*/ 176 w 1366"/>
                  <a:gd name="T11" fmla="*/ 0 h 2721"/>
                  <a:gd name="T12" fmla="*/ 1189 w 1366"/>
                  <a:gd name="T13" fmla="*/ 0 h 2721"/>
                  <a:gd name="T14" fmla="*/ 1366 w 1366"/>
                  <a:gd name="T15" fmla="*/ 179 h 2721"/>
                  <a:gd name="T16" fmla="*/ 1366 w 1366"/>
                  <a:gd name="T17" fmla="*/ 2542 h 2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6" h="2721">
                    <a:moveTo>
                      <a:pt x="1366" y="2542"/>
                    </a:moveTo>
                    <a:cubicBezTo>
                      <a:pt x="1366" y="2641"/>
                      <a:pt x="1287" y="2721"/>
                      <a:pt x="1189" y="2721"/>
                    </a:cubicBezTo>
                    <a:cubicBezTo>
                      <a:pt x="176" y="2721"/>
                      <a:pt x="176" y="2721"/>
                      <a:pt x="176" y="2721"/>
                    </a:cubicBezTo>
                    <a:cubicBezTo>
                      <a:pt x="79" y="2721"/>
                      <a:pt x="0" y="2641"/>
                      <a:pt x="0" y="254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80"/>
                      <a:pt x="79" y="0"/>
                      <a:pt x="176" y="0"/>
                    </a:cubicBezTo>
                    <a:cubicBezTo>
                      <a:pt x="1189" y="0"/>
                      <a:pt x="1189" y="0"/>
                      <a:pt x="1189" y="0"/>
                    </a:cubicBezTo>
                    <a:cubicBezTo>
                      <a:pt x="1287" y="0"/>
                      <a:pt x="1366" y="80"/>
                      <a:pt x="1366" y="179"/>
                    </a:cubicBezTo>
                    <a:cubicBezTo>
                      <a:pt x="1366" y="2542"/>
                      <a:pt x="1366" y="2542"/>
                      <a:pt x="1366" y="254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îSḻïḍé"/>
              <p:cNvSpPr/>
              <p:nvPr/>
            </p:nvSpPr>
            <p:spPr bwMode="auto">
              <a:xfrm>
                <a:off x="-2693988" y="5486400"/>
                <a:ext cx="403225" cy="40163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ïṥ1îḓe"/>
              <p:cNvSpPr/>
              <p:nvPr/>
            </p:nvSpPr>
            <p:spPr bwMode="auto">
              <a:xfrm>
                <a:off x="-2673350" y="5507038"/>
                <a:ext cx="361950" cy="3603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îs1îḋê"/>
              <p:cNvSpPr/>
              <p:nvPr/>
            </p:nvSpPr>
            <p:spPr bwMode="auto">
              <a:xfrm>
                <a:off x="-2520950" y="1254125"/>
                <a:ext cx="47625" cy="46038"/>
              </a:xfrm>
              <a:custGeom>
                <a:avLst/>
                <a:gdLst>
                  <a:gd name="T0" fmla="*/ 13 w 27"/>
                  <a:gd name="T1" fmla="*/ 0 h 26"/>
                  <a:gd name="T2" fmla="*/ 0 w 27"/>
                  <a:gd name="T3" fmla="*/ 13 h 26"/>
                  <a:gd name="T4" fmla="*/ 13 w 27"/>
                  <a:gd name="T5" fmla="*/ 26 h 26"/>
                  <a:gd name="T6" fmla="*/ 25 w 27"/>
                  <a:gd name="T7" fmla="*/ 13 h 26"/>
                  <a:gd name="T8" fmla="*/ 27 w 27"/>
                  <a:gd name="T9" fmla="*/ 13 h 26"/>
                  <a:gd name="T10" fmla="*/ 27 w 27"/>
                  <a:gd name="T11" fmla="*/ 13 h 26"/>
                  <a:gd name="T12" fmla="*/ 25 w 27"/>
                  <a:gd name="T13" fmla="*/ 13 h 26"/>
                  <a:gd name="T14" fmla="*/ 13 w 27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5" y="20"/>
                      <a:pt x="25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îşļîḑe"/>
              <p:cNvSpPr/>
              <p:nvPr/>
            </p:nvSpPr>
            <p:spPr bwMode="auto">
              <a:xfrm>
                <a:off x="-2528888" y="1246188"/>
                <a:ext cx="58737" cy="60325"/>
              </a:xfrm>
              <a:custGeom>
                <a:avLst/>
                <a:gdLst>
                  <a:gd name="T0" fmla="*/ 33 w 33"/>
                  <a:gd name="T1" fmla="*/ 17 h 34"/>
                  <a:gd name="T2" fmla="*/ 33 w 33"/>
                  <a:gd name="T3" fmla="*/ 17 h 34"/>
                  <a:gd name="T4" fmla="*/ 33 w 33"/>
                  <a:gd name="T5" fmla="*/ 17 h 34"/>
                  <a:gd name="T6" fmla="*/ 17 w 33"/>
                  <a:gd name="T7" fmla="*/ 0 h 34"/>
                  <a:gd name="T8" fmla="*/ 0 w 33"/>
                  <a:gd name="T9" fmla="*/ 17 h 34"/>
                  <a:gd name="T10" fmla="*/ 17 w 33"/>
                  <a:gd name="T11" fmla="*/ 34 h 34"/>
                  <a:gd name="T12" fmla="*/ 33 w 33"/>
                  <a:gd name="T13" fmla="*/ 17 h 34"/>
                  <a:gd name="T14" fmla="*/ 31 w 33"/>
                  <a:gd name="T15" fmla="*/ 17 h 34"/>
                  <a:gd name="T16" fmla="*/ 29 w 33"/>
                  <a:gd name="T17" fmla="*/ 17 h 34"/>
                  <a:gd name="T18" fmla="*/ 17 w 33"/>
                  <a:gd name="T19" fmla="*/ 30 h 34"/>
                  <a:gd name="T20" fmla="*/ 4 w 33"/>
                  <a:gd name="T21" fmla="*/ 17 h 34"/>
                  <a:gd name="T22" fmla="*/ 17 w 33"/>
                  <a:gd name="T23" fmla="*/ 4 h 34"/>
                  <a:gd name="T24" fmla="*/ 29 w 33"/>
                  <a:gd name="T25" fmla="*/ 17 h 34"/>
                  <a:gd name="T26" fmla="*/ 31 w 33"/>
                  <a:gd name="T27" fmla="*/ 17 h 34"/>
                  <a:gd name="T28" fmla="*/ 33 w 33"/>
                  <a:gd name="T29" fmla="*/ 17 h 34"/>
                  <a:gd name="T30" fmla="*/ 33 w 33"/>
                  <a:gd name="T31" fmla="*/ 17 h 34"/>
                  <a:gd name="T32" fmla="*/ 17 w 33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34">
                    <a:moveTo>
                      <a:pt x="33" y="17"/>
                    </a:move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moveTo>
                      <a:pt x="17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26"/>
                      <a:pt x="7" y="34"/>
                      <a:pt x="17" y="34"/>
                    </a:cubicBezTo>
                    <a:cubicBezTo>
                      <a:pt x="26" y="34"/>
                      <a:pt x="33" y="26"/>
                      <a:pt x="33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4"/>
                      <a:pt x="24" y="30"/>
                      <a:pt x="17" y="30"/>
                    </a:cubicBezTo>
                    <a:cubicBezTo>
                      <a:pt x="10" y="30"/>
                      <a:pt x="4" y="24"/>
                      <a:pt x="4" y="17"/>
                    </a:cubicBezTo>
                    <a:cubicBezTo>
                      <a:pt x="4" y="10"/>
                      <a:pt x="10" y="4"/>
                      <a:pt x="17" y="4"/>
                    </a:cubicBezTo>
                    <a:cubicBezTo>
                      <a:pt x="24" y="4"/>
                      <a:pt x="29" y="10"/>
                      <a:pt x="29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8"/>
                      <a:pt x="26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Sḷîḋé"/>
              <p:cNvSpPr/>
              <p:nvPr/>
            </p:nvSpPr>
            <p:spPr bwMode="auto">
              <a:xfrm>
                <a:off x="-2930525" y="1395413"/>
                <a:ext cx="77787" cy="74613"/>
              </a:xfrm>
              <a:custGeom>
                <a:avLst/>
                <a:gdLst>
                  <a:gd name="T0" fmla="*/ 21 w 44"/>
                  <a:gd name="T1" fmla="*/ 0 h 42"/>
                  <a:gd name="T2" fmla="*/ 6 w 44"/>
                  <a:gd name="T3" fmla="*/ 6 h 42"/>
                  <a:gd name="T4" fmla="*/ 0 w 44"/>
                  <a:gd name="T5" fmla="*/ 21 h 42"/>
                  <a:gd name="T6" fmla="*/ 6 w 44"/>
                  <a:gd name="T7" fmla="*/ 36 h 42"/>
                  <a:gd name="T8" fmla="*/ 21 w 44"/>
                  <a:gd name="T9" fmla="*/ 42 h 42"/>
                  <a:gd name="T10" fmla="*/ 36 w 44"/>
                  <a:gd name="T11" fmla="*/ 36 h 42"/>
                  <a:gd name="T12" fmla="*/ 42 w 44"/>
                  <a:gd name="T13" fmla="*/ 21 h 42"/>
                  <a:gd name="T14" fmla="*/ 44 w 44"/>
                  <a:gd name="T15" fmla="*/ 21 h 42"/>
                  <a:gd name="T16" fmla="*/ 44 w 44"/>
                  <a:gd name="T17" fmla="*/ 21 h 42"/>
                  <a:gd name="T18" fmla="*/ 42 w 44"/>
                  <a:gd name="T19" fmla="*/ 21 h 42"/>
                  <a:gd name="T20" fmla="*/ 36 w 44"/>
                  <a:gd name="T21" fmla="*/ 6 h 42"/>
                  <a:gd name="T22" fmla="*/ 21 w 44"/>
                  <a:gd name="T2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2">
                    <a:moveTo>
                      <a:pt x="21" y="0"/>
                    </a:moveTo>
                    <a:cubicBezTo>
                      <a:pt x="15" y="0"/>
                      <a:pt x="10" y="3"/>
                      <a:pt x="6" y="6"/>
                    </a:cubicBezTo>
                    <a:cubicBezTo>
                      <a:pt x="3" y="10"/>
                      <a:pt x="0" y="15"/>
                      <a:pt x="0" y="21"/>
                    </a:cubicBezTo>
                    <a:cubicBezTo>
                      <a:pt x="0" y="27"/>
                      <a:pt x="3" y="32"/>
                      <a:pt x="6" y="36"/>
                    </a:cubicBezTo>
                    <a:cubicBezTo>
                      <a:pt x="10" y="39"/>
                      <a:pt x="15" y="42"/>
                      <a:pt x="21" y="42"/>
                    </a:cubicBezTo>
                    <a:cubicBezTo>
                      <a:pt x="27" y="42"/>
                      <a:pt x="32" y="39"/>
                      <a:pt x="36" y="36"/>
                    </a:cubicBezTo>
                    <a:cubicBezTo>
                      <a:pt x="39" y="32"/>
                      <a:pt x="42" y="27"/>
                      <a:pt x="42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15"/>
                      <a:pt x="39" y="10"/>
                      <a:pt x="36" y="6"/>
                    </a:cubicBezTo>
                    <a:cubicBezTo>
                      <a:pt x="32" y="3"/>
                      <a:pt x="27" y="0"/>
                      <a:pt x="21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ïsľíďê"/>
              <p:cNvSpPr/>
              <p:nvPr/>
            </p:nvSpPr>
            <p:spPr bwMode="auto">
              <a:xfrm>
                <a:off x="-2938463" y="1389063"/>
                <a:ext cx="88900" cy="88900"/>
              </a:xfrm>
              <a:custGeom>
                <a:avLst/>
                <a:gdLst>
                  <a:gd name="T0" fmla="*/ 50 w 50"/>
                  <a:gd name="T1" fmla="*/ 25 h 50"/>
                  <a:gd name="T2" fmla="*/ 50 w 50"/>
                  <a:gd name="T3" fmla="*/ 25 h 50"/>
                  <a:gd name="T4" fmla="*/ 50 w 50"/>
                  <a:gd name="T5" fmla="*/ 25 h 50"/>
                  <a:gd name="T6" fmla="*/ 25 w 50"/>
                  <a:gd name="T7" fmla="*/ 0 h 50"/>
                  <a:gd name="T8" fmla="*/ 0 w 50"/>
                  <a:gd name="T9" fmla="*/ 25 h 50"/>
                  <a:gd name="T10" fmla="*/ 25 w 50"/>
                  <a:gd name="T11" fmla="*/ 50 h 50"/>
                  <a:gd name="T12" fmla="*/ 50 w 50"/>
                  <a:gd name="T13" fmla="*/ 25 h 50"/>
                  <a:gd name="T14" fmla="*/ 48 w 50"/>
                  <a:gd name="T15" fmla="*/ 25 h 50"/>
                  <a:gd name="T16" fmla="*/ 46 w 50"/>
                  <a:gd name="T17" fmla="*/ 25 h 50"/>
                  <a:gd name="T18" fmla="*/ 40 w 50"/>
                  <a:gd name="T19" fmla="*/ 40 h 50"/>
                  <a:gd name="T20" fmla="*/ 25 w 50"/>
                  <a:gd name="T21" fmla="*/ 46 h 50"/>
                  <a:gd name="T22" fmla="*/ 10 w 50"/>
                  <a:gd name="T23" fmla="*/ 40 h 50"/>
                  <a:gd name="T24" fmla="*/ 4 w 50"/>
                  <a:gd name="T25" fmla="*/ 25 h 50"/>
                  <a:gd name="T26" fmla="*/ 10 w 50"/>
                  <a:gd name="T27" fmla="*/ 10 h 50"/>
                  <a:gd name="T28" fmla="*/ 25 w 50"/>
                  <a:gd name="T29" fmla="*/ 4 h 50"/>
                  <a:gd name="T30" fmla="*/ 40 w 50"/>
                  <a:gd name="T31" fmla="*/ 10 h 50"/>
                  <a:gd name="T32" fmla="*/ 46 w 50"/>
                  <a:gd name="T33" fmla="*/ 25 h 50"/>
                  <a:gd name="T34" fmla="*/ 48 w 50"/>
                  <a:gd name="T35" fmla="*/ 25 h 50"/>
                  <a:gd name="T36" fmla="*/ 50 w 50"/>
                  <a:gd name="T37" fmla="*/ 25 h 50"/>
                  <a:gd name="T38" fmla="*/ 50 w 50"/>
                  <a:gd name="T39" fmla="*/ 25 h 50"/>
                  <a:gd name="T40" fmla="*/ 25 w 50"/>
                  <a:gd name="T4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1"/>
                      <a:pt x="43" y="36"/>
                      <a:pt x="40" y="40"/>
                    </a:cubicBezTo>
                    <a:cubicBezTo>
                      <a:pt x="36" y="43"/>
                      <a:pt x="31" y="46"/>
                      <a:pt x="25" y="46"/>
                    </a:cubicBezTo>
                    <a:cubicBezTo>
                      <a:pt x="19" y="46"/>
                      <a:pt x="14" y="43"/>
                      <a:pt x="10" y="40"/>
                    </a:cubicBezTo>
                    <a:cubicBezTo>
                      <a:pt x="7" y="36"/>
                      <a:pt x="4" y="31"/>
                      <a:pt x="4" y="25"/>
                    </a:cubicBezTo>
                    <a:cubicBezTo>
                      <a:pt x="4" y="19"/>
                      <a:pt x="7" y="14"/>
                      <a:pt x="10" y="10"/>
                    </a:cubicBezTo>
                    <a:cubicBezTo>
                      <a:pt x="14" y="7"/>
                      <a:pt x="19" y="4"/>
                      <a:pt x="25" y="4"/>
                    </a:cubicBezTo>
                    <a:cubicBezTo>
                      <a:pt x="31" y="4"/>
                      <a:pt x="36" y="7"/>
                      <a:pt x="40" y="10"/>
                    </a:cubicBezTo>
                    <a:cubicBezTo>
                      <a:pt x="43" y="14"/>
                      <a:pt x="46" y="19"/>
                      <a:pt x="46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i$ḻíḑè"/>
              <p:cNvSpPr/>
              <p:nvPr/>
            </p:nvSpPr>
            <p:spPr bwMode="auto">
              <a:xfrm>
                <a:off x="-2695575" y="1419225"/>
                <a:ext cx="393700" cy="39688"/>
              </a:xfrm>
              <a:custGeom>
                <a:avLst/>
                <a:gdLst>
                  <a:gd name="T0" fmla="*/ 210 w 221"/>
                  <a:gd name="T1" fmla="*/ 0 h 23"/>
                  <a:gd name="T2" fmla="*/ 11 w 221"/>
                  <a:gd name="T3" fmla="*/ 0 h 23"/>
                  <a:gd name="T4" fmla="*/ 0 w 221"/>
                  <a:gd name="T5" fmla="*/ 11 h 23"/>
                  <a:gd name="T6" fmla="*/ 11 w 221"/>
                  <a:gd name="T7" fmla="*/ 23 h 23"/>
                  <a:gd name="T8" fmla="*/ 210 w 221"/>
                  <a:gd name="T9" fmla="*/ 23 h 23"/>
                  <a:gd name="T10" fmla="*/ 221 w 221"/>
                  <a:gd name="T11" fmla="*/ 11 h 23"/>
                  <a:gd name="T12" fmla="*/ 210 w 22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23">
                    <a:moveTo>
                      <a:pt x="21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210" y="23"/>
                      <a:pt x="210" y="23"/>
                      <a:pt x="210" y="23"/>
                    </a:cubicBezTo>
                    <a:cubicBezTo>
                      <a:pt x="216" y="23"/>
                      <a:pt x="221" y="18"/>
                      <a:pt x="221" y="11"/>
                    </a:cubicBezTo>
                    <a:cubicBezTo>
                      <a:pt x="221" y="5"/>
                      <a:pt x="216" y="0"/>
                      <a:pt x="210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iṥḷide"/>
              <p:cNvSpPr/>
              <p:nvPr/>
            </p:nvSpPr>
            <p:spPr bwMode="auto">
              <a:xfrm>
                <a:off x="-3605213" y="1709738"/>
                <a:ext cx="2209800" cy="3695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ṧḻiḋe"/>
              <p:cNvSpPr/>
              <p:nvPr/>
            </p:nvSpPr>
            <p:spPr bwMode="auto">
              <a:xfrm>
                <a:off x="-3611563" y="1703388"/>
                <a:ext cx="2224087" cy="3709988"/>
              </a:xfrm>
              <a:custGeom>
                <a:avLst/>
                <a:gdLst>
                  <a:gd name="T0" fmla="*/ 1396 w 1401"/>
                  <a:gd name="T1" fmla="*/ 2332 h 2337"/>
                  <a:gd name="T2" fmla="*/ 1396 w 1401"/>
                  <a:gd name="T3" fmla="*/ 2328 h 2337"/>
                  <a:gd name="T4" fmla="*/ 9 w 1401"/>
                  <a:gd name="T5" fmla="*/ 2328 h 2337"/>
                  <a:gd name="T6" fmla="*/ 9 w 1401"/>
                  <a:gd name="T7" fmla="*/ 8 h 2337"/>
                  <a:gd name="T8" fmla="*/ 1392 w 1401"/>
                  <a:gd name="T9" fmla="*/ 8 h 2337"/>
                  <a:gd name="T10" fmla="*/ 1392 w 1401"/>
                  <a:gd name="T11" fmla="*/ 2332 h 2337"/>
                  <a:gd name="T12" fmla="*/ 1396 w 1401"/>
                  <a:gd name="T13" fmla="*/ 2332 h 2337"/>
                  <a:gd name="T14" fmla="*/ 1396 w 1401"/>
                  <a:gd name="T15" fmla="*/ 2328 h 2337"/>
                  <a:gd name="T16" fmla="*/ 1396 w 1401"/>
                  <a:gd name="T17" fmla="*/ 2332 h 2337"/>
                  <a:gd name="T18" fmla="*/ 1401 w 1401"/>
                  <a:gd name="T19" fmla="*/ 2332 h 2337"/>
                  <a:gd name="T20" fmla="*/ 1401 w 1401"/>
                  <a:gd name="T21" fmla="*/ 0 h 2337"/>
                  <a:gd name="T22" fmla="*/ 0 w 1401"/>
                  <a:gd name="T23" fmla="*/ 0 h 2337"/>
                  <a:gd name="T24" fmla="*/ 0 w 1401"/>
                  <a:gd name="T25" fmla="*/ 2337 h 2337"/>
                  <a:gd name="T26" fmla="*/ 1401 w 1401"/>
                  <a:gd name="T27" fmla="*/ 2337 h 2337"/>
                  <a:gd name="T28" fmla="*/ 1401 w 1401"/>
                  <a:gd name="T29" fmla="*/ 2332 h 2337"/>
                  <a:gd name="T30" fmla="*/ 1396 w 1401"/>
                  <a:gd name="T31" fmla="*/ 2332 h 2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01" h="2337">
                    <a:moveTo>
                      <a:pt x="1396" y="2332"/>
                    </a:moveTo>
                    <a:lnTo>
                      <a:pt x="1396" y="2328"/>
                    </a:lnTo>
                    <a:lnTo>
                      <a:pt x="9" y="2328"/>
                    </a:lnTo>
                    <a:lnTo>
                      <a:pt x="9" y="8"/>
                    </a:lnTo>
                    <a:lnTo>
                      <a:pt x="1392" y="8"/>
                    </a:lnTo>
                    <a:lnTo>
                      <a:pt x="1392" y="2332"/>
                    </a:lnTo>
                    <a:lnTo>
                      <a:pt x="1396" y="2332"/>
                    </a:lnTo>
                    <a:lnTo>
                      <a:pt x="1396" y="2328"/>
                    </a:lnTo>
                    <a:lnTo>
                      <a:pt x="1396" y="2332"/>
                    </a:lnTo>
                    <a:lnTo>
                      <a:pt x="1401" y="2332"/>
                    </a:lnTo>
                    <a:lnTo>
                      <a:pt x="1401" y="0"/>
                    </a:lnTo>
                    <a:lnTo>
                      <a:pt x="0" y="0"/>
                    </a:lnTo>
                    <a:lnTo>
                      <a:pt x="0" y="2337"/>
                    </a:lnTo>
                    <a:lnTo>
                      <a:pt x="1401" y="2337"/>
                    </a:lnTo>
                    <a:lnTo>
                      <a:pt x="1401" y="2332"/>
                    </a:lnTo>
                    <a:lnTo>
                      <a:pt x="1396" y="23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Sľïdè"/>
              <p:cNvSpPr/>
              <p:nvPr/>
            </p:nvSpPr>
            <p:spPr bwMode="auto">
              <a:xfrm>
                <a:off x="-3768725" y="1736725"/>
                <a:ext cx="31750" cy="215900"/>
              </a:xfrm>
              <a:custGeom>
                <a:avLst/>
                <a:gdLst>
                  <a:gd name="T0" fmla="*/ 18 w 18"/>
                  <a:gd name="T1" fmla="*/ 113 h 122"/>
                  <a:gd name="T2" fmla="*/ 9 w 18"/>
                  <a:gd name="T3" fmla="*/ 122 h 122"/>
                  <a:gd name="T4" fmla="*/ 0 w 18"/>
                  <a:gd name="T5" fmla="*/ 113 h 122"/>
                  <a:gd name="T6" fmla="*/ 0 w 18"/>
                  <a:gd name="T7" fmla="*/ 9 h 122"/>
                  <a:gd name="T8" fmla="*/ 9 w 18"/>
                  <a:gd name="T9" fmla="*/ 0 h 122"/>
                  <a:gd name="T10" fmla="*/ 18 w 18"/>
                  <a:gd name="T11" fmla="*/ 9 h 122"/>
                  <a:gd name="T12" fmla="*/ 18 w 18"/>
                  <a:gd name="T13" fmla="*/ 11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2">
                    <a:moveTo>
                      <a:pt x="18" y="113"/>
                    </a:moveTo>
                    <a:cubicBezTo>
                      <a:pt x="18" y="118"/>
                      <a:pt x="14" y="122"/>
                      <a:pt x="9" y="122"/>
                    </a:cubicBezTo>
                    <a:cubicBezTo>
                      <a:pt x="4" y="122"/>
                      <a:pt x="0" y="118"/>
                      <a:pt x="0" y="1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lnTo>
                      <a:pt x="18" y="1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îSlîḓé"/>
              <p:cNvSpPr/>
              <p:nvPr/>
            </p:nvSpPr>
            <p:spPr bwMode="auto">
              <a:xfrm>
                <a:off x="-3768725" y="2147888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îṡliḍe"/>
              <p:cNvSpPr/>
              <p:nvPr/>
            </p:nvSpPr>
            <p:spPr bwMode="auto">
              <a:xfrm>
                <a:off x="-3768725" y="2609850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ï$liḍe"/>
              <p:cNvSpPr/>
              <p:nvPr/>
            </p:nvSpPr>
            <p:spPr bwMode="auto">
              <a:xfrm>
                <a:off x="-1282700" y="2147888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íṩḻîḍé"/>
            <p:cNvSpPr/>
            <p:nvPr/>
          </p:nvSpPr>
          <p:spPr>
            <a:xfrm>
              <a:off x="1371636" y="2059032"/>
              <a:ext cx="1941456" cy="3253791"/>
            </a:xfrm>
            <a:prstGeom prst="rect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íSḷîďe"/>
            <p:cNvGrpSpPr/>
            <p:nvPr/>
          </p:nvGrpSpPr>
          <p:grpSpPr>
            <a:xfrm>
              <a:off x="779981" y="1268761"/>
              <a:ext cx="1158099" cy="1158099"/>
              <a:chOff x="779979" y="1268760"/>
              <a:chExt cx="1158099" cy="1158099"/>
            </a:xfrm>
          </p:grpSpPr>
          <p:sp>
            <p:nvSpPr>
              <p:cNvPr id="11" name="îṣḷídê"/>
              <p:cNvSpPr>
                <a:spLocks noChangeAspect="1"/>
              </p:cNvSpPr>
              <p:nvPr/>
            </p:nvSpPr>
            <p:spPr>
              <a:xfrm>
                <a:off x="779979" y="1268760"/>
                <a:ext cx="1158099" cy="1158099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í$1îḓé"/>
              <p:cNvSpPr/>
              <p:nvPr/>
            </p:nvSpPr>
            <p:spPr bwMode="auto">
              <a:xfrm>
                <a:off x="1166447" y="1691187"/>
                <a:ext cx="385164" cy="312234"/>
              </a:xfrm>
              <a:custGeom>
                <a:avLst/>
                <a:gdLst>
                  <a:gd name="T0" fmla="*/ 68 w 186"/>
                  <a:gd name="T1" fmla="*/ 84 h 151"/>
                  <a:gd name="T2" fmla="*/ 118 w 186"/>
                  <a:gd name="T3" fmla="*/ 84 h 151"/>
                  <a:gd name="T4" fmla="*/ 93 w 186"/>
                  <a:gd name="T5" fmla="*/ 101 h 151"/>
                  <a:gd name="T6" fmla="*/ 93 w 186"/>
                  <a:gd name="T7" fmla="*/ 67 h 151"/>
                  <a:gd name="T8" fmla="*/ 93 w 186"/>
                  <a:gd name="T9" fmla="*/ 101 h 151"/>
                  <a:gd name="T10" fmla="*/ 114 w 186"/>
                  <a:gd name="T11" fmla="*/ 25 h 151"/>
                  <a:gd name="T12" fmla="*/ 114 w 186"/>
                  <a:gd name="T13" fmla="*/ 16 h 151"/>
                  <a:gd name="T14" fmla="*/ 68 w 186"/>
                  <a:gd name="T15" fmla="*/ 21 h 151"/>
                  <a:gd name="T16" fmla="*/ 156 w 186"/>
                  <a:gd name="T17" fmla="*/ 33 h 151"/>
                  <a:gd name="T18" fmla="*/ 156 w 186"/>
                  <a:gd name="T19" fmla="*/ 59 h 151"/>
                  <a:gd name="T20" fmla="*/ 156 w 186"/>
                  <a:gd name="T21" fmla="*/ 33 h 151"/>
                  <a:gd name="T22" fmla="*/ 152 w 186"/>
                  <a:gd name="T23" fmla="*/ 46 h 151"/>
                  <a:gd name="T24" fmla="*/ 160 w 186"/>
                  <a:gd name="T25" fmla="*/ 46 h 151"/>
                  <a:gd name="T26" fmla="*/ 169 w 186"/>
                  <a:gd name="T27" fmla="*/ 16 h 151"/>
                  <a:gd name="T28" fmla="*/ 122 w 186"/>
                  <a:gd name="T29" fmla="*/ 0 h 151"/>
                  <a:gd name="T30" fmla="*/ 63 w 186"/>
                  <a:gd name="T31" fmla="*/ 0 h 151"/>
                  <a:gd name="T32" fmla="*/ 17 w 186"/>
                  <a:gd name="T33" fmla="*/ 16 h 151"/>
                  <a:gd name="T34" fmla="*/ 0 w 186"/>
                  <a:gd name="T35" fmla="*/ 135 h 151"/>
                  <a:gd name="T36" fmla="*/ 169 w 186"/>
                  <a:gd name="T37" fmla="*/ 151 h 151"/>
                  <a:gd name="T38" fmla="*/ 186 w 186"/>
                  <a:gd name="T39" fmla="*/ 33 h 151"/>
                  <a:gd name="T40" fmla="*/ 177 w 186"/>
                  <a:gd name="T41" fmla="*/ 101 h 151"/>
                  <a:gd name="T42" fmla="*/ 137 w 186"/>
                  <a:gd name="T43" fmla="*/ 109 h 151"/>
                  <a:gd name="T44" fmla="*/ 177 w 186"/>
                  <a:gd name="T45" fmla="*/ 135 h 151"/>
                  <a:gd name="T46" fmla="*/ 17 w 186"/>
                  <a:gd name="T47" fmla="*/ 143 h 151"/>
                  <a:gd name="T48" fmla="*/ 9 w 186"/>
                  <a:gd name="T49" fmla="*/ 109 h 151"/>
                  <a:gd name="T50" fmla="*/ 45 w 186"/>
                  <a:gd name="T51" fmla="*/ 101 h 151"/>
                  <a:gd name="T52" fmla="*/ 9 w 186"/>
                  <a:gd name="T53" fmla="*/ 33 h 151"/>
                  <a:gd name="T54" fmla="*/ 34 w 186"/>
                  <a:gd name="T55" fmla="*/ 25 h 151"/>
                  <a:gd name="T56" fmla="*/ 93 w 186"/>
                  <a:gd name="T57" fmla="*/ 8 h 151"/>
                  <a:gd name="T58" fmla="*/ 152 w 186"/>
                  <a:gd name="T59" fmla="*/ 25 h 151"/>
                  <a:gd name="T60" fmla="*/ 177 w 186"/>
                  <a:gd name="T61" fmla="*/ 33 h 151"/>
                  <a:gd name="T62" fmla="*/ 156 w 186"/>
                  <a:gd name="T63" fmla="*/ 67 h 151"/>
                  <a:gd name="T64" fmla="*/ 156 w 186"/>
                  <a:gd name="T65" fmla="*/ 75 h 151"/>
                  <a:gd name="T66" fmla="*/ 156 w 186"/>
                  <a:gd name="T67" fmla="*/ 67 h 151"/>
                  <a:gd name="T68" fmla="*/ 51 w 186"/>
                  <a:gd name="T69" fmla="*/ 84 h 151"/>
                  <a:gd name="T70" fmla="*/ 135 w 186"/>
                  <a:gd name="T71" fmla="*/ 84 h 151"/>
                  <a:gd name="T72" fmla="*/ 93 w 186"/>
                  <a:gd name="T73" fmla="*/ 118 h 151"/>
                  <a:gd name="T74" fmla="*/ 93 w 186"/>
                  <a:gd name="T75" fmla="*/ 50 h 151"/>
                  <a:gd name="T76" fmla="*/ 93 w 186"/>
                  <a:gd name="T77" fmla="*/ 11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6" h="151">
                    <a:moveTo>
                      <a:pt x="93" y="59"/>
                    </a:moveTo>
                    <a:cubicBezTo>
                      <a:pt x="79" y="59"/>
                      <a:pt x="68" y="70"/>
                      <a:pt x="68" y="84"/>
                    </a:cubicBezTo>
                    <a:cubicBezTo>
                      <a:pt x="68" y="98"/>
                      <a:pt x="79" y="109"/>
                      <a:pt x="93" y="109"/>
                    </a:cubicBezTo>
                    <a:cubicBezTo>
                      <a:pt x="107" y="109"/>
                      <a:pt x="118" y="98"/>
                      <a:pt x="118" y="84"/>
                    </a:cubicBezTo>
                    <a:cubicBezTo>
                      <a:pt x="118" y="70"/>
                      <a:pt x="107" y="59"/>
                      <a:pt x="93" y="59"/>
                    </a:cubicBezTo>
                    <a:close/>
                    <a:moveTo>
                      <a:pt x="93" y="101"/>
                    </a:moveTo>
                    <a:cubicBezTo>
                      <a:pt x="84" y="101"/>
                      <a:pt x="76" y="93"/>
                      <a:pt x="76" y="84"/>
                    </a:cubicBezTo>
                    <a:cubicBezTo>
                      <a:pt x="76" y="75"/>
                      <a:pt x="84" y="67"/>
                      <a:pt x="93" y="67"/>
                    </a:cubicBezTo>
                    <a:cubicBezTo>
                      <a:pt x="102" y="67"/>
                      <a:pt x="110" y="75"/>
                      <a:pt x="110" y="84"/>
                    </a:cubicBezTo>
                    <a:cubicBezTo>
                      <a:pt x="110" y="93"/>
                      <a:pt x="102" y="101"/>
                      <a:pt x="93" y="101"/>
                    </a:cubicBezTo>
                    <a:close/>
                    <a:moveTo>
                      <a:pt x="72" y="25"/>
                    </a:moveTo>
                    <a:cubicBezTo>
                      <a:pt x="114" y="25"/>
                      <a:pt x="114" y="25"/>
                      <a:pt x="114" y="25"/>
                    </a:cubicBezTo>
                    <a:cubicBezTo>
                      <a:pt x="116" y="25"/>
                      <a:pt x="118" y="23"/>
                      <a:pt x="118" y="21"/>
                    </a:cubicBezTo>
                    <a:cubicBezTo>
                      <a:pt x="118" y="18"/>
                      <a:pt x="116" y="16"/>
                      <a:pt x="114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0" y="16"/>
                      <a:pt x="68" y="18"/>
                      <a:pt x="68" y="21"/>
                    </a:cubicBezTo>
                    <a:cubicBezTo>
                      <a:pt x="68" y="23"/>
                      <a:pt x="70" y="25"/>
                      <a:pt x="72" y="25"/>
                    </a:cubicBezTo>
                    <a:close/>
                    <a:moveTo>
                      <a:pt x="156" y="33"/>
                    </a:moveTo>
                    <a:cubicBezTo>
                      <a:pt x="149" y="33"/>
                      <a:pt x="144" y="39"/>
                      <a:pt x="144" y="46"/>
                    </a:cubicBezTo>
                    <a:cubicBezTo>
                      <a:pt x="144" y="53"/>
                      <a:pt x="149" y="59"/>
                      <a:pt x="156" y="59"/>
                    </a:cubicBezTo>
                    <a:cubicBezTo>
                      <a:pt x="163" y="59"/>
                      <a:pt x="169" y="53"/>
                      <a:pt x="169" y="46"/>
                    </a:cubicBezTo>
                    <a:cubicBezTo>
                      <a:pt x="169" y="39"/>
                      <a:pt x="163" y="33"/>
                      <a:pt x="156" y="33"/>
                    </a:cubicBezTo>
                    <a:close/>
                    <a:moveTo>
                      <a:pt x="156" y="50"/>
                    </a:moveTo>
                    <a:cubicBezTo>
                      <a:pt x="154" y="50"/>
                      <a:pt x="152" y="48"/>
                      <a:pt x="152" y="46"/>
                    </a:cubicBezTo>
                    <a:cubicBezTo>
                      <a:pt x="152" y="44"/>
                      <a:pt x="154" y="42"/>
                      <a:pt x="156" y="42"/>
                    </a:cubicBezTo>
                    <a:cubicBezTo>
                      <a:pt x="159" y="42"/>
                      <a:pt x="160" y="44"/>
                      <a:pt x="160" y="46"/>
                    </a:cubicBezTo>
                    <a:cubicBezTo>
                      <a:pt x="160" y="48"/>
                      <a:pt x="159" y="50"/>
                      <a:pt x="156" y="50"/>
                    </a:cubicBezTo>
                    <a:close/>
                    <a:moveTo>
                      <a:pt x="169" y="16"/>
                    </a:moveTo>
                    <a:cubicBezTo>
                      <a:pt x="152" y="16"/>
                      <a:pt x="152" y="16"/>
                      <a:pt x="152" y="16"/>
                    </a:cubicBezTo>
                    <a:cubicBezTo>
                      <a:pt x="139" y="16"/>
                      <a:pt x="139" y="0"/>
                      <a:pt x="122" y="0"/>
                    </a:cubicBezTo>
                    <a:cubicBezTo>
                      <a:pt x="106" y="0"/>
                      <a:pt x="93" y="0"/>
                      <a:pt x="93" y="0"/>
                    </a:cubicBezTo>
                    <a:cubicBezTo>
                      <a:pt x="93" y="0"/>
                      <a:pt x="80" y="0"/>
                      <a:pt x="63" y="0"/>
                    </a:cubicBezTo>
                    <a:cubicBezTo>
                      <a:pt x="47" y="0"/>
                      <a:pt x="47" y="16"/>
                      <a:pt x="34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8" y="16"/>
                      <a:pt x="0" y="24"/>
                      <a:pt x="0" y="33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4"/>
                      <a:pt x="8" y="151"/>
                      <a:pt x="17" y="151"/>
                    </a:cubicBezTo>
                    <a:cubicBezTo>
                      <a:pt x="169" y="151"/>
                      <a:pt x="169" y="151"/>
                      <a:pt x="169" y="151"/>
                    </a:cubicBezTo>
                    <a:cubicBezTo>
                      <a:pt x="178" y="151"/>
                      <a:pt x="186" y="144"/>
                      <a:pt x="186" y="135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86" y="24"/>
                      <a:pt x="178" y="16"/>
                      <a:pt x="169" y="16"/>
                    </a:cubicBezTo>
                    <a:close/>
                    <a:moveTo>
                      <a:pt x="177" y="101"/>
                    </a:move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0" y="104"/>
                      <a:pt x="138" y="107"/>
                      <a:pt x="137" y="109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77" y="135"/>
                      <a:pt x="177" y="135"/>
                      <a:pt x="177" y="135"/>
                    </a:cubicBezTo>
                    <a:cubicBezTo>
                      <a:pt x="177" y="139"/>
                      <a:pt x="174" y="143"/>
                      <a:pt x="169" y="143"/>
                    </a:cubicBezTo>
                    <a:cubicBezTo>
                      <a:pt x="17" y="143"/>
                      <a:pt x="17" y="143"/>
                      <a:pt x="17" y="143"/>
                    </a:cubicBezTo>
                    <a:cubicBezTo>
                      <a:pt x="12" y="143"/>
                      <a:pt x="9" y="139"/>
                      <a:pt x="9" y="135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8" y="107"/>
                      <a:pt x="46" y="104"/>
                      <a:pt x="45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29"/>
                      <a:pt x="12" y="25"/>
                      <a:pt x="17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1" y="25"/>
                      <a:pt x="51" y="8"/>
                      <a:pt x="63" y="8"/>
                    </a:cubicBezTo>
                    <a:cubicBezTo>
                      <a:pt x="72" y="8"/>
                      <a:pt x="93" y="8"/>
                      <a:pt x="93" y="8"/>
                    </a:cubicBezTo>
                    <a:cubicBezTo>
                      <a:pt x="93" y="8"/>
                      <a:pt x="114" y="8"/>
                      <a:pt x="122" y="8"/>
                    </a:cubicBezTo>
                    <a:cubicBezTo>
                      <a:pt x="135" y="8"/>
                      <a:pt x="135" y="25"/>
                      <a:pt x="152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74" y="25"/>
                      <a:pt x="177" y="29"/>
                      <a:pt x="177" y="33"/>
                    </a:cubicBezTo>
                    <a:lnTo>
                      <a:pt x="177" y="101"/>
                    </a:lnTo>
                    <a:close/>
                    <a:moveTo>
                      <a:pt x="156" y="67"/>
                    </a:moveTo>
                    <a:cubicBezTo>
                      <a:pt x="154" y="67"/>
                      <a:pt x="152" y="69"/>
                      <a:pt x="152" y="71"/>
                    </a:cubicBezTo>
                    <a:cubicBezTo>
                      <a:pt x="152" y="74"/>
                      <a:pt x="154" y="75"/>
                      <a:pt x="156" y="75"/>
                    </a:cubicBezTo>
                    <a:cubicBezTo>
                      <a:pt x="159" y="75"/>
                      <a:pt x="160" y="74"/>
                      <a:pt x="160" y="71"/>
                    </a:cubicBezTo>
                    <a:cubicBezTo>
                      <a:pt x="160" y="69"/>
                      <a:pt x="159" y="67"/>
                      <a:pt x="156" y="67"/>
                    </a:cubicBezTo>
                    <a:close/>
                    <a:moveTo>
                      <a:pt x="93" y="42"/>
                    </a:moveTo>
                    <a:cubicBezTo>
                      <a:pt x="70" y="42"/>
                      <a:pt x="51" y="61"/>
                      <a:pt x="51" y="84"/>
                    </a:cubicBezTo>
                    <a:cubicBezTo>
                      <a:pt x="51" y="107"/>
                      <a:pt x="70" y="126"/>
                      <a:pt x="93" y="126"/>
                    </a:cubicBezTo>
                    <a:cubicBezTo>
                      <a:pt x="116" y="126"/>
                      <a:pt x="135" y="107"/>
                      <a:pt x="135" y="84"/>
                    </a:cubicBezTo>
                    <a:cubicBezTo>
                      <a:pt x="135" y="61"/>
                      <a:pt x="116" y="42"/>
                      <a:pt x="93" y="42"/>
                    </a:cubicBezTo>
                    <a:close/>
                    <a:moveTo>
                      <a:pt x="93" y="118"/>
                    </a:moveTo>
                    <a:cubicBezTo>
                      <a:pt x="74" y="118"/>
                      <a:pt x="59" y="103"/>
                      <a:pt x="59" y="84"/>
                    </a:cubicBezTo>
                    <a:cubicBezTo>
                      <a:pt x="59" y="65"/>
                      <a:pt x="74" y="50"/>
                      <a:pt x="93" y="50"/>
                    </a:cubicBezTo>
                    <a:cubicBezTo>
                      <a:pt x="112" y="50"/>
                      <a:pt x="127" y="65"/>
                      <a:pt x="127" y="84"/>
                    </a:cubicBezTo>
                    <a:cubicBezTo>
                      <a:pt x="127" y="103"/>
                      <a:pt x="112" y="118"/>
                      <a:pt x="93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iṩḻiḍê"/>
            <p:cNvSpPr/>
            <p:nvPr/>
          </p:nvSpPr>
          <p:spPr>
            <a:xfrm>
              <a:off x="3609413" y="2053431"/>
              <a:ext cx="1803167" cy="322174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ïslïḍe"/>
            <p:cNvSpPr/>
            <p:nvPr/>
          </p:nvSpPr>
          <p:spPr>
            <a:xfrm>
              <a:off x="5576005" y="2053431"/>
              <a:ext cx="1803167" cy="3221740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28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日常应用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0" y="1436143"/>
            <a:ext cx="12220939" cy="4751322"/>
            <a:chOff x="-19295" y="1672117"/>
            <a:chExt cx="12220939" cy="4751322"/>
          </a:xfrm>
        </p:grpSpPr>
        <p:grpSp>
          <p:nvGrpSpPr>
            <p:cNvPr id="3" name="c2ea8352-1f2c-445a-8aff-45510748dc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-19295" y="1672117"/>
              <a:ext cx="12220939" cy="4751322"/>
              <a:chOff x="-17931" y="1137647"/>
              <a:chExt cx="12220939" cy="4751322"/>
            </a:xfrm>
          </p:grpSpPr>
          <p:sp>
            <p:nvSpPr>
              <p:cNvPr id="4" name="îṡ1ïḓè"/>
              <p:cNvSpPr/>
              <p:nvPr/>
            </p:nvSpPr>
            <p:spPr>
              <a:xfrm>
                <a:off x="0" y="1138833"/>
                <a:ext cx="12203008" cy="3303487"/>
              </a:xfrm>
              <a:prstGeom prst="rect">
                <a:avLst/>
              </a:prstGeom>
              <a:blipFill>
                <a:blip r:embed="rId2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5" name="i$ḻiḋé"/>
              <p:cNvSpPr/>
              <p:nvPr/>
            </p:nvSpPr>
            <p:spPr>
              <a:xfrm>
                <a:off x="-17931" y="1137647"/>
                <a:ext cx="12211295" cy="3309193"/>
              </a:xfrm>
              <a:prstGeom prst="rect">
                <a:avLst/>
              </a:prstGeom>
              <a:solidFill>
                <a:schemeClr val="tx2">
                  <a:lumMod val="50000"/>
                  <a:alpha val="76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išlïḍè"/>
              <p:cNvSpPr/>
              <p:nvPr/>
            </p:nvSpPr>
            <p:spPr>
              <a:xfrm>
                <a:off x="1013125" y="3629820"/>
                <a:ext cx="10340675" cy="2259149"/>
              </a:xfrm>
              <a:prstGeom prst="rect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íṥḻide"/>
              <p:cNvSpPr/>
              <p:nvPr/>
            </p:nvSpPr>
            <p:spPr>
              <a:xfrm>
                <a:off x="1180338" y="3790684"/>
                <a:ext cx="10000279" cy="1937422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ṩḻîḍè"/>
              <p:cNvSpPr/>
              <p:nvPr/>
            </p:nvSpPr>
            <p:spPr>
              <a:xfrm>
                <a:off x="5267654" y="4667251"/>
                <a:ext cx="1640123" cy="26930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/>
              </a:bodyPr>
              <a:lstStyle/>
              <a:p>
                <a:pPr lvl="0" algn="ctr">
                  <a:defRPr sz="1800"/>
                </a:pPr>
                <a:r>
                  <a:rPr lang="zh-CN" altLang="en-US" sz="175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750" b="1" dirty="0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îśliḋè"/>
              <p:cNvSpPr/>
              <p:nvPr/>
            </p:nvSpPr>
            <p:spPr>
              <a:xfrm>
                <a:off x="5848211" y="4024444"/>
                <a:ext cx="498305" cy="498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11" y="11779"/>
                    </a:moveTo>
                    <a:lnTo>
                      <a:pt x="5404" y="11779"/>
                    </a:lnTo>
                    <a:cubicBezTo>
                      <a:pt x="5042" y="11825"/>
                      <a:pt x="4778" y="12161"/>
                      <a:pt x="4825" y="12534"/>
                    </a:cubicBezTo>
                    <a:cubicBezTo>
                      <a:pt x="4868" y="12870"/>
                      <a:pt x="5157" y="13120"/>
                      <a:pt x="5493" y="13120"/>
                    </a:cubicBezTo>
                    <a:lnTo>
                      <a:pt x="5575" y="13120"/>
                    </a:lnTo>
                    <a:cubicBezTo>
                      <a:pt x="5946" y="13074"/>
                      <a:pt x="6208" y="12738"/>
                      <a:pt x="6163" y="12366"/>
                    </a:cubicBezTo>
                    <a:cubicBezTo>
                      <a:pt x="6114" y="11993"/>
                      <a:pt x="5777" y="11729"/>
                      <a:pt x="5411" y="11779"/>
                    </a:cubicBezTo>
                    <a:cubicBezTo>
                      <a:pt x="5411" y="11779"/>
                      <a:pt x="5411" y="11779"/>
                      <a:pt x="5411" y="11779"/>
                    </a:cubicBezTo>
                    <a:close/>
                    <a:moveTo>
                      <a:pt x="2712" y="12257"/>
                    </a:moveTo>
                    <a:cubicBezTo>
                      <a:pt x="2350" y="12352"/>
                      <a:pt x="2131" y="12715"/>
                      <a:pt x="2221" y="13080"/>
                    </a:cubicBezTo>
                    <a:cubicBezTo>
                      <a:pt x="2303" y="13384"/>
                      <a:pt x="2571" y="13588"/>
                      <a:pt x="2877" y="13588"/>
                    </a:cubicBezTo>
                    <a:cubicBezTo>
                      <a:pt x="2930" y="13588"/>
                      <a:pt x="2982" y="13581"/>
                      <a:pt x="3045" y="13565"/>
                    </a:cubicBezTo>
                    <a:cubicBezTo>
                      <a:pt x="3400" y="13479"/>
                      <a:pt x="3625" y="13107"/>
                      <a:pt x="3530" y="12751"/>
                    </a:cubicBezTo>
                    <a:cubicBezTo>
                      <a:pt x="3441" y="12385"/>
                      <a:pt x="3071" y="12168"/>
                      <a:pt x="2712" y="12257"/>
                    </a:cubicBezTo>
                    <a:cubicBezTo>
                      <a:pt x="2712" y="12257"/>
                      <a:pt x="2712" y="12257"/>
                      <a:pt x="2712" y="12257"/>
                    </a:cubicBezTo>
                    <a:close/>
                    <a:moveTo>
                      <a:pt x="8100" y="11542"/>
                    </a:moveTo>
                    <a:cubicBezTo>
                      <a:pt x="8100" y="11542"/>
                      <a:pt x="8100" y="11542"/>
                      <a:pt x="8103" y="11542"/>
                    </a:cubicBezTo>
                    <a:lnTo>
                      <a:pt x="8103" y="11542"/>
                    </a:lnTo>
                    <a:cubicBezTo>
                      <a:pt x="8103" y="11542"/>
                      <a:pt x="8100" y="11542"/>
                      <a:pt x="8100" y="11542"/>
                    </a:cubicBezTo>
                    <a:close/>
                    <a:moveTo>
                      <a:pt x="10800" y="11476"/>
                    </a:moveTo>
                    <a:lnTo>
                      <a:pt x="10793" y="11476"/>
                    </a:lnTo>
                    <a:cubicBezTo>
                      <a:pt x="10421" y="11476"/>
                      <a:pt x="10118" y="11779"/>
                      <a:pt x="10125" y="12148"/>
                    </a:cubicBezTo>
                    <a:cubicBezTo>
                      <a:pt x="10125" y="12521"/>
                      <a:pt x="10421" y="12824"/>
                      <a:pt x="10800" y="12824"/>
                    </a:cubicBezTo>
                    <a:cubicBezTo>
                      <a:pt x="11169" y="12824"/>
                      <a:pt x="11475" y="12521"/>
                      <a:pt x="11475" y="12148"/>
                    </a:cubicBezTo>
                    <a:cubicBezTo>
                      <a:pt x="11475" y="11779"/>
                      <a:pt x="11169" y="11476"/>
                      <a:pt x="10800" y="11476"/>
                    </a:cubicBezTo>
                    <a:cubicBezTo>
                      <a:pt x="10800" y="11476"/>
                      <a:pt x="10800" y="11476"/>
                      <a:pt x="10800" y="11476"/>
                    </a:cubicBezTo>
                    <a:close/>
                    <a:moveTo>
                      <a:pt x="8103" y="11542"/>
                    </a:moveTo>
                    <a:cubicBezTo>
                      <a:pt x="7729" y="11564"/>
                      <a:pt x="7445" y="11881"/>
                      <a:pt x="7465" y="12260"/>
                    </a:cubicBezTo>
                    <a:cubicBezTo>
                      <a:pt x="7484" y="12616"/>
                      <a:pt x="7784" y="12893"/>
                      <a:pt x="8140" y="12893"/>
                    </a:cubicBezTo>
                    <a:lnTo>
                      <a:pt x="8173" y="12893"/>
                    </a:lnTo>
                    <a:cubicBezTo>
                      <a:pt x="8552" y="12873"/>
                      <a:pt x="8836" y="12553"/>
                      <a:pt x="8816" y="12184"/>
                    </a:cubicBezTo>
                    <a:cubicBezTo>
                      <a:pt x="8797" y="11812"/>
                      <a:pt x="8480" y="11525"/>
                      <a:pt x="8103" y="11542"/>
                    </a:cubicBezTo>
                    <a:cubicBezTo>
                      <a:pt x="8103" y="11542"/>
                      <a:pt x="8103" y="11542"/>
                      <a:pt x="8103" y="11542"/>
                    </a:cubicBezTo>
                    <a:close/>
                    <a:moveTo>
                      <a:pt x="18878" y="12257"/>
                    </a:moveTo>
                    <a:cubicBezTo>
                      <a:pt x="18522" y="12161"/>
                      <a:pt x="18149" y="12385"/>
                      <a:pt x="18060" y="12747"/>
                    </a:cubicBezTo>
                    <a:cubicBezTo>
                      <a:pt x="17975" y="13107"/>
                      <a:pt x="18189" y="13479"/>
                      <a:pt x="18554" y="13565"/>
                    </a:cubicBezTo>
                    <a:cubicBezTo>
                      <a:pt x="18607" y="13581"/>
                      <a:pt x="18660" y="13585"/>
                      <a:pt x="18716" y="13585"/>
                    </a:cubicBezTo>
                    <a:cubicBezTo>
                      <a:pt x="19020" y="13585"/>
                      <a:pt x="19296" y="13384"/>
                      <a:pt x="19373" y="13074"/>
                    </a:cubicBezTo>
                    <a:cubicBezTo>
                      <a:pt x="19457" y="12715"/>
                      <a:pt x="19243" y="12345"/>
                      <a:pt x="18878" y="12257"/>
                    </a:cubicBezTo>
                    <a:cubicBezTo>
                      <a:pt x="18878" y="12257"/>
                      <a:pt x="18878" y="12257"/>
                      <a:pt x="18878" y="12257"/>
                    </a:cubicBezTo>
                    <a:close/>
                    <a:moveTo>
                      <a:pt x="13493" y="11542"/>
                    </a:moveTo>
                    <a:cubicBezTo>
                      <a:pt x="13114" y="11528"/>
                      <a:pt x="12797" y="11812"/>
                      <a:pt x="12777" y="12184"/>
                    </a:cubicBezTo>
                    <a:cubicBezTo>
                      <a:pt x="12754" y="12553"/>
                      <a:pt x="13045" y="12873"/>
                      <a:pt x="13416" y="12893"/>
                    </a:cubicBezTo>
                    <a:lnTo>
                      <a:pt x="13450" y="12893"/>
                    </a:lnTo>
                    <a:cubicBezTo>
                      <a:pt x="13809" y="12893"/>
                      <a:pt x="14106" y="12616"/>
                      <a:pt x="14125" y="12260"/>
                    </a:cubicBezTo>
                    <a:cubicBezTo>
                      <a:pt x="14148" y="11878"/>
                      <a:pt x="13865" y="11562"/>
                      <a:pt x="13493" y="11542"/>
                    </a:cubicBezTo>
                    <a:cubicBezTo>
                      <a:pt x="13493" y="11542"/>
                      <a:pt x="13493" y="11542"/>
                      <a:pt x="13493" y="11542"/>
                    </a:cubicBezTo>
                    <a:close/>
                    <a:moveTo>
                      <a:pt x="16185" y="11779"/>
                    </a:moveTo>
                    <a:cubicBezTo>
                      <a:pt x="15812" y="11729"/>
                      <a:pt x="15476" y="11993"/>
                      <a:pt x="15431" y="12366"/>
                    </a:cubicBezTo>
                    <a:cubicBezTo>
                      <a:pt x="15384" y="12738"/>
                      <a:pt x="15645" y="13074"/>
                      <a:pt x="16018" y="13120"/>
                    </a:cubicBezTo>
                    <a:lnTo>
                      <a:pt x="16096" y="13120"/>
                    </a:lnTo>
                    <a:cubicBezTo>
                      <a:pt x="16435" y="13120"/>
                      <a:pt x="16726" y="12870"/>
                      <a:pt x="16772" y="12534"/>
                    </a:cubicBezTo>
                    <a:cubicBezTo>
                      <a:pt x="16815" y="12161"/>
                      <a:pt x="16551" y="11825"/>
                      <a:pt x="16185" y="11779"/>
                    </a:cubicBezTo>
                    <a:cubicBezTo>
                      <a:pt x="16185" y="11779"/>
                      <a:pt x="16185" y="11779"/>
                      <a:pt x="16185" y="11779"/>
                    </a:cubicBezTo>
                    <a:close/>
                    <a:moveTo>
                      <a:pt x="13486" y="13565"/>
                    </a:moveTo>
                    <a:lnTo>
                      <a:pt x="13493" y="13575"/>
                    </a:lnTo>
                    <a:cubicBezTo>
                      <a:pt x="13114" y="13549"/>
                      <a:pt x="12797" y="13839"/>
                      <a:pt x="12777" y="14208"/>
                    </a:cubicBezTo>
                    <a:cubicBezTo>
                      <a:pt x="12758" y="14580"/>
                      <a:pt x="13047" y="14896"/>
                      <a:pt x="13416" y="14916"/>
                    </a:cubicBezTo>
                    <a:lnTo>
                      <a:pt x="13459" y="14916"/>
                    </a:lnTo>
                    <a:cubicBezTo>
                      <a:pt x="13809" y="14916"/>
                      <a:pt x="14106" y="14640"/>
                      <a:pt x="14125" y="14284"/>
                    </a:cubicBezTo>
                    <a:cubicBezTo>
                      <a:pt x="14148" y="13911"/>
                      <a:pt x="13865" y="13588"/>
                      <a:pt x="13486" y="13565"/>
                    </a:cubicBezTo>
                    <a:cubicBezTo>
                      <a:pt x="13486" y="13565"/>
                      <a:pt x="13486" y="13565"/>
                      <a:pt x="13486" y="13565"/>
                    </a:cubicBezTo>
                    <a:close/>
                    <a:moveTo>
                      <a:pt x="18878" y="14284"/>
                    </a:moveTo>
                    <a:cubicBezTo>
                      <a:pt x="18522" y="14195"/>
                      <a:pt x="18156" y="14409"/>
                      <a:pt x="18060" y="14774"/>
                    </a:cubicBezTo>
                    <a:cubicBezTo>
                      <a:pt x="17975" y="15131"/>
                      <a:pt x="18189" y="15503"/>
                      <a:pt x="18554" y="15592"/>
                    </a:cubicBezTo>
                    <a:cubicBezTo>
                      <a:pt x="18607" y="15605"/>
                      <a:pt x="18660" y="15612"/>
                      <a:pt x="18716" y="15612"/>
                    </a:cubicBezTo>
                    <a:cubicBezTo>
                      <a:pt x="19020" y="15612"/>
                      <a:pt x="19296" y="15407"/>
                      <a:pt x="19373" y="15097"/>
                    </a:cubicBezTo>
                    <a:cubicBezTo>
                      <a:pt x="19457" y="14742"/>
                      <a:pt x="19243" y="14370"/>
                      <a:pt x="18878" y="14284"/>
                    </a:cubicBezTo>
                    <a:cubicBezTo>
                      <a:pt x="18878" y="14284"/>
                      <a:pt x="18878" y="14284"/>
                      <a:pt x="18878" y="14284"/>
                    </a:cubicBezTo>
                    <a:close/>
                    <a:moveTo>
                      <a:pt x="10800" y="13499"/>
                    </a:moveTo>
                    <a:cubicBezTo>
                      <a:pt x="10421" y="13499"/>
                      <a:pt x="10118" y="13802"/>
                      <a:pt x="10118" y="14175"/>
                    </a:cubicBezTo>
                    <a:cubicBezTo>
                      <a:pt x="10118" y="14544"/>
                      <a:pt x="10421" y="14850"/>
                      <a:pt x="10800" y="14850"/>
                    </a:cubicBezTo>
                    <a:cubicBezTo>
                      <a:pt x="11169" y="14850"/>
                      <a:pt x="11475" y="14544"/>
                      <a:pt x="11475" y="14175"/>
                    </a:cubicBezTo>
                    <a:cubicBezTo>
                      <a:pt x="11475" y="13802"/>
                      <a:pt x="11169" y="13499"/>
                      <a:pt x="10800" y="13499"/>
                    </a:cubicBezTo>
                    <a:cubicBezTo>
                      <a:pt x="10800" y="13499"/>
                      <a:pt x="10800" y="13499"/>
                      <a:pt x="10800" y="13499"/>
                    </a:cubicBezTo>
                    <a:close/>
                    <a:moveTo>
                      <a:pt x="8100" y="13565"/>
                    </a:moveTo>
                    <a:lnTo>
                      <a:pt x="8107" y="13575"/>
                    </a:lnTo>
                    <a:cubicBezTo>
                      <a:pt x="7729" y="13595"/>
                      <a:pt x="7445" y="13911"/>
                      <a:pt x="7465" y="14284"/>
                    </a:cubicBezTo>
                    <a:cubicBezTo>
                      <a:pt x="7484" y="14640"/>
                      <a:pt x="7784" y="14916"/>
                      <a:pt x="8140" y="14916"/>
                    </a:cubicBezTo>
                    <a:lnTo>
                      <a:pt x="8173" y="14916"/>
                    </a:lnTo>
                    <a:cubicBezTo>
                      <a:pt x="8546" y="14896"/>
                      <a:pt x="8836" y="14580"/>
                      <a:pt x="8816" y="14208"/>
                    </a:cubicBezTo>
                    <a:cubicBezTo>
                      <a:pt x="8797" y="13836"/>
                      <a:pt x="8477" y="13545"/>
                      <a:pt x="8100" y="13565"/>
                    </a:cubicBezTo>
                    <a:cubicBezTo>
                      <a:pt x="8100" y="13565"/>
                      <a:pt x="8100" y="13565"/>
                      <a:pt x="8100" y="13565"/>
                    </a:cubicBezTo>
                    <a:close/>
                    <a:moveTo>
                      <a:pt x="2712" y="14284"/>
                    </a:moveTo>
                    <a:cubicBezTo>
                      <a:pt x="2350" y="14376"/>
                      <a:pt x="2131" y="14742"/>
                      <a:pt x="2221" y="15104"/>
                    </a:cubicBezTo>
                    <a:cubicBezTo>
                      <a:pt x="2303" y="15411"/>
                      <a:pt x="2571" y="15612"/>
                      <a:pt x="2877" y="15612"/>
                    </a:cubicBezTo>
                    <a:cubicBezTo>
                      <a:pt x="2930" y="15612"/>
                      <a:pt x="2989" y="15605"/>
                      <a:pt x="3045" y="15592"/>
                    </a:cubicBezTo>
                    <a:cubicBezTo>
                      <a:pt x="3400" y="15503"/>
                      <a:pt x="3625" y="15134"/>
                      <a:pt x="3530" y="14774"/>
                    </a:cubicBezTo>
                    <a:cubicBezTo>
                      <a:pt x="3441" y="14409"/>
                      <a:pt x="3077" y="14195"/>
                      <a:pt x="2712" y="14284"/>
                    </a:cubicBezTo>
                    <a:cubicBezTo>
                      <a:pt x="2712" y="14284"/>
                      <a:pt x="2712" y="14284"/>
                      <a:pt x="2712" y="14284"/>
                    </a:cubicBezTo>
                    <a:close/>
                    <a:moveTo>
                      <a:pt x="16185" y="13802"/>
                    </a:moveTo>
                    <a:cubicBezTo>
                      <a:pt x="15812" y="13756"/>
                      <a:pt x="15476" y="14017"/>
                      <a:pt x="15431" y="14389"/>
                    </a:cubicBezTo>
                    <a:cubicBezTo>
                      <a:pt x="15384" y="14761"/>
                      <a:pt x="15645" y="15097"/>
                      <a:pt x="16018" y="15147"/>
                    </a:cubicBezTo>
                    <a:lnTo>
                      <a:pt x="16096" y="15147"/>
                    </a:lnTo>
                    <a:cubicBezTo>
                      <a:pt x="16435" y="15147"/>
                      <a:pt x="16726" y="14896"/>
                      <a:pt x="16772" y="14557"/>
                    </a:cubicBezTo>
                    <a:cubicBezTo>
                      <a:pt x="16815" y="14188"/>
                      <a:pt x="16551" y="13849"/>
                      <a:pt x="16185" y="13802"/>
                    </a:cubicBezTo>
                    <a:cubicBezTo>
                      <a:pt x="16185" y="13802"/>
                      <a:pt x="16185" y="13802"/>
                      <a:pt x="16185" y="13802"/>
                    </a:cubicBezTo>
                    <a:close/>
                    <a:moveTo>
                      <a:pt x="5404" y="13802"/>
                    </a:moveTo>
                    <a:cubicBezTo>
                      <a:pt x="5042" y="13849"/>
                      <a:pt x="4778" y="14188"/>
                      <a:pt x="4825" y="14557"/>
                    </a:cubicBezTo>
                    <a:cubicBezTo>
                      <a:pt x="4868" y="14896"/>
                      <a:pt x="5157" y="15147"/>
                      <a:pt x="5493" y="15147"/>
                    </a:cubicBezTo>
                    <a:lnTo>
                      <a:pt x="5575" y="15147"/>
                    </a:lnTo>
                    <a:cubicBezTo>
                      <a:pt x="5946" y="15097"/>
                      <a:pt x="6208" y="14761"/>
                      <a:pt x="6163" y="14389"/>
                    </a:cubicBezTo>
                    <a:cubicBezTo>
                      <a:pt x="6114" y="14020"/>
                      <a:pt x="5777" y="13756"/>
                      <a:pt x="5404" y="13802"/>
                    </a:cubicBezTo>
                    <a:cubicBezTo>
                      <a:pt x="5404" y="13802"/>
                      <a:pt x="5404" y="13802"/>
                      <a:pt x="5404" y="13802"/>
                    </a:cubicBezTo>
                    <a:close/>
                    <a:moveTo>
                      <a:pt x="20249" y="17451"/>
                    </a:moveTo>
                    <a:cubicBezTo>
                      <a:pt x="17546" y="16244"/>
                      <a:pt x="11647" y="16198"/>
                      <a:pt x="10800" y="16198"/>
                    </a:cubicBezTo>
                    <a:cubicBezTo>
                      <a:pt x="9953" y="16198"/>
                      <a:pt x="4053" y="16244"/>
                      <a:pt x="1351" y="17451"/>
                    </a:cubicBezTo>
                    <a:lnTo>
                      <a:pt x="1351" y="11604"/>
                    </a:lnTo>
                    <a:lnTo>
                      <a:pt x="1384" y="11518"/>
                    </a:lnTo>
                    <a:cubicBezTo>
                      <a:pt x="1915" y="11011"/>
                      <a:pt x="5088" y="10125"/>
                      <a:pt x="10800" y="10125"/>
                    </a:cubicBezTo>
                    <a:cubicBezTo>
                      <a:pt x="16508" y="10125"/>
                      <a:pt x="19685" y="11011"/>
                      <a:pt x="20212" y="11514"/>
                    </a:cubicBezTo>
                    <a:lnTo>
                      <a:pt x="20249" y="11604"/>
                    </a:lnTo>
                    <a:cubicBezTo>
                      <a:pt x="20249" y="11604"/>
                      <a:pt x="20249" y="17451"/>
                      <a:pt x="20249" y="17451"/>
                    </a:cubicBezTo>
                    <a:close/>
                    <a:moveTo>
                      <a:pt x="10800" y="20249"/>
                    </a:moveTo>
                    <a:cubicBezTo>
                      <a:pt x="5250" y="20249"/>
                      <a:pt x="2090" y="19412"/>
                      <a:pt x="1430" y="18898"/>
                    </a:cubicBezTo>
                    <a:cubicBezTo>
                      <a:pt x="2090" y="18387"/>
                      <a:pt x="5250" y="17550"/>
                      <a:pt x="10800" y="17550"/>
                    </a:cubicBezTo>
                    <a:cubicBezTo>
                      <a:pt x="16350" y="17550"/>
                      <a:pt x="19511" y="18387"/>
                      <a:pt x="20170" y="18898"/>
                    </a:cubicBezTo>
                    <a:cubicBezTo>
                      <a:pt x="19511" y="19412"/>
                      <a:pt x="16350" y="20249"/>
                      <a:pt x="10800" y="20249"/>
                    </a:cubicBezTo>
                    <a:cubicBezTo>
                      <a:pt x="10800" y="20249"/>
                      <a:pt x="10800" y="20249"/>
                      <a:pt x="10800" y="20249"/>
                    </a:cubicBezTo>
                    <a:close/>
                    <a:moveTo>
                      <a:pt x="3375" y="6542"/>
                    </a:moveTo>
                    <a:lnTo>
                      <a:pt x="4446" y="9219"/>
                    </a:lnTo>
                    <a:cubicBezTo>
                      <a:pt x="3599" y="9353"/>
                      <a:pt x="2788" y="9524"/>
                      <a:pt x="2092" y="9746"/>
                    </a:cubicBezTo>
                    <a:cubicBezTo>
                      <a:pt x="2092" y="9746"/>
                      <a:pt x="3375" y="6542"/>
                      <a:pt x="3375" y="6542"/>
                    </a:cubicBezTo>
                    <a:close/>
                    <a:moveTo>
                      <a:pt x="3375" y="2700"/>
                    </a:moveTo>
                    <a:cubicBezTo>
                      <a:pt x="3746" y="2700"/>
                      <a:pt x="4051" y="3003"/>
                      <a:pt x="4051" y="3375"/>
                    </a:cubicBezTo>
                    <a:cubicBezTo>
                      <a:pt x="4051" y="3747"/>
                      <a:pt x="3746" y="4051"/>
                      <a:pt x="3375" y="4051"/>
                    </a:cubicBezTo>
                    <a:cubicBezTo>
                      <a:pt x="3002" y="4051"/>
                      <a:pt x="2699" y="3747"/>
                      <a:pt x="2699" y="3375"/>
                    </a:cubicBezTo>
                    <a:cubicBezTo>
                      <a:pt x="2699" y="3003"/>
                      <a:pt x="3002" y="2700"/>
                      <a:pt x="3375" y="2700"/>
                    </a:cubicBezTo>
                    <a:cubicBezTo>
                      <a:pt x="3375" y="2700"/>
                      <a:pt x="3375" y="2700"/>
                      <a:pt x="3375" y="2700"/>
                    </a:cubicBezTo>
                    <a:close/>
                    <a:moveTo>
                      <a:pt x="10800" y="5194"/>
                    </a:moveTo>
                    <a:lnTo>
                      <a:pt x="12243" y="8800"/>
                    </a:lnTo>
                    <a:cubicBezTo>
                      <a:pt x="11535" y="8776"/>
                      <a:pt x="11011" y="8773"/>
                      <a:pt x="10800" y="8773"/>
                    </a:cubicBezTo>
                    <a:cubicBezTo>
                      <a:pt x="10589" y="8773"/>
                      <a:pt x="10065" y="8776"/>
                      <a:pt x="9356" y="8800"/>
                    </a:cubicBezTo>
                    <a:cubicBezTo>
                      <a:pt x="9356" y="8800"/>
                      <a:pt x="10800" y="5194"/>
                      <a:pt x="10800" y="5194"/>
                    </a:cubicBezTo>
                    <a:close/>
                    <a:moveTo>
                      <a:pt x="10800" y="1352"/>
                    </a:moveTo>
                    <a:cubicBezTo>
                      <a:pt x="11172" y="1352"/>
                      <a:pt x="11475" y="1651"/>
                      <a:pt x="11475" y="2023"/>
                    </a:cubicBezTo>
                    <a:cubicBezTo>
                      <a:pt x="11475" y="2396"/>
                      <a:pt x="11172" y="2700"/>
                      <a:pt x="10800" y="2700"/>
                    </a:cubicBezTo>
                    <a:cubicBezTo>
                      <a:pt x="10427" y="2700"/>
                      <a:pt x="10125" y="2396"/>
                      <a:pt x="10125" y="2023"/>
                    </a:cubicBezTo>
                    <a:cubicBezTo>
                      <a:pt x="10125" y="1651"/>
                      <a:pt x="10427" y="1352"/>
                      <a:pt x="10800" y="1352"/>
                    </a:cubicBezTo>
                    <a:cubicBezTo>
                      <a:pt x="10800" y="1352"/>
                      <a:pt x="10800" y="1352"/>
                      <a:pt x="10800" y="1352"/>
                    </a:cubicBezTo>
                    <a:close/>
                    <a:moveTo>
                      <a:pt x="18225" y="6542"/>
                    </a:moveTo>
                    <a:lnTo>
                      <a:pt x="19504" y="9746"/>
                    </a:lnTo>
                    <a:cubicBezTo>
                      <a:pt x="18812" y="9524"/>
                      <a:pt x="18001" y="9353"/>
                      <a:pt x="17154" y="9219"/>
                    </a:cubicBezTo>
                    <a:cubicBezTo>
                      <a:pt x="17154" y="9219"/>
                      <a:pt x="18225" y="6542"/>
                      <a:pt x="18225" y="6542"/>
                    </a:cubicBezTo>
                    <a:close/>
                    <a:moveTo>
                      <a:pt x="18225" y="2700"/>
                    </a:moveTo>
                    <a:cubicBezTo>
                      <a:pt x="18598" y="2700"/>
                      <a:pt x="18897" y="3003"/>
                      <a:pt x="18897" y="3375"/>
                    </a:cubicBezTo>
                    <a:cubicBezTo>
                      <a:pt x="18897" y="3747"/>
                      <a:pt x="18598" y="4051"/>
                      <a:pt x="18225" y="4051"/>
                    </a:cubicBezTo>
                    <a:cubicBezTo>
                      <a:pt x="17853" y="4051"/>
                      <a:pt x="17550" y="3747"/>
                      <a:pt x="17550" y="3375"/>
                    </a:cubicBezTo>
                    <a:cubicBezTo>
                      <a:pt x="17550" y="3003"/>
                      <a:pt x="17853" y="2700"/>
                      <a:pt x="18225" y="2700"/>
                    </a:cubicBezTo>
                    <a:cubicBezTo>
                      <a:pt x="18225" y="2700"/>
                      <a:pt x="18225" y="2700"/>
                      <a:pt x="18225" y="2700"/>
                    </a:cubicBezTo>
                    <a:close/>
                    <a:moveTo>
                      <a:pt x="21422" y="10906"/>
                    </a:moveTo>
                    <a:lnTo>
                      <a:pt x="19132" y="5174"/>
                    </a:lnTo>
                    <a:cubicBezTo>
                      <a:pt x="19791" y="4842"/>
                      <a:pt x="20249" y="4163"/>
                      <a:pt x="20249" y="3375"/>
                    </a:cubicBezTo>
                    <a:cubicBezTo>
                      <a:pt x="20249" y="2258"/>
                      <a:pt x="19339" y="1352"/>
                      <a:pt x="18225" y="1352"/>
                    </a:cubicBezTo>
                    <a:cubicBezTo>
                      <a:pt x="17108" y="1352"/>
                      <a:pt x="16198" y="2258"/>
                      <a:pt x="16198" y="3375"/>
                    </a:cubicBezTo>
                    <a:cubicBezTo>
                      <a:pt x="16198" y="4163"/>
                      <a:pt x="16656" y="4842"/>
                      <a:pt x="17316" y="5174"/>
                    </a:cubicBezTo>
                    <a:lnTo>
                      <a:pt x="15770" y="9040"/>
                    </a:lnTo>
                    <a:cubicBezTo>
                      <a:pt x="15065" y="8961"/>
                      <a:pt x="14366" y="8909"/>
                      <a:pt x="13723" y="8870"/>
                    </a:cubicBezTo>
                    <a:lnTo>
                      <a:pt x="11706" y="3827"/>
                    </a:lnTo>
                    <a:cubicBezTo>
                      <a:pt x="12366" y="3491"/>
                      <a:pt x="12824" y="2814"/>
                      <a:pt x="12824" y="2023"/>
                    </a:cubicBezTo>
                    <a:cubicBezTo>
                      <a:pt x="12824" y="910"/>
                      <a:pt x="11917" y="0"/>
                      <a:pt x="10800" y="0"/>
                    </a:cubicBezTo>
                    <a:cubicBezTo>
                      <a:pt x="9683" y="0"/>
                      <a:pt x="8772" y="910"/>
                      <a:pt x="8772" y="2023"/>
                    </a:cubicBezTo>
                    <a:cubicBezTo>
                      <a:pt x="8772" y="2814"/>
                      <a:pt x="9231" y="3491"/>
                      <a:pt x="9894" y="3827"/>
                    </a:cubicBezTo>
                    <a:lnTo>
                      <a:pt x="7877" y="8870"/>
                    </a:lnTo>
                    <a:cubicBezTo>
                      <a:pt x="7234" y="8909"/>
                      <a:pt x="6535" y="8961"/>
                      <a:pt x="5827" y="9040"/>
                    </a:cubicBezTo>
                    <a:lnTo>
                      <a:pt x="4281" y="5174"/>
                    </a:lnTo>
                    <a:cubicBezTo>
                      <a:pt x="4939" y="4842"/>
                      <a:pt x="5398" y="4163"/>
                      <a:pt x="5398" y="3375"/>
                    </a:cubicBezTo>
                    <a:cubicBezTo>
                      <a:pt x="5398" y="2258"/>
                      <a:pt x="4492" y="1352"/>
                      <a:pt x="3375" y="1352"/>
                    </a:cubicBezTo>
                    <a:cubicBezTo>
                      <a:pt x="2258" y="1352"/>
                      <a:pt x="1351" y="2258"/>
                      <a:pt x="1351" y="3375"/>
                    </a:cubicBezTo>
                    <a:cubicBezTo>
                      <a:pt x="1351" y="4163"/>
                      <a:pt x="1809" y="4842"/>
                      <a:pt x="2469" y="5174"/>
                    </a:cubicBezTo>
                    <a:lnTo>
                      <a:pt x="175" y="10906"/>
                    </a:lnTo>
                    <a:cubicBezTo>
                      <a:pt x="66" y="11081"/>
                      <a:pt x="0" y="11268"/>
                      <a:pt x="0" y="11476"/>
                    </a:cubicBezTo>
                    <a:lnTo>
                      <a:pt x="0" y="18898"/>
                    </a:lnTo>
                    <a:cubicBezTo>
                      <a:pt x="0" y="21524"/>
                      <a:pt x="9692" y="21600"/>
                      <a:pt x="10800" y="21600"/>
                    </a:cubicBezTo>
                    <a:cubicBezTo>
                      <a:pt x="11904" y="21600"/>
                      <a:pt x="21600" y="21524"/>
                      <a:pt x="21600" y="18898"/>
                    </a:cubicBezTo>
                    <a:lnTo>
                      <a:pt x="21600" y="11476"/>
                    </a:lnTo>
                    <a:cubicBezTo>
                      <a:pt x="21600" y="11268"/>
                      <a:pt x="21534" y="11081"/>
                      <a:pt x="21422" y="10906"/>
                    </a:cubicBezTo>
                    <a:cubicBezTo>
                      <a:pt x="21422" y="10906"/>
                      <a:pt x="21422" y="10906"/>
                      <a:pt x="21422" y="109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îṧľîdé"/>
              <p:cNvSpPr/>
              <p:nvPr/>
            </p:nvSpPr>
            <p:spPr>
              <a:xfrm>
                <a:off x="2464483" y="1840912"/>
                <a:ext cx="3348543" cy="43422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iṩļiḑe"/>
              <p:cNvSpPr/>
              <p:nvPr/>
            </p:nvSpPr>
            <p:spPr>
              <a:xfrm>
                <a:off x="2104562" y="1897756"/>
                <a:ext cx="241419" cy="192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1" h="21600" extrusionOk="0">
                    <a:moveTo>
                      <a:pt x="8496" y="19965"/>
                    </a:moveTo>
                    <a:lnTo>
                      <a:pt x="1285" y="10860"/>
                    </a:lnTo>
                    <a:lnTo>
                      <a:pt x="4159" y="7264"/>
                    </a:lnTo>
                    <a:lnTo>
                      <a:pt x="8496" y="12729"/>
                    </a:lnTo>
                    <a:lnTo>
                      <a:pt x="17333" y="1622"/>
                    </a:lnTo>
                    <a:lnTo>
                      <a:pt x="20173" y="5246"/>
                    </a:lnTo>
                    <a:cubicBezTo>
                      <a:pt x="20173" y="5246"/>
                      <a:pt x="8496" y="19965"/>
                      <a:pt x="8496" y="19965"/>
                    </a:cubicBezTo>
                    <a:close/>
                    <a:moveTo>
                      <a:pt x="21108" y="4067"/>
                    </a:moveTo>
                    <a:lnTo>
                      <a:pt x="18234" y="471"/>
                    </a:lnTo>
                    <a:cubicBezTo>
                      <a:pt x="17986" y="163"/>
                      <a:pt x="17683" y="0"/>
                      <a:pt x="17333" y="0"/>
                    </a:cubicBezTo>
                    <a:cubicBezTo>
                      <a:pt x="16948" y="0"/>
                      <a:pt x="16656" y="177"/>
                      <a:pt x="16422" y="471"/>
                    </a:cubicBezTo>
                    <a:lnTo>
                      <a:pt x="8496" y="10432"/>
                    </a:lnTo>
                    <a:lnTo>
                      <a:pt x="5071" y="6085"/>
                    </a:lnTo>
                    <a:cubicBezTo>
                      <a:pt x="4779" y="5777"/>
                      <a:pt x="4476" y="5614"/>
                      <a:pt x="4159" y="5614"/>
                    </a:cubicBezTo>
                    <a:cubicBezTo>
                      <a:pt x="3821" y="5614"/>
                      <a:pt x="3517" y="5777"/>
                      <a:pt x="3224" y="6085"/>
                    </a:cubicBezTo>
                    <a:lnTo>
                      <a:pt x="385" y="9709"/>
                    </a:lnTo>
                    <a:cubicBezTo>
                      <a:pt x="-127" y="10362"/>
                      <a:pt x="-129" y="11359"/>
                      <a:pt x="385" y="12006"/>
                    </a:cubicBezTo>
                    <a:lnTo>
                      <a:pt x="7584" y="21112"/>
                    </a:lnTo>
                    <a:cubicBezTo>
                      <a:pt x="7841" y="21439"/>
                      <a:pt x="8146" y="21600"/>
                      <a:pt x="8496" y="21600"/>
                    </a:cubicBezTo>
                    <a:cubicBezTo>
                      <a:pt x="8858" y="21600"/>
                      <a:pt x="9175" y="21436"/>
                      <a:pt x="9432" y="21112"/>
                    </a:cubicBezTo>
                    <a:lnTo>
                      <a:pt x="21108" y="6397"/>
                    </a:lnTo>
                    <a:cubicBezTo>
                      <a:pt x="21354" y="6085"/>
                      <a:pt x="21471" y="5702"/>
                      <a:pt x="21471" y="5246"/>
                    </a:cubicBezTo>
                    <a:cubicBezTo>
                      <a:pt x="21471" y="4819"/>
                      <a:pt x="21372" y="4397"/>
                      <a:pt x="21108" y="4067"/>
                    </a:cubicBezTo>
                    <a:cubicBezTo>
                      <a:pt x="21108" y="4067"/>
                      <a:pt x="21108" y="4067"/>
                      <a:pt x="21108" y="40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ṩḻïḑê"/>
              <p:cNvSpPr/>
              <p:nvPr/>
            </p:nvSpPr>
            <p:spPr>
              <a:xfrm>
                <a:off x="2464483" y="2550873"/>
                <a:ext cx="3348543" cy="43422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ísľiḍè"/>
              <p:cNvSpPr/>
              <p:nvPr/>
            </p:nvSpPr>
            <p:spPr>
              <a:xfrm>
                <a:off x="2104562" y="2607717"/>
                <a:ext cx="241419" cy="192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1" h="21600" extrusionOk="0">
                    <a:moveTo>
                      <a:pt x="8496" y="19965"/>
                    </a:moveTo>
                    <a:lnTo>
                      <a:pt x="1285" y="10860"/>
                    </a:lnTo>
                    <a:lnTo>
                      <a:pt x="4159" y="7264"/>
                    </a:lnTo>
                    <a:lnTo>
                      <a:pt x="8496" y="12729"/>
                    </a:lnTo>
                    <a:lnTo>
                      <a:pt x="17333" y="1622"/>
                    </a:lnTo>
                    <a:lnTo>
                      <a:pt x="20173" y="5246"/>
                    </a:lnTo>
                    <a:cubicBezTo>
                      <a:pt x="20173" y="5246"/>
                      <a:pt x="8496" y="19965"/>
                      <a:pt x="8496" y="19965"/>
                    </a:cubicBezTo>
                    <a:close/>
                    <a:moveTo>
                      <a:pt x="21108" y="4067"/>
                    </a:moveTo>
                    <a:lnTo>
                      <a:pt x="18234" y="471"/>
                    </a:lnTo>
                    <a:cubicBezTo>
                      <a:pt x="17986" y="163"/>
                      <a:pt x="17683" y="0"/>
                      <a:pt x="17333" y="0"/>
                    </a:cubicBezTo>
                    <a:cubicBezTo>
                      <a:pt x="16948" y="0"/>
                      <a:pt x="16656" y="177"/>
                      <a:pt x="16422" y="471"/>
                    </a:cubicBezTo>
                    <a:lnTo>
                      <a:pt x="8496" y="10432"/>
                    </a:lnTo>
                    <a:lnTo>
                      <a:pt x="5071" y="6085"/>
                    </a:lnTo>
                    <a:cubicBezTo>
                      <a:pt x="4779" y="5777"/>
                      <a:pt x="4476" y="5614"/>
                      <a:pt x="4159" y="5614"/>
                    </a:cubicBezTo>
                    <a:cubicBezTo>
                      <a:pt x="3821" y="5614"/>
                      <a:pt x="3517" y="5777"/>
                      <a:pt x="3224" y="6085"/>
                    </a:cubicBezTo>
                    <a:lnTo>
                      <a:pt x="385" y="9709"/>
                    </a:lnTo>
                    <a:cubicBezTo>
                      <a:pt x="-127" y="10362"/>
                      <a:pt x="-129" y="11359"/>
                      <a:pt x="385" y="12006"/>
                    </a:cubicBezTo>
                    <a:lnTo>
                      <a:pt x="7584" y="21112"/>
                    </a:lnTo>
                    <a:cubicBezTo>
                      <a:pt x="7841" y="21439"/>
                      <a:pt x="8146" y="21600"/>
                      <a:pt x="8496" y="21600"/>
                    </a:cubicBezTo>
                    <a:cubicBezTo>
                      <a:pt x="8858" y="21600"/>
                      <a:pt x="9175" y="21436"/>
                      <a:pt x="9432" y="21112"/>
                    </a:cubicBezTo>
                    <a:lnTo>
                      <a:pt x="21108" y="6397"/>
                    </a:lnTo>
                    <a:cubicBezTo>
                      <a:pt x="21354" y="6085"/>
                      <a:pt x="21471" y="5702"/>
                      <a:pt x="21471" y="5246"/>
                    </a:cubicBezTo>
                    <a:cubicBezTo>
                      <a:pt x="21471" y="4819"/>
                      <a:pt x="21372" y="4397"/>
                      <a:pt x="21108" y="4067"/>
                    </a:cubicBezTo>
                    <a:cubicBezTo>
                      <a:pt x="21108" y="4067"/>
                      <a:pt x="21108" y="4067"/>
                      <a:pt x="21108" y="40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ïṥļiḓe"/>
              <p:cNvSpPr/>
              <p:nvPr/>
            </p:nvSpPr>
            <p:spPr>
              <a:xfrm>
                <a:off x="6745024" y="1840912"/>
                <a:ext cx="3348543" cy="43422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íslíḋe"/>
              <p:cNvSpPr/>
              <p:nvPr/>
            </p:nvSpPr>
            <p:spPr>
              <a:xfrm>
                <a:off x="6385103" y="1897756"/>
                <a:ext cx="241419" cy="192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1" h="21600" extrusionOk="0">
                    <a:moveTo>
                      <a:pt x="8496" y="19965"/>
                    </a:moveTo>
                    <a:lnTo>
                      <a:pt x="1285" y="10860"/>
                    </a:lnTo>
                    <a:lnTo>
                      <a:pt x="4159" y="7264"/>
                    </a:lnTo>
                    <a:lnTo>
                      <a:pt x="8496" y="12729"/>
                    </a:lnTo>
                    <a:lnTo>
                      <a:pt x="17333" y="1622"/>
                    </a:lnTo>
                    <a:lnTo>
                      <a:pt x="20173" y="5246"/>
                    </a:lnTo>
                    <a:cubicBezTo>
                      <a:pt x="20173" y="5246"/>
                      <a:pt x="8496" y="19965"/>
                      <a:pt x="8496" y="19965"/>
                    </a:cubicBezTo>
                    <a:close/>
                    <a:moveTo>
                      <a:pt x="21108" y="4067"/>
                    </a:moveTo>
                    <a:lnTo>
                      <a:pt x="18234" y="471"/>
                    </a:lnTo>
                    <a:cubicBezTo>
                      <a:pt x="17986" y="163"/>
                      <a:pt x="17683" y="0"/>
                      <a:pt x="17333" y="0"/>
                    </a:cubicBezTo>
                    <a:cubicBezTo>
                      <a:pt x="16948" y="0"/>
                      <a:pt x="16656" y="177"/>
                      <a:pt x="16422" y="471"/>
                    </a:cubicBezTo>
                    <a:lnTo>
                      <a:pt x="8496" y="10432"/>
                    </a:lnTo>
                    <a:lnTo>
                      <a:pt x="5071" y="6085"/>
                    </a:lnTo>
                    <a:cubicBezTo>
                      <a:pt x="4779" y="5777"/>
                      <a:pt x="4476" y="5614"/>
                      <a:pt x="4159" y="5614"/>
                    </a:cubicBezTo>
                    <a:cubicBezTo>
                      <a:pt x="3821" y="5614"/>
                      <a:pt x="3517" y="5777"/>
                      <a:pt x="3224" y="6085"/>
                    </a:cubicBezTo>
                    <a:lnTo>
                      <a:pt x="385" y="9709"/>
                    </a:lnTo>
                    <a:cubicBezTo>
                      <a:pt x="-127" y="10362"/>
                      <a:pt x="-129" y="11359"/>
                      <a:pt x="385" y="12006"/>
                    </a:cubicBezTo>
                    <a:lnTo>
                      <a:pt x="7584" y="21112"/>
                    </a:lnTo>
                    <a:cubicBezTo>
                      <a:pt x="7841" y="21439"/>
                      <a:pt x="8146" y="21600"/>
                      <a:pt x="8496" y="21600"/>
                    </a:cubicBezTo>
                    <a:cubicBezTo>
                      <a:pt x="8858" y="21600"/>
                      <a:pt x="9175" y="21436"/>
                      <a:pt x="9432" y="21112"/>
                    </a:cubicBezTo>
                    <a:lnTo>
                      <a:pt x="21108" y="6397"/>
                    </a:lnTo>
                    <a:cubicBezTo>
                      <a:pt x="21354" y="6085"/>
                      <a:pt x="21471" y="5702"/>
                      <a:pt x="21471" y="5246"/>
                    </a:cubicBezTo>
                    <a:cubicBezTo>
                      <a:pt x="21471" y="4819"/>
                      <a:pt x="21372" y="4397"/>
                      <a:pt x="21108" y="4067"/>
                    </a:cubicBezTo>
                    <a:cubicBezTo>
                      <a:pt x="21108" y="4067"/>
                      <a:pt x="21108" y="4067"/>
                      <a:pt x="21108" y="40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š1ïďé"/>
              <p:cNvSpPr/>
              <p:nvPr/>
            </p:nvSpPr>
            <p:spPr>
              <a:xfrm>
                <a:off x="6745024" y="2550873"/>
                <a:ext cx="3348543" cy="43422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iśḻíḋè"/>
              <p:cNvSpPr/>
              <p:nvPr/>
            </p:nvSpPr>
            <p:spPr>
              <a:xfrm>
                <a:off x="6385103" y="2607717"/>
                <a:ext cx="241419" cy="192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1" h="21600" extrusionOk="0">
                    <a:moveTo>
                      <a:pt x="8496" y="19965"/>
                    </a:moveTo>
                    <a:lnTo>
                      <a:pt x="1285" y="10860"/>
                    </a:lnTo>
                    <a:lnTo>
                      <a:pt x="4159" y="7264"/>
                    </a:lnTo>
                    <a:lnTo>
                      <a:pt x="8496" y="12729"/>
                    </a:lnTo>
                    <a:lnTo>
                      <a:pt x="17333" y="1622"/>
                    </a:lnTo>
                    <a:lnTo>
                      <a:pt x="20173" y="5246"/>
                    </a:lnTo>
                    <a:cubicBezTo>
                      <a:pt x="20173" y="5246"/>
                      <a:pt x="8496" y="19965"/>
                      <a:pt x="8496" y="19965"/>
                    </a:cubicBezTo>
                    <a:close/>
                    <a:moveTo>
                      <a:pt x="21108" y="4067"/>
                    </a:moveTo>
                    <a:lnTo>
                      <a:pt x="18234" y="471"/>
                    </a:lnTo>
                    <a:cubicBezTo>
                      <a:pt x="17986" y="163"/>
                      <a:pt x="17683" y="0"/>
                      <a:pt x="17333" y="0"/>
                    </a:cubicBezTo>
                    <a:cubicBezTo>
                      <a:pt x="16948" y="0"/>
                      <a:pt x="16656" y="177"/>
                      <a:pt x="16422" y="471"/>
                    </a:cubicBezTo>
                    <a:lnTo>
                      <a:pt x="8496" y="10432"/>
                    </a:lnTo>
                    <a:lnTo>
                      <a:pt x="5071" y="6085"/>
                    </a:lnTo>
                    <a:cubicBezTo>
                      <a:pt x="4779" y="5777"/>
                      <a:pt x="4476" y="5614"/>
                      <a:pt x="4159" y="5614"/>
                    </a:cubicBezTo>
                    <a:cubicBezTo>
                      <a:pt x="3821" y="5614"/>
                      <a:pt x="3517" y="5777"/>
                      <a:pt x="3224" y="6085"/>
                    </a:cubicBezTo>
                    <a:lnTo>
                      <a:pt x="385" y="9709"/>
                    </a:lnTo>
                    <a:cubicBezTo>
                      <a:pt x="-127" y="10362"/>
                      <a:pt x="-129" y="11359"/>
                      <a:pt x="385" y="12006"/>
                    </a:cubicBezTo>
                    <a:lnTo>
                      <a:pt x="7584" y="21112"/>
                    </a:lnTo>
                    <a:cubicBezTo>
                      <a:pt x="7841" y="21439"/>
                      <a:pt x="8146" y="21600"/>
                      <a:pt x="8496" y="21600"/>
                    </a:cubicBezTo>
                    <a:cubicBezTo>
                      <a:pt x="8858" y="21600"/>
                      <a:pt x="9175" y="21436"/>
                      <a:pt x="9432" y="21112"/>
                    </a:cubicBezTo>
                    <a:lnTo>
                      <a:pt x="21108" y="6397"/>
                    </a:lnTo>
                    <a:cubicBezTo>
                      <a:pt x="21354" y="6085"/>
                      <a:pt x="21471" y="5702"/>
                      <a:pt x="21471" y="5246"/>
                    </a:cubicBezTo>
                    <a:cubicBezTo>
                      <a:pt x="21471" y="4819"/>
                      <a:pt x="21372" y="4397"/>
                      <a:pt x="21108" y="4067"/>
                    </a:cubicBezTo>
                    <a:cubicBezTo>
                      <a:pt x="21108" y="4067"/>
                      <a:pt x="21108" y="4067"/>
                      <a:pt x="21108" y="40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0" name="îṧľîdé"/>
            <p:cNvSpPr/>
            <p:nvPr/>
          </p:nvSpPr>
          <p:spPr>
            <a:xfrm>
              <a:off x="3334757" y="5617207"/>
              <a:ext cx="5522485" cy="56100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此部分内容作为文字排版占位显示（建议使用主题字体</a:t>
              </a:r>
              <a:r>
                <a:rPr lang="zh-CN" altLang="en-US" sz="1000" dirty="0" smtClean="0">
                  <a:ea typeface="微软雅黑" panose="020B0503020204020204" pitchFamily="34" charset="-122"/>
                </a:rPr>
                <a:t>）如</a:t>
              </a:r>
              <a:r>
                <a:rPr lang="zh-CN" altLang="en-US" sz="1000" dirty="0">
                  <a:ea typeface="微软雅黑" panose="020B0503020204020204" pitchFamily="34" charset="-122"/>
                </a:rPr>
                <a:t>需更改请在（设置形状格式）菜单下（文本选项）中调整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日常应用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6731f16-a3cb-4955-8c95-a62c703a6f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9249" y="1383825"/>
            <a:ext cx="9233505" cy="5186753"/>
            <a:chOff x="1479248" y="1147849"/>
            <a:chExt cx="9233503" cy="5186752"/>
          </a:xfrm>
        </p:grpSpPr>
        <p:grpSp>
          <p:nvGrpSpPr>
            <p:cNvPr id="4" name="íṧḷíďè"/>
            <p:cNvGrpSpPr/>
            <p:nvPr/>
          </p:nvGrpSpPr>
          <p:grpSpPr>
            <a:xfrm>
              <a:off x="1479248" y="1147849"/>
              <a:ext cx="9233503" cy="4781002"/>
              <a:chOff x="1002955" y="1563924"/>
              <a:chExt cx="7560857" cy="3914924"/>
            </a:xfrm>
          </p:grpSpPr>
          <p:sp>
            <p:nvSpPr>
              <p:cNvPr id="7" name="îsļíďé"/>
              <p:cNvSpPr/>
              <p:nvPr/>
            </p:nvSpPr>
            <p:spPr>
              <a:xfrm>
                <a:off x="3812025" y="1563924"/>
                <a:ext cx="1942715" cy="3276547"/>
              </a:xfrm>
              <a:prstGeom prst="rect">
                <a:avLst/>
              </a:prstGeom>
              <a:blipFill>
                <a:blip r:embed="rId2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8" name="iṣḷîdé"/>
              <p:cNvSpPr/>
              <p:nvPr/>
            </p:nvSpPr>
            <p:spPr>
              <a:xfrm>
                <a:off x="6437259" y="1563924"/>
                <a:ext cx="1942715" cy="3276547"/>
              </a:xfrm>
              <a:prstGeom prst="rect">
                <a:avLst/>
              </a:prstGeom>
              <a:blipFill>
                <a:blip r:embed="rId3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ïsḷiḑè"/>
              <p:cNvSpPr/>
              <p:nvPr/>
            </p:nvSpPr>
            <p:spPr>
              <a:xfrm>
                <a:off x="1186793" y="1563924"/>
                <a:ext cx="1942715" cy="3276547"/>
              </a:xfrm>
              <a:prstGeom prst="rect">
                <a:avLst/>
              </a:prstGeom>
              <a:blipFill>
                <a:blip r:embed="rId4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" name="ïsḻîḑè"/>
              <p:cNvSpPr/>
              <p:nvPr/>
            </p:nvSpPr>
            <p:spPr>
              <a:xfrm>
                <a:off x="1186793" y="3196489"/>
                <a:ext cx="1942715" cy="164398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600" dirty="0">
                    <a:ea typeface="微软雅黑" panose="020B0503020204020204" pitchFamily="34" charset="-122"/>
                  </a:rPr>
                  <a:t>关键词</a:t>
                </a:r>
                <a:endParaRPr lang="en-US" altLang="zh-CN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íṧļídé"/>
              <p:cNvSpPr txBox="1"/>
              <p:nvPr/>
            </p:nvSpPr>
            <p:spPr>
              <a:xfrm>
                <a:off x="1002955" y="4878571"/>
                <a:ext cx="2310391" cy="60027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zh-CN" altLang="en-US" sz="1050" dirty="0" smtClean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 smtClean="0">
                    <a:ea typeface="微软雅黑" panose="020B0503020204020204" pitchFamily="34" charset="-122"/>
                  </a:rPr>
                </a:br>
                <a:r>
                  <a:rPr lang="zh-CN" altLang="en-US" sz="1050" dirty="0" smtClean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îṣliḍè"/>
              <p:cNvSpPr/>
              <p:nvPr/>
            </p:nvSpPr>
            <p:spPr>
              <a:xfrm>
                <a:off x="3812026" y="3570471"/>
                <a:ext cx="1942715" cy="12700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600" dirty="0" smtClean="0">
                    <a:ea typeface="微软雅黑" panose="020B0503020204020204" pitchFamily="34" charset="-122"/>
                  </a:rPr>
                  <a:t>关键词</a:t>
                </a:r>
                <a:endParaRPr lang="en-US" altLang="zh-CN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ísḻíďé"/>
              <p:cNvSpPr txBox="1"/>
              <p:nvPr/>
            </p:nvSpPr>
            <p:spPr>
              <a:xfrm>
                <a:off x="3628188" y="4878571"/>
                <a:ext cx="2310391" cy="60027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zh-CN" altLang="en-US" sz="1050" dirty="0" smtClean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 smtClean="0">
                    <a:ea typeface="微软雅黑" panose="020B0503020204020204" pitchFamily="34" charset="-122"/>
                  </a:rPr>
                </a:br>
                <a:r>
                  <a:rPr lang="zh-CN" altLang="en-US" sz="1050" dirty="0" smtClean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íslïdé"/>
              <p:cNvSpPr/>
              <p:nvPr/>
            </p:nvSpPr>
            <p:spPr>
              <a:xfrm>
                <a:off x="6437259" y="2878989"/>
                <a:ext cx="1942715" cy="1961482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600" dirty="0" smtClean="0">
                    <a:ea typeface="微软雅黑" panose="020B0503020204020204" pitchFamily="34" charset="-122"/>
                  </a:rPr>
                  <a:t>关键词</a:t>
                </a:r>
                <a:endParaRPr lang="en-US" altLang="zh-CN" sz="16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îśḻïdê"/>
              <p:cNvSpPr txBox="1"/>
              <p:nvPr/>
            </p:nvSpPr>
            <p:spPr>
              <a:xfrm>
                <a:off x="6253421" y="4878571"/>
                <a:ext cx="2310391" cy="60027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zh-CN" altLang="en-US" sz="1050" dirty="0" smtClean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 smtClean="0">
                    <a:ea typeface="微软雅黑" panose="020B0503020204020204" pitchFamily="34" charset="-122"/>
                  </a:rPr>
                </a:br>
                <a:r>
                  <a:rPr lang="zh-CN" altLang="en-US" sz="1050" dirty="0" smtClean="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50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išļidè"/>
            <p:cNvSpPr txBox="1"/>
            <p:nvPr/>
          </p:nvSpPr>
          <p:spPr>
            <a:xfrm>
              <a:off x="3405764" y="5975380"/>
              <a:ext cx="5380470" cy="35922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1">
              <a:normAutofit/>
            </a:bodyPr>
            <a:lstStyle/>
            <a:p>
              <a:pPr algn="ctr" defTabSz="914400">
                <a:lnSpc>
                  <a:spcPct val="120000"/>
                </a:lnSpc>
                <a:defRPr/>
              </a:pPr>
              <a:r>
                <a:rPr lang="zh-CN" altLang="en-US" sz="1200" dirty="0" smtClean="0"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>
                <a:ea typeface="微软雅黑" panose="020B0503020204020204" pitchFamily="34" charset="-122"/>
              </a:rPr>
              <a:t>日常应用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71329" y="2"/>
            <a:ext cx="12263329" cy="69455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71329" y="2683935"/>
            <a:ext cx="12263329" cy="4261617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06776" y="3245081"/>
            <a:ext cx="6567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5025" y="5002891"/>
            <a:ext cx="3390623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专业讲师全面培训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47400" y="169333"/>
            <a:ext cx="1024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LOGO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5025" y="5521290"/>
            <a:ext cx="20168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45140" y="5521076"/>
            <a:ext cx="141050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0"/>
            <a:ext cx="4795011" cy="6861448"/>
            <a:chOff x="0" y="0"/>
            <a:chExt cx="4795010" cy="6861448"/>
          </a:xfrm>
        </p:grpSpPr>
        <p:sp>
          <p:nvSpPr>
            <p:cNvPr id="4" name="íṣ1íḋé"/>
            <p:cNvSpPr/>
            <p:nvPr/>
          </p:nvSpPr>
          <p:spPr bwMode="auto">
            <a:xfrm>
              <a:off x="144016" y="3448"/>
              <a:ext cx="4650994" cy="6858000"/>
            </a:xfrm>
            <a:prstGeom prst="homePlate">
              <a:avLst>
                <a:gd name="adj" fmla="val 490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ïśľîḋé"/>
            <p:cNvSpPr/>
            <p:nvPr/>
          </p:nvSpPr>
          <p:spPr bwMode="auto">
            <a:xfrm>
              <a:off x="144016" y="0"/>
              <a:ext cx="4650994" cy="6858000"/>
            </a:xfrm>
            <a:prstGeom prst="homePlate">
              <a:avLst>
                <a:gd name="adj" fmla="val 51739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ïşlíde"/>
            <p:cNvSpPr/>
            <p:nvPr/>
          </p:nvSpPr>
          <p:spPr bwMode="auto">
            <a:xfrm>
              <a:off x="0" y="0"/>
              <a:ext cx="4650994" cy="6858000"/>
            </a:xfrm>
            <a:prstGeom prst="homePlate">
              <a:avLst>
                <a:gd name="adj" fmla="val 49253"/>
              </a:avLst>
            </a:prstGeom>
            <a:blipFill dpi="0" rotWithShape="1">
              <a:blip r:embed="rId1" cstate="screen"/>
              <a:srcRect/>
              <a:stretch>
                <a:fillRect b="1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îṡlîďe"/>
          <p:cNvSpPr txBox="1"/>
          <p:nvPr/>
        </p:nvSpPr>
        <p:spPr bwMode="auto">
          <a:xfrm>
            <a:off x="6041964" y="4056117"/>
            <a:ext cx="3390411" cy="781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sz="1400" dirty="0">
                <a:ea typeface="微软雅黑" panose="020B0503020204020204" pitchFamily="34" charset="-122"/>
              </a:rPr>
            </a:br>
            <a:r>
              <a:rPr lang="zh-CN" altLang="en-US" sz="1400" dirty="0">
                <a:ea typeface="微软雅黑" panose="020B0503020204020204" pitchFamily="34" charset="-122"/>
              </a:rPr>
              <a:t>（建议使用主题字体）</a:t>
            </a:r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1" name="íṥlíḑe"/>
          <p:cNvSpPr/>
          <p:nvPr/>
        </p:nvSpPr>
        <p:spPr>
          <a:xfrm>
            <a:off x="5504431" y="2801884"/>
            <a:ext cx="4465479" cy="1254235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礼仪基本概念</a:t>
            </a:r>
            <a:endParaRPr lang="zh-CN" altLang="en-US" sz="54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bfb9f1-026e-4030-9fa9-31d6165ed3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6717" y="1735488"/>
            <a:ext cx="11185283" cy="4448908"/>
            <a:chOff x="1006715" y="1204546"/>
            <a:chExt cx="11185283" cy="4448908"/>
          </a:xfrm>
        </p:grpSpPr>
        <p:sp>
          <p:nvSpPr>
            <p:cNvPr id="4" name="ïŝḻíḍê"/>
            <p:cNvSpPr/>
            <p:nvPr/>
          </p:nvSpPr>
          <p:spPr>
            <a:xfrm>
              <a:off x="5705474" y="1204546"/>
              <a:ext cx="6486524" cy="4448908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îşḷiḍè"/>
            <p:cNvSpPr/>
            <p:nvPr/>
          </p:nvSpPr>
          <p:spPr>
            <a:xfrm>
              <a:off x="4581525" y="3932211"/>
              <a:ext cx="1924049" cy="11255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îṣļîḓê"/>
            <p:cNvSpPr txBox="1"/>
            <p:nvPr/>
          </p:nvSpPr>
          <p:spPr>
            <a:xfrm>
              <a:off x="1006715" y="2110849"/>
              <a:ext cx="2965209" cy="76210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ïṧḻîdê"/>
            <p:cNvSpPr txBox="1"/>
            <p:nvPr/>
          </p:nvSpPr>
          <p:spPr>
            <a:xfrm>
              <a:off x="1006716" y="1702399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îşḷídê"/>
            <p:cNvSpPr txBox="1"/>
            <p:nvPr/>
          </p:nvSpPr>
          <p:spPr>
            <a:xfrm>
              <a:off x="1006715" y="3814222"/>
              <a:ext cx="2965209" cy="76210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îšḷiḍé"/>
            <p:cNvSpPr txBox="1"/>
            <p:nvPr/>
          </p:nvSpPr>
          <p:spPr>
            <a:xfrm>
              <a:off x="1006716" y="3405772"/>
              <a:ext cx="2174632" cy="52643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defTabSz="914400">
                <a:defRPr/>
              </a:pPr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íSḷîḋè"/>
            <p:cNvSpPr txBox="1"/>
            <p:nvPr/>
          </p:nvSpPr>
          <p:spPr>
            <a:xfrm>
              <a:off x="4914897" y="3932211"/>
              <a:ext cx="1590677" cy="831341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3200" b="1" spc="-15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关键字</a:t>
              </a:r>
              <a:endParaRPr lang="en-US" altLang="zh-CN" sz="3200" b="1" spc="-1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 smtClean="0">
                <a:ea typeface="微软雅黑" panose="020B0503020204020204" pitchFamily="34" charset="-122"/>
              </a:rPr>
              <a:t>礼仪基本概念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2d28a74-895a-41c0-8ab8-30c47acacaf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63700" y="1802692"/>
            <a:ext cx="8864600" cy="3759541"/>
            <a:chOff x="1079500" y="1301467"/>
            <a:chExt cx="10033000" cy="4255067"/>
          </a:xfrm>
        </p:grpSpPr>
        <p:grpSp>
          <p:nvGrpSpPr>
            <p:cNvPr id="4" name="îṣľiďé"/>
            <p:cNvGrpSpPr/>
            <p:nvPr/>
          </p:nvGrpSpPr>
          <p:grpSpPr>
            <a:xfrm>
              <a:off x="1079501" y="1301467"/>
              <a:ext cx="4699000" cy="1778568"/>
              <a:chOff x="1943101" y="1230923"/>
              <a:chExt cx="6597161" cy="2497019"/>
            </a:xfrm>
          </p:grpSpPr>
          <p:sp>
            <p:nvSpPr>
              <p:cNvPr id="29" name="íSļídè"/>
              <p:cNvSpPr/>
              <p:nvPr/>
            </p:nvSpPr>
            <p:spPr>
              <a:xfrm rot="16200000">
                <a:off x="2000251" y="1173774"/>
                <a:ext cx="2013438" cy="21277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ïšḻiḓè"/>
              <p:cNvSpPr/>
              <p:nvPr/>
            </p:nvSpPr>
            <p:spPr>
              <a:xfrm rot="5400000">
                <a:off x="5089280" y="276959"/>
                <a:ext cx="2013438" cy="488852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ṡļiḑè"/>
              <p:cNvSpPr/>
              <p:nvPr/>
            </p:nvSpPr>
            <p:spPr>
              <a:xfrm flipH="1">
                <a:off x="3651734" y="1230923"/>
                <a:ext cx="419103" cy="483579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" name="îṧḷídè"/>
            <p:cNvGrpSpPr/>
            <p:nvPr/>
          </p:nvGrpSpPr>
          <p:grpSpPr>
            <a:xfrm>
              <a:off x="1079500" y="3777967"/>
              <a:ext cx="4699000" cy="1778567"/>
              <a:chOff x="1206500" y="3695133"/>
              <a:chExt cx="4699000" cy="1778567"/>
            </a:xfrm>
          </p:grpSpPr>
          <p:sp>
            <p:nvSpPr>
              <p:cNvPr id="26" name="iśḻîḓè"/>
              <p:cNvSpPr/>
              <p:nvPr/>
            </p:nvSpPr>
            <p:spPr>
              <a:xfrm rot="16200000">
                <a:off x="1247207" y="36544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ṣlïḍé"/>
              <p:cNvSpPr/>
              <p:nvPr/>
            </p:nvSpPr>
            <p:spPr>
              <a:xfrm rot="5400000">
                <a:off x="3447448" y="30156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ïśļîḋe"/>
              <p:cNvSpPr/>
              <p:nvPr/>
            </p:nvSpPr>
            <p:spPr>
              <a:xfrm flipH="1">
                <a:off x="2423519" y="3695133"/>
                <a:ext cx="298517" cy="344442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iṡḻîḋe"/>
            <p:cNvGrpSpPr/>
            <p:nvPr/>
          </p:nvGrpSpPr>
          <p:grpSpPr>
            <a:xfrm>
              <a:off x="6413500" y="1301467"/>
              <a:ext cx="4699000" cy="1778567"/>
              <a:chOff x="6324600" y="1218633"/>
              <a:chExt cx="4699000" cy="1778567"/>
            </a:xfrm>
          </p:grpSpPr>
          <p:sp>
            <p:nvSpPr>
              <p:cNvPr id="23" name="íśḻíḑe"/>
              <p:cNvSpPr/>
              <p:nvPr/>
            </p:nvSpPr>
            <p:spPr>
              <a:xfrm rot="16200000">
                <a:off x="6365307" y="11779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ṡ1íde"/>
              <p:cNvSpPr/>
              <p:nvPr/>
            </p:nvSpPr>
            <p:spPr>
              <a:xfrm rot="5400000">
                <a:off x="8565548" y="5391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isľíḍê"/>
              <p:cNvSpPr/>
              <p:nvPr/>
            </p:nvSpPr>
            <p:spPr>
              <a:xfrm flipH="1">
                <a:off x="7541619" y="1218633"/>
                <a:ext cx="298517" cy="344442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íS1iďe"/>
            <p:cNvGrpSpPr/>
            <p:nvPr/>
          </p:nvGrpSpPr>
          <p:grpSpPr>
            <a:xfrm>
              <a:off x="6413500" y="3777967"/>
              <a:ext cx="4699000" cy="1778567"/>
              <a:chOff x="6324600" y="3695133"/>
              <a:chExt cx="4699000" cy="1778567"/>
            </a:xfrm>
          </p:grpSpPr>
          <p:sp>
            <p:nvSpPr>
              <p:cNvPr id="20" name="îṥľiḓè"/>
              <p:cNvSpPr/>
              <p:nvPr/>
            </p:nvSpPr>
            <p:spPr>
              <a:xfrm rot="16200000">
                <a:off x="6365307" y="3654427"/>
                <a:ext cx="1434124" cy="15155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išľíḋè"/>
              <p:cNvSpPr/>
              <p:nvPr/>
            </p:nvSpPr>
            <p:spPr>
              <a:xfrm rot="5400000">
                <a:off x="8565548" y="3015648"/>
                <a:ext cx="1434124" cy="34819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ïṩ1íďè"/>
              <p:cNvSpPr/>
              <p:nvPr/>
            </p:nvSpPr>
            <p:spPr>
              <a:xfrm flipH="1">
                <a:off x="7541619" y="3695133"/>
                <a:ext cx="298517" cy="344442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íŝḷîḑè"/>
            <p:cNvSpPr txBox="1"/>
            <p:nvPr/>
          </p:nvSpPr>
          <p:spPr>
            <a:xfrm>
              <a:off x="2727506" y="2258074"/>
              <a:ext cx="280818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í$ļíďè"/>
            <p:cNvSpPr/>
            <p:nvPr/>
          </p:nvSpPr>
          <p:spPr>
            <a:xfrm>
              <a:off x="2727506" y="194508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iṥḻîdé"/>
            <p:cNvSpPr txBox="1"/>
            <p:nvPr/>
          </p:nvSpPr>
          <p:spPr>
            <a:xfrm>
              <a:off x="2727506" y="4734573"/>
              <a:ext cx="280818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î$ļîḋé"/>
            <p:cNvSpPr/>
            <p:nvPr/>
          </p:nvSpPr>
          <p:spPr>
            <a:xfrm>
              <a:off x="2727506" y="442158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ïṧ1îḑé"/>
            <p:cNvSpPr txBox="1"/>
            <p:nvPr/>
          </p:nvSpPr>
          <p:spPr>
            <a:xfrm>
              <a:off x="8014761" y="2258074"/>
              <a:ext cx="280818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ïṣlidé"/>
            <p:cNvSpPr/>
            <p:nvPr/>
          </p:nvSpPr>
          <p:spPr>
            <a:xfrm>
              <a:off x="8014761" y="194508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išḻiḓè"/>
            <p:cNvSpPr txBox="1"/>
            <p:nvPr/>
          </p:nvSpPr>
          <p:spPr>
            <a:xfrm>
              <a:off x="8014761" y="4734573"/>
              <a:ext cx="2808183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îṧḻidé"/>
            <p:cNvSpPr/>
            <p:nvPr/>
          </p:nvSpPr>
          <p:spPr>
            <a:xfrm>
              <a:off x="8014761" y="442158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î$ľíḓé"/>
            <p:cNvSpPr/>
            <p:nvPr/>
          </p:nvSpPr>
          <p:spPr bwMode="auto">
            <a:xfrm>
              <a:off x="1617828" y="4270209"/>
              <a:ext cx="390823" cy="3900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iḓê"/>
            <p:cNvSpPr/>
            <p:nvPr/>
          </p:nvSpPr>
          <p:spPr bwMode="auto">
            <a:xfrm>
              <a:off x="1518636" y="1788552"/>
              <a:ext cx="490015" cy="40275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ṣļiḍè"/>
            <p:cNvSpPr/>
            <p:nvPr/>
          </p:nvSpPr>
          <p:spPr bwMode="auto">
            <a:xfrm>
              <a:off x="6852699" y="4292753"/>
              <a:ext cx="419820" cy="40455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i$ļiḍe"/>
            <p:cNvSpPr>
              <a:spLocks noChangeAspect="1"/>
            </p:cNvSpPr>
            <p:nvPr/>
          </p:nvSpPr>
          <p:spPr bwMode="auto">
            <a:xfrm>
              <a:off x="6852699" y="1731470"/>
              <a:ext cx="460321" cy="45983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2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 smtClean="0">
                <a:ea typeface="微软雅黑" panose="020B0503020204020204" pitchFamily="34" charset="-122"/>
              </a:rPr>
              <a:t>礼仪基本概念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b148ef1-aac7-4748-a26a-87baab6450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9251" y="1356853"/>
            <a:ext cx="9173499" cy="5160093"/>
            <a:chOff x="-1" y="0"/>
            <a:chExt cx="12192001" cy="6858000"/>
          </a:xfrm>
        </p:grpSpPr>
        <p:sp>
          <p:nvSpPr>
            <p:cNvPr id="4" name="ïṣľîďê"/>
            <p:cNvSpPr/>
            <p:nvPr/>
          </p:nvSpPr>
          <p:spPr bwMode="auto">
            <a:xfrm>
              <a:off x="-1" y="0"/>
              <a:ext cx="6105922" cy="4572000"/>
            </a:xfrm>
            <a:custGeom>
              <a:avLst/>
              <a:gdLst>
                <a:gd name="connsiteX0" fmla="*/ 0 w 6105922"/>
                <a:gd name="connsiteY0" fmla="*/ 0 h 4572000"/>
                <a:gd name="connsiteX1" fmla="*/ 3052961 w 6105922"/>
                <a:gd name="connsiteY1" fmla="*/ 0 h 4572000"/>
                <a:gd name="connsiteX2" fmla="*/ 6105922 w 6105922"/>
                <a:gd name="connsiteY2" fmla="*/ 0 h 4572000"/>
                <a:gd name="connsiteX3" fmla="*/ 6105922 w 6105922"/>
                <a:gd name="connsiteY3" fmla="*/ 2286000 h 4572000"/>
                <a:gd name="connsiteX4" fmla="*/ 6105922 w 6105922"/>
                <a:gd name="connsiteY4" fmla="*/ 4572000 h 4572000"/>
                <a:gd name="connsiteX5" fmla="*/ 3052961 w 6105922"/>
                <a:gd name="connsiteY5" fmla="*/ 4572000 h 4572000"/>
                <a:gd name="connsiteX6" fmla="*/ 0 w 6105922"/>
                <a:gd name="connsiteY6" fmla="*/ 4572000 h 4572000"/>
                <a:gd name="connsiteX7" fmla="*/ 0 w 6105922"/>
                <a:gd name="connsiteY7" fmla="*/ 2286000 h 4572000"/>
                <a:gd name="connsiteX8" fmla="*/ 0 w 6105922"/>
                <a:gd name="connsiteY8" fmla="*/ 22860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05922" h="4572000">
                  <a:moveTo>
                    <a:pt x="0" y="0"/>
                  </a:moveTo>
                  <a:lnTo>
                    <a:pt x="3052961" y="0"/>
                  </a:lnTo>
                  <a:lnTo>
                    <a:pt x="6105922" y="0"/>
                  </a:lnTo>
                  <a:lnTo>
                    <a:pt x="6105922" y="2286000"/>
                  </a:lnTo>
                  <a:lnTo>
                    <a:pt x="6105922" y="4572000"/>
                  </a:lnTo>
                  <a:lnTo>
                    <a:pt x="3052961" y="4572000"/>
                  </a:lnTo>
                  <a:lnTo>
                    <a:pt x="0" y="4572000"/>
                  </a:lnTo>
                  <a:lnTo>
                    <a:pt x="0" y="2286000"/>
                  </a:lnTo>
                  <a:lnTo>
                    <a:pt x="0" y="2286000"/>
                  </a:lnTo>
                  <a:close/>
                </a:path>
              </a:pathLst>
            </a:custGeom>
            <a:solidFill>
              <a:schemeClr val="tx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iṡḷíḓe"/>
            <p:cNvSpPr/>
            <p:nvPr/>
          </p:nvSpPr>
          <p:spPr bwMode="auto">
            <a:xfrm>
              <a:off x="6096000" y="0"/>
              <a:ext cx="3052961" cy="2286000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ŝḻïḍe"/>
            <p:cNvSpPr/>
            <p:nvPr/>
          </p:nvSpPr>
          <p:spPr bwMode="auto">
            <a:xfrm>
              <a:off x="9139039" y="0"/>
              <a:ext cx="3052961" cy="2286000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ŝļidê"/>
            <p:cNvSpPr/>
            <p:nvPr/>
          </p:nvSpPr>
          <p:spPr bwMode="auto">
            <a:xfrm>
              <a:off x="6096000" y="2286000"/>
              <a:ext cx="3052961" cy="2286000"/>
            </a:xfrm>
            <a:prstGeom prst="rect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ṥḻíďè"/>
            <p:cNvSpPr/>
            <p:nvPr/>
          </p:nvSpPr>
          <p:spPr bwMode="auto">
            <a:xfrm>
              <a:off x="9139039" y="2286000"/>
              <a:ext cx="3052961" cy="2286000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ïŝļíḋè"/>
            <p:cNvSpPr/>
            <p:nvPr/>
          </p:nvSpPr>
          <p:spPr bwMode="auto">
            <a:xfrm>
              <a:off x="0" y="4572000"/>
              <a:ext cx="3052961" cy="2286000"/>
            </a:xfrm>
            <a:prstGeom prst="rect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şḷïḋé"/>
            <p:cNvSpPr/>
            <p:nvPr/>
          </p:nvSpPr>
          <p:spPr bwMode="auto">
            <a:xfrm>
              <a:off x="3052961" y="4572000"/>
              <a:ext cx="3052961" cy="2286000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îṧḷîḋé"/>
            <p:cNvSpPr/>
            <p:nvPr/>
          </p:nvSpPr>
          <p:spPr bwMode="auto">
            <a:xfrm>
              <a:off x="6096000" y="4572000"/>
              <a:ext cx="3052961" cy="2286000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iṡļiďè"/>
            <p:cNvSpPr/>
            <p:nvPr/>
          </p:nvSpPr>
          <p:spPr bwMode="auto">
            <a:xfrm>
              <a:off x="9139039" y="4572000"/>
              <a:ext cx="3052961" cy="2286000"/>
            </a:xfrm>
            <a:prstGeom prst="rect">
              <a:avLst/>
            </a:prstGeom>
            <a:blipFill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îşľîḓè"/>
            <p:cNvGrpSpPr/>
            <p:nvPr/>
          </p:nvGrpSpPr>
          <p:grpSpPr>
            <a:xfrm>
              <a:off x="851941" y="1597458"/>
              <a:ext cx="4421880" cy="1629989"/>
              <a:chOff x="978657" y="1779253"/>
              <a:chExt cx="4421880" cy="1629989"/>
            </a:xfrm>
          </p:grpSpPr>
          <p:sp>
            <p:nvSpPr>
              <p:cNvPr id="14" name="îṣļíḋè"/>
              <p:cNvSpPr/>
              <p:nvPr/>
            </p:nvSpPr>
            <p:spPr bwMode="auto">
              <a:xfrm>
                <a:off x="978657" y="2467795"/>
                <a:ext cx="4421880" cy="941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b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zh-CN" altLang="en-US" sz="10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ïšľíḋe"/>
              <p:cNvSpPr txBox="1"/>
              <p:nvPr/>
            </p:nvSpPr>
            <p:spPr bwMode="auto">
              <a:xfrm>
                <a:off x="978657" y="1779253"/>
                <a:ext cx="3672408" cy="688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 anchorCtr="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 smtClean="0">
                <a:ea typeface="微软雅黑" panose="020B0503020204020204" pitchFamily="34" charset="-122"/>
              </a:rPr>
              <a:t>礼仪基本概念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bb72e3a-0be7-415c-9637-35cba3a0c3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24087" y="2310272"/>
            <a:ext cx="7743827" cy="2981326"/>
            <a:chOff x="2486025" y="1838324"/>
            <a:chExt cx="7743826" cy="2981326"/>
          </a:xfrm>
        </p:grpSpPr>
        <p:sp>
          <p:nvSpPr>
            <p:cNvPr id="4" name="i$ľïḑe"/>
            <p:cNvSpPr/>
            <p:nvPr/>
          </p:nvSpPr>
          <p:spPr>
            <a:xfrm>
              <a:off x="2486025" y="1838324"/>
              <a:ext cx="2681288" cy="2981326"/>
            </a:xfrm>
            <a:custGeom>
              <a:avLst/>
              <a:gdLst>
                <a:gd name="connsiteX0" fmla="*/ 1490663 w 2681288"/>
                <a:gd name="connsiteY0" fmla="*/ 0 h 2981326"/>
                <a:gd name="connsiteX1" fmla="*/ 2640931 w 2681288"/>
                <a:gd name="connsiteY1" fmla="*/ 542463 h 2981326"/>
                <a:gd name="connsiteX2" fmla="*/ 2681288 w 2681288"/>
                <a:gd name="connsiteY2" fmla="*/ 596432 h 2981326"/>
                <a:gd name="connsiteX3" fmla="*/ 2635832 w 2681288"/>
                <a:gd name="connsiteY3" fmla="*/ 657219 h 2981326"/>
                <a:gd name="connsiteX4" fmla="*/ 2381250 w 2681288"/>
                <a:gd name="connsiteY4" fmla="*/ 1490663 h 2981326"/>
                <a:gd name="connsiteX5" fmla="*/ 2635832 w 2681288"/>
                <a:gd name="connsiteY5" fmla="*/ 2324107 h 2981326"/>
                <a:gd name="connsiteX6" fmla="*/ 2681288 w 2681288"/>
                <a:gd name="connsiteY6" fmla="*/ 2384895 h 2981326"/>
                <a:gd name="connsiteX7" fmla="*/ 2640931 w 2681288"/>
                <a:gd name="connsiteY7" fmla="*/ 2438863 h 2981326"/>
                <a:gd name="connsiteX8" fmla="*/ 1490663 w 2681288"/>
                <a:gd name="connsiteY8" fmla="*/ 2981326 h 2981326"/>
                <a:gd name="connsiteX9" fmla="*/ 0 w 2681288"/>
                <a:gd name="connsiteY9" fmla="*/ 1490663 h 2981326"/>
                <a:gd name="connsiteX10" fmla="*/ 1490663 w 2681288"/>
                <a:gd name="connsiteY10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81288" h="2981326">
                  <a:moveTo>
                    <a:pt x="1490663" y="0"/>
                  </a:moveTo>
                  <a:cubicBezTo>
                    <a:pt x="1953752" y="0"/>
                    <a:pt x="2367521" y="211167"/>
                    <a:pt x="2640931" y="542463"/>
                  </a:cubicBezTo>
                  <a:lnTo>
                    <a:pt x="2681288" y="596432"/>
                  </a:lnTo>
                  <a:lnTo>
                    <a:pt x="2635832" y="657219"/>
                  </a:lnTo>
                  <a:cubicBezTo>
                    <a:pt x="2475102" y="895131"/>
                    <a:pt x="2381250" y="1181937"/>
                    <a:pt x="2381250" y="1490663"/>
                  </a:cubicBezTo>
                  <a:cubicBezTo>
                    <a:pt x="2381250" y="1799389"/>
                    <a:pt x="2475102" y="2086195"/>
                    <a:pt x="2635832" y="2324107"/>
                  </a:cubicBezTo>
                  <a:lnTo>
                    <a:pt x="2681288" y="2384895"/>
                  </a:lnTo>
                  <a:lnTo>
                    <a:pt x="2640931" y="2438863"/>
                  </a:lnTo>
                  <a:cubicBezTo>
                    <a:pt x="2367521" y="2770159"/>
                    <a:pt x="1953752" y="2981326"/>
                    <a:pt x="1490663" y="2981326"/>
                  </a:cubicBezTo>
                  <a:cubicBezTo>
                    <a:pt x="667393" y="2981326"/>
                    <a:pt x="0" y="2313933"/>
                    <a:pt x="0" y="1490663"/>
                  </a:cubicBezTo>
                  <a:cubicBezTo>
                    <a:pt x="0" y="667393"/>
                    <a:pt x="667393" y="0"/>
                    <a:pt x="1490663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排版占位显示 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100" dirty="0">
                <a:ea typeface="微软雅黑" panose="020B0503020204020204" pitchFamily="34" charset="-122"/>
              </a:endParaRPr>
            </a:p>
          </p:txBody>
        </p:sp>
        <p:sp>
          <p:nvSpPr>
            <p:cNvPr id="5" name="íṧlídé"/>
            <p:cNvSpPr/>
            <p:nvPr/>
          </p:nvSpPr>
          <p:spPr>
            <a:xfrm>
              <a:off x="5167313" y="1838324"/>
              <a:ext cx="2381250" cy="2981326"/>
            </a:xfrm>
            <a:custGeom>
              <a:avLst/>
              <a:gdLst>
                <a:gd name="connsiteX0" fmla="*/ 1190625 w 2381250"/>
                <a:gd name="connsiteY0" fmla="*/ 0 h 2981326"/>
                <a:gd name="connsiteX1" fmla="*/ 2340893 w 2381250"/>
                <a:gd name="connsiteY1" fmla="*/ 542463 h 2981326"/>
                <a:gd name="connsiteX2" fmla="*/ 2381250 w 2381250"/>
                <a:gd name="connsiteY2" fmla="*/ 596432 h 2981326"/>
                <a:gd name="connsiteX3" fmla="*/ 2335794 w 2381250"/>
                <a:gd name="connsiteY3" fmla="*/ 657219 h 2981326"/>
                <a:gd name="connsiteX4" fmla="*/ 2081212 w 2381250"/>
                <a:gd name="connsiteY4" fmla="*/ 1490663 h 2981326"/>
                <a:gd name="connsiteX5" fmla="*/ 2335794 w 2381250"/>
                <a:gd name="connsiteY5" fmla="*/ 2324107 h 2981326"/>
                <a:gd name="connsiteX6" fmla="*/ 2381250 w 2381250"/>
                <a:gd name="connsiteY6" fmla="*/ 2384895 h 2981326"/>
                <a:gd name="connsiteX7" fmla="*/ 2340893 w 2381250"/>
                <a:gd name="connsiteY7" fmla="*/ 2438863 h 2981326"/>
                <a:gd name="connsiteX8" fmla="*/ 1190625 w 2381250"/>
                <a:gd name="connsiteY8" fmla="*/ 2981326 h 2981326"/>
                <a:gd name="connsiteX9" fmla="*/ 40357 w 2381250"/>
                <a:gd name="connsiteY9" fmla="*/ 2438863 h 2981326"/>
                <a:gd name="connsiteX10" fmla="*/ 0 w 2381250"/>
                <a:gd name="connsiteY10" fmla="*/ 2384895 h 2981326"/>
                <a:gd name="connsiteX11" fmla="*/ 45456 w 2381250"/>
                <a:gd name="connsiteY11" fmla="*/ 2324107 h 2981326"/>
                <a:gd name="connsiteX12" fmla="*/ 300038 w 2381250"/>
                <a:gd name="connsiteY12" fmla="*/ 1490663 h 2981326"/>
                <a:gd name="connsiteX13" fmla="*/ 45456 w 2381250"/>
                <a:gd name="connsiteY13" fmla="*/ 657219 h 2981326"/>
                <a:gd name="connsiteX14" fmla="*/ 0 w 2381250"/>
                <a:gd name="connsiteY14" fmla="*/ 596432 h 2981326"/>
                <a:gd name="connsiteX15" fmla="*/ 40357 w 2381250"/>
                <a:gd name="connsiteY15" fmla="*/ 542463 h 2981326"/>
                <a:gd name="connsiteX16" fmla="*/ 1190625 w 2381250"/>
                <a:gd name="connsiteY16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81250" h="2981326">
                  <a:moveTo>
                    <a:pt x="1190625" y="0"/>
                  </a:moveTo>
                  <a:cubicBezTo>
                    <a:pt x="1653714" y="0"/>
                    <a:pt x="2067483" y="211167"/>
                    <a:pt x="2340893" y="542463"/>
                  </a:cubicBezTo>
                  <a:lnTo>
                    <a:pt x="2381250" y="596432"/>
                  </a:lnTo>
                  <a:lnTo>
                    <a:pt x="2335794" y="657219"/>
                  </a:lnTo>
                  <a:cubicBezTo>
                    <a:pt x="2175064" y="895131"/>
                    <a:pt x="2081212" y="1181937"/>
                    <a:pt x="2081212" y="1490663"/>
                  </a:cubicBezTo>
                  <a:cubicBezTo>
                    <a:pt x="2081212" y="1799389"/>
                    <a:pt x="2175064" y="2086195"/>
                    <a:pt x="2335794" y="2324107"/>
                  </a:cubicBezTo>
                  <a:lnTo>
                    <a:pt x="2381250" y="2384895"/>
                  </a:lnTo>
                  <a:lnTo>
                    <a:pt x="2340893" y="2438863"/>
                  </a:lnTo>
                  <a:cubicBezTo>
                    <a:pt x="2067483" y="2770159"/>
                    <a:pt x="1653714" y="2981326"/>
                    <a:pt x="1190625" y="2981326"/>
                  </a:cubicBezTo>
                  <a:cubicBezTo>
                    <a:pt x="727535" y="2981326"/>
                    <a:pt x="313766" y="2770159"/>
                    <a:pt x="40357" y="2438863"/>
                  </a:cubicBezTo>
                  <a:lnTo>
                    <a:pt x="0" y="2384895"/>
                  </a:lnTo>
                  <a:lnTo>
                    <a:pt x="45456" y="2324107"/>
                  </a:lnTo>
                  <a:cubicBezTo>
                    <a:pt x="206186" y="2086195"/>
                    <a:pt x="300038" y="1799389"/>
                    <a:pt x="300038" y="1490663"/>
                  </a:cubicBezTo>
                  <a:cubicBezTo>
                    <a:pt x="300038" y="1181937"/>
                    <a:pt x="206186" y="895131"/>
                    <a:pt x="45456" y="657219"/>
                  </a:cubicBezTo>
                  <a:lnTo>
                    <a:pt x="0" y="596432"/>
                  </a:lnTo>
                  <a:lnTo>
                    <a:pt x="40357" y="542463"/>
                  </a:lnTo>
                  <a:cubicBezTo>
                    <a:pt x="313766" y="211167"/>
                    <a:pt x="727535" y="0"/>
                    <a:pt x="1190625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排版占位显示 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100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îšḷíḓé"/>
            <p:cNvSpPr/>
            <p:nvPr/>
          </p:nvSpPr>
          <p:spPr>
            <a:xfrm>
              <a:off x="7548563" y="1838324"/>
              <a:ext cx="2681288" cy="2981326"/>
            </a:xfrm>
            <a:custGeom>
              <a:avLst/>
              <a:gdLst>
                <a:gd name="connsiteX0" fmla="*/ 1190625 w 2681288"/>
                <a:gd name="connsiteY0" fmla="*/ 0 h 2981326"/>
                <a:gd name="connsiteX1" fmla="*/ 2681288 w 2681288"/>
                <a:gd name="connsiteY1" fmla="*/ 1490663 h 2981326"/>
                <a:gd name="connsiteX2" fmla="*/ 1190625 w 2681288"/>
                <a:gd name="connsiteY2" fmla="*/ 2981326 h 2981326"/>
                <a:gd name="connsiteX3" fmla="*/ 40357 w 2681288"/>
                <a:gd name="connsiteY3" fmla="*/ 2438863 h 2981326"/>
                <a:gd name="connsiteX4" fmla="*/ 0 w 2681288"/>
                <a:gd name="connsiteY4" fmla="*/ 2384895 h 2981326"/>
                <a:gd name="connsiteX5" fmla="*/ 45456 w 2681288"/>
                <a:gd name="connsiteY5" fmla="*/ 2324107 h 2981326"/>
                <a:gd name="connsiteX6" fmla="*/ 300038 w 2681288"/>
                <a:gd name="connsiteY6" fmla="*/ 1490663 h 2981326"/>
                <a:gd name="connsiteX7" fmla="*/ 45456 w 2681288"/>
                <a:gd name="connsiteY7" fmla="*/ 657219 h 2981326"/>
                <a:gd name="connsiteX8" fmla="*/ 0 w 2681288"/>
                <a:gd name="connsiteY8" fmla="*/ 596432 h 2981326"/>
                <a:gd name="connsiteX9" fmla="*/ 40357 w 2681288"/>
                <a:gd name="connsiteY9" fmla="*/ 542463 h 2981326"/>
                <a:gd name="connsiteX10" fmla="*/ 1190625 w 2681288"/>
                <a:gd name="connsiteY10" fmla="*/ 0 h 298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81288" h="2981326">
                  <a:moveTo>
                    <a:pt x="1190625" y="0"/>
                  </a:moveTo>
                  <a:cubicBezTo>
                    <a:pt x="2013895" y="0"/>
                    <a:pt x="2681288" y="667393"/>
                    <a:pt x="2681288" y="1490663"/>
                  </a:cubicBezTo>
                  <a:cubicBezTo>
                    <a:pt x="2681288" y="2313933"/>
                    <a:pt x="2013895" y="2981326"/>
                    <a:pt x="1190625" y="2981326"/>
                  </a:cubicBezTo>
                  <a:cubicBezTo>
                    <a:pt x="727536" y="2981326"/>
                    <a:pt x="313767" y="2770159"/>
                    <a:pt x="40357" y="2438863"/>
                  </a:cubicBezTo>
                  <a:lnTo>
                    <a:pt x="0" y="2384895"/>
                  </a:lnTo>
                  <a:lnTo>
                    <a:pt x="45456" y="2324107"/>
                  </a:lnTo>
                  <a:cubicBezTo>
                    <a:pt x="206186" y="2086195"/>
                    <a:pt x="300038" y="1799389"/>
                    <a:pt x="300038" y="1490663"/>
                  </a:cubicBezTo>
                  <a:cubicBezTo>
                    <a:pt x="300038" y="1181937"/>
                    <a:pt x="206186" y="895131"/>
                    <a:pt x="45456" y="657219"/>
                  </a:cubicBezTo>
                  <a:lnTo>
                    <a:pt x="0" y="596432"/>
                  </a:lnTo>
                  <a:lnTo>
                    <a:pt x="40357" y="542463"/>
                  </a:lnTo>
                  <a:cubicBezTo>
                    <a:pt x="313767" y="211167"/>
                    <a:pt x="727536" y="0"/>
                    <a:pt x="1190625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排版占位显示 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100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îŝḷíďè"/>
            <p:cNvSpPr/>
            <p:nvPr/>
          </p:nvSpPr>
          <p:spPr>
            <a:xfrm>
              <a:off x="5560648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ísľîḋè"/>
            <p:cNvSpPr/>
            <p:nvPr/>
          </p:nvSpPr>
          <p:spPr>
            <a:xfrm>
              <a:off x="3029379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iṥļiďê"/>
            <p:cNvSpPr/>
            <p:nvPr/>
          </p:nvSpPr>
          <p:spPr>
            <a:xfrm>
              <a:off x="8091917" y="2362537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 smtClean="0">
                <a:ea typeface="微软雅黑" panose="020B0503020204020204" pitchFamily="34" charset="-122"/>
              </a:rPr>
              <a:t>礼仪基本概念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249341" y="1497473"/>
            <a:ext cx="9693321" cy="5360529"/>
            <a:chOff x="1249340" y="1497471"/>
            <a:chExt cx="9693321" cy="5360529"/>
          </a:xfrm>
        </p:grpSpPr>
        <p:cxnSp>
          <p:nvCxnSpPr>
            <p:cNvPr id="4" name="直接连接符 3"/>
            <p:cNvCxnSpPr>
              <a:stCxn id="8" idx="2"/>
            </p:cNvCxnSpPr>
            <p:nvPr/>
          </p:nvCxnSpPr>
          <p:spPr>
            <a:xfrm>
              <a:off x="6068489" y="2253269"/>
              <a:ext cx="0" cy="460473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86249" y="3543520"/>
              <a:ext cx="2682240" cy="1"/>
            </a:xfrm>
            <a:prstGeom prst="line">
              <a:avLst/>
            </a:prstGeom>
            <a:ln w="28575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ṥḷïḓè"/>
            <p:cNvSpPr/>
            <p:nvPr/>
          </p:nvSpPr>
          <p:spPr>
            <a:xfrm>
              <a:off x="5629907" y="1858789"/>
              <a:ext cx="877164" cy="369332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íslîďe"/>
            <p:cNvSpPr/>
            <p:nvPr/>
          </p:nvSpPr>
          <p:spPr>
            <a:xfrm>
              <a:off x="4811189" y="1735109"/>
              <a:ext cx="2514600" cy="51816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îşlïḑé"/>
            <p:cNvSpPr txBox="1"/>
            <p:nvPr/>
          </p:nvSpPr>
          <p:spPr>
            <a:xfrm>
              <a:off x="6466560" y="4732526"/>
              <a:ext cx="1639779" cy="50783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17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spc="17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endParaRPr lang="zh-CN" altLang="en-US" sz="1100" spc="17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ïṣļïḋé"/>
            <p:cNvSpPr/>
            <p:nvPr/>
          </p:nvSpPr>
          <p:spPr>
            <a:xfrm>
              <a:off x="2175836" y="1497471"/>
              <a:ext cx="94416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spc="17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en-US" sz="1400" b="1" spc="17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083729" y="4606778"/>
              <a:ext cx="2682240" cy="1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ṥḻïḑê"/>
            <p:cNvSpPr/>
            <p:nvPr/>
          </p:nvSpPr>
          <p:spPr>
            <a:xfrm>
              <a:off x="9069719" y="2523927"/>
              <a:ext cx="944169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spc="17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en-US" sz="1400" b="1" spc="17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ïṡļidè"/>
            <p:cNvSpPr/>
            <p:nvPr/>
          </p:nvSpPr>
          <p:spPr>
            <a:xfrm>
              <a:off x="6814749" y="4219955"/>
              <a:ext cx="877163" cy="39613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îṡľiḍe"/>
            <p:cNvSpPr/>
            <p:nvPr/>
          </p:nvSpPr>
          <p:spPr>
            <a:xfrm>
              <a:off x="4513784" y="3177365"/>
              <a:ext cx="877163" cy="396134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关键词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iṩļîḍê"/>
            <p:cNvSpPr/>
            <p:nvPr/>
          </p:nvSpPr>
          <p:spPr>
            <a:xfrm>
              <a:off x="1249340" y="1805248"/>
              <a:ext cx="2781300" cy="3435109"/>
            </a:xfrm>
            <a:prstGeom prst="diamond">
              <a:avLst/>
            </a:prstGeom>
            <a:blipFill dpi="0" rotWithShape="1">
              <a:blip r:embed="rId1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îšlíḑè"/>
            <p:cNvSpPr/>
            <p:nvPr/>
          </p:nvSpPr>
          <p:spPr>
            <a:xfrm>
              <a:off x="8161361" y="2898534"/>
              <a:ext cx="2781300" cy="3435109"/>
            </a:xfrm>
            <a:prstGeom prst="diamond">
              <a:avLst/>
            </a:prstGeom>
            <a:blipFill dpi="0" rotWithShape="1">
              <a:blip r:embed="rId2" cstate="screen"/>
              <a:srcRect/>
              <a:stretch>
                <a:fillRect b="352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ïṩľiďe"/>
            <p:cNvSpPr txBox="1"/>
            <p:nvPr/>
          </p:nvSpPr>
          <p:spPr>
            <a:xfrm>
              <a:off x="4031171" y="3712123"/>
              <a:ext cx="1639779" cy="507832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17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spc="17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endParaRPr lang="zh-CN" altLang="en-US" sz="1100" spc="17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íṥlíḑe"/>
          <p:cNvSpPr/>
          <p:nvPr/>
        </p:nvSpPr>
        <p:spPr>
          <a:xfrm>
            <a:off x="1006718" y="439155"/>
            <a:ext cx="3040351" cy="458312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800" b="1" dirty="0" smtClean="0">
                <a:ea typeface="微软雅黑" panose="020B0503020204020204" pitchFamily="34" charset="-122"/>
              </a:rPr>
              <a:t>礼仪基本概念</a:t>
            </a:r>
            <a:endParaRPr lang="zh-CN" altLang="en-US" sz="28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0" y="0"/>
            <a:ext cx="4795011" cy="6861448"/>
            <a:chOff x="0" y="0"/>
            <a:chExt cx="4795010" cy="6861448"/>
          </a:xfrm>
        </p:grpSpPr>
        <p:sp>
          <p:nvSpPr>
            <p:cNvPr id="4" name="íṣ1íḋé"/>
            <p:cNvSpPr/>
            <p:nvPr/>
          </p:nvSpPr>
          <p:spPr bwMode="auto">
            <a:xfrm>
              <a:off x="144016" y="3448"/>
              <a:ext cx="4650994" cy="6858000"/>
            </a:xfrm>
            <a:prstGeom prst="homePlate">
              <a:avLst>
                <a:gd name="adj" fmla="val 4904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ïśľîḋé"/>
            <p:cNvSpPr/>
            <p:nvPr/>
          </p:nvSpPr>
          <p:spPr bwMode="auto">
            <a:xfrm>
              <a:off x="144016" y="0"/>
              <a:ext cx="4650994" cy="6858000"/>
            </a:xfrm>
            <a:prstGeom prst="homePlate">
              <a:avLst>
                <a:gd name="adj" fmla="val 51739"/>
              </a:avLst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ïşlíde"/>
            <p:cNvSpPr/>
            <p:nvPr/>
          </p:nvSpPr>
          <p:spPr bwMode="auto">
            <a:xfrm>
              <a:off x="0" y="0"/>
              <a:ext cx="4650994" cy="6858000"/>
            </a:xfrm>
            <a:prstGeom prst="homePlate">
              <a:avLst>
                <a:gd name="adj" fmla="val 49253"/>
              </a:avLst>
            </a:prstGeom>
            <a:blipFill dpi="0" rotWithShape="1">
              <a:blip r:embed="rId1" cstate="screen"/>
              <a:srcRect/>
              <a:stretch>
                <a:fillRect b="1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îṡlîďe"/>
          <p:cNvSpPr txBox="1"/>
          <p:nvPr/>
        </p:nvSpPr>
        <p:spPr bwMode="auto">
          <a:xfrm>
            <a:off x="6041964" y="4056117"/>
            <a:ext cx="3390411" cy="781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ea typeface="微软雅黑" panose="020B0503020204020204" pitchFamily="34" charset="-122"/>
              </a:rPr>
              <a:t>此部分内容作为文字排版占位显示 </a:t>
            </a:r>
            <a:br>
              <a:rPr lang="zh-CN" altLang="en-US" sz="1400" dirty="0">
                <a:ea typeface="微软雅黑" panose="020B0503020204020204" pitchFamily="34" charset="-122"/>
              </a:rPr>
            </a:br>
            <a:r>
              <a:rPr lang="zh-CN" altLang="en-US" sz="1400" dirty="0">
                <a:ea typeface="微软雅黑" panose="020B0503020204020204" pitchFamily="34" charset="-122"/>
              </a:rPr>
              <a:t>（建议使用主题字体）</a:t>
            </a:r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1" name="íṥlíḑe"/>
          <p:cNvSpPr/>
          <p:nvPr/>
        </p:nvSpPr>
        <p:spPr>
          <a:xfrm>
            <a:off x="5504431" y="2801884"/>
            <a:ext cx="4465479" cy="1254235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商务礼仪</a:t>
            </a:r>
            <a:endParaRPr lang="zh-CN" altLang="en-US" sz="54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ISLIDE.DIAGRAM" val="e2e8aac4-a407-4578-8a45-28afd9a146d0"/>
</p:tagLst>
</file>

<file path=ppt/tags/tag10.xml><?xml version="1.0" encoding="utf-8"?>
<p:tagLst xmlns:p="http://schemas.openxmlformats.org/presentationml/2006/main">
  <p:tag name="ISLIDE.DIAGRAM" val="d91e1f59-182d-4067-94c8-d38586bdee6d"/>
</p:tagLst>
</file>

<file path=ppt/tags/tag11.xml><?xml version="1.0" encoding="utf-8"?>
<p:tagLst xmlns:p="http://schemas.openxmlformats.org/presentationml/2006/main">
  <p:tag name="ISLIDE.DIAGRAM" val="fadfb1ca-8634-4fd8-9a4e-7ebe2d4b2bfc"/>
</p:tagLst>
</file>

<file path=ppt/tags/tag12.xml><?xml version="1.0" encoding="utf-8"?>
<p:tagLst xmlns:p="http://schemas.openxmlformats.org/presentationml/2006/main">
  <p:tag name="ISLIDE.DIAGRAM" val="bc2be991-435d-441f-af58-3131d5675f5c"/>
</p:tagLst>
</file>

<file path=ppt/tags/tag13.xml><?xml version="1.0" encoding="utf-8"?>
<p:tagLst xmlns:p="http://schemas.openxmlformats.org/presentationml/2006/main">
  <p:tag name="ISLIDE.DIAGRAM" val="c2ea8352-1f2c-445a-8aff-45510748dcb2"/>
</p:tagLst>
</file>

<file path=ppt/tags/tag14.xml><?xml version="1.0" encoding="utf-8"?>
<p:tagLst xmlns:p="http://schemas.openxmlformats.org/presentationml/2006/main">
  <p:tag name="ISLIDE.DIAGRAM" val="16731f16-a3cb-4955-8c95-a62c703a6f68"/>
</p:tagLst>
</file>

<file path=ppt/tags/tag15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ISLIDE.DIAGRAM" val="60bfb9f1-026e-4030-9fa9-31d6165ed31c"/>
</p:tagLst>
</file>

<file path=ppt/tags/tag3.xml><?xml version="1.0" encoding="utf-8"?>
<p:tagLst xmlns:p="http://schemas.openxmlformats.org/presentationml/2006/main">
  <p:tag name="ISLIDE.DIAGRAM" val="32d28a74-895a-41c0-8ab8-30c47acacaf9"/>
</p:tagLst>
</file>

<file path=ppt/tags/tag4.xml><?xml version="1.0" encoding="utf-8"?>
<p:tagLst xmlns:p="http://schemas.openxmlformats.org/presentationml/2006/main">
  <p:tag name="ISLIDE.DIAGRAM" val="9b148ef1-aac7-4748-a26a-87baab645019"/>
</p:tagLst>
</file>

<file path=ppt/tags/tag5.xml><?xml version="1.0" encoding="utf-8"?>
<p:tagLst xmlns:p="http://schemas.openxmlformats.org/presentationml/2006/main">
  <p:tag name="ISLIDE.DIAGRAM" val="abb72e3a-0be7-415c-9637-35cba3a0c3fb"/>
</p:tagLst>
</file>

<file path=ppt/tags/tag6.xml><?xml version="1.0" encoding="utf-8"?>
<p:tagLst xmlns:p="http://schemas.openxmlformats.org/presentationml/2006/main">
  <p:tag name="ISLIDE.DIAGRAM" val="b2f6de72-cca0-432e-bc14-f974cb5caf9e"/>
</p:tagLst>
</file>

<file path=ppt/tags/tag7.xml><?xml version="1.0" encoding="utf-8"?>
<p:tagLst xmlns:p="http://schemas.openxmlformats.org/presentationml/2006/main">
  <p:tag name="ISLIDE.DIAGRAM" val="38052534-4e1c-44a7-a349-0cf73060586e"/>
</p:tagLst>
</file>

<file path=ppt/tags/tag8.xml><?xml version="1.0" encoding="utf-8"?>
<p:tagLst xmlns:p="http://schemas.openxmlformats.org/presentationml/2006/main">
  <p:tag name="ISLIDE.DIAGRAM" val="215ba83d-d672-4455-9354-16b13b109b72"/>
</p:tagLst>
</file>

<file path=ppt/tags/tag9.xml><?xml version="1.0" encoding="utf-8"?>
<p:tagLst xmlns:p="http://schemas.openxmlformats.org/presentationml/2006/main">
  <p:tag name="ISLIDE.DIAGRAM" val="e387484c-6468-4da9-bc90-b5ff7f67368e"/>
</p:tagLst>
</file>

<file path=ppt/theme/theme1.xml><?xml version="1.0" encoding="utf-8"?>
<a:theme xmlns:a="http://schemas.openxmlformats.org/drawingml/2006/main" name="礼仪培训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D1B23"/>
      </a:accent1>
      <a:accent2>
        <a:srgbClr val="464646"/>
      </a:accent2>
      <a:accent3>
        <a:srgbClr val="C41117"/>
      </a:accent3>
      <a:accent4>
        <a:srgbClr val="A50E13"/>
      </a:accent4>
      <a:accent5>
        <a:srgbClr val="323030"/>
      </a:accent5>
      <a:accent6>
        <a:srgbClr val="881518"/>
      </a:accent6>
      <a:hlink>
        <a:srgbClr val="ED1B23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2636</Words>
  <Application>WPS 演示</Application>
  <PresentationFormat>自定义</PresentationFormat>
  <Paragraphs>388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Impact</vt:lpstr>
      <vt:lpstr>微软雅黑</vt:lpstr>
      <vt:lpstr>Calibri</vt:lpstr>
      <vt:lpstr>Arial Unicode MS</vt:lpstr>
      <vt:lpstr>等线</vt:lpstr>
      <vt:lpstr>汉仪中圆简</vt:lpstr>
      <vt:lpstr>Arial</vt:lpstr>
      <vt:lpstr>Calibri Light</vt:lpstr>
      <vt:lpstr>等线 Light</vt:lpstr>
      <vt:lpstr>礼仪培训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礼仪培训</dc:title>
  <dc:creator>第一PPT</dc:creator>
  <cp:keywords>www.1ppt.com</cp:keywords>
  <dc:description>www.1ppt.com</dc:description>
  <cp:lastModifiedBy>铭</cp:lastModifiedBy>
  <cp:revision>32</cp:revision>
  <dcterms:created xsi:type="dcterms:W3CDTF">2017-08-18T03:02:00Z</dcterms:created>
  <dcterms:modified xsi:type="dcterms:W3CDTF">2022-03-03T06:54:44Z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B34142DA47754CA6870E26B2956D72F1</vt:lpwstr>
  </property>
</Properties>
</file>