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81"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12192000" cy="6858000"/>
  <p:notesSz cx="7103745" cy="10234295"/>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7F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75" d="100"/>
          <a:sy n="75" d="100"/>
        </p:scale>
        <p:origin x="-1896"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27.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4442AAB-F6DA-4B56-8E6F-4E5DBE787E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8E69561-D253-4911-9DC7-276A9B8E466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69561-D253-4911-9DC7-276A9B8E466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TextBox 10"/>
          <p:cNvSpPr txBox="1"/>
          <p:nvPr userDrawn="1"/>
        </p:nvSpPr>
        <p:spPr>
          <a:xfrm>
            <a:off x="2807805" y="673957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smtClean="0">
                <a:solidFill>
                  <a:prstClr val="black"/>
                </a:solidFill>
                <a:latin typeface="微软雅黑" panose="020B0503020204020204" pitchFamily="34" charset="-122"/>
                <a:ea typeface="微软雅黑" panose="020B0503020204020204" pitchFamily="34" charset="-122"/>
              </a:rPr>
              <a:t> </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media/image3.png"/><Relationship Id="rId6" Type="http://schemas.openxmlformats.org/officeDocument/2006/relationships/tags" Target="../tags/tag12.xml"/><Relationship Id="rId5" Type="http://schemas.openxmlformats.org/officeDocument/2006/relationships/image" Target="../media/image2.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7" Type="http://schemas.openxmlformats.org/officeDocument/2006/relationships/notesSlide" Target="../notesSlides/notesSlide16.xml"/><Relationship Id="rId16" Type="http://schemas.openxmlformats.org/officeDocument/2006/relationships/slideLayout" Target="../slideLayouts/slideLayout1.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image" Target="../media/image4.png"/><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1.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p:cNvGrpSpPr/>
          <p:nvPr>
            <p:custDataLst>
              <p:tags r:id="rId1"/>
            </p:custDataLst>
          </p:nvPr>
        </p:nvGrpSpPr>
        <p:grpSpPr>
          <a:xfrm>
            <a:off x="4902748" y="4572001"/>
            <a:ext cx="2386505" cy="359377"/>
            <a:chOff x="5228902" y="4666587"/>
            <a:chExt cx="1702611" cy="256391"/>
          </a:xfrm>
        </p:grpSpPr>
        <p:sp>
          <p:nvSpPr>
            <p:cNvPr id="3" name="PA_圆角矩形 34"/>
            <p:cNvSpPr/>
            <p:nvPr>
              <p:custDataLst>
                <p:tags r:id="rId2"/>
              </p:custDataLst>
            </p:nvPr>
          </p:nvSpPr>
          <p:spPr>
            <a:xfrm>
              <a:off x="5404388" y="4669071"/>
              <a:ext cx="1381125" cy="25390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3576"/>
                </a:solidFill>
              </a:endParaRPr>
            </a:p>
          </p:txBody>
        </p:sp>
        <p:sp>
          <p:nvSpPr>
            <p:cNvPr id="4" name="PA_矩形 259"/>
            <p:cNvSpPr>
              <a:spLocks noChangeArrowheads="1"/>
            </p:cNvSpPr>
            <p:nvPr>
              <p:custDataLst>
                <p:tags r:id="rId3"/>
              </p:custDataLst>
            </p:nvPr>
          </p:nvSpPr>
          <p:spPr bwMode="auto">
            <a:xfrm>
              <a:off x="5228902" y="4666587"/>
              <a:ext cx="1702611" cy="21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buNone/>
              </a:pPr>
              <a:r>
                <a:rPr lang="zh-CN" altLang="en-US" sz="1400" cap="all" dirty="0">
                  <a:solidFill>
                    <a:srgbClr val="CD3576"/>
                  </a:solidFill>
                  <a:latin typeface="Arial" panose="020B0604020202020204" pitchFamily="34" charset="0"/>
                  <a:cs typeface="Arial" panose="020B0604020202020204" pitchFamily="34" charset="0"/>
                </a:rPr>
                <a:t>汇报人</a:t>
              </a:r>
              <a:r>
                <a:rPr lang="zh-CN" altLang="en-US" sz="1400" cap="all" dirty="0" smtClean="0">
                  <a:solidFill>
                    <a:srgbClr val="CD3576"/>
                  </a:solidFill>
                  <a:latin typeface="Arial" panose="020B0604020202020204" pitchFamily="34" charset="0"/>
                  <a:cs typeface="Arial" panose="020B0604020202020204" pitchFamily="34" charset="0"/>
                </a:rPr>
                <a:t>：</a:t>
              </a:r>
              <a:r>
                <a:rPr lang="en-US" sz="1400" cap="all" dirty="0">
                  <a:solidFill>
                    <a:srgbClr val="CD3576"/>
                  </a:solidFill>
                  <a:latin typeface="Arial" panose="020B0604020202020204" pitchFamily="34" charset="0"/>
                  <a:cs typeface="Arial" panose="020B0604020202020204" pitchFamily="34" charset="0"/>
                </a:rPr>
                <a:t>PC6</a:t>
              </a:r>
              <a:endParaRPr lang="en-US" sz="1400" cap="all" dirty="0">
                <a:solidFill>
                  <a:srgbClr val="CD3576"/>
                </a:solidFill>
                <a:latin typeface="Arial" panose="020B0604020202020204" pitchFamily="34" charset="0"/>
                <a:cs typeface="Arial" panose="020B0604020202020204" pitchFamily="34" charset="0"/>
              </a:endParaRPr>
            </a:p>
          </p:txBody>
        </p:sp>
      </p:grpSp>
      <p:sp>
        <p:nvSpPr>
          <p:cNvPr id="5" name="PA_矩形 8"/>
          <p:cNvSpPr>
            <a:spLocks noChangeArrowheads="1"/>
          </p:cNvSpPr>
          <p:nvPr>
            <p:custDataLst>
              <p:tags r:id="rId4"/>
            </p:custDataLst>
          </p:nvPr>
        </p:nvSpPr>
        <p:spPr bwMode="auto">
          <a:xfrm>
            <a:off x="4738396" y="1265562"/>
            <a:ext cx="2647379"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9700" b="0" i="0" u="none" strike="noStrike" cap="none" normalizeH="0" baseline="0" dirty="0" smtClean="0">
                <a:ln>
                  <a:noFill/>
                </a:ln>
                <a:solidFill>
                  <a:schemeClr val="bg1"/>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cs typeface="宋体" panose="02010600030101010101" pitchFamily="2" charset="-122"/>
              </a:rPr>
              <a:t>202X</a:t>
            </a:r>
            <a:endParaRPr kumimoji="0" lang="zh-CN" altLang="zh-CN" sz="1800" b="0" i="0" u="none" strike="noStrike" cap="none" normalizeH="0" baseline="0" dirty="0">
              <a:ln>
                <a:noFill/>
              </a:ln>
              <a:solidFill>
                <a:schemeClr val="bg1"/>
              </a:solidFill>
              <a:effectLst>
                <a:outerShdw blurRad="38100" dist="38100" dir="2700000" algn="tl">
                  <a:srgbClr val="000000">
                    <a:alpha val="43137"/>
                  </a:srgbClr>
                </a:outerShdw>
              </a:effectLst>
              <a:ea typeface="宋体" panose="02010600030101010101" pitchFamily="2" charset="-122"/>
              <a:cs typeface="宋体" panose="02010600030101010101" pitchFamily="2" charset="-122"/>
            </a:endParaRPr>
          </a:p>
        </p:txBody>
      </p:sp>
      <p:sp>
        <p:nvSpPr>
          <p:cNvPr id="6" name="PA_矩形 9"/>
          <p:cNvSpPr>
            <a:spLocks noChangeArrowheads="1"/>
          </p:cNvSpPr>
          <p:nvPr>
            <p:custDataLst>
              <p:tags r:id="rId5"/>
            </p:custDataLst>
          </p:nvPr>
        </p:nvSpPr>
        <p:spPr bwMode="auto">
          <a:xfrm>
            <a:off x="4087552" y="2592712"/>
            <a:ext cx="3949065" cy="538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35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BUSINESS REPO</a:t>
            </a:r>
            <a:r>
              <a:rPr kumimoji="0" lang="en-US" altLang="zh-CN" sz="35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RT</a:t>
            </a:r>
            <a:endParaRPr kumimoji="0" lang="zh-CN" altLang="zh-CN" sz="1800" b="0" i="0" u="none" strike="noStrike" cap="none" normalizeH="0" baseline="0" dirty="0">
              <a:ln>
                <a:noFill/>
              </a:ln>
              <a:solidFill>
                <a:schemeClr val="bg1"/>
              </a:solidFill>
              <a:effectLst/>
              <a:cs typeface="宋体" panose="02010600030101010101" pitchFamily="2" charset="-122"/>
            </a:endParaRPr>
          </a:p>
        </p:txBody>
      </p:sp>
      <p:sp>
        <p:nvSpPr>
          <p:cNvPr id="7" name="PA_矩形 12"/>
          <p:cNvSpPr>
            <a:spLocks noChangeArrowheads="1"/>
          </p:cNvSpPr>
          <p:nvPr>
            <p:custDataLst>
              <p:tags r:id="rId6"/>
            </p:custDataLst>
          </p:nvPr>
        </p:nvSpPr>
        <p:spPr bwMode="auto">
          <a:xfrm>
            <a:off x="4329488" y="3770637"/>
            <a:ext cx="346519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WONDER DESIGN POWERPOINT TEMP</a:t>
            </a:r>
            <a:r>
              <a:rPr kumimoji="0" lang="en-US" altLang="zh-CN"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LATE</a:t>
            </a:r>
            <a:endParaRPr kumimoji="0" lang="zh-CN" altLang="zh-CN" sz="1800" b="0" i="0" u="none" strike="noStrike" cap="none" normalizeH="0" baseline="0" dirty="0">
              <a:ln>
                <a:noFill/>
              </a:ln>
              <a:solidFill>
                <a:schemeClr val="bg1"/>
              </a:solidFill>
              <a:effectLst/>
              <a:cs typeface="宋体" panose="02010600030101010101" pitchFamily="2" charset="-122"/>
            </a:endParaRPr>
          </a:p>
        </p:txBody>
      </p:sp>
      <p:sp>
        <p:nvSpPr>
          <p:cNvPr id="8" name="PA_矩形 26"/>
          <p:cNvSpPr>
            <a:spLocks noChangeArrowheads="1"/>
          </p:cNvSpPr>
          <p:nvPr>
            <p:custDataLst>
              <p:tags r:id="rId7"/>
            </p:custDataLst>
          </p:nvPr>
        </p:nvSpPr>
        <p:spPr bwMode="auto">
          <a:xfrm>
            <a:off x="3118216" y="3167387"/>
            <a:ext cx="5887739" cy="52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3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文艺水彩风总结计划</a:t>
            </a:r>
            <a:r>
              <a:rPr kumimoji="0" lang="en-US" altLang="zh-CN" sz="3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PPT</a:t>
            </a:r>
            <a:r>
              <a:rPr kumimoji="0" lang="zh-CN" altLang="zh-CN" sz="3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模板</a:t>
            </a:r>
            <a:endParaRPr kumimoji="0" lang="zh-CN" altLang="zh-CN" sz="3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advTm="4399">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21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650"/>
                            </p:stCondLst>
                            <p:childTnLst>
                              <p:par>
                                <p:cTn id="31" presetID="42"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760817" y="2122953"/>
            <a:ext cx="2531760" cy="824401"/>
            <a:chOff x="1324027" y="1558644"/>
            <a:chExt cx="1899067" cy="618301"/>
          </a:xfrm>
        </p:grpSpPr>
        <p:sp>
          <p:nvSpPr>
            <p:cNvPr id="9" name="Freeform 9"/>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blipFill rotWithShape="1">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标题层"/>
            <p:cNvSpPr txBox="1"/>
            <p:nvPr/>
          </p:nvSpPr>
          <p:spPr bwMode="auto">
            <a:xfrm>
              <a:off x="2267177" y="1667739"/>
              <a:ext cx="617718" cy="380048"/>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01</a:t>
              </a:r>
              <a:endPar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1" name="组合 10"/>
          <p:cNvGrpSpPr/>
          <p:nvPr/>
        </p:nvGrpSpPr>
        <p:grpSpPr>
          <a:xfrm>
            <a:off x="4110523" y="2994348"/>
            <a:ext cx="2467404" cy="727171"/>
            <a:chOff x="3153253" y="2245760"/>
            <a:chExt cx="1850794" cy="545378"/>
          </a:xfrm>
        </p:grpSpPr>
        <p:sp>
          <p:nvSpPr>
            <p:cNvPr id="12" name="Freeform 11"/>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blipFill rotWithShape="1">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标题层"/>
            <p:cNvSpPr txBox="1"/>
            <p:nvPr/>
          </p:nvSpPr>
          <p:spPr bwMode="auto">
            <a:xfrm>
              <a:off x="3273199" y="2318394"/>
              <a:ext cx="617718" cy="380047"/>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02</a:t>
              </a:r>
              <a:endPar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p:cNvGrpSpPr/>
          <p:nvPr/>
        </p:nvGrpSpPr>
        <p:grpSpPr>
          <a:xfrm>
            <a:off x="4110525" y="3846137"/>
            <a:ext cx="2175753" cy="655960"/>
            <a:chOff x="3153253" y="2884603"/>
            <a:chExt cx="1632027" cy="491970"/>
          </a:xfrm>
        </p:grpSpPr>
        <p:sp>
          <p:nvSpPr>
            <p:cNvPr id="15" name="Freeform 7"/>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blipFill rotWithShape="1">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标题层"/>
            <p:cNvSpPr txBox="1"/>
            <p:nvPr/>
          </p:nvSpPr>
          <p:spPr bwMode="auto">
            <a:xfrm>
              <a:off x="3273199" y="2930532"/>
              <a:ext cx="617718" cy="380048"/>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03</a:t>
              </a:r>
              <a:endPar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p:cNvGrpSpPr/>
          <p:nvPr/>
        </p:nvGrpSpPr>
        <p:grpSpPr>
          <a:xfrm>
            <a:off x="4110526" y="4626716"/>
            <a:ext cx="1718420" cy="617616"/>
            <a:chOff x="3153254" y="3470037"/>
            <a:chExt cx="1288983" cy="463212"/>
          </a:xfrm>
        </p:grpSpPr>
        <p:sp>
          <p:nvSpPr>
            <p:cNvPr id="18" name="Freeform 6"/>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blipFill rotWithShape="1">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标题层"/>
            <p:cNvSpPr txBox="1"/>
            <p:nvPr/>
          </p:nvSpPr>
          <p:spPr bwMode="auto">
            <a:xfrm>
              <a:off x="3273199" y="3501587"/>
              <a:ext cx="617718" cy="380048"/>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04</a:t>
              </a:r>
              <a:endPar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0" name="组合 19"/>
          <p:cNvGrpSpPr/>
          <p:nvPr/>
        </p:nvGrpSpPr>
        <p:grpSpPr>
          <a:xfrm>
            <a:off x="4110525" y="5344691"/>
            <a:ext cx="1143331" cy="545642"/>
            <a:chOff x="3153254" y="4008517"/>
            <a:chExt cx="857610" cy="409232"/>
          </a:xfrm>
        </p:grpSpPr>
        <p:sp>
          <p:nvSpPr>
            <p:cNvPr id="21" name="Freeform 5"/>
            <p:cNvSpPr/>
            <p:nvPr/>
          </p:nvSpPr>
          <p:spPr bwMode="auto">
            <a:xfrm rot="5400000">
              <a:off x="3379724" y="3786609"/>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blipFill rotWithShape="1">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标题层"/>
            <p:cNvSpPr txBox="1"/>
            <p:nvPr/>
          </p:nvSpPr>
          <p:spPr bwMode="auto">
            <a:xfrm>
              <a:off x="3273199" y="4008517"/>
              <a:ext cx="617718" cy="380048"/>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05</a:t>
              </a:r>
              <a:endParaRPr lang="en-US" altLang="zh-CN" sz="2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3" name="组合 22"/>
          <p:cNvGrpSpPr/>
          <p:nvPr/>
        </p:nvGrpSpPr>
        <p:grpSpPr>
          <a:xfrm>
            <a:off x="1296695" y="2994349"/>
            <a:ext cx="2750542" cy="2895779"/>
            <a:chOff x="971601" y="2245761"/>
            <a:chExt cx="2063175" cy="2171834"/>
          </a:xfrm>
        </p:grpSpPr>
        <p:sp>
          <p:nvSpPr>
            <p:cNvPr id="24" name="Freeform 10"/>
            <p:cNvSpPr/>
            <p:nvPr/>
          </p:nvSpPr>
          <p:spPr bwMode="auto">
            <a:xfrm rot="5400000">
              <a:off x="917271" y="2300090"/>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blipFill rotWithShape="1">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5" name="Freeform 44"/>
            <p:cNvSpPr>
              <a:spLocks noEditPoints="1"/>
            </p:cNvSpPr>
            <p:nvPr/>
          </p:nvSpPr>
          <p:spPr bwMode="auto">
            <a:xfrm>
              <a:off x="1831365" y="2607027"/>
              <a:ext cx="541351" cy="468779"/>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矩形 25"/>
            <p:cNvSpPr/>
            <p:nvPr/>
          </p:nvSpPr>
          <p:spPr>
            <a:xfrm>
              <a:off x="1318054" y="3168485"/>
              <a:ext cx="1521423" cy="714851"/>
            </a:xfrm>
            <a:prstGeom prst="rect">
              <a:avLst/>
            </a:prstGeom>
            <a:effectLst/>
          </p:spPr>
          <p:txBody>
            <a:bodyPr wrap="square">
              <a:spAutoFit/>
            </a:bodyPr>
            <a:lstStyle/>
            <a:p>
              <a:pPr algn="just">
                <a:defRPr/>
              </a:pPr>
              <a:r>
                <a:rPr lang="zh-CN" altLang="en-US" sz="14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sp>
        <p:nvSpPr>
          <p:cNvPr id="27" name="Freeform 42"/>
          <p:cNvSpPr>
            <a:spLocks noEditPoints="1"/>
          </p:cNvSpPr>
          <p:nvPr/>
        </p:nvSpPr>
        <p:spPr bwMode="auto">
          <a:xfrm>
            <a:off x="6769923" y="2261468"/>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EF7F6F"/>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7215049" y="2180862"/>
            <a:ext cx="4354159" cy="766445"/>
          </a:xfrm>
          <a:prstGeom prst="rect">
            <a:avLst/>
          </a:prstGeom>
        </p:spPr>
        <p:txBody>
          <a:bodyPr wrap="square" lIns="121908" tIns="60954" rIns="121908" bIns="60954">
            <a:spAutoFit/>
          </a:bodyPr>
          <a:lstStyle/>
          <a:p>
            <a:pPr algn="jus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Freeform 42"/>
          <p:cNvSpPr>
            <a:spLocks noEditPoints="1"/>
          </p:cNvSpPr>
          <p:nvPr/>
        </p:nvSpPr>
        <p:spPr bwMode="auto">
          <a:xfrm>
            <a:off x="6769923" y="3058640"/>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EF7F6F"/>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215049" y="2978034"/>
            <a:ext cx="4354159" cy="766445"/>
          </a:xfrm>
          <a:prstGeom prst="rect">
            <a:avLst/>
          </a:prstGeom>
        </p:spPr>
        <p:txBody>
          <a:bodyPr wrap="square" lIns="121908" tIns="60954" rIns="121908" bIns="60954">
            <a:spAutoFit/>
          </a:bodyPr>
          <a:lstStyle/>
          <a:p>
            <a:pPr algn="jus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42"/>
          <p:cNvSpPr>
            <a:spLocks noEditPoints="1"/>
          </p:cNvSpPr>
          <p:nvPr/>
        </p:nvSpPr>
        <p:spPr bwMode="auto">
          <a:xfrm>
            <a:off x="6769923" y="3855812"/>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EF7F6F"/>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7215049" y="3775206"/>
            <a:ext cx="4354159" cy="766445"/>
          </a:xfrm>
          <a:prstGeom prst="rect">
            <a:avLst/>
          </a:prstGeom>
        </p:spPr>
        <p:txBody>
          <a:bodyPr wrap="square" lIns="121908" tIns="60954" rIns="121908" bIns="60954">
            <a:spAutoFit/>
          </a:bodyPr>
          <a:lstStyle/>
          <a:p>
            <a:pPr algn="just">
              <a:defRPr/>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Freeform 42"/>
          <p:cNvSpPr>
            <a:spLocks noEditPoints="1"/>
          </p:cNvSpPr>
          <p:nvPr/>
        </p:nvSpPr>
        <p:spPr bwMode="auto">
          <a:xfrm>
            <a:off x="6769923" y="4652984"/>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EF7F6F"/>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7215049" y="4572378"/>
            <a:ext cx="4354159" cy="766445"/>
          </a:xfrm>
          <a:prstGeom prst="rect">
            <a:avLst/>
          </a:prstGeom>
        </p:spPr>
        <p:txBody>
          <a:bodyPr wrap="square" lIns="121908" tIns="60954" rIns="121908" bIns="60954">
            <a:spAutoFit/>
          </a:bodyPr>
          <a:lstStyle/>
          <a:p>
            <a:pPr algn="jus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Freeform 42"/>
          <p:cNvSpPr>
            <a:spLocks noEditPoints="1"/>
          </p:cNvSpPr>
          <p:nvPr/>
        </p:nvSpPr>
        <p:spPr bwMode="auto">
          <a:xfrm>
            <a:off x="6769923" y="5450159"/>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EF7F6F"/>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7215049" y="5369553"/>
            <a:ext cx="4354159" cy="766445"/>
          </a:xfrm>
          <a:prstGeom prst="rect">
            <a:avLst/>
          </a:prstGeom>
        </p:spPr>
        <p:txBody>
          <a:bodyPr wrap="square" lIns="121908" tIns="60954" rIns="121908" bIns="60954">
            <a:spAutoFit/>
          </a:bodyPr>
          <a:lstStyle/>
          <a:p>
            <a:pPr algn="jus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7145">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up)">
                                      <p:cBhvr>
                                        <p:cTn id="12" dur="400"/>
                                        <p:tgtEl>
                                          <p:spTgt spid="8"/>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400"/>
                                        <p:tgtEl>
                                          <p:spTgt spid="11"/>
                                        </p:tgtEl>
                                        <p:attrNameLst>
                                          <p:attrName>ppt_x</p:attrName>
                                        </p:attrNameLst>
                                      </p:cBhvr>
                                      <p:tavLst>
                                        <p:tav tm="0">
                                          <p:val>
                                            <p:strVal val="#ppt_x-#ppt_w*1.125000"/>
                                          </p:val>
                                        </p:tav>
                                        <p:tav tm="100000">
                                          <p:val>
                                            <p:strVal val="#ppt_x"/>
                                          </p:val>
                                        </p:tav>
                                      </p:tavLst>
                                    </p:anim>
                                    <p:animEffect transition="in" filter="wipe(right)">
                                      <p:cBhvr>
                                        <p:cTn id="17" dur="400"/>
                                        <p:tgtEl>
                                          <p:spTgt spid="11"/>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400"/>
                                        <p:tgtEl>
                                          <p:spTgt spid="14"/>
                                        </p:tgtEl>
                                        <p:attrNameLst>
                                          <p:attrName>ppt_x</p:attrName>
                                        </p:attrNameLst>
                                      </p:cBhvr>
                                      <p:tavLst>
                                        <p:tav tm="0">
                                          <p:val>
                                            <p:strVal val="#ppt_x-#ppt_w*1.125000"/>
                                          </p:val>
                                        </p:tav>
                                        <p:tav tm="100000">
                                          <p:val>
                                            <p:strVal val="#ppt_x"/>
                                          </p:val>
                                        </p:tav>
                                      </p:tavLst>
                                    </p:anim>
                                    <p:animEffect transition="in" filter="wipe(right)">
                                      <p:cBhvr>
                                        <p:cTn id="22" dur="400"/>
                                        <p:tgtEl>
                                          <p:spTgt spid="14"/>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400"/>
                                        <p:tgtEl>
                                          <p:spTgt spid="17"/>
                                        </p:tgtEl>
                                        <p:attrNameLst>
                                          <p:attrName>ppt_x</p:attrName>
                                        </p:attrNameLst>
                                      </p:cBhvr>
                                      <p:tavLst>
                                        <p:tav tm="0">
                                          <p:val>
                                            <p:strVal val="#ppt_x-#ppt_w*1.125000"/>
                                          </p:val>
                                        </p:tav>
                                        <p:tav tm="100000">
                                          <p:val>
                                            <p:strVal val="#ppt_x"/>
                                          </p:val>
                                        </p:tav>
                                      </p:tavLst>
                                    </p:anim>
                                    <p:animEffect transition="in" filter="wipe(right)">
                                      <p:cBhvr>
                                        <p:cTn id="27" dur="400"/>
                                        <p:tgtEl>
                                          <p:spTgt spid="17"/>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400"/>
                                        <p:tgtEl>
                                          <p:spTgt spid="20"/>
                                        </p:tgtEl>
                                        <p:attrNameLst>
                                          <p:attrName>ppt_x</p:attrName>
                                        </p:attrNameLst>
                                      </p:cBhvr>
                                      <p:tavLst>
                                        <p:tav tm="0">
                                          <p:val>
                                            <p:strVal val="#ppt_x-#ppt_w*1.125000"/>
                                          </p:val>
                                        </p:tav>
                                        <p:tav tm="100000">
                                          <p:val>
                                            <p:strVal val="#ppt_x"/>
                                          </p:val>
                                        </p:tav>
                                      </p:tavLst>
                                    </p:anim>
                                    <p:animEffect transition="in" filter="wipe(right)">
                                      <p:cBhvr>
                                        <p:cTn id="32" dur="400"/>
                                        <p:tgtEl>
                                          <p:spTgt spid="20"/>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200" fill="hold"/>
                                        <p:tgtEl>
                                          <p:spTgt spid="27"/>
                                        </p:tgtEl>
                                        <p:attrNameLst>
                                          <p:attrName>ppt_w</p:attrName>
                                        </p:attrNameLst>
                                      </p:cBhvr>
                                      <p:tavLst>
                                        <p:tav tm="0">
                                          <p:val>
                                            <p:fltVal val="0"/>
                                          </p:val>
                                        </p:tav>
                                        <p:tav tm="100000">
                                          <p:val>
                                            <p:strVal val="#ppt_w"/>
                                          </p:val>
                                        </p:tav>
                                      </p:tavLst>
                                    </p:anim>
                                    <p:anim calcmode="lin" valueType="num">
                                      <p:cBhvr>
                                        <p:cTn id="37" dur="200" fill="hold"/>
                                        <p:tgtEl>
                                          <p:spTgt spid="27"/>
                                        </p:tgtEl>
                                        <p:attrNameLst>
                                          <p:attrName>ppt_h</p:attrName>
                                        </p:attrNameLst>
                                      </p:cBhvr>
                                      <p:tavLst>
                                        <p:tav tm="0">
                                          <p:val>
                                            <p:fltVal val="0"/>
                                          </p:val>
                                        </p:tav>
                                        <p:tav tm="100000">
                                          <p:val>
                                            <p:strVal val="#ppt_h"/>
                                          </p:val>
                                        </p:tav>
                                      </p:tavLst>
                                    </p:anim>
                                    <p:animEffect transition="in" filter="fade">
                                      <p:cBhvr>
                                        <p:cTn id="38" dur="200"/>
                                        <p:tgtEl>
                                          <p:spTgt spid="27"/>
                                        </p:tgtEl>
                                      </p:cBhvr>
                                    </p:animEffect>
                                  </p:childTnLst>
                                </p:cTn>
                              </p:par>
                              <p:par>
                                <p:cTn id="39" presetID="6" presetClass="emph" presetSubtype="0" autoRev="1" fill="hold" grpId="1" nodeType="withEffect">
                                  <p:stCondLst>
                                    <p:cond delay="150"/>
                                  </p:stCondLst>
                                  <p:childTnLst>
                                    <p:animScale>
                                      <p:cBhvr>
                                        <p:cTn id="40" dur="100" fill="hold"/>
                                        <p:tgtEl>
                                          <p:spTgt spid="27"/>
                                        </p:tgtEl>
                                      </p:cBhvr>
                                      <p:by x="130000" y="130000"/>
                                    </p:animScale>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200" fill="hold"/>
                                        <p:tgtEl>
                                          <p:spTgt spid="29"/>
                                        </p:tgtEl>
                                        <p:attrNameLst>
                                          <p:attrName>ppt_w</p:attrName>
                                        </p:attrNameLst>
                                      </p:cBhvr>
                                      <p:tavLst>
                                        <p:tav tm="0">
                                          <p:val>
                                            <p:fltVal val="0"/>
                                          </p:val>
                                        </p:tav>
                                        <p:tav tm="100000">
                                          <p:val>
                                            <p:strVal val="#ppt_w"/>
                                          </p:val>
                                        </p:tav>
                                      </p:tavLst>
                                    </p:anim>
                                    <p:anim calcmode="lin" valueType="num">
                                      <p:cBhvr>
                                        <p:cTn id="49" dur="200" fill="hold"/>
                                        <p:tgtEl>
                                          <p:spTgt spid="29"/>
                                        </p:tgtEl>
                                        <p:attrNameLst>
                                          <p:attrName>ppt_h</p:attrName>
                                        </p:attrNameLst>
                                      </p:cBhvr>
                                      <p:tavLst>
                                        <p:tav tm="0">
                                          <p:val>
                                            <p:fltVal val="0"/>
                                          </p:val>
                                        </p:tav>
                                        <p:tav tm="100000">
                                          <p:val>
                                            <p:strVal val="#ppt_h"/>
                                          </p:val>
                                        </p:tav>
                                      </p:tavLst>
                                    </p:anim>
                                    <p:animEffect transition="in" filter="fade">
                                      <p:cBhvr>
                                        <p:cTn id="50" dur="200"/>
                                        <p:tgtEl>
                                          <p:spTgt spid="29"/>
                                        </p:tgtEl>
                                      </p:cBhvr>
                                    </p:animEffect>
                                  </p:childTnLst>
                                </p:cTn>
                              </p:par>
                              <p:par>
                                <p:cTn id="51" presetID="6" presetClass="emph" presetSubtype="0" autoRev="1" fill="hold" grpId="1" nodeType="withEffect">
                                  <p:stCondLst>
                                    <p:cond delay="150"/>
                                  </p:stCondLst>
                                  <p:childTnLst>
                                    <p:animScale>
                                      <p:cBhvr>
                                        <p:cTn id="52" dur="100" fill="hold"/>
                                        <p:tgtEl>
                                          <p:spTgt spid="29"/>
                                        </p:tgtEl>
                                      </p:cBhvr>
                                      <p:by x="130000" y="130000"/>
                                    </p:animScale>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200" fill="hold"/>
                                        <p:tgtEl>
                                          <p:spTgt spid="31"/>
                                        </p:tgtEl>
                                        <p:attrNameLst>
                                          <p:attrName>ppt_w</p:attrName>
                                        </p:attrNameLst>
                                      </p:cBhvr>
                                      <p:tavLst>
                                        <p:tav tm="0">
                                          <p:val>
                                            <p:fltVal val="0"/>
                                          </p:val>
                                        </p:tav>
                                        <p:tav tm="100000">
                                          <p:val>
                                            <p:strVal val="#ppt_w"/>
                                          </p:val>
                                        </p:tav>
                                      </p:tavLst>
                                    </p:anim>
                                    <p:anim calcmode="lin" valueType="num">
                                      <p:cBhvr>
                                        <p:cTn id="61" dur="200" fill="hold"/>
                                        <p:tgtEl>
                                          <p:spTgt spid="31"/>
                                        </p:tgtEl>
                                        <p:attrNameLst>
                                          <p:attrName>ppt_h</p:attrName>
                                        </p:attrNameLst>
                                      </p:cBhvr>
                                      <p:tavLst>
                                        <p:tav tm="0">
                                          <p:val>
                                            <p:fltVal val="0"/>
                                          </p:val>
                                        </p:tav>
                                        <p:tav tm="100000">
                                          <p:val>
                                            <p:strVal val="#ppt_h"/>
                                          </p:val>
                                        </p:tav>
                                      </p:tavLst>
                                    </p:anim>
                                    <p:animEffect transition="in" filter="fade">
                                      <p:cBhvr>
                                        <p:cTn id="62" dur="200"/>
                                        <p:tgtEl>
                                          <p:spTgt spid="31"/>
                                        </p:tgtEl>
                                      </p:cBhvr>
                                    </p:animEffect>
                                  </p:childTnLst>
                                </p:cTn>
                              </p:par>
                              <p:par>
                                <p:cTn id="63" presetID="6" presetClass="emph" presetSubtype="0" autoRev="1" fill="hold" grpId="1" nodeType="withEffect">
                                  <p:stCondLst>
                                    <p:cond delay="150"/>
                                  </p:stCondLst>
                                  <p:childTnLst>
                                    <p:animScale>
                                      <p:cBhvr>
                                        <p:cTn id="64" dur="100" fill="hold"/>
                                        <p:tgtEl>
                                          <p:spTgt spid="31"/>
                                        </p:tgtEl>
                                      </p:cBhvr>
                                      <p:by x="130000" y="130000"/>
                                    </p:animScale>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childTnLst>
                          </p:cTn>
                        </p:par>
                        <p:par>
                          <p:cTn id="69" fill="hold">
                            <p:stCondLst>
                              <p:cond delay="6000"/>
                            </p:stCondLst>
                            <p:childTnLst>
                              <p:par>
                                <p:cTn id="70" presetID="53" presetClass="entr" presetSubtype="16"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200" fill="hold"/>
                                        <p:tgtEl>
                                          <p:spTgt spid="33"/>
                                        </p:tgtEl>
                                        <p:attrNameLst>
                                          <p:attrName>ppt_w</p:attrName>
                                        </p:attrNameLst>
                                      </p:cBhvr>
                                      <p:tavLst>
                                        <p:tav tm="0">
                                          <p:val>
                                            <p:fltVal val="0"/>
                                          </p:val>
                                        </p:tav>
                                        <p:tav tm="100000">
                                          <p:val>
                                            <p:strVal val="#ppt_w"/>
                                          </p:val>
                                        </p:tav>
                                      </p:tavLst>
                                    </p:anim>
                                    <p:anim calcmode="lin" valueType="num">
                                      <p:cBhvr>
                                        <p:cTn id="73" dur="200" fill="hold"/>
                                        <p:tgtEl>
                                          <p:spTgt spid="33"/>
                                        </p:tgtEl>
                                        <p:attrNameLst>
                                          <p:attrName>ppt_h</p:attrName>
                                        </p:attrNameLst>
                                      </p:cBhvr>
                                      <p:tavLst>
                                        <p:tav tm="0">
                                          <p:val>
                                            <p:fltVal val="0"/>
                                          </p:val>
                                        </p:tav>
                                        <p:tav tm="100000">
                                          <p:val>
                                            <p:strVal val="#ppt_h"/>
                                          </p:val>
                                        </p:tav>
                                      </p:tavLst>
                                    </p:anim>
                                    <p:animEffect transition="in" filter="fade">
                                      <p:cBhvr>
                                        <p:cTn id="74" dur="200"/>
                                        <p:tgtEl>
                                          <p:spTgt spid="33"/>
                                        </p:tgtEl>
                                      </p:cBhvr>
                                    </p:animEffect>
                                  </p:childTnLst>
                                </p:cTn>
                              </p:par>
                              <p:par>
                                <p:cTn id="75" presetID="6" presetClass="emph" presetSubtype="0" autoRev="1" fill="hold" grpId="1" nodeType="withEffect">
                                  <p:stCondLst>
                                    <p:cond delay="150"/>
                                  </p:stCondLst>
                                  <p:childTnLst>
                                    <p:animScale>
                                      <p:cBhvr>
                                        <p:cTn id="76" dur="100" fill="hold"/>
                                        <p:tgtEl>
                                          <p:spTgt spid="33"/>
                                        </p:tgtEl>
                                      </p:cBhvr>
                                      <p:by x="130000" y="130000"/>
                                    </p:animScale>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childTnLst>
                                </p:cTn>
                              </p:par>
                            </p:childTnLst>
                          </p:cTn>
                        </p:par>
                        <p:par>
                          <p:cTn id="81" fill="hold">
                            <p:stCondLst>
                              <p:cond delay="7000"/>
                            </p:stCondLst>
                            <p:childTnLst>
                              <p:par>
                                <p:cTn id="82" presetID="53" presetClass="entr" presetSubtype="16"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200" fill="hold"/>
                                        <p:tgtEl>
                                          <p:spTgt spid="35"/>
                                        </p:tgtEl>
                                        <p:attrNameLst>
                                          <p:attrName>ppt_w</p:attrName>
                                        </p:attrNameLst>
                                      </p:cBhvr>
                                      <p:tavLst>
                                        <p:tav tm="0">
                                          <p:val>
                                            <p:fltVal val="0"/>
                                          </p:val>
                                        </p:tav>
                                        <p:tav tm="100000">
                                          <p:val>
                                            <p:strVal val="#ppt_w"/>
                                          </p:val>
                                        </p:tav>
                                      </p:tavLst>
                                    </p:anim>
                                    <p:anim calcmode="lin" valueType="num">
                                      <p:cBhvr>
                                        <p:cTn id="85" dur="200" fill="hold"/>
                                        <p:tgtEl>
                                          <p:spTgt spid="35"/>
                                        </p:tgtEl>
                                        <p:attrNameLst>
                                          <p:attrName>ppt_h</p:attrName>
                                        </p:attrNameLst>
                                      </p:cBhvr>
                                      <p:tavLst>
                                        <p:tav tm="0">
                                          <p:val>
                                            <p:fltVal val="0"/>
                                          </p:val>
                                        </p:tav>
                                        <p:tav tm="100000">
                                          <p:val>
                                            <p:strVal val="#ppt_h"/>
                                          </p:val>
                                        </p:tav>
                                      </p:tavLst>
                                    </p:anim>
                                    <p:animEffect transition="in" filter="fade">
                                      <p:cBhvr>
                                        <p:cTn id="86" dur="200"/>
                                        <p:tgtEl>
                                          <p:spTgt spid="35"/>
                                        </p:tgtEl>
                                      </p:cBhvr>
                                    </p:animEffect>
                                  </p:childTnLst>
                                </p:cTn>
                              </p:par>
                              <p:par>
                                <p:cTn id="87" presetID="6" presetClass="emph" presetSubtype="0" autoRev="1" fill="hold" grpId="1" nodeType="withEffect">
                                  <p:stCondLst>
                                    <p:cond delay="150"/>
                                  </p:stCondLst>
                                  <p:childTnLst>
                                    <p:animScale>
                                      <p:cBhvr>
                                        <p:cTn id="88" dur="100" fill="hold"/>
                                        <p:tgtEl>
                                          <p:spTgt spid="35"/>
                                        </p:tgtEl>
                                      </p:cBhvr>
                                      <p:by x="130000" y="130000"/>
                                    </p:animScale>
                                  </p:childTnLst>
                                </p:cTn>
                              </p:par>
                            </p:childTnLst>
                          </p:cTn>
                        </p:par>
                        <p:par>
                          <p:cTn id="89" fill="hold">
                            <p:stCondLst>
                              <p:cond delay="7500"/>
                            </p:stCondLst>
                            <p:childTnLst>
                              <p:par>
                                <p:cTn id="90" presetID="10" presetClass="entr" presetSubtype="0"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7" grpId="1" bldLvl="0" animBg="1"/>
      <p:bldP spid="28" grpId="0"/>
      <p:bldP spid="29" grpId="0" bldLvl="0" animBg="1"/>
      <p:bldP spid="29" grpId="1" bldLvl="0" animBg="1"/>
      <p:bldP spid="30" grpId="0"/>
      <p:bldP spid="31" grpId="0" bldLvl="0" animBg="1"/>
      <p:bldP spid="31" grpId="1" bldLvl="0" animBg="1"/>
      <p:bldP spid="32" grpId="0"/>
      <p:bldP spid="33" grpId="0" bldLvl="0" animBg="1"/>
      <p:bldP spid="33" grpId="1" bldLvl="0" animBg="1"/>
      <p:bldP spid="34" grpId="0"/>
      <p:bldP spid="35" grpId="0" bldLvl="0" animBg="1"/>
      <p:bldP spid="35" grpId="1" bldLvl="0" animBg="1"/>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393555" y="3403619"/>
            <a:ext cx="1216968" cy="1217127"/>
            <a:chOff x="4279027" y="2408598"/>
            <a:chExt cx="912845" cy="912845"/>
          </a:xfrm>
        </p:grpSpPr>
        <p:sp>
          <p:nvSpPr>
            <p:cNvPr id="4" name="椭圆 3"/>
            <p:cNvSpPr/>
            <p:nvPr/>
          </p:nvSpPr>
          <p:spPr>
            <a:xfrm rot="20170909">
              <a:off x="4279027" y="2408598"/>
              <a:ext cx="912845" cy="912845"/>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 name="Freeform 26"/>
            <p:cNvSpPr>
              <a:spLocks noChangeAspect="1" noEditPoints="1"/>
            </p:cNvSpPr>
            <p:nvPr/>
          </p:nvSpPr>
          <p:spPr bwMode="auto">
            <a:xfrm>
              <a:off x="4545181" y="2640158"/>
              <a:ext cx="380536" cy="449723"/>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rgbClr val="EF7F6F"/>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864171" y="1883557"/>
            <a:ext cx="2063278" cy="2072953"/>
            <a:chOff x="2850864" y="1268551"/>
            <a:chExt cx="1547660" cy="1554715"/>
          </a:xfrm>
        </p:grpSpPr>
        <p:grpSp>
          <p:nvGrpSpPr>
            <p:cNvPr id="37" name="组合 36"/>
            <p:cNvGrpSpPr/>
            <p:nvPr/>
          </p:nvGrpSpPr>
          <p:grpSpPr>
            <a:xfrm>
              <a:off x="2850864" y="1268551"/>
              <a:ext cx="1547660" cy="1554715"/>
              <a:chOff x="3131840" y="1268551"/>
              <a:chExt cx="1547660" cy="1554715"/>
            </a:xfrm>
            <a:effectLst>
              <a:outerShdw blurRad="25400" dist="25400" dir="2700000" algn="tl" rotWithShape="0">
                <a:prstClr val="black">
                  <a:alpha val="40000"/>
                </a:prstClr>
              </a:outerShdw>
            </a:effectLst>
          </p:grpSpPr>
          <p:sp>
            <p:nvSpPr>
              <p:cNvPr id="38"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9"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40" name="标题层"/>
            <p:cNvSpPr txBox="1"/>
            <p:nvPr/>
          </p:nvSpPr>
          <p:spPr bwMode="auto">
            <a:xfrm>
              <a:off x="3315948" y="1780771"/>
              <a:ext cx="617718" cy="49530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01</a:t>
              </a:r>
              <a:endPar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 name="组合 40"/>
          <p:cNvGrpSpPr/>
          <p:nvPr/>
        </p:nvGrpSpPr>
        <p:grpSpPr>
          <a:xfrm>
            <a:off x="3854767" y="4044346"/>
            <a:ext cx="2072684" cy="2063547"/>
            <a:chOff x="2843809" y="2889144"/>
            <a:chExt cx="1554715" cy="1547660"/>
          </a:xfrm>
        </p:grpSpPr>
        <p:grpSp>
          <p:nvGrpSpPr>
            <p:cNvPr id="42" name="组合 41"/>
            <p:cNvGrpSpPr/>
            <p:nvPr/>
          </p:nvGrpSpPr>
          <p:grpSpPr>
            <a:xfrm rot="16200000">
              <a:off x="2847336" y="2885616"/>
              <a:ext cx="1547660" cy="1554715"/>
              <a:chOff x="3131840" y="1268551"/>
              <a:chExt cx="1547660" cy="1554715"/>
            </a:xfrm>
            <a:effectLst>
              <a:outerShdw blurRad="25400" dist="25400" dir="2700000" algn="tl" rotWithShape="0">
                <a:prstClr val="black">
                  <a:alpha val="40000"/>
                </a:prstClr>
              </a:outerShdw>
            </a:effectLst>
          </p:grpSpPr>
          <p:sp>
            <p:nvSpPr>
              <p:cNvPr id="43"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4"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45" name="标题层"/>
            <p:cNvSpPr txBox="1"/>
            <p:nvPr/>
          </p:nvSpPr>
          <p:spPr bwMode="auto">
            <a:xfrm>
              <a:off x="3315948" y="3401362"/>
              <a:ext cx="617718" cy="49530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04</a:t>
              </a:r>
              <a:endPar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p:nvPr/>
        </p:nvGrpSpPr>
        <p:grpSpPr>
          <a:xfrm>
            <a:off x="6002041" y="4044346"/>
            <a:ext cx="2063278" cy="2072953"/>
            <a:chOff x="4454475" y="2889143"/>
            <a:chExt cx="1547660" cy="1554715"/>
          </a:xfrm>
        </p:grpSpPr>
        <p:grpSp>
          <p:nvGrpSpPr>
            <p:cNvPr id="47" name="组合 46"/>
            <p:cNvGrpSpPr/>
            <p:nvPr/>
          </p:nvGrpSpPr>
          <p:grpSpPr>
            <a:xfrm rot="10800000">
              <a:off x="4454475" y="2889143"/>
              <a:ext cx="1547660" cy="1554715"/>
              <a:chOff x="3131840" y="1268551"/>
              <a:chExt cx="1547660" cy="1554715"/>
            </a:xfrm>
            <a:effectLst>
              <a:outerShdw blurRad="25400" dist="25400" dir="2700000" algn="tl" rotWithShape="0">
                <a:prstClr val="black">
                  <a:alpha val="40000"/>
                </a:prstClr>
              </a:outerShdw>
            </a:effectLst>
          </p:grpSpPr>
          <p:sp>
            <p:nvSpPr>
              <p:cNvPr id="48"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0" name="标题层"/>
            <p:cNvSpPr txBox="1"/>
            <p:nvPr/>
          </p:nvSpPr>
          <p:spPr bwMode="auto">
            <a:xfrm>
              <a:off x="4919445" y="3401362"/>
              <a:ext cx="617718" cy="49530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03</a:t>
              </a:r>
              <a:endPar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1" name="组合 50"/>
          <p:cNvGrpSpPr/>
          <p:nvPr/>
        </p:nvGrpSpPr>
        <p:grpSpPr>
          <a:xfrm>
            <a:off x="6019990" y="1865024"/>
            <a:ext cx="2072684" cy="2063547"/>
            <a:chOff x="4460793" y="1275607"/>
            <a:chExt cx="1554715" cy="1547660"/>
          </a:xfrm>
        </p:grpSpPr>
        <p:grpSp>
          <p:nvGrpSpPr>
            <p:cNvPr id="52" name="组合 51"/>
            <p:cNvGrpSpPr/>
            <p:nvPr/>
          </p:nvGrpSpPr>
          <p:grpSpPr>
            <a:xfrm rot="5400000">
              <a:off x="4464320" y="1272079"/>
              <a:ext cx="1547660" cy="1554715"/>
              <a:chOff x="3131840" y="1268551"/>
              <a:chExt cx="1547660" cy="1554715"/>
            </a:xfrm>
            <a:effectLst>
              <a:outerShdw blurRad="25400" dist="25400" dir="2700000" algn="tl" rotWithShape="0">
                <a:prstClr val="black">
                  <a:alpha val="40000"/>
                </a:prstClr>
              </a:outerShdw>
            </a:effectLst>
          </p:grpSpPr>
          <p:sp>
            <p:nvSpPr>
              <p:cNvPr id="53"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4"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5" name="标题层"/>
            <p:cNvSpPr txBox="1"/>
            <p:nvPr/>
          </p:nvSpPr>
          <p:spPr bwMode="auto">
            <a:xfrm>
              <a:off x="4919445" y="1780771"/>
              <a:ext cx="617718" cy="49530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02</a:t>
              </a:r>
              <a:endParaRPr lang="en-US" altLang="zh-CN" sz="37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6" name="矩形 1"/>
          <p:cNvSpPr>
            <a:spLocks noChangeArrowheads="1"/>
          </p:cNvSpPr>
          <p:nvPr/>
        </p:nvSpPr>
        <p:spPr bwMode="auto">
          <a:xfrm>
            <a:off x="1872682" y="2070655"/>
            <a:ext cx="1982083"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矩形 1"/>
          <p:cNvSpPr>
            <a:spLocks noChangeArrowheads="1"/>
          </p:cNvSpPr>
          <p:nvPr/>
        </p:nvSpPr>
        <p:spPr bwMode="auto">
          <a:xfrm>
            <a:off x="8083148" y="2070655"/>
            <a:ext cx="1982083"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8083148" y="5173451"/>
            <a:ext cx="1982083"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矩形 1"/>
          <p:cNvSpPr>
            <a:spLocks noChangeArrowheads="1"/>
          </p:cNvSpPr>
          <p:nvPr/>
        </p:nvSpPr>
        <p:spPr bwMode="auto">
          <a:xfrm>
            <a:off x="1872682" y="5173451"/>
            <a:ext cx="1982083"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1077">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par>
                                <p:cTn id="25" presetID="53" presetClass="entr" presetSubtype="16"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807161" y="1965912"/>
            <a:ext cx="4045930" cy="3776666"/>
            <a:chOff x="1356184" y="1198174"/>
            <a:chExt cx="3035238" cy="2833237"/>
          </a:xfrm>
          <a:solidFill>
            <a:srgbClr val="414455"/>
          </a:solidFill>
        </p:grpSpPr>
        <p:grpSp>
          <p:nvGrpSpPr>
            <p:cNvPr id="4" name="组合 3"/>
            <p:cNvGrpSpPr/>
            <p:nvPr/>
          </p:nvGrpSpPr>
          <p:grpSpPr>
            <a:xfrm>
              <a:off x="1356184" y="1198174"/>
              <a:ext cx="3035238" cy="2833237"/>
              <a:chOff x="1356184" y="1198174"/>
              <a:chExt cx="3035238" cy="2833237"/>
            </a:xfrm>
            <a:grpFill/>
          </p:grpSpPr>
          <p:grpSp>
            <p:nvGrpSpPr>
              <p:cNvPr id="5" name="组合 4"/>
              <p:cNvGrpSpPr/>
              <p:nvPr/>
            </p:nvGrpSpPr>
            <p:grpSpPr>
              <a:xfrm>
                <a:off x="1356184" y="2251948"/>
                <a:ext cx="2361706" cy="1779463"/>
                <a:chOff x="1356184" y="2251948"/>
                <a:chExt cx="2361706" cy="1779463"/>
              </a:xfrm>
              <a:grpFill/>
            </p:grpSpPr>
            <p:sp>
              <p:nvSpPr>
                <p:cNvPr id="9" name="Freeform 5"/>
                <p:cNvSpPr>
                  <a:spLocks noEditPoints="1"/>
                </p:cNvSpPr>
                <p:nvPr/>
              </p:nvSpPr>
              <p:spPr bwMode="auto">
                <a:xfrm>
                  <a:off x="1356184" y="2251948"/>
                  <a:ext cx="1464389" cy="895164"/>
                </a:xfrm>
                <a:custGeom>
                  <a:avLst/>
                  <a:gdLst>
                    <a:gd name="T0" fmla="*/ 1069975 w 674"/>
                    <a:gd name="T1" fmla="*/ 654050 h 412"/>
                    <a:gd name="T2" fmla="*/ 1065213 w 674"/>
                    <a:gd name="T3" fmla="*/ 652463 h 412"/>
                    <a:gd name="T4" fmla="*/ 0 w 674"/>
                    <a:gd name="T5" fmla="*/ 522288 h 412"/>
                    <a:gd name="T6" fmla="*/ 4763 w 674"/>
                    <a:gd name="T7" fmla="*/ 519113 h 412"/>
                    <a:gd name="T8" fmla="*/ 641350 w 674"/>
                    <a:gd name="T9" fmla="*/ 0 h 412"/>
                    <a:gd name="T10" fmla="*/ 1069975 w 674"/>
                    <a:gd name="T11" fmla="*/ 654050 h 412"/>
                    <a:gd name="T12" fmla="*/ 7938 w 674"/>
                    <a:gd name="T13" fmla="*/ 519113 h 412"/>
                    <a:gd name="T14" fmla="*/ 1062038 w 674"/>
                    <a:gd name="T15" fmla="*/ 649288 h 412"/>
                    <a:gd name="T16" fmla="*/ 641350 w 674"/>
                    <a:gd name="T17" fmla="*/ 6350 h 412"/>
                    <a:gd name="T18" fmla="*/ 7938 w 674"/>
                    <a:gd name="T19" fmla="*/ 519113 h 4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74" h="412">
                      <a:moveTo>
                        <a:pt x="674" y="412"/>
                      </a:moveTo>
                      <a:lnTo>
                        <a:pt x="671" y="411"/>
                      </a:lnTo>
                      <a:lnTo>
                        <a:pt x="0" y="329"/>
                      </a:lnTo>
                      <a:lnTo>
                        <a:pt x="3" y="327"/>
                      </a:lnTo>
                      <a:lnTo>
                        <a:pt x="404" y="0"/>
                      </a:lnTo>
                      <a:lnTo>
                        <a:pt x="674" y="412"/>
                      </a:lnTo>
                      <a:close/>
                      <a:moveTo>
                        <a:pt x="5" y="327"/>
                      </a:moveTo>
                      <a:lnTo>
                        <a:pt x="669" y="409"/>
                      </a:lnTo>
                      <a:lnTo>
                        <a:pt x="404" y="4"/>
                      </a:lnTo>
                      <a:lnTo>
                        <a:pt x="5" y="327"/>
                      </a:lnTo>
                      <a:close/>
                    </a:path>
                  </a:pathLst>
                </a:custGeom>
                <a:grpFill/>
                <a:ln w="3175">
                  <a:noFill/>
                  <a:round/>
                </a:ln>
              </p:spPr>
              <p:txBody>
                <a:bodyPr/>
                <a:lstStyle/>
                <a:p>
                  <a:endParaRPr lang="zh-CN" altLang="en-US" sz="3200">
                    <a:latin typeface="微软雅黑" panose="020B0503020204020204" pitchFamily="34" charset="-122"/>
                    <a:ea typeface="微软雅黑" panose="020B0503020204020204" pitchFamily="34" charset="-122"/>
                  </a:endParaRPr>
                </a:p>
              </p:txBody>
            </p:sp>
            <p:sp>
              <p:nvSpPr>
                <p:cNvPr id="10" name="Freeform 6"/>
                <p:cNvSpPr/>
                <p:nvPr/>
              </p:nvSpPr>
              <p:spPr bwMode="auto">
                <a:xfrm>
                  <a:off x="1360529" y="2962429"/>
                  <a:ext cx="827793" cy="929927"/>
                </a:xfrm>
                <a:custGeom>
                  <a:avLst/>
                  <a:gdLst>
                    <a:gd name="T0" fmla="*/ 601663 w 381"/>
                    <a:gd name="T1" fmla="*/ 679450 h 428"/>
                    <a:gd name="T2" fmla="*/ 0 w 381"/>
                    <a:gd name="T3" fmla="*/ 3175 h 428"/>
                    <a:gd name="T4" fmla="*/ 1588 w 381"/>
                    <a:gd name="T5" fmla="*/ 0 h 428"/>
                    <a:gd name="T6" fmla="*/ 604838 w 381"/>
                    <a:gd name="T7" fmla="*/ 677863 h 428"/>
                    <a:gd name="T8" fmla="*/ 601663 w 381"/>
                    <a:gd name="T9" fmla="*/ 679450 h 4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1" h="428">
                      <a:moveTo>
                        <a:pt x="379" y="428"/>
                      </a:moveTo>
                      <a:lnTo>
                        <a:pt x="0" y="2"/>
                      </a:lnTo>
                      <a:lnTo>
                        <a:pt x="1" y="0"/>
                      </a:lnTo>
                      <a:lnTo>
                        <a:pt x="381" y="427"/>
                      </a:lnTo>
                      <a:lnTo>
                        <a:pt x="379" y="428"/>
                      </a:lnTo>
                      <a:close/>
                    </a:path>
                  </a:pathLst>
                </a:custGeom>
                <a:grpFill/>
                <a:ln w="3175">
                  <a:noFill/>
                  <a:round/>
                </a:ln>
              </p:spPr>
              <p:txBody>
                <a:bodyPr/>
                <a:lstStyle/>
                <a:p>
                  <a:endParaRPr lang="zh-CN" altLang="en-US" sz="3200">
                    <a:latin typeface="微软雅黑" panose="020B0503020204020204" pitchFamily="34" charset="-122"/>
                    <a:ea typeface="微软雅黑" panose="020B0503020204020204" pitchFamily="34" charset="-122"/>
                  </a:endParaRPr>
                </a:p>
              </p:txBody>
            </p:sp>
            <p:sp>
              <p:nvSpPr>
                <p:cNvPr id="11" name="Freeform 7"/>
                <p:cNvSpPr>
                  <a:spLocks noEditPoints="1"/>
                </p:cNvSpPr>
                <p:nvPr/>
              </p:nvSpPr>
              <p:spPr bwMode="auto">
                <a:xfrm>
                  <a:off x="2179630" y="3138420"/>
                  <a:ext cx="1538260" cy="892991"/>
                </a:xfrm>
                <a:custGeom>
                  <a:avLst/>
                  <a:gdLst>
                    <a:gd name="T0" fmla="*/ 1123950 w 708"/>
                    <a:gd name="T1" fmla="*/ 652463 h 411"/>
                    <a:gd name="T2" fmla="*/ 0 w 708"/>
                    <a:gd name="T3" fmla="*/ 552450 h 411"/>
                    <a:gd name="T4" fmla="*/ 463550 w 708"/>
                    <a:gd name="T5" fmla="*/ 0 h 411"/>
                    <a:gd name="T6" fmla="*/ 465138 w 708"/>
                    <a:gd name="T7" fmla="*/ 1588 h 411"/>
                    <a:gd name="T8" fmla="*/ 1123950 w 708"/>
                    <a:gd name="T9" fmla="*/ 652463 h 411"/>
                    <a:gd name="T10" fmla="*/ 7938 w 708"/>
                    <a:gd name="T11" fmla="*/ 547688 h 411"/>
                    <a:gd name="T12" fmla="*/ 1112838 w 708"/>
                    <a:gd name="T13" fmla="*/ 649288 h 411"/>
                    <a:gd name="T14" fmla="*/ 463550 w 708"/>
                    <a:gd name="T15" fmla="*/ 6350 h 411"/>
                    <a:gd name="T16" fmla="*/ 7938 w 708"/>
                    <a:gd name="T17" fmla="*/ 547688 h 4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8" h="411">
                      <a:moveTo>
                        <a:pt x="708" y="411"/>
                      </a:moveTo>
                      <a:lnTo>
                        <a:pt x="0" y="348"/>
                      </a:lnTo>
                      <a:lnTo>
                        <a:pt x="292" y="0"/>
                      </a:lnTo>
                      <a:lnTo>
                        <a:pt x="293" y="1"/>
                      </a:lnTo>
                      <a:lnTo>
                        <a:pt x="708" y="411"/>
                      </a:lnTo>
                      <a:close/>
                      <a:moveTo>
                        <a:pt x="5" y="345"/>
                      </a:moveTo>
                      <a:lnTo>
                        <a:pt x="701" y="409"/>
                      </a:lnTo>
                      <a:lnTo>
                        <a:pt x="292" y="4"/>
                      </a:lnTo>
                      <a:lnTo>
                        <a:pt x="5" y="345"/>
                      </a:lnTo>
                      <a:close/>
                    </a:path>
                  </a:pathLst>
                </a:custGeom>
                <a:grpFill/>
                <a:ln w="3175">
                  <a:noFill/>
                  <a:round/>
                </a:ln>
              </p:spPr>
              <p:txBody>
                <a:bodyPr/>
                <a:lstStyle/>
                <a:p>
                  <a:endParaRPr lang="zh-CN" altLang="en-US" sz="320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231774" y="1198174"/>
                <a:ext cx="2159648" cy="1948937"/>
                <a:chOff x="2231774" y="1198174"/>
                <a:chExt cx="2159648" cy="1948937"/>
              </a:xfrm>
              <a:grpFill/>
            </p:grpSpPr>
            <p:sp>
              <p:nvSpPr>
                <p:cNvPr id="8" name="Freeform 8"/>
                <p:cNvSpPr>
                  <a:spLocks noEditPoints="1"/>
                </p:cNvSpPr>
                <p:nvPr/>
              </p:nvSpPr>
              <p:spPr bwMode="auto">
                <a:xfrm>
                  <a:off x="2853162" y="1232938"/>
                  <a:ext cx="1538260" cy="1914173"/>
                </a:xfrm>
                <a:custGeom>
                  <a:avLst/>
                  <a:gdLst>
                    <a:gd name="T0" fmla="*/ 0 w 708"/>
                    <a:gd name="T1" fmla="*/ 1398588 h 881"/>
                    <a:gd name="T2" fmla="*/ 176213 w 708"/>
                    <a:gd name="T3" fmla="*/ 0 h 881"/>
                    <a:gd name="T4" fmla="*/ 179388 w 708"/>
                    <a:gd name="T5" fmla="*/ 4763 h 881"/>
                    <a:gd name="T6" fmla="*/ 1123950 w 708"/>
                    <a:gd name="T7" fmla="*/ 1160463 h 881"/>
                    <a:gd name="T8" fmla="*/ 1120775 w 708"/>
                    <a:gd name="T9" fmla="*/ 1162050 h 881"/>
                    <a:gd name="T10" fmla="*/ 0 w 708"/>
                    <a:gd name="T11" fmla="*/ 1398588 h 881"/>
                    <a:gd name="T12" fmla="*/ 179388 w 708"/>
                    <a:gd name="T13" fmla="*/ 11113 h 881"/>
                    <a:gd name="T14" fmla="*/ 4763 w 708"/>
                    <a:gd name="T15" fmla="*/ 1393825 h 881"/>
                    <a:gd name="T16" fmla="*/ 1117600 w 708"/>
                    <a:gd name="T17" fmla="*/ 1157288 h 881"/>
                    <a:gd name="T18" fmla="*/ 179388 w 708"/>
                    <a:gd name="T19" fmla="*/ 11113 h 8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8" h="881">
                      <a:moveTo>
                        <a:pt x="0" y="881"/>
                      </a:moveTo>
                      <a:lnTo>
                        <a:pt x="111" y="0"/>
                      </a:lnTo>
                      <a:lnTo>
                        <a:pt x="113" y="3"/>
                      </a:lnTo>
                      <a:lnTo>
                        <a:pt x="708" y="731"/>
                      </a:lnTo>
                      <a:lnTo>
                        <a:pt x="706" y="732"/>
                      </a:lnTo>
                      <a:lnTo>
                        <a:pt x="0" y="881"/>
                      </a:lnTo>
                      <a:close/>
                      <a:moveTo>
                        <a:pt x="113" y="7"/>
                      </a:moveTo>
                      <a:lnTo>
                        <a:pt x="3" y="878"/>
                      </a:lnTo>
                      <a:lnTo>
                        <a:pt x="704" y="729"/>
                      </a:lnTo>
                      <a:lnTo>
                        <a:pt x="113" y="7"/>
                      </a:lnTo>
                      <a:close/>
                    </a:path>
                  </a:pathLst>
                </a:custGeom>
                <a:grpFill/>
                <a:ln w="3175">
                  <a:noFill/>
                  <a:round/>
                </a:ln>
              </p:spPr>
              <p:txBody>
                <a:bodyPr/>
                <a:lstStyle/>
                <a:p>
                  <a:endParaRPr lang="zh-CN" altLang="en-US" sz="3200">
                    <a:latin typeface="微软雅黑" panose="020B0503020204020204" pitchFamily="34" charset="-122"/>
                    <a:ea typeface="微软雅黑" panose="020B0503020204020204" pitchFamily="34" charset="-122"/>
                  </a:endParaRPr>
                </a:p>
              </p:txBody>
            </p:sp>
            <p:sp>
              <p:nvSpPr>
                <p:cNvPr id="12" name="Freeform 9"/>
                <p:cNvSpPr/>
                <p:nvPr/>
              </p:nvSpPr>
              <p:spPr bwMode="auto">
                <a:xfrm>
                  <a:off x="2231774" y="1198174"/>
                  <a:ext cx="923391" cy="1060291"/>
                </a:xfrm>
                <a:custGeom>
                  <a:avLst/>
                  <a:gdLst>
                    <a:gd name="T0" fmla="*/ 3175 w 425"/>
                    <a:gd name="T1" fmla="*/ 774700 h 488"/>
                    <a:gd name="T2" fmla="*/ 0 w 425"/>
                    <a:gd name="T3" fmla="*/ 771525 h 488"/>
                    <a:gd name="T4" fmla="*/ 673100 w 425"/>
                    <a:gd name="T5" fmla="*/ 0 h 488"/>
                    <a:gd name="T6" fmla="*/ 674688 w 425"/>
                    <a:gd name="T7" fmla="*/ 1588 h 488"/>
                    <a:gd name="T8" fmla="*/ 3175 w 425"/>
                    <a:gd name="T9" fmla="*/ 77470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 h="488">
                      <a:moveTo>
                        <a:pt x="2" y="488"/>
                      </a:moveTo>
                      <a:lnTo>
                        <a:pt x="0" y="486"/>
                      </a:lnTo>
                      <a:lnTo>
                        <a:pt x="424" y="0"/>
                      </a:lnTo>
                      <a:lnTo>
                        <a:pt x="425" y="1"/>
                      </a:lnTo>
                      <a:lnTo>
                        <a:pt x="2" y="488"/>
                      </a:lnTo>
                      <a:close/>
                    </a:path>
                  </a:pathLst>
                </a:custGeom>
                <a:grpFill/>
                <a:ln w="3175">
                  <a:noFill/>
                  <a:round/>
                </a:ln>
              </p:spPr>
              <p:txBody>
                <a:bodyPr/>
                <a:lstStyle/>
                <a:p>
                  <a:endParaRPr lang="zh-CN" altLang="en-US" sz="3200">
                    <a:latin typeface="微软雅黑" panose="020B0503020204020204" pitchFamily="34" charset="-122"/>
                    <a:ea typeface="微软雅黑" panose="020B0503020204020204" pitchFamily="34" charset="-122"/>
                  </a:endParaRPr>
                </a:p>
              </p:txBody>
            </p:sp>
          </p:grpSp>
        </p:grpSp>
        <p:sp>
          <p:nvSpPr>
            <p:cNvPr id="13" name="Freeform 10"/>
            <p:cNvSpPr/>
            <p:nvPr/>
          </p:nvSpPr>
          <p:spPr bwMode="auto">
            <a:xfrm>
              <a:off x="3707027" y="2819029"/>
              <a:ext cx="682223" cy="1210210"/>
            </a:xfrm>
            <a:custGeom>
              <a:avLst/>
              <a:gdLst>
                <a:gd name="T0" fmla="*/ 3175 w 314"/>
                <a:gd name="T1" fmla="*/ 884238 h 557"/>
                <a:gd name="T2" fmla="*/ 0 w 314"/>
                <a:gd name="T3" fmla="*/ 884238 h 557"/>
                <a:gd name="T4" fmla="*/ 495300 w 314"/>
                <a:gd name="T5" fmla="*/ 0 h 557"/>
                <a:gd name="T6" fmla="*/ 498475 w 314"/>
                <a:gd name="T7" fmla="*/ 1588 h 557"/>
                <a:gd name="T8" fmla="*/ 3175 w 314"/>
                <a:gd name="T9" fmla="*/ 884238 h 5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557">
                  <a:moveTo>
                    <a:pt x="2" y="557"/>
                  </a:moveTo>
                  <a:lnTo>
                    <a:pt x="0" y="557"/>
                  </a:lnTo>
                  <a:lnTo>
                    <a:pt x="312" y="0"/>
                  </a:lnTo>
                  <a:lnTo>
                    <a:pt x="314" y="1"/>
                  </a:lnTo>
                  <a:lnTo>
                    <a:pt x="2" y="557"/>
                  </a:lnTo>
                  <a:close/>
                </a:path>
              </a:pathLst>
            </a:custGeom>
            <a:grpFill/>
            <a:ln w="3175">
              <a:noFill/>
              <a:round/>
            </a:ln>
          </p:spPr>
          <p:txBody>
            <a:bodyPr/>
            <a:lstStyle/>
            <a:p>
              <a:endParaRPr lang="zh-CN" altLang="en-US" sz="3200">
                <a:latin typeface="微软雅黑" panose="020B0503020204020204" pitchFamily="34" charset="-122"/>
                <a:ea typeface="微软雅黑" panose="020B0503020204020204" pitchFamily="34" charset="-122"/>
              </a:endParaRPr>
            </a:p>
          </p:txBody>
        </p:sp>
      </p:grpSp>
      <p:sp>
        <p:nvSpPr>
          <p:cNvPr id="14" name="Oval 951"/>
          <p:cNvSpPr>
            <a:spLocks noChangeArrowheads="1"/>
          </p:cNvSpPr>
          <p:nvPr/>
        </p:nvSpPr>
        <p:spPr bwMode="auto">
          <a:xfrm>
            <a:off x="2977210" y="3871622"/>
            <a:ext cx="1398845" cy="1393080"/>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15" name="Oval 952"/>
          <p:cNvSpPr>
            <a:spLocks noChangeArrowheads="1"/>
          </p:cNvSpPr>
          <p:nvPr/>
        </p:nvSpPr>
        <p:spPr bwMode="auto">
          <a:xfrm>
            <a:off x="1245308" y="3729707"/>
            <a:ext cx="1033929" cy="1033949"/>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16" name="Oval 953"/>
          <p:cNvSpPr>
            <a:spLocks noChangeArrowheads="1"/>
          </p:cNvSpPr>
          <p:nvPr/>
        </p:nvSpPr>
        <p:spPr bwMode="auto">
          <a:xfrm>
            <a:off x="4535340" y="5395031"/>
            <a:ext cx="625570" cy="625582"/>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17" name="Oval 954"/>
          <p:cNvSpPr>
            <a:spLocks noChangeArrowheads="1"/>
          </p:cNvSpPr>
          <p:nvPr/>
        </p:nvSpPr>
        <p:spPr bwMode="auto">
          <a:xfrm>
            <a:off x="3492724" y="1505413"/>
            <a:ext cx="1227971" cy="1225100"/>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18" name="Oval 955"/>
          <p:cNvSpPr>
            <a:spLocks noChangeArrowheads="1"/>
          </p:cNvSpPr>
          <p:nvPr/>
        </p:nvSpPr>
        <p:spPr bwMode="auto">
          <a:xfrm>
            <a:off x="2739723" y="5383447"/>
            <a:ext cx="344644" cy="347545"/>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19" name="Oval 956"/>
          <p:cNvSpPr>
            <a:spLocks noChangeArrowheads="1"/>
          </p:cNvSpPr>
          <p:nvPr/>
        </p:nvSpPr>
        <p:spPr bwMode="auto">
          <a:xfrm>
            <a:off x="5149325" y="3495115"/>
            <a:ext cx="1225076" cy="1222203"/>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20" name="Oval 957"/>
          <p:cNvSpPr>
            <a:spLocks noChangeArrowheads="1"/>
          </p:cNvSpPr>
          <p:nvPr/>
        </p:nvSpPr>
        <p:spPr bwMode="auto">
          <a:xfrm>
            <a:off x="2699177" y="3098331"/>
            <a:ext cx="556062" cy="556074"/>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21" name="Oval 952"/>
          <p:cNvSpPr>
            <a:spLocks noChangeArrowheads="1"/>
          </p:cNvSpPr>
          <p:nvPr/>
        </p:nvSpPr>
        <p:spPr bwMode="auto">
          <a:xfrm>
            <a:off x="7100432" y="3863240"/>
            <a:ext cx="372330" cy="372698"/>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22" name="Oval 952"/>
          <p:cNvSpPr>
            <a:spLocks noChangeArrowheads="1"/>
          </p:cNvSpPr>
          <p:nvPr/>
        </p:nvSpPr>
        <p:spPr bwMode="auto">
          <a:xfrm>
            <a:off x="7100432" y="4407158"/>
            <a:ext cx="372330" cy="372698"/>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23" name="Oval 952"/>
          <p:cNvSpPr>
            <a:spLocks noChangeArrowheads="1"/>
          </p:cNvSpPr>
          <p:nvPr/>
        </p:nvSpPr>
        <p:spPr bwMode="auto">
          <a:xfrm>
            <a:off x="7100432" y="4951077"/>
            <a:ext cx="372330" cy="372698"/>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24" name="Oval 952"/>
          <p:cNvSpPr>
            <a:spLocks noChangeArrowheads="1"/>
          </p:cNvSpPr>
          <p:nvPr/>
        </p:nvSpPr>
        <p:spPr bwMode="auto">
          <a:xfrm>
            <a:off x="7100432" y="5494996"/>
            <a:ext cx="372330" cy="372698"/>
          </a:xfrm>
          <a:prstGeom prst="ellipse">
            <a:avLst/>
          </a:prstGeom>
          <a:blipFill rotWithShape="1">
            <a:blip r:embed="rId1"/>
            <a:stretch>
              <a:fillRect/>
            </a:stretch>
          </a:blipFill>
          <a:ln>
            <a:noFill/>
          </a:ln>
        </p:spPr>
        <p:txBody>
          <a:bodyPr/>
          <a:lstStyle/>
          <a:p>
            <a:endParaRPr lang="zh-CN" altLang="zh-CN" sz="3200">
              <a:latin typeface="微软雅黑" panose="020B0503020204020204" pitchFamily="34" charset="-122"/>
              <a:ea typeface="微软雅黑" panose="020B0503020204020204" pitchFamily="34" charset="-122"/>
            </a:endParaRPr>
          </a:p>
        </p:txBody>
      </p:sp>
      <p:sp>
        <p:nvSpPr>
          <p:cNvPr id="25" name="Rectangle 971"/>
          <p:cNvSpPr/>
          <p:nvPr/>
        </p:nvSpPr>
        <p:spPr>
          <a:xfrm>
            <a:off x="6191683" y="1317316"/>
            <a:ext cx="4725888" cy="655667"/>
          </a:xfrm>
          <a:prstGeom prst="rect">
            <a:avLst/>
          </a:prstGeom>
          <a:blipFill rotWithShape="1">
            <a:blip r:embed="rId1"/>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spcBef>
                <a:spcPts val="800"/>
              </a:spcBef>
            </a:pPr>
            <a:endParaRPr lang="bg-BG" altLang="zh-CN" sz="5330" dirty="0">
              <a:solidFill>
                <a:schemeClr val="bg1"/>
              </a:solidFill>
              <a:latin typeface="微软雅黑" panose="020B0503020204020204" pitchFamily="34" charset="-122"/>
              <a:ea typeface="微软雅黑" panose="020B0503020204020204" pitchFamily="34" charset="-122"/>
            </a:endParaRPr>
          </a:p>
        </p:txBody>
      </p:sp>
      <p:sp>
        <p:nvSpPr>
          <p:cNvPr id="26" name="Rectangle 972"/>
          <p:cNvSpPr/>
          <p:nvPr/>
        </p:nvSpPr>
        <p:spPr>
          <a:xfrm>
            <a:off x="8384946" y="2071060"/>
            <a:ext cx="2303005" cy="557588"/>
          </a:xfrm>
          <a:prstGeom prst="rect">
            <a:avLst/>
          </a:prstGeom>
          <a:blipFill rotWithShape="1">
            <a:blip r:embed="rId1"/>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800"/>
              </a:spcBef>
            </a:pPr>
            <a:endParaRPr lang="bg-BG" altLang="zh-CN" sz="5330" i="1" dirty="0">
              <a:solidFill>
                <a:schemeClr val="bg1"/>
              </a:solidFill>
              <a:latin typeface="微软雅黑" panose="020B0503020204020204" pitchFamily="34" charset="-122"/>
              <a:ea typeface="微软雅黑" panose="020B0503020204020204" pitchFamily="34" charset="-122"/>
            </a:endParaRPr>
          </a:p>
        </p:txBody>
      </p:sp>
      <p:sp>
        <p:nvSpPr>
          <p:cNvPr id="27" name="TextBox 974"/>
          <p:cNvSpPr txBox="1">
            <a:spLocks noChangeArrowheads="1"/>
          </p:cNvSpPr>
          <p:nvPr/>
        </p:nvSpPr>
        <p:spPr bwMode="auto">
          <a:xfrm>
            <a:off x="3513809" y="1825075"/>
            <a:ext cx="1207807"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charset="0"/>
              </a:defRPr>
            </a:lvl1pPr>
            <a:lvl2pPr marL="742950" indent="-285750">
              <a:tabLst>
                <a:tab pos="1704975" algn="l"/>
                <a:tab pos="3314700" algn="l"/>
                <a:tab pos="4752975" algn="l"/>
                <a:tab pos="6372225" algn="l"/>
              </a:tabLst>
              <a:defRPr>
                <a:solidFill>
                  <a:schemeClr val="tx1"/>
                </a:solidFill>
                <a:latin typeface="Calibri" panose="020F0502020204030204" charset="0"/>
              </a:defRPr>
            </a:lvl2pPr>
            <a:lvl3pPr marL="1143000" indent="-228600">
              <a:tabLst>
                <a:tab pos="1704975" algn="l"/>
                <a:tab pos="3314700" algn="l"/>
                <a:tab pos="4752975" algn="l"/>
                <a:tab pos="6372225" algn="l"/>
              </a:tabLst>
              <a:defRPr>
                <a:solidFill>
                  <a:schemeClr val="tx1"/>
                </a:solidFill>
                <a:latin typeface="Calibri" panose="020F0502020204030204" charset="0"/>
              </a:defRPr>
            </a:lvl3pPr>
            <a:lvl4pPr marL="1600200" indent="-228600">
              <a:tabLst>
                <a:tab pos="1704975" algn="l"/>
                <a:tab pos="3314700" algn="l"/>
                <a:tab pos="4752975" algn="l"/>
                <a:tab pos="6372225" algn="l"/>
              </a:tabLst>
              <a:defRPr>
                <a:solidFill>
                  <a:schemeClr val="tx1"/>
                </a:solidFill>
                <a:latin typeface="Calibri" panose="020F0502020204030204" charset="0"/>
              </a:defRPr>
            </a:lvl4pPr>
            <a:lvl5pPr marL="2057400" indent="-228600">
              <a:tabLst>
                <a:tab pos="1704975" algn="l"/>
                <a:tab pos="3314700" algn="l"/>
                <a:tab pos="4752975" algn="l"/>
                <a:tab pos="6372225" algn="l"/>
              </a:tabLst>
              <a:defRPr>
                <a:solidFill>
                  <a:schemeClr val="tx1"/>
                </a:solidFill>
                <a:latin typeface="Calibri" panose="020F050202020403020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pPr algn="ctr"/>
            <a:r>
              <a:rPr lang="en-US" sz="2665" dirty="0" smtClean="0">
                <a:solidFill>
                  <a:schemeClr val="bg1"/>
                </a:solidFill>
                <a:latin typeface="微软雅黑" panose="020B0503020204020204" pitchFamily="34" charset="-122"/>
                <a:ea typeface="微软雅黑" panose="020B0503020204020204" pitchFamily="34" charset="-122"/>
                <a:cs typeface="Roboto Condensed" pitchFamily="2" charset="0"/>
              </a:rPr>
              <a:t>2024</a:t>
            </a:r>
            <a:endParaRPr lang="en-US" altLang="zh-CN" sz="2665"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28" name="TextBox 975"/>
          <p:cNvSpPr txBox="1">
            <a:spLocks noChangeArrowheads="1"/>
          </p:cNvSpPr>
          <p:nvPr/>
        </p:nvSpPr>
        <p:spPr bwMode="auto">
          <a:xfrm>
            <a:off x="5193841" y="3839444"/>
            <a:ext cx="1213256"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charset="0"/>
              </a:defRPr>
            </a:lvl1pPr>
            <a:lvl2pPr marL="742950" indent="-285750">
              <a:tabLst>
                <a:tab pos="1704975" algn="l"/>
                <a:tab pos="3314700" algn="l"/>
                <a:tab pos="4752975" algn="l"/>
                <a:tab pos="6372225" algn="l"/>
              </a:tabLst>
              <a:defRPr>
                <a:solidFill>
                  <a:schemeClr val="tx1"/>
                </a:solidFill>
                <a:latin typeface="Calibri" panose="020F0502020204030204" charset="0"/>
              </a:defRPr>
            </a:lvl2pPr>
            <a:lvl3pPr marL="1143000" indent="-228600">
              <a:tabLst>
                <a:tab pos="1704975" algn="l"/>
                <a:tab pos="3314700" algn="l"/>
                <a:tab pos="4752975" algn="l"/>
                <a:tab pos="6372225" algn="l"/>
              </a:tabLst>
              <a:defRPr>
                <a:solidFill>
                  <a:schemeClr val="tx1"/>
                </a:solidFill>
                <a:latin typeface="Calibri" panose="020F0502020204030204" charset="0"/>
              </a:defRPr>
            </a:lvl3pPr>
            <a:lvl4pPr marL="1600200" indent="-228600">
              <a:tabLst>
                <a:tab pos="1704975" algn="l"/>
                <a:tab pos="3314700" algn="l"/>
                <a:tab pos="4752975" algn="l"/>
                <a:tab pos="6372225" algn="l"/>
              </a:tabLst>
              <a:defRPr>
                <a:solidFill>
                  <a:schemeClr val="tx1"/>
                </a:solidFill>
                <a:latin typeface="Calibri" panose="020F0502020204030204" charset="0"/>
              </a:defRPr>
            </a:lvl4pPr>
            <a:lvl5pPr marL="2057400" indent="-228600">
              <a:tabLst>
                <a:tab pos="1704975" algn="l"/>
                <a:tab pos="3314700" algn="l"/>
                <a:tab pos="4752975" algn="l"/>
                <a:tab pos="6372225" algn="l"/>
              </a:tabLst>
              <a:defRPr>
                <a:solidFill>
                  <a:schemeClr val="tx1"/>
                </a:solidFill>
                <a:latin typeface="Calibri" panose="020F050202020403020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r>
              <a:rPr lang="en-US" sz="2665" dirty="0" smtClean="0">
                <a:solidFill>
                  <a:schemeClr val="bg1"/>
                </a:solidFill>
                <a:latin typeface="微软雅黑" panose="020B0503020204020204" pitchFamily="34" charset="-122"/>
                <a:ea typeface="微软雅黑" panose="020B0503020204020204" pitchFamily="34" charset="-122"/>
                <a:cs typeface="Roboto Condensed" pitchFamily="2" charset="0"/>
              </a:rPr>
              <a:t>2025</a:t>
            </a:r>
            <a:endParaRPr lang="en-US" altLang="zh-CN" sz="2665"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29" name="TextBox 976"/>
          <p:cNvSpPr txBox="1">
            <a:spLocks noChangeArrowheads="1"/>
          </p:cNvSpPr>
          <p:nvPr/>
        </p:nvSpPr>
        <p:spPr bwMode="auto">
          <a:xfrm>
            <a:off x="1299797" y="4011840"/>
            <a:ext cx="1004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charset="0"/>
              </a:defRPr>
            </a:lvl1pPr>
            <a:lvl2pPr marL="742950" indent="-285750">
              <a:tabLst>
                <a:tab pos="1704975" algn="l"/>
                <a:tab pos="3314700" algn="l"/>
                <a:tab pos="4752975" algn="l"/>
                <a:tab pos="6372225" algn="l"/>
              </a:tabLst>
              <a:defRPr>
                <a:solidFill>
                  <a:schemeClr val="tx1"/>
                </a:solidFill>
                <a:latin typeface="Calibri" panose="020F0502020204030204" charset="0"/>
              </a:defRPr>
            </a:lvl2pPr>
            <a:lvl3pPr marL="1143000" indent="-228600">
              <a:tabLst>
                <a:tab pos="1704975" algn="l"/>
                <a:tab pos="3314700" algn="l"/>
                <a:tab pos="4752975" algn="l"/>
                <a:tab pos="6372225" algn="l"/>
              </a:tabLst>
              <a:defRPr>
                <a:solidFill>
                  <a:schemeClr val="tx1"/>
                </a:solidFill>
                <a:latin typeface="Calibri" panose="020F0502020204030204" charset="0"/>
              </a:defRPr>
            </a:lvl3pPr>
            <a:lvl4pPr marL="1600200" indent="-228600">
              <a:tabLst>
                <a:tab pos="1704975" algn="l"/>
                <a:tab pos="3314700" algn="l"/>
                <a:tab pos="4752975" algn="l"/>
                <a:tab pos="6372225" algn="l"/>
              </a:tabLst>
              <a:defRPr>
                <a:solidFill>
                  <a:schemeClr val="tx1"/>
                </a:solidFill>
                <a:latin typeface="Calibri" panose="020F0502020204030204" charset="0"/>
              </a:defRPr>
            </a:lvl4pPr>
            <a:lvl5pPr marL="2057400" indent="-228600">
              <a:tabLst>
                <a:tab pos="1704975" algn="l"/>
                <a:tab pos="3314700" algn="l"/>
                <a:tab pos="4752975" algn="l"/>
                <a:tab pos="6372225" algn="l"/>
              </a:tabLst>
              <a:defRPr>
                <a:solidFill>
                  <a:schemeClr val="tx1"/>
                </a:solidFill>
                <a:latin typeface="Calibri" panose="020F050202020403020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r>
              <a:rPr lang="en-US" dirty="0" smtClean="0">
                <a:solidFill>
                  <a:schemeClr val="bg1"/>
                </a:solidFill>
                <a:latin typeface="微软雅黑" panose="020B0503020204020204" pitchFamily="34" charset="-122"/>
                <a:ea typeface="微软雅黑" panose="020B0503020204020204" pitchFamily="34" charset="-122"/>
                <a:cs typeface="Roboto Condensed" pitchFamily="2" charset="0"/>
              </a:rPr>
              <a:t>2023</a:t>
            </a:r>
            <a:endParaRPr lang="en-US" altLang="zh-CN"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30" name="TextBox 977"/>
          <p:cNvSpPr txBox="1">
            <a:spLocks noChangeArrowheads="1"/>
          </p:cNvSpPr>
          <p:nvPr/>
        </p:nvSpPr>
        <p:spPr bwMode="auto">
          <a:xfrm>
            <a:off x="3022259" y="4271432"/>
            <a:ext cx="1400331"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charset="0"/>
              </a:defRPr>
            </a:lvl1pPr>
            <a:lvl2pPr marL="742950" indent="-285750">
              <a:tabLst>
                <a:tab pos="1704975" algn="l"/>
                <a:tab pos="3314700" algn="l"/>
                <a:tab pos="4752975" algn="l"/>
                <a:tab pos="6372225" algn="l"/>
              </a:tabLst>
              <a:defRPr>
                <a:solidFill>
                  <a:schemeClr val="tx1"/>
                </a:solidFill>
                <a:latin typeface="Calibri" panose="020F0502020204030204" charset="0"/>
              </a:defRPr>
            </a:lvl2pPr>
            <a:lvl3pPr marL="1143000" indent="-228600">
              <a:tabLst>
                <a:tab pos="1704975" algn="l"/>
                <a:tab pos="3314700" algn="l"/>
                <a:tab pos="4752975" algn="l"/>
                <a:tab pos="6372225" algn="l"/>
              </a:tabLst>
              <a:defRPr>
                <a:solidFill>
                  <a:schemeClr val="tx1"/>
                </a:solidFill>
                <a:latin typeface="Calibri" panose="020F0502020204030204" charset="0"/>
              </a:defRPr>
            </a:lvl3pPr>
            <a:lvl4pPr marL="1600200" indent="-228600">
              <a:tabLst>
                <a:tab pos="1704975" algn="l"/>
                <a:tab pos="3314700" algn="l"/>
                <a:tab pos="4752975" algn="l"/>
                <a:tab pos="6372225" algn="l"/>
              </a:tabLst>
              <a:defRPr>
                <a:solidFill>
                  <a:schemeClr val="tx1"/>
                </a:solidFill>
                <a:latin typeface="Calibri" panose="020F0502020204030204" charset="0"/>
              </a:defRPr>
            </a:lvl4pPr>
            <a:lvl5pPr marL="2057400" indent="-228600">
              <a:tabLst>
                <a:tab pos="1704975" algn="l"/>
                <a:tab pos="3314700" algn="l"/>
                <a:tab pos="4752975" algn="l"/>
                <a:tab pos="6372225" algn="l"/>
              </a:tabLst>
              <a:defRPr>
                <a:solidFill>
                  <a:schemeClr val="tx1"/>
                </a:solidFill>
                <a:latin typeface="Calibri" panose="020F050202020403020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r>
              <a:rPr lang="en-US" sz="3465" dirty="0" smtClean="0">
                <a:solidFill>
                  <a:schemeClr val="bg1"/>
                </a:solidFill>
                <a:latin typeface="微软雅黑" panose="020B0503020204020204" pitchFamily="34" charset="-122"/>
                <a:ea typeface="微软雅黑" panose="020B0503020204020204" pitchFamily="34" charset="-122"/>
                <a:cs typeface="Roboto Condensed" pitchFamily="2" charset="0"/>
              </a:rPr>
              <a:t>2027</a:t>
            </a:r>
            <a:endParaRPr lang="en-US" altLang="zh-CN" sz="3465"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31" name="TextBox 28"/>
          <p:cNvSpPr txBox="1"/>
          <p:nvPr/>
        </p:nvSpPr>
        <p:spPr>
          <a:xfrm>
            <a:off x="7472762" y="3812942"/>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2"/>
          <p:cNvSpPr txBox="1"/>
          <p:nvPr/>
        </p:nvSpPr>
        <p:spPr bwMode="auto">
          <a:xfrm>
            <a:off x="8444231" y="2181188"/>
            <a:ext cx="2031060" cy="35780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dirty="0">
                <a:solidFill>
                  <a:schemeClr val="bg1"/>
                </a:solidFill>
                <a:latin typeface="微软雅黑" panose="020B0503020204020204" pitchFamily="34" charset="-122"/>
                <a:ea typeface="微软雅黑" panose="020B0503020204020204" pitchFamily="34" charset="-122"/>
              </a:rPr>
              <a:t>添加会议副标题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TextBox 30"/>
          <p:cNvSpPr txBox="1"/>
          <p:nvPr/>
        </p:nvSpPr>
        <p:spPr>
          <a:xfrm>
            <a:off x="7472762" y="4356861"/>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31"/>
          <p:cNvSpPr txBox="1"/>
          <p:nvPr/>
        </p:nvSpPr>
        <p:spPr>
          <a:xfrm>
            <a:off x="7472762" y="4900779"/>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32"/>
          <p:cNvSpPr txBox="1"/>
          <p:nvPr/>
        </p:nvSpPr>
        <p:spPr>
          <a:xfrm>
            <a:off x="7472762" y="5444699"/>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2"/>
          <p:cNvSpPr txBox="1"/>
          <p:nvPr/>
        </p:nvSpPr>
        <p:spPr bwMode="auto">
          <a:xfrm>
            <a:off x="6369246" y="1343008"/>
            <a:ext cx="4370765" cy="35780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en-US" altLang="zh-CN" sz="3200" b="1" dirty="0" smtClean="0">
                <a:solidFill>
                  <a:schemeClr val="bg1"/>
                </a:solidFill>
                <a:latin typeface="微软雅黑" panose="020B0503020204020204" pitchFamily="34" charset="-122"/>
                <a:ea typeface="微软雅黑" panose="020B0503020204020204" pitchFamily="34" charset="-122"/>
              </a:rPr>
              <a:t>2027</a:t>
            </a:r>
            <a:r>
              <a:rPr lang="zh-CN" altLang="en-US" sz="3200" b="1" dirty="0">
                <a:solidFill>
                  <a:schemeClr val="bg1"/>
                </a:solidFill>
                <a:latin typeface="微软雅黑" panose="020B0503020204020204" pitchFamily="34" charset="-122"/>
                <a:ea typeface="微软雅黑" panose="020B0503020204020204" pitchFamily="34" charset="-122"/>
              </a:rPr>
              <a:t>年度利润对比表</a:t>
            </a:r>
            <a:endParaRPr lang="en-AU"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advTm="9687">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 fill="hold"/>
                                        <p:tgtEl>
                                          <p:spTgt spid="19"/>
                                        </p:tgtEl>
                                        <p:attrNameLst>
                                          <p:attrName>ppt_w</p:attrName>
                                        </p:attrNameLst>
                                      </p:cBhvr>
                                      <p:tavLst>
                                        <p:tav tm="0">
                                          <p:val>
                                            <p:fltVal val="0"/>
                                          </p:val>
                                        </p:tav>
                                        <p:tav tm="100000">
                                          <p:val>
                                            <p:strVal val="#ppt_w"/>
                                          </p:val>
                                        </p:tav>
                                      </p:tavLst>
                                    </p:anim>
                                    <p:anim calcmode="lin" valueType="num">
                                      <p:cBhvr>
                                        <p:cTn id="8" dur="300" fill="hold"/>
                                        <p:tgtEl>
                                          <p:spTgt spid="19"/>
                                        </p:tgtEl>
                                        <p:attrNameLst>
                                          <p:attrName>ppt_h</p:attrName>
                                        </p:attrNameLst>
                                      </p:cBhvr>
                                      <p:tavLst>
                                        <p:tav tm="0">
                                          <p:val>
                                            <p:fltVal val="0"/>
                                          </p:val>
                                        </p:tav>
                                        <p:tav tm="100000">
                                          <p:val>
                                            <p:strVal val="#ppt_h"/>
                                          </p:val>
                                        </p:tav>
                                      </p:tavLst>
                                    </p:anim>
                                    <p:anim calcmode="lin" valueType="num">
                                      <p:cBhvr>
                                        <p:cTn id="9" dur="300" fill="hold"/>
                                        <p:tgtEl>
                                          <p:spTgt spid="19"/>
                                        </p:tgtEl>
                                        <p:attrNameLst>
                                          <p:attrName>ppt_x</p:attrName>
                                        </p:attrNameLst>
                                      </p:cBhvr>
                                      <p:tavLst>
                                        <p:tav tm="0">
                                          <p:val>
                                            <p:fltVal val="0.5"/>
                                          </p:val>
                                        </p:tav>
                                        <p:tav tm="100000">
                                          <p:val>
                                            <p:strVal val="#ppt_x"/>
                                          </p:val>
                                        </p:tav>
                                      </p:tavLst>
                                    </p:anim>
                                    <p:anim calcmode="lin" valueType="num">
                                      <p:cBhvr>
                                        <p:cTn id="10" dur="300" fill="hold"/>
                                        <p:tgtEl>
                                          <p:spTgt spid="19"/>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300" fill="hold"/>
                                        <p:tgtEl>
                                          <p:spTgt spid="17"/>
                                        </p:tgtEl>
                                        <p:attrNameLst>
                                          <p:attrName>ppt_w</p:attrName>
                                        </p:attrNameLst>
                                      </p:cBhvr>
                                      <p:tavLst>
                                        <p:tav tm="0">
                                          <p:val>
                                            <p:fltVal val="0"/>
                                          </p:val>
                                        </p:tav>
                                        <p:tav tm="100000">
                                          <p:val>
                                            <p:strVal val="#ppt_w"/>
                                          </p:val>
                                        </p:tav>
                                      </p:tavLst>
                                    </p:anim>
                                    <p:anim calcmode="lin" valueType="num">
                                      <p:cBhvr>
                                        <p:cTn id="14" dur="300" fill="hold"/>
                                        <p:tgtEl>
                                          <p:spTgt spid="17"/>
                                        </p:tgtEl>
                                        <p:attrNameLst>
                                          <p:attrName>ppt_h</p:attrName>
                                        </p:attrNameLst>
                                      </p:cBhvr>
                                      <p:tavLst>
                                        <p:tav tm="0">
                                          <p:val>
                                            <p:fltVal val="0"/>
                                          </p:val>
                                        </p:tav>
                                        <p:tav tm="100000">
                                          <p:val>
                                            <p:strVal val="#ppt_h"/>
                                          </p:val>
                                        </p:tav>
                                      </p:tavLst>
                                    </p:anim>
                                    <p:anim calcmode="lin" valueType="num">
                                      <p:cBhvr>
                                        <p:cTn id="15" dur="300" fill="hold"/>
                                        <p:tgtEl>
                                          <p:spTgt spid="17"/>
                                        </p:tgtEl>
                                        <p:attrNameLst>
                                          <p:attrName>ppt_x</p:attrName>
                                        </p:attrNameLst>
                                      </p:cBhvr>
                                      <p:tavLst>
                                        <p:tav tm="0">
                                          <p:val>
                                            <p:fltVal val="0.5"/>
                                          </p:val>
                                        </p:tav>
                                        <p:tav tm="100000">
                                          <p:val>
                                            <p:strVal val="#ppt_x"/>
                                          </p:val>
                                        </p:tav>
                                      </p:tavLst>
                                    </p:anim>
                                    <p:anim calcmode="lin" valueType="num">
                                      <p:cBhvr>
                                        <p:cTn id="16" dur="300" fill="hold"/>
                                        <p:tgtEl>
                                          <p:spTgt spid="1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300" fill="hold"/>
                                        <p:tgtEl>
                                          <p:spTgt spid="16"/>
                                        </p:tgtEl>
                                        <p:attrNameLst>
                                          <p:attrName>ppt_w</p:attrName>
                                        </p:attrNameLst>
                                      </p:cBhvr>
                                      <p:tavLst>
                                        <p:tav tm="0">
                                          <p:val>
                                            <p:fltVal val="0"/>
                                          </p:val>
                                        </p:tav>
                                        <p:tav tm="100000">
                                          <p:val>
                                            <p:strVal val="#ppt_w"/>
                                          </p:val>
                                        </p:tav>
                                      </p:tavLst>
                                    </p:anim>
                                    <p:anim calcmode="lin" valueType="num">
                                      <p:cBhvr>
                                        <p:cTn id="20" dur="300" fill="hold"/>
                                        <p:tgtEl>
                                          <p:spTgt spid="16"/>
                                        </p:tgtEl>
                                        <p:attrNameLst>
                                          <p:attrName>ppt_h</p:attrName>
                                        </p:attrNameLst>
                                      </p:cBhvr>
                                      <p:tavLst>
                                        <p:tav tm="0">
                                          <p:val>
                                            <p:fltVal val="0"/>
                                          </p:val>
                                        </p:tav>
                                        <p:tav tm="100000">
                                          <p:val>
                                            <p:strVal val="#ppt_h"/>
                                          </p:val>
                                        </p:tav>
                                      </p:tavLst>
                                    </p:anim>
                                    <p:anim calcmode="lin" valueType="num">
                                      <p:cBhvr>
                                        <p:cTn id="21" dur="300" fill="hold"/>
                                        <p:tgtEl>
                                          <p:spTgt spid="16"/>
                                        </p:tgtEl>
                                        <p:attrNameLst>
                                          <p:attrName>ppt_x</p:attrName>
                                        </p:attrNameLst>
                                      </p:cBhvr>
                                      <p:tavLst>
                                        <p:tav tm="0">
                                          <p:val>
                                            <p:fltVal val="0.5"/>
                                          </p:val>
                                        </p:tav>
                                        <p:tav tm="100000">
                                          <p:val>
                                            <p:strVal val="#ppt_x"/>
                                          </p:val>
                                        </p:tav>
                                      </p:tavLst>
                                    </p:anim>
                                    <p:anim calcmode="lin" valueType="num">
                                      <p:cBhvr>
                                        <p:cTn id="22" dur="300" fill="hold"/>
                                        <p:tgtEl>
                                          <p:spTgt spid="16"/>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300" fill="hold"/>
                                        <p:tgtEl>
                                          <p:spTgt spid="14"/>
                                        </p:tgtEl>
                                        <p:attrNameLst>
                                          <p:attrName>ppt_w</p:attrName>
                                        </p:attrNameLst>
                                      </p:cBhvr>
                                      <p:tavLst>
                                        <p:tav tm="0">
                                          <p:val>
                                            <p:fltVal val="0"/>
                                          </p:val>
                                        </p:tav>
                                        <p:tav tm="100000">
                                          <p:val>
                                            <p:strVal val="#ppt_w"/>
                                          </p:val>
                                        </p:tav>
                                      </p:tavLst>
                                    </p:anim>
                                    <p:anim calcmode="lin" valueType="num">
                                      <p:cBhvr>
                                        <p:cTn id="26" dur="300" fill="hold"/>
                                        <p:tgtEl>
                                          <p:spTgt spid="14"/>
                                        </p:tgtEl>
                                        <p:attrNameLst>
                                          <p:attrName>ppt_h</p:attrName>
                                        </p:attrNameLst>
                                      </p:cBhvr>
                                      <p:tavLst>
                                        <p:tav tm="0">
                                          <p:val>
                                            <p:fltVal val="0"/>
                                          </p:val>
                                        </p:tav>
                                        <p:tav tm="100000">
                                          <p:val>
                                            <p:strVal val="#ppt_h"/>
                                          </p:val>
                                        </p:tav>
                                      </p:tavLst>
                                    </p:anim>
                                    <p:anim calcmode="lin" valueType="num">
                                      <p:cBhvr>
                                        <p:cTn id="27" dur="300" fill="hold"/>
                                        <p:tgtEl>
                                          <p:spTgt spid="14"/>
                                        </p:tgtEl>
                                        <p:attrNameLst>
                                          <p:attrName>ppt_x</p:attrName>
                                        </p:attrNameLst>
                                      </p:cBhvr>
                                      <p:tavLst>
                                        <p:tav tm="0">
                                          <p:val>
                                            <p:fltVal val="0.5"/>
                                          </p:val>
                                        </p:tav>
                                        <p:tav tm="100000">
                                          <p:val>
                                            <p:strVal val="#ppt_x"/>
                                          </p:val>
                                        </p:tav>
                                      </p:tavLst>
                                    </p:anim>
                                    <p:anim calcmode="lin" valueType="num">
                                      <p:cBhvr>
                                        <p:cTn id="28" dur="3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4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00" fill="hold"/>
                                        <p:tgtEl>
                                          <p:spTgt spid="20"/>
                                        </p:tgtEl>
                                        <p:attrNameLst>
                                          <p:attrName>ppt_w</p:attrName>
                                        </p:attrNameLst>
                                      </p:cBhvr>
                                      <p:tavLst>
                                        <p:tav tm="0">
                                          <p:val>
                                            <p:fltVal val="0"/>
                                          </p:val>
                                        </p:tav>
                                        <p:tav tm="100000">
                                          <p:val>
                                            <p:strVal val="#ppt_w"/>
                                          </p:val>
                                        </p:tav>
                                      </p:tavLst>
                                    </p:anim>
                                    <p:anim calcmode="lin" valueType="num">
                                      <p:cBhvr>
                                        <p:cTn id="32" dur="300" fill="hold"/>
                                        <p:tgtEl>
                                          <p:spTgt spid="20"/>
                                        </p:tgtEl>
                                        <p:attrNameLst>
                                          <p:attrName>ppt_h</p:attrName>
                                        </p:attrNameLst>
                                      </p:cBhvr>
                                      <p:tavLst>
                                        <p:tav tm="0">
                                          <p:val>
                                            <p:fltVal val="0"/>
                                          </p:val>
                                        </p:tav>
                                        <p:tav tm="100000">
                                          <p:val>
                                            <p:strVal val="#ppt_h"/>
                                          </p:val>
                                        </p:tav>
                                      </p:tavLst>
                                    </p:anim>
                                    <p:anim calcmode="lin" valueType="num">
                                      <p:cBhvr>
                                        <p:cTn id="33" dur="300" fill="hold"/>
                                        <p:tgtEl>
                                          <p:spTgt spid="20"/>
                                        </p:tgtEl>
                                        <p:attrNameLst>
                                          <p:attrName>ppt_x</p:attrName>
                                        </p:attrNameLst>
                                      </p:cBhvr>
                                      <p:tavLst>
                                        <p:tav tm="0">
                                          <p:val>
                                            <p:fltVal val="0.5"/>
                                          </p:val>
                                        </p:tav>
                                        <p:tav tm="100000">
                                          <p:val>
                                            <p:strVal val="#ppt_x"/>
                                          </p:val>
                                        </p:tav>
                                      </p:tavLst>
                                    </p:anim>
                                    <p:anim calcmode="lin" valueType="num">
                                      <p:cBhvr>
                                        <p:cTn id="34" dur="30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300" fill="hold"/>
                                        <p:tgtEl>
                                          <p:spTgt spid="18"/>
                                        </p:tgtEl>
                                        <p:attrNameLst>
                                          <p:attrName>ppt_w</p:attrName>
                                        </p:attrNameLst>
                                      </p:cBhvr>
                                      <p:tavLst>
                                        <p:tav tm="0">
                                          <p:val>
                                            <p:fltVal val="0"/>
                                          </p:val>
                                        </p:tav>
                                        <p:tav tm="100000">
                                          <p:val>
                                            <p:strVal val="#ppt_w"/>
                                          </p:val>
                                        </p:tav>
                                      </p:tavLst>
                                    </p:anim>
                                    <p:anim calcmode="lin" valueType="num">
                                      <p:cBhvr>
                                        <p:cTn id="38" dur="300" fill="hold"/>
                                        <p:tgtEl>
                                          <p:spTgt spid="18"/>
                                        </p:tgtEl>
                                        <p:attrNameLst>
                                          <p:attrName>ppt_h</p:attrName>
                                        </p:attrNameLst>
                                      </p:cBhvr>
                                      <p:tavLst>
                                        <p:tav tm="0">
                                          <p:val>
                                            <p:fltVal val="0"/>
                                          </p:val>
                                        </p:tav>
                                        <p:tav tm="100000">
                                          <p:val>
                                            <p:strVal val="#ppt_h"/>
                                          </p:val>
                                        </p:tav>
                                      </p:tavLst>
                                    </p:anim>
                                    <p:anim calcmode="lin" valueType="num">
                                      <p:cBhvr>
                                        <p:cTn id="39" dur="300" fill="hold"/>
                                        <p:tgtEl>
                                          <p:spTgt spid="18"/>
                                        </p:tgtEl>
                                        <p:attrNameLst>
                                          <p:attrName>ppt_x</p:attrName>
                                        </p:attrNameLst>
                                      </p:cBhvr>
                                      <p:tavLst>
                                        <p:tav tm="0">
                                          <p:val>
                                            <p:fltVal val="0.5"/>
                                          </p:val>
                                        </p:tav>
                                        <p:tav tm="100000">
                                          <p:val>
                                            <p:strVal val="#ppt_x"/>
                                          </p:val>
                                        </p:tav>
                                      </p:tavLst>
                                    </p:anim>
                                    <p:anim calcmode="lin" valueType="num">
                                      <p:cBhvr>
                                        <p:cTn id="40" dur="300" fill="hold"/>
                                        <p:tgtEl>
                                          <p:spTgt spid="18"/>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6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300" fill="hold"/>
                                        <p:tgtEl>
                                          <p:spTgt spid="15"/>
                                        </p:tgtEl>
                                        <p:attrNameLst>
                                          <p:attrName>ppt_w</p:attrName>
                                        </p:attrNameLst>
                                      </p:cBhvr>
                                      <p:tavLst>
                                        <p:tav tm="0">
                                          <p:val>
                                            <p:fltVal val="0"/>
                                          </p:val>
                                        </p:tav>
                                        <p:tav tm="100000">
                                          <p:val>
                                            <p:strVal val="#ppt_w"/>
                                          </p:val>
                                        </p:tav>
                                      </p:tavLst>
                                    </p:anim>
                                    <p:anim calcmode="lin" valueType="num">
                                      <p:cBhvr>
                                        <p:cTn id="44" dur="300" fill="hold"/>
                                        <p:tgtEl>
                                          <p:spTgt spid="15"/>
                                        </p:tgtEl>
                                        <p:attrNameLst>
                                          <p:attrName>ppt_h</p:attrName>
                                        </p:attrNameLst>
                                      </p:cBhvr>
                                      <p:tavLst>
                                        <p:tav tm="0">
                                          <p:val>
                                            <p:fltVal val="0"/>
                                          </p:val>
                                        </p:tav>
                                        <p:tav tm="100000">
                                          <p:val>
                                            <p:strVal val="#ppt_h"/>
                                          </p:val>
                                        </p:tav>
                                      </p:tavLst>
                                    </p:anim>
                                    <p:anim calcmode="lin" valueType="num">
                                      <p:cBhvr>
                                        <p:cTn id="45" dur="300" fill="hold"/>
                                        <p:tgtEl>
                                          <p:spTgt spid="15"/>
                                        </p:tgtEl>
                                        <p:attrNameLst>
                                          <p:attrName>ppt_x</p:attrName>
                                        </p:attrNameLst>
                                      </p:cBhvr>
                                      <p:tavLst>
                                        <p:tav tm="0">
                                          <p:val>
                                            <p:fltVal val="0.5"/>
                                          </p:val>
                                        </p:tav>
                                        <p:tav tm="100000">
                                          <p:val>
                                            <p:strVal val="#ppt_x"/>
                                          </p:val>
                                        </p:tav>
                                      </p:tavLst>
                                    </p:anim>
                                    <p:anim calcmode="lin" valueType="num">
                                      <p:cBhvr>
                                        <p:cTn id="46" dur="300" fill="hold"/>
                                        <p:tgtEl>
                                          <p:spTgt spid="15"/>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14" presetClass="entr" presetSubtype="1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par>
                          <p:cTn id="51" fill="hold">
                            <p:stCondLst>
                              <p:cond delay="1000"/>
                            </p:stCondLst>
                            <p:childTnLst>
                              <p:par>
                                <p:cTn id="52" presetID="12" presetClass="entr" presetSubtype="4" fill="hold" grpId="0" nodeType="afterEffect">
                                  <p:stCondLst>
                                    <p:cond delay="0"/>
                                  </p:stCondLst>
                                  <p:iterate type="lt">
                                    <p:tmPct val="30000"/>
                                  </p:iterate>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p:tgtEl>
                                          <p:spTgt spid="29"/>
                                        </p:tgtEl>
                                        <p:attrNameLst>
                                          <p:attrName>ppt_y</p:attrName>
                                        </p:attrNameLst>
                                      </p:cBhvr>
                                      <p:tavLst>
                                        <p:tav tm="0">
                                          <p:val>
                                            <p:strVal val="#ppt_y+#ppt_h*1.125000"/>
                                          </p:val>
                                        </p:tav>
                                        <p:tav tm="100000">
                                          <p:val>
                                            <p:strVal val="#ppt_y"/>
                                          </p:val>
                                        </p:tav>
                                      </p:tavLst>
                                    </p:anim>
                                    <p:animEffect transition="in" filter="wipe(up)">
                                      <p:cBhvr>
                                        <p:cTn id="55" dur="500"/>
                                        <p:tgtEl>
                                          <p:spTgt spid="29"/>
                                        </p:tgtEl>
                                      </p:cBhvr>
                                    </p:animEffect>
                                  </p:childTnLst>
                                </p:cTn>
                              </p:par>
                              <p:par>
                                <p:cTn id="56" presetID="12" presetClass="entr" presetSubtype="4" fill="hold" grpId="0" nodeType="withEffect">
                                  <p:stCondLst>
                                    <p:cond delay="200"/>
                                  </p:stCondLst>
                                  <p:iterate type="lt">
                                    <p:tmPct val="30000"/>
                                  </p:iterate>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par>
                                <p:cTn id="60" presetID="12" presetClass="entr" presetSubtype="4" fill="hold" grpId="0" nodeType="withEffect">
                                  <p:stCondLst>
                                    <p:cond delay="200"/>
                                  </p:stCondLst>
                                  <p:iterate type="lt">
                                    <p:tmPct val="30000"/>
                                  </p:iterate>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p:tgtEl>
                                          <p:spTgt spid="30"/>
                                        </p:tgtEl>
                                        <p:attrNameLst>
                                          <p:attrName>ppt_y</p:attrName>
                                        </p:attrNameLst>
                                      </p:cBhvr>
                                      <p:tavLst>
                                        <p:tav tm="0">
                                          <p:val>
                                            <p:strVal val="#ppt_y+#ppt_h*1.125000"/>
                                          </p:val>
                                        </p:tav>
                                        <p:tav tm="100000">
                                          <p:val>
                                            <p:strVal val="#ppt_y"/>
                                          </p:val>
                                        </p:tav>
                                      </p:tavLst>
                                    </p:anim>
                                    <p:animEffect transition="in" filter="wipe(up)">
                                      <p:cBhvr>
                                        <p:cTn id="63" dur="500"/>
                                        <p:tgtEl>
                                          <p:spTgt spid="30"/>
                                        </p:tgtEl>
                                      </p:cBhvr>
                                    </p:animEffect>
                                  </p:childTnLst>
                                </p:cTn>
                              </p:par>
                              <p:par>
                                <p:cTn id="64" presetID="12" presetClass="entr" presetSubtype="4" fill="hold" grpId="0" nodeType="withEffect">
                                  <p:stCondLst>
                                    <p:cond delay="200"/>
                                  </p:stCondLst>
                                  <p:iterate type="lt">
                                    <p:tmPct val="30000"/>
                                  </p:iterate>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ppt_y</p:attrName>
                                        </p:attrNameLst>
                                      </p:cBhvr>
                                      <p:tavLst>
                                        <p:tav tm="0">
                                          <p:val>
                                            <p:strVal val="#ppt_y+#ppt_h*1.125000"/>
                                          </p:val>
                                        </p:tav>
                                        <p:tav tm="100000">
                                          <p:val>
                                            <p:strVal val="#ppt_y"/>
                                          </p:val>
                                        </p:tav>
                                      </p:tavLst>
                                    </p:anim>
                                    <p:animEffect transition="in" filter="wipe(up)">
                                      <p:cBhvr>
                                        <p:cTn id="67" dur="500"/>
                                        <p:tgtEl>
                                          <p:spTgt spid="28"/>
                                        </p:tgtEl>
                                      </p:cBhvr>
                                    </p:animEffect>
                                  </p:childTnLst>
                                </p:cTn>
                              </p:par>
                            </p:childTnLst>
                          </p:cTn>
                        </p:par>
                        <p:par>
                          <p:cTn id="68" fill="hold">
                            <p:stCondLst>
                              <p:cond delay="2549"/>
                            </p:stCondLst>
                            <p:childTnLst>
                              <p:par>
                                <p:cTn id="69" presetID="55"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1000" fill="hold"/>
                                        <p:tgtEl>
                                          <p:spTgt spid="25"/>
                                        </p:tgtEl>
                                        <p:attrNameLst>
                                          <p:attrName>ppt_w</p:attrName>
                                        </p:attrNameLst>
                                      </p:cBhvr>
                                      <p:tavLst>
                                        <p:tav tm="0">
                                          <p:val>
                                            <p:strVal val="#ppt_w*0.70"/>
                                          </p:val>
                                        </p:tav>
                                        <p:tav tm="100000">
                                          <p:val>
                                            <p:strVal val="#ppt_w"/>
                                          </p:val>
                                        </p:tav>
                                      </p:tavLst>
                                    </p:anim>
                                    <p:anim calcmode="lin" valueType="num">
                                      <p:cBhvr>
                                        <p:cTn id="72" dur="1000" fill="hold"/>
                                        <p:tgtEl>
                                          <p:spTgt spid="25"/>
                                        </p:tgtEl>
                                        <p:attrNameLst>
                                          <p:attrName>ppt_h</p:attrName>
                                        </p:attrNameLst>
                                      </p:cBhvr>
                                      <p:tavLst>
                                        <p:tav tm="0">
                                          <p:val>
                                            <p:strVal val="#ppt_h"/>
                                          </p:val>
                                        </p:tav>
                                        <p:tav tm="100000">
                                          <p:val>
                                            <p:strVal val="#ppt_h"/>
                                          </p:val>
                                        </p:tav>
                                      </p:tavLst>
                                    </p:anim>
                                    <p:animEffect transition="in" filter="fade">
                                      <p:cBhvr>
                                        <p:cTn id="73" dur="1000"/>
                                        <p:tgtEl>
                                          <p:spTgt spid="25"/>
                                        </p:tgtEl>
                                      </p:cBhvr>
                                    </p:animEffect>
                                  </p:childTnLst>
                                </p:cTn>
                              </p:par>
                              <p:par>
                                <p:cTn id="74" presetID="55" presetClass="entr" presetSubtype="0" fill="hold" grpId="0" nodeType="withEffect">
                                  <p:stCondLst>
                                    <p:cond delay="200"/>
                                  </p:stCondLst>
                                  <p:childTnLst>
                                    <p:set>
                                      <p:cBhvr>
                                        <p:cTn id="75" dur="1" fill="hold">
                                          <p:stCondLst>
                                            <p:cond delay="0"/>
                                          </p:stCondLst>
                                        </p:cTn>
                                        <p:tgtEl>
                                          <p:spTgt spid="26"/>
                                        </p:tgtEl>
                                        <p:attrNameLst>
                                          <p:attrName>style.visibility</p:attrName>
                                        </p:attrNameLst>
                                      </p:cBhvr>
                                      <p:to>
                                        <p:strVal val="visible"/>
                                      </p:to>
                                    </p:set>
                                    <p:anim calcmode="lin" valueType="num">
                                      <p:cBhvr>
                                        <p:cTn id="76" dur="1000" fill="hold"/>
                                        <p:tgtEl>
                                          <p:spTgt spid="26"/>
                                        </p:tgtEl>
                                        <p:attrNameLst>
                                          <p:attrName>ppt_w</p:attrName>
                                        </p:attrNameLst>
                                      </p:cBhvr>
                                      <p:tavLst>
                                        <p:tav tm="0">
                                          <p:val>
                                            <p:strVal val="#ppt_w*0.70"/>
                                          </p:val>
                                        </p:tav>
                                        <p:tav tm="100000">
                                          <p:val>
                                            <p:strVal val="#ppt_w"/>
                                          </p:val>
                                        </p:tav>
                                      </p:tavLst>
                                    </p:anim>
                                    <p:anim calcmode="lin" valueType="num">
                                      <p:cBhvr>
                                        <p:cTn id="77" dur="1000" fill="hold"/>
                                        <p:tgtEl>
                                          <p:spTgt spid="26"/>
                                        </p:tgtEl>
                                        <p:attrNameLst>
                                          <p:attrName>ppt_h</p:attrName>
                                        </p:attrNameLst>
                                      </p:cBhvr>
                                      <p:tavLst>
                                        <p:tav tm="0">
                                          <p:val>
                                            <p:strVal val="#ppt_h"/>
                                          </p:val>
                                        </p:tav>
                                        <p:tav tm="100000">
                                          <p:val>
                                            <p:strVal val="#ppt_h"/>
                                          </p:val>
                                        </p:tav>
                                      </p:tavLst>
                                    </p:anim>
                                    <p:animEffect transition="in" filter="fade">
                                      <p:cBhvr>
                                        <p:cTn id="78" dur="1000"/>
                                        <p:tgtEl>
                                          <p:spTgt spid="26"/>
                                        </p:tgtEl>
                                      </p:cBhvr>
                                    </p:animEffect>
                                  </p:childTnLst>
                                </p:cTn>
                              </p:par>
                            </p:childTnLst>
                          </p:cTn>
                        </p:par>
                        <p:par>
                          <p:cTn id="79" fill="hold">
                            <p:stCondLst>
                              <p:cond delay="3549"/>
                            </p:stCondLst>
                            <p:childTnLst>
                              <p:par>
                                <p:cTn id="80" presetID="50" presetClass="entr" presetSubtype="0" decel="100000" fill="hold" grpId="0" nodeType="afterEffect">
                                  <p:stCondLst>
                                    <p:cond delay="0"/>
                                  </p:stCondLst>
                                  <p:iterate type="lt">
                                    <p:tmPct val="10000"/>
                                  </p:iterate>
                                  <p:childTnLst>
                                    <p:set>
                                      <p:cBhvr>
                                        <p:cTn id="81" dur="1" fill="hold">
                                          <p:stCondLst>
                                            <p:cond delay="0"/>
                                          </p:stCondLst>
                                        </p:cTn>
                                        <p:tgtEl>
                                          <p:spTgt spid="36"/>
                                        </p:tgtEl>
                                        <p:attrNameLst>
                                          <p:attrName>style.visibility</p:attrName>
                                        </p:attrNameLst>
                                      </p:cBhvr>
                                      <p:to>
                                        <p:strVal val="visible"/>
                                      </p:to>
                                    </p:set>
                                    <p:anim calcmode="lin" valueType="num">
                                      <p:cBhvr>
                                        <p:cTn id="82" dur="500" fill="hold"/>
                                        <p:tgtEl>
                                          <p:spTgt spid="36"/>
                                        </p:tgtEl>
                                        <p:attrNameLst>
                                          <p:attrName>ppt_w</p:attrName>
                                        </p:attrNameLst>
                                      </p:cBhvr>
                                      <p:tavLst>
                                        <p:tav tm="0">
                                          <p:val>
                                            <p:strVal val="#ppt_w+.3"/>
                                          </p:val>
                                        </p:tav>
                                        <p:tav tm="100000">
                                          <p:val>
                                            <p:strVal val="#ppt_w"/>
                                          </p:val>
                                        </p:tav>
                                      </p:tavLst>
                                    </p:anim>
                                    <p:anim calcmode="lin" valueType="num">
                                      <p:cBhvr>
                                        <p:cTn id="83" dur="500" fill="hold"/>
                                        <p:tgtEl>
                                          <p:spTgt spid="36"/>
                                        </p:tgtEl>
                                        <p:attrNameLst>
                                          <p:attrName>ppt_h</p:attrName>
                                        </p:attrNameLst>
                                      </p:cBhvr>
                                      <p:tavLst>
                                        <p:tav tm="0">
                                          <p:val>
                                            <p:strVal val="#ppt_h"/>
                                          </p:val>
                                        </p:tav>
                                        <p:tav tm="100000">
                                          <p:val>
                                            <p:strVal val="#ppt_h"/>
                                          </p:val>
                                        </p:tav>
                                      </p:tavLst>
                                    </p:anim>
                                    <p:animEffect transition="in" filter="fade">
                                      <p:cBhvr>
                                        <p:cTn id="84" dur="500"/>
                                        <p:tgtEl>
                                          <p:spTgt spid="36"/>
                                        </p:tgtEl>
                                      </p:cBhvr>
                                    </p:animEffect>
                                  </p:childTnLst>
                                </p:cTn>
                              </p:par>
                            </p:childTnLst>
                          </p:cTn>
                        </p:par>
                        <p:par>
                          <p:cTn id="85" fill="hold">
                            <p:stCondLst>
                              <p:cond delay="4750"/>
                            </p:stCondLst>
                            <p:childTnLst>
                              <p:par>
                                <p:cTn id="86" presetID="50" presetClass="entr" presetSubtype="0" decel="100000" fill="hold" grpId="0" nodeType="afterEffect">
                                  <p:stCondLst>
                                    <p:cond delay="0"/>
                                  </p:stCondLst>
                                  <p:iterate type="lt">
                                    <p:tmPct val="10000"/>
                                  </p:iterate>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ppt_w</p:attrName>
                                        </p:attrNameLst>
                                      </p:cBhvr>
                                      <p:tavLst>
                                        <p:tav tm="0">
                                          <p:val>
                                            <p:strVal val="#ppt_w+.3"/>
                                          </p:val>
                                        </p:tav>
                                        <p:tav tm="100000">
                                          <p:val>
                                            <p:strVal val="#ppt_w"/>
                                          </p:val>
                                        </p:tav>
                                      </p:tavLst>
                                    </p:anim>
                                    <p:anim calcmode="lin" valueType="num">
                                      <p:cBhvr>
                                        <p:cTn id="89" dur="500" fill="hold"/>
                                        <p:tgtEl>
                                          <p:spTgt spid="32"/>
                                        </p:tgtEl>
                                        <p:attrNameLst>
                                          <p:attrName>ppt_h</p:attrName>
                                        </p:attrNameLst>
                                      </p:cBhvr>
                                      <p:tavLst>
                                        <p:tav tm="0">
                                          <p:val>
                                            <p:strVal val="#ppt_h"/>
                                          </p:val>
                                        </p:tav>
                                        <p:tav tm="100000">
                                          <p:val>
                                            <p:strVal val="#ppt_h"/>
                                          </p:val>
                                        </p:tav>
                                      </p:tavLst>
                                    </p:anim>
                                    <p:animEffect transition="in" filter="fade">
                                      <p:cBhvr>
                                        <p:cTn id="90" dur="500"/>
                                        <p:tgtEl>
                                          <p:spTgt spid="32"/>
                                        </p:tgtEl>
                                      </p:cBhvr>
                                    </p:animEffect>
                                  </p:childTnLst>
                                </p:cTn>
                              </p:par>
                            </p:childTnLst>
                          </p:cTn>
                        </p:par>
                        <p:par>
                          <p:cTn id="91" fill="hold">
                            <p:stCondLst>
                              <p:cond delay="5550"/>
                            </p:stCondLst>
                            <p:childTnLst>
                              <p:par>
                                <p:cTn id="92" presetID="23" presetClass="entr" presetSubtype="528"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500" fill="hold"/>
                                        <p:tgtEl>
                                          <p:spTgt spid="21"/>
                                        </p:tgtEl>
                                        <p:attrNameLst>
                                          <p:attrName>ppt_w</p:attrName>
                                        </p:attrNameLst>
                                      </p:cBhvr>
                                      <p:tavLst>
                                        <p:tav tm="0">
                                          <p:val>
                                            <p:fltVal val="0"/>
                                          </p:val>
                                        </p:tav>
                                        <p:tav tm="100000">
                                          <p:val>
                                            <p:strVal val="#ppt_w"/>
                                          </p:val>
                                        </p:tav>
                                      </p:tavLst>
                                    </p:anim>
                                    <p:anim calcmode="lin" valueType="num">
                                      <p:cBhvr>
                                        <p:cTn id="95" dur="500" fill="hold"/>
                                        <p:tgtEl>
                                          <p:spTgt spid="21"/>
                                        </p:tgtEl>
                                        <p:attrNameLst>
                                          <p:attrName>ppt_h</p:attrName>
                                        </p:attrNameLst>
                                      </p:cBhvr>
                                      <p:tavLst>
                                        <p:tav tm="0">
                                          <p:val>
                                            <p:fltVal val="0"/>
                                          </p:val>
                                        </p:tav>
                                        <p:tav tm="100000">
                                          <p:val>
                                            <p:strVal val="#ppt_h"/>
                                          </p:val>
                                        </p:tav>
                                      </p:tavLst>
                                    </p:anim>
                                    <p:anim calcmode="lin" valueType="num">
                                      <p:cBhvr>
                                        <p:cTn id="96" dur="500" fill="hold"/>
                                        <p:tgtEl>
                                          <p:spTgt spid="21"/>
                                        </p:tgtEl>
                                        <p:attrNameLst>
                                          <p:attrName>ppt_x</p:attrName>
                                        </p:attrNameLst>
                                      </p:cBhvr>
                                      <p:tavLst>
                                        <p:tav tm="0">
                                          <p:val>
                                            <p:fltVal val="0.5"/>
                                          </p:val>
                                        </p:tav>
                                        <p:tav tm="100000">
                                          <p:val>
                                            <p:strVal val="#ppt_x"/>
                                          </p:val>
                                        </p:tav>
                                      </p:tavLst>
                                    </p:anim>
                                    <p:anim calcmode="lin" valueType="num">
                                      <p:cBhvr>
                                        <p:cTn id="97" dur="500" fill="hold"/>
                                        <p:tgtEl>
                                          <p:spTgt spid="21"/>
                                        </p:tgtEl>
                                        <p:attrNameLst>
                                          <p:attrName>ppt_y</p:attrName>
                                        </p:attrNameLst>
                                      </p:cBhvr>
                                      <p:tavLst>
                                        <p:tav tm="0">
                                          <p:val>
                                            <p:fltVal val="0.5"/>
                                          </p:val>
                                        </p:tav>
                                        <p:tav tm="100000">
                                          <p:val>
                                            <p:strVal val="#ppt_y"/>
                                          </p:val>
                                        </p:tav>
                                      </p:tavLst>
                                    </p:anim>
                                  </p:childTnLst>
                                </p:cTn>
                              </p:par>
                              <p:par>
                                <p:cTn id="98" presetID="23" presetClass="entr" presetSubtype="528" fill="hold" grpId="0" nodeType="withEffect">
                                  <p:stCondLst>
                                    <p:cond delay="20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 calcmode="lin" valueType="num">
                                      <p:cBhvr>
                                        <p:cTn id="102" dur="500" fill="hold"/>
                                        <p:tgtEl>
                                          <p:spTgt spid="22"/>
                                        </p:tgtEl>
                                        <p:attrNameLst>
                                          <p:attrName>ppt_x</p:attrName>
                                        </p:attrNameLst>
                                      </p:cBhvr>
                                      <p:tavLst>
                                        <p:tav tm="0">
                                          <p:val>
                                            <p:fltVal val="0.5"/>
                                          </p:val>
                                        </p:tav>
                                        <p:tav tm="100000">
                                          <p:val>
                                            <p:strVal val="#ppt_x"/>
                                          </p:val>
                                        </p:tav>
                                      </p:tavLst>
                                    </p:anim>
                                    <p:anim calcmode="lin" valueType="num">
                                      <p:cBhvr>
                                        <p:cTn id="103" dur="500" fill="hold"/>
                                        <p:tgtEl>
                                          <p:spTgt spid="22"/>
                                        </p:tgtEl>
                                        <p:attrNameLst>
                                          <p:attrName>ppt_y</p:attrName>
                                        </p:attrNameLst>
                                      </p:cBhvr>
                                      <p:tavLst>
                                        <p:tav tm="0">
                                          <p:val>
                                            <p:fltVal val="0.5"/>
                                          </p:val>
                                        </p:tav>
                                        <p:tav tm="100000">
                                          <p:val>
                                            <p:strVal val="#ppt_y"/>
                                          </p:val>
                                        </p:tav>
                                      </p:tavLst>
                                    </p:anim>
                                  </p:childTnLst>
                                </p:cTn>
                              </p:par>
                              <p:par>
                                <p:cTn id="104" presetID="23" presetClass="entr" presetSubtype="528" fill="hold" grpId="0" nodeType="withEffect">
                                  <p:stCondLst>
                                    <p:cond delay="40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500" fill="hold"/>
                                        <p:tgtEl>
                                          <p:spTgt spid="23"/>
                                        </p:tgtEl>
                                        <p:attrNameLst>
                                          <p:attrName>ppt_w</p:attrName>
                                        </p:attrNameLst>
                                      </p:cBhvr>
                                      <p:tavLst>
                                        <p:tav tm="0">
                                          <p:val>
                                            <p:fltVal val="0"/>
                                          </p:val>
                                        </p:tav>
                                        <p:tav tm="100000">
                                          <p:val>
                                            <p:strVal val="#ppt_w"/>
                                          </p:val>
                                        </p:tav>
                                      </p:tavLst>
                                    </p:anim>
                                    <p:anim calcmode="lin" valueType="num">
                                      <p:cBhvr>
                                        <p:cTn id="107" dur="500" fill="hold"/>
                                        <p:tgtEl>
                                          <p:spTgt spid="23"/>
                                        </p:tgtEl>
                                        <p:attrNameLst>
                                          <p:attrName>ppt_h</p:attrName>
                                        </p:attrNameLst>
                                      </p:cBhvr>
                                      <p:tavLst>
                                        <p:tav tm="0">
                                          <p:val>
                                            <p:fltVal val="0"/>
                                          </p:val>
                                        </p:tav>
                                        <p:tav tm="100000">
                                          <p:val>
                                            <p:strVal val="#ppt_h"/>
                                          </p:val>
                                        </p:tav>
                                      </p:tavLst>
                                    </p:anim>
                                    <p:anim calcmode="lin" valueType="num">
                                      <p:cBhvr>
                                        <p:cTn id="108" dur="500" fill="hold"/>
                                        <p:tgtEl>
                                          <p:spTgt spid="23"/>
                                        </p:tgtEl>
                                        <p:attrNameLst>
                                          <p:attrName>ppt_x</p:attrName>
                                        </p:attrNameLst>
                                      </p:cBhvr>
                                      <p:tavLst>
                                        <p:tav tm="0">
                                          <p:val>
                                            <p:fltVal val="0.5"/>
                                          </p:val>
                                        </p:tav>
                                        <p:tav tm="100000">
                                          <p:val>
                                            <p:strVal val="#ppt_x"/>
                                          </p:val>
                                        </p:tav>
                                      </p:tavLst>
                                    </p:anim>
                                    <p:anim calcmode="lin" valueType="num">
                                      <p:cBhvr>
                                        <p:cTn id="109" dur="500" fill="hold"/>
                                        <p:tgtEl>
                                          <p:spTgt spid="23"/>
                                        </p:tgtEl>
                                        <p:attrNameLst>
                                          <p:attrName>ppt_y</p:attrName>
                                        </p:attrNameLst>
                                      </p:cBhvr>
                                      <p:tavLst>
                                        <p:tav tm="0">
                                          <p:val>
                                            <p:fltVal val="0.5"/>
                                          </p:val>
                                        </p:tav>
                                        <p:tav tm="100000">
                                          <p:val>
                                            <p:strVal val="#ppt_y"/>
                                          </p:val>
                                        </p:tav>
                                      </p:tavLst>
                                    </p:anim>
                                  </p:childTnLst>
                                </p:cTn>
                              </p:par>
                              <p:par>
                                <p:cTn id="110" presetID="23" presetClass="entr" presetSubtype="528" fill="hold" grpId="0" nodeType="withEffect">
                                  <p:stCondLst>
                                    <p:cond delay="600"/>
                                  </p:stCondLst>
                                  <p:childTnLst>
                                    <p:set>
                                      <p:cBhvr>
                                        <p:cTn id="111" dur="1" fill="hold">
                                          <p:stCondLst>
                                            <p:cond delay="0"/>
                                          </p:stCondLst>
                                        </p:cTn>
                                        <p:tgtEl>
                                          <p:spTgt spid="24"/>
                                        </p:tgtEl>
                                        <p:attrNameLst>
                                          <p:attrName>style.visibility</p:attrName>
                                        </p:attrNameLst>
                                      </p:cBhvr>
                                      <p:to>
                                        <p:strVal val="visible"/>
                                      </p:to>
                                    </p:set>
                                    <p:anim calcmode="lin" valueType="num">
                                      <p:cBhvr>
                                        <p:cTn id="112" dur="500" fill="hold"/>
                                        <p:tgtEl>
                                          <p:spTgt spid="24"/>
                                        </p:tgtEl>
                                        <p:attrNameLst>
                                          <p:attrName>ppt_w</p:attrName>
                                        </p:attrNameLst>
                                      </p:cBhvr>
                                      <p:tavLst>
                                        <p:tav tm="0">
                                          <p:val>
                                            <p:fltVal val="0"/>
                                          </p:val>
                                        </p:tav>
                                        <p:tav tm="100000">
                                          <p:val>
                                            <p:strVal val="#ppt_w"/>
                                          </p:val>
                                        </p:tav>
                                      </p:tavLst>
                                    </p:anim>
                                    <p:anim calcmode="lin" valueType="num">
                                      <p:cBhvr>
                                        <p:cTn id="113" dur="500" fill="hold"/>
                                        <p:tgtEl>
                                          <p:spTgt spid="24"/>
                                        </p:tgtEl>
                                        <p:attrNameLst>
                                          <p:attrName>ppt_h</p:attrName>
                                        </p:attrNameLst>
                                      </p:cBhvr>
                                      <p:tavLst>
                                        <p:tav tm="0">
                                          <p:val>
                                            <p:fltVal val="0"/>
                                          </p:val>
                                        </p:tav>
                                        <p:tav tm="100000">
                                          <p:val>
                                            <p:strVal val="#ppt_h"/>
                                          </p:val>
                                        </p:tav>
                                      </p:tavLst>
                                    </p:anim>
                                    <p:anim calcmode="lin" valueType="num">
                                      <p:cBhvr>
                                        <p:cTn id="114" dur="500" fill="hold"/>
                                        <p:tgtEl>
                                          <p:spTgt spid="24"/>
                                        </p:tgtEl>
                                        <p:attrNameLst>
                                          <p:attrName>ppt_x</p:attrName>
                                        </p:attrNameLst>
                                      </p:cBhvr>
                                      <p:tavLst>
                                        <p:tav tm="0">
                                          <p:val>
                                            <p:fltVal val="0.5"/>
                                          </p:val>
                                        </p:tav>
                                        <p:tav tm="100000">
                                          <p:val>
                                            <p:strVal val="#ppt_x"/>
                                          </p:val>
                                        </p:tav>
                                      </p:tavLst>
                                    </p:anim>
                                    <p:anim calcmode="lin" valueType="num">
                                      <p:cBhvr>
                                        <p:cTn id="115" dur="500" fill="hold"/>
                                        <p:tgtEl>
                                          <p:spTgt spid="24"/>
                                        </p:tgtEl>
                                        <p:attrNameLst>
                                          <p:attrName>ppt_y</p:attrName>
                                        </p:attrNameLst>
                                      </p:cBhvr>
                                      <p:tavLst>
                                        <p:tav tm="0">
                                          <p:val>
                                            <p:fltVal val="0.5"/>
                                          </p:val>
                                        </p:tav>
                                        <p:tav tm="100000">
                                          <p:val>
                                            <p:strVal val="#ppt_y"/>
                                          </p:val>
                                        </p:tav>
                                      </p:tavLst>
                                    </p:anim>
                                  </p:childTnLst>
                                </p:cTn>
                              </p:par>
                            </p:childTnLst>
                          </p:cTn>
                        </p:par>
                        <p:par>
                          <p:cTn id="116" fill="hold">
                            <p:stCondLst>
                              <p:cond delay="6050"/>
                            </p:stCondLst>
                            <p:childTnLst>
                              <p:par>
                                <p:cTn id="117" presetID="27" presetClass="entr" presetSubtype="0" fill="hold" grpId="0" nodeType="afterEffect">
                                  <p:stCondLst>
                                    <p:cond delay="0"/>
                                  </p:stCondLst>
                                  <p:iterate type="lt">
                                    <p:tmPct val="30000"/>
                                  </p:iterate>
                                  <p:childTnLst>
                                    <p:set>
                                      <p:cBhvr>
                                        <p:cTn id="118" dur="1" fill="hold">
                                          <p:stCondLst>
                                            <p:cond delay="0"/>
                                          </p:stCondLst>
                                        </p:cTn>
                                        <p:tgtEl>
                                          <p:spTgt spid="31"/>
                                        </p:tgtEl>
                                        <p:attrNameLst>
                                          <p:attrName>style.visibility</p:attrName>
                                        </p:attrNameLst>
                                      </p:cBhvr>
                                      <p:to>
                                        <p:strVal val="visible"/>
                                      </p:to>
                                    </p:set>
                                    <p:anim calcmode="discrete" valueType="clr">
                                      <p:cBhvr override="childStyle">
                                        <p:cTn id="119" dur="100"/>
                                        <p:tgtEl>
                                          <p:spTgt spid="31"/>
                                        </p:tgtEl>
                                        <p:attrNameLst>
                                          <p:attrName>style.color</p:attrName>
                                        </p:attrNameLst>
                                      </p:cBhvr>
                                      <p:tavLst>
                                        <p:tav tm="0">
                                          <p:val>
                                            <p:clrVal>
                                              <a:schemeClr val="bg1"/>
                                            </p:clrVal>
                                          </p:val>
                                        </p:tav>
                                        <p:tav tm="50000">
                                          <p:val>
                                            <p:clrVal>
                                              <a:schemeClr val="bg1"/>
                                            </p:clrVal>
                                          </p:val>
                                        </p:tav>
                                      </p:tavLst>
                                    </p:anim>
                                    <p:anim calcmode="discrete" valueType="clr">
                                      <p:cBhvr>
                                        <p:cTn id="120" dur="100"/>
                                        <p:tgtEl>
                                          <p:spTgt spid="31"/>
                                        </p:tgtEl>
                                        <p:attrNameLst>
                                          <p:attrName>fillcolor</p:attrName>
                                        </p:attrNameLst>
                                      </p:cBhvr>
                                      <p:tavLst>
                                        <p:tav tm="0">
                                          <p:val>
                                            <p:clrVal>
                                              <a:schemeClr val="accent2"/>
                                            </p:clrVal>
                                          </p:val>
                                        </p:tav>
                                        <p:tav tm="50000">
                                          <p:val>
                                            <p:clrVal>
                                              <a:schemeClr val="hlink"/>
                                            </p:clrVal>
                                          </p:val>
                                        </p:tav>
                                      </p:tavLst>
                                    </p:anim>
                                    <p:set>
                                      <p:cBhvr>
                                        <p:cTn id="121" dur="100"/>
                                        <p:tgtEl>
                                          <p:spTgt spid="31"/>
                                        </p:tgtEl>
                                        <p:attrNameLst>
                                          <p:attrName>fill.type</p:attrName>
                                        </p:attrNameLst>
                                      </p:cBhvr>
                                      <p:to>
                                        <p:strVal val="solid"/>
                                      </p:to>
                                    </p:set>
                                  </p:childTnLst>
                                </p:cTn>
                              </p:par>
                              <p:par>
                                <p:cTn id="122" presetID="27" presetClass="entr" presetSubtype="0" fill="hold" grpId="0" nodeType="withEffect">
                                  <p:stCondLst>
                                    <p:cond delay="300"/>
                                  </p:stCondLst>
                                  <p:iterate type="lt">
                                    <p:tmPct val="30000"/>
                                  </p:iterate>
                                  <p:childTnLst>
                                    <p:set>
                                      <p:cBhvr>
                                        <p:cTn id="123" dur="1" fill="hold">
                                          <p:stCondLst>
                                            <p:cond delay="0"/>
                                          </p:stCondLst>
                                        </p:cTn>
                                        <p:tgtEl>
                                          <p:spTgt spid="33"/>
                                        </p:tgtEl>
                                        <p:attrNameLst>
                                          <p:attrName>style.visibility</p:attrName>
                                        </p:attrNameLst>
                                      </p:cBhvr>
                                      <p:to>
                                        <p:strVal val="visible"/>
                                      </p:to>
                                    </p:set>
                                    <p:anim calcmode="discrete" valueType="clr">
                                      <p:cBhvr override="childStyle">
                                        <p:cTn id="124" dur="100"/>
                                        <p:tgtEl>
                                          <p:spTgt spid="33"/>
                                        </p:tgtEl>
                                        <p:attrNameLst>
                                          <p:attrName>style.color</p:attrName>
                                        </p:attrNameLst>
                                      </p:cBhvr>
                                      <p:tavLst>
                                        <p:tav tm="0">
                                          <p:val>
                                            <p:clrVal>
                                              <a:schemeClr val="bg1"/>
                                            </p:clrVal>
                                          </p:val>
                                        </p:tav>
                                        <p:tav tm="50000">
                                          <p:val>
                                            <p:clrVal>
                                              <a:schemeClr val="bg1"/>
                                            </p:clrVal>
                                          </p:val>
                                        </p:tav>
                                      </p:tavLst>
                                    </p:anim>
                                    <p:anim calcmode="discrete" valueType="clr">
                                      <p:cBhvr>
                                        <p:cTn id="125" dur="100"/>
                                        <p:tgtEl>
                                          <p:spTgt spid="33"/>
                                        </p:tgtEl>
                                        <p:attrNameLst>
                                          <p:attrName>fillcolor</p:attrName>
                                        </p:attrNameLst>
                                      </p:cBhvr>
                                      <p:tavLst>
                                        <p:tav tm="0">
                                          <p:val>
                                            <p:clrVal>
                                              <a:schemeClr val="accent2"/>
                                            </p:clrVal>
                                          </p:val>
                                        </p:tav>
                                        <p:tav tm="50000">
                                          <p:val>
                                            <p:clrVal>
                                              <a:schemeClr val="hlink"/>
                                            </p:clrVal>
                                          </p:val>
                                        </p:tav>
                                      </p:tavLst>
                                    </p:anim>
                                    <p:set>
                                      <p:cBhvr>
                                        <p:cTn id="126" dur="100"/>
                                        <p:tgtEl>
                                          <p:spTgt spid="33"/>
                                        </p:tgtEl>
                                        <p:attrNameLst>
                                          <p:attrName>fill.type</p:attrName>
                                        </p:attrNameLst>
                                      </p:cBhvr>
                                      <p:to>
                                        <p:strVal val="solid"/>
                                      </p:to>
                                    </p:set>
                                  </p:childTnLst>
                                </p:cTn>
                              </p:par>
                              <p:par>
                                <p:cTn id="127" presetID="27" presetClass="entr" presetSubtype="0" fill="hold" grpId="0" nodeType="withEffect">
                                  <p:stCondLst>
                                    <p:cond delay="600"/>
                                  </p:stCondLst>
                                  <p:iterate type="lt">
                                    <p:tmPct val="30000"/>
                                  </p:iterate>
                                  <p:childTnLst>
                                    <p:set>
                                      <p:cBhvr>
                                        <p:cTn id="128" dur="1" fill="hold">
                                          <p:stCondLst>
                                            <p:cond delay="0"/>
                                          </p:stCondLst>
                                        </p:cTn>
                                        <p:tgtEl>
                                          <p:spTgt spid="34"/>
                                        </p:tgtEl>
                                        <p:attrNameLst>
                                          <p:attrName>style.visibility</p:attrName>
                                        </p:attrNameLst>
                                      </p:cBhvr>
                                      <p:to>
                                        <p:strVal val="visible"/>
                                      </p:to>
                                    </p:set>
                                    <p:anim calcmode="discrete" valueType="clr">
                                      <p:cBhvr override="childStyle">
                                        <p:cTn id="129" dur="100"/>
                                        <p:tgtEl>
                                          <p:spTgt spid="34"/>
                                        </p:tgtEl>
                                        <p:attrNameLst>
                                          <p:attrName>style.color</p:attrName>
                                        </p:attrNameLst>
                                      </p:cBhvr>
                                      <p:tavLst>
                                        <p:tav tm="0">
                                          <p:val>
                                            <p:clrVal>
                                              <a:schemeClr val="bg1"/>
                                            </p:clrVal>
                                          </p:val>
                                        </p:tav>
                                        <p:tav tm="50000">
                                          <p:val>
                                            <p:clrVal>
                                              <a:schemeClr val="bg1"/>
                                            </p:clrVal>
                                          </p:val>
                                        </p:tav>
                                      </p:tavLst>
                                    </p:anim>
                                    <p:anim calcmode="discrete" valueType="clr">
                                      <p:cBhvr>
                                        <p:cTn id="130" dur="100"/>
                                        <p:tgtEl>
                                          <p:spTgt spid="34"/>
                                        </p:tgtEl>
                                        <p:attrNameLst>
                                          <p:attrName>fillcolor</p:attrName>
                                        </p:attrNameLst>
                                      </p:cBhvr>
                                      <p:tavLst>
                                        <p:tav tm="0">
                                          <p:val>
                                            <p:clrVal>
                                              <a:schemeClr val="accent2"/>
                                            </p:clrVal>
                                          </p:val>
                                        </p:tav>
                                        <p:tav tm="50000">
                                          <p:val>
                                            <p:clrVal>
                                              <a:schemeClr val="hlink"/>
                                            </p:clrVal>
                                          </p:val>
                                        </p:tav>
                                      </p:tavLst>
                                    </p:anim>
                                    <p:set>
                                      <p:cBhvr>
                                        <p:cTn id="131" dur="100"/>
                                        <p:tgtEl>
                                          <p:spTgt spid="34"/>
                                        </p:tgtEl>
                                        <p:attrNameLst>
                                          <p:attrName>fill.type</p:attrName>
                                        </p:attrNameLst>
                                      </p:cBhvr>
                                      <p:to>
                                        <p:strVal val="solid"/>
                                      </p:to>
                                    </p:set>
                                  </p:childTnLst>
                                </p:cTn>
                              </p:par>
                              <p:par>
                                <p:cTn id="132" presetID="27" presetClass="entr" presetSubtype="0" fill="hold" grpId="0" nodeType="withEffect">
                                  <p:stCondLst>
                                    <p:cond delay="900"/>
                                  </p:stCondLst>
                                  <p:iterate type="lt">
                                    <p:tmPct val="30000"/>
                                  </p:iterate>
                                  <p:childTnLst>
                                    <p:set>
                                      <p:cBhvr>
                                        <p:cTn id="133" dur="1" fill="hold">
                                          <p:stCondLst>
                                            <p:cond delay="0"/>
                                          </p:stCondLst>
                                        </p:cTn>
                                        <p:tgtEl>
                                          <p:spTgt spid="35"/>
                                        </p:tgtEl>
                                        <p:attrNameLst>
                                          <p:attrName>style.visibility</p:attrName>
                                        </p:attrNameLst>
                                      </p:cBhvr>
                                      <p:to>
                                        <p:strVal val="visible"/>
                                      </p:to>
                                    </p:set>
                                    <p:anim calcmode="discrete" valueType="clr">
                                      <p:cBhvr override="childStyle">
                                        <p:cTn id="134" dur="100"/>
                                        <p:tgtEl>
                                          <p:spTgt spid="35"/>
                                        </p:tgtEl>
                                        <p:attrNameLst>
                                          <p:attrName>style.color</p:attrName>
                                        </p:attrNameLst>
                                      </p:cBhvr>
                                      <p:tavLst>
                                        <p:tav tm="0">
                                          <p:val>
                                            <p:clrVal>
                                              <a:schemeClr val="bg1"/>
                                            </p:clrVal>
                                          </p:val>
                                        </p:tav>
                                        <p:tav tm="50000">
                                          <p:val>
                                            <p:clrVal>
                                              <a:schemeClr val="bg1"/>
                                            </p:clrVal>
                                          </p:val>
                                        </p:tav>
                                      </p:tavLst>
                                    </p:anim>
                                    <p:anim calcmode="discrete" valueType="clr">
                                      <p:cBhvr>
                                        <p:cTn id="135" dur="100"/>
                                        <p:tgtEl>
                                          <p:spTgt spid="35"/>
                                        </p:tgtEl>
                                        <p:attrNameLst>
                                          <p:attrName>fillcolor</p:attrName>
                                        </p:attrNameLst>
                                      </p:cBhvr>
                                      <p:tavLst>
                                        <p:tav tm="0">
                                          <p:val>
                                            <p:clrVal>
                                              <a:schemeClr val="accent2"/>
                                            </p:clrVal>
                                          </p:val>
                                        </p:tav>
                                        <p:tav tm="50000">
                                          <p:val>
                                            <p:clrVal>
                                              <a:schemeClr val="hlink"/>
                                            </p:clrVal>
                                          </p:val>
                                        </p:tav>
                                      </p:tavLst>
                                    </p:anim>
                                    <p:set>
                                      <p:cBhvr>
                                        <p:cTn id="136" dur="100"/>
                                        <p:tgtEl>
                                          <p:spTgt spid="3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p:bldP spid="28" grpId="0"/>
      <p:bldP spid="29" grpId="0"/>
      <p:bldP spid="30" grpId="0"/>
      <p:bldP spid="31" grpId="0"/>
      <p:bldP spid="32" grpId="0"/>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bwMode="auto">
          <a:xfrm>
            <a:off x="1222587" y="1962665"/>
            <a:ext cx="1802930" cy="1805046"/>
            <a:chOff x="1003844" y="1472285"/>
            <a:chExt cx="1352926" cy="1352926"/>
          </a:xfrm>
        </p:grpSpPr>
        <p:sp>
          <p:nvSpPr>
            <p:cNvPr id="65"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blipFill rotWithShape="1">
              <a:blip r:embed="rId1"/>
              <a:stretch>
                <a:fillRect/>
              </a:stretch>
            </a:blipFill>
            <a:ln>
              <a:noFill/>
            </a:ln>
          </p:spPr>
          <p:txBody>
            <a:bodyPr anchor="ct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202335" y="1840226"/>
              <a:ext cx="667850" cy="376691"/>
            </a:xfrm>
            <a:prstGeom prst="rect">
              <a:avLst/>
            </a:prstGeom>
            <a:noFill/>
          </p:spPr>
          <p:txBody>
            <a:bodyPr wrap="none">
              <a:spAutoFit/>
            </a:bodyPr>
            <a:lstStyle/>
            <a:p>
              <a:pPr>
                <a:defRPr/>
              </a:pPr>
              <a:r>
                <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rPr>
                <a:t>35%</a:t>
              </a:r>
              <a:endPar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bwMode="auto">
          <a:xfrm>
            <a:off x="1008859" y="3814266"/>
            <a:ext cx="2016659" cy="2018774"/>
            <a:chOff x="827584" y="2860726"/>
            <a:chExt cx="1512620" cy="1513898"/>
          </a:xfrm>
        </p:grpSpPr>
        <p:sp>
          <p:nvSpPr>
            <p:cNvPr id="73"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blipFill rotWithShape="1">
              <a:blip r:embed="rId1"/>
              <a:stretch>
                <a:fillRect/>
              </a:stretch>
            </a:blipFill>
            <a:ln>
              <a:noFill/>
            </a:ln>
          </p:spPr>
          <p:txBody>
            <a:bodyPr anchor="ct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1114871" y="3544678"/>
              <a:ext cx="667546" cy="376884"/>
            </a:xfrm>
            <a:prstGeom prst="rect">
              <a:avLst/>
            </a:prstGeom>
            <a:noFill/>
          </p:spPr>
          <p:txBody>
            <a:bodyPr wrap="none">
              <a:spAutoFit/>
            </a:bodyPr>
            <a:lstStyle/>
            <a:p>
              <a:pPr>
                <a:defRPr/>
              </a:pPr>
              <a:r>
                <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bwMode="auto">
          <a:xfrm>
            <a:off x="3072073" y="1679106"/>
            <a:ext cx="2088605" cy="2088605"/>
            <a:chOff x="2375123" y="1258934"/>
            <a:chExt cx="1567555" cy="1566277"/>
          </a:xfrm>
          <a:solidFill>
            <a:schemeClr val="accent3"/>
          </a:solidFill>
        </p:grpSpPr>
        <p:sp>
          <p:nvSpPr>
            <p:cNvPr id="80"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blipFill rotWithShape="1">
              <a:blip r:embed="rId1"/>
              <a:stretch>
                <a:fillRect/>
              </a:stretch>
            </a:blipFill>
            <a:ln>
              <a:noFill/>
            </a:ln>
          </p:spPr>
          <p:txBody>
            <a:bodyPr anchor="ct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2931391" y="1735799"/>
              <a:ext cx="667960" cy="376887"/>
            </a:xfrm>
            <a:prstGeom prst="rect">
              <a:avLst/>
            </a:prstGeom>
            <a:noFill/>
          </p:spPr>
          <p:txBody>
            <a:bodyPr wrap="none">
              <a:spAutoFit/>
            </a:bodyPr>
            <a:lstStyle/>
            <a:p>
              <a:pPr>
                <a:defRPr/>
              </a:pPr>
              <a:r>
                <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bwMode="auto">
          <a:xfrm>
            <a:off x="3072071" y="3814265"/>
            <a:ext cx="2302334" cy="2302334"/>
            <a:chOff x="2376067" y="2860726"/>
            <a:chExt cx="1727248" cy="1727248"/>
          </a:xfrm>
        </p:grpSpPr>
        <p:sp>
          <p:nvSpPr>
            <p:cNvPr id="83"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blipFill rotWithShape="1">
              <a:blip r:embed="rId1"/>
              <a:stretch>
                <a:fillRect/>
              </a:stretch>
            </a:blipFill>
            <a:ln>
              <a:noFill/>
            </a:ln>
          </p:spPr>
          <p:txBody>
            <a:bodyPr anchor="ct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3038072" y="3683044"/>
              <a:ext cx="667683" cy="377038"/>
            </a:xfrm>
            <a:prstGeom prst="rect">
              <a:avLst/>
            </a:prstGeom>
            <a:noFill/>
          </p:spPr>
          <p:txBody>
            <a:bodyPr wrap="none">
              <a:spAutoFit/>
            </a:bodyPr>
            <a:lstStyle/>
            <a:p>
              <a:pPr>
                <a:defRPr/>
              </a:pPr>
              <a:r>
                <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rPr>
                <a:t>80%</a:t>
              </a:r>
              <a:endParaRPr lang="en-US" altLang="zh-CN" sz="2665"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bwMode="auto">
          <a:xfrm>
            <a:off x="6102348" y="2082061"/>
            <a:ext cx="668692" cy="675041"/>
            <a:chOff x="4929188" y="1303338"/>
            <a:chExt cx="501650" cy="506412"/>
          </a:xfrm>
        </p:grpSpPr>
        <p:sp>
          <p:nvSpPr>
            <p:cNvPr id="86"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blipFill rotWithShape="1">
              <a:blip r:embed="rId1"/>
              <a:stretch>
                <a:fillRect/>
              </a:stretch>
            </a:blip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Freeform 7"/>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bwMode="auto">
          <a:xfrm>
            <a:off x="6096000" y="3048101"/>
            <a:ext cx="675040" cy="675041"/>
            <a:chOff x="1339850" y="2163763"/>
            <a:chExt cx="506413" cy="506412"/>
          </a:xfrm>
        </p:grpSpPr>
        <p:sp>
          <p:nvSpPr>
            <p:cNvPr id="90"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blipFill rotWithShape="1">
              <a:blip r:embed="rId1"/>
              <a:stretch>
                <a:fillRect/>
              </a:stretch>
            </a:blip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Freeform 14"/>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 name="Oval 16"/>
            <p:cNvSpPr>
              <a:spLocks noChangeArrowheads="1"/>
            </p:cNvSpPr>
            <p:nvPr/>
          </p:nvSpPr>
          <p:spPr bwMode="auto">
            <a:xfrm>
              <a:off x="1549400" y="2419350"/>
              <a:ext cx="82550" cy="82550"/>
            </a:xfrm>
            <a:prstGeom prst="ellipse">
              <a:avLst/>
            </a:pr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bwMode="auto">
          <a:xfrm>
            <a:off x="6102348" y="4017613"/>
            <a:ext cx="668692" cy="675041"/>
            <a:chOff x="5093055" y="2766720"/>
            <a:chExt cx="501650" cy="506413"/>
          </a:xfrm>
        </p:grpSpPr>
        <p:sp>
          <p:nvSpPr>
            <p:cNvPr id="95"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blipFill rotWithShape="1">
              <a:blip r:embed="rId1"/>
              <a:stretch>
                <a:fillRect/>
              </a:stretch>
            </a:blip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Oval 22"/>
            <p:cNvSpPr>
              <a:spLocks noChangeArrowheads="1"/>
            </p:cNvSpPr>
            <p:nvPr/>
          </p:nvSpPr>
          <p:spPr bwMode="auto">
            <a:xfrm>
              <a:off x="5201005" y="3069933"/>
              <a:ext cx="98425" cy="98425"/>
            </a:xfrm>
            <a:prstGeom prst="ellipse">
              <a:avLst/>
            </a:pr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8" name="Freeform 24"/>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bwMode="auto">
          <a:xfrm>
            <a:off x="6096000" y="4964773"/>
            <a:ext cx="675040" cy="675041"/>
            <a:chOff x="6137274" y="1900165"/>
            <a:chExt cx="506413" cy="506412"/>
          </a:xfrm>
        </p:grpSpPr>
        <p:sp>
          <p:nvSpPr>
            <p:cNvPr id="100"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blipFill rotWithShape="1">
              <a:blip r:embed="rId1"/>
              <a:stretch>
                <a:fillRect/>
              </a:stretch>
            </a:blip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1"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p:spPr>
          <p:txBody>
            <a:bodyPr/>
            <a:lstStyle/>
            <a:p>
              <a:pPr>
                <a:defRPr/>
              </a:pPr>
              <a:endParaRPr lang="zh-CN" altLang="en-US" sz="32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2" name="Text Box 11"/>
          <p:cNvSpPr txBox="1">
            <a:spLocks noChangeArrowheads="1"/>
          </p:cNvSpPr>
          <p:nvPr/>
        </p:nvSpPr>
        <p:spPr bwMode="auto">
          <a:xfrm>
            <a:off x="6963607" y="1982602"/>
            <a:ext cx="4196256" cy="707694"/>
          </a:xfrm>
          <a:prstGeom prst="rect">
            <a:avLst/>
          </a:prstGeom>
          <a:noFill/>
          <a:ln w="9525">
            <a:noFill/>
            <a:miter lim="800000"/>
          </a:ln>
        </p:spPr>
        <p:txBody>
          <a:bodyPr>
            <a:spAutoFit/>
          </a:bodyPr>
          <a:lstStyle/>
          <a:p>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3" name="Text Box 11"/>
          <p:cNvSpPr txBox="1">
            <a:spLocks noChangeArrowheads="1"/>
          </p:cNvSpPr>
          <p:nvPr/>
        </p:nvSpPr>
        <p:spPr bwMode="auto">
          <a:xfrm>
            <a:off x="6963607" y="2993080"/>
            <a:ext cx="4196256" cy="707694"/>
          </a:xfrm>
          <a:prstGeom prst="rect">
            <a:avLst/>
          </a:prstGeom>
          <a:noFill/>
          <a:ln w="9525">
            <a:noFill/>
            <a:miter lim="800000"/>
          </a:ln>
        </p:spPr>
        <p:txBody>
          <a:bodyPr>
            <a:spAutoFit/>
          </a:bodyPr>
          <a:lstStyle/>
          <a:p>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 name="Text Box 11"/>
          <p:cNvSpPr txBox="1">
            <a:spLocks noChangeArrowheads="1"/>
          </p:cNvSpPr>
          <p:nvPr/>
        </p:nvSpPr>
        <p:spPr bwMode="auto">
          <a:xfrm>
            <a:off x="6963607" y="4004914"/>
            <a:ext cx="4196256" cy="707694"/>
          </a:xfrm>
          <a:prstGeom prst="rect">
            <a:avLst/>
          </a:prstGeom>
          <a:noFill/>
          <a:ln w="9525">
            <a:noFill/>
            <a:miter lim="800000"/>
          </a:ln>
        </p:spPr>
        <p:txBody>
          <a:bodyPr>
            <a:spAutoFit/>
          </a:bodyPr>
          <a:lstStyle/>
          <a:p>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5" name="Text Box 11"/>
          <p:cNvSpPr txBox="1">
            <a:spLocks noChangeArrowheads="1"/>
          </p:cNvSpPr>
          <p:nvPr/>
        </p:nvSpPr>
        <p:spPr bwMode="auto">
          <a:xfrm>
            <a:off x="6963607" y="4996513"/>
            <a:ext cx="4196256" cy="707694"/>
          </a:xfrm>
          <a:prstGeom prst="rect">
            <a:avLst/>
          </a:prstGeom>
          <a:noFill/>
          <a:ln w="9525">
            <a:noFill/>
            <a:miter lim="800000"/>
          </a:ln>
        </p:spPr>
        <p:txBody>
          <a:bodyPr>
            <a:spAutoFit/>
          </a:bodyPr>
          <a:lstStyle/>
          <a:p>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3525">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0-#ppt_w/2"/>
                                          </p:val>
                                        </p:tav>
                                        <p:tav tm="100000">
                                          <p:val>
                                            <p:strVal val="#ppt_x"/>
                                          </p:val>
                                        </p:tav>
                                      </p:tavLst>
                                    </p:anim>
                                    <p:anim calcmode="lin" valueType="num">
                                      <p:cBhvr additive="base">
                                        <p:cTn id="8" dur="300" fill="hold"/>
                                        <p:tgtEl>
                                          <p:spTgt spid="6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300" fill="hold"/>
                                        <p:tgtEl>
                                          <p:spTgt spid="71"/>
                                        </p:tgtEl>
                                        <p:attrNameLst>
                                          <p:attrName>ppt_x</p:attrName>
                                        </p:attrNameLst>
                                      </p:cBhvr>
                                      <p:tavLst>
                                        <p:tav tm="0">
                                          <p:val>
                                            <p:strVal val="0-#ppt_w/2"/>
                                          </p:val>
                                        </p:tav>
                                        <p:tav tm="100000">
                                          <p:val>
                                            <p:strVal val="#ppt_x"/>
                                          </p:val>
                                        </p:tav>
                                      </p:tavLst>
                                    </p:anim>
                                    <p:anim calcmode="lin" valueType="num">
                                      <p:cBhvr additive="base">
                                        <p:cTn id="13" dur="3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300" fill="hold"/>
                                        <p:tgtEl>
                                          <p:spTgt spid="79"/>
                                        </p:tgtEl>
                                        <p:attrNameLst>
                                          <p:attrName>ppt_x</p:attrName>
                                        </p:attrNameLst>
                                      </p:cBhvr>
                                      <p:tavLst>
                                        <p:tav tm="0">
                                          <p:val>
                                            <p:strVal val="1+#ppt_w/2"/>
                                          </p:val>
                                        </p:tav>
                                        <p:tav tm="100000">
                                          <p:val>
                                            <p:strVal val="#ppt_x"/>
                                          </p:val>
                                        </p:tav>
                                      </p:tavLst>
                                    </p:anim>
                                    <p:anim calcmode="lin" valueType="num">
                                      <p:cBhvr additive="base">
                                        <p:cTn id="18" dur="300" fill="hold"/>
                                        <p:tgtEl>
                                          <p:spTgt spid="7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300" fill="hold"/>
                                        <p:tgtEl>
                                          <p:spTgt spid="82"/>
                                        </p:tgtEl>
                                        <p:attrNameLst>
                                          <p:attrName>ppt_x</p:attrName>
                                        </p:attrNameLst>
                                      </p:cBhvr>
                                      <p:tavLst>
                                        <p:tav tm="0">
                                          <p:val>
                                            <p:strVal val="1+#ppt_w/2"/>
                                          </p:val>
                                        </p:tav>
                                        <p:tav tm="100000">
                                          <p:val>
                                            <p:strVal val="#ppt_x"/>
                                          </p:val>
                                        </p:tav>
                                      </p:tavLst>
                                    </p:anim>
                                    <p:anim calcmode="lin" valueType="num">
                                      <p:cBhvr additive="base">
                                        <p:cTn id="23" dur="300" fill="hold"/>
                                        <p:tgtEl>
                                          <p:spTgt spid="8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par>
                                <p:cTn id="30" presetID="53" presetClass="entr" presetSubtype="16" fill="hold"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500" fill="hold"/>
                                        <p:tgtEl>
                                          <p:spTgt spid="94"/>
                                        </p:tgtEl>
                                        <p:attrNameLst>
                                          <p:attrName>ppt_w</p:attrName>
                                        </p:attrNameLst>
                                      </p:cBhvr>
                                      <p:tavLst>
                                        <p:tav tm="0">
                                          <p:val>
                                            <p:fltVal val="0"/>
                                          </p:val>
                                        </p:tav>
                                        <p:tav tm="100000">
                                          <p:val>
                                            <p:strVal val="#ppt_w"/>
                                          </p:val>
                                        </p:tav>
                                      </p:tavLst>
                                    </p:anim>
                                    <p:anim calcmode="lin" valueType="num">
                                      <p:cBhvr>
                                        <p:cTn id="38" dur="500" fill="hold"/>
                                        <p:tgtEl>
                                          <p:spTgt spid="94"/>
                                        </p:tgtEl>
                                        <p:attrNameLst>
                                          <p:attrName>ppt_h</p:attrName>
                                        </p:attrNameLst>
                                      </p:cBhvr>
                                      <p:tavLst>
                                        <p:tav tm="0">
                                          <p:val>
                                            <p:fltVal val="0"/>
                                          </p:val>
                                        </p:tav>
                                        <p:tav tm="100000">
                                          <p:val>
                                            <p:strVal val="#ppt_h"/>
                                          </p:val>
                                        </p:tav>
                                      </p:tavLst>
                                    </p:anim>
                                    <p:animEffect transition="in" filter="fade">
                                      <p:cBhvr>
                                        <p:cTn id="39" dur="500"/>
                                        <p:tgtEl>
                                          <p:spTgt spid="94"/>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 calcmode="lin" valueType="num">
                                      <p:cBhvr additive="base">
                                        <p:cTn id="48" dur="300" fill="hold"/>
                                        <p:tgtEl>
                                          <p:spTgt spid="102"/>
                                        </p:tgtEl>
                                        <p:attrNameLst>
                                          <p:attrName>ppt_x</p:attrName>
                                        </p:attrNameLst>
                                      </p:cBhvr>
                                      <p:tavLst>
                                        <p:tav tm="0">
                                          <p:val>
                                            <p:strVal val="1+#ppt_w/2"/>
                                          </p:val>
                                        </p:tav>
                                        <p:tav tm="100000">
                                          <p:val>
                                            <p:strVal val="#ppt_x"/>
                                          </p:val>
                                        </p:tav>
                                      </p:tavLst>
                                    </p:anim>
                                    <p:anim calcmode="lin" valueType="num">
                                      <p:cBhvr additive="base">
                                        <p:cTn id="49" dur="300" fill="hold"/>
                                        <p:tgtEl>
                                          <p:spTgt spid="102"/>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1+#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300" fill="hold"/>
                                        <p:tgtEl>
                                          <p:spTgt spid="104"/>
                                        </p:tgtEl>
                                        <p:attrNameLst>
                                          <p:attrName>ppt_x</p:attrName>
                                        </p:attrNameLst>
                                      </p:cBhvr>
                                      <p:tavLst>
                                        <p:tav tm="0">
                                          <p:val>
                                            <p:strVal val="1+#ppt_w/2"/>
                                          </p:val>
                                        </p:tav>
                                        <p:tav tm="100000">
                                          <p:val>
                                            <p:strVal val="#ppt_x"/>
                                          </p:val>
                                        </p:tav>
                                      </p:tavLst>
                                    </p:anim>
                                    <p:anim calcmode="lin" valueType="num">
                                      <p:cBhvr additive="base">
                                        <p:cTn id="59" dur="300" fill="hold"/>
                                        <p:tgtEl>
                                          <p:spTgt spid="104"/>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300" fill="hold"/>
                                        <p:tgtEl>
                                          <p:spTgt spid="105"/>
                                        </p:tgtEl>
                                        <p:attrNameLst>
                                          <p:attrName>ppt_x</p:attrName>
                                        </p:attrNameLst>
                                      </p:cBhvr>
                                      <p:tavLst>
                                        <p:tav tm="0">
                                          <p:val>
                                            <p:strVal val="1+#ppt_w/2"/>
                                          </p:val>
                                        </p:tav>
                                        <p:tav tm="100000">
                                          <p:val>
                                            <p:strVal val="#ppt_x"/>
                                          </p:val>
                                        </p:tav>
                                      </p:tavLst>
                                    </p:anim>
                                    <p:anim calcmode="lin" valueType="num">
                                      <p:cBhvr additive="base">
                                        <p:cTn id="64"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696360" y="1600979"/>
            <a:ext cx="2064799" cy="788783"/>
            <a:chOff x="3095626" y="1206106"/>
            <a:chExt cx="1549003" cy="591741"/>
          </a:xfrm>
        </p:grpSpPr>
        <p:cxnSp>
          <p:nvCxnSpPr>
            <p:cNvPr id="4"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28"/>
            <p:cNvSpPr/>
            <p:nvPr/>
          </p:nvSpPr>
          <p:spPr bwMode="auto">
            <a:xfrm>
              <a:off x="4052888" y="1206106"/>
              <a:ext cx="591741" cy="591741"/>
            </a:xfrm>
            <a:prstGeom prst="ellipse">
              <a:avLst/>
            </a:prstGeom>
            <a:blipFill rotWithShape="1">
              <a:blip r:embed="rId1"/>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latin typeface="微软雅黑" panose="020B0503020204020204" pitchFamily="34" charset="-122"/>
                <a:ea typeface="微软雅黑" panose="020B0503020204020204" pitchFamily="34" charset="-122"/>
              </a:endParaRPr>
            </a:p>
          </p:txBody>
        </p:sp>
        <p:grpSp>
          <p:nvGrpSpPr>
            <p:cNvPr id="7" name="Group 38"/>
            <p:cNvGrpSpPr>
              <a:grpSpLocks noChangeAspect="1"/>
            </p:cNvGrpSpPr>
            <p:nvPr/>
          </p:nvGrpSpPr>
          <p:grpSpPr>
            <a:xfrm>
              <a:off x="4162193" y="1311775"/>
              <a:ext cx="365627" cy="365627"/>
              <a:chOff x="-2771775" y="66675"/>
              <a:chExt cx="827087" cy="827088"/>
            </a:xfrm>
            <a:solidFill>
              <a:schemeClr val="bg1"/>
            </a:solidFill>
          </p:grpSpPr>
          <p:sp>
            <p:nvSpPr>
              <p:cNvPr id="8"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a:defRPr/>
                </a:pPr>
                <a:endParaRPr lang="id-ID" sz="1600">
                  <a:latin typeface="微软雅黑" panose="020B0503020204020204" pitchFamily="34" charset="-122"/>
                  <a:ea typeface="微软雅黑" panose="020B0503020204020204" pitchFamily="34" charset="-122"/>
                </a:endParaRPr>
              </a:p>
            </p:txBody>
          </p:sp>
          <p:sp>
            <p:nvSpPr>
              <p:cNvPr id="9"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a:defRPr/>
                </a:pPr>
                <a:endParaRPr lang="id-ID" sz="1600">
                  <a:latin typeface="微软雅黑" panose="020B0503020204020204" pitchFamily="34" charset="-122"/>
                  <a:ea typeface="微软雅黑" panose="020B0503020204020204" pitchFamily="34" charset="-122"/>
                </a:endParaRPr>
              </a:p>
            </p:txBody>
          </p:sp>
          <p:sp>
            <p:nvSpPr>
              <p:cNvPr id="10"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a:defRPr/>
                </a:pPr>
                <a:endParaRPr lang="id-ID" sz="1600">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4080301" y="4930686"/>
            <a:ext cx="2520292" cy="788783"/>
            <a:chOff x="3487342" y="3704037"/>
            <a:chExt cx="1890711" cy="591741"/>
          </a:xfrm>
        </p:grpSpPr>
        <p:cxnSp>
          <p:nvCxnSpPr>
            <p:cNvPr id="12"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Oval 31"/>
            <p:cNvSpPr/>
            <p:nvPr/>
          </p:nvSpPr>
          <p:spPr bwMode="auto">
            <a:xfrm>
              <a:off x="4786312" y="3704037"/>
              <a:ext cx="591741" cy="591741"/>
            </a:xfrm>
            <a:prstGeom prst="ellipse">
              <a:avLst/>
            </a:prstGeom>
            <a:blipFill rotWithShape="1">
              <a:blip r:embed="rId1"/>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Group 42"/>
            <p:cNvGrpSpPr/>
            <p:nvPr/>
          </p:nvGrpSpPr>
          <p:grpSpPr>
            <a:xfrm>
              <a:off x="4917922" y="3874428"/>
              <a:ext cx="324274" cy="247844"/>
              <a:chOff x="5516563" y="84138"/>
              <a:chExt cx="1414463" cy="1081087"/>
            </a:xfrm>
            <a:solidFill>
              <a:schemeClr val="bg1"/>
            </a:solidFill>
          </p:grpSpPr>
          <p:sp>
            <p:nvSpPr>
              <p:cNvPr id="15"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512353" y="3832422"/>
            <a:ext cx="2790103" cy="788783"/>
            <a:chOff x="3960019" y="2880124"/>
            <a:chExt cx="2093122" cy="591741"/>
          </a:xfrm>
        </p:grpSpPr>
        <p:cxnSp>
          <p:nvCxnSpPr>
            <p:cNvPr id="23"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Oval 34"/>
            <p:cNvSpPr/>
            <p:nvPr/>
          </p:nvSpPr>
          <p:spPr bwMode="auto">
            <a:xfrm>
              <a:off x="5461401" y="2880124"/>
              <a:ext cx="591740" cy="591741"/>
            </a:xfrm>
            <a:prstGeom prst="ellipse">
              <a:avLst/>
            </a:prstGeom>
            <a:blipFill rotWithShape="1">
              <a:blip r:embed="rId1"/>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Group 50"/>
            <p:cNvGrpSpPr/>
            <p:nvPr/>
          </p:nvGrpSpPr>
          <p:grpSpPr>
            <a:xfrm>
              <a:off x="5582489" y="3029057"/>
              <a:ext cx="335556" cy="288970"/>
              <a:chOff x="2727325" y="-39687"/>
              <a:chExt cx="1463675" cy="1260475"/>
            </a:xfrm>
            <a:solidFill>
              <a:schemeClr val="bg1"/>
            </a:solidFill>
          </p:grpSpPr>
          <p:sp>
            <p:nvSpPr>
              <p:cNvPr id="26"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4231443" y="2669083"/>
            <a:ext cx="2237790" cy="788783"/>
            <a:chOff x="2858371" y="2007393"/>
            <a:chExt cx="1678780" cy="591741"/>
          </a:xfrm>
        </p:grpSpPr>
        <p:cxnSp>
          <p:nvCxnSpPr>
            <p:cNvPr id="29"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945410" y="2007393"/>
              <a:ext cx="591741" cy="591741"/>
              <a:chOff x="4648200" y="2007393"/>
              <a:chExt cx="591741" cy="591741"/>
            </a:xfrm>
          </p:grpSpPr>
          <p:sp>
            <p:nvSpPr>
              <p:cNvPr id="31" name="Oval 37"/>
              <p:cNvSpPr/>
              <p:nvPr/>
            </p:nvSpPr>
            <p:spPr bwMode="auto">
              <a:xfrm>
                <a:off x="4648200" y="2007393"/>
                <a:ext cx="591741" cy="591741"/>
              </a:xfrm>
              <a:prstGeom prst="ellipse">
                <a:avLst/>
              </a:prstGeom>
              <a:blipFill rotWithShape="1">
                <a:blip r:embed="rId1"/>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endParaRPr lang="zh-CN" alt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33" name="Group 4"/>
          <p:cNvGrpSpPr/>
          <p:nvPr/>
        </p:nvGrpSpPr>
        <p:grpSpPr bwMode="auto">
          <a:xfrm>
            <a:off x="3778163" y="4875134"/>
            <a:ext cx="1193488" cy="1136355"/>
            <a:chOff x="6139503" y="4859013"/>
            <a:chExt cx="1192668" cy="1135509"/>
          </a:xfrm>
        </p:grpSpPr>
        <p:sp>
          <p:nvSpPr>
            <p:cNvPr id="34" name="Rounded Rectangle 5"/>
            <p:cNvSpPr>
              <a:spLocks noChangeArrowheads="1"/>
            </p:cNvSpPr>
            <p:nvPr/>
          </p:nvSpPr>
          <p:spPr bwMode="auto">
            <a:xfrm>
              <a:off x="6139503" y="4871700"/>
              <a:ext cx="1192668" cy="1122822"/>
            </a:xfrm>
            <a:prstGeom prst="roundRect">
              <a:avLst>
                <a:gd name="adj" fmla="val 9375"/>
              </a:avLst>
            </a:prstGeom>
            <a:blipFill rotWithShape="1">
              <a:blip r:embed="rId1"/>
              <a:stretch>
                <a:fillRect/>
              </a:stretch>
            </a:blip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微软雅黑" panose="020B0503020204020204" pitchFamily="34" charset="-122"/>
                <a:ea typeface="微软雅黑" panose="020B0503020204020204" pitchFamily="34" charset="-122"/>
              </a:endParaRPr>
            </a:p>
          </p:txBody>
        </p:sp>
        <p:sp>
          <p:nvSpPr>
            <p:cNvPr id="35"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nb-NO" altLang="id-ID" sz="6665">
                  <a:solidFill>
                    <a:schemeClr val="bg1"/>
                  </a:solidFill>
                  <a:latin typeface="微软雅黑" panose="020B0503020204020204" pitchFamily="34" charset="-122"/>
                  <a:ea typeface="微软雅黑" panose="020B0503020204020204" pitchFamily="34" charset="-122"/>
                </a:rPr>
                <a:t>1</a:t>
              </a:r>
              <a:endParaRPr lang="nb-NO" altLang="id-ID" sz="6665">
                <a:solidFill>
                  <a:schemeClr val="bg1"/>
                </a:solidFill>
                <a:latin typeface="微软雅黑" panose="020B0503020204020204" pitchFamily="34" charset="-122"/>
                <a:ea typeface="微软雅黑" panose="020B0503020204020204" pitchFamily="34" charset="-122"/>
              </a:endParaRPr>
            </a:p>
          </p:txBody>
        </p:sp>
      </p:grpSp>
      <p:grpSp>
        <p:nvGrpSpPr>
          <p:cNvPr id="36" name="Group 7"/>
          <p:cNvGrpSpPr/>
          <p:nvPr/>
        </p:nvGrpSpPr>
        <p:grpSpPr bwMode="auto">
          <a:xfrm>
            <a:off x="4059079" y="3732434"/>
            <a:ext cx="1191900" cy="1156987"/>
            <a:chOff x="6420131" y="3715897"/>
            <a:chExt cx="1192668" cy="1156073"/>
          </a:xfrm>
        </p:grpSpPr>
        <p:sp>
          <p:nvSpPr>
            <p:cNvPr id="37" name="Rounded Rectangle 8"/>
            <p:cNvSpPr>
              <a:spLocks noChangeArrowheads="1"/>
            </p:cNvSpPr>
            <p:nvPr/>
          </p:nvSpPr>
          <p:spPr bwMode="auto">
            <a:xfrm>
              <a:off x="6420131" y="3749200"/>
              <a:ext cx="1192668" cy="1122770"/>
            </a:xfrm>
            <a:prstGeom prst="roundRect">
              <a:avLst>
                <a:gd name="adj" fmla="val 9375"/>
              </a:avLst>
            </a:prstGeom>
            <a:blipFill rotWithShape="1">
              <a:blip r:embed="rId1"/>
              <a:stretch>
                <a:fillRect/>
              </a:stretch>
            </a:blip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微软雅黑" panose="020B0503020204020204" pitchFamily="34" charset="-122"/>
                <a:ea typeface="微软雅黑" panose="020B0503020204020204" pitchFamily="34" charset="-122"/>
              </a:endParaRPr>
            </a:p>
          </p:txBody>
        </p:sp>
        <p:sp>
          <p:nvSpPr>
            <p:cNvPr id="38"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nb-NO" altLang="id-ID" sz="6665">
                  <a:solidFill>
                    <a:schemeClr val="bg1"/>
                  </a:solidFill>
                  <a:latin typeface="微软雅黑" panose="020B0503020204020204" pitchFamily="34" charset="-122"/>
                  <a:ea typeface="微软雅黑" panose="020B0503020204020204" pitchFamily="34" charset="-122"/>
                </a:rPr>
                <a:t>2</a:t>
              </a:r>
              <a:endParaRPr lang="nb-NO" altLang="id-ID" sz="6665">
                <a:solidFill>
                  <a:schemeClr val="bg1"/>
                </a:solidFill>
                <a:latin typeface="微软雅黑" panose="020B0503020204020204" pitchFamily="34" charset="-122"/>
                <a:ea typeface="微软雅黑" panose="020B0503020204020204" pitchFamily="34" charset="-122"/>
              </a:endParaRPr>
            </a:p>
          </p:txBody>
        </p:sp>
      </p:grpSp>
      <p:grpSp>
        <p:nvGrpSpPr>
          <p:cNvPr id="39" name="Group 10"/>
          <p:cNvGrpSpPr/>
          <p:nvPr/>
        </p:nvGrpSpPr>
        <p:grpSpPr bwMode="auto">
          <a:xfrm>
            <a:off x="3638498" y="2643688"/>
            <a:ext cx="1191903" cy="1132435"/>
            <a:chOff x="5999190" y="2626865"/>
            <a:chExt cx="1192668" cy="1132923"/>
          </a:xfrm>
        </p:grpSpPr>
        <p:sp>
          <p:nvSpPr>
            <p:cNvPr id="40" name="Rounded Rectangle 11"/>
            <p:cNvSpPr>
              <a:spLocks noChangeArrowheads="1"/>
            </p:cNvSpPr>
            <p:nvPr/>
          </p:nvSpPr>
          <p:spPr bwMode="auto">
            <a:xfrm>
              <a:off x="5999190" y="2626865"/>
              <a:ext cx="1192668" cy="1122553"/>
            </a:xfrm>
            <a:prstGeom prst="roundRect">
              <a:avLst>
                <a:gd name="adj" fmla="val 9375"/>
              </a:avLst>
            </a:prstGeom>
            <a:blipFill rotWithShape="1">
              <a:blip r:embed="rId1"/>
              <a:stretch>
                <a:fillRect/>
              </a:stretch>
            </a:blip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微软雅黑" panose="020B0503020204020204" pitchFamily="34" charset="-122"/>
                <a:ea typeface="微软雅黑" panose="020B0503020204020204" pitchFamily="34" charset="-122"/>
              </a:endParaRPr>
            </a:p>
          </p:txBody>
        </p:sp>
        <p:sp>
          <p:nvSpPr>
            <p:cNvPr id="41"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nb-NO" altLang="id-ID" sz="6665" dirty="0">
                  <a:solidFill>
                    <a:schemeClr val="bg1"/>
                  </a:solidFill>
                  <a:latin typeface="微软雅黑" panose="020B0503020204020204" pitchFamily="34" charset="-122"/>
                  <a:ea typeface="微软雅黑" panose="020B0503020204020204" pitchFamily="34" charset="-122"/>
                </a:rPr>
                <a:t>3</a:t>
              </a:r>
              <a:endParaRPr lang="nb-NO" altLang="id-ID" sz="6665" dirty="0">
                <a:solidFill>
                  <a:schemeClr val="bg1"/>
                </a:solidFill>
                <a:latin typeface="微软雅黑" panose="020B0503020204020204" pitchFamily="34" charset="-122"/>
                <a:ea typeface="微软雅黑" panose="020B0503020204020204" pitchFamily="34" charset="-122"/>
              </a:endParaRPr>
            </a:p>
          </p:txBody>
        </p:sp>
      </p:grpSp>
      <p:grpSp>
        <p:nvGrpSpPr>
          <p:cNvPr id="42" name="Group 13"/>
          <p:cNvGrpSpPr/>
          <p:nvPr/>
        </p:nvGrpSpPr>
        <p:grpSpPr bwMode="auto">
          <a:xfrm>
            <a:off x="3041753" y="1524653"/>
            <a:ext cx="1193488" cy="1182518"/>
            <a:chOff x="5402860" y="1507003"/>
            <a:chExt cx="1192668" cy="1182419"/>
          </a:xfrm>
        </p:grpSpPr>
        <p:sp>
          <p:nvSpPr>
            <p:cNvPr id="43" name="Rounded Rectangle 14"/>
            <p:cNvSpPr>
              <a:spLocks noChangeArrowheads="1"/>
            </p:cNvSpPr>
            <p:nvPr/>
          </p:nvSpPr>
          <p:spPr bwMode="auto">
            <a:xfrm rot="20684149">
              <a:off x="5402860" y="1567446"/>
              <a:ext cx="1192668" cy="1121976"/>
            </a:xfrm>
            <a:prstGeom prst="roundRect">
              <a:avLst>
                <a:gd name="adj" fmla="val 9375"/>
              </a:avLst>
            </a:prstGeom>
            <a:blipFill rotWithShape="1">
              <a:blip r:embed="rId1"/>
              <a:stretch>
                <a:fillRect/>
              </a:stretch>
            </a:blip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微软雅黑" panose="020B0503020204020204" pitchFamily="34" charset="-122"/>
                <a:ea typeface="微软雅黑" panose="020B0503020204020204" pitchFamily="34" charset="-122"/>
              </a:endParaRPr>
            </a:p>
          </p:txBody>
        </p:sp>
        <p:sp>
          <p:nvSpPr>
            <p:cNvPr id="44"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nb-NO" altLang="id-ID" sz="6665" dirty="0">
                  <a:solidFill>
                    <a:schemeClr val="bg1"/>
                  </a:solidFill>
                  <a:latin typeface="微软雅黑" panose="020B0503020204020204" pitchFamily="34" charset="-122"/>
                  <a:ea typeface="微软雅黑" panose="020B0503020204020204" pitchFamily="34" charset="-122"/>
                </a:rPr>
                <a:t>4</a:t>
              </a:r>
              <a:endParaRPr lang="nb-NO" altLang="id-ID" sz="6665" dirty="0">
                <a:solidFill>
                  <a:schemeClr val="bg1"/>
                </a:solidFill>
                <a:latin typeface="微软雅黑" panose="020B0503020204020204" pitchFamily="34" charset="-122"/>
                <a:ea typeface="微软雅黑" panose="020B0503020204020204" pitchFamily="34" charset="-122"/>
              </a:endParaRPr>
            </a:p>
          </p:txBody>
        </p:sp>
      </p:grpSp>
      <p:grpSp>
        <p:nvGrpSpPr>
          <p:cNvPr id="45" name="Group 16"/>
          <p:cNvGrpSpPr/>
          <p:nvPr/>
        </p:nvGrpSpPr>
        <p:grpSpPr bwMode="auto">
          <a:xfrm>
            <a:off x="1200731" y="2248508"/>
            <a:ext cx="2529816" cy="4197844"/>
            <a:chOff x="3560664" y="2230705"/>
            <a:chExt cx="2529883" cy="4198799"/>
          </a:xfrm>
          <a:blipFill rotWithShape="1">
            <a:blip r:embed="rId1"/>
            <a:stretch>
              <a:fillRect/>
            </a:stretch>
          </a:blipFill>
        </p:grpSpPr>
        <p:sp>
          <p:nvSpPr>
            <p:cNvPr id="46" name="Ellipse 98"/>
            <p:cNvSpPr/>
            <p:nvPr/>
          </p:nvSpPr>
          <p:spPr bwMode="auto">
            <a:xfrm>
              <a:off x="3560664" y="6107180"/>
              <a:ext cx="1713938" cy="322324"/>
            </a:xfrm>
            <a:prstGeom prst="ellipse">
              <a:avLst/>
            </a:prstGeom>
            <a:grpFill/>
            <a:ln w="9525" cap="flat" cmpd="sng" algn="ctr">
              <a:noFill/>
              <a:prstDash val="solid"/>
            </a:ln>
            <a:effec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endParaRPr lang="en-US" altLang="id-ID" sz="3200">
                <a:solidFill>
                  <a:srgbClr val="FFFFFF"/>
                </a:solidFill>
                <a:latin typeface="微软雅黑" panose="020B0503020204020204" pitchFamily="34" charset="-122"/>
                <a:ea typeface="微软雅黑" panose="020B0503020204020204" pitchFamily="34" charset="-122"/>
              </a:endParaRPr>
            </a:p>
          </p:txBody>
        </p:sp>
        <p:grpSp>
          <p:nvGrpSpPr>
            <p:cNvPr id="47" name="Group 18"/>
            <p:cNvGrpSpPr/>
            <p:nvPr/>
          </p:nvGrpSpPr>
          <p:grpSpPr>
            <a:xfrm>
              <a:off x="4158559" y="2230705"/>
              <a:ext cx="1931988" cy="3981365"/>
              <a:chOff x="1879600" y="2427657"/>
              <a:chExt cx="1931988" cy="3981365"/>
            </a:xfrm>
            <a:grpFill/>
          </p:grpSpPr>
          <p:sp>
            <p:nvSpPr>
              <p:cNvPr id="48" name="Rounded Rectangle 19"/>
              <p:cNvSpPr/>
              <p:nvPr/>
            </p:nvSpPr>
            <p:spPr bwMode="auto">
              <a:xfrm rot="3296091" flipH="1">
                <a:off x="2526506" y="2275966"/>
                <a:ext cx="333375" cy="1627188"/>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sp>
            <p:nvSpPr>
              <p:cNvPr id="49" name="Oval 20"/>
              <p:cNvSpPr>
                <a:spLocks noChangeArrowheads="1"/>
              </p:cNvSpPr>
              <p:nvPr/>
            </p:nvSpPr>
            <p:spPr bwMode="auto">
              <a:xfrm>
                <a:off x="1879938" y="2427657"/>
                <a:ext cx="823038" cy="823069"/>
              </a:xfrm>
              <a:prstGeom prst="ellipse">
                <a:avLst/>
              </a:prstGeom>
              <a:grp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sp>
            <p:nvSpPr>
              <p:cNvPr id="50" name="Rounded Rectangle 21"/>
              <p:cNvSpPr/>
              <p:nvPr/>
            </p:nvSpPr>
            <p:spPr bwMode="auto">
              <a:xfrm>
                <a:off x="1954213" y="3305460"/>
                <a:ext cx="674687" cy="1408112"/>
              </a:xfrm>
              <a:prstGeom prst="roundRect">
                <a:avLst>
                  <a:gd name="adj" fmla="val 2987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sp>
            <p:nvSpPr>
              <p:cNvPr id="51" name="Rounded Rectangle 22"/>
              <p:cNvSpPr/>
              <p:nvPr/>
            </p:nvSpPr>
            <p:spPr bwMode="auto">
              <a:xfrm>
                <a:off x="1954213" y="4408772"/>
                <a:ext cx="373062" cy="2000250"/>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sp>
            <p:nvSpPr>
              <p:cNvPr id="52" name="Rounded Rectangle 23"/>
              <p:cNvSpPr/>
              <p:nvPr/>
            </p:nvSpPr>
            <p:spPr bwMode="auto">
              <a:xfrm rot="20452300">
                <a:off x="2325688" y="4429410"/>
                <a:ext cx="371475" cy="774700"/>
              </a:xfrm>
              <a:prstGeom prst="roundRect">
                <a:avLst>
                  <a:gd name="adj" fmla="val 40463"/>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sp>
            <p:nvSpPr>
              <p:cNvPr id="53" name="Rounded Rectangle 24"/>
              <p:cNvSpPr/>
              <p:nvPr/>
            </p:nvSpPr>
            <p:spPr bwMode="auto">
              <a:xfrm rot="14513746">
                <a:off x="2885282" y="2583941"/>
                <a:ext cx="350837" cy="1501775"/>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sp>
            <p:nvSpPr>
              <p:cNvPr id="54" name="Rounded Rectangle 25"/>
              <p:cNvSpPr/>
              <p:nvPr/>
            </p:nvSpPr>
            <p:spPr bwMode="auto">
              <a:xfrm>
                <a:off x="2413000" y="4916772"/>
                <a:ext cx="373063" cy="1423988"/>
              </a:xfrm>
              <a:prstGeom prst="roundRect">
                <a:avLst>
                  <a:gd name="adj" fmla="val 42456"/>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defRPr/>
                </a:pPr>
                <a:endParaRPr lang="id-ID" altLang="id-ID" sz="3200">
                  <a:solidFill>
                    <a:srgbClr val="FFFFFF"/>
                  </a:solidFill>
                  <a:latin typeface="微软雅黑" panose="020B0503020204020204" pitchFamily="34" charset="-122"/>
                  <a:ea typeface="微软雅黑" panose="020B0503020204020204" pitchFamily="34" charset="-122"/>
                </a:endParaRPr>
              </a:p>
            </p:txBody>
          </p:sp>
        </p:grpSp>
      </p:grpSp>
      <p:sp>
        <p:nvSpPr>
          <p:cNvPr id="55" name="TextBox 52"/>
          <p:cNvSpPr txBox="1"/>
          <p:nvPr/>
        </p:nvSpPr>
        <p:spPr>
          <a:xfrm>
            <a:off x="5950020" y="151129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53"/>
          <p:cNvSpPr txBox="1"/>
          <p:nvPr/>
        </p:nvSpPr>
        <p:spPr>
          <a:xfrm>
            <a:off x="6644309" y="256776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4"/>
          <p:cNvSpPr txBox="1"/>
          <p:nvPr/>
        </p:nvSpPr>
        <p:spPr>
          <a:xfrm>
            <a:off x="7412194" y="370932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55"/>
          <p:cNvSpPr txBox="1"/>
          <p:nvPr/>
        </p:nvSpPr>
        <p:spPr>
          <a:xfrm>
            <a:off x="6773950" y="4829361"/>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145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0-#ppt_w/2"/>
                                          </p:val>
                                        </p:tav>
                                        <p:tav tm="100000">
                                          <p:val>
                                            <p:strVal val="#ppt_x"/>
                                          </p:val>
                                        </p:tav>
                                      </p:tavLst>
                                    </p:anim>
                                    <p:anim calcmode="lin" valueType="num">
                                      <p:cBhvr additive="base">
                                        <p:cTn id="16" dur="10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1000" fill="hold"/>
                                        <p:tgtEl>
                                          <p:spTgt spid="33"/>
                                        </p:tgtEl>
                                        <p:attrNameLst>
                                          <p:attrName>ppt_x</p:attrName>
                                        </p:attrNameLst>
                                      </p:cBhvr>
                                      <p:tavLst>
                                        <p:tav tm="0">
                                          <p:val>
                                            <p:strVal val="0-#ppt_w/2"/>
                                          </p:val>
                                        </p:tav>
                                        <p:tav tm="100000">
                                          <p:val>
                                            <p:strVal val="#ppt_x"/>
                                          </p:val>
                                        </p:tav>
                                      </p:tavLst>
                                    </p:anim>
                                    <p:anim calcmode="lin" valueType="num">
                                      <p:cBhvr additive="base">
                                        <p:cTn id="24" dur="10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0-#ppt_w/2"/>
                                          </p:val>
                                        </p:tav>
                                        <p:tav tm="100000">
                                          <p:val>
                                            <p:strVal val="#ppt_x"/>
                                          </p:val>
                                        </p:tav>
                                      </p:tavLst>
                                    </p:anim>
                                    <p:anim calcmode="lin" valueType="num">
                                      <p:cBhvr additive="base">
                                        <p:cTn id="28" dur="10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1000" fill="hold"/>
                                        <p:tgtEl>
                                          <p:spTgt spid="39"/>
                                        </p:tgtEl>
                                        <p:attrNameLst>
                                          <p:attrName>ppt_x</p:attrName>
                                        </p:attrNameLst>
                                      </p:cBhvr>
                                      <p:tavLst>
                                        <p:tav tm="0">
                                          <p:val>
                                            <p:strVal val="0-#ppt_w/2"/>
                                          </p:val>
                                        </p:tav>
                                        <p:tav tm="100000">
                                          <p:val>
                                            <p:strVal val="#ppt_x"/>
                                          </p:val>
                                        </p:tav>
                                      </p:tavLst>
                                    </p:anim>
                                    <p:anim calcmode="lin" valueType="num">
                                      <p:cBhvr additive="base">
                                        <p:cTn id="32" dur="1000" fill="hold"/>
                                        <p:tgtEl>
                                          <p:spTgt spid="39"/>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1000" fill="hold"/>
                                        <p:tgtEl>
                                          <p:spTgt spid="42"/>
                                        </p:tgtEl>
                                        <p:attrNameLst>
                                          <p:attrName>ppt_x</p:attrName>
                                        </p:attrNameLst>
                                      </p:cBhvr>
                                      <p:tavLst>
                                        <p:tav tm="0">
                                          <p:val>
                                            <p:strVal val="0-#ppt_w/2"/>
                                          </p:val>
                                        </p:tav>
                                        <p:tav tm="100000">
                                          <p:val>
                                            <p:strVal val="#ppt_x"/>
                                          </p:val>
                                        </p:tav>
                                      </p:tavLst>
                                    </p:anim>
                                    <p:anim calcmode="lin" valueType="num">
                                      <p:cBhvr additive="base">
                                        <p:cTn id="36" dur="1000" fill="hold"/>
                                        <p:tgtEl>
                                          <p:spTgt spid="42"/>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1000" fill="hold"/>
                                        <p:tgtEl>
                                          <p:spTgt spid="45"/>
                                        </p:tgtEl>
                                        <p:attrNameLst>
                                          <p:attrName>ppt_x</p:attrName>
                                        </p:attrNameLst>
                                      </p:cBhvr>
                                      <p:tavLst>
                                        <p:tav tm="0">
                                          <p:val>
                                            <p:strVal val="0-#ppt_w/2"/>
                                          </p:val>
                                        </p:tav>
                                        <p:tav tm="100000">
                                          <p:val>
                                            <p:strVal val="#ppt_x"/>
                                          </p:val>
                                        </p:tav>
                                      </p:tavLst>
                                    </p:anim>
                                    <p:anim calcmode="lin" valueType="num">
                                      <p:cBhvr additive="base">
                                        <p:cTn id="40" dur="1000" fill="hold"/>
                                        <p:tgtEl>
                                          <p:spTgt spid="4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1000" fill="hold"/>
                                        <p:tgtEl>
                                          <p:spTgt spid="55"/>
                                        </p:tgtEl>
                                        <p:attrNameLst>
                                          <p:attrName>ppt_x</p:attrName>
                                        </p:attrNameLst>
                                      </p:cBhvr>
                                      <p:tavLst>
                                        <p:tav tm="0">
                                          <p:val>
                                            <p:strVal val="0-#ppt_w/2"/>
                                          </p:val>
                                        </p:tav>
                                        <p:tav tm="100000">
                                          <p:val>
                                            <p:strVal val="#ppt_x"/>
                                          </p:val>
                                        </p:tav>
                                      </p:tavLst>
                                    </p:anim>
                                    <p:anim calcmode="lin" valueType="num">
                                      <p:cBhvr additive="base">
                                        <p:cTn id="44" dur="1000" fill="hold"/>
                                        <p:tgtEl>
                                          <p:spTgt spid="5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1000" fill="hold"/>
                                        <p:tgtEl>
                                          <p:spTgt spid="56"/>
                                        </p:tgtEl>
                                        <p:attrNameLst>
                                          <p:attrName>ppt_x</p:attrName>
                                        </p:attrNameLst>
                                      </p:cBhvr>
                                      <p:tavLst>
                                        <p:tav tm="0">
                                          <p:val>
                                            <p:strVal val="0-#ppt_w/2"/>
                                          </p:val>
                                        </p:tav>
                                        <p:tav tm="100000">
                                          <p:val>
                                            <p:strVal val="#ppt_x"/>
                                          </p:val>
                                        </p:tav>
                                      </p:tavLst>
                                    </p:anim>
                                    <p:anim calcmode="lin" valueType="num">
                                      <p:cBhvr additive="base">
                                        <p:cTn id="48" dur="1000" fill="hold"/>
                                        <p:tgtEl>
                                          <p:spTgt spid="5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1000" fill="hold"/>
                                        <p:tgtEl>
                                          <p:spTgt spid="57"/>
                                        </p:tgtEl>
                                        <p:attrNameLst>
                                          <p:attrName>ppt_x</p:attrName>
                                        </p:attrNameLst>
                                      </p:cBhvr>
                                      <p:tavLst>
                                        <p:tav tm="0">
                                          <p:val>
                                            <p:strVal val="0-#ppt_w/2"/>
                                          </p:val>
                                        </p:tav>
                                        <p:tav tm="100000">
                                          <p:val>
                                            <p:strVal val="#ppt_x"/>
                                          </p:val>
                                        </p:tav>
                                      </p:tavLst>
                                    </p:anim>
                                    <p:anim calcmode="lin" valueType="num">
                                      <p:cBhvr additive="base">
                                        <p:cTn id="52" dur="1000" fill="hold"/>
                                        <p:tgtEl>
                                          <p:spTgt spid="5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1000" fill="hold"/>
                                        <p:tgtEl>
                                          <p:spTgt spid="58"/>
                                        </p:tgtEl>
                                        <p:attrNameLst>
                                          <p:attrName>ppt_x</p:attrName>
                                        </p:attrNameLst>
                                      </p:cBhvr>
                                      <p:tavLst>
                                        <p:tav tm="0">
                                          <p:val>
                                            <p:strVal val="0-#ppt_w/2"/>
                                          </p:val>
                                        </p:tav>
                                        <p:tav tm="100000">
                                          <p:val>
                                            <p:strVal val="#ppt_x"/>
                                          </p:val>
                                        </p:tav>
                                      </p:tavLst>
                                    </p:anim>
                                    <p:anim calcmode="lin" valueType="num">
                                      <p:cBhvr additive="base">
                                        <p:cTn id="56"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653563" y="533400"/>
            <a:ext cx="2886075"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23900">
                <a:solidFill>
                  <a:schemeClr val="bg1"/>
                </a:solidFill>
                <a:effectLst>
                  <a:outerShdw blurRad="38100" dist="38100" dir="2700000" algn="tl">
                    <a:srgbClr val="000000">
                      <a:alpha val="43137"/>
                    </a:srgbClr>
                  </a:outerShdw>
                </a:effectLst>
                <a:latin typeface="Agency FB" panose="020B0503020202020204" pitchFamily="34" charset="0"/>
              </a:rPr>
              <a:t>03</a:t>
            </a:r>
            <a:endParaRPr lang="zh-CN" altLang="en-US" sz="23900">
              <a:solidFill>
                <a:schemeClr val="bg1"/>
              </a:solidFill>
              <a:effectLst>
                <a:outerShdw blurRad="38100" dist="38100" dir="2700000" algn="tl">
                  <a:srgbClr val="000000">
                    <a:alpha val="43137"/>
                  </a:srgbClr>
                </a:outerShdw>
              </a:effectLst>
              <a:latin typeface="Agency FB" panose="020B0503020202020204" pitchFamily="34" charset="0"/>
            </a:endParaRPr>
          </a:p>
        </p:txBody>
      </p:sp>
      <p:grpSp>
        <p:nvGrpSpPr>
          <p:cNvPr id="3" name="组合 30"/>
          <p:cNvGrpSpPr/>
          <p:nvPr/>
        </p:nvGrpSpPr>
        <p:grpSpPr bwMode="auto">
          <a:xfrm>
            <a:off x="3564538" y="3751263"/>
            <a:ext cx="5064125" cy="1171277"/>
            <a:chOff x="3464698" y="4753005"/>
            <a:chExt cx="5064447" cy="1171708"/>
          </a:xfrm>
        </p:grpSpPr>
        <p:sp>
          <p:nvSpPr>
            <p:cNvPr id="4" name="文本框 11"/>
            <p:cNvSpPr txBox="1">
              <a:spLocks noChangeArrowheads="1"/>
            </p:cNvSpPr>
            <p:nvPr/>
          </p:nvSpPr>
          <p:spPr bwMode="auto">
            <a:xfrm>
              <a:off x="3650539" y="4753005"/>
              <a:ext cx="4878606" cy="583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单击此处添加名称</a:t>
              </a:r>
              <a:endParaRPr lang="en-US" altLang="zh-CN" sz="3200" b="1">
                <a:solidFill>
                  <a:schemeClr val="bg1"/>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ransition advTm="165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MH_SubTitle_4"/>
          <p:cNvSpPr/>
          <p:nvPr>
            <p:custDataLst>
              <p:tags r:id="rId1"/>
            </p:custDataLst>
          </p:nvPr>
        </p:nvSpPr>
        <p:spPr>
          <a:xfrm>
            <a:off x="5808043" y="4943080"/>
            <a:ext cx="3503088" cy="1066522"/>
          </a:xfrm>
          <a:prstGeom prst="rect">
            <a:avLst/>
          </a:prstGeom>
        </p:spPr>
        <p:txBody>
          <a:bodyPr anchor="ctr"/>
          <a:lstStyle/>
          <a:p>
            <a:pPr lvl="0">
              <a:lnSpc>
                <a:spcPct val="150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MH_SubTitle_4"/>
          <p:cNvSpPr/>
          <p:nvPr>
            <p:custDataLst>
              <p:tags r:id="rId2"/>
            </p:custDataLst>
          </p:nvPr>
        </p:nvSpPr>
        <p:spPr>
          <a:xfrm>
            <a:off x="144889" y="4382356"/>
            <a:ext cx="3503088" cy="1066522"/>
          </a:xfrm>
          <a:prstGeom prst="rect">
            <a:avLst/>
          </a:prstGeom>
        </p:spPr>
        <p:txBody>
          <a:bodyPr anchor="ctr"/>
          <a:lstStyle/>
          <a:p>
            <a:pPr lvl="0" algn="r">
              <a:lnSpc>
                <a:spcPct val="150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lvl="0" algn="r">
              <a:lnSpc>
                <a:spcPct val="150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MH_Other_1"/>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blipFill rotWithShape="1">
            <a:blip r:embed="rId5"/>
            <a:stretch>
              <a:fillRect/>
            </a:stretch>
          </a:blipFill>
          <a:ln>
            <a:noFill/>
          </a:ln>
        </p:spPr>
        <p:txBody>
          <a:bodyPr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just">
              <a:defRPr/>
            </a:pPr>
            <a:endPar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MH_Other_2"/>
          <p:cNvPicPr/>
          <p:nvPr>
            <p:custDataLst>
              <p:tags r:id="rId6"/>
            </p:custDataLst>
          </p:nvPr>
        </p:nvPicPr>
        <p:blipFill>
          <a:blip r:embed="rId7"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8"/>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blipFill rotWithShape="1">
            <a:blip r:embed="rId5"/>
            <a:stretch>
              <a:fillRect/>
            </a:stretch>
          </a:blipFill>
          <a:ln>
            <a:noFill/>
          </a:ln>
        </p:spPr>
        <p:txBody>
          <a:bodyPr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just">
              <a:defRPr/>
            </a:pPr>
            <a:endPar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4" name="MH_Other_4"/>
          <p:cNvPicPr/>
          <p:nvPr>
            <p:custDataLst>
              <p:tags r:id="rId9"/>
            </p:custDataLst>
          </p:nvPr>
        </p:nvPicPr>
        <p:blipFill>
          <a:blip r:embed="rId10"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11"/>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blipFill rotWithShape="1">
            <a:blip r:embed="rId5"/>
            <a:stretch>
              <a:fillRect/>
            </a:stretch>
          </a:blipFill>
          <a:ln>
            <a:noFill/>
          </a:ln>
        </p:spPr>
        <p:txBody>
          <a:bodyPr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just">
              <a:defRPr/>
            </a:pPr>
            <a:endPar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6" name="MH_Other_6"/>
          <p:cNvPicPr/>
          <p:nvPr>
            <p:custDataLst>
              <p:tags r:id="rId12"/>
            </p:custDataLst>
          </p:nvPr>
        </p:nvPicPr>
        <p:blipFill>
          <a:blip r:embed="rId10"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3"/>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blipFill rotWithShape="1">
            <a:blip r:embed="rId5"/>
            <a:stretch>
              <a:fillRect/>
            </a:stretch>
          </a:blipFill>
          <a:ln>
            <a:noFill/>
          </a:ln>
        </p:spPr>
        <p:txBody>
          <a:bodyPr anchor="ctr"/>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just">
              <a:defRPr/>
            </a:pPr>
            <a:endPar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MH_Other_8"/>
          <p:cNvPicPr/>
          <p:nvPr>
            <p:custDataLst>
              <p:tags r:id="rId14"/>
            </p:custDataLst>
          </p:nvPr>
        </p:nvPicPr>
        <p:blipFill>
          <a:blip r:embed="rId7"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5"/>
            </p:custDataLst>
          </p:nvPr>
        </p:nvSpPr>
        <p:spPr>
          <a:xfrm>
            <a:off x="8389869" y="2560070"/>
            <a:ext cx="3503088" cy="1066522"/>
          </a:xfrm>
          <a:prstGeom prst="rect">
            <a:avLst/>
          </a:prstGeom>
        </p:spPr>
        <p:txBody>
          <a:bodyPr anchor="ctr"/>
          <a:lstStyle/>
          <a:p>
            <a:pPr lvl="0">
              <a:lnSpc>
                <a:spcPct val="150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rPr>
              <a:t>C</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rPr>
              <a:t>D</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rPr>
              <a:t>B</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rPr>
              <a:t>A</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388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bldLvl="0" animBg="1"/>
      <p:bldP spid="13" grpId="0" bldLvl="0" animBg="1"/>
      <p:bldP spid="15" grpId="0" bldLvl="0" animBg="1"/>
      <p:bldP spid="17" grpId="0" bldLvl="0" animBg="1"/>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Group 36"/>
          <p:cNvGrpSpPr/>
          <p:nvPr/>
        </p:nvGrpSpPr>
        <p:grpSpPr>
          <a:xfrm>
            <a:off x="1015940" y="1431959"/>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Rectangle 18"/>
            <p:cNvSpPr/>
            <p:nvPr/>
          </p:nvSpPr>
          <p:spPr>
            <a:xfrm>
              <a:off x="761460" y="4107632"/>
              <a:ext cx="1828797" cy="37977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更多详情</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32" name="Oval 31"/>
            <p:cNvSpPr/>
            <p:nvPr/>
          </p:nvSpPr>
          <p:spPr>
            <a:xfrm>
              <a:off x="1199210" y="1073968"/>
              <a:ext cx="953296" cy="926004"/>
            </a:xfrm>
            <a:prstGeom prst="ellipse">
              <a:avLst/>
            </a:prstGeom>
            <a:solidFill>
              <a:schemeClr val="bg1"/>
            </a:solidFill>
            <a:ln w="38100">
              <a:solidFill>
                <a:srgbClr val="EF7F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1">
                      <a:lumMod val="75000"/>
                      <a:lumOff val="25000"/>
                    </a:schemeClr>
                  </a:solidFill>
                  <a:latin typeface="微软雅黑" panose="020B0503020204020204" pitchFamily="34" charset="-122"/>
                  <a:ea typeface="微软雅黑" panose="020B0503020204020204" pitchFamily="34" charset="-122"/>
                </a:rPr>
                <a:t>$15</a:t>
              </a:r>
              <a:endParaRPr 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每年</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Group 37"/>
          <p:cNvGrpSpPr/>
          <p:nvPr/>
        </p:nvGrpSpPr>
        <p:grpSpPr>
          <a:xfrm>
            <a:off x="3588354" y="1431959"/>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1" name="Rectangle 40"/>
            <p:cNvSpPr/>
            <p:nvPr/>
          </p:nvSpPr>
          <p:spPr>
            <a:xfrm>
              <a:off x="761460" y="4107632"/>
              <a:ext cx="1828797" cy="37977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更多详情</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42" name="Oval 41"/>
            <p:cNvSpPr/>
            <p:nvPr/>
          </p:nvSpPr>
          <p:spPr>
            <a:xfrm>
              <a:off x="1199210" y="1073968"/>
              <a:ext cx="953296" cy="926004"/>
            </a:xfrm>
            <a:prstGeom prst="ellipse">
              <a:avLst/>
            </a:prstGeom>
            <a:solidFill>
              <a:schemeClr val="bg1"/>
            </a:solidFill>
            <a:ln w="38100">
              <a:solidFill>
                <a:srgbClr val="EF7F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微软雅黑" panose="020B0503020204020204" pitchFamily="34" charset="-122"/>
                <a:ea typeface="微软雅黑" panose="020B0503020204020204" pitchFamily="34" charset="-122"/>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1">
                      <a:lumMod val="75000"/>
                      <a:lumOff val="25000"/>
                    </a:schemeClr>
                  </a:solidFill>
                  <a:latin typeface="微软雅黑" panose="020B0503020204020204" pitchFamily="34" charset="-122"/>
                  <a:ea typeface="微软雅黑" panose="020B0503020204020204" pitchFamily="34" charset="-122"/>
                </a:rPr>
                <a:t>$20</a:t>
              </a:r>
              <a:endParaRPr 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每年</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Group 44"/>
          <p:cNvGrpSpPr/>
          <p:nvPr/>
        </p:nvGrpSpPr>
        <p:grpSpPr>
          <a:xfrm>
            <a:off x="6160769" y="1431959"/>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8" name="Rectangle 47"/>
            <p:cNvSpPr/>
            <p:nvPr/>
          </p:nvSpPr>
          <p:spPr>
            <a:xfrm>
              <a:off x="761460" y="4107632"/>
              <a:ext cx="1828797" cy="37977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更多详情</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49" name="Oval 48"/>
            <p:cNvSpPr/>
            <p:nvPr/>
          </p:nvSpPr>
          <p:spPr>
            <a:xfrm>
              <a:off x="1199210" y="1073968"/>
              <a:ext cx="953296" cy="926004"/>
            </a:xfrm>
            <a:prstGeom prst="ellipse">
              <a:avLst/>
            </a:prstGeom>
            <a:solidFill>
              <a:schemeClr val="bg1"/>
            </a:solidFill>
            <a:ln w="38100">
              <a:solidFill>
                <a:srgbClr val="EF7F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1">
                      <a:lumMod val="75000"/>
                      <a:lumOff val="25000"/>
                    </a:schemeClr>
                  </a:solidFill>
                  <a:latin typeface="微软雅黑" panose="020B0503020204020204" pitchFamily="34" charset="-122"/>
                  <a:ea typeface="微软雅黑" panose="020B0503020204020204" pitchFamily="34" charset="-122"/>
                </a:rPr>
                <a:t>$59</a:t>
              </a:r>
              <a:endParaRPr 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每年</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2" name="Group 51"/>
          <p:cNvGrpSpPr/>
          <p:nvPr/>
        </p:nvGrpSpPr>
        <p:grpSpPr>
          <a:xfrm>
            <a:off x="8733185" y="1431959"/>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5" name="Rectangle 54"/>
            <p:cNvSpPr/>
            <p:nvPr/>
          </p:nvSpPr>
          <p:spPr>
            <a:xfrm>
              <a:off x="761460" y="4107632"/>
              <a:ext cx="1828797" cy="37977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更多详情</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56" name="Oval 55"/>
            <p:cNvSpPr/>
            <p:nvPr/>
          </p:nvSpPr>
          <p:spPr>
            <a:xfrm>
              <a:off x="1199210" y="1073968"/>
              <a:ext cx="953296" cy="926004"/>
            </a:xfrm>
            <a:prstGeom prst="ellipse">
              <a:avLst/>
            </a:prstGeom>
            <a:solidFill>
              <a:schemeClr val="bg1"/>
            </a:solidFill>
            <a:ln w="38100">
              <a:solidFill>
                <a:srgbClr val="EF7F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1">
                      <a:lumMod val="75000"/>
                      <a:lumOff val="25000"/>
                    </a:schemeClr>
                  </a:solidFill>
                  <a:latin typeface="微软雅黑" panose="020B0503020204020204" pitchFamily="34" charset="-122"/>
                  <a:ea typeface="微软雅黑" panose="020B0503020204020204" pitchFamily="34" charset="-122"/>
                </a:rPr>
                <a:t>$99</a:t>
              </a:r>
              <a:endParaRPr 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每年</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advTm="243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4687431" y="2242796"/>
            <a:ext cx="3042059" cy="3042459"/>
            <a:chOff x="3243850" y="1410512"/>
            <a:chExt cx="2553425" cy="2553428"/>
          </a:xfrm>
          <a:solidFill>
            <a:schemeClr val="bg1"/>
          </a:solidFill>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blipFill rotWithShape="1">
              <a:blip r:embed="rId1"/>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450"/>
                </a:spcBef>
                <a:spcAft>
                  <a:spcPts val="450"/>
                </a:spcAft>
                <a:defRPr/>
              </a:pPr>
              <a:endParaRPr lang="en-US" sz="2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blipFill rotWithShape="1">
              <a:blip r:embed="rId1"/>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blipFill rotWithShape="1">
              <a:blip r:embed="rId1"/>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blipFill rotWithShape="1">
              <a:blip r:embed="rId1"/>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37160" indent="-137160">
                <a:lnSpc>
                  <a:spcPct val="120000"/>
                </a:lnSpc>
                <a:spcBef>
                  <a:spcPts val="450"/>
                </a:spcBef>
                <a:spcAft>
                  <a:spcPts val="450"/>
                </a:spcAft>
                <a:buFont typeface="Arial" panose="020B0604020202020204" pitchFamily="34" charset="0"/>
                <a:buChar char="•"/>
                <a:defRPr/>
              </a:pPr>
              <a:endParaRPr 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2400" dirty="0">
                  <a:solidFill>
                    <a:schemeClr val="tx1">
                      <a:lumMod val="75000"/>
                      <a:lumOff val="25000"/>
                    </a:schemeClr>
                  </a:solidFill>
                  <a:latin typeface="微软雅黑" panose="020B0503020204020204" pitchFamily="34" charset="-122"/>
                </a:rPr>
                <a:t>添加</a:t>
              </a:r>
              <a:endParaRPr lang="zh-CN" altLang="en-US" sz="2400" dirty="0">
                <a:solidFill>
                  <a:schemeClr val="tx1">
                    <a:lumMod val="75000"/>
                    <a:lumOff val="25000"/>
                  </a:schemeClr>
                </a:solidFill>
                <a:latin typeface="微软雅黑" panose="020B0503020204020204" pitchFamily="34" charset="-122"/>
              </a:endParaRPr>
            </a:p>
            <a:p>
              <a:pPr algn="ctr">
                <a:spcBef>
                  <a:spcPct val="0"/>
                </a:spcBef>
                <a:buFontTx/>
                <a:buNone/>
                <a:defRPr/>
              </a:pPr>
              <a:r>
                <a:rPr lang="zh-CN" altLang="en-US" sz="2400" dirty="0">
                  <a:solidFill>
                    <a:schemeClr val="tx1">
                      <a:lumMod val="75000"/>
                      <a:lumOff val="25000"/>
                    </a:schemeClr>
                  </a:solidFill>
                  <a:latin typeface="微软雅黑" panose="020B0503020204020204" pitchFamily="34" charset="-122"/>
                </a:rPr>
                <a:t>标题</a:t>
              </a:r>
              <a:endParaRPr lang="zh-CN" altLang="en-US" sz="2400" dirty="0">
                <a:solidFill>
                  <a:schemeClr val="tx1">
                    <a:lumMod val="75000"/>
                    <a:lumOff val="25000"/>
                  </a:schemeClr>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grpFill/>
            <a:ln>
              <a:noFill/>
            </a:ln>
          </p:spPr>
          <p:txBody>
            <a:bodyPr vert="horz" wrap="square" lIns="68580" tIns="34290" rIns="68580" bIns="3429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105351" y="1925813"/>
              <a:ext cx="362855" cy="293487"/>
              <a:chOff x="5337176" y="1504950"/>
              <a:chExt cx="215900" cy="174626"/>
            </a:xfrm>
            <a:grp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3593752" y="3142499"/>
              <a:ext cx="362855" cy="317498"/>
              <a:chOff x="4902201" y="1906588"/>
              <a:chExt cx="215900" cy="188913"/>
            </a:xfrm>
            <a:grp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683887" y="1829702"/>
              <a:ext cx="362855" cy="349515"/>
              <a:chOff x="4903788" y="1471613"/>
              <a:chExt cx="215900" cy="207963"/>
            </a:xfrm>
            <a:grp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
        <p:nvSpPr>
          <p:cNvPr id="50" name="文本框 24"/>
          <p:cNvSpPr txBox="1"/>
          <p:nvPr/>
        </p:nvSpPr>
        <p:spPr>
          <a:xfrm>
            <a:off x="8004522" y="188224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25"/>
          <p:cNvSpPr txBox="1"/>
          <p:nvPr/>
        </p:nvSpPr>
        <p:spPr>
          <a:xfrm>
            <a:off x="8117580" y="419708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26"/>
          <p:cNvSpPr txBox="1"/>
          <p:nvPr/>
        </p:nvSpPr>
        <p:spPr>
          <a:xfrm>
            <a:off x="1200095" y="1882246"/>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183549" y="4293097"/>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268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1+#ppt_w/2"/>
                                          </p:val>
                                        </p:tav>
                                        <p:tav tm="100000">
                                          <p:val>
                                            <p:strVal val="#ppt_x"/>
                                          </p:val>
                                        </p:tav>
                                      </p:tavLst>
                                    </p:anim>
                                    <p:anim calcmode="lin" valueType="num">
                                      <p:cBhvr additive="base">
                                        <p:cTn id="26"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1035440" y="5403770"/>
            <a:ext cx="10121124" cy="600075"/>
          </a:xfrm>
          <a:prstGeom prst="rect">
            <a:avLst/>
          </a:prstGeom>
          <a:noFill/>
        </p:spPr>
        <p:txBody>
          <a:bodyPr wrap="square" lIns="0" tIns="0" rIns="0" bIns="0" rtlCol="0">
            <a:spAutoFit/>
          </a:bodyPr>
          <a:lstStyle/>
          <a:p>
            <a:pPr algn="ct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09" name="Straight Connector 108"/>
          <p:cNvCxnSpPr/>
          <p:nvPr/>
        </p:nvCxnSpPr>
        <p:spPr>
          <a:xfrm>
            <a:off x="1043634" y="5279573"/>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2" name="Block Arc 51"/>
          <p:cNvSpPr/>
          <p:nvPr/>
        </p:nvSpPr>
        <p:spPr>
          <a:xfrm>
            <a:off x="1234977" y="2133134"/>
            <a:ext cx="2217290" cy="2217579"/>
          </a:xfrm>
          <a:prstGeom prst="blockArc">
            <a:avLst>
              <a:gd name="adj1" fmla="val 10800000"/>
              <a:gd name="adj2" fmla="val 3"/>
              <a:gd name="adj3" fmla="val 15291"/>
            </a:avLst>
          </a:pr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Block Arc 52"/>
          <p:cNvSpPr/>
          <p:nvPr/>
        </p:nvSpPr>
        <p:spPr>
          <a:xfrm rot="10800000">
            <a:off x="3110217" y="2130252"/>
            <a:ext cx="2217290" cy="2217579"/>
          </a:xfrm>
          <a:prstGeom prst="blockArc">
            <a:avLst>
              <a:gd name="adj1" fmla="val 10800000"/>
              <a:gd name="adj2" fmla="val 3"/>
              <a:gd name="adj3" fmla="val 15291"/>
            </a:avLst>
          </a:pr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Block Arc 53"/>
          <p:cNvSpPr/>
          <p:nvPr/>
        </p:nvSpPr>
        <p:spPr>
          <a:xfrm>
            <a:off x="4987405" y="2133134"/>
            <a:ext cx="2217290" cy="2217579"/>
          </a:xfrm>
          <a:prstGeom prst="blockArc">
            <a:avLst>
              <a:gd name="adj1" fmla="val 10800000"/>
              <a:gd name="adj2" fmla="val 3"/>
              <a:gd name="adj3" fmla="val 15291"/>
            </a:avLst>
          </a:pr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Block Arc 54"/>
          <p:cNvSpPr/>
          <p:nvPr/>
        </p:nvSpPr>
        <p:spPr>
          <a:xfrm rot="10800000">
            <a:off x="6862646" y="2130252"/>
            <a:ext cx="2217290" cy="2217579"/>
          </a:xfrm>
          <a:prstGeom prst="blockArc">
            <a:avLst>
              <a:gd name="adj1" fmla="val 10800000"/>
              <a:gd name="adj2" fmla="val 3"/>
              <a:gd name="adj3" fmla="val 15291"/>
            </a:avLst>
          </a:pr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Block Arc 55"/>
          <p:cNvSpPr/>
          <p:nvPr/>
        </p:nvSpPr>
        <p:spPr>
          <a:xfrm>
            <a:off x="8739735" y="2133134"/>
            <a:ext cx="2217290" cy="2217579"/>
          </a:xfrm>
          <a:prstGeom prst="blockArc">
            <a:avLst>
              <a:gd name="adj1" fmla="val 10800000"/>
              <a:gd name="adj2" fmla="val 3"/>
              <a:gd name="adj3" fmla="val 15291"/>
            </a:avLst>
          </a:pr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62"/>
          <p:cNvSpPr/>
          <p:nvPr/>
        </p:nvSpPr>
        <p:spPr>
          <a:xfrm>
            <a:off x="170389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63"/>
          <p:cNvSpPr/>
          <p:nvPr/>
        </p:nvSpPr>
        <p:spPr>
          <a:xfrm>
            <a:off x="3583669"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Freeform 64"/>
          <p:cNvSpPr/>
          <p:nvPr/>
        </p:nvSpPr>
        <p:spPr>
          <a:xfrm>
            <a:off x="546344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blipFill rotWithShape="1">
            <a:blip r:embed="rId1"/>
            <a:stretch>
              <a:fillRect/>
            </a:stretch>
          </a:blip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Freeform 65"/>
          <p:cNvSpPr/>
          <p:nvPr/>
        </p:nvSpPr>
        <p:spPr>
          <a:xfrm>
            <a:off x="7343220"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Freeform 66"/>
          <p:cNvSpPr/>
          <p:nvPr/>
        </p:nvSpPr>
        <p:spPr>
          <a:xfrm>
            <a:off x="9222996"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blipFill rotWithShape="1">
            <a:blip r:embed="rId1"/>
            <a:stretch>
              <a:fillRect/>
            </a:stretch>
          </a:blipFill>
          <a:ln w="38100">
            <a:solidFill>
              <a:schemeClr val="bg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2051314"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smtClean="0">
                <a:solidFill>
                  <a:schemeClr val="tx1">
                    <a:lumMod val="75000"/>
                    <a:lumOff val="25000"/>
                  </a:schemeClr>
                </a:solidFill>
                <a:latin typeface="微软雅黑" panose="020B0503020204020204" pitchFamily="34" charset="-122"/>
                <a:ea typeface="微软雅黑" panose="020B0503020204020204" pitchFamily="34" charset="-122"/>
              </a:rPr>
              <a:t>2022</a:t>
            </a: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3922915"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smtClean="0">
                <a:solidFill>
                  <a:schemeClr val="tx1">
                    <a:lumMod val="75000"/>
                    <a:lumOff val="25000"/>
                  </a:schemeClr>
                </a:solidFill>
                <a:latin typeface="微软雅黑" panose="020B0503020204020204" pitchFamily="34" charset="-122"/>
                <a:ea typeface="微软雅黑" panose="020B0503020204020204" pitchFamily="34" charset="-122"/>
              </a:rPr>
              <a:t>2023</a:t>
            </a: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857235"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smtClean="0">
                <a:solidFill>
                  <a:schemeClr val="tx1">
                    <a:lumMod val="75000"/>
                    <a:lumOff val="25000"/>
                  </a:schemeClr>
                </a:solidFill>
                <a:latin typeface="微软雅黑" panose="020B0503020204020204" pitchFamily="34" charset="-122"/>
                <a:ea typeface="微软雅黑" panose="020B0503020204020204" pitchFamily="34" charset="-122"/>
              </a:rPr>
              <a:t>2024</a:t>
            </a: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7708887"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smtClean="0">
                <a:solidFill>
                  <a:schemeClr val="tx1">
                    <a:lumMod val="75000"/>
                    <a:lumOff val="25000"/>
                  </a:schemeClr>
                </a:solidFill>
                <a:latin typeface="微软雅黑" panose="020B0503020204020204" pitchFamily="34" charset="-122"/>
                <a:ea typeface="微软雅黑" panose="020B0503020204020204" pitchFamily="34" charset="-122"/>
              </a:rPr>
              <a:t>2025</a:t>
            </a: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9628871"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smtClean="0">
                <a:solidFill>
                  <a:schemeClr val="tx1">
                    <a:lumMod val="75000"/>
                    <a:lumOff val="25000"/>
                  </a:schemeClr>
                </a:solidFill>
                <a:latin typeface="微软雅黑" panose="020B0503020204020204" pitchFamily="34" charset="-122"/>
                <a:ea typeface="微软雅黑" panose="020B0503020204020204" pitchFamily="34" charset="-122"/>
              </a:rPr>
              <a:t>2026</a:t>
            </a: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6" name="Group 88"/>
          <p:cNvGrpSpPr/>
          <p:nvPr/>
        </p:nvGrpSpPr>
        <p:grpSpPr>
          <a:xfrm>
            <a:off x="1334442" y="1400691"/>
            <a:ext cx="2095629" cy="645743"/>
            <a:chOff x="805797" y="661615"/>
            <a:chExt cx="1155277" cy="263203"/>
          </a:xfrm>
        </p:grpSpPr>
        <p:sp>
          <p:nvSpPr>
            <p:cNvPr id="87" name="TextBox 86"/>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3" name="Group 88"/>
          <p:cNvGrpSpPr/>
          <p:nvPr/>
        </p:nvGrpSpPr>
        <p:grpSpPr>
          <a:xfrm>
            <a:off x="3178797" y="4401420"/>
            <a:ext cx="2095629" cy="645743"/>
            <a:chOff x="805797" y="661615"/>
            <a:chExt cx="1155277" cy="263203"/>
          </a:xfrm>
        </p:grpSpPr>
        <p:sp>
          <p:nvSpPr>
            <p:cNvPr id="94" name="TextBox 93"/>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9" name="Group 88"/>
          <p:cNvGrpSpPr/>
          <p:nvPr/>
        </p:nvGrpSpPr>
        <p:grpSpPr>
          <a:xfrm>
            <a:off x="5109067" y="1400691"/>
            <a:ext cx="2095629" cy="645743"/>
            <a:chOff x="805797" y="661615"/>
            <a:chExt cx="1155277" cy="263203"/>
          </a:xfrm>
        </p:grpSpPr>
        <p:sp>
          <p:nvSpPr>
            <p:cNvPr id="100" name="TextBox 99"/>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2" name="Group 88"/>
          <p:cNvGrpSpPr/>
          <p:nvPr/>
        </p:nvGrpSpPr>
        <p:grpSpPr>
          <a:xfrm>
            <a:off x="6984308" y="4401420"/>
            <a:ext cx="2095629" cy="645743"/>
            <a:chOff x="805797" y="661615"/>
            <a:chExt cx="1155277" cy="263203"/>
          </a:xfrm>
        </p:grpSpPr>
        <p:sp>
          <p:nvSpPr>
            <p:cNvPr id="103" name="TextBox 102"/>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Group 88"/>
          <p:cNvGrpSpPr/>
          <p:nvPr/>
        </p:nvGrpSpPr>
        <p:grpSpPr>
          <a:xfrm>
            <a:off x="8739736" y="1400691"/>
            <a:ext cx="2095629" cy="645743"/>
            <a:chOff x="805797" y="661615"/>
            <a:chExt cx="1155277" cy="263203"/>
          </a:xfrm>
        </p:grpSpPr>
        <p:sp>
          <p:nvSpPr>
            <p:cNvPr id="106" name="TextBox 105"/>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7" name="Freeform 143"/>
          <p:cNvSpPr>
            <a:spLocks noEditPoints="1"/>
          </p:cNvSpPr>
          <p:nvPr/>
        </p:nvSpPr>
        <p:spPr bwMode="auto">
          <a:xfrm>
            <a:off x="2101379" y="299683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Freeform 92"/>
          <p:cNvSpPr>
            <a:spLocks noEditPoints="1"/>
          </p:cNvSpPr>
          <p:nvPr/>
        </p:nvSpPr>
        <p:spPr bwMode="auto">
          <a:xfrm>
            <a:off x="4013340" y="306493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896481" y="3033182"/>
            <a:ext cx="427511" cy="400051"/>
            <a:chOff x="6661150" y="233363"/>
            <a:chExt cx="320675" cy="300038"/>
          </a:xfrm>
          <a:solidFill>
            <a:schemeClr val="bg1"/>
          </a:solidFill>
        </p:grpSpPr>
        <p:sp>
          <p:nvSpPr>
            <p:cNvPr id="40"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4" name="Freeform 140"/>
          <p:cNvSpPr>
            <a:spLocks noEditPoints="1"/>
          </p:cNvSpPr>
          <p:nvPr/>
        </p:nvSpPr>
        <p:spPr bwMode="auto">
          <a:xfrm>
            <a:off x="7750259" y="3030871"/>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9647168" y="3021116"/>
            <a:ext cx="419045" cy="408517"/>
            <a:chOff x="8175625" y="987426"/>
            <a:chExt cx="314325" cy="306388"/>
          </a:xfrm>
          <a:solidFill>
            <a:schemeClr val="bg1"/>
          </a:solidFill>
        </p:grpSpPr>
        <p:sp>
          <p:nvSpPr>
            <p:cNvPr id="46"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advTm="140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slide(fromBottom)">
                                      <p:cBhvr>
                                        <p:cTn id="17" dur="500"/>
                                        <p:tgtEl>
                                          <p:spTgt spid="76"/>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slide(fromBottom)">
                                      <p:cBhvr>
                                        <p:cTn id="21" dur="500"/>
                                        <p:tgtEl>
                                          <p:spTgt spid="86"/>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slide(fromBottom)">
                                      <p:cBhvr>
                                        <p:cTn id="35" dur="500"/>
                                        <p:tgtEl>
                                          <p:spTgt spid="78"/>
                                        </p:tgtEl>
                                      </p:cBhvr>
                                    </p:animEffect>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slide(fromBottom)">
                                      <p:cBhvr>
                                        <p:cTn id="39" dur="500"/>
                                        <p:tgtEl>
                                          <p:spTgt spid="93"/>
                                        </p:tgtEl>
                                      </p:cBhvr>
                                    </p:animEffect>
                                  </p:childTnLst>
                                </p:cTn>
                              </p:par>
                            </p:childTnLst>
                          </p:cTn>
                        </p:par>
                        <p:par>
                          <p:cTn id="40" fill="hold">
                            <p:stCondLst>
                              <p:cond delay="4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ppt_w</p:attrName>
                                        </p:attrNameLst>
                                      </p:cBhvr>
                                      <p:tavLst>
                                        <p:tav tm="0">
                                          <p:val>
                                            <p:fltVal val="0"/>
                                          </p:val>
                                        </p:tav>
                                        <p:tav tm="100000">
                                          <p:val>
                                            <p:strVal val="#ppt_w"/>
                                          </p:val>
                                        </p:tav>
                                      </p:tavLst>
                                    </p:anim>
                                    <p:anim calcmode="lin" valueType="num">
                                      <p:cBhvr>
                                        <p:cTn id="49" dur="500" fill="hold"/>
                                        <p:tgtEl>
                                          <p:spTgt spid="65"/>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slide(fromBottom)">
                                      <p:cBhvr>
                                        <p:cTn id="53" dur="500"/>
                                        <p:tgtEl>
                                          <p:spTgt spid="79"/>
                                        </p:tgtEl>
                                      </p:cBhvr>
                                    </p:animEffect>
                                  </p:childTnLst>
                                </p:cTn>
                              </p:par>
                            </p:childTnLst>
                          </p:cTn>
                        </p:par>
                        <p:par>
                          <p:cTn id="54" fill="hold">
                            <p:stCondLst>
                              <p:cond delay="5500"/>
                            </p:stCondLst>
                            <p:childTnLst>
                              <p:par>
                                <p:cTn id="55" presetID="12" presetClass="entr" presetSubtype="4" fill="hold" nodeType="after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slide(fromBottom)">
                                      <p:cBhvr>
                                        <p:cTn id="57" dur="500"/>
                                        <p:tgtEl>
                                          <p:spTgt spid="99"/>
                                        </p:tgtEl>
                                      </p:cBhvr>
                                    </p:animEffect>
                                  </p:childTnLst>
                                </p:cTn>
                              </p:par>
                            </p:childTnLst>
                          </p:cTn>
                        </p:par>
                        <p:par>
                          <p:cTn id="58" fill="hold">
                            <p:stCondLst>
                              <p:cond delay="6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3" presetClass="entr" presetSubtype="16"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p:cTn id="66" dur="500" fill="hold"/>
                                        <p:tgtEl>
                                          <p:spTgt spid="66"/>
                                        </p:tgtEl>
                                        <p:attrNameLst>
                                          <p:attrName>ppt_w</p:attrName>
                                        </p:attrNameLst>
                                      </p:cBhvr>
                                      <p:tavLst>
                                        <p:tav tm="0">
                                          <p:val>
                                            <p:fltVal val="0"/>
                                          </p:val>
                                        </p:tav>
                                        <p:tav tm="100000">
                                          <p:val>
                                            <p:strVal val="#ppt_w"/>
                                          </p:val>
                                        </p:tav>
                                      </p:tavLst>
                                    </p:anim>
                                    <p:anim calcmode="lin" valueType="num">
                                      <p:cBhvr>
                                        <p:cTn id="67" dur="500" fill="hold"/>
                                        <p:tgtEl>
                                          <p:spTgt spid="66"/>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slide(fromBottom)">
                                      <p:cBhvr>
                                        <p:cTn id="71" dur="500"/>
                                        <p:tgtEl>
                                          <p:spTgt spid="82"/>
                                        </p:tgtEl>
                                      </p:cBhvr>
                                    </p:animEffect>
                                  </p:childTnLst>
                                </p:cTn>
                              </p:par>
                            </p:childTnLst>
                          </p:cTn>
                        </p:par>
                        <p:par>
                          <p:cTn id="72" fill="hold">
                            <p:stCondLst>
                              <p:cond delay="7500"/>
                            </p:stCondLst>
                            <p:childTnLst>
                              <p:par>
                                <p:cTn id="73" presetID="12" presetClass="entr" presetSubtype="4" fill="hold"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slide(fromBottom)">
                                      <p:cBhvr>
                                        <p:cTn id="75" dur="500"/>
                                        <p:tgtEl>
                                          <p:spTgt spid="102"/>
                                        </p:tgtEl>
                                      </p:cBhvr>
                                    </p:animEffect>
                                  </p:childTnLst>
                                </p:cTn>
                              </p:par>
                            </p:childTnLst>
                          </p:cTn>
                        </p:par>
                        <p:par>
                          <p:cTn id="76" fill="hold">
                            <p:stCondLst>
                              <p:cond delay="8000"/>
                            </p:stCondLst>
                            <p:childTnLst>
                              <p:par>
                                <p:cTn id="77" presetID="2" presetClass="entr" presetSubtype="1" accel="50000" decel="5000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slide(fromBottom)">
                                      <p:cBhvr>
                                        <p:cTn id="89" dur="500"/>
                                        <p:tgtEl>
                                          <p:spTgt spid="83"/>
                                        </p:tgtEl>
                                      </p:cBhvr>
                                    </p:animEffect>
                                  </p:childTnLst>
                                </p:cTn>
                              </p:par>
                            </p:childTnLst>
                          </p:cTn>
                        </p:par>
                        <p:par>
                          <p:cTn id="90" fill="hold">
                            <p:stCondLst>
                              <p:cond delay="9500"/>
                            </p:stCondLst>
                            <p:childTnLst>
                              <p:par>
                                <p:cTn id="91" presetID="12" presetClass="entr" presetSubtype="4" fill="hold"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slide(fromBottom)">
                                      <p:cBhvr>
                                        <p:cTn id="93" dur="500"/>
                                        <p:tgtEl>
                                          <p:spTgt spid="105"/>
                                        </p:tgtEl>
                                      </p:cBhvr>
                                    </p:animEffect>
                                  </p:childTnLst>
                                </p:cTn>
                              </p:par>
                            </p:childTnLst>
                          </p:cTn>
                        </p:par>
                        <p:par>
                          <p:cTn id="94" fill="hold">
                            <p:stCondLst>
                              <p:cond delay="10000"/>
                            </p:stCondLst>
                            <p:childTnLst>
                              <p:par>
                                <p:cTn id="95" presetID="18" presetClass="entr" presetSubtype="3"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strips(upRight)">
                                      <p:cBhvr>
                                        <p:cTn id="97" dur="500"/>
                                        <p:tgtEl>
                                          <p:spTgt spid="109"/>
                                        </p:tgtEl>
                                      </p:cBhvr>
                                    </p:animEffect>
                                  </p:childTnLst>
                                </p:cTn>
                              </p:par>
                            </p:childTnLst>
                          </p:cTn>
                        </p:par>
                        <p:par>
                          <p:cTn id="98" fill="hold">
                            <p:stCondLst>
                              <p:cond delay="10500"/>
                            </p:stCondLst>
                            <p:childTnLst>
                              <p:par>
                                <p:cTn id="99" presetID="10" presetClass="entr" presetSubtype="0"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Effect transition="in" filter="fade">
                                      <p:cBhvr>
                                        <p:cTn id="101" dur="500"/>
                                        <p:tgtEl>
                                          <p:spTgt spid="108"/>
                                        </p:tgtEl>
                                      </p:cBhvr>
                                    </p:animEffect>
                                  </p:childTnLst>
                                </p:cTn>
                              </p:par>
                            </p:childTnLst>
                          </p:cTn>
                        </p:par>
                        <p:par>
                          <p:cTn id="102" fill="hold">
                            <p:stCondLst>
                              <p:cond delay="11000"/>
                            </p:stCondLst>
                            <p:childTnLst>
                              <p:par>
                                <p:cTn id="103" presetID="2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500" fill="hold"/>
                                        <p:tgtEl>
                                          <p:spTgt spid="38"/>
                                        </p:tgtEl>
                                        <p:attrNameLst>
                                          <p:attrName>ppt_w</p:attrName>
                                        </p:attrNameLst>
                                      </p:cBhvr>
                                      <p:tavLst>
                                        <p:tav tm="0">
                                          <p:val>
                                            <p:fltVal val="0"/>
                                          </p:val>
                                        </p:tav>
                                        <p:tav tm="100000">
                                          <p:val>
                                            <p:strVal val="#ppt_w"/>
                                          </p:val>
                                        </p:tav>
                                      </p:tavLst>
                                    </p:anim>
                                    <p:anim calcmode="lin" valueType="num">
                                      <p:cBhvr>
                                        <p:cTn id="111" dur="50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2000"/>
                            </p:stCondLst>
                            <p:childTnLst>
                              <p:par>
                                <p:cTn id="113" presetID="23" presetClass="entr" presetSubtype="16" fill="hold" nodeType="after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500" fill="hold"/>
                                        <p:tgtEl>
                                          <p:spTgt spid="39"/>
                                        </p:tgtEl>
                                        <p:attrNameLst>
                                          <p:attrName>ppt_w</p:attrName>
                                        </p:attrNameLst>
                                      </p:cBhvr>
                                      <p:tavLst>
                                        <p:tav tm="0">
                                          <p:val>
                                            <p:fltVal val="0"/>
                                          </p:val>
                                        </p:tav>
                                        <p:tav tm="100000">
                                          <p:val>
                                            <p:strVal val="#ppt_w"/>
                                          </p:val>
                                        </p:tav>
                                      </p:tavLst>
                                    </p:anim>
                                    <p:anim calcmode="lin" valueType="num">
                                      <p:cBhvr>
                                        <p:cTn id="116" dur="500" fill="hold"/>
                                        <p:tgtEl>
                                          <p:spTgt spid="39"/>
                                        </p:tgtEl>
                                        <p:attrNameLst>
                                          <p:attrName>ppt_h</p:attrName>
                                        </p:attrNameLst>
                                      </p:cBhvr>
                                      <p:tavLst>
                                        <p:tav tm="0">
                                          <p:val>
                                            <p:fltVal val="0"/>
                                          </p:val>
                                        </p:tav>
                                        <p:tav tm="100000">
                                          <p:val>
                                            <p:strVal val="#ppt_h"/>
                                          </p:val>
                                        </p:tav>
                                      </p:tavLst>
                                    </p:anim>
                                  </p:childTnLst>
                                </p:cTn>
                              </p:par>
                            </p:childTnLst>
                          </p:cTn>
                        </p:par>
                        <p:par>
                          <p:cTn id="117" fill="hold">
                            <p:stCondLst>
                              <p:cond delay="12500"/>
                            </p:stCondLst>
                            <p:childTnLst>
                              <p:par>
                                <p:cTn id="118" presetID="23" presetClass="entr" presetSubtype="16" fill="hold" grpId="0" nodeType="after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fltVal val="0"/>
                                          </p:val>
                                        </p:tav>
                                        <p:tav tm="100000">
                                          <p:val>
                                            <p:strVal val="#ppt_h"/>
                                          </p:val>
                                        </p:tav>
                                      </p:tavLst>
                                    </p:anim>
                                  </p:childTnLst>
                                </p:cTn>
                              </p:par>
                            </p:childTnLst>
                          </p:cTn>
                        </p:par>
                        <p:par>
                          <p:cTn id="122" fill="hold">
                            <p:stCondLst>
                              <p:cond delay="13000"/>
                            </p:stCondLst>
                            <p:childTnLst>
                              <p:par>
                                <p:cTn id="123" presetID="23" presetClass="entr" presetSubtype="16" fill="hold" nodeType="afterEffect">
                                  <p:stCondLst>
                                    <p:cond delay="0"/>
                                  </p:stCondLst>
                                  <p:childTnLst>
                                    <p:set>
                                      <p:cBhvr>
                                        <p:cTn id="124" dur="1" fill="hold">
                                          <p:stCondLst>
                                            <p:cond delay="0"/>
                                          </p:stCondLst>
                                        </p:cTn>
                                        <p:tgtEl>
                                          <p:spTgt spid="45"/>
                                        </p:tgtEl>
                                        <p:attrNameLst>
                                          <p:attrName>style.visibility</p:attrName>
                                        </p:attrNameLst>
                                      </p:cBhvr>
                                      <p:to>
                                        <p:strVal val="visible"/>
                                      </p:to>
                                    </p:set>
                                    <p:anim calcmode="lin" valueType="num">
                                      <p:cBhvr>
                                        <p:cTn id="125" dur="500" fill="hold"/>
                                        <p:tgtEl>
                                          <p:spTgt spid="45"/>
                                        </p:tgtEl>
                                        <p:attrNameLst>
                                          <p:attrName>ppt_w</p:attrName>
                                        </p:attrNameLst>
                                      </p:cBhvr>
                                      <p:tavLst>
                                        <p:tav tm="0">
                                          <p:val>
                                            <p:fltVal val="0"/>
                                          </p:val>
                                        </p:tav>
                                        <p:tav tm="100000">
                                          <p:val>
                                            <p:strVal val="#ppt_w"/>
                                          </p:val>
                                        </p:tav>
                                      </p:tavLst>
                                    </p:anim>
                                    <p:anim calcmode="lin" valueType="num">
                                      <p:cBhvr>
                                        <p:cTn id="126"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52" grpId="0" bldLvl="0" animBg="1"/>
      <p:bldP spid="53" grpId="0" bldLvl="0" animBg="1"/>
      <p:bldP spid="54" grpId="0" bldLvl="0" animBg="1"/>
      <p:bldP spid="55" grpId="0" bldLvl="0" animBg="1"/>
      <p:bldP spid="56" grpId="0" bldLvl="0" animBg="1"/>
      <p:bldP spid="63" grpId="0" bldLvl="0" animBg="1"/>
      <p:bldP spid="64" grpId="0" bldLvl="0" animBg="1"/>
      <p:bldP spid="65" grpId="0" bldLvl="0" animBg="1"/>
      <p:bldP spid="66" grpId="0" bldLvl="0" animBg="1"/>
      <p:bldP spid="67" grpId="0" bldLvl="0" animBg="1"/>
      <p:bldP spid="76" grpId="0"/>
      <p:bldP spid="78" grpId="0"/>
      <p:bldP spid="79" grpId="0"/>
      <p:bldP spid="82" grpId="0"/>
      <p:bldP spid="83" grpId="0"/>
      <p:bldP spid="37" grpId="0" bldLvl="0" animBg="1"/>
      <p:bldP spid="38" grpId="0" bldLvl="0" animBg="1"/>
      <p:bldP spid="4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88568" y="3030153"/>
            <a:ext cx="1845906" cy="1664295"/>
            <a:chOff x="602668" y="2661187"/>
            <a:chExt cx="1845906" cy="1664295"/>
          </a:xfrm>
        </p:grpSpPr>
        <p:sp>
          <p:nvSpPr>
            <p:cNvPr id="3" name="Freeform 5"/>
            <p:cNvSpPr/>
            <p:nvPr/>
          </p:nvSpPr>
          <p:spPr bwMode="auto">
            <a:xfrm rot="1855731">
              <a:off x="602668" y="2661187"/>
              <a:ext cx="1845906" cy="16642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1"/>
              <a:stretch>
                <a:fillRect/>
              </a:stretch>
            </a:blipFill>
            <a:ln w="38100" cap="flat">
              <a:solidFill>
                <a:schemeClr val="bg1"/>
              </a:solid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sz="1800"/>
            </a:p>
          </p:txBody>
        </p:sp>
        <p:sp>
          <p:nvSpPr>
            <p:cNvPr id="4" name="Freeform 11"/>
            <p:cNvSpPr/>
            <p:nvPr/>
          </p:nvSpPr>
          <p:spPr bwMode="auto">
            <a:xfrm>
              <a:off x="917400" y="3225086"/>
              <a:ext cx="1144307" cy="630491"/>
            </a:xfrm>
            <a:custGeom>
              <a:avLst/>
              <a:gdLst>
                <a:gd name="T0" fmla="*/ 7 w 683"/>
                <a:gd name="T1" fmla="*/ 118 h 376"/>
                <a:gd name="T2" fmla="*/ 334 w 683"/>
                <a:gd name="T3" fmla="*/ 1 h 376"/>
                <a:gd name="T4" fmla="*/ 341 w 683"/>
                <a:gd name="T5" fmla="*/ 1 h 376"/>
                <a:gd name="T6" fmla="*/ 675 w 683"/>
                <a:gd name="T7" fmla="*/ 118 h 376"/>
                <a:gd name="T8" fmla="*/ 683 w 683"/>
                <a:gd name="T9" fmla="*/ 129 h 376"/>
                <a:gd name="T10" fmla="*/ 675 w 683"/>
                <a:gd name="T11" fmla="*/ 139 h 376"/>
                <a:gd name="T12" fmla="*/ 561 w 683"/>
                <a:gd name="T13" fmla="*/ 172 h 376"/>
                <a:gd name="T14" fmla="*/ 338 w 683"/>
                <a:gd name="T15" fmla="*/ 119 h 376"/>
                <a:gd name="T16" fmla="*/ 328 w 683"/>
                <a:gd name="T17" fmla="*/ 130 h 376"/>
                <a:gd name="T18" fmla="*/ 338 w 683"/>
                <a:gd name="T19" fmla="*/ 140 h 376"/>
                <a:gd name="T20" fmla="*/ 545 w 683"/>
                <a:gd name="T21" fmla="*/ 185 h 376"/>
                <a:gd name="T22" fmla="*/ 545 w 683"/>
                <a:gd name="T23" fmla="*/ 255 h 376"/>
                <a:gd name="T24" fmla="*/ 545 w 683"/>
                <a:gd name="T25" fmla="*/ 256 h 376"/>
                <a:gd name="T26" fmla="*/ 337 w 683"/>
                <a:gd name="T27" fmla="*/ 305 h 376"/>
                <a:gd name="T28" fmla="*/ 130 w 683"/>
                <a:gd name="T29" fmla="*/ 256 h 376"/>
                <a:gd name="T30" fmla="*/ 130 w 683"/>
                <a:gd name="T31" fmla="*/ 255 h 376"/>
                <a:gd name="T32" fmla="*/ 130 w 683"/>
                <a:gd name="T33" fmla="*/ 174 h 376"/>
                <a:gd name="T34" fmla="*/ 71 w 683"/>
                <a:gd name="T35" fmla="*/ 157 h 376"/>
                <a:gd name="T36" fmla="*/ 71 w 683"/>
                <a:gd name="T37" fmla="*/ 249 h 376"/>
                <a:gd name="T38" fmla="*/ 92 w 683"/>
                <a:gd name="T39" fmla="*/ 277 h 376"/>
                <a:gd name="T40" fmla="*/ 75 w 683"/>
                <a:gd name="T41" fmla="*/ 303 h 376"/>
                <a:gd name="T42" fmla="*/ 82 w 683"/>
                <a:gd name="T43" fmla="*/ 338 h 376"/>
                <a:gd name="T44" fmla="*/ 28 w 683"/>
                <a:gd name="T45" fmla="*/ 361 h 376"/>
                <a:gd name="T46" fmla="*/ 39 w 683"/>
                <a:gd name="T47" fmla="*/ 301 h 376"/>
                <a:gd name="T48" fmla="*/ 26 w 683"/>
                <a:gd name="T49" fmla="*/ 277 h 376"/>
                <a:gd name="T50" fmla="*/ 46 w 683"/>
                <a:gd name="T51" fmla="*/ 249 h 376"/>
                <a:gd name="T52" fmla="*/ 46 w 683"/>
                <a:gd name="T53" fmla="*/ 150 h 376"/>
                <a:gd name="T54" fmla="*/ 8 w 683"/>
                <a:gd name="T55" fmla="*/ 139 h 376"/>
                <a:gd name="T56" fmla="*/ 0 w 683"/>
                <a:gd name="T57" fmla="*/ 129 h 376"/>
                <a:gd name="T58" fmla="*/ 7 w 683"/>
                <a:gd name="T59" fmla="*/ 11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3" h="376">
                  <a:moveTo>
                    <a:pt x="7" y="118"/>
                  </a:moveTo>
                  <a:cubicBezTo>
                    <a:pt x="334" y="1"/>
                    <a:pt x="334" y="1"/>
                    <a:pt x="334" y="1"/>
                  </a:cubicBezTo>
                  <a:cubicBezTo>
                    <a:pt x="336" y="0"/>
                    <a:pt x="339" y="0"/>
                    <a:pt x="341" y="1"/>
                  </a:cubicBezTo>
                  <a:cubicBezTo>
                    <a:pt x="675" y="118"/>
                    <a:pt x="675" y="118"/>
                    <a:pt x="675" y="118"/>
                  </a:cubicBezTo>
                  <a:cubicBezTo>
                    <a:pt x="680" y="120"/>
                    <a:pt x="683" y="124"/>
                    <a:pt x="683" y="129"/>
                  </a:cubicBezTo>
                  <a:cubicBezTo>
                    <a:pt x="682" y="134"/>
                    <a:pt x="679" y="138"/>
                    <a:pt x="675" y="139"/>
                  </a:cubicBezTo>
                  <a:cubicBezTo>
                    <a:pt x="561" y="172"/>
                    <a:pt x="561" y="172"/>
                    <a:pt x="561" y="172"/>
                  </a:cubicBezTo>
                  <a:cubicBezTo>
                    <a:pt x="537" y="136"/>
                    <a:pt x="430" y="119"/>
                    <a:pt x="338" y="119"/>
                  </a:cubicBezTo>
                  <a:cubicBezTo>
                    <a:pt x="333" y="119"/>
                    <a:pt x="328" y="124"/>
                    <a:pt x="328" y="130"/>
                  </a:cubicBezTo>
                  <a:cubicBezTo>
                    <a:pt x="328" y="136"/>
                    <a:pt x="333" y="140"/>
                    <a:pt x="338" y="140"/>
                  </a:cubicBezTo>
                  <a:cubicBezTo>
                    <a:pt x="452" y="140"/>
                    <a:pt x="534" y="164"/>
                    <a:pt x="545" y="185"/>
                  </a:cubicBezTo>
                  <a:cubicBezTo>
                    <a:pt x="545" y="255"/>
                    <a:pt x="545" y="255"/>
                    <a:pt x="545" y="255"/>
                  </a:cubicBezTo>
                  <a:cubicBezTo>
                    <a:pt x="545" y="255"/>
                    <a:pt x="545" y="255"/>
                    <a:pt x="545" y="256"/>
                  </a:cubicBezTo>
                  <a:cubicBezTo>
                    <a:pt x="545" y="283"/>
                    <a:pt x="452" y="305"/>
                    <a:pt x="337" y="305"/>
                  </a:cubicBezTo>
                  <a:cubicBezTo>
                    <a:pt x="223" y="305"/>
                    <a:pt x="130" y="283"/>
                    <a:pt x="130" y="256"/>
                  </a:cubicBezTo>
                  <a:cubicBezTo>
                    <a:pt x="130" y="255"/>
                    <a:pt x="130" y="255"/>
                    <a:pt x="130" y="255"/>
                  </a:cubicBezTo>
                  <a:cubicBezTo>
                    <a:pt x="130" y="174"/>
                    <a:pt x="130" y="174"/>
                    <a:pt x="130" y="174"/>
                  </a:cubicBezTo>
                  <a:cubicBezTo>
                    <a:pt x="71" y="157"/>
                    <a:pt x="71" y="157"/>
                    <a:pt x="71" y="157"/>
                  </a:cubicBezTo>
                  <a:cubicBezTo>
                    <a:pt x="71" y="249"/>
                    <a:pt x="71" y="249"/>
                    <a:pt x="71" y="249"/>
                  </a:cubicBezTo>
                  <a:cubicBezTo>
                    <a:pt x="83" y="253"/>
                    <a:pt x="92" y="264"/>
                    <a:pt x="92" y="277"/>
                  </a:cubicBezTo>
                  <a:cubicBezTo>
                    <a:pt x="92" y="288"/>
                    <a:pt x="85" y="298"/>
                    <a:pt x="75" y="303"/>
                  </a:cubicBezTo>
                  <a:cubicBezTo>
                    <a:pt x="82" y="338"/>
                    <a:pt x="82" y="338"/>
                    <a:pt x="82" y="338"/>
                  </a:cubicBezTo>
                  <a:cubicBezTo>
                    <a:pt x="86" y="354"/>
                    <a:pt x="26" y="376"/>
                    <a:pt x="28" y="361"/>
                  </a:cubicBezTo>
                  <a:cubicBezTo>
                    <a:pt x="39" y="301"/>
                    <a:pt x="39" y="301"/>
                    <a:pt x="39" y="301"/>
                  </a:cubicBezTo>
                  <a:cubicBezTo>
                    <a:pt x="31" y="296"/>
                    <a:pt x="26" y="287"/>
                    <a:pt x="26" y="277"/>
                  </a:cubicBezTo>
                  <a:cubicBezTo>
                    <a:pt x="26" y="264"/>
                    <a:pt x="34" y="253"/>
                    <a:pt x="46" y="249"/>
                  </a:cubicBezTo>
                  <a:cubicBezTo>
                    <a:pt x="46" y="150"/>
                    <a:pt x="46" y="150"/>
                    <a:pt x="46" y="150"/>
                  </a:cubicBezTo>
                  <a:cubicBezTo>
                    <a:pt x="8" y="139"/>
                    <a:pt x="8" y="139"/>
                    <a:pt x="8" y="139"/>
                  </a:cubicBezTo>
                  <a:cubicBezTo>
                    <a:pt x="3" y="138"/>
                    <a:pt x="0" y="134"/>
                    <a:pt x="0" y="129"/>
                  </a:cubicBezTo>
                  <a:cubicBezTo>
                    <a:pt x="0" y="124"/>
                    <a:pt x="3" y="120"/>
                    <a:pt x="7" y="118"/>
                  </a:cubicBezTo>
                  <a:close/>
                </a:path>
              </a:pathLst>
            </a:custGeom>
            <a:solidFill>
              <a:schemeClr val="bg1"/>
            </a:solidFill>
            <a:ln>
              <a:noFill/>
            </a:ln>
          </p:spPr>
          <p:txBody>
            <a:bodyPr vert="horz" wrap="square" lIns="91440" tIns="45720" rIns="91440" bIns="45720" numCol="1" anchor="t" anchorCtr="0" compatLnSpc="1"/>
            <a:lstStyle/>
            <a:p>
              <a:endParaRPr lang="zh-CN" altLang="en-US" sz="2400">
                <a:solidFill>
                  <a:sysClr val="windowText" lastClr="000000"/>
                </a:solidFill>
              </a:endParaRPr>
            </a:p>
          </p:txBody>
        </p:sp>
      </p:grpSp>
      <p:grpSp>
        <p:nvGrpSpPr>
          <p:cNvPr id="5" name="组合 4"/>
          <p:cNvGrpSpPr/>
          <p:nvPr/>
        </p:nvGrpSpPr>
        <p:grpSpPr>
          <a:xfrm>
            <a:off x="4353482" y="3017453"/>
            <a:ext cx="1845906" cy="1664295"/>
            <a:chOff x="2800883" y="2661187"/>
            <a:chExt cx="1845906" cy="1664295"/>
          </a:xfrm>
        </p:grpSpPr>
        <p:sp>
          <p:nvSpPr>
            <p:cNvPr id="6" name="Freeform 5"/>
            <p:cNvSpPr/>
            <p:nvPr/>
          </p:nvSpPr>
          <p:spPr bwMode="auto">
            <a:xfrm rot="1855731">
              <a:off x="2800883" y="2661187"/>
              <a:ext cx="1845906" cy="16642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1"/>
              <a:stretch>
                <a:fillRect/>
              </a:stretch>
            </a:blipFill>
            <a:ln w="38100" cap="flat">
              <a:solidFill>
                <a:schemeClr val="bg1"/>
              </a:solid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sz="1800"/>
            </a:p>
          </p:txBody>
        </p:sp>
        <p:sp>
          <p:nvSpPr>
            <p:cNvPr id="7" name="Freeform 7"/>
            <p:cNvSpPr>
              <a:spLocks noEditPoints="1"/>
            </p:cNvSpPr>
            <p:nvPr/>
          </p:nvSpPr>
          <p:spPr bwMode="auto">
            <a:xfrm>
              <a:off x="3276000" y="3136654"/>
              <a:ext cx="926224" cy="759021"/>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grpSp>
        <p:nvGrpSpPr>
          <p:cNvPr id="8" name="组合 7"/>
          <p:cNvGrpSpPr/>
          <p:nvPr/>
        </p:nvGrpSpPr>
        <p:grpSpPr>
          <a:xfrm>
            <a:off x="6563151" y="3017453"/>
            <a:ext cx="1845906" cy="1664295"/>
            <a:chOff x="5033910" y="2661187"/>
            <a:chExt cx="1845906" cy="1664295"/>
          </a:xfrm>
        </p:grpSpPr>
        <p:sp>
          <p:nvSpPr>
            <p:cNvPr id="9" name="Freeform 5"/>
            <p:cNvSpPr/>
            <p:nvPr/>
          </p:nvSpPr>
          <p:spPr bwMode="auto">
            <a:xfrm rot="1855731">
              <a:off x="5033910" y="2661187"/>
              <a:ext cx="1845906" cy="16642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1"/>
              <a:stretch>
                <a:fillRect/>
              </a:stretch>
            </a:blipFill>
            <a:ln w="38100" cap="flat">
              <a:solidFill>
                <a:schemeClr val="bg1"/>
              </a:solid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sz="1800"/>
            </a:p>
          </p:txBody>
        </p:sp>
        <p:sp>
          <p:nvSpPr>
            <p:cNvPr id="10" name="Freeform 18"/>
            <p:cNvSpPr>
              <a:spLocks noEditPoints="1"/>
            </p:cNvSpPr>
            <p:nvPr/>
          </p:nvSpPr>
          <p:spPr bwMode="auto">
            <a:xfrm>
              <a:off x="5593576" y="2987276"/>
              <a:ext cx="812834" cy="974926"/>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grpSp>
        <p:nvGrpSpPr>
          <p:cNvPr id="11" name="组合 10"/>
          <p:cNvGrpSpPr/>
          <p:nvPr/>
        </p:nvGrpSpPr>
        <p:grpSpPr>
          <a:xfrm>
            <a:off x="8795679" y="3030153"/>
            <a:ext cx="1845906" cy="1664295"/>
            <a:chOff x="7348809" y="2661187"/>
            <a:chExt cx="1845906" cy="1664295"/>
          </a:xfrm>
        </p:grpSpPr>
        <p:sp>
          <p:nvSpPr>
            <p:cNvPr id="12" name="Freeform 5"/>
            <p:cNvSpPr/>
            <p:nvPr/>
          </p:nvSpPr>
          <p:spPr bwMode="auto">
            <a:xfrm rot="1855731">
              <a:off x="7348809" y="2661187"/>
              <a:ext cx="1845906" cy="16642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1"/>
              <a:stretch>
                <a:fillRect/>
              </a:stretch>
            </a:blipFill>
            <a:ln w="38100" cap="flat">
              <a:solidFill>
                <a:schemeClr val="bg1"/>
              </a:solid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sz="1800"/>
            </a:p>
          </p:txBody>
        </p:sp>
        <p:grpSp>
          <p:nvGrpSpPr>
            <p:cNvPr id="13" name="组合 12"/>
            <p:cNvGrpSpPr/>
            <p:nvPr/>
          </p:nvGrpSpPr>
          <p:grpSpPr>
            <a:xfrm>
              <a:off x="7809898" y="3166582"/>
              <a:ext cx="923728" cy="628214"/>
              <a:chOff x="3897313" y="2016126"/>
              <a:chExt cx="749300" cy="509588"/>
            </a:xfrm>
            <a:solidFill>
              <a:schemeClr val="bg1"/>
            </a:solidFill>
          </p:grpSpPr>
          <p:sp>
            <p:nvSpPr>
              <p:cNvPr id="14"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15"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16"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17"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18"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19"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20"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21"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22"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23"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91440" tIns="45720" rIns="91440" bIns="45720" numCol="1" anchor="t" anchorCtr="0" compatLnSpc="1"/>
              <a:lstStyle/>
              <a:p>
                <a:endParaRPr lang="zh-CN" altLang="en-US" sz="2400"/>
              </a:p>
            </p:txBody>
          </p:sp>
          <p:sp>
            <p:nvSpPr>
              <p:cNvPr id="24"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91440" tIns="45720" rIns="91440" bIns="45720" numCol="1" anchor="t" anchorCtr="0" compatLnSpc="1"/>
              <a:lstStyle/>
              <a:p>
                <a:endParaRPr lang="zh-CN" altLang="en-US" sz="2400"/>
              </a:p>
            </p:txBody>
          </p:sp>
        </p:grpSp>
      </p:grpSp>
      <p:sp>
        <p:nvSpPr>
          <p:cNvPr id="28" name="矩形 27"/>
          <p:cNvSpPr/>
          <p:nvPr/>
        </p:nvSpPr>
        <p:spPr>
          <a:xfrm>
            <a:off x="2158081" y="4981076"/>
            <a:ext cx="1706880" cy="398780"/>
          </a:xfrm>
          <a:prstGeom prst="rect">
            <a:avLst/>
          </a:prstGeom>
          <a:solidFill>
            <a:schemeClr val="bg1">
              <a:alpha val="77000"/>
            </a:schemeClr>
          </a:solidFill>
          <a:ln>
            <a:solidFill>
              <a:schemeClr val="bg1"/>
            </a:solidFill>
          </a:ln>
          <a:effectLst>
            <a:outerShdw blurRad="50800" dist="38100" dir="2700000" algn="tl" rotWithShape="0">
              <a:prstClr val="black">
                <a:alpha val="40000"/>
              </a:prstClr>
            </a:outerShdw>
          </a:effectLst>
        </p:spPr>
        <p:txBody>
          <a:bodyPr wrap="none">
            <a:spAutoFit/>
          </a:bodyPr>
          <a:lstStyle/>
          <a:p>
            <a:pPr algn="l">
              <a:defRPr/>
            </a:pPr>
            <a:r>
              <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此处添加名称</a:t>
            </a:r>
            <a:endPar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p:cNvSpPr/>
          <p:nvPr/>
        </p:nvSpPr>
        <p:spPr>
          <a:xfrm>
            <a:off x="4422995" y="4981076"/>
            <a:ext cx="1706880" cy="398780"/>
          </a:xfrm>
          <a:prstGeom prst="rect">
            <a:avLst/>
          </a:prstGeom>
          <a:solidFill>
            <a:schemeClr val="bg1">
              <a:alpha val="77000"/>
            </a:schemeClr>
          </a:solidFill>
          <a:ln>
            <a:solidFill>
              <a:schemeClr val="bg1"/>
            </a:solidFill>
          </a:ln>
          <a:effectLst>
            <a:outerShdw blurRad="50800" dist="38100" dir="2700000" algn="tl" rotWithShape="0">
              <a:prstClr val="black">
                <a:alpha val="40000"/>
              </a:prstClr>
            </a:outerShdw>
          </a:effectLst>
        </p:spPr>
        <p:txBody>
          <a:bodyPr wrap="none">
            <a:spAutoFit/>
          </a:bodyPr>
          <a:lstStyle/>
          <a:p>
            <a:pPr algn="l">
              <a:defRPr/>
            </a:pPr>
            <a:r>
              <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此处添加名称</a:t>
            </a:r>
            <a:endPar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p:cNvSpPr/>
          <p:nvPr/>
        </p:nvSpPr>
        <p:spPr>
          <a:xfrm>
            <a:off x="6632664" y="4981076"/>
            <a:ext cx="1706880" cy="398780"/>
          </a:xfrm>
          <a:prstGeom prst="rect">
            <a:avLst/>
          </a:prstGeom>
          <a:solidFill>
            <a:schemeClr val="bg1">
              <a:alpha val="77000"/>
            </a:schemeClr>
          </a:solidFill>
          <a:ln>
            <a:solidFill>
              <a:schemeClr val="bg1"/>
            </a:solidFill>
          </a:ln>
          <a:effectLst>
            <a:outerShdw blurRad="50800" dist="38100" dir="2700000" algn="tl" rotWithShape="0">
              <a:prstClr val="black">
                <a:alpha val="40000"/>
              </a:prstClr>
            </a:outerShdw>
          </a:effectLst>
        </p:spPr>
        <p:txBody>
          <a:bodyPr wrap="none">
            <a:spAutoFit/>
          </a:bodyPr>
          <a:lstStyle/>
          <a:p>
            <a:pPr algn="l">
              <a:defRPr/>
            </a:pPr>
            <a:r>
              <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此处添加名称</a:t>
            </a:r>
            <a:endPar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p:cNvSpPr/>
          <p:nvPr/>
        </p:nvSpPr>
        <p:spPr>
          <a:xfrm>
            <a:off x="8865192" y="4981076"/>
            <a:ext cx="1706880" cy="398780"/>
          </a:xfrm>
          <a:prstGeom prst="rect">
            <a:avLst/>
          </a:prstGeom>
          <a:solidFill>
            <a:schemeClr val="bg1">
              <a:alpha val="77000"/>
            </a:schemeClr>
          </a:solidFill>
          <a:ln>
            <a:solidFill>
              <a:schemeClr val="bg1"/>
            </a:solidFill>
          </a:ln>
          <a:effectLst>
            <a:outerShdw blurRad="50800" dist="38100" dir="2700000" algn="tl" rotWithShape="0">
              <a:prstClr val="black">
                <a:alpha val="40000"/>
              </a:prstClr>
            </a:outerShdw>
          </a:effectLst>
        </p:spPr>
        <p:txBody>
          <a:bodyPr wrap="none">
            <a:spAutoFit/>
          </a:bodyPr>
          <a:lstStyle/>
          <a:p>
            <a:pPr algn="l">
              <a:defRPr/>
            </a:pPr>
            <a:r>
              <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此处添加名称</a:t>
            </a:r>
            <a:endPar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文本框 1"/>
          <p:cNvSpPr txBox="1">
            <a:spLocks noChangeArrowheads="1"/>
          </p:cNvSpPr>
          <p:nvPr/>
        </p:nvSpPr>
        <p:spPr bwMode="auto">
          <a:xfrm>
            <a:off x="3014556" y="1236871"/>
            <a:ext cx="62412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anose="02000000000000000000" pitchFamily="50" charset="0"/>
                <a:ea typeface="微软雅黑" panose="020B0503020204020204" pitchFamily="34" charset="-122"/>
              </a:defRPr>
            </a:lvl1pPr>
            <a:lvl2pPr marL="742950" indent="-285750">
              <a:defRPr sz="1300">
                <a:solidFill>
                  <a:schemeClr val="tx1"/>
                </a:solidFill>
                <a:latin typeface="Nexa Light" panose="02000000000000000000" pitchFamily="50" charset="0"/>
                <a:ea typeface="微软雅黑" panose="020B0503020204020204" pitchFamily="34" charset="-122"/>
              </a:defRPr>
            </a:lvl2pPr>
            <a:lvl3pPr marL="1143000" indent="-228600">
              <a:defRPr sz="1300">
                <a:solidFill>
                  <a:schemeClr val="tx1"/>
                </a:solidFill>
                <a:latin typeface="Nexa Light" panose="02000000000000000000" pitchFamily="50" charset="0"/>
                <a:ea typeface="微软雅黑" panose="020B0503020204020204" pitchFamily="34" charset="-122"/>
              </a:defRPr>
            </a:lvl3pPr>
            <a:lvl4pPr marL="1600200" indent="-228600">
              <a:defRPr sz="1300">
                <a:solidFill>
                  <a:schemeClr val="tx1"/>
                </a:solidFill>
                <a:latin typeface="Nexa Light" panose="02000000000000000000" pitchFamily="50" charset="0"/>
                <a:ea typeface="微软雅黑" panose="020B0503020204020204" pitchFamily="34" charset="-122"/>
              </a:defRPr>
            </a:lvl4pPr>
            <a:lvl5pPr marL="2057400" indent="-228600">
              <a:defRPr sz="1300">
                <a:solidFill>
                  <a:schemeClr val="tx1"/>
                </a:solidFill>
                <a:latin typeface="Nexa Light" panose="02000000000000000000" pitchFamily="50"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9pPr>
          </a:lstStyle>
          <a:p>
            <a:pPr algn="ctr" eaLnBrk="1" hangingPunct="1"/>
            <a:r>
              <a:rPr lang="zh-CN" altLang="en-US" sz="5400" b="1" dirty="0">
                <a:solidFill>
                  <a:schemeClr val="bg1"/>
                </a:solidFill>
                <a:effectLst>
                  <a:outerShdw blurRad="38100" dist="38100" dir="2700000" algn="tl">
                    <a:srgbClr val="000000">
                      <a:alpha val="43137"/>
                    </a:srgbClr>
                  </a:outerShdw>
                </a:effectLst>
                <a:latin typeface="+mn-lt"/>
              </a:rPr>
              <a:t>目录 </a:t>
            </a:r>
            <a:r>
              <a:rPr lang="en-US" altLang="zh-CN" sz="5400" b="1" dirty="0">
                <a:solidFill>
                  <a:schemeClr val="bg1"/>
                </a:solidFill>
                <a:effectLst>
                  <a:outerShdw blurRad="38100" dist="38100" dir="2700000" algn="tl">
                    <a:srgbClr val="000000">
                      <a:alpha val="43137"/>
                    </a:srgbClr>
                  </a:outerShdw>
                </a:effectLst>
                <a:latin typeface="+mn-lt"/>
              </a:rPr>
              <a:t>/ </a:t>
            </a:r>
            <a:r>
              <a:rPr lang="en-US" altLang="zh-CN" sz="4400" b="1" dirty="0">
                <a:solidFill>
                  <a:schemeClr val="bg1"/>
                </a:solidFill>
                <a:effectLst>
                  <a:outerShdw blurRad="38100" dist="38100" dir="2700000" algn="tl">
                    <a:srgbClr val="000000">
                      <a:alpha val="43137"/>
                    </a:srgbClr>
                  </a:outerShdw>
                </a:effectLst>
                <a:latin typeface="+mn-lt"/>
              </a:rPr>
              <a:t>CONTENTS</a:t>
            </a:r>
            <a:endParaRPr lang="zh-CN" altLang="en-US" sz="4400" b="1" dirty="0">
              <a:solidFill>
                <a:schemeClr val="bg1"/>
              </a:solidFill>
              <a:effectLst>
                <a:outerShdw blurRad="38100" dist="38100" dir="2700000" algn="tl">
                  <a:srgbClr val="000000">
                    <a:alpha val="43137"/>
                  </a:srgbClr>
                </a:outerShdw>
              </a:effectLst>
              <a:latin typeface="+mn-lt"/>
            </a:endParaRPr>
          </a:p>
        </p:txBody>
      </p:sp>
    </p:spTree>
  </p:cSld>
  <p:clrMapOvr>
    <a:masterClrMapping/>
  </p:clrMapOvr>
  <p:transition advTm="8705">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2" presetClass="entr" presetSubtype="8"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22" presetClass="entr" presetSubtype="8"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18"/>
          <p:cNvSpPr/>
          <p:nvPr/>
        </p:nvSpPr>
        <p:spPr>
          <a:xfrm>
            <a:off x="3946558" y="1690391"/>
            <a:ext cx="3709179" cy="3709179"/>
          </a:xfrm>
          <a:custGeom>
            <a:avLst/>
            <a:gdLst>
              <a:gd name="connsiteX0" fmla="*/ 928291 w 2094279"/>
              <a:gd name="connsiteY0" fmla="*/ 0 h 2094279"/>
              <a:gd name="connsiteX1" fmla="*/ 1165990 w 2094279"/>
              <a:gd name="connsiteY1" fmla="*/ 0 h 2094279"/>
              <a:gd name="connsiteX2" fmla="*/ 1212337 w 2094279"/>
              <a:gd name="connsiteY2" fmla="*/ 216228 h 2094279"/>
              <a:gd name="connsiteX3" fmla="*/ 1223536 w 2094279"/>
              <a:gd name="connsiteY3" fmla="*/ 217936 h 2094279"/>
              <a:gd name="connsiteX4" fmla="*/ 1318464 w 2094279"/>
              <a:gd name="connsiteY4" fmla="*/ 246132 h 2094279"/>
              <a:gd name="connsiteX5" fmla="*/ 1467784 w 2094279"/>
              <a:gd name="connsiteY5" fmla="*/ 80866 h 2094279"/>
              <a:gd name="connsiteX6" fmla="*/ 1673637 w 2094279"/>
              <a:gd name="connsiteY6" fmla="*/ 199715 h 2094279"/>
              <a:gd name="connsiteX7" fmla="*/ 1607482 w 2094279"/>
              <a:gd name="connsiteY7" fmla="*/ 404512 h 2094279"/>
              <a:gd name="connsiteX8" fmla="*/ 1619929 w 2094279"/>
              <a:gd name="connsiteY8" fmla="*/ 413588 h 2094279"/>
              <a:gd name="connsiteX9" fmla="*/ 1686118 w 2094279"/>
              <a:gd name="connsiteY9" fmla="*/ 477262 h 2094279"/>
              <a:gd name="connsiteX10" fmla="*/ 1693219 w 2094279"/>
              <a:gd name="connsiteY10" fmla="*/ 485684 h 2094279"/>
              <a:gd name="connsiteX11" fmla="*/ 1894566 w 2094279"/>
              <a:gd name="connsiteY11" fmla="*/ 420645 h 2094279"/>
              <a:gd name="connsiteX12" fmla="*/ 2013416 w 2094279"/>
              <a:gd name="connsiteY12" fmla="*/ 626498 h 2094279"/>
              <a:gd name="connsiteX13" fmla="*/ 1863405 w 2094279"/>
              <a:gd name="connsiteY13" fmla="*/ 762034 h 2094279"/>
              <a:gd name="connsiteX14" fmla="*/ 1875544 w 2094279"/>
              <a:gd name="connsiteY14" fmla="*/ 792151 h 2094279"/>
              <a:gd name="connsiteX15" fmla="*/ 1899390 w 2094279"/>
              <a:gd name="connsiteY15" fmla="*/ 886516 h 2094279"/>
              <a:gd name="connsiteX16" fmla="*/ 2094279 w 2094279"/>
              <a:gd name="connsiteY16" fmla="*/ 928291 h 2094279"/>
              <a:gd name="connsiteX17" fmla="*/ 2094279 w 2094279"/>
              <a:gd name="connsiteY17" fmla="*/ 1165989 h 2094279"/>
              <a:gd name="connsiteX18" fmla="*/ 1911738 w 2094279"/>
              <a:gd name="connsiteY18" fmla="*/ 1205117 h 2094279"/>
              <a:gd name="connsiteX19" fmla="*/ 1904613 w 2094279"/>
              <a:gd name="connsiteY19" fmla="*/ 1251805 h 2094279"/>
              <a:gd name="connsiteX20" fmla="*/ 1886180 w 2094279"/>
              <a:gd name="connsiteY20" fmla="*/ 1325380 h 2094279"/>
              <a:gd name="connsiteX21" fmla="*/ 1878958 w 2094279"/>
              <a:gd name="connsiteY21" fmla="*/ 1346300 h 2094279"/>
              <a:gd name="connsiteX22" fmla="*/ 2013416 w 2094279"/>
              <a:gd name="connsiteY22" fmla="*/ 1467785 h 2094279"/>
              <a:gd name="connsiteX23" fmla="*/ 1894566 w 2094279"/>
              <a:gd name="connsiteY23" fmla="*/ 1673636 h 2094279"/>
              <a:gd name="connsiteX24" fmla="*/ 1729332 w 2094279"/>
              <a:gd name="connsiteY24" fmla="*/ 1620262 h 2094279"/>
              <a:gd name="connsiteX25" fmla="*/ 1708961 w 2094279"/>
              <a:gd name="connsiteY25" fmla="*/ 1648199 h 2094279"/>
              <a:gd name="connsiteX26" fmla="*/ 1645290 w 2094279"/>
              <a:gd name="connsiteY26" fmla="*/ 1714389 h 2094279"/>
              <a:gd name="connsiteX27" fmla="*/ 1621825 w 2094279"/>
              <a:gd name="connsiteY27" fmla="*/ 1734168 h 2094279"/>
              <a:gd name="connsiteX28" fmla="*/ 1673637 w 2094279"/>
              <a:gd name="connsiteY28" fmla="*/ 1894565 h 2094279"/>
              <a:gd name="connsiteX29" fmla="*/ 1467784 w 2094279"/>
              <a:gd name="connsiteY29" fmla="*/ 2013414 h 2094279"/>
              <a:gd name="connsiteX30" fmla="*/ 1358517 w 2094279"/>
              <a:gd name="connsiteY30" fmla="*/ 1892480 h 2094279"/>
              <a:gd name="connsiteX31" fmla="*/ 1330399 w 2094279"/>
              <a:gd name="connsiteY31" fmla="*/ 1903815 h 2094279"/>
              <a:gd name="connsiteX32" fmla="*/ 1199738 w 2094279"/>
              <a:gd name="connsiteY32" fmla="*/ 1936832 h 2094279"/>
              <a:gd name="connsiteX33" fmla="*/ 1165990 w 2094279"/>
              <a:gd name="connsiteY33" fmla="*/ 2094279 h 2094279"/>
              <a:gd name="connsiteX34" fmla="*/ 928291 w 2094279"/>
              <a:gd name="connsiteY34" fmla="*/ 2094279 h 2094279"/>
              <a:gd name="connsiteX35" fmla="*/ 894472 w 2094279"/>
              <a:gd name="connsiteY35" fmla="*/ 1936503 h 2094279"/>
              <a:gd name="connsiteX36" fmla="*/ 870746 w 2094279"/>
              <a:gd name="connsiteY36" fmla="*/ 1932883 h 2094279"/>
              <a:gd name="connsiteX37" fmla="*/ 735541 w 2094279"/>
              <a:gd name="connsiteY37" fmla="*/ 1892727 h 2094279"/>
              <a:gd name="connsiteX38" fmla="*/ 626497 w 2094279"/>
              <a:gd name="connsiteY38" fmla="*/ 2013414 h 2094279"/>
              <a:gd name="connsiteX39" fmla="*/ 420645 w 2094279"/>
              <a:gd name="connsiteY39" fmla="*/ 1894565 h 2094279"/>
              <a:gd name="connsiteX40" fmla="*/ 472183 w 2094279"/>
              <a:gd name="connsiteY40" fmla="*/ 1735013 h 2094279"/>
              <a:gd name="connsiteX41" fmla="*/ 371751 w 2094279"/>
              <a:gd name="connsiteY41" fmla="*/ 1632153 h 2094279"/>
              <a:gd name="connsiteX42" fmla="*/ 363774 w 2094279"/>
              <a:gd name="connsiteY42" fmla="*/ 1620641 h 2094279"/>
              <a:gd name="connsiteX43" fmla="*/ 199717 w 2094279"/>
              <a:gd name="connsiteY43" fmla="*/ 1673636 h 2094279"/>
              <a:gd name="connsiteX44" fmla="*/ 80867 w 2094279"/>
              <a:gd name="connsiteY44" fmla="*/ 1467785 h 2094279"/>
              <a:gd name="connsiteX45" fmla="*/ 215420 w 2094279"/>
              <a:gd name="connsiteY45" fmla="*/ 1346213 h 2094279"/>
              <a:gd name="connsiteX46" fmla="*/ 202203 w 2094279"/>
              <a:gd name="connsiteY46" fmla="*/ 1304612 h 2094279"/>
              <a:gd name="connsiteX47" fmla="*/ 182180 w 2094279"/>
              <a:gd name="connsiteY47" fmla="*/ 1205040 h 2094279"/>
              <a:gd name="connsiteX48" fmla="*/ 0 w 2094279"/>
              <a:gd name="connsiteY48" fmla="*/ 1165989 h 2094279"/>
              <a:gd name="connsiteX49" fmla="*/ 0 w 2094279"/>
              <a:gd name="connsiteY49" fmla="*/ 928291 h 2094279"/>
              <a:gd name="connsiteX50" fmla="*/ 193080 w 2094279"/>
              <a:gd name="connsiteY50" fmla="*/ 886904 h 2094279"/>
              <a:gd name="connsiteX51" fmla="*/ 202203 w 2094279"/>
              <a:gd name="connsiteY51" fmla="*/ 846208 h 2094279"/>
              <a:gd name="connsiteX52" fmla="*/ 231323 w 2094279"/>
              <a:gd name="connsiteY52" fmla="*/ 762436 h 2094279"/>
              <a:gd name="connsiteX53" fmla="*/ 80867 w 2094279"/>
              <a:gd name="connsiteY53" fmla="*/ 626498 h 2094279"/>
              <a:gd name="connsiteX54" fmla="*/ 199717 w 2094279"/>
              <a:gd name="connsiteY54" fmla="*/ 420645 h 2094279"/>
              <a:gd name="connsiteX55" fmla="*/ 402631 w 2094279"/>
              <a:gd name="connsiteY55" fmla="*/ 486189 h 2094279"/>
              <a:gd name="connsiteX56" fmla="*/ 447078 w 2094279"/>
              <a:gd name="connsiteY56" fmla="*/ 438229 h 2094279"/>
              <a:gd name="connsiteX57" fmla="*/ 487077 w 2094279"/>
              <a:gd name="connsiteY57" fmla="*/ 405374 h 2094279"/>
              <a:gd name="connsiteX58" fmla="*/ 420645 w 2094279"/>
              <a:gd name="connsiteY58" fmla="*/ 199715 h 2094279"/>
              <a:gd name="connsiteX59" fmla="*/ 626497 w 2094279"/>
              <a:gd name="connsiteY59" fmla="*/ 80866 h 2094279"/>
              <a:gd name="connsiteX60" fmla="*/ 774618 w 2094279"/>
              <a:gd name="connsiteY60" fmla="*/ 244806 h 2094279"/>
              <a:gd name="connsiteX61" fmla="*/ 870746 w 2094279"/>
              <a:gd name="connsiteY61" fmla="*/ 217936 h 2094279"/>
              <a:gd name="connsiteX62" fmla="*/ 881943 w 2094279"/>
              <a:gd name="connsiteY62"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094279" h="2094279">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blipFill rotWithShape="1">
            <a:blip r:embed="rId1"/>
            <a:stretch>
              <a:fillRect/>
            </a:stretch>
          </a:blipFill>
          <a:ln w="12700">
            <a:gradFill>
              <a:gsLst>
                <a:gs pos="0">
                  <a:srgbClr val="F3F3F3"/>
                </a:gs>
                <a:gs pos="100000">
                  <a:schemeClr val="bg1">
                    <a:lumMod val="85000"/>
                  </a:schemeClr>
                </a:gs>
              </a:gsLst>
              <a:lin ang="5400000" scaled="1"/>
            </a:gradFill>
          </a:ln>
          <a:effectLst/>
          <a:scene3d>
            <a:camera prst="perspectiveContrastingLeftFacing">
              <a:rot lat="21552399" lon="20366100" rev="21191525"/>
            </a:camera>
            <a:lightRig rig="soft" dir="t">
              <a:rot lat="0" lon="0" rev="6600000"/>
            </a:lightRig>
          </a:scene3d>
          <a:sp3d extrusionH="266700">
            <a:extrusionClr>
              <a:schemeClr val="accent1">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45" name="任意多边形 33"/>
          <p:cNvSpPr/>
          <p:nvPr/>
        </p:nvSpPr>
        <p:spPr>
          <a:xfrm>
            <a:off x="4780167" y="2334131"/>
            <a:ext cx="3065436" cy="3065436"/>
          </a:xfrm>
          <a:custGeom>
            <a:avLst/>
            <a:gdLst>
              <a:gd name="connsiteX0" fmla="*/ 1533117 w 3066235"/>
              <a:gd name="connsiteY0" fmla="*/ 961617 h 3066235"/>
              <a:gd name="connsiteX1" fmla="*/ 961617 w 3066235"/>
              <a:gd name="connsiteY1" fmla="*/ 1533117 h 3066235"/>
              <a:gd name="connsiteX2" fmla="*/ 1533117 w 3066235"/>
              <a:gd name="connsiteY2" fmla="*/ 2104617 h 3066235"/>
              <a:gd name="connsiteX3" fmla="*/ 2104617 w 3066235"/>
              <a:gd name="connsiteY3" fmla="*/ 1533117 h 3066235"/>
              <a:gd name="connsiteX4" fmla="*/ 1533117 w 3066235"/>
              <a:gd name="connsiteY4" fmla="*/ 961617 h 3066235"/>
              <a:gd name="connsiteX5" fmla="*/ 1359112 w 3066235"/>
              <a:gd name="connsiteY5" fmla="*/ 0 h 3066235"/>
              <a:gd name="connsiteX6" fmla="*/ 1707127 w 3066235"/>
              <a:gd name="connsiteY6" fmla="*/ 0 h 3066235"/>
              <a:gd name="connsiteX7" fmla="*/ 1774983 w 3066235"/>
              <a:gd name="connsiteY7" fmla="*/ 316580 h 3066235"/>
              <a:gd name="connsiteX8" fmla="*/ 1791380 w 3066235"/>
              <a:gd name="connsiteY8" fmla="*/ 319080 h 3066235"/>
              <a:gd name="connsiteX9" fmla="*/ 1930364 w 3066235"/>
              <a:gd name="connsiteY9" fmla="*/ 360362 h 3066235"/>
              <a:gd name="connsiteX10" fmla="*/ 2148983 w 3066235"/>
              <a:gd name="connsiteY10" fmla="*/ 118396 h 3066235"/>
              <a:gd name="connsiteX11" fmla="*/ 2450373 w 3066235"/>
              <a:gd name="connsiteY11" fmla="*/ 292403 h 3066235"/>
              <a:gd name="connsiteX12" fmla="*/ 2353515 w 3066235"/>
              <a:gd name="connsiteY12" fmla="*/ 592246 h 3066235"/>
              <a:gd name="connsiteX13" fmla="*/ 2371739 w 3066235"/>
              <a:gd name="connsiteY13" fmla="*/ 605535 h 3066235"/>
              <a:gd name="connsiteX14" fmla="*/ 2468646 w 3066235"/>
              <a:gd name="connsiteY14" fmla="*/ 698760 h 3066235"/>
              <a:gd name="connsiteX15" fmla="*/ 2479043 w 3066235"/>
              <a:gd name="connsiteY15" fmla="*/ 711090 h 3066235"/>
              <a:gd name="connsiteX16" fmla="*/ 2773835 w 3066235"/>
              <a:gd name="connsiteY16" fmla="*/ 615867 h 3066235"/>
              <a:gd name="connsiteX17" fmla="*/ 2947844 w 3066235"/>
              <a:gd name="connsiteY17" fmla="*/ 917256 h 3066235"/>
              <a:gd name="connsiteX18" fmla="*/ 2728212 w 3066235"/>
              <a:gd name="connsiteY18" fmla="*/ 1115695 h 3066235"/>
              <a:gd name="connsiteX19" fmla="*/ 2745985 w 3066235"/>
              <a:gd name="connsiteY19" fmla="*/ 1159789 h 3066235"/>
              <a:gd name="connsiteX20" fmla="*/ 2780898 w 3066235"/>
              <a:gd name="connsiteY20" fmla="*/ 1297949 h 3066235"/>
              <a:gd name="connsiteX21" fmla="*/ 3066235 w 3066235"/>
              <a:gd name="connsiteY21" fmla="*/ 1359112 h 3066235"/>
              <a:gd name="connsiteX22" fmla="*/ 3066235 w 3066235"/>
              <a:gd name="connsiteY22" fmla="*/ 1707125 h 3066235"/>
              <a:gd name="connsiteX23" fmla="*/ 2798977 w 3066235"/>
              <a:gd name="connsiteY23" fmla="*/ 1764413 h 3066235"/>
              <a:gd name="connsiteX24" fmla="*/ 2788545 w 3066235"/>
              <a:gd name="connsiteY24" fmla="*/ 1832769 h 3066235"/>
              <a:gd name="connsiteX25" fmla="*/ 2761557 w 3066235"/>
              <a:gd name="connsiteY25" fmla="*/ 1940490 h 3066235"/>
              <a:gd name="connsiteX26" fmla="*/ 2750984 w 3066235"/>
              <a:gd name="connsiteY26" fmla="*/ 1971119 h 3066235"/>
              <a:gd name="connsiteX27" fmla="*/ 2947844 w 3066235"/>
              <a:gd name="connsiteY27" fmla="*/ 2148985 h 3066235"/>
              <a:gd name="connsiteX28" fmla="*/ 2773835 w 3066235"/>
              <a:gd name="connsiteY28" fmla="*/ 2450371 h 3066235"/>
              <a:gd name="connsiteX29" fmla="*/ 2531916 w 3066235"/>
              <a:gd name="connsiteY29" fmla="*/ 2372227 h 3066235"/>
              <a:gd name="connsiteX30" fmla="*/ 2502091 w 3066235"/>
              <a:gd name="connsiteY30" fmla="*/ 2413129 h 3066235"/>
              <a:gd name="connsiteX31" fmla="*/ 2408870 w 3066235"/>
              <a:gd name="connsiteY31" fmla="*/ 2510038 h 3066235"/>
              <a:gd name="connsiteX32" fmla="*/ 2374515 w 3066235"/>
              <a:gd name="connsiteY32" fmla="*/ 2538996 h 3066235"/>
              <a:gd name="connsiteX33" fmla="*/ 2450373 w 3066235"/>
              <a:gd name="connsiteY33" fmla="*/ 2773834 h 3066235"/>
              <a:gd name="connsiteX34" fmla="*/ 2148983 w 3066235"/>
              <a:gd name="connsiteY34" fmla="*/ 2947841 h 3066235"/>
              <a:gd name="connsiteX35" fmla="*/ 1989006 w 3066235"/>
              <a:gd name="connsiteY35" fmla="*/ 2770781 h 3066235"/>
              <a:gd name="connsiteX36" fmla="*/ 1947838 w 3066235"/>
              <a:gd name="connsiteY36" fmla="*/ 2787377 h 3066235"/>
              <a:gd name="connsiteX37" fmla="*/ 1756537 w 3066235"/>
              <a:gd name="connsiteY37" fmla="*/ 2835717 h 3066235"/>
              <a:gd name="connsiteX38" fmla="*/ 1707127 w 3066235"/>
              <a:gd name="connsiteY38" fmla="*/ 3066235 h 3066235"/>
              <a:gd name="connsiteX39" fmla="*/ 1359112 w 3066235"/>
              <a:gd name="connsiteY39" fmla="*/ 3066235 h 3066235"/>
              <a:gd name="connsiteX40" fmla="*/ 1309597 w 3066235"/>
              <a:gd name="connsiteY40" fmla="*/ 2835235 h 3066235"/>
              <a:gd name="connsiteX41" fmla="*/ 1274860 w 3066235"/>
              <a:gd name="connsiteY41" fmla="*/ 2829935 h 3066235"/>
              <a:gd name="connsiteX42" fmla="*/ 1076906 w 3066235"/>
              <a:gd name="connsiteY42" fmla="*/ 2771143 h 3066235"/>
              <a:gd name="connsiteX43" fmla="*/ 917255 w 3066235"/>
              <a:gd name="connsiteY43" fmla="*/ 2947841 h 3066235"/>
              <a:gd name="connsiteX44" fmla="*/ 615867 w 3066235"/>
              <a:gd name="connsiteY44" fmla="*/ 2773834 h 3066235"/>
              <a:gd name="connsiteX45" fmla="*/ 691324 w 3066235"/>
              <a:gd name="connsiteY45" fmla="*/ 2540234 h 3066235"/>
              <a:gd name="connsiteX46" fmla="*/ 544281 w 3066235"/>
              <a:gd name="connsiteY46" fmla="*/ 2389636 h 3066235"/>
              <a:gd name="connsiteX47" fmla="*/ 532602 w 3066235"/>
              <a:gd name="connsiteY47" fmla="*/ 2372781 h 3066235"/>
              <a:gd name="connsiteX48" fmla="*/ 292406 w 3066235"/>
              <a:gd name="connsiteY48" fmla="*/ 2450371 h 3066235"/>
              <a:gd name="connsiteX49" fmla="*/ 118398 w 3066235"/>
              <a:gd name="connsiteY49" fmla="*/ 2148985 h 3066235"/>
              <a:gd name="connsiteX50" fmla="*/ 315397 w 3066235"/>
              <a:gd name="connsiteY50" fmla="*/ 1970991 h 3066235"/>
              <a:gd name="connsiteX51" fmla="*/ 296046 w 3066235"/>
              <a:gd name="connsiteY51" fmla="*/ 1910083 h 3066235"/>
              <a:gd name="connsiteX52" fmla="*/ 266730 w 3066235"/>
              <a:gd name="connsiteY52" fmla="*/ 1764300 h 3066235"/>
              <a:gd name="connsiteX53" fmla="*/ 0 w 3066235"/>
              <a:gd name="connsiteY53" fmla="*/ 1707125 h 3066235"/>
              <a:gd name="connsiteX54" fmla="*/ 0 w 3066235"/>
              <a:gd name="connsiteY54" fmla="*/ 1359112 h 3066235"/>
              <a:gd name="connsiteX55" fmla="*/ 282689 w 3066235"/>
              <a:gd name="connsiteY55" fmla="*/ 1298517 h 3066235"/>
              <a:gd name="connsiteX56" fmla="*/ 296046 w 3066235"/>
              <a:gd name="connsiteY56" fmla="*/ 1238934 h 3066235"/>
              <a:gd name="connsiteX57" fmla="*/ 338680 w 3066235"/>
              <a:gd name="connsiteY57" fmla="*/ 1116283 h 3066235"/>
              <a:gd name="connsiteX58" fmla="*/ 118398 w 3066235"/>
              <a:gd name="connsiteY58" fmla="*/ 917256 h 3066235"/>
              <a:gd name="connsiteX59" fmla="*/ 292406 w 3066235"/>
              <a:gd name="connsiteY59" fmla="*/ 615867 h 3066235"/>
              <a:gd name="connsiteX60" fmla="*/ 589492 w 3066235"/>
              <a:gd name="connsiteY60" fmla="*/ 711830 h 3066235"/>
              <a:gd name="connsiteX61" fmla="*/ 654567 w 3066235"/>
              <a:gd name="connsiteY61" fmla="*/ 641611 h 3066235"/>
              <a:gd name="connsiteX62" fmla="*/ 713130 w 3066235"/>
              <a:gd name="connsiteY62" fmla="*/ 593508 h 3066235"/>
              <a:gd name="connsiteX63" fmla="*/ 615867 w 3066235"/>
              <a:gd name="connsiteY63" fmla="*/ 292403 h 3066235"/>
              <a:gd name="connsiteX64" fmla="*/ 917255 w 3066235"/>
              <a:gd name="connsiteY64" fmla="*/ 118396 h 3066235"/>
              <a:gd name="connsiteX65" fmla="*/ 1134119 w 3066235"/>
              <a:gd name="connsiteY65" fmla="*/ 358421 h 3066235"/>
              <a:gd name="connsiteX66" fmla="*/ 1274860 w 3066235"/>
              <a:gd name="connsiteY66" fmla="*/ 319080 h 3066235"/>
              <a:gd name="connsiteX67" fmla="*/ 1291253 w 3066235"/>
              <a:gd name="connsiteY67" fmla="*/ 316580 h 306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66235" h="3066235">
                <a:moveTo>
                  <a:pt x="1533117" y="961617"/>
                </a:moveTo>
                <a:cubicBezTo>
                  <a:pt x="1217486" y="961617"/>
                  <a:pt x="961617" y="1217486"/>
                  <a:pt x="961617" y="1533117"/>
                </a:cubicBezTo>
                <a:cubicBezTo>
                  <a:pt x="961617" y="1848748"/>
                  <a:pt x="1217486" y="2104617"/>
                  <a:pt x="1533117" y="2104617"/>
                </a:cubicBezTo>
                <a:cubicBezTo>
                  <a:pt x="1848748" y="2104617"/>
                  <a:pt x="2104617" y="1848748"/>
                  <a:pt x="2104617" y="1533117"/>
                </a:cubicBezTo>
                <a:cubicBezTo>
                  <a:pt x="2104617" y="1217486"/>
                  <a:pt x="1848748" y="961617"/>
                  <a:pt x="1533117" y="961617"/>
                </a:cubicBezTo>
                <a:close/>
                <a:moveTo>
                  <a:pt x="1359112" y="0"/>
                </a:moveTo>
                <a:lnTo>
                  <a:pt x="1707127" y="0"/>
                </a:lnTo>
                <a:lnTo>
                  <a:pt x="1774983" y="316580"/>
                </a:lnTo>
                <a:lnTo>
                  <a:pt x="1791380" y="319080"/>
                </a:lnTo>
                <a:lnTo>
                  <a:pt x="1930364" y="360362"/>
                </a:lnTo>
                <a:lnTo>
                  <a:pt x="2148983" y="118396"/>
                </a:lnTo>
                <a:lnTo>
                  <a:pt x="2450373" y="292403"/>
                </a:lnTo>
                <a:lnTo>
                  <a:pt x="2353515" y="592246"/>
                </a:lnTo>
                <a:lnTo>
                  <a:pt x="2371739" y="605535"/>
                </a:lnTo>
                <a:cubicBezTo>
                  <a:pt x="2405646" y="634907"/>
                  <a:pt x="2437997" y="666027"/>
                  <a:pt x="2468646" y="698760"/>
                </a:cubicBezTo>
                <a:lnTo>
                  <a:pt x="2479043" y="711090"/>
                </a:lnTo>
                <a:lnTo>
                  <a:pt x="2773835" y="615867"/>
                </a:lnTo>
                <a:lnTo>
                  <a:pt x="2947844" y="917256"/>
                </a:lnTo>
                <a:lnTo>
                  <a:pt x="2728212" y="1115695"/>
                </a:lnTo>
                <a:lnTo>
                  <a:pt x="2745985" y="1159789"/>
                </a:lnTo>
                <a:lnTo>
                  <a:pt x="2780898" y="1297949"/>
                </a:lnTo>
                <a:lnTo>
                  <a:pt x="3066235" y="1359112"/>
                </a:lnTo>
                <a:lnTo>
                  <a:pt x="3066235" y="1707125"/>
                </a:lnTo>
                <a:lnTo>
                  <a:pt x="2798977" y="1764413"/>
                </a:lnTo>
                <a:lnTo>
                  <a:pt x="2788545" y="1832769"/>
                </a:lnTo>
                <a:cubicBezTo>
                  <a:pt x="2781078" y="1869264"/>
                  <a:pt x="2772058" y="1905196"/>
                  <a:pt x="2761557" y="1940490"/>
                </a:cubicBezTo>
                <a:lnTo>
                  <a:pt x="2750984" y="1971119"/>
                </a:lnTo>
                <a:lnTo>
                  <a:pt x="2947844" y="2148985"/>
                </a:lnTo>
                <a:lnTo>
                  <a:pt x="2773835" y="2450371"/>
                </a:lnTo>
                <a:lnTo>
                  <a:pt x="2531916" y="2372227"/>
                </a:lnTo>
                <a:lnTo>
                  <a:pt x="2502091" y="2413129"/>
                </a:lnTo>
                <a:cubicBezTo>
                  <a:pt x="2472721" y="2447036"/>
                  <a:pt x="2441602" y="2479387"/>
                  <a:pt x="2408870" y="2510038"/>
                </a:cubicBezTo>
                <a:lnTo>
                  <a:pt x="2374515" y="2538996"/>
                </a:lnTo>
                <a:lnTo>
                  <a:pt x="2450373" y="2773834"/>
                </a:lnTo>
                <a:lnTo>
                  <a:pt x="2148983" y="2947841"/>
                </a:lnTo>
                <a:lnTo>
                  <a:pt x="1989006" y="2770781"/>
                </a:lnTo>
                <a:lnTo>
                  <a:pt x="1947838" y="2787377"/>
                </a:lnTo>
                <a:lnTo>
                  <a:pt x="1756537" y="2835717"/>
                </a:lnTo>
                <a:lnTo>
                  <a:pt x="1707127" y="3066235"/>
                </a:lnTo>
                <a:lnTo>
                  <a:pt x="1359112" y="3066235"/>
                </a:lnTo>
                <a:lnTo>
                  <a:pt x="1309597" y="2835235"/>
                </a:lnTo>
                <a:lnTo>
                  <a:pt x="1274860" y="2829935"/>
                </a:lnTo>
                <a:lnTo>
                  <a:pt x="1076906" y="2771143"/>
                </a:lnTo>
                <a:lnTo>
                  <a:pt x="917255" y="2947841"/>
                </a:lnTo>
                <a:lnTo>
                  <a:pt x="615867" y="2773834"/>
                </a:lnTo>
                <a:lnTo>
                  <a:pt x="691324" y="2540234"/>
                </a:lnTo>
                <a:lnTo>
                  <a:pt x="544281" y="2389636"/>
                </a:lnTo>
                <a:lnTo>
                  <a:pt x="532602" y="2372781"/>
                </a:lnTo>
                <a:lnTo>
                  <a:pt x="292406" y="2450371"/>
                </a:lnTo>
                <a:lnTo>
                  <a:pt x="118398" y="2148985"/>
                </a:lnTo>
                <a:lnTo>
                  <a:pt x="315397" y="1970991"/>
                </a:lnTo>
                <a:lnTo>
                  <a:pt x="296046" y="1910083"/>
                </a:lnTo>
                <a:lnTo>
                  <a:pt x="266730" y="1764300"/>
                </a:lnTo>
                <a:lnTo>
                  <a:pt x="0" y="1707125"/>
                </a:lnTo>
                <a:lnTo>
                  <a:pt x="0" y="1359112"/>
                </a:lnTo>
                <a:lnTo>
                  <a:pt x="282689" y="1298517"/>
                </a:lnTo>
                <a:lnTo>
                  <a:pt x="296046" y="1238934"/>
                </a:lnTo>
                <a:lnTo>
                  <a:pt x="338680" y="1116283"/>
                </a:lnTo>
                <a:lnTo>
                  <a:pt x="118398" y="917256"/>
                </a:lnTo>
                <a:lnTo>
                  <a:pt x="292406" y="615867"/>
                </a:lnTo>
                <a:lnTo>
                  <a:pt x="589492" y="711830"/>
                </a:lnTo>
                <a:lnTo>
                  <a:pt x="654567" y="641611"/>
                </a:lnTo>
                <a:lnTo>
                  <a:pt x="713130" y="593508"/>
                </a:lnTo>
                <a:lnTo>
                  <a:pt x="615867" y="292403"/>
                </a:lnTo>
                <a:lnTo>
                  <a:pt x="917255" y="118396"/>
                </a:lnTo>
                <a:lnTo>
                  <a:pt x="1134119" y="358421"/>
                </a:lnTo>
                <a:lnTo>
                  <a:pt x="1274860" y="319080"/>
                </a:lnTo>
                <a:lnTo>
                  <a:pt x="1291253" y="316580"/>
                </a:lnTo>
                <a:close/>
              </a:path>
            </a:pathLst>
          </a:custGeom>
          <a:blipFill rotWithShape="1">
            <a:blip r:embed="rId1"/>
            <a:stretch>
              <a:fillRect/>
            </a:stretch>
          </a:blip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2">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46" name="文本框 36"/>
          <p:cNvSpPr txBox="1"/>
          <p:nvPr/>
        </p:nvSpPr>
        <p:spPr>
          <a:xfrm>
            <a:off x="4111449" y="2951024"/>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rPr>
              <a:t>01</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47" name="文本框 37"/>
          <p:cNvSpPr txBox="1"/>
          <p:nvPr/>
        </p:nvSpPr>
        <p:spPr>
          <a:xfrm>
            <a:off x="4830925" y="3360230"/>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rPr>
              <a:t>02</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48" name="任意多边形 29"/>
          <p:cNvSpPr/>
          <p:nvPr/>
        </p:nvSpPr>
        <p:spPr>
          <a:xfrm>
            <a:off x="5478485" y="2866149"/>
            <a:ext cx="2533419" cy="2533419"/>
          </a:xfrm>
          <a:custGeom>
            <a:avLst/>
            <a:gdLst>
              <a:gd name="connsiteX0" fmla="*/ 1269701 w 2534078"/>
              <a:gd name="connsiteY0" fmla="*/ 857464 h 2534078"/>
              <a:gd name="connsiteX1" fmla="*/ 860126 w 2534078"/>
              <a:gd name="connsiteY1" fmla="*/ 1267039 h 2534078"/>
              <a:gd name="connsiteX2" fmla="*/ 1269701 w 2534078"/>
              <a:gd name="connsiteY2" fmla="*/ 1676614 h 2534078"/>
              <a:gd name="connsiteX3" fmla="*/ 1679276 w 2534078"/>
              <a:gd name="connsiteY3" fmla="*/ 1267039 h 2534078"/>
              <a:gd name="connsiteX4" fmla="*/ 1269701 w 2534078"/>
              <a:gd name="connsiteY4" fmla="*/ 857464 h 2534078"/>
              <a:gd name="connsiteX5" fmla="*/ 1123232 w 2534078"/>
              <a:gd name="connsiteY5" fmla="*/ 0 h 2534078"/>
              <a:gd name="connsiteX6" fmla="*/ 1410848 w 2534078"/>
              <a:gd name="connsiteY6" fmla="*/ 0 h 2534078"/>
              <a:gd name="connsiteX7" fmla="*/ 1466928 w 2534078"/>
              <a:gd name="connsiteY7" fmla="*/ 261636 h 2534078"/>
              <a:gd name="connsiteX8" fmla="*/ 1480479 w 2534078"/>
              <a:gd name="connsiteY8" fmla="*/ 263703 h 2534078"/>
              <a:gd name="connsiteX9" fmla="*/ 1595342 w 2534078"/>
              <a:gd name="connsiteY9" fmla="*/ 297820 h 2534078"/>
              <a:gd name="connsiteX10" fmla="*/ 1776019 w 2534078"/>
              <a:gd name="connsiteY10" fmla="*/ 97848 h 2534078"/>
              <a:gd name="connsiteX11" fmla="*/ 2025101 w 2534078"/>
              <a:gd name="connsiteY11" fmla="*/ 241655 h 2534078"/>
              <a:gd name="connsiteX12" fmla="*/ 1945054 w 2534078"/>
              <a:gd name="connsiteY12" fmla="*/ 489460 h 2534078"/>
              <a:gd name="connsiteX13" fmla="*/ 1960114 w 2534078"/>
              <a:gd name="connsiteY13" fmla="*/ 500442 h 2534078"/>
              <a:gd name="connsiteX14" fmla="*/ 2040203 w 2534078"/>
              <a:gd name="connsiteY14" fmla="*/ 577487 h 2534078"/>
              <a:gd name="connsiteX15" fmla="*/ 2048795 w 2534078"/>
              <a:gd name="connsiteY15" fmla="*/ 587678 h 2534078"/>
              <a:gd name="connsiteX16" fmla="*/ 2292425 w 2534078"/>
              <a:gd name="connsiteY16" fmla="*/ 508981 h 2534078"/>
              <a:gd name="connsiteX17" fmla="*/ 2436234 w 2534078"/>
              <a:gd name="connsiteY17" fmla="*/ 758063 h 2534078"/>
              <a:gd name="connsiteX18" fmla="*/ 2254720 w 2534078"/>
              <a:gd name="connsiteY18" fmla="*/ 922061 h 2534078"/>
              <a:gd name="connsiteX19" fmla="*/ 2269408 w 2534078"/>
              <a:gd name="connsiteY19" fmla="*/ 958503 h 2534078"/>
              <a:gd name="connsiteX20" fmla="*/ 2298262 w 2534078"/>
              <a:gd name="connsiteY20" fmla="*/ 1072685 h 2534078"/>
              <a:gd name="connsiteX21" fmla="*/ 2534078 w 2534078"/>
              <a:gd name="connsiteY21" fmla="*/ 1123232 h 2534078"/>
              <a:gd name="connsiteX22" fmla="*/ 2534078 w 2534078"/>
              <a:gd name="connsiteY22" fmla="*/ 1410847 h 2534078"/>
              <a:gd name="connsiteX23" fmla="*/ 2313203 w 2534078"/>
              <a:gd name="connsiteY23" fmla="*/ 1458192 h 2534078"/>
              <a:gd name="connsiteX24" fmla="*/ 2304582 w 2534078"/>
              <a:gd name="connsiteY24" fmla="*/ 1514684 h 2534078"/>
              <a:gd name="connsiteX25" fmla="*/ 2282278 w 2534078"/>
              <a:gd name="connsiteY25" fmla="*/ 1603710 h 2534078"/>
              <a:gd name="connsiteX26" fmla="*/ 2273540 w 2534078"/>
              <a:gd name="connsiteY26" fmla="*/ 1629023 h 2534078"/>
              <a:gd name="connsiteX27" fmla="*/ 2436234 w 2534078"/>
              <a:gd name="connsiteY27" fmla="*/ 1776020 h 2534078"/>
              <a:gd name="connsiteX28" fmla="*/ 2292425 w 2534078"/>
              <a:gd name="connsiteY28" fmla="*/ 2025100 h 2534078"/>
              <a:gd name="connsiteX29" fmla="*/ 2092492 w 2534078"/>
              <a:gd name="connsiteY29" fmla="*/ 1960518 h 2534078"/>
              <a:gd name="connsiteX30" fmla="*/ 2067843 w 2534078"/>
              <a:gd name="connsiteY30" fmla="*/ 1994321 h 2534078"/>
              <a:gd name="connsiteX31" fmla="*/ 1990801 w 2534078"/>
              <a:gd name="connsiteY31" fmla="*/ 2074411 h 2534078"/>
              <a:gd name="connsiteX32" fmla="*/ 1962409 w 2534078"/>
              <a:gd name="connsiteY32" fmla="*/ 2098344 h 2534078"/>
              <a:gd name="connsiteX33" fmla="*/ 2025101 w 2534078"/>
              <a:gd name="connsiteY33" fmla="*/ 2292424 h 2534078"/>
              <a:gd name="connsiteX34" fmla="*/ 1776019 w 2534078"/>
              <a:gd name="connsiteY34" fmla="*/ 2436231 h 2534078"/>
              <a:gd name="connsiteX35" fmla="*/ 1643806 w 2534078"/>
              <a:gd name="connsiteY35" fmla="*/ 2289901 h 2534078"/>
              <a:gd name="connsiteX36" fmla="*/ 1609783 w 2534078"/>
              <a:gd name="connsiteY36" fmla="*/ 2303617 h 2534078"/>
              <a:gd name="connsiteX37" fmla="*/ 1451683 w 2534078"/>
              <a:gd name="connsiteY37" fmla="*/ 2343567 h 2534078"/>
              <a:gd name="connsiteX38" fmla="*/ 1410848 w 2534078"/>
              <a:gd name="connsiteY38" fmla="*/ 2534078 h 2534078"/>
              <a:gd name="connsiteX39" fmla="*/ 1123232 w 2534078"/>
              <a:gd name="connsiteY39" fmla="*/ 2534078 h 2534078"/>
              <a:gd name="connsiteX40" fmla="*/ 1082311 w 2534078"/>
              <a:gd name="connsiteY40" fmla="*/ 2343169 h 2534078"/>
              <a:gd name="connsiteX41" fmla="*/ 1053603 w 2534078"/>
              <a:gd name="connsiteY41" fmla="*/ 2338789 h 2534078"/>
              <a:gd name="connsiteX42" fmla="*/ 890005 w 2534078"/>
              <a:gd name="connsiteY42" fmla="*/ 2290200 h 2534078"/>
              <a:gd name="connsiteX43" fmla="*/ 758062 w 2534078"/>
              <a:gd name="connsiteY43" fmla="*/ 2436231 h 2534078"/>
              <a:gd name="connsiteX44" fmla="*/ 508981 w 2534078"/>
              <a:gd name="connsiteY44" fmla="*/ 2292424 h 2534078"/>
              <a:gd name="connsiteX45" fmla="*/ 571342 w 2534078"/>
              <a:gd name="connsiteY45" fmla="*/ 2099366 h 2534078"/>
              <a:gd name="connsiteX46" fmla="*/ 449819 w 2534078"/>
              <a:gd name="connsiteY46" fmla="*/ 1974906 h 2534078"/>
              <a:gd name="connsiteX47" fmla="*/ 440167 w 2534078"/>
              <a:gd name="connsiteY47" fmla="*/ 1960976 h 2534078"/>
              <a:gd name="connsiteX48" fmla="*/ 241658 w 2534078"/>
              <a:gd name="connsiteY48" fmla="*/ 2025100 h 2534078"/>
              <a:gd name="connsiteX49" fmla="*/ 97849 w 2534078"/>
              <a:gd name="connsiteY49" fmla="*/ 1776020 h 2534078"/>
              <a:gd name="connsiteX50" fmla="*/ 260658 w 2534078"/>
              <a:gd name="connsiteY50" fmla="*/ 1628918 h 2534078"/>
              <a:gd name="connsiteX51" fmla="*/ 244666 w 2534078"/>
              <a:gd name="connsiteY51" fmla="*/ 1578581 h 2534078"/>
              <a:gd name="connsiteX52" fmla="*/ 220438 w 2534078"/>
              <a:gd name="connsiteY52" fmla="*/ 1458099 h 2534078"/>
              <a:gd name="connsiteX53" fmla="*/ 0 w 2534078"/>
              <a:gd name="connsiteY53" fmla="*/ 1410847 h 2534078"/>
              <a:gd name="connsiteX54" fmla="*/ 0 w 2534078"/>
              <a:gd name="connsiteY54" fmla="*/ 1123232 h 2534078"/>
              <a:gd name="connsiteX55" fmla="*/ 233627 w 2534078"/>
              <a:gd name="connsiteY55" fmla="*/ 1073154 h 2534078"/>
              <a:gd name="connsiteX56" fmla="*/ 244666 w 2534078"/>
              <a:gd name="connsiteY56" fmla="*/ 1023912 h 2534078"/>
              <a:gd name="connsiteX57" fmla="*/ 279901 w 2534078"/>
              <a:gd name="connsiteY57" fmla="*/ 922548 h 2534078"/>
              <a:gd name="connsiteX58" fmla="*/ 97849 w 2534078"/>
              <a:gd name="connsiteY58" fmla="*/ 758063 h 2534078"/>
              <a:gd name="connsiteX59" fmla="*/ 241658 w 2534078"/>
              <a:gd name="connsiteY59" fmla="*/ 508981 h 2534078"/>
              <a:gd name="connsiteX60" fmla="*/ 487184 w 2534078"/>
              <a:gd name="connsiteY60" fmla="*/ 588289 h 2534078"/>
              <a:gd name="connsiteX61" fmla="*/ 540964 w 2534078"/>
              <a:gd name="connsiteY61" fmla="*/ 530257 h 2534078"/>
              <a:gd name="connsiteX62" fmla="*/ 589363 w 2534078"/>
              <a:gd name="connsiteY62" fmla="*/ 490503 h 2534078"/>
              <a:gd name="connsiteX63" fmla="*/ 508981 w 2534078"/>
              <a:gd name="connsiteY63" fmla="*/ 241655 h 2534078"/>
              <a:gd name="connsiteX64" fmla="*/ 758062 w 2534078"/>
              <a:gd name="connsiteY64" fmla="*/ 97848 h 2534078"/>
              <a:gd name="connsiteX65" fmla="*/ 937288 w 2534078"/>
              <a:gd name="connsiteY65" fmla="*/ 296215 h 2534078"/>
              <a:gd name="connsiteX66" fmla="*/ 1053603 w 2534078"/>
              <a:gd name="connsiteY66" fmla="*/ 263703 h 2534078"/>
              <a:gd name="connsiteX67" fmla="*/ 1067151 w 2534078"/>
              <a:gd name="connsiteY67" fmla="*/ 261636 h 253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34078" h="2534078">
                <a:moveTo>
                  <a:pt x="1269701" y="857464"/>
                </a:moveTo>
                <a:cubicBezTo>
                  <a:pt x="1043499" y="857464"/>
                  <a:pt x="860126" y="1040837"/>
                  <a:pt x="860126" y="1267039"/>
                </a:cubicBezTo>
                <a:cubicBezTo>
                  <a:pt x="860126" y="1493241"/>
                  <a:pt x="1043499" y="1676614"/>
                  <a:pt x="1269701" y="1676614"/>
                </a:cubicBezTo>
                <a:cubicBezTo>
                  <a:pt x="1495903" y="1676614"/>
                  <a:pt x="1679276" y="1493241"/>
                  <a:pt x="1679276" y="1267039"/>
                </a:cubicBezTo>
                <a:cubicBezTo>
                  <a:pt x="1679276" y="1040837"/>
                  <a:pt x="1495903" y="857464"/>
                  <a:pt x="1269701" y="857464"/>
                </a:cubicBezTo>
                <a:close/>
                <a:moveTo>
                  <a:pt x="1123232" y="0"/>
                </a:moveTo>
                <a:lnTo>
                  <a:pt x="1410848" y="0"/>
                </a:lnTo>
                <a:lnTo>
                  <a:pt x="1466928" y="261636"/>
                </a:lnTo>
                <a:lnTo>
                  <a:pt x="1480479" y="263703"/>
                </a:lnTo>
                <a:lnTo>
                  <a:pt x="1595342" y="297820"/>
                </a:lnTo>
                <a:lnTo>
                  <a:pt x="1776019" y="97848"/>
                </a:lnTo>
                <a:lnTo>
                  <a:pt x="2025101" y="241655"/>
                </a:lnTo>
                <a:lnTo>
                  <a:pt x="1945054" y="489460"/>
                </a:lnTo>
                <a:lnTo>
                  <a:pt x="1960114" y="500442"/>
                </a:lnTo>
                <a:cubicBezTo>
                  <a:pt x="1988137" y="524717"/>
                  <a:pt x="2014873" y="550435"/>
                  <a:pt x="2040203" y="577487"/>
                </a:cubicBezTo>
                <a:lnTo>
                  <a:pt x="2048795" y="587678"/>
                </a:lnTo>
                <a:lnTo>
                  <a:pt x="2292425" y="508981"/>
                </a:lnTo>
                <a:lnTo>
                  <a:pt x="2436234" y="758063"/>
                </a:lnTo>
                <a:lnTo>
                  <a:pt x="2254720" y="922061"/>
                </a:lnTo>
                <a:lnTo>
                  <a:pt x="2269408" y="958503"/>
                </a:lnTo>
                <a:lnTo>
                  <a:pt x="2298262" y="1072685"/>
                </a:lnTo>
                <a:lnTo>
                  <a:pt x="2534078" y="1123232"/>
                </a:lnTo>
                <a:lnTo>
                  <a:pt x="2534078" y="1410847"/>
                </a:lnTo>
                <a:lnTo>
                  <a:pt x="2313203" y="1458192"/>
                </a:lnTo>
                <a:lnTo>
                  <a:pt x="2304582" y="1514684"/>
                </a:lnTo>
                <a:cubicBezTo>
                  <a:pt x="2298411" y="1544846"/>
                  <a:pt x="2290956" y="1574542"/>
                  <a:pt x="2282278" y="1603710"/>
                </a:cubicBezTo>
                <a:lnTo>
                  <a:pt x="2273540" y="1629023"/>
                </a:lnTo>
                <a:lnTo>
                  <a:pt x="2436234" y="1776020"/>
                </a:lnTo>
                <a:lnTo>
                  <a:pt x="2292425" y="2025100"/>
                </a:lnTo>
                <a:lnTo>
                  <a:pt x="2092492" y="1960518"/>
                </a:lnTo>
                <a:lnTo>
                  <a:pt x="2067843" y="1994321"/>
                </a:lnTo>
                <a:cubicBezTo>
                  <a:pt x="2043570" y="2022344"/>
                  <a:pt x="2017852" y="2049080"/>
                  <a:pt x="1990801" y="2074411"/>
                </a:cubicBezTo>
                <a:lnTo>
                  <a:pt x="1962409" y="2098344"/>
                </a:lnTo>
                <a:lnTo>
                  <a:pt x="2025101" y="2292424"/>
                </a:lnTo>
                <a:lnTo>
                  <a:pt x="1776019" y="2436231"/>
                </a:lnTo>
                <a:lnTo>
                  <a:pt x="1643806" y="2289901"/>
                </a:lnTo>
                <a:lnTo>
                  <a:pt x="1609783" y="2303617"/>
                </a:lnTo>
                <a:lnTo>
                  <a:pt x="1451683" y="2343567"/>
                </a:lnTo>
                <a:lnTo>
                  <a:pt x="1410848" y="2534078"/>
                </a:lnTo>
                <a:lnTo>
                  <a:pt x="1123232" y="2534078"/>
                </a:lnTo>
                <a:lnTo>
                  <a:pt x="1082311" y="2343169"/>
                </a:lnTo>
                <a:lnTo>
                  <a:pt x="1053603" y="2338789"/>
                </a:lnTo>
                <a:lnTo>
                  <a:pt x="890005" y="2290200"/>
                </a:lnTo>
                <a:lnTo>
                  <a:pt x="758062" y="2436231"/>
                </a:lnTo>
                <a:lnTo>
                  <a:pt x="508981" y="2292424"/>
                </a:lnTo>
                <a:lnTo>
                  <a:pt x="571342" y="2099366"/>
                </a:lnTo>
                <a:lnTo>
                  <a:pt x="449819" y="1974906"/>
                </a:lnTo>
                <a:lnTo>
                  <a:pt x="440167" y="1960976"/>
                </a:lnTo>
                <a:lnTo>
                  <a:pt x="241658" y="2025100"/>
                </a:lnTo>
                <a:lnTo>
                  <a:pt x="97849" y="1776020"/>
                </a:lnTo>
                <a:lnTo>
                  <a:pt x="260658" y="1628918"/>
                </a:lnTo>
                <a:lnTo>
                  <a:pt x="244666" y="1578581"/>
                </a:lnTo>
                <a:lnTo>
                  <a:pt x="220438" y="1458099"/>
                </a:lnTo>
                <a:lnTo>
                  <a:pt x="0" y="1410847"/>
                </a:lnTo>
                <a:lnTo>
                  <a:pt x="0" y="1123232"/>
                </a:lnTo>
                <a:lnTo>
                  <a:pt x="233627" y="1073154"/>
                </a:lnTo>
                <a:lnTo>
                  <a:pt x="244666" y="1023912"/>
                </a:lnTo>
                <a:lnTo>
                  <a:pt x="279901" y="922548"/>
                </a:lnTo>
                <a:lnTo>
                  <a:pt x="97849" y="758063"/>
                </a:lnTo>
                <a:lnTo>
                  <a:pt x="241658" y="508981"/>
                </a:lnTo>
                <a:lnTo>
                  <a:pt x="487184" y="588289"/>
                </a:lnTo>
                <a:lnTo>
                  <a:pt x="540964" y="530257"/>
                </a:lnTo>
                <a:lnTo>
                  <a:pt x="589363" y="490503"/>
                </a:lnTo>
                <a:lnTo>
                  <a:pt x="508981" y="241655"/>
                </a:lnTo>
                <a:lnTo>
                  <a:pt x="758062" y="97848"/>
                </a:lnTo>
                <a:lnTo>
                  <a:pt x="937288" y="296215"/>
                </a:lnTo>
                <a:lnTo>
                  <a:pt x="1053603" y="263703"/>
                </a:lnTo>
                <a:lnTo>
                  <a:pt x="1067151" y="261636"/>
                </a:lnTo>
                <a:close/>
              </a:path>
            </a:pathLst>
          </a:custGeom>
          <a:blipFill rotWithShape="1">
            <a:blip r:embed="rId1"/>
            <a:stretch>
              <a:fillRect/>
            </a:stretch>
          </a:blip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3">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49" name="文本框 38"/>
          <p:cNvSpPr txBox="1"/>
          <p:nvPr/>
        </p:nvSpPr>
        <p:spPr>
          <a:xfrm>
            <a:off x="5414003" y="3800988"/>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rPr>
              <a:t>03</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50" name="任意多边形 31"/>
          <p:cNvSpPr/>
          <p:nvPr/>
        </p:nvSpPr>
        <p:spPr>
          <a:xfrm>
            <a:off x="6151713" y="3305835"/>
            <a:ext cx="2093733" cy="2093733"/>
          </a:xfrm>
          <a:custGeom>
            <a:avLst/>
            <a:gdLst>
              <a:gd name="connsiteX0" fmla="*/ 1042841 w 2094279"/>
              <a:gd name="connsiteY0" fmla="*/ 621456 h 2094279"/>
              <a:gd name="connsiteX1" fmla="*/ 617158 w 2094279"/>
              <a:gd name="connsiteY1" fmla="*/ 1047139 h 2094279"/>
              <a:gd name="connsiteX2" fmla="*/ 1042841 w 2094279"/>
              <a:gd name="connsiteY2" fmla="*/ 1472822 h 2094279"/>
              <a:gd name="connsiteX3" fmla="*/ 1468524 w 2094279"/>
              <a:gd name="connsiteY3" fmla="*/ 1047139 h 2094279"/>
              <a:gd name="connsiteX4" fmla="*/ 1042841 w 2094279"/>
              <a:gd name="connsiteY4" fmla="*/ 621456 h 2094279"/>
              <a:gd name="connsiteX5" fmla="*/ 928291 w 2094279"/>
              <a:gd name="connsiteY5" fmla="*/ 0 h 2094279"/>
              <a:gd name="connsiteX6" fmla="*/ 1165990 w 2094279"/>
              <a:gd name="connsiteY6" fmla="*/ 0 h 2094279"/>
              <a:gd name="connsiteX7" fmla="*/ 1212337 w 2094279"/>
              <a:gd name="connsiteY7" fmla="*/ 216228 h 2094279"/>
              <a:gd name="connsiteX8" fmla="*/ 1223536 w 2094279"/>
              <a:gd name="connsiteY8" fmla="*/ 217936 h 2094279"/>
              <a:gd name="connsiteX9" fmla="*/ 1318464 w 2094279"/>
              <a:gd name="connsiteY9" fmla="*/ 246132 h 2094279"/>
              <a:gd name="connsiteX10" fmla="*/ 1467784 w 2094279"/>
              <a:gd name="connsiteY10" fmla="*/ 80866 h 2094279"/>
              <a:gd name="connsiteX11" fmla="*/ 1673637 w 2094279"/>
              <a:gd name="connsiteY11" fmla="*/ 199715 h 2094279"/>
              <a:gd name="connsiteX12" fmla="*/ 1607482 w 2094279"/>
              <a:gd name="connsiteY12" fmla="*/ 404512 h 2094279"/>
              <a:gd name="connsiteX13" fmla="*/ 1619929 w 2094279"/>
              <a:gd name="connsiteY13" fmla="*/ 413588 h 2094279"/>
              <a:gd name="connsiteX14" fmla="*/ 1686118 w 2094279"/>
              <a:gd name="connsiteY14" fmla="*/ 477262 h 2094279"/>
              <a:gd name="connsiteX15" fmla="*/ 1693219 w 2094279"/>
              <a:gd name="connsiteY15" fmla="*/ 485684 h 2094279"/>
              <a:gd name="connsiteX16" fmla="*/ 1894566 w 2094279"/>
              <a:gd name="connsiteY16" fmla="*/ 420645 h 2094279"/>
              <a:gd name="connsiteX17" fmla="*/ 2013416 w 2094279"/>
              <a:gd name="connsiteY17" fmla="*/ 626498 h 2094279"/>
              <a:gd name="connsiteX18" fmla="*/ 1863405 w 2094279"/>
              <a:gd name="connsiteY18" fmla="*/ 762034 h 2094279"/>
              <a:gd name="connsiteX19" fmla="*/ 1875544 w 2094279"/>
              <a:gd name="connsiteY19" fmla="*/ 792151 h 2094279"/>
              <a:gd name="connsiteX20" fmla="*/ 1899390 w 2094279"/>
              <a:gd name="connsiteY20" fmla="*/ 886516 h 2094279"/>
              <a:gd name="connsiteX21" fmla="*/ 2094279 w 2094279"/>
              <a:gd name="connsiteY21" fmla="*/ 928291 h 2094279"/>
              <a:gd name="connsiteX22" fmla="*/ 2094279 w 2094279"/>
              <a:gd name="connsiteY22" fmla="*/ 1165989 h 2094279"/>
              <a:gd name="connsiteX23" fmla="*/ 1911738 w 2094279"/>
              <a:gd name="connsiteY23" fmla="*/ 1205117 h 2094279"/>
              <a:gd name="connsiteX24" fmla="*/ 1904613 w 2094279"/>
              <a:gd name="connsiteY24" fmla="*/ 1251805 h 2094279"/>
              <a:gd name="connsiteX25" fmla="*/ 1886180 w 2094279"/>
              <a:gd name="connsiteY25" fmla="*/ 1325380 h 2094279"/>
              <a:gd name="connsiteX26" fmla="*/ 1878958 w 2094279"/>
              <a:gd name="connsiteY26" fmla="*/ 1346300 h 2094279"/>
              <a:gd name="connsiteX27" fmla="*/ 2013416 w 2094279"/>
              <a:gd name="connsiteY27" fmla="*/ 1467785 h 2094279"/>
              <a:gd name="connsiteX28" fmla="*/ 1894566 w 2094279"/>
              <a:gd name="connsiteY28" fmla="*/ 1673636 h 2094279"/>
              <a:gd name="connsiteX29" fmla="*/ 1729332 w 2094279"/>
              <a:gd name="connsiteY29" fmla="*/ 1620262 h 2094279"/>
              <a:gd name="connsiteX30" fmla="*/ 1708961 w 2094279"/>
              <a:gd name="connsiteY30" fmla="*/ 1648199 h 2094279"/>
              <a:gd name="connsiteX31" fmla="*/ 1645290 w 2094279"/>
              <a:gd name="connsiteY31" fmla="*/ 1714389 h 2094279"/>
              <a:gd name="connsiteX32" fmla="*/ 1621825 w 2094279"/>
              <a:gd name="connsiteY32" fmla="*/ 1734168 h 2094279"/>
              <a:gd name="connsiteX33" fmla="*/ 1673637 w 2094279"/>
              <a:gd name="connsiteY33" fmla="*/ 1894565 h 2094279"/>
              <a:gd name="connsiteX34" fmla="*/ 1467784 w 2094279"/>
              <a:gd name="connsiteY34" fmla="*/ 2013414 h 2094279"/>
              <a:gd name="connsiteX35" fmla="*/ 1358517 w 2094279"/>
              <a:gd name="connsiteY35" fmla="*/ 1892480 h 2094279"/>
              <a:gd name="connsiteX36" fmla="*/ 1330399 w 2094279"/>
              <a:gd name="connsiteY36" fmla="*/ 1903815 h 2094279"/>
              <a:gd name="connsiteX37" fmla="*/ 1199738 w 2094279"/>
              <a:gd name="connsiteY37" fmla="*/ 1936832 h 2094279"/>
              <a:gd name="connsiteX38" fmla="*/ 1165990 w 2094279"/>
              <a:gd name="connsiteY38" fmla="*/ 2094279 h 2094279"/>
              <a:gd name="connsiteX39" fmla="*/ 928291 w 2094279"/>
              <a:gd name="connsiteY39" fmla="*/ 2094279 h 2094279"/>
              <a:gd name="connsiteX40" fmla="*/ 894472 w 2094279"/>
              <a:gd name="connsiteY40" fmla="*/ 1936503 h 2094279"/>
              <a:gd name="connsiteX41" fmla="*/ 870746 w 2094279"/>
              <a:gd name="connsiteY41" fmla="*/ 1932883 h 2094279"/>
              <a:gd name="connsiteX42" fmla="*/ 735541 w 2094279"/>
              <a:gd name="connsiteY42" fmla="*/ 1892727 h 2094279"/>
              <a:gd name="connsiteX43" fmla="*/ 626497 w 2094279"/>
              <a:gd name="connsiteY43" fmla="*/ 2013414 h 2094279"/>
              <a:gd name="connsiteX44" fmla="*/ 420645 w 2094279"/>
              <a:gd name="connsiteY44" fmla="*/ 1894565 h 2094279"/>
              <a:gd name="connsiteX45" fmla="*/ 472183 w 2094279"/>
              <a:gd name="connsiteY45" fmla="*/ 1735013 h 2094279"/>
              <a:gd name="connsiteX46" fmla="*/ 371751 w 2094279"/>
              <a:gd name="connsiteY46" fmla="*/ 1632153 h 2094279"/>
              <a:gd name="connsiteX47" fmla="*/ 363774 w 2094279"/>
              <a:gd name="connsiteY47" fmla="*/ 1620641 h 2094279"/>
              <a:gd name="connsiteX48" fmla="*/ 199717 w 2094279"/>
              <a:gd name="connsiteY48" fmla="*/ 1673636 h 2094279"/>
              <a:gd name="connsiteX49" fmla="*/ 80867 w 2094279"/>
              <a:gd name="connsiteY49" fmla="*/ 1467785 h 2094279"/>
              <a:gd name="connsiteX50" fmla="*/ 215420 w 2094279"/>
              <a:gd name="connsiteY50" fmla="*/ 1346213 h 2094279"/>
              <a:gd name="connsiteX51" fmla="*/ 202203 w 2094279"/>
              <a:gd name="connsiteY51" fmla="*/ 1304612 h 2094279"/>
              <a:gd name="connsiteX52" fmla="*/ 182180 w 2094279"/>
              <a:gd name="connsiteY52" fmla="*/ 1205040 h 2094279"/>
              <a:gd name="connsiteX53" fmla="*/ 0 w 2094279"/>
              <a:gd name="connsiteY53" fmla="*/ 1165989 h 2094279"/>
              <a:gd name="connsiteX54" fmla="*/ 0 w 2094279"/>
              <a:gd name="connsiteY54" fmla="*/ 928291 h 2094279"/>
              <a:gd name="connsiteX55" fmla="*/ 193080 w 2094279"/>
              <a:gd name="connsiteY55" fmla="*/ 886904 h 2094279"/>
              <a:gd name="connsiteX56" fmla="*/ 202203 w 2094279"/>
              <a:gd name="connsiteY56" fmla="*/ 846208 h 2094279"/>
              <a:gd name="connsiteX57" fmla="*/ 231323 w 2094279"/>
              <a:gd name="connsiteY57" fmla="*/ 762436 h 2094279"/>
              <a:gd name="connsiteX58" fmla="*/ 80867 w 2094279"/>
              <a:gd name="connsiteY58" fmla="*/ 626498 h 2094279"/>
              <a:gd name="connsiteX59" fmla="*/ 199717 w 2094279"/>
              <a:gd name="connsiteY59" fmla="*/ 420645 h 2094279"/>
              <a:gd name="connsiteX60" fmla="*/ 402631 w 2094279"/>
              <a:gd name="connsiteY60" fmla="*/ 486189 h 2094279"/>
              <a:gd name="connsiteX61" fmla="*/ 447078 w 2094279"/>
              <a:gd name="connsiteY61" fmla="*/ 438229 h 2094279"/>
              <a:gd name="connsiteX62" fmla="*/ 487077 w 2094279"/>
              <a:gd name="connsiteY62" fmla="*/ 405374 h 2094279"/>
              <a:gd name="connsiteX63" fmla="*/ 420645 w 2094279"/>
              <a:gd name="connsiteY63" fmla="*/ 199715 h 2094279"/>
              <a:gd name="connsiteX64" fmla="*/ 626497 w 2094279"/>
              <a:gd name="connsiteY64" fmla="*/ 80866 h 2094279"/>
              <a:gd name="connsiteX65" fmla="*/ 774618 w 2094279"/>
              <a:gd name="connsiteY65" fmla="*/ 244806 h 2094279"/>
              <a:gd name="connsiteX66" fmla="*/ 870746 w 2094279"/>
              <a:gd name="connsiteY66" fmla="*/ 217936 h 2094279"/>
              <a:gd name="connsiteX67" fmla="*/ 881943 w 2094279"/>
              <a:gd name="connsiteY67"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94279" h="2094279">
                <a:moveTo>
                  <a:pt x="1042841" y="621456"/>
                </a:moveTo>
                <a:cubicBezTo>
                  <a:pt x="807743" y="621456"/>
                  <a:pt x="617158" y="812041"/>
                  <a:pt x="617158" y="1047139"/>
                </a:cubicBezTo>
                <a:cubicBezTo>
                  <a:pt x="617158" y="1282237"/>
                  <a:pt x="807743" y="1472822"/>
                  <a:pt x="1042841" y="1472822"/>
                </a:cubicBezTo>
                <a:cubicBezTo>
                  <a:pt x="1277939" y="1472822"/>
                  <a:pt x="1468524" y="1282237"/>
                  <a:pt x="1468524" y="1047139"/>
                </a:cubicBezTo>
                <a:cubicBezTo>
                  <a:pt x="1468524" y="812041"/>
                  <a:pt x="1277939" y="621456"/>
                  <a:pt x="1042841" y="621456"/>
                </a:cubicBezTo>
                <a:close/>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blipFill rotWithShape="1">
            <a:blip r:embed="rId1"/>
            <a:stretch>
              <a:fillRect/>
            </a:stretch>
          </a:blip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4">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51" name="文本框 39"/>
          <p:cNvSpPr txBox="1"/>
          <p:nvPr/>
        </p:nvSpPr>
        <p:spPr>
          <a:xfrm>
            <a:off x="6010306" y="4038442"/>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rPr>
              <a:t>04</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nvGrpSpPr>
          <p:cNvPr id="52" name="组合 53"/>
          <p:cNvGrpSpPr/>
          <p:nvPr/>
        </p:nvGrpSpPr>
        <p:grpSpPr>
          <a:xfrm flipH="1" flipV="1">
            <a:off x="1795493" y="2136840"/>
            <a:ext cx="2684215" cy="333279"/>
            <a:chOff x="5272248" y="4626108"/>
            <a:chExt cx="2684915" cy="333365"/>
          </a:xfrm>
          <a:effectLst>
            <a:outerShdw blurRad="76200" dist="25400" dir="2700000" algn="tl" rotWithShape="0">
              <a:prstClr val="black">
                <a:alpha val="30000"/>
              </a:prstClr>
            </a:outerShdw>
          </a:effectLst>
        </p:grpSpPr>
        <p:sp>
          <p:nvSpPr>
            <p:cNvPr id="53" name="椭圆 56"/>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任意多边形 5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9" name="Rectangle 40"/>
          <p:cNvSpPr>
            <a:spLocks noChangeArrowheads="1"/>
          </p:cNvSpPr>
          <p:nvPr/>
        </p:nvSpPr>
        <p:spPr bwMode="auto">
          <a:xfrm>
            <a:off x="3703993" y="2056563"/>
            <a:ext cx="206875" cy="16718"/>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Group 93"/>
          <p:cNvGrpSpPr/>
          <p:nvPr/>
        </p:nvGrpSpPr>
        <p:grpSpPr>
          <a:xfrm>
            <a:off x="3589481" y="1697146"/>
            <a:ext cx="435481" cy="356075"/>
            <a:chOff x="2691620" y="1272520"/>
            <a:chExt cx="326696" cy="267126"/>
          </a:xfrm>
          <a:solidFill>
            <a:srgbClr val="EF7F6F"/>
          </a:solidFill>
        </p:grpSpPr>
        <p:sp>
          <p:nvSpPr>
            <p:cNvPr id="57" name="Freeform 37"/>
            <p:cNvSpPr>
              <a:spLocks noEditPoints="1"/>
            </p:cNvSpPr>
            <p:nvPr/>
          </p:nvSpPr>
          <p:spPr bwMode="auto">
            <a:xfrm>
              <a:off x="2691620" y="1272520"/>
              <a:ext cx="326696" cy="233579"/>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Rectangle 38"/>
            <p:cNvSpPr>
              <a:spLocks noChangeArrowheads="1"/>
            </p:cNvSpPr>
            <p:nvPr/>
          </p:nvSpPr>
          <p:spPr bwMode="auto">
            <a:xfrm>
              <a:off x="2815464" y="1509233"/>
              <a:ext cx="79009" cy="30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Freeform 42"/>
            <p:cNvSpPr/>
            <p:nvPr/>
          </p:nvSpPr>
          <p:spPr bwMode="auto">
            <a:xfrm>
              <a:off x="2726735" y="1317354"/>
              <a:ext cx="241730" cy="125412"/>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1" name="组合 59"/>
          <p:cNvGrpSpPr/>
          <p:nvPr/>
        </p:nvGrpSpPr>
        <p:grpSpPr>
          <a:xfrm flipH="1">
            <a:off x="1722387" y="4510945"/>
            <a:ext cx="3376046" cy="528877"/>
            <a:chOff x="4580237" y="4436808"/>
            <a:chExt cx="3376925" cy="529015"/>
          </a:xfrm>
          <a:effectLst>
            <a:outerShdw blurRad="76200" dist="25400" dir="2700000" algn="tl" rotWithShape="0">
              <a:prstClr val="black">
                <a:alpha val="30000"/>
              </a:prstClr>
            </a:outerShdw>
          </a:effectLst>
        </p:grpSpPr>
        <p:sp>
          <p:nvSpPr>
            <p:cNvPr id="62" name="椭圆 62"/>
            <p:cNvSpPr/>
            <p:nvPr/>
          </p:nvSpPr>
          <p:spPr>
            <a:xfrm>
              <a:off x="4580237" y="44368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任意多边形 63"/>
            <p:cNvSpPr/>
            <p:nvPr/>
          </p:nvSpPr>
          <p:spPr>
            <a:xfrm>
              <a:off x="4630577" y="4477319"/>
              <a:ext cx="3326585" cy="4885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 name="connsiteX0-7" fmla="*/ 325514 w 3141285"/>
                <a:gd name="connsiteY0-8" fmla="*/ 0 h 649982"/>
                <a:gd name="connsiteX1-9" fmla="*/ 0 w 3141285"/>
                <a:gd name="connsiteY1-10" fmla="*/ 649982 h 649982"/>
                <a:gd name="connsiteX2-11" fmla="*/ 3141285 w 3141285"/>
                <a:gd name="connsiteY2-12" fmla="*/ 638628 h 649982"/>
                <a:gd name="connsiteX0-13" fmla="*/ 0 w 3572787"/>
                <a:gd name="connsiteY0-14" fmla="*/ 0 h 1149622"/>
                <a:gd name="connsiteX1-15" fmla="*/ 431502 w 3572787"/>
                <a:gd name="connsiteY1-16" fmla="*/ 1149622 h 1149622"/>
                <a:gd name="connsiteX2-17" fmla="*/ 3572787 w 3572787"/>
                <a:gd name="connsiteY2-18" fmla="*/ 1138268 h 1149622"/>
                <a:gd name="connsiteX0-19" fmla="*/ 0 w 3572787"/>
                <a:gd name="connsiteY0-20" fmla="*/ 0 h 1164763"/>
                <a:gd name="connsiteX1-21" fmla="*/ 376942 w 3572787"/>
                <a:gd name="connsiteY1-22" fmla="*/ 1164763 h 1164763"/>
                <a:gd name="connsiteX2-23" fmla="*/ 3572787 w 3572787"/>
                <a:gd name="connsiteY2-24" fmla="*/ 1138268 h 1164763"/>
                <a:gd name="connsiteX0-25" fmla="*/ 0 w 3572787"/>
                <a:gd name="connsiteY0-26" fmla="*/ 0 h 1164763"/>
                <a:gd name="connsiteX1-27" fmla="*/ 561081 w 3572787"/>
                <a:gd name="connsiteY1-28" fmla="*/ 1164763 h 1164763"/>
                <a:gd name="connsiteX2-29" fmla="*/ 3572787 w 3572787"/>
                <a:gd name="connsiteY2-30" fmla="*/ 1138268 h 1164763"/>
              </a:gdLst>
              <a:ahLst/>
              <a:cxnLst>
                <a:cxn ang="0">
                  <a:pos x="connsiteX0-1" y="connsiteY0-2"/>
                </a:cxn>
                <a:cxn ang="0">
                  <a:pos x="connsiteX1-3" y="connsiteY1-4"/>
                </a:cxn>
                <a:cxn ang="0">
                  <a:pos x="connsiteX2-5" y="connsiteY2-6"/>
                </a:cxn>
              </a:cxnLst>
              <a:rect l="l" t="t" r="r" b="b"/>
              <a:pathLst>
                <a:path w="3572787" h="1164763">
                  <a:moveTo>
                    <a:pt x="0" y="0"/>
                  </a:moveTo>
                  <a:lnTo>
                    <a:pt x="561081" y="1164763"/>
                  </a:lnTo>
                  <a:lnTo>
                    <a:pt x="3572787" y="113826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8" name="Freeform 53"/>
          <p:cNvSpPr>
            <a:spLocks noEditPoints="1"/>
          </p:cNvSpPr>
          <p:nvPr/>
        </p:nvSpPr>
        <p:spPr bwMode="auto">
          <a:xfrm>
            <a:off x="3473590" y="4591384"/>
            <a:ext cx="405772" cy="40577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EF7F6F">
              <a:alpha val="40000"/>
            </a:srgb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9" name="组合 41"/>
          <p:cNvGrpSpPr/>
          <p:nvPr/>
        </p:nvGrpSpPr>
        <p:grpSpPr>
          <a:xfrm flipV="1">
            <a:off x="7271580" y="2892575"/>
            <a:ext cx="2684215" cy="333279"/>
            <a:chOff x="5272248" y="4626108"/>
            <a:chExt cx="2684915" cy="333365"/>
          </a:xfrm>
          <a:effectLst>
            <a:outerShdw blurRad="76200" dist="25400" dir="2700000" algn="tl" rotWithShape="0">
              <a:prstClr val="black">
                <a:alpha val="30000"/>
              </a:prstClr>
            </a:outerShdw>
          </a:effectLst>
        </p:grpSpPr>
        <p:sp>
          <p:nvSpPr>
            <p:cNvPr id="80" name="椭圆 44"/>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1" name="任意多边形 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3" name="Group 92"/>
          <p:cNvGrpSpPr/>
          <p:nvPr/>
        </p:nvGrpSpPr>
        <p:grpSpPr>
          <a:xfrm>
            <a:off x="7614211" y="2501795"/>
            <a:ext cx="513261" cy="317764"/>
            <a:chOff x="5616373" y="1557898"/>
            <a:chExt cx="385046" cy="238385"/>
          </a:xfrm>
          <a:solidFill>
            <a:srgbClr val="EF7F6F"/>
          </a:solidFill>
        </p:grpSpPr>
        <p:sp>
          <p:nvSpPr>
            <p:cNvPr id="84" name="Freeform 47"/>
            <p:cNvSpPr/>
            <p:nvPr/>
          </p:nvSpPr>
          <p:spPr bwMode="auto">
            <a:xfrm>
              <a:off x="5712246" y="1557898"/>
              <a:ext cx="193300" cy="238385"/>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Freeform 48"/>
            <p:cNvSpPr/>
            <p:nvPr/>
          </p:nvSpPr>
          <p:spPr bwMode="auto">
            <a:xfrm>
              <a:off x="5616373" y="1601947"/>
              <a:ext cx="123080" cy="194336"/>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Freeform 49"/>
            <p:cNvSpPr/>
            <p:nvPr/>
          </p:nvSpPr>
          <p:spPr bwMode="auto">
            <a:xfrm>
              <a:off x="5878598" y="1601947"/>
              <a:ext cx="122821" cy="194336"/>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7" name="组合 47"/>
          <p:cNvGrpSpPr/>
          <p:nvPr/>
        </p:nvGrpSpPr>
        <p:grpSpPr>
          <a:xfrm>
            <a:off x="7843679" y="4854277"/>
            <a:ext cx="2684215" cy="333279"/>
            <a:chOff x="5272248" y="4626108"/>
            <a:chExt cx="2684915" cy="333365"/>
          </a:xfrm>
          <a:effectLst>
            <a:outerShdw blurRad="76200" dist="25400" dir="2700000" algn="tl" rotWithShape="0">
              <a:prstClr val="black">
                <a:alpha val="30000"/>
              </a:prstClr>
            </a:outerShdw>
          </a:effectLst>
        </p:grpSpPr>
        <p:sp>
          <p:nvSpPr>
            <p:cNvPr id="88" name="椭圆 50"/>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任意多边形 5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92" name="Freeform 57"/>
          <p:cNvSpPr>
            <a:spLocks noEditPoints="1"/>
          </p:cNvSpPr>
          <p:nvPr/>
        </p:nvSpPr>
        <p:spPr bwMode="auto">
          <a:xfrm>
            <a:off x="8349512" y="4794360"/>
            <a:ext cx="358521" cy="3592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EF7F6F">
              <a:alpha val="40000"/>
            </a:srgb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5" name="组合 25"/>
          <p:cNvGrpSpPr/>
          <p:nvPr/>
        </p:nvGrpSpPr>
        <p:grpSpPr>
          <a:xfrm>
            <a:off x="8127471" y="2413264"/>
            <a:ext cx="3486502" cy="1058300"/>
            <a:chOff x="503238" y="2770637"/>
            <a:chExt cx="3204356" cy="793932"/>
          </a:xfrm>
        </p:grpSpPr>
        <p:sp>
          <p:nvSpPr>
            <p:cNvPr id="96"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8" name="组合 25"/>
          <p:cNvGrpSpPr/>
          <p:nvPr/>
        </p:nvGrpSpPr>
        <p:grpSpPr>
          <a:xfrm>
            <a:off x="8703910" y="4749456"/>
            <a:ext cx="3486502" cy="1058300"/>
            <a:chOff x="503238" y="2770637"/>
            <a:chExt cx="3204356" cy="793932"/>
          </a:xfrm>
        </p:grpSpPr>
        <p:sp>
          <p:nvSpPr>
            <p:cNvPr id="99"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1" name="组合 25"/>
          <p:cNvGrpSpPr/>
          <p:nvPr/>
        </p:nvGrpSpPr>
        <p:grpSpPr>
          <a:xfrm>
            <a:off x="509455" y="4546309"/>
            <a:ext cx="3148780" cy="1086557"/>
            <a:chOff x="-523652" y="2770637"/>
            <a:chExt cx="2893963" cy="815130"/>
          </a:xfrm>
        </p:grpSpPr>
        <p:sp>
          <p:nvSpPr>
            <p:cNvPr id="102" name="矩形 26"/>
            <p:cNvSpPr/>
            <p:nvPr/>
          </p:nvSpPr>
          <p:spPr>
            <a:xfrm>
              <a:off x="-523652" y="3165639"/>
              <a:ext cx="2893963" cy="420128"/>
            </a:xfrm>
            <a:prstGeom prst="rect">
              <a:avLst/>
            </a:prstGeom>
          </p:spPr>
          <p:txBody>
            <a:bodyPr wrap="square">
              <a:spAutoFit/>
            </a:bodyPr>
            <a:lstStyle/>
            <a:p>
              <a:pPr algn="r">
                <a:lnSpc>
                  <a:spcPct val="114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3"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4" name="组合 25"/>
          <p:cNvGrpSpPr/>
          <p:nvPr/>
        </p:nvGrpSpPr>
        <p:grpSpPr>
          <a:xfrm>
            <a:off x="611029" y="1600676"/>
            <a:ext cx="2945634" cy="1086557"/>
            <a:chOff x="-523652" y="2770637"/>
            <a:chExt cx="2707256" cy="815130"/>
          </a:xfrm>
        </p:grpSpPr>
        <p:sp>
          <p:nvSpPr>
            <p:cNvPr id="105" name="矩形 26"/>
            <p:cNvSpPr/>
            <p:nvPr/>
          </p:nvSpPr>
          <p:spPr>
            <a:xfrm>
              <a:off x="-523652" y="3165639"/>
              <a:ext cx="2707256" cy="420128"/>
            </a:xfrm>
            <a:prstGeom prst="rect">
              <a:avLst/>
            </a:prstGeom>
          </p:spPr>
          <p:txBody>
            <a:bodyPr wrap="square">
              <a:spAutoFit/>
            </a:bodyPr>
            <a:lstStyle/>
            <a:p>
              <a:pPr algn="r">
                <a:lnSpc>
                  <a:spcPct val="114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矩形 27"/>
            <p:cNvSpPr/>
            <p:nvPr/>
          </p:nvSpPr>
          <p:spPr>
            <a:xfrm>
              <a:off x="540868" y="2770637"/>
              <a:ext cx="1486833" cy="284671"/>
            </a:xfrm>
            <a:prstGeom prst="rect">
              <a:avLst/>
            </a:prstGeom>
          </p:spPr>
          <p:txBody>
            <a:bodyPr wrap="none">
              <a:spAutoFit/>
            </a:bodyPr>
            <a:lstStyle/>
            <a:p>
              <a:pPr>
                <a:defRPr/>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advTm="131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1000"/>
                                        <p:tgtEl>
                                          <p:spTgt spid="49"/>
                                        </p:tgtEl>
                                      </p:cBhvr>
                                    </p:animEffect>
                                    <p:anim calcmode="lin" valueType="num">
                                      <p:cBhvr>
                                        <p:cTn id="42" dur="1000" fill="hold"/>
                                        <p:tgtEl>
                                          <p:spTgt spid="49"/>
                                        </p:tgtEl>
                                        <p:attrNameLst>
                                          <p:attrName>ppt_x</p:attrName>
                                        </p:attrNameLst>
                                      </p:cBhvr>
                                      <p:tavLst>
                                        <p:tav tm="0">
                                          <p:val>
                                            <p:strVal val="#ppt_x"/>
                                          </p:val>
                                        </p:tav>
                                        <p:tav tm="100000">
                                          <p:val>
                                            <p:strVal val="#ppt_x"/>
                                          </p:val>
                                        </p:tav>
                                      </p:tavLst>
                                    </p:anim>
                                    <p:anim calcmode="lin" valueType="num">
                                      <p:cBhvr>
                                        <p:cTn id="43" dur="1000" fill="hold"/>
                                        <p:tgtEl>
                                          <p:spTgt spid="4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anim calcmode="lin" valueType="num">
                                      <p:cBhvr>
                                        <p:cTn id="47" dur="1000" fill="hold"/>
                                        <p:tgtEl>
                                          <p:spTgt spid="51"/>
                                        </p:tgtEl>
                                        <p:attrNameLst>
                                          <p:attrName>ppt_x</p:attrName>
                                        </p:attrNameLst>
                                      </p:cBhvr>
                                      <p:tavLst>
                                        <p:tav tm="0">
                                          <p:val>
                                            <p:strVal val="#ppt_x"/>
                                          </p:val>
                                        </p:tav>
                                        <p:tav tm="100000">
                                          <p:val>
                                            <p:strVal val="#ppt_x"/>
                                          </p:val>
                                        </p:tav>
                                      </p:tavLst>
                                    </p:anim>
                                    <p:anim calcmode="lin" valueType="num">
                                      <p:cBhvr>
                                        <p:cTn id="48" dur="1000" fill="hold"/>
                                        <p:tgtEl>
                                          <p:spTgt spid="51"/>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2000"/>
                                        <p:tgtEl>
                                          <p:spTgt spid="52"/>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2000"/>
                                        <p:tgtEl>
                                          <p:spTgt spid="79"/>
                                        </p:tgtEl>
                                      </p:cBhvr>
                                    </p:animEffect>
                                  </p:childTnLst>
                                </p:cTn>
                              </p:par>
                              <p:par>
                                <p:cTn id="55" presetID="10" presetClass="entr" presetSubtype="0" fill="hold"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2000"/>
                                        <p:tgtEl>
                                          <p:spTgt spid="61"/>
                                        </p:tgtEl>
                                      </p:cBhvr>
                                    </p:animEffect>
                                  </p:childTnLst>
                                </p:cTn>
                              </p:par>
                              <p:par>
                                <p:cTn id="58" presetID="10" presetClass="entr" presetSubtype="0"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fade">
                                      <p:cBhvr>
                                        <p:cTn id="60" dur="2000"/>
                                        <p:tgtEl>
                                          <p:spTgt spid="87"/>
                                        </p:tgtEl>
                                      </p:cBhvr>
                                    </p:animEffect>
                                  </p:childTnLst>
                                </p:cTn>
                              </p:par>
                            </p:childTnLst>
                          </p:cTn>
                        </p:par>
                        <p:par>
                          <p:cTn id="61" fill="hold">
                            <p:stCondLst>
                              <p:cond delay="5000"/>
                            </p:stCondLst>
                            <p:childTnLst>
                              <p:par>
                                <p:cTn id="62" presetID="23" presetClass="entr" presetSubtype="16" fill="hold" nodeType="afterEffect">
                                  <p:stCondLst>
                                    <p:cond delay="0"/>
                                  </p:stCondLst>
                                  <p:childTnLst>
                                    <p:set>
                                      <p:cBhvr>
                                        <p:cTn id="63" dur="1" fill="hold">
                                          <p:stCondLst>
                                            <p:cond delay="0"/>
                                          </p:stCondLst>
                                        </p:cTn>
                                        <p:tgtEl>
                                          <p:spTgt spid="94"/>
                                        </p:tgtEl>
                                        <p:attrNameLst>
                                          <p:attrName>style.visibility</p:attrName>
                                        </p:attrNameLst>
                                      </p:cBhvr>
                                      <p:to>
                                        <p:strVal val="visible"/>
                                      </p:to>
                                    </p:set>
                                    <p:anim calcmode="lin" valueType="num">
                                      <p:cBhvr>
                                        <p:cTn id="64" dur="500" fill="hold"/>
                                        <p:tgtEl>
                                          <p:spTgt spid="94"/>
                                        </p:tgtEl>
                                        <p:attrNameLst>
                                          <p:attrName>ppt_w</p:attrName>
                                        </p:attrNameLst>
                                      </p:cBhvr>
                                      <p:tavLst>
                                        <p:tav tm="0">
                                          <p:val>
                                            <p:fltVal val="0"/>
                                          </p:val>
                                        </p:tav>
                                        <p:tav tm="100000">
                                          <p:val>
                                            <p:strVal val="#ppt_w"/>
                                          </p:val>
                                        </p:tav>
                                      </p:tavLst>
                                    </p:anim>
                                    <p:anim calcmode="lin" valueType="num">
                                      <p:cBhvr>
                                        <p:cTn id="65" dur="500" fill="hold"/>
                                        <p:tgtEl>
                                          <p:spTgt spid="9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0"/>
                                  </p:stCondLst>
                                  <p:childTnLst>
                                    <p:set>
                                      <p:cBhvr>
                                        <p:cTn id="71" dur="1" fill="hold">
                                          <p:stCondLst>
                                            <p:cond delay="0"/>
                                          </p:stCondLst>
                                        </p:cTn>
                                        <p:tgtEl>
                                          <p:spTgt spid="93"/>
                                        </p:tgtEl>
                                        <p:attrNameLst>
                                          <p:attrName>style.visibility</p:attrName>
                                        </p:attrNameLst>
                                      </p:cBhvr>
                                      <p:to>
                                        <p:strVal val="visible"/>
                                      </p:to>
                                    </p:set>
                                    <p:anim calcmode="lin" valueType="num">
                                      <p:cBhvr>
                                        <p:cTn id="72" dur="500" fill="hold"/>
                                        <p:tgtEl>
                                          <p:spTgt spid="93"/>
                                        </p:tgtEl>
                                        <p:attrNameLst>
                                          <p:attrName>ppt_w</p:attrName>
                                        </p:attrNameLst>
                                      </p:cBhvr>
                                      <p:tavLst>
                                        <p:tav tm="0">
                                          <p:val>
                                            <p:fltVal val="0"/>
                                          </p:val>
                                        </p:tav>
                                        <p:tav tm="100000">
                                          <p:val>
                                            <p:strVal val="#ppt_w"/>
                                          </p:val>
                                        </p:tav>
                                      </p:tavLst>
                                    </p:anim>
                                    <p:anim calcmode="lin" valueType="num">
                                      <p:cBhvr>
                                        <p:cTn id="73" dur="500" fill="hold"/>
                                        <p:tgtEl>
                                          <p:spTgt spid="93"/>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p:cTn id="76" dur="500" fill="hold"/>
                                        <p:tgtEl>
                                          <p:spTgt spid="92"/>
                                        </p:tgtEl>
                                        <p:attrNameLst>
                                          <p:attrName>ppt_w</p:attrName>
                                        </p:attrNameLst>
                                      </p:cBhvr>
                                      <p:tavLst>
                                        <p:tav tm="0">
                                          <p:val>
                                            <p:fltVal val="0"/>
                                          </p:val>
                                        </p:tav>
                                        <p:tav tm="100000">
                                          <p:val>
                                            <p:strVal val="#ppt_w"/>
                                          </p:val>
                                        </p:tav>
                                      </p:tavLst>
                                    </p:anim>
                                    <p:anim calcmode="lin" valueType="num">
                                      <p:cBhvr>
                                        <p:cTn id="77" dur="500" fill="hold"/>
                                        <p:tgtEl>
                                          <p:spTgt spid="92"/>
                                        </p:tgtEl>
                                        <p:attrNameLst>
                                          <p:attrName>ppt_h</p:attrName>
                                        </p:attrNameLst>
                                      </p:cBhvr>
                                      <p:tavLst>
                                        <p:tav tm="0">
                                          <p:val>
                                            <p:fltVal val="0"/>
                                          </p:val>
                                        </p:tav>
                                        <p:tav tm="100000">
                                          <p:val>
                                            <p:strVal val="#ppt_h"/>
                                          </p:val>
                                        </p:tav>
                                      </p:tavLst>
                                    </p:anim>
                                  </p:childTnLst>
                                </p:cTn>
                              </p:par>
                            </p:childTnLst>
                          </p:cTn>
                        </p:par>
                        <p:par>
                          <p:cTn id="78" fill="hold">
                            <p:stCondLst>
                              <p:cond delay="5500"/>
                            </p:stCondLst>
                            <p:childTnLst>
                              <p:par>
                                <p:cTn id="79" presetID="12" presetClass="entr" presetSubtype="4"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Effect transition="in" filter="slide(fromBottom)">
                                      <p:cBhvr>
                                        <p:cTn id="81" dur="500"/>
                                        <p:tgtEl>
                                          <p:spTgt spid="104"/>
                                        </p:tgtEl>
                                      </p:cBhvr>
                                    </p:animEffect>
                                  </p:childTnLst>
                                </p:cTn>
                              </p:par>
                            </p:childTnLst>
                          </p:cTn>
                        </p:par>
                        <p:par>
                          <p:cTn id="82" fill="hold">
                            <p:stCondLst>
                              <p:cond delay="6000"/>
                            </p:stCondLst>
                            <p:childTnLst>
                              <p:par>
                                <p:cTn id="83" presetID="12" presetClass="entr" presetSubtype="4" fill="hold" nodeType="after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slide(fromBottom)">
                                      <p:cBhvr>
                                        <p:cTn id="85" dur="500"/>
                                        <p:tgtEl>
                                          <p:spTgt spid="101"/>
                                        </p:tgtEl>
                                      </p:cBhvr>
                                    </p:animEffect>
                                  </p:childTnLst>
                                </p:cTn>
                              </p:par>
                            </p:childTnLst>
                          </p:cTn>
                        </p:par>
                        <p:par>
                          <p:cTn id="86" fill="hold">
                            <p:stCondLst>
                              <p:cond delay="6500"/>
                            </p:stCondLst>
                            <p:childTnLst>
                              <p:par>
                                <p:cTn id="87" presetID="12" presetClass="entr" presetSubtype="4" fill="hold"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slide(fromBottom)">
                                      <p:cBhvr>
                                        <p:cTn id="89" dur="500"/>
                                        <p:tgtEl>
                                          <p:spTgt spid="95"/>
                                        </p:tgtEl>
                                      </p:cBhvr>
                                    </p:animEffect>
                                  </p:childTnLst>
                                </p:cTn>
                              </p:par>
                            </p:childTnLst>
                          </p:cTn>
                        </p:par>
                        <p:par>
                          <p:cTn id="90" fill="hold">
                            <p:stCondLst>
                              <p:cond delay="7000"/>
                            </p:stCondLst>
                            <p:childTnLst>
                              <p:par>
                                <p:cTn id="91" presetID="12" presetClass="entr" presetSubtype="4" fill="hold" nodeType="afterEffect">
                                  <p:stCondLst>
                                    <p:cond delay="0"/>
                                  </p:stCondLst>
                                  <p:childTnLst>
                                    <p:set>
                                      <p:cBhvr>
                                        <p:cTn id="92" dur="1" fill="hold">
                                          <p:stCondLst>
                                            <p:cond delay="0"/>
                                          </p:stCondLst>
                                        </p:cTn>
                                        <p:tgtEl>
                                          <p:spTgt spid="98"/>
                                        </p:tgtEl>
                                        <p:attrNameLst>
                                          <p:attrName>style.visibility</p:attrName>
                                        </p:attrNameLst>
                                      </p:cBhvr>
                                      <p:to>
                                        <p:strVal val="visible"/>
                                      </p:to>
                                    </p:set>
                                    <p:animEffect transition="in" filter="slide(fromBottom)">
                                      <p:cBhvr>
                                        <p:cTn id="9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bldLvl="0" animBg="1"/>
      <p:bldP spid="46" grpId="0"/>
      <p:bldP spid="47" grpId="0"/>
      <p:bldP spid="48" grpId="0" bldLvl="0" animBg="1"/>
      <p:bldP spid="49" grpId="0"/>
      <p:bldP spid="50" grpId="0" bldLvl="0" animBg="1"/>
      <p:bldP spid="51" grpId="0"/>
      <p:bldP spid="78" grpId="0" bldLvl="0" animBg="1"/>
      <p:bldP spid="9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653563" y="533400"/>
            <a:ext cx="2886075"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23900">
                <a:solidFill>
                  <a:schemeClr val="bg1"/>
                </a:solidFill>
                <a:effectLst>
                  <a:outerShdw blurRad="38100" dist="38100" dir="2700000" algn="tl">
                    <a:srgbClr val="000000">
                      <a:alpha val="43137"/>
                    </a:srgbClr>
                  </a:outerShdw>
                </a:effectLst>
                <a:latin typeface="Agency FB" panose="020B0503020202020204" pitchFamily="34" charset="0"/>
              </a:rPr>
              <a:t>04</a:t>
            </a:r>
            <a:endParaRPr lang="zh-CN" altLang="en-US" sz="23900">
              <a:solidFill>
                <a:schemeClr val="bg1"/>
              </a:solidFill>
              <a:effectLst>
                <a:outerShdw blurRad="38100" dist="38100" dir="2700000" algn="tl">
                  <a:srgbClr val="000000">
                    <a:alpha val="43137"/>
                  </a:srgbClr>
                </a:outerShdw>
              </a:effectLst>
              <a:latin typeface="Agency FB" panose="020B0503020202020204" pitchFamily="34" charset="0"/>
            </a:endParaRPr>
          </a:p>
        </p:txBody>
      </p:sp>
      <p:grpSp>
        <p:nvGrpSpPr>
          <p:cNvPr id="3" name="组合 30"/>
          <p:cNvGrpSpPr/>
          <p:nvPr/>
        </p:nvGrpSpPr>
        <p:grpSpPr bwMode="auto">
          <a:xfrm>
            <a:off x="3564538" y="3751263"/>
            <a:ext cx="5064125" cy="1171277"/>
            <a:chOff x="3464698" y="4753005"/>
            <a:chExt cx="5064447" cy="1171708"/>
          </a:xfrm>
        </p:grpSpPr>
        <p:sp>
          <p:nvSpPr>
            <p:cNvPr id="4" name="文本框 11"/>
            <p:cNvSpPr txBox="1">
              <a:spLocks noChangeArrowheads="1"/>
            </p:cNvSpPr>
            <p:nvPr/>
          </p:nvSpPr>
          <p:spPr bwMode="auto">
            <a:xfrm>
              <a:off x="3650539" y="4753005"/>
              <a:ext cx="4878606" cy="583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单击此处添加名称</a:t>
              </a:r>
              <a:endParaRPr lang="en-US" altLang="zh-CN" sz="3200" b="1">
                <a:solidFill>
                  <a:schemeClr val="bg1"/>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ransition advTm="145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3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3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3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3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blipFill rotWithShape="1">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grpSp>
          <p:nvGrpSpPr>
            <p:cNvPr id="4" name="组合 48"/>
            <p:cNvGrpSpPr/>
            <p:nvPr/>
          </p:nvGrpSpPr>
          <p:grpSpPr>
            <a:xfrm>
              <a:off x="4611947" y="1399612"/>
              <a:ext cx="842963" cy="383381"/>
              <a:chOff x="8478838" y="1247776"/>
              <a:chExt cx="1123950" cy="511175"/>
            </a:xfrm>
            <a:solidFill>
              <a:schemeClr val="bg1"/>
            </a:solidFill>
          </p:grpSpPr>
          <p:sp>
            <p:nvSpPr>
              <p:cNvPr id="44"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47"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50"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5" name="组合 59"/>
            <p:cNvGrpSpPr/>
            <p:nvPr/>
          </p:nvGrpSpPr>
          <p:grpSpPr>
            <a:xfrm>
              <a:off x="6796172" y="1361681"/>
              <a:ext cx="527447" cy="531019"/>
              <a:chOff x="10121900" y="1050926"/>
              <a:chExt cx="703262" cy="708025"/>
            </a:xfrm>
            <a:solidFill>
              <a:schemeClr val="bg1"/>
            </a:solidFill>
          </p:grpSpPr>
          <p:sp>
            <p:nvSpPr>
              <p:cNvPr id="53"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54"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7"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58"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0"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1"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2"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3"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4"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8"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7"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8"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70"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71"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72"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sp>
            <p:nvSpPr>
              <p:cNvPr id="73"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latin typeface="微软雅黑" panose="020B0503020204020204" pitchFamily="34" charset="-122"/>
                  <a:ea typeface="微软雅黑" panose="020B0503020204020204" pitchFamily="34" charset="-122"/>
                </a:endParaRPr>
              </a:p>
            </p:txBody>
          </p:sp>
        </p:grpSp>
      </p:grpSp>
      <p:grpSp>
        <p:nvGrpSpPr>
          <p:cNvPr id="9" name="Group 74"/>
          <p:cNvGrpSpPr/>
          <p:nvPr/>
        </p:nvGrpSpPr>
        <p:grpSpPr>
          <a:xfrm>
            <a:off x="7937771" y="1685987"/>
            <a:ext cx="3441624" cy="923609"/>
            <a:chOff x="336640" y="2982432"/>
            <a:chExt cx="2581890" cy="692887"/>
          </a:xfrm>
        </p:grpSpPr>
        <p:sp>
          <p:nvSpPr>
            <p:cNvPr id="76"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Group 77"/>
          <p:cNvGrpSpPr/>
          <p:nvPr/>
        </p:nvGrpSpPr>
        <p:grpSpPr>
          <a:xfrm>
            <a:off x="7937771" y="4748589"/>
            <a:ext cx="3441624" cy="923609"/>
            <a:chOff x="336640" y="2982432"/>
            <a:chExt cx="2581890" cy="692887"/>
          </a:xfrm>
        </p:grpSpPr>
        <p:sp>
          <p:nvSpPr>
            <p:cNvPr id="79"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Group 80"/>
          <p:cNvGrpSpPr/>
          <p:nvPr/>
        </p:nvGrpSpPr>
        <p:grpSpPr>
          <a:xfrm>
            <a:off x="676933" y="1753258"/>
            <a:ext cx="3441624" cy="905487"/>
            <a:chOff x="336640" y="2996026"/>
            <a:chExt cx="2581890" cy="679293"/>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Group 83"/>
          <p:cNvGrpSpPr/>
          <p:nvPr/>
        </p:nvGrpSpPr>
        <p:grpSpPr>
          <a:xfrm>
            <a:off x="676933" y="4706889"/>
            <a:ext cx="3441624" cy="905487"/>
            <a:chOff x="336640" y="2996026"/>
            <a:chExt cx="2581890" cy="679293"/>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advTm="1545">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slide(fromTop)">
                                      <p:cBhvr>
                                        <p:cTn id="14" dur="500"/>
                                        <p:tgtEl>
                                          <p:spTgt spid="11"/>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Top)">
                                      <p:cBhvr>
                                        <p:cTn id="18" dur="500"/>
                                        <p:tgtEl>
                                          <p:spTgt spid="1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Top)">
                                      <p:cBhvr>
                                        <p:cTn id="22" dur="500"/>
                                        <p:tgtEl>
                                          <p:spTgt spid="9"/>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lide(fromTop)">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7139291" y="2289574"/>
            <a:ext cx="398296" cy="1144343"/>
            <a:chOff x="7148948" y="2531570"/>
            <a:chExt cx="39834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398347" cy="432731"/>
              <a:chOff x="7148948" y="2531570"/>
              <a:chExt cx="398347" cy="432731"/>
            </a:xfrm>
          </p:grpSpPr>
          <p:sp>
            <p:nvSpPr>
              <p:cNvPr id="78" name="椭圆 77"/>
              <p:cNvSpPr/>
              <p:nvPr/>
            </p:nvSpPr>
            <p:spPr>
              <a:xfrm>
                <a:off x="7159500" y="2576506"/>
                <a:ext cx="387795" cy="387795"/>
              </a:xfrm>
              <a:prstGeom prst="ellipse">
                <a:avLst/>
              </a:prstGeom>
              <a:solidFill>
                <a:srgbClr val="EF7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4630643" y="4134121"/>
            <a:ext cx="395514" cy="1099653"/>
            <a:chOff x="4630439" y="3891279"/>
            <a:chExt cx="395564" cy="109965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395564" cy="436503"/>
              <a:chOff x="4630439" y="4554429"/>
              <a:chExt cx="395564" cy="436503"/>
            </a:xfrm>
          </p:grpSpPr>
          <p:sp>
            <p:nvSpPr>
              <p:cNvPr id="83" name="椭圆 82"/>
              <p:cNvSpPr/>
              <p:nvPr/>
            </p:nvSpPr>
            <p:spPr>
              <a:xfrm flipV="1">
                <a:off x="4638208" y="4603137"/>
                <a:ext cx="387795" cy="387795"/>
              </a:xfrm>
              <a:prstGeom prst="ellipse">
                <a:avLst/>
              </a:prstGeom>
              <a:solidFill>
                <a:srgbClr val="EF7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2098758" y="2264591"/>
            <a:ext cx="415293" cy="1169321"/>
            <a:chOff x="2098242" y="2506590"/>
            <a:chExt cx="415348"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15348" cy="457711"/>
              <a:chOff x="2098242" y="2506590"/>
              <a:chExt cx="415348" cy="457711"/>
            </a:xfrm>
          </p:grpSpPr>
          <p:sp>
            <p:nvSpPr>
              <p:cNvPr id="88" name="椭圆 87"/>
              <p:cNvSpPr/>
              <p:nvPr/>
            </p:nvSpPr>
            <p:spPr>
              <a:xfrm>
                <a:off x="2125795" y="2576506"/>
                <a:ext cx="387795" cy="387795"/>
              </a:xfrm>
              <a:prstGeom prst="ellipse">
                <a:avLst/>
              </a:prstGeom>
              <a:solidFill>
                <a:srgbClr val="EF7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31936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1060350"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3572436"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83876"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8602460"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1060349" y="3272993"/>
            <a:ext cx="2519672" cy="687635"/>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sp>
        <p:nvSpPr>
          <p:cNvPr id="97" name="文本框 35"/>
          <p:cNvSpPr txBox="1"/>
          <p:nvPr/>
        </p:nvSpPr>
        <p:spPr>
          <a:xfrm>
            <a:off x="1104096"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6083875" y="3272993"/>
            <a:ext cx="2519672" cy="687635"/>
            <a:chOff x="6093398" y="3272991"/>
            <a:chExt cx="2520000" cy="687635"/>
          </a:xfrm>
        </p:grpSpPr>
        <p:sp>
          <p:nvSpPr>
            <p:cNvPr id="99" name="五边形 98"/>
            <p:cNvSpPr/>
            <p:nvPr/>
          </p:nvSpPr>
          <p:spPr>
            <a:xfrm rot="16200000">
              <a:off x="7009580" y="2356809"/>
              <a:ext cx="687635" cy="2520000"/>
            </a:xfrm>
            <a:prstGeom prst="homePlate">
              <a:avLst>
                <a:gd name="adj" fmla="val 48709"/>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572436" y="3606813"/>
            <a:ext cx="2519672" cy="687635"/>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602458" y="3606813"/>
            <a:ext cx="2519672" cy="687635"/>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07" name="文本框 39"/>
          <p:cNvSpPr txBox="1"/>
          <p:nvPr/>
        </p:nvSpPr>
        <p:spPr>
          <a:xfrm>
            <a:off x="6180152"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3588820"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8676104"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9647922" y="4134122"/>
            <a:ext cx="408233" cy="1099654"/>
            <a:chOff x="9657920" y="3891279"/>
            <a:chExt cx="408286" cy="109965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08286" cy="459812"/>
              <a:chOff x="9657920" y="4531120"/>
              <a:chExt cx="408286" cy="459812"/>
            </a:xfrm>
          </p:grpSpPr>
          <p:sp>
            <p:nvSpPr>
              <p:cNvPr id="113" name="椭圆 112"/>
              <p:cNvSpPr/>
              <p:nvPr/>
            </p:nvSpPr>
            <p:spPr>
              <a:xfrm flipV="1">
                <a:off x="9678411" y="4603137"/>
                <a:ext cx="387795" cy="387795"/>
              </a:xfrm>
              <a:prstGeom prst="ellipse">
                <a:avLst/>
              </a:prstGeom>
              <a:solidFill>
                <a:srgbClr val="EF7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advTm="257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7" grpId="0"/>
      <p:bldP spid="107" grpId="0"/>
      <p:bldP spid="108" grpId="0"/>
      <p:bldP spid="1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395" y="3586411"/>
            <a:ext cx="12190413" cy="0"/>
          </a:xfrm>
          <a:prstGeom prst="line">
            <a:avLst/>
          </a:prstGeom>
          <a:ln w="12700">
            <a:solidFill>
              <a:srgbClr val="EF7F6F"/>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392693" y="1700809"/>
            <a:ext cx="2182419" cy="2029619"/>
            <a:chOff x="1043609" y="2158814"/>
            <a:chExt cx="1637027" cy="1522214"/>
          </a:xfrm>
        </p:grpSpPr>
        <p:grpSp>
          <p:nvGrpSpPr>
            <p:cNvPr id="3" name="组合 2"/>
            <p:cNvGrpSpPr/>
            <p:nvPr/>
          </p:nvGrpSpPr>
          <p:grpSpPr>
            <a:xfrm>
              <a:off x="1043609" y="2158814"/>
              <a:ext cx="1637027" cy="1522214"/>
              <a:chOff x="1115616" y="1301564"/>
              <a:chExt cx="1637027" cy="1522214"/>
            </a:xfrm>
          </p:grpSpPr>
          <p:sp>
            <p:nvSpPr>
              <p:cNvPr id="11" name="椭圆 10"/>
              <p:cNvSpPr/>
              <p:nvPr/>
            </p:nvSpPr>
            <p:spPr>
              <a:xfrm>
                <a:off x="1115616" y="2607754"/>
                <a:ext cx="216024" cy="216024"/>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1233714" y="1625600"/>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noFill/>
              <a:ln w="12700">
                <a:solidFill>
                  <a:srgbClr val="EF7F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2104571" y="1301564"/>
                <a:ext cx="648072" cy="648072"/>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27"/>
            <p:cNvGrpSpPr>
              <a:grpSpLocks noChangeAspect="1"/>
            </p:cNvGrpSpPr>
            <p:nvPr/>
          </p:nvGrpSpPr>
          <p:grpSpPr bwMode="auto">
            <a:xfrm>
              <a:off x="2211683" y="2340224"/>
              <a:ext cx="289833" cy="285252"/>
              <a:chOff x="-2952" y="-1157"/>
              <a:chExt cx="3605" cy="3548"/>
            </a:xfrm>
          </p:grpSpPr>
          <p:sp>
            <p:nvSpPr>
              <p:cNvPr id="8" name="Freeform 28"/>
              <p:cNvSpPr/>
              <p:nvPr/>
            </p:nvSpPr>
            <p:spPr bwMode="auto">
              <a:xfrm>
                <a:off x="-1015" y="806"/>
                <a:ext cx="574" cy="550"/>
              </a:xfrm>
              <a:custGeom>
                <a:avLst/>
                <a:gdLst>
                  <a:gd name="T0" fmla="*/ 181 w 243"/>
                  <a:gd name="T1" fmla="*/ 76 h 233"/>
                  <a:gd name="T2" fmla="*/ 172 w 243"/>
                  <a:gd name="T3" fmla="*/ 75 h 233"/>
                  <a:gd name="T4" fmla="*/ 154 w 243"/>
                  <a:gd name="T5" fmla="*/ 58 h 233"/>
                  <a:gd name="T6" fmla="*/ 133 w 243"/>
                  <a:gd name="T7" fmla="*/ 64 h 233"/>
                  <a:gd name="T8" fmla="*/ 75 w 243"/>
                  <a:gd name="T9" fmla="*/ 9 h 233"/>
                  <a:gd name="T10" fmla="*/ 13 w 243"/>
                  <a:gd name="T11" fmla="*/ 75 h 233"/>
                  <a:gd name="T12" fmla="*/ 71 w 243"/>
                  <a:gd name="T13" fmla="*/ 129 h 233"/>
                  <a:gd name="T14" fmla="*/ 69 w 243"/>
                  <a:gd name="T15" fmla="*/ 150 h 233"/>
                  <a:gd name="T16" fmla="*/ 86 w 243"/>
                  <a:gd name="T17" fmla="*/ 166 h 233"/>
                  <a:gd name="T18" fmla="*/ 88 w 243"/>
                  <a:gd name="T19" fmla="*/ 176 h 233"/>
                  <a:gd name="T20" fmla="*/ 150 w 243"/>
                  <a:gd name="T21" fmla="*/ 233 h 233"/>
                  <a:gd name="T22" fmla="*/ 243 w 243"/>
                  <a:gd name="T23" fmla="*/ 133 h 233"/>
                  <a:gd name="T24" fmla="*/ 181 w 243"/>
                  <a:gd name="T25" fmla="*/ 7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3" h="233">
                    <a:moveTo>
                      <a:pt x="181" y="76"/>
                    </a:moveTo>
                    <a:cubicBezTo>
                      <a:pt x="179" y="74"/>
                      <a:pt x="176" y="74"/>
                      <a:pt x="172" y="75"/>
                    </a:cubicBezTo>
                    <a:cubicBezTo>
                      <a:pt x="168" y="71"/>
                      <a:pt x="161" y="65"/>
                      <a:pt x="154" y="58"/>
                    </a:cubicBezTo>
                    <a:cubicBezTo>
                      <a:pt x="150" y="55"/>
                      <a:pt x="143" y="58"/>
                      <a:pt x="133" y="64"/>
                    </a:cubicBezTo>
                    <a:cubicBezTo>
                      <a:pt x="119" y="51"/>
                      <a:pt x="83" y="17"/>
                      <a:pt x="75" y="9"/>
                    </a:cubicBezTo>
                    <a:cubicBezTo>
                      <a:pt x="64" y="0"/>
                      <a:pt x="0" y="64"/>
                      <a:pt x="13" y="75"/>
                    </a:cubicBezTo>
                    <a:cubicBezTo>
                      <a:pt x="22" y="84"/>
                      <a:pt x="57" y="116"/>
                      <a:pt x="71" y="129"/>
                    </a:cubicBezTo>
                    <a:cubicBezTo>
                      <a:pt x="66" y="139"/>
                      <a:pt x="64" y="146"/>
                      <a:pt x="69" y="150"/>
                    </a:cubicBezTo>
                    <a:cubicBezTo>
                      <a:pt x="75" y="157"/>
                      <a:pt x="81" y="162"/>
                      <a:pt x="86" y="166"/>
                    </a:cubicBezTo>
                    <a:cubicBezTo>
                      <a:pt x="85" y="170"/>
                      <a:pt x="85" y="174"/>
                      <a:pt x="88" y="176"/>
                    </a:cubicBezTo>
                    <a:cubicBezTo>
                      <a:pt x="97" y="183"/>
                      <a:pt x="121" y="206"/>
                      <a:pt x="150" y="233"/>
                    </a:cubicBezTo>
                    <a:cubicBezTo>
                      <a:pt x="243" y="133"/>
                      <a:pt x="243" y="133"/>
                      <a:pt x="243" y="133"/>
                    </a:cubicBezTo>
                    <a:cubicBezTo>
                      <a:pt x="215" y="108"/>
                      <a:pt x="193" y="86"/>
                      <a:pt x="181"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29"/>
              <p:cNvSpPr>
                <a:spLocks noEditPoints="1"/>
              </p:cNvSpPr>
              <p:nvPr/>
            </p:nvSpPr>
            <p:spPr bwMode="auto">
              <a:xfrm>
                <a:off x="-741" y="1052"/>
                <a:ext cx="1394" cy="1339"/>
              </a:xfrm>
              <a:custGeom>
                <a:avLst/>
                <a:gdLst>
                  <a:gd name="T0" fmla="*/ 383 w 590"/>
                  <a:gd name="T1" fmla="*/ 553 h 567"/>
                  <a:gd name="T2" fmla="*/ 20 w 590"/>
                  <a:gd name="T3" fmla="*/ 219 h 567"/>
                  <a:gd name="T4" fmla="*/ 20 w 590"/>
                  <a:gd name="T5" fmla="*/ 219 h 567"/>
                  <a:gd name="T6" fmla="*/ 2 w 590"/>
                  <a:gd name="T7" fmla="*/ 168 h 567"/>
                  <a:gd name="T8" fmla="*/ 2 w 590"/>
                  <a:gd name="T9" fmla="*/ 168 h 567"/>
                  <a:gd name="T10" fmla="*/ 22 w 590"/>
                  <a:gd name="T11" fmla="*/ 116 h 567"/>
                  <a:gd name="T12" fmla="*/ 22 w 590"/>
                  <a:gd name="T13" fmla="*/ 116 h 567"/>
                  <a:gd name="T14" fmla="*/ 56 w 590"/>
                  <a:gd name="T15" fmla="*/ 74 h 567"/>
                  <a:gd name="T16" fmla="*/ 56 w 590"/>
                  <a:gd name="T17" fmla="*/ 74 h 567"/>
                  <a:gd name="T18" fmla="*/ 137 w 590"/>
                  <a:gd name="T19" fmla="*/ 8 h 567"/>
                  <a:gd name="T20" fmla="*/ 137 w 590"/>
                  <a:gd name="T21" fmla="*/ 8 h 567"/>
                  <a:gd name="T22" fmla="*/ 175 w 590"/>
                  <a:gd name="T23" fmla="*/ 1 h 567"/>
                  <a:gd name="T24" fmla="*/ 175 w 590"/>
                  <a:gd name="T25" fmla="*/ 1 h 567"/>
                  <a:gd name="T26" fmla="*/ 209 w 590"/>
                  <a:gd name="T27" fmla="*/ 16 h 567"/>
                  <a:gd name="T28" fmla="*/ 209 w 590"/>
                  <a:gd name="T29" fmla="*/ 16 h 567"/>
                  <a:gd name="T30" fmla="*/ 573 w 590"/>
                  <a:gd name="T31" fmla="*/ 351 h 567"/>
                  <a:gd name="T32" fmla="*/ 573 w 590"/>
                  <a:gd name="T33" fmla="*/ 351 h 567"/>
                  <a:gd name="T34" fmla="*/ 573 w 590"/>
                  <a:gd name="T35" fmla="*/ 351 h 567"/>
                  <a:gd name="T36" fmla="*/ 589 w 590"/>
                  <a:gd name="T37" fmla="*/ 394 h 567"/>
                  <a:gd name="T38" fmla="*/ 589 w 590"/>
                  <a:gd name="T39" fmla="*/ 394 h 567"/>
                  <a:gd name="T40" fmla="*/ 581 w 590"/>
                  <a:gd name="T41" fmla="*/ 420 h 567"/>
                  <a:gd name="T42" fmla="*/ 581 w 590"/>
                  <a:gd name="T43" fmla="*/ 420 h 567"/>
                  <a:gd name="T44" fmla="*/ 571 w 590"/>
                  <a:gd name="T45" fmla="*/ 435 h 567"/>
                  <a:gd name="T46" fmla="*/ 571 w 590"/>
                  <a:gd name="T47" fmla="*/ 435 h 567"/>
                  <a:gd name="T48" fmla="*/ 547 w 590"/>
                  <a:gd name="T49" fmla="*/ 466 h 567"/>
                  <a:gd name="T50" fmla="*/ 547 w 590"/>
                  <a:gd name="T51" fmla="*/ 466 h 567"/>
                  <a:gd name="T52" fmla="*/ 485 w 590"/>
                  <a:gd name="T53" fmla="*/ 531 h 567"/>
                  <a:gd name="T54" fmla="*/ 485 w 590"/>
                  <a:gd name="T55" fmla="*/ 531 h 567"/>
                  <a:gd name="T56" fmla="*/ 442 w 590"/>
                  <a:gd name="T57" fmla="*/ 562 h 567"/>
                  <a:gd name="T58" fmla="*/ 442 w 590"/>
                  <a:gd name="T59" fmla="*/ 562 h 567"/>
                  <a:gd name="T60" fmla="*/ 414 w 590"/>
                  <a:gd name="T61" fmla="*/ 566 h 567"/>
                  <a:gd name="T62" fmla="*/ 414 w 590"/>
                  <a:gd name="T63" fmla="*/ 566 h 567"/>
                  <a:gd name="T64" fmla="*/ 414 w 590"/>
                  <a:gd name="T65" fmla="*/ 566 h 567"/>
                  <a:gd name="T66" fmla="*/ 414 w 590"/>
                  <a:gd name="T67" fmla="*/ 566 h 567"/>
                  <a:gd name="T68" fmla="*/ 383 w 590"/>
                  <a:gd name="T69" fmla="*/ 553 h 567"/>
                  <a:gd name="T70" fmla="*/ 422 w 590"/>
                  <a:gd name="T71" fmla="*/ 454 h 567"/>
                  <a:gd name="T72" fmla="*/ 425 w 590"/>
                  <a:gd name="T73" fmla="*/ 452 h 567"/>
                  <a:gd name="T74" fmla="*/ 425 w 590"/>
                  <a:gd name="T75" fmla="*/ 452 h 567"/>
                  <a:gd name="T76" fmla="*/ 476 w 590"/>
                  <a:gd name="T77" fmla="*/ 397 h 567"/>
                  <a:gd name="T78" fmla="*/ 476 w 590"/>
                  <a:gd name="T79" fmla="*/ 397 h 567"/>
                  <a:gd name="T80" fmla="*/ 476 w 590"/>
                  <a:gd name="T81" fmla="*/ 396 h 567"/>
                  <a:gd name="T82" fmla="*/ 476 w 590"/>
                  <a:gd name="T83" fmla="*/ 396 h 567"/>
                  <a:gd name="T84" fmla="*/ 163 w 590"/>
                  <a:gd name="T85" fmla="*/ 108 h 567"/>
                  <a:gd name="T86" fmla="*/ 163 w 590"/>
                  <a:gd name="T87" fmla="*/ 108 h 567"/>
                  <a:gd name="T88" fmla="*/ 157 w 590"/>
                  <a:gd name="T89" fmla="*/ 113 h 567"/>
                  <a:gd name="T90" fmla="*/ 157 w 590"/>
                  <a:gd name="T91" fmla="*/ 113 h 567"/>
                  <a:gd name="T92" fmla="*/ 112 w 590"/>
                  <a:gd name="T93" fmla="*/ 160 h 567"/>
                  <a:gd name="T94" fmla="*/ 112 w 590"/>
                  <a:gd name="T95" fmla="*/ 160 h 567"/>
                  <a:gd name="T96" fmla="*/ 108 w 590"/>
                  <a:gd name="T97" fmla="*/ 165 h 567"/>
                  <a:gd name="T98" fmla="*/ 108 w 590"/>
                  <a:gd name="T99" fmla="*/ 165 h 567"/>
                  <a:gd name="T100" fmla="*/ 422 w 590"/>
                  <a:gd name="T101" fmla="*/ 454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0" h="567">
                    <a:moveTo>
                      <a:pt x="383" y="553"/>
                    </a:moveTo>
                    <a:cubicBezTo>
                      <a:pt x="374" y="544"/>
                      <a:pt x="31" y="229"/>
                      <a:pt x="20" y="219"/>
                    </a:cubicBezTo>
                    <a:cubicBezTo>
                      <a:pt x="20" y="219"/>
                      <a:pt x="20" y="219"/>
                      <a:pt x="20" y="219"/>
                    </a:cubicBezTo>
                    <a:cubicBezTo>
                      <a:pt x="4" y="204"/>
                      <a:pt x="0" y="181"/>
                      <a:pt x="2" y="168"/>
                    </a:cubicBezTo>
                    <a:cubicBezTo>
                      <a:pt x="2" y="168"/>
                      <a:pt x="2" y="168"/>
                      <a:pt x="2" y="168"/>
                    </a:cubicBezTo>
                    <a:cubicBezTo>
                      <a:pt x="4" y="144"/>
                      <a:pt x="13" y="131"/>
                      <a:pt x="22" y="116"/>
                    </a:cubicBezTo>
                    <a:cubicBezTo>
                      <a:pt x="22" y="116"/>
                      <a:pt x="22" y="116"/>
                      <a:pt x="22" y="116"/>
                    </a:cubicBezTo>
                    <a:cubicBezTo>
                      <a:pt x="32" y="101"/>
                      <a:pt x="43" y="87"/>
                      <a:pt x="56" y="74"/>
                    </a:cubicBezTo>
                    <a:cubicBezTo>
                      <a:pt x="56" y="74"/>
                      <a:pt x="56" y="74"/>
                      <a:pt x="56" y="74"/>
                    </a:cubicBezTo>
                    <a:cubicBezTo>
                      <a:pt x="82" y="46"/>
                      <a:pt x="108" y="23"/>
                      <a:pt x="137" y="8"/>
                    </a:cubicBezTo>
                    <a:cubicBezTo>
                      <a:pt x="137" y="8"/>
                      <a:pt x="137" y="8"/>
                      <a:pt x="137" y="8"/>
                    </a:cubicBezTo>
                    <a:cubicBezTo>
                      <a:pt x="147" y="4"/>
                      <a:pt x="157" y="0"/>
                      <a:pt x="175" y="1"/>
                    </a:cubicBezTo>
                    <a:cubicBezTo>
                      <a:pt x="175" y="1"/>
                      <a:pt x="175" y="1"/>
                      <a:pt x="175" y="1"/>
                    </a:cubicBezTo>
                    <a:cubicBezTo>
                      <a:pt x="185" y="2"/>
                      <a:pt x="199" y="6"/>
                      <a:pt x="209" y="16"/>
                    </a:cubicBezTo>
                    <a:cubicBezTo>
                      <a:pt x="209" y="16"/>
                      <a:pt x="209" y="16"/>
                      <a:pt x="209" y="16"/>
                    </a:cubicBezTo>
                    <a:cubicBezTo>
                      <a:pt x="218" y="25"/>
                      <a:pt x="556" y="335"/>
                      <a:pt x="573" y="351"/>
                    </a:cubicBezTo>
                    <a:cubicBezTo>
                      <a:pt x="573" y="351"/>
                      <a:pt x="573" y="351"/>
                      <a:pt x="573" y="351"/>
                    </a:cubicBezTo>
                    <a:cubicBezTo>
                      <a:pt x="573" y="351"/>
                      <a:pt x="573" y="351"/>
                      <a:pt x="573" y="351"/>
                    </a:cubicBezTo>
                    <a:cubicBezTo>
                      <a:pt x="589" y="367"/>
                      <a:pt x="590" y="386"/>
                      <a:pt x="589" y="394"/>
                    </a:cubicBezTo>
                    <a:cubicBezTo>
                      <a:pt x="589" y="394"/>
                      <a:pt x="589" y="394"/>
                      <a:pt x="589" y="394"/>
                    </a:cubicBezTo>
                    <a:cubicBezTo>
                      <a:pt x="587" y="409"/>
                      <a:pt x="583" y="414"/>
                      <a:pt x="581" y="420"/>
                    </a:cubicBezTo>
                    <a:cubicBezTo>
                      <a:pt x="581" y="420"/>
                      <a:pt x="581" y="420"/>
                      <a:pt x="581" y="420"/>
                    </a:cubicBezTo>
                    <a:cubicBezTo>
                      <a:pt x="578" y="425"/>
                      <a:pt x="575" y="430"/>
                      <a:pt x="571" y="435"/>
                    </a:cubicBezTo>
                    <a:cubicBezTo>
                      <a:pt x="571" y="435"/>
                      <a:pt x="571" y="435"/>
                      <a:pt x="571" y="435"/>
                    </a:cubicBezTo>
                    <a:cubicBezTo>
                      <a:pt x="564" y="445"/>
                      <a:pt x="556" y="455"/>
                      <a:pt x="547" y="466"/>
                    </a:cubicBezTo>
                    <a:cubicBezTo>
                      <a:pt x="547" y="466"/>
                      <a:pt x="547" y="466"/>
                      <a:pt x="547" y="466"/>
                    </a:cubicBezTo>
                    <a:cubicBezTo>
                      <a:pt x="528" y="488"/>
                      <a:pt x="506" y="512"/>
                      <a:pt x="485" y="531"/>
                    </a:cubicBezTo>
                    <a:cubicBezTo>
                      <a:pt x="485" y="531"/>
                      <a:pt x="485" y="531"/>
                      <a:pt x="485" y="531"/>
                    </a:cubicBezTo>
                    <a:cubicBezTo>
                      <a:pt x="471" y="543"/>
                      <a:pt x="461" y="553"/>
                      <a:pt x="442" y="562"/>
                    </a:cubicBezTo>
                    <a:cubicBezTo>
                      <a:pt x="442" y="562"/>
                      <a:pt x="442" y="562"/>
                      <a:pt x="442" y="562"/>
                    </a:cubicBezTo>
                    <a:cubicBezTo>
                      <a:pt x="436" y="564"/>
                      <a:pt x="429" y="567"/>
                      <a:pt x="414" y="566"/>
                    </a:cubicBezTo>
                    <a:cubicBezTo>
                      <a:pt x="414" y="566"/>
                      <a:pt x="414" y="566"/>
                      <a:pt x="414" y="566"/>
                    </a:cubicBezTo>
                    <a:cubicBezTo>
                      <a:pt x="414" y="566"/>
                      <a:pt x="414" y="566"/>
                      <a:pt x="414" y="566"/>
                    </a:cubicBezTo>
                    <a:cubicBezTo>
                      <a:pt x="414" y="566"/>
                      <a:pt x="414" y="566"/>
                      <a:pt x="414" y="566"/>
                    </a:cubicBezTo>
                    <a:cubicBezTo>
                      <a:pt x="406" y="566"/>
                      <a:pt x="394" y="562"/>
                      <a:pt x="383" y="553"/>
                    </a:cubicBezTo>
                    <a:close/>
                    <a:moveTo>
                      <a:pt x="422" y="454"/>
                    </a:moveTo>
                    <a:cubicBezTo>
                      <a:pt x="423" y="453"/>
                      <a:pt x="424" y="453"/>
                      <a:pt x="425" y="452"/>
                    </a:cubicBezTo>
                    <a:cubicBezTo>
                      <a:pt x="425" y="452"/>
                      <a:pt x="425" y="452"/>
                      <a:pt x="425" y="452"/>
                    </a:cubicBezTo>
                    <a:cubicBezTo>
                      <a:pt x="441" y="436"/>
                      <a:pt x="461" y="415"/>
                      <a:pt x="476" y="397"/>
                    </a:cubicBezTo>
                    <a:cubicBezTo>
                      <a:pt x="476" y="397"/>
                      <a:pt x="476" y="397"/>
                      <a:pt x="476" y="397"/>
                    </a:cubicBezTo>
                    <a:cubicBezTo>
                      <a:pt x="476" y="397"/>
                      <a:pt x="476" y="397"/>
                      <a:pt x="476" y="396"/>
                    </a:cubicBezTo>
                    <a:cubicBezTo>
                      <a:pt x="476" y="396"/>
                      <a:pt x="476" y="396"/>
                      <a:pt x="476" y="396"/>
                    </a:cubicBezTo>
                    <a:cubicBezTo>
                      <a:pt x="388" y="313"/>
                      <a:pt x="241" y="181"/>
                      <a:pt x="163" y="108"/>
                    </a:cubicBezTo>
                    <a:cubicBezTo>
                      <a:pt x="163" y="108"/>
                      <a:pt x="163" y="108"/>
                      <a:pt x="163" y="108"/>
                    </a:cubicBezTo>
                    <a:cubicBezTo>
                      <a:pt x="161" y="110"/>
                      <a:pt x="159" y="112"/>
                      <a:pt x="157" y="113"/>
                    </a:cubicBezTo>
                    <a:cubicBezTo>
                      <a:pt x="157" y="113"/>
                      <a:pt x="157" y="113"/>
                      <a:pt x="157" y="113"/>
                    </a:cubicBezTo>
                    <a:cubicBezTo>
                      <a:pt x="142" y="126"/>
                      <a:pt x="124" y="145"/>
                      <a:pt x="112" y="160"/>
                    </a:cubicBezTo>
                    <a:cubicBezTo>
                      <a:pt x="112" y="160"/>
                      <a:pt x="112" y="160"/>
                      <a:pt x="112" y="160"/>
                    </a:cubicBezTo>
                    <a:cubicBezTo>
                      <a:pt x="110" y="162"/>
                      <a:pt x="109" y="164"/>
                      <a:pt x="108" y="165"/>
                    </a:cubicBezTo>
                    <a:cubicBezTo>
                      <a:pt x="108" y="165"/>
                      <a:pt x="108" y="165"/>
                      <a:pt x="108" y="165"/>
                    </a:cubicBezTo>
                    <a:cubicBezTo>
                      <a:pt x="185" y="237"/>
                      <a:pt x="335" y="373"/>
                      <a:pt x="422" y="4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30"/>
              <p:cNvSpPr>
                <a:spLocks noEditPoints="1"/>
              </p:cNvSpPr>
              <p:nvPr/>
            </p:nvSpPr>
            <p:spPr bwMode="auto">
              <a:xfrm>
                <a:off x="-2952" y="-1157"/>
                <a:ext cx="2488" cy="2492"/>
              </a:xfrm>
              <a:custGeom>
                <a:avLst/>
                <a:gdLst>
                  <a:gd name="T0" fmla="*/ 482 w 1053"/>
                  <a:gd name="T1" fmla="*/ 1042 h 1055"/>
                  <a:gd name="T2" fmla="*/ 177 w 1053"/>
                  <a:gd name="T3" fmla="*/ 906 h 1055"/>
                  <a:gd name="T4" fmla="*/ 177 w 1053"/>
                  <a:gd name="T5" fmla="*/ 906 h 1055"/>
                  <a:gd name="T6" fmla="*/ 13 w 1053"/>
                  <a:gd name="T7" fmla="*/ 483 h 1055"/>
                  <a:gd name="T8" fmla="*/ 13 w 1053"/>
                  <a:gd name="T9" fmla="*/ 483 h 1055"/>
                  <a:gd name="T10" fmla="*/ 148 w 1053"/>
                  <a:gd name="T11" fmla="*/ 177 h 1055"/>
                  <a:gd name="T12" fmla="*/ 148 w 1053"/>
                  <a:gd name="T13" fmla="*/ 177 h 1055"/>
                  <a:gd name="T14" fmla="*/ 148 w 1053"/>
                  <a:gd name="T15" fmla="*/ 177 h 1055"/>
                  <a:gd name="T16" fmla="*/ 571 w 1053"/>
                  <a:gd name="T17" fmla="*/ 13 h 1055"/>
                  <a:gd name="T18" fmla="*/ 571 w 1053"/>
                  <a:gd name="T19" fmla="*/ 13 h 1055"/>
                  <a:gd name="T20" fmla="*/ 877 w 1053"/>
                  <a:gd name="T21" fmla="*/ 148 h 1055"/>
                  <a:gd name="T22" fmla="*/ 877 w 1053"/>
                  <a:gd name="T23" fmla="*/ 148 h 1055"/>
                  <a:gd name="T24" fmla="*/ 1040 w 1053"/>
                  <a:gd name="T25" fmla="*/ 572 h 1055"/>
                  <a:gd name="T26" fmla="*/ 1040 w 1053"/>
                  <a:gd name="T27" fmla="*/ 572 h 1055"/>
                  <a:gd name="T28" fmla="*/ 905 w 1053"/>
                  <a:gd name="T29" fmla="*/ 878 h 1055"/>
                  <a:gd name="T30" fmla="*/ 905 w 1053"/>
                  <a:gd name="T31" fmla="*/ 878 h 1055"/>
                  <a:gd name="T32" fmla="*/ 483 w 1053"/>
                  <a:gd name="T33" fmla="*/ 1042 h 1055"/>
                  <a:gd name="T34" fmla="*/ 483 w 1053"/>
                  <a:gd name="T35" fmla="*/ 1042 h 1055"/>
                  <a:gd name="T36" fmla="*/ 482 w 1053"/>
                  <a:gd name="T37" fmla="*/ 1042 h 1055"/>
                  <a:gd name="T38" fmla="*/ 221 w 1053"/>
                  <a:gd name="T39" fmla="*/ 244 h 1055"/>
                  <a:gd name="T40" fmla="*/ 221 w 1053"/>
                  <a:gd name="T41" fmla="*/ 244 h 1055"/>
                  <a:gd name="T42" fmla="*/ 112 w 1053"/>
                  <a:gd name="T43" fmla="*/ 491 h 1055"/>
                  <a:gd name="T44" fmla="*/ 112 w 1053"/>
                  <a:gd name="T45" fmla="*/ 491 h 1055"/>
                  <a:gd name="T46" fmla="*/ 244 w 1053"/>
                  <a:gd name="T47" fmla="*/ 834 h 1055"/>
                  <a:gd name="T48" fmla="*/ 244 w 1053"/>
                  <a:gd name="T49" fmla="*/ 834 h 1055"/>
                  <a:gd name="T50" fmla="*/ 491 w 1053"/>
                  <a:gd name="T51" fmla="*/ 943 h 1055"/>
                  <a:gd name="T52" fmla="*/ 491 w 1053"/>
                  <a:gd name="T53" fmla="*/ 943 h 1055"/>
                  <a:gd name="T54" fmla="*/ 833 w 1053"/>
                  <a:gd name="T55" fmla="*/ 810 h 1055"/>
                  <a:gd name="T56" fmla="*/ 833 w 1053"/>
                  <a:gd name="T57" fmla="*/ 810 h 1055"/>
                  <a:gd name="T58" fmla="*/ 942 w 1053"/>
                  <a:gd name="T59" fmla="*/ 563 h 1055"/>
                  <a:gd name="T60" fmla="*/ 942 w 1053"/>
                  <a:gd name="T61" fmla="*/ 563 h 1055"/>
                  <a:gd name="T62" fmla="*/ 810 w 1053"/>
                  <a:gd name="T63" fmla="*/ 221 h 1055"/>
                  <a:gd name="T64" fmla="*/ 810 w 1053"/>
                  <a:gd name="T65" fmla="*/ 221 h 1055"/>
                  <a:gd name="T66" fmla="*/ 563 w 1053"/>
                  <a:gd name="T67" fmla="*/ 111 h 1055"/>
                  <a:gd name="T68" fmla="*/ 563 w 1053"/>
                  <a:gd name="T69" fmla="*/ 111 h 1055"/>
                  <a:gd name="T70" fmla="*/ 221 w 1053"/>
                  <a:gd name="T71" fmla="*/ 244 h 1055"/>
                  <a:gd name="T72" fmla="*/ 221 w 1053"/>
                  <a:gd name="T73" fmla="*/ 244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3" h="1055">
                    <a:moveTo>
                      <a:pt x="482" y="1042"/>
                    </a:moveTo>
                    <a:cubicBezTo>
                      <a:pt x="372" y="1032"/>
                      <a:pt x="264" y="987"/>
                      <a:pt x="177" y="906"/>
                    </a:cubicBezTo>
                    <a:cubicBezTo>
                      <a:pt x="177" y="906"/>
                      <a:pt x="177" y="906"/>
                      <a:pt x="177" y="906"/>
                    </a:cubicBezTo>
                    <a:cubicBezTo>
                      <a:pt x="55" y="794"/>
                      <a:pt x="0" y="636"/>
                      <a:pt x="13" y="483"/>
                    </a:cubicBezTo>
                    <a:cubicBezTo>
                      <a:pt x="13" y="483"/>
                      <a:pt x="13" y="483"/>
                      <a:pt x="13" y="483"/>
                    </a:cubicBezTo>
                    <a:cubicBezTo>
                      <a:pt x="23" y="373"/>
                      <a:pt x="68" y="264"/>
                      <a:pt x="148" y="177"/>
                    </a:cubicBezTo>
                    <a:cubicBezTo>
                      <a:pt x="148" y="177"/>
                      <a:pt x="148" y="177"/>
                      <a:pt x="148" y="177"/>
                    </a:cubicBezTo>
                    <a:cubicBezTo>
                      <a:pt x="148" y="177"/>
                      <a:pt x="148" y="177"/>
                      <a:pt x="148" y="177"/>
                    </a:cubicBezTo>
                    <a:cubicBezTo>
                      <a:pt x="261" y="55"/>
                      <a:pt x="418" y="0"/>
                      <a:pt x="571" y="13"/>
                    </a:cubicBezTo>
                    <a:cubicBezTo>
                      <a:pt x="571" y="13"/>
                      <a:pt x="571" y="13"/>
                      <a:pt x="571" y="13"/>
                    </a:cubicBezTo>
                    <a:cubicBezTo>
                      <a:pt x="681" y="22"/>
                      <a:pt x="789" y="67"/>
                      <a:pt x="877" y="148"/>
                    </a:cubicBezTo>
                    <a:cubicBezTo>
                      <a:pt x="877" y="148"/>
                      <a:pt x="877" y="148"/>
                      <a:pt x="877" y="148"/>
                    </a:cubicBezTo>
                    <a:cubicBezTo>
                      <a:pt x="998" y="261"/>
                      <a:pt x="1053" y="418"/>
                      <a:pt x="1040" y="572"/>
                    </a:cubicBezTo>
                    <a:cubicBezTo>
                      <a:pt x="1040" y="572"/>
                      <a:pt x="1040" y="572"/>
                      <a:pt x="1040" y="572"/>
                    </a:cubicBezTo>
                    <a:cubicBezTo>
                      <a:pt x="1031" y="682"/>
                      <a:pt x="986" y="790"/>
                      <a:pt x="905" y="878"/>
                    </a:cubicBezTo>
                    <a:cubicBezTo>
                      <a:pt x="905" y="878"/>
                      <a:pt x="905" y="878"/>
                      <a:pt x="905" y="878"/>
                    </a:cubicBezTo>
                    <a:cubicBezTo>
                      <a:pt x="793" y="999"/>
                      <a:pt x="635" y="1055"/>
                      <a:pt x="483" y="1042"/>
                    </a:cubicBezTo>
                    <a:cubicBezTo>
                      <a:pt x="483" y="1042"/>
                      <a:pt x="483" y="1042"/>
                      <a:pt x="483" y="1042"/>
                    </a:cubicBezTo>
                    <a:cubicBezTo>
                      <a:pt x="482" y="1042"/>
                      <a:pt x="482" y="1042"/>
                      <a:pt x="482" y="1042"/>
                    </a:cubicBezTo>
                    <a:close/>
                    <a:moveTo>
                      <a:pt x="221" y="244"/>
                    </a:moveTo>
                    <a:cubicBezTo>
                      <a:pt x="221" y="244"/>
                      <a:pt x="221" y="244"/>
                      <a:pt x="221" y="244"/>
                    </a:cubicBezTo>
                    <a:cubicBezTo>
                      <a:pt x="155" y="315"/>
                      <a:pt x="119" y="402"/>
                      <a:pt x="112" y="491"/>
                    </a:cubicBezTo>
                    <a:cubicBezTo>
                      <a:pt x="112" y="491"/>
                      <a:pt x="112" y="491"/>
                      <a:pt x="112" y="491"/>
                    </a:cubicBezTo>
                    <a:cubicBezTo>
                      <a:pt x="101" y="615"/>
                      <a:pt x="145" y="743"/>
                      <a:pt x="244" y="834"/>
                    </a:cubicBezTo>
                    <a:cubicBezTo>
                      <a:pt x="244" y="834"/>
                      <a:pt x="244" y="834"/>
                      <a:pt x="244" y="834"/>
                    </a:cubicBezTo>
                    <a:cubicBezTo>
                      <a:pt x="315" y="899"/>
                      <a:pt x="402" y="935"/>
                      <a:pt x="491" y="943"/>
                    </a:cubicBezTo>
                    <a:cubicBezTo>
                      <a:pt x="491" y="943"/>
                      <a:pt x="491" y="943"/>
                      <a:pt x="491" y="943"/>
                    </a:cubicBezTo>
                    <a:cubicBezTo>
                      <a:pt x="615" y="954"/>
                      <a:pt x="742" y="909"/>
                      <a:pt x="833" y="810"/>
                    </a:cubicBezTo>
                    <a:cubicBezTo>
                      <a:pt x="833" y="810"/>
                      <a:pt x="833" y="810"/>
                      <a:pt x="833" y="810"/>
                    </a:cubicBezTo>
                    <a:cubicBezTo>
                      <a:pt x="898" y="740"/>
                      <a:pt x="934" y="652"/>
                      <a:pt x="942" y="563"/>
                    </a:cubicBezTo>
                    <a:cubicBezTo>
                      <a:pt x="942" y="563"/>
                      <a:pt x="942" y="563"/>
                      <a:pt x="942" y="563"/>
                    </a:cubicBezTo>
                    <a:cubicBezTo>
                      <a:pt x="952" y="439"/>
                      <a:pt x="908" y="312"/>
                      <a:pt x="810" y="221"/>
                    </a:cubicBezTo>
                    <a:cubicBezTo>
                      <a:pt x="810" y="221"/>
                      <a:pt x="810" y="221"/>
                      <a:pt x="810" y="221"/>
                    </a:cubicBezTo>
                    <a:cubicBezTo>
                      <a:pt x="739" y="155"/>
                      <a:pt x="652" y="119"/>
                      <a:pt x="563" y="111"/>
                    </a:cubicBezTo>
                    <a:cubicBezTo>
                      <a:pt x="563" y="111"/>
                      <a:pt x="563" y="111"/>
                      <a:pt x="563" y="111"/>
                    </a:cubicBezTo>
                    <a:cubicBezTo>
                      <a:pt x="439" y="101"/>
                      <a:pt x="312" y="145"/>
                      <a:pt x="221" y="244"/>
                    </a:cubicBezTo>
                    <a:cubicBezTo>
                      <a:pt x="221" y="244"/>
                      <a:pt x="221" y="244"/>
                      <a:pt x="221" y="24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5441643" y="1700809"/>
            <a:ext cx="2182419" cy="2029619"/>
            <a:chOff x="4080716" y="1301564"/>
            <a:chExt cx="1637027" cy="1522214"/>
          </a:xfrm>
        </p:grpSpPr>
        <p:sp>
          <p:nvSpPr>
            <p:cNvPr id="15" name="椭圆 14"/>
            <p:cNvSpPr/>
            <p:nvPr/>
          </p:nvSpPr>
          <p:spPr>
            <a:xfrm>
              <a:off x="4080716" y="2607754"/>
              <a:ext cx="216024" cy="216024"/>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4198814" y="1625600"/>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ln w="12700">
              <a:solidFill>
                <a:srgbClr val="EF7F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5069671" y="1301564"/>
              <a:ext cx="648072" cy="648072"/>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56"/>
            <p:cNvSpPr/>
            <p:nvPr/>
          </p:nvSpPr>
          <p:spPr bwMode="auto">
            <a:xfrm>
              <a:off x="5253388" y="1484675"/>
              <a:ext cx="214819" cy="281850"/>
            </a:xfrm>
            <a:custGeom>
              <a:avLst/>
              <a:gdLst>
                <a:gd name="T0" fmla="*/ 218 w 225"/>
                <a:gd name="T1" fmla="*/ 259 h 295"/>
                <a:gd name="T2" fmla="*/ 149 w 225"/>
                <a:gd name="T3" fmla="*/ 136 h 295"/>
                <a:gd name="T4" fmla="*/ 185 w 225"/>
                <a:gd name="T5" fmla="*/ 74 h 295"/>
                <a:gd name="T6" fmla="*/ 112 w 225"/>
                <a:gd name="T7" fmla="*/ 1 h 295"/>
                <a:gd name="T8" fmla="*/ 39 w 225"/>
                <a:gd name="T9" fmla="*/ 73 h 295"/>
                <a:gd name="T10" fmla="*/ 74 w 225"/>
                <a:gd name="T11" fmla="*/ 136 h 295"/>
                <a:gd name="T12" fmla="*/ 5 w 225"/>
                <a:gd name="T13" fmla="*/ 259 h 295"/>
                <a:gd name="T14" fmla="*/ 111 w 225"/>
                <a:gd name="T15" fmla="*/ 295 h 295"/>
                <a:gd name="T16" fmla="*/ 111 w 225"/>
                <a:gd name="T17" fmla="*/ 295 h 295"/>
                <a:gd name="T18" fmla="*/ 218 w 225"/>
                <a:gd name="T19" fmla="*/ 25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95">
                  <a:moveTo>
                    <a:pt x="218" y="259"/>
                  </a:moveTo>
                  <a:cubicBezTo>
                    <a:pt x="225" y="175"/>
                    <a:pt x="169" y="145"/>
                    <a:pt x="149" y="136"/>
                  </a:cubicBezTo>
                  <a:cubicBezTo>
                    <a:pt x="170" y="123"/>
                    <a:pt x="185" y="100"/>
                    <a:pt x="185" y="74"/>
                  </a:cubicBezTo>
                  <a:cubicBezTo>
                    <a:pt x="185" y="33"/>
                    <a:pt x="152" y="1"/>
                    <a:pt x="112" y="1"/>
                  </a:cubicBezTo>
                  <a:cubicBezTo>
                    <a:pt x="72" y="0"/>
                    <a:pt x="39" y="33"/>
                    <a:pt x="39" y="73"/>
                  </a:cubicBezTo>
                  <a:cubicBezTo>
                    <a:pt x="39" y="100"/>
                    <a:pt x="53" y="123"/>
                    <a:pt x="74" y="136"/>
                  </a:cubicBezTo>
                  <a:cubicBezTo>
                    <a:pt x="54" y="145"/>
                    <a:pt x="0" y="176"/>
                    <a:pt x="5" y="259"/>
                  </a:cubicBezTo>
                  <a:cubicBezTo>
                    <a:pt x="5" y="259"/>
                    <a:pt x="2" y="293"/>
                    <a:pt x="111" y="295"/>
                  </a:cubicBezTo>
                  <a:cubicBezTo>
                    <a:pt x="111" y="295"/>
                    <a:pt x="111" y="295"/>
                    <a:pt x="111" y="295"/>
                  </a:cubicBezTo>
                  <a:cubicBezTo>
                    <a:pt x="220" y="294"/>
                    <a:pt x="218" y="259"/>
                    <a:pt x="218" y="2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57"/>
            <p:cNvSpPr>
              <a:spLocks noEditPoints="1"/>
            </p:cNvSpPr>
            <p:nvPr/>
          </p:nvSpPr>
          <p:spPr bwMode="auto">
            <a:xfrm>
              <a:off x="5412887" y="1492347"/>
              <a:ext cx="121139" cy="247123"/>
            </a:xfrm>
            <a:custGeom>
              <a:avLst/>
              <a:gdLst>
                <a:gd name="T0" fmla="*/ 59 w 127"/>
                <a:gd name="T1" fmla="*/ 259 h 259"/>
                <a:gd name="T2" fmla="*/ 59 w 127"/>
                <a:gd name="T3" fmla="*/ 259 h 259"/>
                <a:gd name="T4" fmla="*/ 59 w 127"/>
                <a:gd name="T5" fmla="*/ 259 h 259"/>
                <a:gd name="T6" fmla="*/ 59 w 127"/>
                <a:gd name="T7" fmla="*/ 259 h 259"/>
                <a:gd name="T8" fmla="*/ 59 w 127"/>
                <a:gd name="T9" fmla="*/ 259 h 259"/>
                <a:gd name="T10" fmla="*/ 58 w 127"/>
                <a:gd name="T11" fmla="*/ 247 h 259"/>
                <a:gd name="T12" fmla="*/ 106 w 127"/>
                <a:gd name="T13" fmla="*/ 235 h 259"/>
                <a:gd name="T14" fmla="*/ 106 w 127"/>
                <a:gd name="T15" fmla="*/ 235 h 259"/>
                <a:gd name="T16" fmla="*/ 115 w 127"/>
                <a:gd name="T17" fmla="*/ 225 h 259"/>
                <a:gd name="T18" fmla="*/ 115 w 127"/>
                <a:gd name="T19" fmla="*/ 225 h 259"/>
                <a:gd name="T20" fmla="*/ 115 w 127"/>
                <a:gd name="T21" fmla="*/ 225 h 259"/>
                <a:gd name="T22" fmla="*/ 115 w 127"/>
                <a:gd name="T23" fmla="*/ 225 h 259"/>
                <a:gd name="T24" fmla="*/ 115 w 127"/>
                <a:gd name="T25" fmla="*/ 224 h 259"/>
                <a:gd name="T26" fmla="*/ 115 w 127"/>
                <a:gd name="T27" fmla="*/ 224 h 259"/>
                <a:gd name="T28" fmla="*/ 115 w 127"/>
                <a:gd name="T29" fmla="*/ 213 h 259"/>
                <a:gd name="T30" fmla="*/ 115 w 127"/>
                <a:gd name="T31" fmla="*/ 213 h 259"/>
                <a:gd name="T32" fmla="*/ 60 w 127"/>
                <a:gd name="T33" fmla="*/ 126 h 259"/>
                <a:gd name="T34" fmla="*/ 60 w 127"/>
                <a:gd name="T35" fmla="*/ 126 h 259"/>
                <a:gd name="T36" fmla="*/ 49 w 127"/>
                <a:gd name="T37" fmla="*/ 121 h 259"/>
                <a:gd name="T38" fmla="*/ 59 w 127"/>
                <a:gd name="T39" fmla="*/ 115 h 259"/>
                <a:gd name="T40" fmla="*/ 86 w 127"/>
                <a:gd name="T41" fmla="*/ 68 h 259"/>
                <a:gd name="T42" fmla="*/ 86 w 127"/>
                <a:gd name="T43" fmla="*/ 68 h 259"/>
                <a:gd name="T44" fmla="*/ 86 w 127"/>
                <a:gd name="T45" fmla="*/ 68 h 259"/>
                <a:gd name="T46" fmla="*/ 86 w 127"/>
                <a:gd name="T47" fmla="*/ 68 h 259"/>
                <a:gd name="T48" fmla="*/ 31 w 127"/>
                <a:gd name="T49" fmla="*/ 12 h 259"/>
                <a:gd name="T50" fmla="*/ 31 w 127"/>
                <a:gd name="T51" fmla="*/ 12 h 259"/>
                <a:gd name="T52" fmla="*/ 6 w 127"/>
                <a:gd name="T53" fmla="*/ 18 h 259"/>
                <a:gd name="T54" fmla="*/ 6 w 127"/>
                <a:gd name="T55" fmla="*/ 18 h 259"/>
                <a:gd name="T56" fmla="*/ 0 w 127"/>
                <a:gd name="T57" fmla="*/ 8 h 259"/>
                <a:gd name="T58" fmla="*/ 31 w 127"/>
                <a:gd name="T59" fmla="*/ 0 h 259"/>
                <a:gd name="T60" fmla="*/ 31 w 127"/>
                <a:gd name="T61" fmla="*/ 0 h 259"/>
                <a:gd name="T62" fmla="*/ 31 w 127"/>
                <a:gd name="T63" fmla="*/ 0 h 259"/>
                <a:gd name="T64" fmla="*/ 31 w 127"/>
                <a:gd name="T65" fmla="*/ 0 h 259"/>
                <a:gd name="T66" fmla="*/ 98 w 127"/>
                <a:gd name="T67" fmla="*/ 68 h 259"/>
                <a:gd name="T68" fmla="*/ 98 w 127"/>
                <a:gd name="T69" fmla="*/ 68 h 259"/>
                <a:gd name="T70" fmla="*/ 98 w 127"/>
                <a:gd name="T71" fmla="*/ 68 h 259"/>
                <a:gd name="T72" fmla="*/ 98 w 127"/>
                <a:gd name="T73" fmla="*/ 68 h 259"/>
                <a:gd name="T74" fmla="*/ 74 w 127"/>
                <a:gd name="T75" fmla="*/ 120 h 259"/>
                <a:gd name="T76" fmla="*/ 74 w 127"/>
                <a:gd name="T77" fmla="*/ 120 h 259"/>
                <a:gd name="T78" fmla="*/ 127 w 127"/>
                <a:gd name="T79" fmla="*/ 213 h 259"/>
                <a:gd name="T80" fmla="*/ 127 w 127"/>
                <a:gd name="T81" fmla="*/ 213 h 259"/>
                <a:gd name="T82" fmla="*/ 127 w 127"/>
                <a:gd name="T83" fmla="*/ 225 h 259"/>
                <a:gd name="T84" fmla="*/ 127 w 127"/>
                <a:gd name="T85" fmla="*/ 225 h 259"/>
                <a:gd name="T86" fmla="*/ 116 w 127"/>
                <a:gd name="T87" fmla="*/ 242 h 259"/>
                <a:gd name="T88" fmla="*/ 116 w 127"/>
                <a:gd name="T89" fmla="*/ 242 h 259"/>
                <a:gd name="T90" fmla="*/ 59 w 127"/>
                <a:gd name="T91" fmla="*/ 259 h 259"/>
                <a:gd name="T92" fmla="*/ 59 w 127"/>
                <a:gd name="T93" fmla="*/ 259 h 259"/>
                <a:gd name="T94" fmla="*/ 58 w 127"/>
                <a:gd name="T95" fmla="*/ 24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259">
                  <a:moveTo>
                    <a:pt x="59" y="259"/>
                  </a:moveTo>
                  <a:cubicBezTo>
                    <a:pt x="59" y="259"/>
                    <a:pt x="59" y="259"/>
                    <a:pt x="59" y="259"/>
                  </a:cubicBezTo>
                  <a:cubicBezTo>
                    <a:pt x="59" y="259"/>
                    <a:pt x="59" y="259"/>
                    <a:pt x="59" y="259"/>
                  </a:cubicBezTo>
                  <a:cubicBezTo>
                    <a:pt x="59" y="259"/>
                    <a:pt x="59" y="259"/>
                    <a:pt x="59" y="259"/>
                  </a:cubicBezTo>
                  <a:cubicBezTo>
                    <a:pt x="59" y="259"/>
                    <a:pt x="59" y="259"/>
                    <a:pt x="59" y="259"/>
                  </a:cubicBezTo>
                  <a:close/>
                  <a:moveTo>
                    <a:pt x="58" y="247"/>
                  </a:moveTo>
                  <a:cubicBezTo>
                    <a:pt x="84" y="245"/>
                    <a:pt x="98" y="240"/>
                    <a:pt x="106" y="235"/>
                  </a:cubicBezTo>
                  <a:cubicBezTo>
                    <a:pt x="106" y="235"/>
                    <a:pt x="106" y="235"/>
                    <a:pt x="106" y="235"/>
                  </a:cubicBezTo>
                  <a:cubicBezTo>
                    <a:pt x="113" y="230"/>
                    <a:pt x="114" y="226"/>
                    <a:pt x="115" y="225"/>
                  </a:cubicBezTo>
                  <a:cubicBezTo>
                    <a:pt x="115" y="225"/>
                    <a:pt x="115" y="225"/>
                    <a:pt x="115" y="225"/>
                  </a:cubicBezTo>
                  <a:cubicBezTo>
                    <a:pt x="115" y="225"/>
                    <a:pt x="115" y="225"/>
                    <a:pt x="115" y="225"/>
                  </a:cubicBezTo>
                  <a:cubicBezTo>
                    <a:pt x="115" y="225"/>
                    <a:pt x="115" y="225"/>
                    <a:pt x="115" y="225"/>
                  </a:cubicBezTo>
                  <a:cubicBezTo>
                    <a:pt x="115" y="224"/>
                    <a:pt x="115" y="224"/>
                    <a:pt x="115" y="224"/>
                  </a:cubicBezTo>
                  <a:cubicBezTo>
                    <a:pt x="115" y="224"/>
                    <a:pt x="115" y="224"/>
                    <a:pt x="115" y="224"/>
                  </a:cubicBezTo>
                  <a:cubicBezTo>
                    <a:pt x="115" y="220"/>
                    <a:pt x="115" y="216"/>
                    <a:pt x="115" y="213"/>
                  </a:cubicBezTo>
                  <a:cubicBezTo>
                    <a:pt x="115" y="213"/>
                    <a:pt x="115" y="213"/>
                    <a:pt x="115" y="213"/>
                  </a:cubicBezTo>
                  <a:cubicBezTo>
                    <a:pt x="115" y="154"/>
                    <a:pt x="75" y="133"/>
                    <a:pt x="60" y="126"/>
                  </a:cubicBezTo>
                  <a:cubicBezTo>
                    <a:pt x="60" y="126"/>
                    <a:pt x="60" y="126"/>
                    <a:pt x="60" y="126"/>
                  </a:cubicBezTo>
                  <a:cubicBezTo>
                    <a:pt x="49" y="121"/>
                    <a:pt x="49" y="121"/>
                    <a:pt x="49" y="121"/>
                  </a:cubicBezTo>
                  <a:cubicBezTo>
                    <a:pt x="59" y="115"/>
                    <a:pt x="59" y="115"/>
                    <a:pt x="59" y="115"/>
                  </a:cubicBezTo>
                  <a:cubicBezTo>
                    <a:pt x="75" y="106"/>
                    <a:pt x="86" y="88"/>
                    <a:pt x="86" y="68"/>
                  </a:cubicBezTo>
                  <a:cubicBezTo>
                    <a:pt x="86" y="68"/>
                    <a:pt x="86" y="68"/>
                    <a:pt x="86" y="68"/>
                  </a:cubicBezTo>
                  <a:cubicBezTo>
                    <a:pt x="86" y="68"/>
                    <a:pt x="86" y="68"/>
                    <a:pt x="86" y="68"/>
                  </a:cubicBezTo>
                  <a:cubicBezTo>
                    <a:pt x="86" y="68"/>
                    <a:pt x="86" y="68"/>
                    <a:pt x="86" y="68"/>
                  </a:cubicBezTo>
                  <a:cubicBezTo>
                    <a:pt x="86" y="37"/>
                    <a:pt x="62" y="12"/>
                    <a:pt x="31" y="12"/>
                  </a:cubicBezTo>
                  <a:cubicBezTo>
                    <a:pt x="31" y="12"/>
                    <a:pt x="31" y="12"/>
                    <a:pt x="31" y="12"/>
                  </a:cubicBezTo>
                  <a:cubicBezTo>
                    <a:pt x="22" y="12"/>
                    <a:pt x="13" y="14"/>
                    <a:pt x="6" y="18"/>
                  </a:cubicBezTo>
                  <a:cubicBezTo>
                    <a:pt x="6" y="18"/>
                    <a:pt x="6" y="18"/>
                    <a:pt x="6" y="18"/>
                  </a:cubicBezTo>
                  <a:cubicBezTo>
                    <a:pt x="0" y="8"/>
                    <a:pt x="0" y="8"/>
                    <a:pt x="0" y="8"/>
                  </a:cubicBezTo>
                  <a:cubicBezTo>
                    <a:pt x="9" y="3"/>
                    <a:pt x="20" y="0"/>
                    <a:pt x="31" y="0"/>
                  </a:cubicBezTo>
                  <a:cubicBezTo>
                    <a:pt x="31" y="0"/>
                    <a:pt x="31" y="0"/>
                    <a:pt x="31" y="0"/>
                  </a:cubicBezTo>
                  <a:cubicBezTo>
                    <a:pt x="31" y="0"/>
                    <a:pt x="31" y="0"/>
                    <a:pt x="31" y="0"/>
                  </a:cubicBezTo>
                  <a:cubicBezTo>
                    <a:pt x="31" y="0"/>
                    <a:pt x="31" y="0"/>
                    <a:pt x="31" y="0"/>
                  </a:cubicBezTo>
                  <a:cubicBezTo>
                    <a:pt x="68" y="0"/>
                    <a:pt x="98" y="30"/>
                    <a:pt x="98" y="68"/>
                  </a:cubicBezTo>
                  <a:cubicBezTo>
                    <a:pt x="98" y="68"/>
                    <a:pt x="98" y="68"/>
                    <a:pt x="98" y="68"/>
                  </a:cubicBezTo>
                  <a:cubicBezTo>
                    <a:pt x="98" y="68"/>
                    <a:pt x="98" y="68"/>
                    <a:pt x="98" y="68"/>
                  </a:cubicBezTo>
                  <a:cubicBezTo>
                    <a:pt x="98" y="68"/>
                    <a:pt x="98" y="68"/>
                    <a:pt x="98" y="68"/>
                  </a:cubicBezTo>
                  <a:cubicBezTo>
                    <a:pt x="98" y="89"/>
                    <a:pt x="89" y="107"/>
                    <a:pt x="74" y="120"/>
                  </a:cubicBezTo>
                  <a:cubicBezTo>
                    <a:pt x="74" y="120"/>
                    <a:pt x="74" y="120"/>
                    <a:pt x="74" y="120"/>
                  </a:cubicBezTo>
                  <a:cubicBezTo>
                    <a:pt x="94" y="131"/>
                    <a:pt x="127" y="157"/>
                    <a:pt x="127" y="213"/>
                  </a:cubicBezTo>
                  <a:cubicBezTo>
                    <a:pt x="127" y="213"/>
                    <a:pt x="127" y="213"/>
                    <a:pt x="127" y="213"/>
                  </a:cubicBezTo>
                  <a:cubicBezTo>
                    <a:pt x="127" y="217"/>
                    <a:pt x="127" y="221"/>
                    <a:pt x="127" y="225"/>
                  </a:cubicBezTo>
                  <a:cubicBezTo>
                    <a:pt x="127" y="225"/>
                    <a:pt x="127" y="225"/>
                    <a:pt x="127" y="225"/>
                  </a:cubicBezTo>
                  <a:cubicBezTo>
                    <a:pt x="127" y="227"/>
                    <a:pt x="125" y="235"/>
                    <a:pt x="116" y="242"/>
                  </a:cubicBezTo>
                  <a:cubicBezTo>
                    <a:pt x="116" y="242"/>
                    <a:pt x="116" y="242"/>
                    <a:pt x="116" y="242"/>
                  </a:cubicBezTo>
                  <a:cubicBezTo>
                    <a:pt x="107" y="249"/>
                    <a:pt x="90" y="256"/>
                    <a:pt x="59" y="259"/>
                  </a:cubicBezTo>
                  <a:cubicBezTo>
                    <a:pt x="59" y="259"/>
                    <a:pt x="59" y="259"/>
                    <a:pt x="59" y="259"/>
                  </a:cubicBezTo>
                  <a:cubicBezTo>
                    <a:pt x="58" y="247"/>
                    <a:pt x="58" y="247"/>
                    <a:pt x="58" y="2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417168" y="3467108"/>
            <a:ext cx="2182419" cy="2029619"/>
            <a:chOff x="2562162" y="2626288"/>
            <a:chExt cx="1637027" cy="1522214"/>
          </a:xfrm>
        </p:grpSpPr>
        <p:sp>
          <p:nvSpPr>
            <p:cNvPr id="21" name="椭圆 20"/>
            <p:cNvSpPr/>
            <p:nvPr/>
          </p:nvSpPr>
          <p:spPr>
            <a:xfrm flipV="1">
              <a:off x="2562162" y="2626288"/>
              <a:ext cx="216024" cy="216024"/>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任意多边形 21"/>
            <p:cNvSpPr/>
            <p:nvPr/>
          </p:nvSpPr>
          <p:spPr>
            <a:xfrm flipV="1">
              <a:off x="2680260" y="2837495"/>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ln w="12700">
              <a:solidFill>
                <a:srgbClr val="EF7F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551117" y="3500430"/>
              <a:ext cx="648072" cy="648072"/>
              <a:chOff x="3551117" y="3500430"/>
              <a:chExt cx="648072" cy="648072"/>
            </a:xfrm>
          </p:grpSpPr>
          <p:sp>
            <p:nvSpPr>
              <p:cNvPr id="24" name="椭圆 23"/>
              <p:cNvSpPr/>
              <p:nvPr/>
            </p:nvSpPr>
            <p:spPr>
              <a:xfrm flipV="1">
                <a:off x="3551117" y="3500430"/>
                <a:ext cx="648072" cy="648072"/>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34"/>
              <p:cNvSpPr>
                <a:spLocks noEditPoints="1"/>
              </p:cNvSpPr>
              <p:nvPr/>
            </p:nvSpPr>
            <p:spPr bwMode="auto">
              <a:xfrm>
                <a:off x="3762184" y="3691842"/>
                <a:ext cx="225937" cy="265248"/>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7466117" y="3467108"/>
            <a:ext cx="2182419" cy="2029619"/>
            <a:chOff x="5599269" y="2626288"/>
            <a:chExt cx="1637027" cy="1522214"/>
          </a:xfrm>
        </p:grpSpPr>
        <p:sp>
          <p:nvSpPr>
            <p:cNvPr id="27" name="椭圆 26"/>
            <p:cNvSpPr/>
            <p:nvPr/>
          </p:nvSpPr>
          <p:spPr>
            <a:xfrm flipV="1">
              <a:off x="5599269" y="2626288"/>
              <a:ext cx="216024" cy="216024"/>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任意多边形 27"/>
            <p:cNvSpPr/>
            <p:nvPr/>
          </p:nvSpPr>
          <p:spPr>
            <a:xfrm flipV="1">
              <a:off x="5717367" y="2837495"/>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ln w="12700">
              <a:solidFill>
                <a:srgbClr val="EF7F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588224" y="3500430"/>
              <a:ext cx="648072" cy="648072"/>
              <a:chOff x="6588224" y="3500430"/>
              <a:chExt cx="648072" cy="648072"/>
            </a:xfrm>
          </p:grpSpPr>
          <p:sp>
            <p:nvSpPr>
              <p:cNvPr id="30" name="椭圆 29"/>
              <p:cNvSpPr/>
              <p:nvPr/>
            </p:nvSpPr>
            <p:spPr>
              <a:xfrm flipV="1">
                <a:off x="6588224" y="3500430"/>
                <a:ext cx="648072" cy="648072"/>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18"/>
              <p:cNvSpPr>
                <a:spLocks noEditPoints="1"/>
              </p:cNvSpPr>
              <p:nvPr/>
            </p:nvSpPr>
            <p:spPr bwMode="black">
              <a:xfrm>
                <a:off x="6804248" y="3700555"/>
                <a:ext cx="253430" cy="24782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32" name="矩形 31"/>
          <p:cNvSpPr/>
          <p:nvPr/>
        </p:nvSpPr>
        <p:spPr>
          <a:xfrm>
            <a:off x="1901035" y="2748060"/>
            <a:ext cx="3336302" cy="489585"/>
          </a:xfrm>
          <a:prstGeom prst="rect">
            <a:avLst/>
          </a:prstGeom>
        </p:spPr>
        <p:txBody>
          <a:bodyPr wrap="square" lIns="121908" tIns="60954" rIns="121908" bIns="60954">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这里根据您的需要输入介绍文本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5867178" y="2748060"/>
            <a:ext cx="3336302" cy="489585"/>
          </a:xfrm>
          <a:prstGeom prst="rect">
            <a:avLst/>
          </a:prstGeom>
        </p:spPr>
        <p:txBody>
          <a:bodyPr wrap="square" lIns="121908" tIns="60954" rIns="121908" bIns="60954">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这里根据您的需要输入介绍文本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3881106" y="3984968"/>
            <a:ext cx="3336302" cy="489585"/>
          </a:xfrm>
          <a:prstGeom prst="rect">
            <a:avLst/>
          </a:prstGeom>
        </p:spPr>
        <p:txBody>
          <a:bodyPr wrap="square" lIns="121908" tIns="60954" rIns="121908" bIns="60954">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这里根据您的需要输入介绍文本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7824567" y="3984968"/>
            <a:ext cx="3336302" cy="489585"/>
          </a:xfrm>
          <a:prstGeom prst="rect">
            <a:avLst/>
          </a:prstGeom>
        </p:spPr>
        <p:txBody>
          <a:bodyPr wrap="square" lIns="121908" tIns="60954" rIns="121908" bIns="60954">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这里根据您的需要输入介绍文本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1732">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1" fill="hold" nodeType="withEffect">
                                  <p:stCondLst>
                                    <p:cond delay="30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22" presetClass="entr" presetSubtype="4" fill="hold" nodeType="with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par>
                                <p:cTn id="24" presetID="22" presetClass="entr" presetSubtype="1" fill="hold" nodeType="withEffect">
                                  <p:stCondLst>
                                    <p:cond delay="60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par>
                                <p:cTn id="27" presetID="10" presetClass="entr" presetSubtype="0" fill="hold" grpId="0" nodeType="withEffect">
                                  <p:stCondLst>
                                    <p:cond delay="60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grpId="0" nodeType="withEffect">
                                  <p:stCondLst>
                                    <p:cond delay="90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23"/>
          <p:cNvSpPr>
            <a:spLocks noChangeArrowheads="1"/>
          </p:cNvSpPr>
          <p:nvPr/>
        </p:nvSpPr>
        <p:spPr bwMode="auto">
          <a:xfrm>
            <a:off x="5424615" y="2897069"/>
            <a:ext cx="1266770" cy="108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spAutoFit/>
          </a:bodyPr>
          <a:lstStyle/>
          <a:p>
            <a:pPr algn="ctr"/>
            <a:r>
              <a:rPr lang="zh-CN" altLang="en-US" sz="2100" b="1" dirty="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21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015298" y="1789903"/>
            <a:ext cx="3698491" cy="3418617"/>
            <a:chOff x="3010819" y="2271685"/>
            <a:chExt cx="2774229" cy="2563963"/>
          </a:xfrm>
        </p:grpSpPr>
        <p:sp>
          <p:nvSpPr>
            <p:cNvPr id="3" name="AutoShape 4"/>
            <p:cNvSpPr>
              <a:spLocks noChangeArrowheads="1"/>
            </p:cNvSpPr>
            <p:nvPr/>
          </p:nvSpPr>
          <p:spPr bwMode="gray">
            <a:xfrm rot="19367479">
              <a:off x="3010819" y="2271685"/>
              <a:ext cx="2774229" cy="2563963"/>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blipFill rotWithShape="1">
              <a:blip r:embed="rId1"/>
              <a:stretch>
                <a:fillRect/>
              </a:stretch>
            </a:bli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 name="WordArt 7"/>
            <p:cNvSpPr>
              <a:spLocks noChangeArrowheads="1" noChangeShapeType="1" noTextEdit="1"/>
            </p:cNvSpPr>
            <p:nvPr/>
          </p:nvSpPr>
          <p:spPr bwMode="gray">
            <a:xfrm rot="3394332">
              <a:off x="4023321" y="2627300"/>
              <a:ext cx="1551683" cy="1305941"/>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algn="ctr">
                <a:defRPr/>
              </a:pPr>
              <a:r>
                <a:rPr lang="zh-CN" altLang="en-US" sz="27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rPr>
                <a:t>单击此处添加文本</a:t>
              </a:r>
              <a:endParaRPr lang="zh-CN" altLang="en-US" sz="27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endParaRPr>
            </a:p>
          </p:txBody>
        </p:sp>
      </p:grpSp>
      <p:sp>
        <p:nvSpPr>
          <p:cNvPr id="8" name="TextBox 20"/>
          <p:cNvSpPr txBox="1"/>
          <p:nvPr/>
        </p:nvSpPr>
        <p:spPr bwMode="auto">
          <a:xfrm>
            <a:off x="7824569" y="2144373"/>
            <a:ext cx="3455491" cy="1089660"/>
          </a:xfrm>
          <a:prstGeom prst="rect">
            <a:avLst/>
          </a:prstGeom>
          <a:noFill/>
        </p:spPr>
        <p:txBody>
          <a:bodyPr vert="horz" wrap="square" lIns="121908" tIns="60954" rIns="121908" bIns="60954" numCol="1" anchor="t" anchorCtr="0" compatLnSpc="1">
            <a:spAutoFit/>
          </a:bodyPr>
          <a:lstStyle/>
          <a:p>
            <a:pPr algn="ctr" fontAlgn="base">
              <a:lnSpc>
                <a:spcPct val="150000"/>
              </a:lnSpc>
              <a:spcBef>
                <a:spcPct val="0"/>
              </a:spcBef>
              <a:spcAft>
                <a:spcPct val="0"/>
              </a:spcAft>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276336" y="1755004"/>
            <a:ext cx="3699516" cy="3417671"/>
            <a:chOff x="3206624" y="2245511"/>
            <a:chExt cx="2774998" cy="2563253"/>
          </a:xfrm>
        </p:grpSpPr>
        <p:sp>
          <p:nvSpPr>
            <p:cNvPr id="10" name="AutoShape 6"/>
            <p:cNvSpPr>
              <a:spLocks noChangeArrowheads="1"/>
            </p:cNvSpPr>
            <p:nvPr/>
          </p:nvSpPr>
          <p:spPr bwMode="gray">
            <a:xfrm rot="12146960">
              <a:off x="3206624" y="2245511"/>
              <a:ext cx="2774998" cy="2563253"/>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blipFill rotWithShape="1">
              <a:blip r:embed="rId1"/>
              <a:stretch>
                <a:fillRect/>
              </a:stretch>
            </a:bli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WordArt 9"/>
            <p:cNvSpPr>
              <a:spLocks noChangeArrowheads="1" noChangeShapeType="1" noTextEdit="1"/>
            </p:cNvSpPr>
            <p:nvPr/>
          </p:nvSpPr>
          <p:spPr bwMode="gray">
            <a:xfrm rot="17984564">
              <a:off x="3368597" y="2671182"/>
              <a:ext cx="1551683" cy="1304771"/>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algn="ctr">
                <a:defRPr/>
              </a:pPr>
              <a:r>
                <a:rPr lang="zh-CN" altLang="en-US" sz="27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rPr>
                <a:t>单击此处添加文本</a:t>
              </a:r>
              <a:endParaRPr lang="zh-CN" altLang="en-US" sz="27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endParaRPr>
            </a:p>
          </p:txBody>
        </p:sp>
      </p:grpSp>
      <p:sp>
        <p:nvSpPr>
          <p:cNvPr id="12" name="TextBox 20"/>
          <p:cNvSpPr txBox="1"/>
          <p:nvPr/>
        </p:nvSpPr>
        <p:spPr bwMode="auto">
          <a:xfrm>
            <a:off x="916238" y="2099457"/>
            <a:ext cx="3249604" cy="1089660"/>
          </a:xfrm>
          <a:prstGeom prst="rect">
            <a:avLst/>
          </a:prstGeom>
          <a:noFill/>
        </p:spPr>
        <p:txBody>
          <a:bodyPr vert="horz" wrap="square" lIns="121908" tIns="60954" rIns="121908" bIns="60954" numCol="1" anchor="t" anchorCtr="0" compatLnSpc="1">
            <a:spAutoFit/>
          </a:bodyPr>
          <a:lstStyle/>
          <a:p>
            <a:pPr algn="ctr" fontAlgn="base">
              <a:lnSpc>
                <a:spcPct val="150000"/>
              </a:lnSpc>
              <a:spcBef>
                <a:spcPct val="0"/>
              </a:spcBef>
              <a:spcAft>
                <a:spcPct val="0"/>
              </a:spcAft>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258723" y="1412777"/>
            <a:ext cx="3417226" cy="3699997"/>
            <a:chOff x="3193412" y="1988841"/>
            <a:chExt cx="2563253" cy="2774998"/>
          </a:xfrm>
        </p:grpSpPr>
        <p:sp>
          <p:nvSpPr>
            <p:cNvPr id="14" name="AutoShape 5"/>
            <p:cNvSpPr>
              <a:spLocks noChangeArrowheads="1"/>
            </p:cNvSpPr>
            <p:nvPr/>
          </p:nvSpPr>
          <p:spPr bwMode="gray">
            <a:xfrm rot="5078397">
              <a:off x="3087540" y="2094713"/>
              <a:ext cx="2774998" cy="2563253"/>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blipFill rotWithShape="1">
              <a:blip r:embed="rId1"/>
              <a:stretch>
                <a:fillRect/>
              </a:stretch>
            </a:bli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WordArt 8"/>
            <p:cNvSpPr>
              <a:spLocks noChangeArrowheads="1" noChangeShapeType="1" noTextEdit="1"/>
            </p:cNvSpPr>
            <p:nvPr/>
          </p:nvSpPr>
          <p:spPr bwMode="gray">
            <a:xfrm rot="79672">
              <a:off x="3561094" y="3197186"/>
              <a:ext cx="1824339" cy="1305941"/>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algn="ctr">
                <a:defRPr/>
              </a:pPr>
              <a:r>
                <a:rPr lang="zh-CN" altLang="en-US" sz="27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rPr>
                <a:t>单击此处添加文本</a:t>
              </a:r>
              <a:endParaRPr lang="zh-CN" altLang="en-US" sz="27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endParaRPr>
            </a:p>
          </p:txBody>
        </p:sp>
      </p:grpSp>
      <p:sp>
        <p:nvSpPr>
          <p:cNvPr id="16" name="TextBox 20"/>
          <p:cNvSpPr txBox="1"/>
          <p:nvPr/>
        </p:nvSpPr>
        <p:spPr bwMode="auto">
          <a:xfrm>
            <a:off x="3671522" y="5379512"/>
            <a:ext cx="4910239" cy="766445"/>
          </a:xfrm>
          <a:prstGeom prst="rect">
            <a:avLst/>
          </a:prstGeom>
          <a:noFill/>
        </p:spPr>
        <p:txBody>
          <a:bodyPr vert="horz" wrap="square" lIns="121908" tIns="60954" rIns="121908" bIns="60954" numCol="1" anchor="t" anchorCtr="0" compatLnSpc="1">
            <a:spAutoFit/>
          </a:bodyPr>
          <a:lstStyle/>
          <a:p>
            <a:pPr algn="ctr" fontAlgn="base">
              <a:lnSpc>
                <a:spcPct val="150000"/>
              </a:lnSpc>
              <a:spcBef>
                <a:spcPct val="0"/>
              </a:spcBef>
              <a:spcAft>
                <a:spcPct val="0"/>
              </a:spcAft>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Tm="201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
                                        <p:tgtEl>
                                          <p:spTgt spid="5"/>
                                        </p:tgtEl>
                                      </p:cBhvr>
                                    </p:animEffect>
                                  </p:childTnLst>
                                </p:cTn>
                              </p:par>
                              <p:par>
                                <p:cTn id="8" presetID="22" presetClass="entr" presetSubtype="2" fill="hold"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300"/>
                                        <p:tgtEl>
                                          <p:spTgt spid="13"/>
                                        </p:tgtEl>
                                      </p:cBhvr>
                                    </p:animEffect>
                                  </p:childTnLst>
                                </p:cTn>
                              </p:par>
                              <p:par>
                                <p:cTn id="11" presetID="22" presetClass="entr" presetSubtype="4" fill="hold" nodeType="withEffect">
                                  <p:stCondLst>
                                    <p:cond delay="20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300"/>
                                        <p:tgtEl>
                                          <p:spTgt spid="9"/>
                                        </p:tgtEl>
                                      </p:cBhvr>
                                    </p:animEffect>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par>
                                <p:cTn id="21" presetID="26" presetClass="emph" presetSubtype="0" fill="hold" nodeType="withEffect">
                                  <p:stCondLst>
                                    <p:cond delay="0"/>
                                  </p:stCondLst>
                                  <p:childTnLst>
                                    <p:animEffect transition="out" filter="fade">
                                      <p:cBhvr>
                                        <p:cTn id="22" dur="500" tmFilter="0, 0; .2, .5; .8, .5; 1, 0"/>
                                        <p:tgtEl>
                                          <p:spTgt spid="9"/>
                                        </p:tgtEl>
                                      </p:cBhvr>
                                    </p:animEffect>
                                    <p:animScale>
                                      <p:cBhvr>
                                        <p:cTn id="23" dur="250" autoRev="1" fill="hold"/>
                                        <p:tgtEl>
                                          <p:spTgt spid="9"/>
                                        </p:tgtEl>
                                      </p:cBhvr>
                                      <p:by x="105000" y="105000"/>
                                    </p:animScale>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12"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p:cNvGrpSpPr/>
          <p:nvPr>
            <p:custDataLst>
              <p:tags r:id="rId1"/>
            </p:custDataLst>
          </p:nvPr>
        </p:nvGrpSpPr>
        <p:grpSpPr>
          <a:xfrm>
            <a:off x="4892317" y="4673850"/>
            <a:ext cx="2407367" cy="359006"/>
            <a:chOff x="5210780" y="4669071"/>
            <a:chExt cx="1702611" cy="253907"/>
          </a:xfrm>
        </p:grpSpPr>
        <p:sp>
          <p:nvSpPr>
            <p:cNvPr id="3" name="PA_圆角矩形 34"/>
            <p:cNvSpPr/>
            <p:nvPr>
              <p:custDataLst>
                <p:tags r:id="rId2"/>
              </p:custDataLst>
            </p:nvPr>
          </p:nvSpPr>
          <p:spPr>
            <a:xfrm>
              <a:off x="5404388" y="4669071"/>
              <a:ext cx="1381125" cy="25390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3576"/>
                </a:solidFill>
              </a:endParaRPr>
            </a:p>
          </p:txBody>
        </p:sp>
        <p:sp>
          <p:nvSpPr>
            <p:cNvPr id="4" name="PA_矩形 259"/>
            <p:cNvSpPr>
              <a:spLocks noChangeArrowheads="1"/>
            </p:cNvSpPr>
            <p:nvPr>
              <p:custDataLst>
                <p:tags r:id="rId3"/>
              </p:custDataLst>
            </p:nvPr>
          </p:nvSpPr>
          <p:spPr bwMode="auto">
            <a:xfrm>
              <a:off x="5210780" y="4675490"/>
              <a:ext cx="1702611" cy="21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buNone/>
              </a:pPr>
              <a:r>
                <a:rPr lang="zh-CN" altLang="en-US" sz="1400" cap="all" dirty="0">
                  <a:solidFill>
                    <a:srgbClr val="CD3576"/>
                  </a:solidFill>
                  <a:latin typeface="Arial" panose="020B0604020202020204" pitchFamily="34" charset="0"/>
                  <a:cs typeface="Arial" panose="020B0604020202020204" pitchFamily="34" charset="0"/>
                </a:rPr>
                <a:t>汇报人</a:t>
              </a:r>
              <a:r>
                <a:rPr lang="zh-CN" altLang="en-US" sz="1400" cap="all" dirty="0" smtClean="0">
                  <a:solidFill>
                    <a:srgbClr val="CD3576"/>
                  </a:solidFill>
                  <a:latin typeface="Arial" panose="020B0604020202020204" pitchFamily="34" charset="0"/>
                  <a:cs typeface="Arial" panose="020B0604020202020204" pitchFamily="34" charset="0"/>
                </a:rPr>
                <a:t>：</a:t>
              </a:r>
              <a:r>
                <a:rPr lang="en-US" sz="1400" cap="all" dirty="0">
                  <a:solidFill>
                    <a:srgbClr val="CD3576"/>
                  </a:solidFill>
                  <a:latin typeface="Arial" panose="020B0604020202020204" pitchFamily="34" charset="0"/>
                  <a:cs typeface="Arial" panose="020B0604020202020204" pitchFamily="34" charset="0"/>
                </a:rPr>
                <a:t>PC6</a:t>
              </a:r>
              <a:endParaRPr lang="en-US" sz="1400" cap="all" dirty="0">
                <a:solidFill>
                  <a:srgbClr val="CD3576"/>
                </a:solidFill>
                <a:latin typeface="Arial" panose="020B0604020202020204" pitchFamily="34" charset="0"/>
                <a:cs typeface="Arial" panose="020B0604020202020204" pitchFamily="34" charset="0"/>
              </a:endParaRPr>
            </a:p>
          </p:txBody>
        </p:sp>
      </p:grpSp>
      <p:sp>
        <p:nvSpPr>
          <p:cNvPr id="5" name="PA_矩形 8"/>
          <p:cNvSpPr>
            <a:spLocks noChangeArrowheads="1"/>
          </p:cNvSpPr>
          <p:nvPr>
            <p:custDataLst>
              <p:tags r:id="rId4"/>
            </p:custDataLst>
          </p:nvPr>
        </p:nvSpPr>
        <p:spPr bwMode="auto">
          <a:xfrm>
            <a:off x="4738996" y="1265562"/>
            <a:ext cx="2647379"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9700" b="0" i="0" u="none" strike="noStrike" cap="none" normalizeH="0" baseline="0" dirty="0" smtClean="0">
                <a:ln>
                  <a:noFill/>
                </a:ln>
                <a:solidFill>
                  <a:schemeClr val="bg1"/>
                </a:solidFill>
                <a:effectLst/>
                <a:latin typeface="Impact" panose="020B0806030902050204" pitchFamily="34" charset="0"/>
                <a:ea typeface="宋体" panose="02010600030101010101" pitchFamily="2" charset="-122"/>
                <a:cs typeface="宋体" panose="02010600030101010101" pitchFamily="2" charset="-122"/>
              </a:rPr>
              <a:t>20</a:t>
            </a:r>
            <a:r>
              <a:rPr kumimoji="0" lang="en-US" altLang="zh-CN" sz="9700" b="0" i="0" u="none" strike="noStrike" cap="none" normalizeH="0" baseline="0" dirty="0" smtClean="0">
                <a:ln>
                  <a:noFill/>
                </a:ln>
                <a:solidFill>
                  <a:schemeClr val="bg1"/>
                </a:solidFill>
                <a:effectLst/>
                <a:latin typeface="Impact" panose="020B0806030902050204" pitchFamily="34" charset="0"/>
                <a:ea typeface="宋体" panose="02010600030101010101" pitchFamily="2" charset="-122"/>
                <a:cs typeface="宋体" panose="02010600030101010101" pitchFamily="2" charset="-122"/>
              </a:rPr>
              <a:t>29</a:t>
            </a:r>
            <a:endParaRPr kumimoji="0" lang="zh-CN" altLang="zh-CN" sz="1800" b="0" i="0" u="none" strike="noStrike" cap="none" normalizeH="0" baseline="0" dirty="0">
              <a:ln>
                <a:noFill/>
              </a:ln>
              <a:solidFill>
                <a:schemeClr val="bg1"/>
              </a:solidFill>
              <a:effectLst/>
              <a:ea typeface="宋体" panose="02010600030101010101" pitchFamily="2" charset="-122"/>
              <a:cs typeface="宋体" panose="02010600030101010101" pitchFamily="2" charset="-122"/>
            </a:endParaRPr>
          </a:p>
        </p:txBody>
      </p:sp>
      <p:sp>
        <p:nvSpPr>
          <p:cNvPr id="6" name="PA_矩形 9"/>
          <p:cNvSpPr>
            <a:spLocks noChangeArrowheads="1"/>
          </p:cNvSpPr>
          <p:nvPr>
            <p:custDataLst>
              <p:tags r:id="rId5"/>
            </p:custDataLst>
          </p:nvPr>
        </p:nvSpPr>
        <p:spPr bwMode="auto">
          <a:xfrm>
            <a:off x="4088153" y="2592712"/>
            <a:ext cx="3949065" cy="538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35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BUSINESS REPO</a:t>
            </a:r>
            <a:r>
              <a:rPr kumimoji="0" lang="en-US" altLang="zh-CN" sz="35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RT</a:t>
            </a:r>
            <a:endParaRPr kumimoji="0" lang="zh-CN" altLang="zh-CN" sz="1800" b="0" i="0" u="none" strike="noStrike" cap="none" normalizeH="0" baseline="0" dirty="0">
              <a:ln>
                <a:noFill/>
              </a:ln>
              <a:solidFill>
                <a:schemeClr val="bg1"/>
              </a:solidFill>
              <a:effectLst/>
              <a:cs typeface="宋体" panose="02010600030101010101" pitchFamily="2" charset="-122"/>
            </a:endParaRPr>
          </a:p>
        </p:txBody>
      </p:sp>
      <p:sp>
        <p:nvSpPr>
          <p:cNvPr id="7" name="PA_矩形 12"/>
          <p:cNvSpPr>
            <a:spLocks noChangeArrowheads="1"/>
          </p:cNvSpPr>
          <p:nvPr>
            <p:custDataLst>
              <p:tags r:id="rId6"/>
            </p:custDataLst>
          </p:nvPr>
        </p:nvSpPr>
        <p:spPr bwMode="auto">
          <a:xfrm>
            <a:off x="4330088" y="3770637"/>
            <a:ext cx="346519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WONDER DESIGN POWERPOINT TEMP</a:t>
            </a:r>
            <a:r>
              <a:rPr kumimoji="0" lang="en-US" altLang="zh-CN"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LATE</a:t>
            </a:r>
            <a:endParaRPr kumimoji="0" lang="zh-CN" altLang="zh-CN" sz="1800" b="0" i="0" u="none" strike="noStrike" cap="none" normalizeH="0" baseline="0" dirty="0">
              <a:ln>
                <a:noFill/>
              </a:ln>
              <a:solidFill>
                <a:schemeClr val="bg1"/>
              </a:solidFill>
              <a:effectLst/>
              <a:cs typeface="宋体" panose="02010600030101010101" pitchFamily="2" charset="-122"/>
            </a:endParaRPr>
          </a:p>
        </p:txBody>
      </p:sp>
      <p:sp>
        <p:nvSpPr>
          <p:cNvPr id="8" name="PA_矩形 26"/>
          <p:cNvSpPr>
            <a:spLocks noChangeArrowheads="1"/>
          </p:cNvSpPr>
          <p:nvPr>
            <p:custDataLst>
              <p:tags r:id="rId7"/>
            </p:custDataLst>
          </p:nvPr>
        </p:nvSpPr>
        <p:spPr bwMode="auto">
          <a:xfrm>
            <a:off x="3118816" y="3078487"/>
            <a:ext cx="5887739"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4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感谢您的耐心观看</a:t>
            </a:r>
            <a:endParaRPr kumimoji="0" lang="zh-CN" altLang="zh-CN" sz="2800" b="0" i="0" u="none" strike="noStrike" cap="none" normalizeH="0" baseline="0" dirty="0">
              <a:ln>
                <a:noFill/>
              </a:ln>
              <a:solidFill>
                <a:schemeClr val="bg1"/>
              </a:solidFill>
              <a:effectLst/>
              <a:cs typeface="宋体" panose="02010600030101010101" pitchFamily="2" charset="-122"/>
            </a:endParaRPr>
          </a:p>
        </p:txBody>
      </p:sp>
    </p:spTree>
  </p:cSld>
  <p:clrMapOvr>
    <a:masterClrMapping/>
  </p:clrMapOvr>
  <p:transition advTm="145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879782" y="533400"/>
            <a:ext cx="2433637"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23900">
                <a:solidFill>
                  <a:schemeClr val="bg1"/>
                </a:solidFill>
                <a:effectLst>
                  <a:outerShdw blurRad="38100" dist="38100" dir="2700000" algn="tl">
                    <a:srgbClr val="000000">
                      <a:alpha val="43137"/>
                    </a:srgbClr>
                  </a:outerShdw>
                </a:effectLst>
                <a:latin typeface="Agency FB" panose="020B0503020202020204" pitchFamily="34" charset="0"/>
              </a:rPr>
              <a:t>01</a:t>
            </a:r>
            <a:endParaRPr lang="zh-CN" altLang="en-US" sz="23900">
              <a:solidFill>
                <a:schemeClr val="bg1"/>
              </a:solidFill>
              <a:effectLst>
                <a:outerShdw blurRad="38100" dist="38100" dir="2700000" algn="tl">
                  <a:srgbClr val="000000">
                    <a:alpha val="43137"/>
                  </a:srgbClr>
                </a:outerShdw>
              </a:effectLst>
              <a:latin typeface="Agency FB" panose="020B0503020202020204" pitchFamily="34" charset="0"/>
            </a:endParaRPr>
          </a:p>
        </p:txBody>
      </p:sp>
      <p:grpSp>
        <p:nvGrpSpPr>
          <p:cNvPr id="3" name="组合 30"/>
          <p:cNvGrpSpPr/>
          <p:nvPr/>
        </p:nvGrpSpPr>
        <p:grpSpPr bwMode="auto">
          <a:xfrm>
            <a:off x="3564538" y="3751263"/>
            <a:ext cx="5064125" cy="1171277"/>
            <a:chOff x="3464698" y="4753005"/>
            <a:chExt cx="5064447" cy="1171708"/>
          </a:xfrm>
        </p:grpSpPr>
        <p:sp>
          <p:nvSpPr>
            <p:cNvPr id="4" name="文本框 11"/>
            <p:cNvSpPr txBox="1">
              <a:spLocks noChangeArrowheads="1"/>
            </p:cNvSpPr>
            <p:nvPr/>
          </p:nvSpPr>
          <p:spPr bwMode="auto">
            <a:xfrm>
              <a:off x="3650539" y="4753005"/>
              <a:ext cx="4878606" cy="583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单击此处添加名称</a:t>
              </a:r>
              <a:endParaRPr lang="en-US" altLang="zh-CN" sz="3200" b="1">
                <a:solidFill>
                  <a:schemeClr val="bg1"/>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ransition advTm="1888">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66"/>
          <p:cNvGrpSpPr/>
          <p:nvPr/>
        </p:nvGrpSpPr>
        <p:grpSpPr>
          <a:xfrm>
            <a:off x="8798525" y="3210989"/>
            <a:ext cx="2596630" cy="911572"/>
            <a:chOff x="5603652" y="1661770"/>
            <a:chExt cx="1947726" cy="683679"/>
          </a:xfrm>
        </p:grpSpPr>
        <p:sp>
          <p:nvSpPr>
            <p:cNvPr id="37" name="Text Placeholder 3"/>
            <p:cNvSpPr txBox="1"/>
            <p:nvPr/>
          </p:nvSpPr>
          <p:spPr>
            <a:xfrm>
              <a:off x="5603652" y="1661770"/>
              <a:ext cx="666837" cy="1614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微软雅黑" panose="020B0503020204020204" pitchFamily="34" charset="-122"/>
                <a:ea typeface="微软雅黑" panose="020B0503020204020204" pitchFamily="34" charset="-122"/>
              </a:rPr>
              <a:t>04</a:t>
            </a:r>
            <a:endParaRPr lang="en-US" sz="3200" dirty="0">
              <a:latin typeface="微软雅黑" panose="020B0503020204020204" pitchFamily="34" charset="-122"/>
              <a:ea typeface="微软雅黑" panose="020B0503020204020204" pitchFamily="34" charset="-122"/>
            </a:endParaRP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微软雅黑" panose="020B0503020204020204" pitchFamily="34" charset="-122"/>
                <a:ea typeface="微软雅黑" panose="020B0503020204020204" pitchFamily="34" charset="-122"/>
              </a:rPr>
              <a:t>05</a:t>
            </a:r>
            <a:endParaRPr lang="en-US" sz="3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微软雅黑" panose="020B0503020204020204" pitchFamily="34" charset="-122"/>
                <a:ea typeface="微软雅黑" panose="020B0503020204020204" pitchFamily="34" charset="-122"/>
              </a:rPr>
              <a:t>06</a:t>
            </a:r>
            <a:endParaRPr lang="en-US" sz="3200" dirty="0">
              <a:solidFill>
                <a:schemeClr val="bg1"/>
              </a:solidFill>
              <a:latin typeface="微软雅黑" panose="020B0503020204020204" pitchFamily="34" charset="-122"/>
              <a:ea typeface="微软雅黑" panose="020B0503020204020204" pitchFamily="34" charset="-122"/>
            </a:endParaRP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微软雅黑" panose="020B0503020204020204" pitchFamily="34" charset="-122"/>
              <a:ea typeface="微软雅黑" panose="020B0503020204020204" pitchFamily="34" charset="-122"/>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微软雅黑" panose="020B0503020204020204" pitchFamily="34" charset="-122"/>
                <a:ea typeface="微软雅黑" panose="020B0503020204020204" pitchFamily="34" charset="-122"/>
              </a:rPr>
              <a:t>01</a:t>
            </a:r>
            <a:endParaRPr lang="en-US" sz="3200" dirty="0">
              <a:latin typeface="微软雅黑" panose="020B0503020204020204" pitchFamily="34" charset="-122"/>
              <a:ea typeface="微软雅黑" panose="020B0503020204020204" pitchFamily="34" charset="-122"/>
            </a:endParaRP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微软雅黑" panose="020B0503020204020204" pitchFamily="34" charset="-122"/>
                <a:ea typeface="微软雅黑" panose="020B0503020204020204" pitchFamily="34" charset="-122"/>
              </a:rPr>
              <a:t>02</a:t>
            </a:r>
            <a:endParaRPr lang="en-US" sz="3200" dirty="0">
              <a:solidFill>
                <a:schemeClr val="bg1"/>
              </a:solidFill>
              <a:latin typeface="微软雅黑" panose="020B0503020204020204" pitchFamily="34" charset="-122"/>
              <a:ea typeface="微软雅黑" panose="020B0503020204020204" pitchFamily="34" charset="-122"/>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rotWithShape="1">
            <a:blip r:embed="rId1"/>
            <a:stretch>
              <a:fillRect/>
            </a:stretch>
          </a:blip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微软雅黑" panose="020B0503020204020204" pitchFamily="34" charset="-122"/>
                <a:ea typeface="微软雅黑" panose="020B0503020204020204" pitchFamily="34" charset="-122"/>
              </a:rPr>
              <a:t>03</a:t>
            </a:r>
            <a:endParaRPr lang="en-US" sz="3200" dirty="0">
              <a:solidFill>
                <a:schemeClr val="bg1"/>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p:transition advTm="10125">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8" grpId="0" bldLvl="0" animBg="1"/>
      <p:bldP spid="90" grpId="0" bldLvl="0" animBg="1"/>
      <p:bldP spid="110" grpId="0" bldLvl="0" animBg="1"/>
      <p:bldP spid="32" grpId="0" bldLvl="0" animBg="1"/>
      <p:bldP spid="33" grpId="0" bldLvl="0" animBg="1"/>
      <p:bldP spid="3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01</a:t>
              </a:r>
              <a:endParaRPr lang="en-US" sz="4300" dirty="0">
                <a:solidFill>
                  <a:schemeClr val="bg1"/>
                </a:solidFill>
                <a:latin typeface="微软雅黑" panose="020B0503020204020204" pitchFamily="34" charset="-122"/>
                <a:ea typeface="微软雅黑" panose="020B0503020204020204" pitchFamily="34" charset="-122"/>
              </a:endParaRP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02</a:t>
              </a:r>
              <a:endParaRPr lang="en-US" sz="4300" dirty="0">
                <a:solidFill>
                  <a:schemeClr val="bg1"/>
                </a:solidFill>
                <a:latin typeface="微软雅黑" panose="020B0503020204020204" pitchFamily="34" charset="-122"/>
                <a:ea typeface="微软雅黑" panose="020B0503020204020204" pitchFamily="34" charset="-122"/>
              </a:endParaRPr>
            </a:p>
          </p:txBody>
        </p:sp>
      </p:grpSp>
      <p:grpSp>
        <p:nvGrpSpPr>
          <p:cNvPr id="4" name="Group 69"/>
          <p:cNvGrpSpPr/>
          <p:nvPr/>
        </p:nvGrpSpPr>
        <p:grpSpPr>
          <a:xfrm>
            <a:off x="3715222" y="3794415"/>
            <a:ext cx="2340631" cy="913253"/>
            <a:chOff x="5699664" y="1660509"/>
            <a:chExt cx="1755702" cy="684940"/>
          </a:xfrm>
        </p:grpSpPr>
        <p:sp>
          <p:nvSpPr>
            <p:cNvPr id="60" name="Text Placeholder 3"/>
            <p:cNvSpPr txBox="1"/>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Text Placeholder 3"/>
            <p:cNvSpPr txBox="1"/>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70" name="Rectangle 69"/>
            <p:cNvSpPr/>
            <p:nvPr/>
          </p:nvSpPr>
          <p:spPr>
            <a:xfrm>
              <a:off x="3642960" y="1468512"/>
              <a:ext cx="648340" cy="565540"/>
            </a:xfrm>
            <a:prstGeom prst="rect">
              <a:avLst/>
            </a:prstGeom>
            <a:noFill/>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03</a:t>
              </a:r>
              <a:endParaRPr lang="en-US" sz="4300" dirty="0">
                <a:solidFill>
                  <a:schemeClr val="bg1"/>
                </a:solidFill>
                <a:latin typeface="微软雅黑" panose="020B0503020204020204" pitchFamily="34" charset="-122"/>
                <a:ea typeface="微软雅黑" panose="020B0503020204020204" pitchFamily="34" charset="-122"/>
              </a:endParaRP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74" name="Rectangle 73"/>
            <p:cNvSpPr/>
            <p:nvPr/>
          </p:nvSpPr>
          <p:spPr>
            <a:xfrm>
              <a:off x="4963815" y="1468513"/>
              <a:ext cx="648340" cy="565540"/>
            </a:xfrm>
            <a:prstGeom prst="rect">
              <a:avLst/>
            </a:prstGeom>
            <a:noFill/>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04</a:t>
              </a:r>
              <a:endParaRPr lang="en-US" sz="4300" dirty="0">
                <a:solidFill>
                  <a:schemeClr val="bg1"/>
                </a:solidFill>
                <a:latin typeface="微软雅黑" panose="020B0503020204020204" pitchFamily="34" charset="-122"/>
                <a:ea typeface="微软雅黑" panose="020B0503020204020204" pitchFamily="34" charset="-122"/>
              </a:endParaRP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 Placeholder 3"/>
            <p:cNvSpPr txBox="1"/>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608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lide(fromBottom)">
                                      <p:cBhvr>
                                        <p:cTn id="25" dur="500"/>
                                        <p:tgtEl>
                                          <p:spTgt spid="4"/>
                                        </p:tgtEl>
                                      </p:cBhvr>
                                    </p:animEffect>
                                  </p:childTnLst>
                                </p:cTn>
                              </p:par>
                            </p:childTnLst>
                          </p:cTn>
                        </p:par>
                        <p:par>
                          <p:cTn id="26" fill="hold">
                            <p:stCondLst>
                              <p:cond delay="2500"/>
                            </p:stCondLst>
                            <p:childTnLst>
                              <p:par>
                                <p:cTn id="27" presetID="2" presetClass="entr" presetSubtype="4" accel="50000" decel="5000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Bottom)">
                                      <p:cBhvr>
                                        <p:cTn id="34" dur="500"/>
                                        <p:tgtEl>
                                          <p:spTgt spid="11"/>
                                        </p:tgtEl>
                                      </p:cBhvr>
                                    </p:animEffect>
                                  </p:childTnLst>
                                </p:cTn>
                              </p:par>
                            </p:childTnLst>
                          </p:cTn>
                        </p:par>
                        <p:par>
                          <p:cTn id="35" fill="hold">
                            <p:stCondLst>
                              <p:cond delay="3500"/>
                            </p:stCondLst>
                            <p:childTnLst>
                              <p:par>
                                <p:cTn id="36" presetID="2" presetClass="entr" presetSubtype="4" accel="50000" decel="5000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Bottom)">
                                      <p:cBhvr>
                                        <p:cTn id="43" dur="500"/>
                                        <p:tgtEl>
                                          <p:spTgt spid="10"/>
                                        </p:tgtEl>
                                      </p:cBhvr>
                                    </p:animEffect>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strips(upRight)">
                                      <p:cBhvr>
                                        <p:cTn id="47" dur="500"/>
                                        <p:tgtEl>
                                          <p:spTgt spid="83"/>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Group 63"/>
          <p:cNvGrpSpPr/>
          <p:nvPr/>
        </p:nvGrpSpPr>
        <p:grpSpPr>
          <a:xfrm>
            <a:off x="4707319" y="1881478"/>
            <a:ext cx="3041733" cy="485331"/>
            <a:chOff x="1322198" y="1276468"/>
            <a:chExt cx="3249802" cy="518462"/>
          </a:xfrm>
          <a:blipFill rotWithShape="1">
            <a:blip r:embed="rId1"/>
            <a:stretch>
              <a:fillRect/>
            </a:stretch>
          </a:blipFill>
        </p:grpSpPr>
        <p:sp>
          <p:nvSpPr>
            <p:cNvPr id="66" name="Pentagon 65"/>
            <p:cNvSpPr/>
            <p:nvPr/>
          </p:nvSpPr>
          <p:spPr>
            <a:xfrm>
              <a:off x="1322198" y="1276468"/>
              <a:ext cx="3249802"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微软雅黑" panose="020B0503020204020204" pitchFamily="34" charset="-122"/>
                <a:ea typeface="微软雅黑" panose="020B0503020204020204" pitchFamily="34" charset="-122"/>
              </a:endParaRPr>
            </a:p>
          </p:txBody>
        </p:sp>
        <p:sp>
          <p:nvSpPr>
            <p:cNvPr id="67" name="TextBox 66"/>
            <p:cNvSpPr txBox="1"/>
            <p:nvPr/>
          </p:nvSpPr>
          <p:spPr>
            <a:xfrm>
              <a:off x="3652432" y="1379527"/>
              <a:ext cx="536061" cy="312348"/>
            </a:xfrm>
            <a:prstGeom prst="rect">
              <a:avLst/>
            </a:prstGeom>
            <a:grpFill/>
          </p:spPr>
          <p:txBody>
            <a:bodyPr wrap="none" lIns="0" tIns="0" rIns="0" bIns="0" rtlCol="0" anchor="ctr">
              <a:spAutoFit/>
            </a:bodyPr>
            <a:lstStyle/>
            <a:p>
              <a:pPr algn="ctr" defTabSz="1218565">
                <a:spcBef>
                  <a:spcPct val="20000"/>
                </a:spcBef>
                <a:defRPr/>
              </a:pPr>
              <a:r>
                <a:rPr lang="en-US" sz="1900" dirty="0">
                  <a:solidFill>
                    <a:schemeClr val="bg1"/>
                  </a:solidFill>
                  <a:latin typeface="微软雅黑" panose="020B0503020204020204" pitchFamily="34" charset="-122"/>
                  <a:ea typeface="微软雅黑" panose="020B0503020204020204" pitchFamily="34" charset="-122"/>
                </a:rPr>
                <a:t>80%</a:t>
              </a:r>
              <a:endParaRPr lang="en-US" sz="1900" dirty="0">
                <a:solidFill>
                  <a:schemeClr val="bg1"/>
                </a:solidFill>
                <a:latin typeface="微软雅黑" panose="020B0503020204020204" pitchFamily="34" charset="-122"/>
                <a:ea typeface="微软雅黑" panose="020B0503020204020204" pitchFamily="34" charset="-122"/>
              </a:endParaRPr>
            </a:p>
          </p:txBody>
        </p:sp>
      </p:grpSp>
      <p:grpSp>
        <p:nvGrpSpPr>
          <p:cNvPr id="68" name="Group 67"/>
          <p:cNvGrpSpPr/>
          <p:nvPr/>
        </p:nvGrpSpPr>
        <p:grpSpPr>
          <a:xfrm>
            <a:off x="4707318" y="2441588"/>
            <a:ext cx="2556466" cy="485331"/>
            <a:chOff x="1322198" y="2110893"/>
            <a:chExt cx="2731339" cy="518462"/>
          </a:xfrm>
          <a:blipFill rotWithShape="1">
            <a:blip r:embed="rId1"/>
            <a:stretch>
              <a:fillRect/>
            </a:stretch>
          </a:blipFill>
        </p:grpSpPr>
        <p:sp>
          <p:nvSpPr>
            <p:cNvPr id="69" name="Pentagon 68"/>
            <p:cNvSpPr/>
            <p:nvPr/>
          </p:nvSpPr>
          <p:spPr>
            <a:xfrm>
              <a:off x="1322198" y="2110893"/>
              <a:ext cx="2731339"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微软雅黑" panose="020B0503020204020204" pitchFamily="34" charset="-122"/>
                <a:ea typeface="微软雅黑" panose="020B0503020204020204" pitchFamily="34" charset="-122"/>
              </a:endParaRPr>
            </a:p>
          </p:txBody>
        </p:sp>
        <p:sp>
          <p:nvSpPr>
            <p:cNvPr id="87" name="TextBox 86"/>
            <p:cNvSpPr txBox="1"/>
            <p:nvPr/>
          </p:nvSpPr>
          <p:spPr>
            <a:xfrm>
              <a:off x="3145021" y="2217015"/>
              <a:ext cx="536061" cy="312348"/>
            </a:xfrm>
            <a:prstGeom prst="rect">
              <a:avLst/>
            </a:prstGeom>
            <a:grpFill/>
          </p:spPr>
          <p:txBody>
            <a:bodyPr wrap="none" lIns="0" tIns="0" rIns="0" bIns="0" rtlCol="0" anchor="ctr">
              <a:spAutoFit/>
            </a:bodyPr>
            <a:lstStyle/>
            <a:p>
              <a:pPr algn="ctr" defTabSz="1218565">
                <a:spcBef>
                  <a:spcPct val="20000"/>
                </a:spcBef>
                <a:defRPr/>
              </a:pPr>
              <a:r>
                <a:rPr lang="en-US" sz="1900" dirty="0">
                  <a:solidFill>
                    <a:schemeClr val="bg1"/>
                  </a:solidFill>
                  <a:latin typeface="微软雅黑" panose="020B0503020204020204" pitchFamily="34" charset="-122"/>
                  <a:ea typeface="微软雅黑" panose="020B0503020204020204" pitchFamily="34" charset="-122"/>
                </a:rPr>
                <a:t>70%</a:t>
              </a:r>
              <a:endParaRPr lang="en-US" sz="1900" dirty="0">
                <a:solidFill>
                  <a:schemeClr val="bg1"/>
                </a:solidFill>
                <a:latin typeface="微软雅黑" panose="020B0503020204020204" pitchFamily="34" charset="-122"/>
                <a:ea typeface="微软雅黑" panose="020B0503020204020204" pitchFamily="34" charset="-122"/>
              </a:endParaRPr>
            </a:p>
          </p:txBody>
        </p:sp>
      </p:grpSp>
      <p:grpSp>
        <p:nvGrpSpPr>
          <p:cNvPr id="88" name="Group 87"/>
          <p:cNvGrpSpPr/>
          <p:nvPr/>
        </p:nvGrpSpPr>
        <p:grpSpPr>
          <a:xfrm>
            <a:off x="4707318" y="2971405"/>
            <a:ext cx="2071197" cy="485331"/>
            <a:chOff x="1322199" y="2975000"/>
            <a:chExt cx="2212876" cy="518462"/>
          </a:xfrm>
          <a:blipFill rotWithShape="1">
            <a:blip r:embed="rId1"/>
            <a:stretch>
              <a:fillRect/>
            </a:stretch>
          </a:blipFill>
        </p:grpSpPr>
        <p:sp>
          <p:nvSpPr>
            <p:cNvPr id="89" name="Pentagon 88"/>
            <p:cNvSpPr/>
            <p:nvPr/>
          </p:nvSpPr>
          <p:spPr>
            <a:xfrm>
              <a:off x="1322199" y="2975000"/>
              <a:ext cx="2212876"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微软雅黑" panose="020B0503020204020204" pitchFamily="34" charset="-122"/>
                <a:ea typeface="微软雅黑" panose="020B0503020204020204" pitchFamily="34" charset="-122"/>
              </a:endParaRPr>
            </a:p>
          </p:txBody>
        </p:sp>
        <p:sp>
          <p:nvSpPr>
            <p:cNvPr id="90" name="TextBox 89"/>
            <p:cNvSpPr txBox="1"/>
            <p:nvPr/>
          </p:nvSpPr>
          <p:spPr>
            <a:xfrm>
              <a:off x="2772357" y="3084322"/>
              <a:ext cx="536061" cy="312348"/>
            </a:xfrm>
            <a:prstGeom prst="rect">
              <a:avLst/>
            </a:prstGeom>
            <a:grpFill/>
          </p:spPr>
          <p:txBody>
            <a:bodyPr wrap="none" lIns="0" tIns="0" rIns="0" bIns="0" rtlCol="0" anchor="ctr">
              <a:spAutoFit/>
            </a:bodyPr>
            <a:lstStyle/>
            <a:p>
              <a:pPr algn="ctr" defTabSz="1218565">
                <a:spcBef>
                  <a:spcPct val="20000"/>
                </a:spcBef>
                <a:defRPr/>
              </a:pPr>
              <a:r>
                <a:rPr lang="en-US" sz="1900" dirty="0">
                  <a:solidFill>
                    <a:schemeClr val="bg1"/>
                  </a:solidFill>
                  <a:latin typeface="微软雅黑" panose="020B0503020204020204" pitchFamily="34" charset="-122"/>
                  <a:ea typeface="微软雅黑" panose="020B0503020204020204" pitchFamily="34" charset="-122"/>
                </a:rPr>
                <a:t>60%</a:t>
              </a:r>
              <a:endParaRPr lang="en-US" sz="1900" dirty="0">
                <a:solidFill>
                  <a:schemeClr val="bg1"/>
                </a:solidFill>
                <a:latin typeface="微软雅黑" panose="020B0503020204020204" pitchFamily="34" charset="-122"/>
                <a:ea typeface="微软雅黑" panose="020B0503020204020204" pitchFamily="34" charset="-122"/>
              </a:endParaRPr>
            </a:p>
          </p:txBody>
        </p:sp>
      </p:grpSp>
      <p:grpSp>
        <p:nvGrpSpPr>
          <p:cNvPr id="91" name="Group 90"/>
          <p:cNvGrpSpPr/>
          <p:nvPr/>
        </p:nvGrpSpPr>
        <p:grpSpPr>
          <a:xfrm>
            <a:off x="4707317" y="3508305"/>
            <a:ext cx="1478090" cy="485331"/>
            <a:chOff x="1322200" y="3851318"/>
            <a:chExt cx="1579198" cy="518462"/>
          </a:xfrm>
          <a:blipFill rotWithShape="1">
            <a:blip r:embed="rId1"/>
            <a:stretch>
              <a:fillRect/>
            </a:stretch>
          </a:blipFill>
        </p:grpSpPr>
        <p:sp>
          <p:nvSpPr>
            <p:cNvPr id="92" name="Pentagon 91"/>
            <p:cNvSpPr/>
            <p:nvPr/>
          </p:nvSpPr>
          <p:spPr>
            <a:xfrm>
              <a:off x="1322200" y="3851318"/>
              <a:ext cx="1579198"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微软雅黑" panose="020B0503020204020204" pitchFamily="34" charset="-122"/>
                <a:ea typeface="微软雅黑" panose="020B0503020204020204" pitchFamily="34" charset="-122"/>
              </a:endParaRPr>
            </a:p>
          </p:txBody>
        </p:sp>
        <p:sp>
          <p:nvSpPr>
            <p:cNvPr id="93" name="TextBox 92"/>
            <p:cNvSpPr txBox="1"/>
            <p:nvPr/>
          </p:nvSpPr>
          <p:spPr>
            <a:xfrm>
              <a:off x="2165702" y="3943931"/>
              <a:ext cx="536061" cy="312348"/>
            </a:xfrm>
            <a:prstGeom prst="rect">
              <a:avLst/>
            </a:prstGeom>
            <a:grpFill/>
          </p:spPr>
          <p:txBody>
            <a:bodyPr wrap="none" lIns="0" tIns="0" rIns="0" bIns="0" rtlCol="0" anchor="ctr">
              <a:spAutoFit/>
            </a:bodyPr>
            <a:lstStyle/>
            <a:p>
              <a:pPr algn="ctr" defTabSz="1218565">
                <a:spcBef>
                  <a:spcPct val="20000"/>
                </a:spcBef>
                <a:defRPr/>
              </a:pPr>
              <a:r>
                <a:rPr lang="en-US" sz="1900" dirty="0">
                  <a:solidFill>
                    <a:schemeClr val="bg1"/>
                  </a:solidFill>
                  <a:latin typeface="微软雅黑" panose="020B0503020204020204" pitchFamily="34" charset="-122"/>
                  <a:ea typeface="微软雅黑" panose="020B0503020204020204" pitchFamily="34" charset="-122"/>
                </a:rPr>
                <a:t>40%</a:t>
              </a:r>
              <a:endParaRPr lang="en-US" sz="1900" dirty="0">
                <a:solidFill>
                  <a:schemeClr val="bg1"/>
                </a:solidFill>
                <a:latin typeface="微软雅黑" panose="020B0503020204020204" pitchFamily="34" charset="-122"/>
                <a:ea typeface="微软雅黑" panose="020B0503020204020204" pitchFamily="34" charset="-122"/>
              </a:endParaRPr>
            </a:p>
          </p:txBody>
        </p:sp>
      </p:grpSp>
      <p:grpSp>
        <p:nvGrpSpPr>
          <p:cNvPr id="5" name="Group 4"/>
          <p:cNvGrpSpPr>
            <a:grpSpLocks noChangeAspect="1"/>
          </p:cNvGrpSpPr>
          <p:nvPr/>
        </p:nvGrpSpPr>
        <p:grpSpPr bwMode="auto">
          <a:xfrm>
            <a:off x="768628" y="1801708"/>
            <a:ext cx="4594911" cy="2856243"/>
            <a:chOff x="376" y="1148"/>
            <a:chExt cx="2053" cy="1276"/>
          </a:xfrm>
        </p:grpSpPr>
        <p:sp>
          <p:nvSpPr>
            <p:cNvPr id="1027"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29"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blipFill rotWithShape="1">
              <a:blip r:embed="rId1"/>
              <a:stretch>
                <a:fillRect/>
              </a:stretch>
            </a:bli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0" name="Rectangle 6"/>
            <p:cNvSpPr>
              <a:spLocks noChangeArrowheads="1"/>
            </p:cNvSpPr>
            <p:nvPr/>
          </p:nvSpPr>
          <p:spPr bwMode="auto">
            <a:xfrm>
              <a:off x="720" y="1255"/>
              <a:ext cx="1365" cy="732"/>
            </a:xfrm>
            <a:prstGeom prst="rect">
              <a:avLst/>
            </a:prstGeom>
            <a:solidFill>
              <a:schemeClr val="bg1"/>
            </a:solidFill>
            <a:ln w="9525">
              <a:noFill/>
              <a:miter lim="800000"/>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1"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2"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3"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blipFill rotWithShape="1">
              <a:blip r:embed="rId1"/>
              <a:stretch>
                <a:fillRect/>
              </a:stretch>
            </a:bli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4"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blipFill rotWithShape="1">
              <a:blip r:embed="rId1"/>
              <a:stretch>
                <a:fillRect/>
              </a:stretch>
            </a:bli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5"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36"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52" name="Oval 51"/>
          <p:cNvSpPr>
            <a:spLocks noChangeAspect="1"/>
          </p:cNvSpPr>
          <p:nvPr/>
        </p:nvSpPr>
        <p:spPr>
          <a:xfrm>
            <a:off x="7885567" y="1828497"/>
            <a:ext cx="591215" cy="591293"/>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59" name="Oval 58"/>
          <p:cNvSpPr>
            <a:spLocks noChangeAspect="1"/>
          </p:cNvSpPr>
          <p:nvPr/>
        </p:nvSpPr>
        <p:spPr>
          <a:xfrm>
            <a:off x="7397169" y="2379476"/>
            <a:ext cx="591215" cy="591293"/>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61" name="Oval 60"/>
          <p:cNvSpPr>
            <a:spLocks noChangeAspect="1"/>
          </p:cNvSpPr>
          <p:nvPr/>
        </p:nvSpPr>
        <p:spPr>
          <a:xfrm>
            <a:off x="6936159" y="2930455"/>
            <a:ext cx="591215" cy="591293"/>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62" name="Oval 61"/>
          <p:cNvSpPr>
            <a:spLocks noChangeAspect="1"/>
          </p:cNvSpPr>
          <p:nvPr/>
        </p:nvSpPr>
        <p:spPr>
          <a:xfrm>
            <a:off x="6377548" y="3481433"/>
            <a:ext cx="591215" cy="591293"/>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63" name="Text Placeholder 3"/>
          <p:cNvSpPr txBox="1"/>
          <p:nvPr/>
        </p:nvSpPr>
        <p:spPr>
          <a:xfrm>
            <a:off x="8690130" y="1910541"/>
            <a:ext cx="2935425"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02" name="Straight Connector 101"/>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04" name="Text Placeholder 3"/>
          <p:cNvSpPr txBox="1"/>
          <p:nvPr/>
        </p:nvSpPr>
        <p:spPr>
          <a:xfrm>
            <a:off x="8320308" y="2486529"/>
            <a:ext cx="2935425"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5" name="Text Placeholder 3"/>
          <p:cNvSpPr txBox="1"/>
          <p:nvPr/>
        </p:nvSpPr>
        <p:spPr>
          <a:xfrm>
            <a:off x="7951230" y="3062517"/>
            <a:ext cx="2935425"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Text Placeholder 3"/>
          <p:cNvSpPr txBox="1"/>
          <p:nvPr/>
        </p:nvSpPr>
        <p:spPr>
          <a:xfrm>
            <a:off x="7465962" y="3638506"/>
            <a:ext cx="2935425"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82" name="Group 281"/>
          <p:cNvGrpSpPr/>
          <p:nvPr/>
        </p:nvGrpSpPr>
        <p:grpSpPr>
          <a:xfrm>
            <a:off x="1654166" y="2167468"/>
            <a:ext cx="2779341" cy="1383205"/>
            <a:chOff x="538789" y="1131575"/>
            <a:chExt cx="5819028" cy="2895601"/>
          </a:xfrm>
          <a:blipFill rotWithShape="1">
            <a:blip r:embed="rId1"/>
            <a:stretch>
              <a:fillRect/>
            </a:stretch>
          </a:blipFill>
        </p:grpSpPr>
        <p:grpSp>
          <p:nvGrpSpPr>
            <p:cNvPr id="107" name="Group 106"/>
            <p:cNvGrpSpPr/>
            <p:nvPr/>
          </p:nvGrpSpPr>
          <p:grpSpPr>
            <a:xfrm>
              <a:off x="2984512" y="2355983"/>
              <a:ext cx="1110006" cy="1241414"/>
              <a:chOff x="4097338" y="2217738"/>
              <a:chExt cx="1139825" cy="1274763"/>
            </a:xfrm>
            <a:grpFill/>
          </p:grpSpPr>
          <p:sp>
            <p:nvSpPr>
              <p:cNvPr id="108" name="Freeform 5"/>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9" name="Freeform 6"/>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10" name="Group 109"/>
            <p:cNvGrpSpPr/>
            <p:nvPr/>
          </p:nvGrpSpPr>
          <p:grpSpPr>
            <a:xfrm>
              <a:off x="1945621" y="2801222"/>
              <a:ext cx="759071" cy="1225954"/>
              <a:chOff x="3030538" y="2674938"/>
              <a:chExt cx="779463" cy="1258888"/>
            </a:xfrm>
            <a:grpFill/>
          </p:grpSpPr>
          <p:sp>
            <p:nvSpPr>
              <p:cNvPr id="111" name="Freeform 22"/>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2" name="Freeform 23"/>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113" name="Freeform 30"/>
            <p:cNvSpPr/>
            <p:nvPr/>
          </p:nvSpPr>
          <p:spPr bwMode="auto">
            <a:xfrm>
              <a:off x="3188580" y="201123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4" name="Freeform 163"/>
            <p:cNvSpPr/>
            <p:nvPr/>
          </p:nvSpPr>
          <p:spPr bwMode="auto">
            <a:xfrm>
              <a:off x="3426659" y="131863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115" name="Group 114"/>
            <p:cNvGrpSpPr/>
            <p:nvPr/>
          </p:nvGrpSpPr>
          <p:grpSpPr>
            <a:xfrm>
              <a:off x="538789" y="1131575"/>
              <a:ext cx="2523022" cy="1757767"/>
              <a:chOff x="1585913" y="960438"/>
              <a:chExt cx="2590800" cy="1804987"/>
            </a:xfrm>
            <a:grpFill/>
          </p:grpSpPr>
          <p:sp>
            <p:nvSpPr>
              <p:cNvPr id="116" name="Freeform 21"/>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7" name="Freeform 39"/>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8" name="Freeform 40"/>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9" name="Freeform 41"/>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0" name="Freeform 42"/>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1" name="Freeform 43"/>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2" name="Freeform 44"/>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3" name="Freeform 45"/>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4" name="Freeform 46"/>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5" name="Freeform 47"/>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6" name="Freeform 48"/>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7" name="Freeform 49"/>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8" name="Freeform 50"/>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9" name="Freeform 51"/>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0" name="Freeform 52"/>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1" name="Freeform 53"/>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2" name="Freeform 54"/>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3" name="Freeform 55"/>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4" name="Freeform 56"/>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5" name="Freeform 57"/>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6" name="Freeform 58"/>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7" name="Freeform 59"/>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8" name="Freeform 60"/>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9" name="Freeform 61"/>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0" name="Freeform 62"/>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1" name="Freeform 63"/>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2" name="Freeform 64"/>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3" name="Freeform 65"/>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4" name="Freeform 66"/>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5" name="Freeform 67"/>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6" name="Freeform 68"/>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7" name="Freeform 69"/>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8" name="Freeform 70"/>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9" name="Freeform 71"/>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0" name="Freeform 72"/>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1" name="Freeform 73"/>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2" name="Freeform 74"/>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3" name="Freeform 75"/>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4" name="Freeform 76"/>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5" name="Freeform 77"/>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6" name="Freeform 78"/>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7" name="Freeform 79"/>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8" name="Freeform 80"/>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9" name="Freeform 81"/>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0" name="Freeform 82"/>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1" name="Freeform 83"/>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2" name="Freeform 84"/>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3" name="Freeform 85"/>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4" name="Freeform 86"/>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5" name="Freeform 87"/>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6" name="Freeform 88"/>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7" name="Freeform 89"/>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8" name="Freeform 90"/>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9" name="Freeform 91"/>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0" name="Freeform 92"/>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1" name="Freeform 93"/>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2" name="Freeform 94"/>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3" name="Freeform 95"/>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4" name="Freeform 96"/>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5" name="Freeform 97"/>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6" name="Freeform 98"/>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7" name="Freeform 99"/>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8" name="Freeform 100"/>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79" name="Group 178"/>
            <p:cNvGrpSpPr/>
            <p:nvPr/>
          </p:nvGrpSpPr>
          <p:grpSpPr>
            <a:xfrm>
              <a:off x="3103551" y="1256798"/>
              <a:ext cx="669405" cy="1125467"/>
              <a:chOff x="4219575" y="1089025"/>
              <a:chExt cx="687388" cy="1155701"/>
            </a:xfrm>
            <a:grpFill/>
          </p:grpSpPr>
          <p:sp>
            <p:nvSpPr>
              <p:cNvPr id="180" name="Freeform 36"/>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181" name="Group 343"/>
              <p:cNvGrpSpPr/>
              <p:nvPr/>
            </p:nvGrpSpPr>
            <p:grpSpPr>
              <a:xfrm>
                <a:off x="4219575" y="1089025"/>
                <a:ext cx="687388" cy="1155701"/>
                <a:chOff x="4219575" y="1089025"/>
                <a:chExt cx="687388" cy="1155701"/>
              </a:xfrm>
              <a:grpFill/>
            </p:grpSpPr>
            <p:sp>
              <p:nvSpPr>
                <p:cNvPr id="182" name="Freeform 24"/>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3" name="Freeform 25"/>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4" name="Freeform 26"/>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5" name="Freeform 27"/>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6" name="Freeform 28"/>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7" name="Freeform 29"/>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8" name="Freeform 31"/>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9" name="Freeform 32"/>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0" name="Freeform 33"/>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1" name="Freeform 34"/>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2" name="Freeform 35"/>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3" name="Freeform 37"/>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4" name="Freeform 38"/>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grpSp>
          <p:nvGrpSpPr>
            <p:cNvPr id="195" name="Group 194"/>
            <p:cNvGrpSpPr/>
            <p:nvPr/>
          </p:nvGrpSpPr>
          <p:grpSpPr>
            <a:xfrm>
              <a:off x="5105582" y="3000651"/>
              <a:ext cx="941496" cy="822457"/>
              <a:chOff x="6275388" y="2879725"/>
              <a:chExt cx="966788" cy="844551"/>
            </a:xfrm>
            <a:grpFill/>
          </p:grpSpPr>
          <p:sp>
            <p:nvSpPr>
              <p:cNvPr id="196" name="Freeform 9"/>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197" name="Group 361"/>
              <p:cNvGrpSpPr/>
              <p:nvPr/>
            </p:nvGrpSpPr>
            <p:grpSpPr>
              <a:xfrm>
                <a:off x="6275388" y="2917825"/>
                <a:ext cx="966788" cy="806451"/>
                <a:chOff x="6275388" y="2917825"/>
                <a:chExt cx="966788" cy="806451"/>
              </a:xfrm>
              <a:grpFill/>
            </p:grpSpPr>
            <p:sp>
              <p:nvSpPr>
                <p:cNvPr id="198" name="Freeform 7"/>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9" name="Freeform 8"/>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0" name="Freeform 10"/>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1" name="Freeform 11"/>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2" name="Freeform 12"/>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3" name="Freeform 13"/>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4" name="Freeform 14"/>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5" name="Freeform 15"/>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6" name="Freeform 16"/>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7" name="Freeform 17"/>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8" name="Freeform 18"/>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9" name="Freeform 19"/>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0" name="Freeform 20"/>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1" name="Freeform 116"/>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2" name="Freeform 117"/>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3" name="Freeform 118"/>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grpSp>
          <p:nvGrpSpPr>
            <p:cNvPr id="214" name="Group 213"/>
            <p:cNvGrpSpPr/>
            <p:nvPr/>
          </p:nvGrpSpPr>
          <p:grpSpPr>
            <a:xfrm>
              <a:off x="3584348" y="1207327"/>
              <a:ext cx="2773469" cy="1960289"/>
              <a:chOff x="4713288" y="1038225"/>
              <a:chExt cx="2847975" cy="2012950"/>
            </a:xfrm>
            <a:grpFill/>
          </p:grpSpPr>
          <p:sp>
            <p:nvSpPr>
              <p:cNvPr id="215" name="Freeform 101"/>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6" name="Freeform 102"/>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7" name="Freeform 103"/>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8" name="Freeform 104"/>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9" name="Freeform 105"/>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0" name="Freeform 106"/>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1" name="Freeform 107"/>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2" name="Freeform 108"/>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3" name="Freeform 109"/>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4" name="Freeform 110"/>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5" name="Freeform 111"/>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6" name="Freeform 112"/>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7" name="Freeform 113"/>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8" name="Freeform 114"/>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9" name="Freeform 115"/>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0" name="Freeform 119"/>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1" name="Freeform 120"/>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2" name="Freeform 121"/>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3" name="Freeform 122"/>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4" name="Freeform 123"/>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5" name="Freeform 124"/>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6" name="Freeform 125"/>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7" name="Freeform 126"/>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8" name="Freeform 127"/>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9" name="Freeform 128"/>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0" name="Freeform 129"/>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1" name="Freeform 130"/>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2" name="Freeform 131"/>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3" name="Freeform 132"/>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4" name="Freeform 133"/>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5" name="Freeform 134"/>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6" name="Freeform 135"/>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7" name="Freeform 136"/>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8" name="Freeform 137"/>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9" name="Freeform 138"/>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0" name="Freeform 139"/>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1" name="Freeform 140"/>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2" name="Freeform 141"/>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3" name="Freeform 142"/>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4" name="Freeform 143"/>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5" name="Freeform 144"/>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6" name="Freeform 145"/>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7" name="Freeform 146"/>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8" name="Freeform 147"/>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9" name="Freeform 148"/>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0" name="Freeform 149"/>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1" name="Freeform 150"/>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2" name="Freeform 151"/>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3" name="Freeform 152"/>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4" name="Freeform 153"/>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5" name="Freeform 154"/>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6" name="Freeform 155"/>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7" name="Freeform 156"/>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8" name="Freeform 157"/>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9" name="Freeform 158"/>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0" name="Freeform 159"/>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1" name="Freeform 160"/>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2" name="Freeform 161"/>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3" name="Freeform 162"/>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4" name="Freeform 164"/>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5" name="Freeform 165"/>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6" name="Freeform 166"/>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7" name="Freeform 167"/>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8" name="Freeform 168"/>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9" name="Freeform 169"/>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0" name="Freeform 170"/>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1" name="Freeform 171"/>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sp>
        <p:nvSpPr>
          <p:cNvPr id="283" name="Freeform 143"/>
          <p:cNvSpPr>
            <a:spLocks noEditPoints="1"/>
          </p:cNvSpPr>
          <p:nvPr/>
        </p:nvSpPr>
        <p:spPr bwMode="auto">
          <a:xfrm>
            <a:off x="8003879" y="1938109"/>
            <a:ext cx="369240" cy="34013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4" name="Freeform 92"/>
          <p:cNvSpPr>
            <a:spLocks noEditPoints="1"/>
          </p:cNvSpPr>
          <p:nvPr/>
        </p:nvSpPr>
        <p:spPr bwMode="auto">
          <a:xfrm>
            <a:off x="7527373" y="2506413"/>
            <a:ext cx="348188" cy="35471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285" name="组合 284"/>
          <p:cNvGrpSpPr/>
          <p:nvPr/>
        </p:nvGrpSpPr>
        <p:grpSpPr>
          <a:xfrm>
            <a:off x="7068198" y="3072627"/>
            <a:ext cx="327135" cy="306121"/>
            <a:chOff x="6661150" y="233363"/>
            <a:chExt cx="320675" cy="300038"/>
          </a:xfrm>
          <a:solidFill>
            <a:schemeClr val="bg1"/>
          </a:solidFill>
        </p:grpSpPr>
        <p:sp>
          <p:nvSpPr>
            <p:cNvPr id="28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8"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9"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290" name="Freeform 140"/>
          <p:cNvSpPr>
            <a:spLocks noEditPoints="1"/>
          </p:cNvSpPr>
          <p:nvPr/>
        </p:nvSpPr>
        <p:spPr bwMode="auto">
          <a:xfrm>
            <a:off x="6491624" y="3602358"/>
            <a:ext cx="363058" cy="36310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微软雅黑" panose="020B0503020204020204" pitchFamily="34" charset="-122"/>
              <a:ea typeface="微软雅黑" panose="020B0503020204020204" pitchFamily="34" charset="-122"/>
            </a:endParaRPr>
          </a:p>
        </p:txBody>
      </p:sp>
    </p:spTree>
  </p:cSld>
  <p:clrMapOvr>
    <a:masterClrMapping/>
  </p:clrMapOvr>
  <p:transition advTm="875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strips(upRight)">
                                      <p:cBhvr>
                                        <p:cTn id="7" dur="500"/>
                                        <p:tgtEl>
                                          <p:spTgt spid="10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fade">
                                      <p:cBhvr>
                                        <p:cTn id="11" dur="500"/>
                                        <p:tgtEl>
                                          <p:spTgt spid="101"/>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282"/>
                                        </p:tgtEl>
                                        <p:attrNameLst>
                                          <p:attrName>style.visibility</p:attrName>
                                        </p:attrNameLst>
                                      </p:cBhvr>
                                      <p:to>
                                        <p:strVal val="visible"/>
                                      </p:to>
                                    </p:set>
                                    <p:anim calcmode="lin" valueType="num">
                                      <p:cBhvr>
                                        <p:cTn id="20" dur="500" fill="hold"/>
                                        <p:tgtEl>
                                          <p:spTgt spid="282"/>
                                        </p:tgtEl>
                                        <p:attrNameLst>
                                          <p:attrName>ppt_w</p:attrName>
                                        </p:attrNameLst>
                                      </p:cBhvr>
                                      <p:tavLst>
                                        <p:tav tm="0">
                                          <p:val>
                                            <p:fltVal val="0"/>
                                          </p:val>
                                        </p:tav>
                                        <p:tav tm="100000">
                                          <p:val>
                                            <p:strVal val="#ppt_w"/>
                                          </p:val>
                                        </p:tav>
                                      </p:tavLst>
                                    </p:anim>
                                    <p:anim calcmode="lin" valueType="num">
                                      <p:cBhvr>
                                        <p:cTn id="21" dur="500" fill="hold"/>
                                        <p:tgtEl>
                                          <p:spTgt spid="282"/>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lide(fromLeft)">
                                      <p:cBhvr>
                                        <p:cTn id="25" dur="500"/>
                                        <p:tgtEl>
                                          <p:spTgt spid="64"/>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slide(fromLeft)">
                                      <p:cBhvr>
                                        <p:cTn id="29" dur="500"/>
                                        <p:tgtEl>
                                          <p:spTgt spid="6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slide(fromLeft)">
                                      <p:cBhvr>
                                        <p:cTn id="33" dur="500"/>
                                        <p:tgtEl>
                                          <p:spTgt spid="88"/>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slide(fromLeft)">
                                      <p:cBhvr>
                                        <p:cTn id="37" dur="500"/>
                                        <p:tgtEl>
                                          <p:spTgt spid="91"/>
                                        </p:tgtEl>
                                      </p:cBhvr>
                                    </p:animEffect>
                                  </p:childTnLst>
                                </p:cTn>
                              </p:par>
                            </p:childTnLst>
                          </p:cTn>
                        </p:par>
                        <p:par>
                          <p:cTn id="38" fill="hold">
                            <p:stCondLst>
                              <p:cond delay="4000"/>
                            </p:stCondLst>
                            <p:childTnLst>
                              <p:par>
                                <p:cTn id="39" presetID="2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childTnLst>
                                </p:cTn>
                              </p:par>
                            </p:childTnLst>
                          </p:cTn>
                        </p:par>
                        <p:par>
                          <p:cTn id="43" fill="hold">
                            <p:stCondLst>
                              <p:cond delay="4500"/>
                            </p:stCondLst>
                            <p:childTnLst>
                              <p:par>
                                <p:cTn id="44" presetID="23" presetClass="entr" presetSubtype="16"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23" presetClass="entr" presetSubtype="16"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ppt_w</p:attrName>
                                        </p:attrNameLst>
                                      </p:cBhvr>
                                      <p:tavLst>
                                        <p:tav tm="0">
                                          <p:val>
                                            <p:fltVal val="0"/>
                                          </p:val>
                                        </p:tav>
                                        <p:tav tm="100000">
                                          <p:val>
                                            <p:strVal val="#ppt_w"/>
                                          </p:val>
                                        </p:tav>
                                      </p:tavLst>
                                    </p:anim>
                                    <p:anim calcmode="lin" valueType="num">
                                      <p:cBhvr>
                                        <p:cTn id="52" dur="500" fill="hold"/>
                                        <p:tgtEl>
                                          <p:spTgt spid="61"/>
                                        </p:tgtEl>
                                        <p:attrNameLst>
                                          <p:attrName>ppt_h</p:attrName>
                                        </p:attrNameLst>
                                      </p:cBhvr>
                                      <p:tavLst>
                                        <p:tav tm="0">
                                          <p:val>
                                            <p:fltVal val="0"/>
                                          </p:val>
                                        </p:tav>
                                        <p:tav tm="100000">
                                          <p:val>
                                            <p:strVal val="#ppt_h"/>
                                          </p:val>
                                        </p:tav>
                                      </p:tavLst>
                                    </p:anim>
                                  </p:childTnLst>
                                </p:cTn>
                              </p:par>
                            </p:childTnLst>
                          </p:cTn>
                        </p:par>
                        <p:par>
                          <p:cTn id="53" fill="hold">
                            <p:stCondLst>
                              <p:cond delay="5500"/>
                            </p:stCondLst>
                            <p:childTnLst>
                              <p:par>
                                <p:cTn id="54" presetID="23" presetClass="entr" presetSubtype="16"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p:cTn id="56" dur="500" fill="hold"/>
                                        <p:tgtEl>
                                          <p:spTgt spid="62"/>
                                        </p:tgtEl>
                                        <p:attrNameLst>
                                          <p:attrName>ppt_w</p:attrName>
                                        </p:attrNameLst>
                                      </p:cBhvr>
                                      <p:tavLst>
                                        <p:tav tm="0">
                                          <p:val>
                                            <p:fltVal val="0"/>
                                          </p:val>
                                        </p:tav>
                                        <p:tav tm="100000">
                                          <p:val>
                                            <p:strVal val="#ppt_w"/>
                                          </p:val>
                                        </p:tav>
                                      </p:tavLst>
                                    </p:anim>
                                    <p:anim calcmode="lin" valueType="num">
                                      <p:cBhvr>
                                        <p:cTn id="57" dur="500" fill="hold"/>
                                        <p:tgtEl>
                                          <p:spTgt spid="62"/>
                                        </p:tgtEl>
                                        <p:attrNameLst>
                                          <p:attrName>ppt_h</p:attrName>
                                        </p:attrNameLst>
                                      </p:cBhvr>
                                      <p:tavLst>
                                        <p:tav tm="0">
                                          <p:val>
                                            <p:fltVal val="0"/>
                                          </p:val>
                                        </p:tav>
                                        <p:tav tm="100000">
                                          <p:val>
                                            <p:strVal val="#ppt_h"/>
                                          </p:val>
                                        </p:tav>
                                      </p:tavLst>
                                    </p:anim>
                                  </p:childTnLst>
                                </p:cTn>
                              </p:par>
                            </p:childTnLst>
                          </p:cTn>
                        </p:par>
                        <p:par>
                          <p:cTn id="58" fill="hold">
                            <p:stCondLst>
                              <p:cond delay="6000"/>
                            </p:stCondLst>
                            <p:childTnLst>
                              <p:par>
                                <p:cTn id="59" presetID="2" presetClass="entr" presetSubtype="2" accel="50000" decel="5000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fill="hold"/>
                                        <p:tgtEl>
                                          <p:spTgt spid="63"/>
                                        </p:tgtEl>
                                        <p:attrNameLst>
                                          <p:attrName>ppt_x</p:attrName>
                                        </p:attrNameLst>
                                      </p:cBhvr>
                                      <p:tavLst>
                                        <p:tav tm="0">
                                          <p:val>
                                            <p:strVal val="1+#ppt_w/2"/>
                                          </p:val>
                                        </p:tav>
                                        <p:tav tm="100000">
                                          <p:val>
                                            <p:strVal val="#ppt_x"/>
                                          </p:val>
                                        </p:tav>
                                      </p:tavLst>
                                    </p:anim>
                                    <p:anim calcmode="lin" valueType="num">
                                      <p:cBhvr additive="base">
                                        <p:cTn id="62" dur="500" fill="hold"/>
                                        <p:tgtEl>
                                          <p:spTgt spid="63"/>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2" presetClass="entr" presetSubtype="2" accel="50000" decel="50000"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additive="base">
                                        <p:cTn id="66" dur="500" fill="hold"/>
                                        <p:tgtEl>
                                          <p:spTgt spid="104"/>
                                        </p:tgtEl>
                                        <p:attrNameLst>
                                          <p:attrName>ppt_x</p:attrName>
                                        </p:attrNameLst>
                                      </p:cBhvr>
                                      <p:tavLst>
                                        <p:tav tm="0">
                                          <p:val>
                                            <p:strVal val="1+#ppt_w/2"/>
                                          </p:val>
                                        </p:tav>
                                        <p:tav tm="100000">
                                          <p:val>
                                            <p:strVal val="#ppt_x"/>
                                          </p:val>
                                        </p:tav>
                                      </p:tavLst>
                                    </p:anim>
                                    <p:anim calcmode="lin" valueType="num">
                                      <p:cBhvr additive="base">
                                        <p:cTn id="67" dur="500" fill="hold"/>
                                        <p:tgtEl>
                                          <p:spTgt spid="104"/>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accel="50000" decel="50000"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additive="base">
                                        <p:cTn id="71" dur="500" fill="hold"/>
                                        <p:tgtEl>
                                          <p:spTgt spid="105"/>
                                        </p:tgtEl>
                                        <p:attrNameLst>
                                          <p:attrName>ppt_x</p:attrName>
                                        </p:attrNameLst>
                                      </p:cBhvr>
                                      <p:tavLst>
                                        <p:tav tm="0">
                                          <p:val>
                                            <p:strVal val="1+#ppt_w/2"/>
                                          </p:val>
                                        </p:tav>
                                        <p:tav tm="100000">
                                          <p:val>
                                            <p:strVal val="#ppt_x"/>
                                          </p:val>
                                        </p:tav>
                                      </p:tavLst>
                                    </p:anim>
                                    <p:anim calcmode="lin" valueType="num">
                                      <p:cBhvr additive="base">
                                        <p:cTn id="72" dur="500" fill="hold"/>
                                        <p:tgtEl>
                                          <p:spTgt spid="105"/>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2" presetClass="entr" presetSubtype="2" accel="50000" decel="50000" fill="hold" grpId="0" nodeType="afterEffect">
                                  <p:stCondLst>
                                    <p:cond delay="0"/>
                                  </p:stCondLst>
                                  <p:childTnLst>
                                    <p:set>
                                      <p:cBhvr>
                                        <p:cTn id="75" dur="1" fill="hold">
                                          <p:stCondLst>
                                            <p:cond delay="0"/>
                                          </p:stCondLst>
                                        </p:cTn>
                                        <p:tgtEl>
                                          <p:spTgt spid="106"/>
                                        </p:tgtEl>
                                        <p:attrNameLst>
                                          <p:attrName>style.visibility</p:attrName>
                                        </p:attrNameLst>
                                      </p:cBhvr>
                                      <p:to>
                                        <p:strVal val="visible"/>
                                      </p:to>
                                    </p:set>
                                    <p:anim calcmode="lin" valueType="num">
                                      <p:cBhvr additive="base">
                                        <p:cTn id="76" dur="500" fill="hold"/>
                                        <p:tgtEl>
                                          <p:spTgt spid="106"/>
                                        </p:tgtEl>
                                        <p:attrNameLst>
                                          <p:attrName>ppt_x</p:attrName>
                                        </p:attrNameLst>
                                      </p:cBhvr>
                                      <p:tavLst>
                                        <p:tav tm="0">
                                          <p:val>
                                            <p:strVal val="1+#ppt_w/2"/>
                                          </p:val>
                                        </p:tav>
                                        <p:tav tm="100000">
                                          <p:val>
                                            <p:strVal val="#ppt_x"/>
                                          </p:val>
                                        </p:tav>
                                      </p:tavLst>
                                    </p:anim>
                                    <p:anim calcmode="lin" valueType="num">
                                      <p:cBhvr additive="base">
                                        <p:cTn id="77" dur="500" fill="hold"/>
                                        <p:tgtEl>
                                          <p:spTgt spid="1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9" grpId="0" bldLvl="0" animBg="1"/>
      <p:bldP spid="61" grpId="0" bldLvl="0" animBg="1"/>
      <p:bldP spid="62" grpId="0" bldLvl="0" animBg="1"/>
      <p:bldP spid="63" grpId="0"/>
      <p:bldP spid="101" grpId="0"/>
      <p:bldP spid="104" grpId="0"/>
      <p:bldP spid="105" grpId="0"/>
      <p:bldP spid="1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76200" y="6628069"/>
            <a:ext cx="1800200" cy="123111"/>
          </a:xfrm>
          <a:prstGeom prst="rect">
            <a:avLst/>
          </a:prstGeom>
          <a:noFill/>
        </p:spPr>
        <p:txBody>
          <a:bodyPr wrap="square" rtlCol="0">
            <a:spAutoFit/>
          </a:bodyPr>
          <a:lstStyle/>
          <a:p>
            <a:pPr>
              <a:lnSpc>
                <a:spcPct val="200000"/>
              </a:lnSpc>
            </a:pPr>
            <a:r>
              <a:rPr lang="en-US" altLang="zh-CN" sz="100" dirty="0" smtClean="0">
                <a:solidFill>
                  <a:schemeClr val="bg1">
                    <a:lumMod val="85000"/>
                  </a:schemeClr>
                </a:solidFill>
                <a:latin typeface="微软雅黑" panose="020B0503020204020204" pitchFamily="34" charset="-122"/>
                <a:ea typeface="微软雅黑" panose="020B0503020204020204" pitchFamily="34" charset="-122"/>
              </a:rPr>
              <a:t>PPT</a:t>
            </a:r>
            <a:r>
              <a:rPr lang="zh-CN" altLang="en-US" sz="100" dirty="0" smtClean="0">
                <a:solidFill>
                  <a:schemeClr val="bg1">
                    <a:lumMod val="85000"/>
                  </a:schemeClr>
                </a:solidFill>
                <a:latin typeface="微软雅黑" panose="020B0503020204020204" pitchFamily="34" charset="-122"/>
                <a:ea typeface="微软雅黑" panose="020B0503020204020204" pitchFamily="34" charset="-122"/>
              </a:rPr>
              <a:t>模板 </a:t>
            </a:r>
            <a:r>
              <a:rPr lang="en-US" altLang="zh-CN" sz="100" dirty="0">
                <a:solidFill>
                  <a:schemeClr val="bg1">
                    <a:lumMod val="85000"/>
                  </a:schemeClr>
                </a:solidFill>
                <a:latin typeface="微软雅黑" panose="020B0503020204020204" pitchFamily="34" charset="-122"/>
                <a:ea typeface="微软雅黑" panose="020B0503020204020204" pitchFamily="34" charset="-122"/>
              </a:rPr>
              <a:t>http://www.1ppt.com/moban/</a:t>
            </a:r>
            <a:r>
              <a:rPr lang="zh-CN" altLang="en-US" sz="100" dirty="0" smtClean="0">
                <a:solidFill>
                  <a:schemeClr val="bg1">
                    <a:lumMod val="85000"/>
                  </a:schemeClr>
                </a:solidFill>
                <a:latin typeface="微软雅黑" panose="020B0503020204020204" pitchFamily="34" charset="-122"/>
                <a:ea typeface="微软雅黑" panose="020B0503020204020204" pitchFamily="34" charset="-122"/>
              </a:rPr>
              <a:t> </a:t>
            </a:r>
            <a:endParaRPr lang="en-US" altLang="zh-CN" sz="100" dirty="0" smtClean="0">
              <a:solidFill>
                <a:schemeClr val="bg1">
                  <a:lumMod val="8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Group 87"/>
          <p:cNvGrpSpPr/>
          <p:nvPr/>
        </p:nvGrpSpPr>
        <p:grpSpPr>
          <a:xfrm>
            <a:off x="3939656" y="2466644"/>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83" name="Oval 82"/>
          <p:cNvSpPr>
            <a:spLocks noChangeAspect="1"/>
          </p:cNvSpPr>
          <p:nvPr/>
        </p:nvSpPr>
        <p:spPr>
          <a:xfrm>
            <a:off x="5764761" y="2200052"/>
            <a:ext cx="633771" cy="633853"/>
          </a:xfrm>
          <a:prstGeom prst="ellipse">
            <a:avLst/>
          </a:prstGeom>
          <a:blipFill rotWithShape="1">
            <a:blip r:embed="rId1"/>
            <a:stretch>
              <a:fillRect/>
            </a:stretch>
          </a:blip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微软雅黑" panose="020B0503020204020204" pitchFamily="34" charset="-122"/>
                <a:ea typeface="微软雅黑" panose="020B0503020204020204" pitchFamily="34" charset="-122"/>
              </a:rPr>
              <a:t>03</a:t>
            </a:r>
            <a:endParaRPr lang="en-US" sz="1900" dirty="0">
              <a:latin typeface="微软雅黑" panose="020B0503020204020204" pitchFamily="34" charset="-122"/>
              <a:ea typeface="微软雅黑" panose="020B0503020204020204" pitchFamily="34" charset="-122"/>
            </a:endParaRPr>
          </a:p>
        </p:txBody>
      </p:sp>
      <p:sp>
        <p:nvSpPr>
          <p:cNvPr id="84" name="Oval 83"/>
          <p:cNvSpPr>
            <a:spLocks noChangeAspect="1"/>
          </p:cNvSpPr>
          <p:nvPr/>
        </p:nvSpPr>
        <p:spPr>
          <a:xfrm>
            <a:off x="7185548" y="2737717"/>
            <a:ext cx="633771" cy="633853"/>
          </a:xfrm>
          <a:prstGeom prst="ellipse">
            <a:avLst/>
          </a:prstGeom>
          <a:blipFill rotWithShape="1">
            <a:blip r:embed="rId1"/>
            <a:stretch>
              <a:fillRect/>
            </a:stretch>
          </a:blip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微软雅黑" panose="020B0503020204020204" pitchFamily="34" charset="-122"/>
                <a:ea typeface="微软雅黑" panose="020B0503020204020204" pitchFamily="34" charset="-122"/>
              </a:rPr>
              <a:t>04</a:t>
            </a:r>
            <a:endParaRPr lang="en-US" sz="1900" dirty="0">
              <a:latin typeface="微软雅黑" panose="020B0503020204020204" pitchFamily="34" charset="-122"/>
              <a:ea typeface="微软雅黑" panose="020B0503020204020204" pitchFamily="34" charset="-122"/>
            </a:endParaRPr>
          </a:p>
        </p:txBody>
      </p:sp>
      <p:sp>
        <p:nvSpPr>
          <p:cNvPr id="85" name="Oval 84"/>
          <p:cNvSpPr>
            <a:spLocks noChangeAspect="1"/>
          </p:cNvSpPr>
          <p:nvPr/>
        </p:nvSpPr>
        <p:spPr>
          <a:xfrm>
            <a:off x="7828655" y="4139664"/>
            <a:ext cx="633771" cy="633853"/>
          </a:xfrm>
          <a:prstGeom prst="ellipse">
            <a:avLst/>
          </a:prstGeom>
          <a:blipFill rotWithShape="1">
            <a:blip r:embed="rId1"/>
            <a:stretch>
              <a:fillRect/>
            </a:stretch>
          </a:blip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微软雅黑" panose="020B0503020204020204" pitchFamily="34" charset="-122"/>
                <a:ea typeface="微软雅黑" panose="020B0503020204020204" pitchFamily="34" charset="-122"/>
              </a:rPr>
              <a:t>05</a:t>
            </a:r>
            <a:endParaRPr lang="en-US" sz="1900" dirty="0">
              <a:latin typeface="微软雅黑" panose="020B0503020204020204" pitchFamily="34" charset="-122"/>
              <a:ea typeface="微软雅黑" panose="020B0503020204020204" pitchFamily="34" charset="-122"/>
            </a:endParaRPr>
          </a:p>
        </p:txBody>
      </p:sp>
      <p:sp>
        <p:nvSpPr>
          <p:cNvPr id="86" name="Oval 85"/>
          <p:cNvSpPr>
            <a:spLocks noChangeAspect="1"/>
          </p:cNvSpPr>
          <p:nvPr/>
        </p:nvSpPr>
        <p:spPr>
          <a:xfrm>
            <a:off x="3729577" y="4139664"/>
            <a:ext cx="633771" cy="633853"/>
          </a:xfrm>
          <a:prstGeom prst="ellipse">
            <a:avLst/>
          </a:prstGeom>
          <a:blipFill rotWithShape="1">
            <a:blip r:embed="rId1"/>
            <a:stretch>
              <a:fillRect/>
            </a:stretch>
          </a:blip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微软雅黑" panose="020B0503020204020204" pitchFamily="34" charset="-122"/>
                <a:ea typeface="微软雅黑" panose="020B0503020204020204" pitchFamily="34" charset="-122"/>
              </a:rPr>
              <a:t>01</a:t>
            </a:r>
            <a:endParaRPr lang="en-US" sz="1600" dirty="0">
              <a:latin typeface="微软雅黑" panose="020B0503020204020204" pitchFamily="34" charset="-122"/>
              <a:ea typeface="微软雅黑" panose="020B0503020204020204" pitchFamily="34" charset="-122"/>
            </a:endParaRPr>
          </a:p>
        </p:txBody>
      </p:sp>
      <p:sp>
        <p:nvSpPr>
          <p:cNvPr id="87" name="Oval 86"/>
          <p:cNvSpPr>
            <a:spLocks noChangeAspect="1"/>
          </p:cNvSpPr>
          <p:nvPr/>
        </p:nvSpPr>
        <p:spPr>
          <a:xfrm>
            <a:off x="4334637" y="2737717"/>
            <a:ext cx="633771" cy="633853"/>
          </a:xfrm>
          <a:prstGeom prst="ellipse">
            <a:avLst/>
          </a:prstGeom>
          <a:blipFill rotWithShape="1">
            <a:blip r:embed="rId1"/>
            <a:stretch>
              <a:fillRect/>
            </a:stretch>
          </a:blip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微软雅黑" panose="020B0503020204020204" pitchFamily="34" charset="-122"/>
                <a:ea typeface="微软雅黑" panose="020B0503020204020204" pitchFamily="34" charset="-122"/>
              </a:rPr>
              <a:t>02</a:t>
            </a:r>
            <a:endParaRPr lang="en-US" sz="1900" dirty="0">
              <a:latin typeface="微软雅黑" panose="020B0503020204020204" pitchFamily="34" charset="-122"/>
              <a:ea typeface="微软雅黑" panose="020B0503020204020204" pitchFamily="34" charset="-122"/>
            </a:endParaRPr>
          </a:p>
        </p:txBody>
      </p:sp>
      <p:grpSp>
        <p:nvGrpSpPr>
          <p:cNvPr id="117" name="Group 116"/>
          <p:cNvGrpSpPr/>
          <p:nvPr/>
        </p:nvGrpSpPr>
        <p:grpSpPr>
          <a:xfrm>
            <a:off x="4793538" y="3329732"/>
            <a:ext cx="2576217" cy="2576547"/>
            <a:chOff x="3595025" y="2497298"/>
            <a:chExt cx="1932414" cy="1932410"/>
          </a:xfrm>
          <a:blipFill rotWithShape="1">
            <a:blip r:embed="rId1"/>
            <a:stretch>
              <a:fillRect/>
            </a:stretch>
          </a:blipFill>
        </p:grpSpPr>
        <p:sp>
          <p:nvSpPr>
            <p:cNvPr id="89" name="Chord 88"/>
            <p:cNvSpPr/>
            <p:nvPr/>
          </p:nvSpPr>
          <p:spPr>
            <a:xfrm>
              <a:off x="3595025" y="2497298"/>
              <a:ext cx="1932414" cy="1932410"/>
            </a:xfrm>
            <a:prstGeom prst="chord">
              <a:avLst>
                <a:gd name="adj1" fmla="val 10841139"/>
                <a:gd name="adj2" fmla="val 2155198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微软雅黑" panose="020B0503020204020204" pitchFamily="34" charset="-122"/>
                <a:ea typeface="微软雅黑" panose="020B0503020204020204" pitchFamily="34" charset="-122"/>
              </a:endParaRPr>
            </a:p>
          </p:txBody>
        </p:sp>
        <p:sp>
          <p:nvSpPr>
            <p:cNvPr id="91" name="Rectangle 90"/>
            <p:cNvSpPr/>
            <p:nvPr/>
          </p:nvSpPr>
          <p:spPr>
            <a:xfrm>
              <a:off x="4186771" y="2643891"/>
              <a:ext cx="138566" cy="750205"/>
            </a:xfrm>
            <a:prstGeom prst="rect">
              <a:avLst/>
            </a:prstGeom>
            <a:grpFill/>
          </p:spPr>
          <p:txBody>
            <a:bodyPr wrap="none">
              <a:spAutoFit/>
            </a:bodyPr>
            <a:lstStyle/>
            <a:p>
              <a:endParaRPr lang="en-US" sz="5900" dirty="0">
                <a:solidFill>
                  <a:schemeClr val="bg1"/>
                </a:solidFill>
                <a:latin typeface="微软雅黑" panose="020B0503020204020204" pitchFamily="34" charset="-122"/>
                <a:ea typeface="微软雅黑" panose="020B0503020204020204" pitchFamily="34" charset="-122"/>
              </a:endParaRPr>
            </a:p>
          </p:txBody>
        </p:sp>
      </p:grpSp>
      <p:sp>
        <p:nvSpPr>
          <p:cNvPr id="93" name="TextBox 92"/>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分钟之内。</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94" name="Straight Connector 9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72"/>
          <p:cNvGrpSpPr/>
          <p:nvPr/>
        </p:nvGrpSpPr>
        <p:grpSpPr>
          <a:xfrm>
            <a:off x="1502588" y="2557810"/>
            <a:ext cx="2596630" cy="734401"/>
            <a:chOff x="5603652" y="1704756"/>
            <a:chExt cx="1947726" cy="550801"/>
          </a:xfrm>
        </p:grpSpPr>
        <p:sp>
          <p:nvSpPr>
            <p:cNvPr id="103"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Group 72"/>
          <p:cNvGrpSpPr/>
          <p:nvPr/>
        </p:nvGrpSpPr>
        <p:grpSpPr>
          <a:xfrm>
            <a:off x="873646" y="4002573"/>
            <a:ext cx="2596630" cy="734401"/>
            <a:chOff x="5603652" y="1704756"/>
            <a:chExt cx="1947726" cy="550801"/>
          </a:xfrm>
        </p:grpSpPr>
        <p:sp>
          <p:nvSpPr>
            <p:cNvPr id="106"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7"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8" name="Group 72"/>
          <p:cNvGrpSpPr/>
          <p:nvPr/>
        </p:nvGrpSpPr>
        <p:grpSpPr>
          <a:xfrm>
            <a:off x="8030531" y="2557810"/>
            <a:ext cx="2596630" cy="734401"/>
            <a:chOff x="5603652" y="1704756"/>
            <a:chExt cx="1947726" cy="550801"/>
          </a:xfrm>
        </p:grpSpPr>
        <p:sp>
          <p:nvSpPr>
            <p:cNvPr id="109"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0"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1" name="Group 72"/>
          <p:cNvGrpSpPr/>
          <p:nvPr/>
        </p:nvGrpSpPr>
        <p:grpSpPr>
          <a:xfrm>
            <a:off x="8644926" y="4002573"/>
            <a:ext cx="2596630" cy="734401"/>
            <a:chOff x="5603652" y="1704756"/>
            <a:chExt cx="1947726" cy="550801"/>
          </a:xfrm>
        </p:grpSpPr>
        <p:sp>
          <p:nvSpPr>
            <p:cNvPr id="112"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3"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4" name="Group 72"/>
          <p:cNvGrpSpPr/>
          <p:nvPr/>
        </p:nvGrpSpPr>
        <p:grpSpPr>
          <a:xfrm>
            <a:off x="4777104" y="1205718"/>
            <a:ext cx="2596630" cy="734401"/>
            <a:chOff x="5603652" y="1704756"/>
            <a:chExt cx="1947726" cy="550801"/>
          </a:xfrm>
        </p:grpSpPr>
        <p:sp>
          <p:nvSpPr>
            <p:cNvPr id="115" name="Text Placeholder 3"/>
            <p:cNvSpPr txBox="1"/>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6"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ts val="265"/>
                </a:spcBef>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861665" y="3909206"/>
            <a:ext cx="427511" cy="400051"/>
            <a:chOff x="6661150" y="233363"/>
            <a:chExt cx="320675" cy="300038"/>
          </a:xfrm>
          <a:solidFill>
            <a:schemeClr val="bg1"/>
          </a:solidFill>
        </p:grpSpPr>
        <p:sp>
          <p:nvSpPr>
            <p:cNvPr id="34"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5"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6"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p:transition advTm="747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strips(downLeft)">
                                      <p:cBhvr>
                                        <p:cTn id="12" dur="500"/>
                                        <p:tgtEl>
                                          <p:spTgt spid="88"/>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slide(fromRight)">
                                      <p:cBhvr>
                                        <p:cTn id="21" dur="500"/>
                                        <p:tgtEl>
                                          <p:spTgt spid="105"/>
                                        </p:tgtEl>
                                      </p:cBhvr>
                                    </p:animEffect>
                                  </p:childTnLst>
                                </p:cTn>
                              </p:par>
                            </p:childTnLst>
                          </p:cTn>
                        </p:par>
                        <p:par>
                          <p:cTn id="22" fill="hold">
                            <p:stCondLst>
                              <p:cond delay="2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0-#ppt_w/2"/>
                                          </p:val>
                                        </p:tav>
                                        <p:tav tm="100000">
                                          <p:val>
                                            <p:strVal val="#ppt_x"/>
                                          </p:val>
                                        </p:tav>
                                      </p:tavLst>
                                    </p:anim>
                                    <p:anim calcmode="lin" valueType="num">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slide(fromRight)">
                                      <p:cBhvr>
                                        <p:cTn id="30" dur="500"/>
                                        <p:tgtEl>
                                          <p:spTgt spid="10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500" fill="hold"/>
                                        <p:tgtEl>
                                          <p:spTgt spid="83"/>
                                        </p:tgtEl>
                                        <p:attrNameLst>
                                          <p:attrName>ppt_w</p:attrName>
                                        </p:attrNameLst>
                                      </p:cBhvr>
                                      <p:tavLst>
                                        <p:tav tm="0">
                                          <p:val>
                                            <p:fltVal val="0"/>
                                          </p:val>
                                        </p:tav>
                                        <p:tav tm="100000">
                                          <p:val>
                                            <p:strVal val="#ppt_w"/>
                                          </p:val>
                                        </p:tav>
                                      </p:tavLst>
                                    </p:anim>
                                    <p:anim calcmode="lin" valueType="num">
                                      <p:cBhvr>
                                        <p:cTn id="35" dur="500" fill="hold"/>
                                        <p:tgtEl>
                                          <p:spTgt spid="83"/>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slide(fromBottom)">
                                      <p:cBhvr>
                                        <p:cTn id="39" dur="500"/>
                                        <p:tgtEl>
                                          <p:spTgt spid="114"/>
                                        </p:tgtEl>
                                      </p:cBhvr>
                                    </p:animEffect>
                                  </p:childTnLst>
                                </p:cTn>
                              </p:par>
                            </p:childTnLst>
                          </p:cTn>
                        </p:par>
                        <p:par>
                          <p:cTn id="40" fill="hold">
                            <p:stCondLst>
                              <p:cond delay="4000"/>
                            </p:stCondLst>
                            <p:childTnLst>
                              <p:par>
                                <p:cTn id="41" presetID="2" presetClass="entr" presetSubtype="2" accel="50000" decel="50000"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500" fill="hold"/>
                                        <p:tgtEl>
                                          <p:spTgt spid="84"/>
                                        </p:tgtEl>
                                        <p:attrNameLst>
                                          <p:attrName>ppt_x</p:attrName>
                                        </p:attrNameLst>
                                      </p:cBhvr>
                                      <p:tavLst>
                                        <p:tav tm="0">
                                          <p:val>
                                            <p:strVal val="1+#ppt_w/2"/>
                                          </p:val>
                                        </p:tav>
                                        <p:tav tm="100000">
                                          <p:val>
                                            <p:strVal val="#ppt_x"/>
                                          </p:val>
                                        </p:tav>
                                      </p:tavLst>
                                    </p:anim>
                                    <p:anim calcmode="lin" valueType="num">
                                      <p:cBhvr additive="base">
                                        <p:cTn id="44" dur="500" fill="hold"/>
                                        <p:tgtEl>
                                          <p:spTgt spid="8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slide(fromLeft)">
                                      <p:cBhvr>
                                        <p:cTn id="48" dur="500"/>
                                        <p:tgtEl>
                                          <p:spTgt spid="108"/>
                                        </p:tgtEl>
                                      </p:cBhvr>
                                    </p:animEffect>
                                  </p:childTnLst>
                                </p:cTn>
                              </p:par>
                            </p:childTnLst>
                          </p:cTn>
                        </p:par>
                        <p:par>
                          <p:cTn id="49" fill="hold">
                            <p:stCondLst>
                              <p:cond delay="5000"/>
                            </p:stCondLst>
                            <p:childTnLst>
                              <p:par>
                                <p:cTn id="50" presetID="2" presetClass="entr" presetSubtype="2" accel="50000" decel="50000"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slide(fromLeft)">
                                      <p:cBhvr>
                                        <p:cTn id="57" dur="500"/>
                                        <p:tgtEl>
                                          <p:spTgt spid="111"/>
                                        </p:tgtEl>
                                      </p:cBhvr>
                                    </p:animEffect>
                                  </p:childTnLst>
                                </p:cTn>
                              </p:par>
                            </p:childTnLst>
                          </p:cTn>
                        </p:par>
                        <p:par>
                          <p:cTn id="58" fill="hold">
                            <p:stCondLst>
                              <p:cond delay="6000"/>
                            </p:stCondLst>
                            <p:childTnLst>
                              <p:par>
                                <p:cTn id="59" presetID="18" presetClass="entr" presetSubtype="3"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strips(upRight)">
                                      <p:cBhvr>
                                        <p:cTn id="61" dur="500"/>
                                        <p:tgtEl>
                                          <p:spTgt spid="94"/>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bldLvl="0" animBg="1"/>
      <p:bldP spid="84" grpId="0" bldLvl="0" animBg="1"/>
      <p:bldP spid="85" grpId="0" bldLvl="0" animBg="1"/>
      <p:bldP spid="86" grpId="0" bldLvl="0" animBg="1"/>
      <p:bldP spid="87" grpId="0" bldLvl="0" animBg="1"/>
      <p:bldP spid="9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653563" y="533400"/>
            <a:ext cx="2886075" cy="37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23900">
                <a:solidFill>
                  <a:schemeClr val="bg1"/>
                </a:solidFill>
                <a:effectLst>
                  <a:outerShdw blurRad="38100" dist="38100" dir="2700000" algn="tl">
                    <a:srgbClr val="000000">
                      <a:alpha val="43137"/>
                    </a:srgbClr>
                  </a:outerShdw>
                </a:effectLst>
                <a:latin typeface="Agency FB" panose="020B0503020202020204" pitchFamily="34" charset="0"/>
              </a:rPr>
              <a:t>02</a:t>
            </a:r>
            <a:endParaRPr lang="zh-CN" altLang="en-US" sz="23900">
              <a:solidFill>
                <a:schemeClr val="bg1"/>
              </a:solidFill>
              <a:effectLst>
                <a:outerShdw blurRad="38100" dist="38100" dir="2700000" algn="tl">
                  <a:srgbClr val="000000">
                    <a:alpha val="43137"/>
                  </a:srgbClr>
                </a:outerShdw>
              </a:effectLst>
              <a:latin typeface="Agency FB" panose="020B0503020202020204" pitchFamily="34" charset="0"/>
            </a:endParaRPr>
          </a:p>
        </p:txBody>
      </p:sp>
      <p:grpSp>
        <p:nvGrpSpPr>
          <p:cNvPr id="3" name="组合 30"/>
          <p:cNvGrpSpPr/>
          <p:nvPr/>
        </p:nvGrpSpPr>
        <p:grpSpPr bwMode="auto">
          <a:xfrm>
            <a:off x="3564538" y="3751263"/>
            <a:ext cx="5064125" cy="1171277"/>
            <a:chOff x="3464698" y="4753005"/>
            <a:chExt cx="5064447" cy="1171708"/>
          </a:xfrm>
        </p:grpSpPr>
        <p:sp>
          <p:nvSpPr>
            <p:cNvPr id="4" name="文本框 11"/>
            <p:cNvSpPr txBox="1">
              <a:spLocks noChangeArrowheads="1"/>
            </p:cNvSpPr>
            <p:nvPr/>
          </p:nvSpPr>
          <p:spPr bwMode="auto">
            <a:xfrm>
              <a:off x="3650539" y="4753005"/>
              <a:ext cx="4878606" cy="583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单击此处添加名称</a:t>
              </a:r>
              <a:endParaRPr lang="en-US" altLang="zh-CN" sz="3200" b="1">
                <a:solidFill>
                  <a:schemeClr val="bg1"/>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ransition advTm="159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1"/>
            <a:ext cx="10515600" cy="485107"/>
          </a:xfrm>
        </p:spPr>
        <p:txBody>
          <a:bodyPr>
            <a:normAutofit/>
          </a:bodyPr>
          <a:lstStyle>
            <a:lvl1pPr algn="ctr">
              <a:defRPr sz="2800" b="1">
                <a:solidFill>
                  <a:schemeClr val="bg1"/>
                </a:solidFill>
              </a:defRPr>
            </a:lvl1pPr>
          </a:lstStyle>
          <a:p>
            <a:r>
              <a:rPr lang="zh-CN" altLang="en-US">
                <a:latin typeface="微软雅黑" panose="020B0503020204020204" pitchFamily="34" charset="-122"/>
                <a:ea typeface="微软雅黑" panose="020B0503020204020204" pitchFamily="34" charset="-122"/>
              </a:rPr>
              <a:t>单击此处添加名称</a:t>
            </a: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0" y="721896"/>
            <a:ext cx="12192000" cy="613610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Group 101"/>
          <p:cNvGrpSpPr/>
          <p:nvPr/>
        </p:nvGrpSpPr>
        <p:grpSpPr>
          <a:xfrm>
            <a:off x="950447" y="2482976"/>
            <a:ext cx="2813395" cy="1406880"/>
            <a:chOff x="712331" y="1862232"/>
            <a:chExt cx="2110321" cy="1055160"/>
          </a:xfrm>
          <a:blipFill rotWithShape="1">
            <a:blip r:embed="rId1"/>
            <a:stretch>
              <a:fillRect/>
            </a:stretch>
          </a:blipFill>
          <a:effectLst>
            <a:outerShdw blurRad="50800" dist="38100" dir="2700000" algn="tl" rotWithShape="0">
              <a:prstClr val="black">
                <a:alpha val="40000"/>
              </a:prstClr>
            </a:outerShdw>
          </a:effectLst>
        </p:grpSpPr>
        <p:sp>
          <p:nvSpPr>
            <p:cNvPr id="30" name="Oval 29"/>
            <p:cNvSpPr/>
            <p:nvPr/>
          </p:nvSpPr>
          <p:spPr>
            <a:xfrm>
              <a:off x="712331" y="1973302"/>
              <a:ext cx="833022" cy="833022"/>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Oval 30"/>
            <p:cNvSpPr/>
            <p:nvPr/>
          </p:nvSpPr>
          <p:spPr>
            <a:xfrm>
              <a:off x="1323214" y="2056603"/>
              <a:ext cx="666418" cy="666417"/>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Oval 31"/>
            <p:cNvSpPr/>
            <p:nvPr/>
          </p:nvSpPr>
          <p:spPr>
            <a:xfrm>
              <a:off x="1767492" y="1862232"/>
              <a:ext cx="1055160" cy="1055160"/>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3" name="Group 102"/>
          <p:cNvGrpSpPr/>
          <p:nvPr/>
        </p:nvGrpSpPr>
        <p:grpSpPr>
          <a:xfrm>
            <a:off x="3425410" y="2482976"/>
            <a:ext cx="2813395" cy="1406880"/>
            <a:chOff x="2568795" y="1862232"/>
            <a:chExt cx="2110321" cy="1055160"/>
          </a:xfrm>
          <a:blipFill rotWithShape="1">
            <a:blip r:embed="rId1"/>
            <a:stretch>
              <a:fillRect/>
            </a:stretch>
          </a:blipFill>
          <a:effectLst>
            <a:outerShdw blurRad="50800" dist="38100" dir="2700000" algn="tl" rotWithShape="0">
              <a:prstClr val="black">
                <a:alpha val="40000"/>
              </a:prstClr>
            </a:outerShdw>
          </a:effectLst>
        </p:grpSpPr>
        <p:sp>
          <p:nvSpPr>
            <p:cNvPr id="33" name="Oval 32"/>
            <p:cNvSpPr/>
            <p:nvPr/>
          </p:nvSpPr>
          <p:spPr>
            <a:xfrm>
              <a:off x="2568795" y="1973302"/>
              <a:ext cx="833022" cy="833022"/>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Oval 33"/>
            <p:cNvSpPr/>
            <p:nvPr/>
          </p:nvSpPr>
          <p:spPr>
            <a:xfrm>
              <a:off x="3179678" y="2056603"/>
              <a:ext cx="666418" cy="666417"/>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Oval 34"/>
            <p:cNvSpPr/>
            <p:nvPr/>
          </p:nvSpPr>
          <p:spPr>
            <a:xfrm>
              <a:off x="3623956" y="1862232"/>
              <a:ext cx="1055160" cy="1055160"/>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4" name="Group 103"/>
          <p:cNvGrpSpPr/>
          <p:nvPr/>
        </p:nvGrpSpPr>
        <p:grpSpPr>
          <a:xfrm>
            <a:off x="5910910" y="2482976"/>
            <a:ext cx="2813395" cy="1406880"/>
            <a:chOff x="4433163" y="1862232"/>
            <a:chExt cx="2110321" cy="1055160"/>
          </a:xfrm>
          <a:blipFill rotWithShape="1">
            <a:blip r:embed="rId1"/>
            <a:stretch>
              <a:fillRect/>
            </a:stretch>
          </a:blipFill>
          <a:effectLst>
            <a:outerShdw blurRad="50800" dist="38100" dir="2700000" algn="tl" rotWithShape="0">
              <a:prstClr val="black">
                <a:alpha val="40000"/>
              </a:prstClr>
            </a:outerShdw>
          </a:effectLst>
        </p:grpSpPr>
        <p:sp>
          <p:nvSpPr>
            <p:cNvPr id="36" name="Oval 35"/>
            <p:cNvSpPr/>
            <p:nvPr/>
          </p:nvSpPr>
          <p:spPr>
            <a:xfrm>
              <a:off x="4433163" y="1973302"/>
              <a:ext cx="833022" cy="833022"/>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Oval 36"/>
            <p:cNvSpPr/>
            <p:nvPr/>
          </p:nvSpPr>
          <p:spPr>
            <a:xfrm>
              <a:off x="5044046" y="2056603"/>
              <a:ext cx="666418" cy="666417"/>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Oval 37"/>
            <p:cNvSpPr/>
            <p:nvPr/>
          </p:nvSpPr>
          <p:spPr>
            <a:xfrm>
              <a:off x="5488324" y="1862232"/>
              <a:ext cx="1055160" cy="1055160"/>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Group 104"/>
          <p:cNvGrpSpPr/>
          <p:nvPr/>
        </p:nvGrpSpPr>
        <p:grpSpPr>
          <a:xfrm>
            <a:off x="8428160" y="2482976"/>
            <a:ext cx="2813396" cy="1406880"/>
            <a:chOff x="6321347" y="1862232"/>
            <a:chExt cx="2110322" cy="1055160"/>
          </a:xfrm>
          <a:blipFill rotWithShape="1">
            <a:blip r:embed="rId1"/>
            <a:stretch>
              <a:fillRect/>
            </a:stretch>
          </a:blipFill>
          <a:effectLst>
            <a:outerShdw blurRad="50800" dist="38100" dir="2700000" algn="tl" rotWithShape="0">
              <a:prstClr val="black">
                <a:alpha val="40000"/>
              </a:prstClr>
            </a:outerShdw>
          </a:effectLst>
        </p:grpSpPr>
        <p:sp>
          <p:nvSpPr>
            <p:cNvPr id="39" name="Oval 38"/>
            <p:cNvSpPr/>
            <p:nvPr/>
          </p:nvSpPr>
          <p:spPr>
            <a:xfrm>
              <a:off x="6321347" y="1973302"/>
              <a:ext cx="833022" cy="833022"/>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Oval 39"/>
            <p:cNvSpPr/>
            <p:nvPr/>
          </p:nvSpPr>
          <p:spPr>
            <a:xfrm>
              <a:off x="6932230" y="2056603"/>
              <a:ext cx="666418" cy="666417"/>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Oval 45"/>
            <p:cNvSpPr/>
            <p:nvPr/>
          </p:nvSpPr>
          <p:spPr>
            <a:xfrm>
              <a:off x="7376509" y="1862232"/>
              <a:ext cx="1055160" cy="1055160"/>
            </a:xfrm>
            <a:prstGeom prst="ellipse">
              <a:avLst/>
            </a:prstGeom>
            <a:gr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8" name="Group 61"/>
          <p:cNvGrpSpPr/>
          <p:nvPr/>
        </p:nvGrpSpPr>
        <p:grpSpPr>
          <a:xfrm>
            <a:off x="1180843" y="5349235"/>
            <a:ext cx="3225572" cy="620814"/>
            <a:chOff x="4033795" y="1173733"/>
            <a:chExt cx="2419494" cy="465610"/>
          </a:xfrm>
        </p:grpSpPr>
        <p:grpSp>
          <p:nvGrpSpPr>
            <p:cNvPr id="49" name="Group 29"/>
            <p:cNvGrpSpPr/>
            <p:nvPr/>
          </p:nvGrpSpPr>
          <p:grpSpPr>
            <a:xfrm>
              <a:off x="4399180" y="1173733"/>
              <a:ext cx="2054109" cy="445530"/>
              <a:chOff x="798971" y="1862568"/>
              <a:chExt cx="1133000" cy="445530"/>
            </a:xfrm>
          </p:grpSpPr>
          <p:sp>
            <p:nvSpPr>
              <p:cNvPr id="5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r>
                  <a:rPr lang="en-US" sz="2100" b="1" dirty="0">
                    <a:solidFill>
                      <a:schemeClr val="tx1">
                        <a:lumMod val="75000"/>
                        <a:lumOff val="25000"/>
                      </a:schemeClr>
                    </a:solidFill>
                    <a:latin typeface="微软雅黑" panose="020B0503020204020204" pitchFamily="34" charset="-122"/>
                    <a:ea typeface="微软雅黑" panose="020B0503020204020204" pitchFamily="34" charset="-122"/>
                  </a:rPr>
                  <a:t> 01</a:t>
                </a:r>
                <a:endParaRPr 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0" name="Rectangle 49"/>
            <p:cNvSpPr/>
            <p:nvPr/>
          </p:nvSpPr>
          <p:spPr>
            <a:xfrm>
              <a:off x="4033795" y="1212303"/>
              <a:ext cx="49" cy="427040"/>
            </a:xfrm>
            <a:prstGeom prst="rect">
              <a:avLst/>
            </a:prstGeom>
          </p:spPr>
          <p:txBody>
            <a:bodyPr wrap="none" lIns="0" tIns="0" rIns="0" bIns="0">
              <a:spAutoFit/>
            </a:bodyPr>
            <a:lstStyle/>
            <a:p>
              <a:endParaRPr 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3" name="Group 61"/>
          <p:cNvGrpSpPr/>
          <p:nvPr/>
        </p:nvGrpSpPr>
        <p:grpSpPr>
          <a:xfrm>
            <a:off x="4524921" y="5349235"/>
            <a:ext cx="3225572" cy="620814"/>
            <a:chOff x="4033795" y="1173733"/>
            <a:chExt cx="2419494" cy="465610"/>
          </a:xfrm>
        </p:grpSpPr>
        <p:grpSp>
          <p:nvGrpSpPr>
            <p:cNvPr id="54" name="Group 29"/>
            <p:cNvGrpSpPr/>
            <p:nvPr/>
          </p:nvGrpSpPr>
          <p:grpSpPr>
            <a:xfrm>
              <a:off x="4399180" y="1173733"/>
              <a:ext cx="2054109" cy="445530"/>
              <a:chOff x="798971" y="1862568"/>
              <a:chExt cx="1133000" cy="445530"/>
            </a:xfrm>
          </p:grpSpPr>
          <p:sp>
            <p:nvSpPr>
              <p:cNvPr id="56"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r>
                  <a:rPr lang="en-US" sz="2100" b="1" dirty="0">
                    <a:solidFill>
                      <a:schemeClr val="tx1">
                        <a:lumMod val="75000"/>
                        <a:lumOff val="25000"/>
                      </a:schemeClr>
                    </a:solidFill>
                    <a:latin typeface="微软雅黑" panose="020B0503020204020204" pitchFamily="34" charset="-122"/>
                    <a:ea typeface="微软雅黑" panose="020B0503020204020204" pitchFamily="34" charset="-122"/>
                  </a:rPr>
                  <a:t> 01</a:t>
                </a:r>
                <a:endParaRPr 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5" name="Rectangle 54"/>
            <p:cNvSpPr/>
            <p:nvPr/>
          </p:nvSpPr>
          <p:spPr>
            <a:xfrm>
              <a:off x="4033795" y="1212303"/>
              <a:ext cx="49" cy="427040"/>
            </a:xfrm>
            <a:prstGeom prst="rect">
              <a:avLst/>
            </a:prstGeom>
          </p:spPr>
          <p:txBody>
            <a:bodyPr wrap="none" lIns="0" tIns="0" rIns="0" bIns="0">
              <a:spAutoFit/>
            </a:bodyPr>
            <a:lstStyle/>
            <a:p>
              <a:endParaRPr 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8" name="Group 61"/>
          <p:cNvGrpSpPr/>
          <p:nvPr/>
        </p:nvGrpSpPr>
        <p:grpSpPr>
          <a:xfrm>
            <a:off x="7868999" y="5349235"/>
            <a:ext cx="3225572" cy="620814"/>
            <a:chOff x="4033795" y="1173733"/>
            <a:chExt cx="2419494" cy="465610"/>
          </a:xfrm>
        </p:grpSpPr>
        <p:grpSp>
          <p:nvGrpSpPr>
            <p:cNvPr id="59" name="Group 29"/>
            <p:cNvGrpSpPr/>
            <p:nvPr/>
          </p:nvGrpSpPr>
          <p:grpSpPr>
            <a:xfrm>
              <a:off x="4399180" y="1173733"/>
              <a:ext cx="2054109" cy="445530"/>
              <a:chOff x="798971" y="1862568"/>
              <a:chExt cx="1133000" cy="445530"/>
            </a:xfrm>
          </p:grpSpPr>
          <p:sp>
            <p:nvSpPr>
              <p:cNvPr id="6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r>
                  <a:rPr lang="en-US" sz="2100" b="1" dirty="0">
                    <a:solidFill>
                      <a:schemeClr val="tx1">
                        <a:lumMod val="75000"/>
                        <a:lumOff val="25000"/>
                      </a:schemeClr>
                    </a:solidFill>
                    <a:latin typeface="微软雅黑" panose="020B0503020204020204" pitchFamily="34" charset="-122"/>
                    <a:ea typeface="微软雅黑" panose="020B0503020204020204" pitchFamily="34" charset="-122"/>
                  </a:rPr>
                  <a:t> 01</a:t>
                </a:r>
                <a:endParaRPr 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单击此处添加副标题或详细文本描述</a:t>
                </a:r>
                <a:endPar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60" name="Rectangle 59"/>
            <p:cNvSpPr/>
            <p:nvPr/>
          </p:nvSpPr>
          <p:spPr>
            <a:xfrm>
              <a:off x="4033795" y="1212303"/>
              <a:ext cx="49" cy="427040"/>
            </a:xfrm>
            <a:prstGeom prst="rect">
              <a:avLst/>
            </a:prstGeom>
          </p:spPr>
          <p:txBody>
            <a:bodyPr wrap="none" lIns="0" tIns="0" rIns="0" bIns="0">
              <a:spAutoFit/>
            </a:bodyPr>
            <a:lstStyle/>
            <a:p>
              <a:endParaRPr 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63" name="Straight Connector 62"/>
          <p:cNvCxnSpPr/>
          <p:nvPr/>
        </p:nvCxnSpPr>
        <p:spPr>
          <a:xfrm>
            <a:off x="1488040" y="2028625"/>
            <a:ext cx="0" cy="602445"/>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67" name="Text Placeholder 3"/>
          <p:cNvSpPr txBox="1"/>
          <p:nvPr/>
        </p:nvSpPr>
        <p:spPr>
          <a:xfrm>
            <a:off x="982197"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8" name="Straight Connector 67"/>
          <p:cNvCxnSpPr/>
          <p:nvPr/>
        </p:nvCxnSpPr>
        <p:spPr>
          <a:xfrm>
            <a:off x="3059638" y="2028625"/>
            <a:ext cx="0" cy="428948"/>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2" name="Text Placeholder 3"/>
          <p:cNvSpPr txBox="1"/>
          <p:nvPr/>
        </p:nvSpPr>
        <p:spPr>
          <a:xfrm>
            <a:off x="2553795"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6" name="Straight Connector 75"/>
          <p:cNvCxnSpPr/>
          <p:nvPr/>
        </p:nvCxnSpPr>
        <p:spPr>
          <a:xfrm flipV="1">
            <a:off x="4680450" y="3630695"/>
            <a:ext cx="0" cy="61130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8" name="Text Placeholder 3"/>
          <p:cNvSpPr txBox="1"/>
          <p:nvPr/>
        </p:nvSpPr>
        <p:spPr>
          <a:xfrm>
            <a:off x="4161061"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9" name="Straight Connector 78"/>
          <p:cNvCxnSpPr/>
          <p:nvPr/>
        </p:nvCxnSpPr>
        <p:spPr>
          <a:xfrm flipV="1">
            <a:off x="6451701" y="3741767"/>
            <a:ext cx="0" cy="500231"/>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3" name="Text Placeholder 3"/>
          <p:cNvSpPr txBox="1"/>
          <p:nvPr/>
        </p:nvSpPr>
        <p:spPr>
          <a:xfrm>
            <a:off x="5932312"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6" name="Straight Connector 85"/>
          <p:cNvCxnSpPr/>
          <p:nvPr/>
        </p:nvCxnSpPr>
        <p:spPr>
          <a:xfrm>
            <a:off x="9656112"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7" name="Text Placeholder 3"/>
          <p:cNvSpPr txBox="1"/>
          <p:nvPr/>
        </p:nvSpPr>
        <p:spPr>
          <a:xfrm>
            <a:off x="9150268"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8" name="Straight Connector 87"/>
          <p:cNvCxnSpPr/>
          <p:nvPr/>
        </p:nvCxnSpPr>
        <p:spPr>
          <a:xfrm>
            <a:off x="7144395"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
          <p:cNvSpPr txBox="1"/>
          <p:nvPr/>
        </p:nvSpPr>
        <p:spPr>
          <a:xfrm>
            <a:off x="6638551"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93" name="Straight Connector 92"/>
          <p:cNvCxnSpPr/>
          <p:nvPr/>
        </p:nvCxnSpPr>
        <p:spPr>
          <a:xfrm flipV="1">
            <a:off x="8029529" y="3889857"/>
            <a:ext cx="0" cy="39035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4" name="Text Placeholder 3"/>
          <p:cNvSpPr txBox="1"/>
          <p:nvPr/>
        </p:nvSpPr>
        <p:spPr>
          <a:xfrm>
            <a:off x="7510140"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95" name="Straight Connector 94"/>
          <p:cNvCxnSpPr/>
          <p:nvPr/>
        </p:nvCxnSpPr>
        <p:spPr>
          <a:xfrm flipV="1">
            <a:off x="10524907" y="3889857"/>
            <a:ext cx="0" cy="38404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6" name="Text Placeholder 3"/>
          <p:cNvSpPr txBox="1"/>
          <p:nvPr/>
        </p:nvSpPr>
        <p:spPr>
          <a:xfrm>
            <a:off x="10005518"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添加副标题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147334" y="5400660"/>
            <a:ext cx="402121" cy="401104"/>
            <a:chOff x="-959970" y="1422605"/>
            <a:chExt cx="596900" cy="595313"/>
          </a:xfrm>
          <a:blipFill rotWithShape="1">
            <a:blip r:embed="rId1"/>
            <a:stretch>
              <a:fillRect/>
            </a:stretch>
          </a:blipFill>
        </p:grpSpPr>
        <p:sp>
          <p:nvSpPr>
            <p:cNvPr id="66" name="Oval 77"/>
            <p:cNvSpPr>
              <a:spLocks noChangeArrowheads="1"/>
            </p:cNvSpPr>
            <p:nvPr/>
          </p:nvSpPr>
          <p:spPr bwMode="auto">
            <a:xfrm>
              <a:off x="-959970" y="1422605"/>
              <a:ext cx="596900" cy="595313"/>
            </a:xfrm>
            <a:prstGeom prst="ellipse">
              <a:avLst/>
            </a:prstGeom>
            <a:grpFill/>
            <a:ln>
              <a:noFill/>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4491325" y="5400660"/>
            <a:ext cx="402121" cy="401104"/>
            <a:chOff x="-959970" y="1422605"/>
            <a:chExt cx="596900" cy="595313"/>
          </a:xfrm>
          <a:blipFill rotWithShape="1">
            <a:blip r:embed="rId1"/>
            <a:stretch>
              <a:fillRect/>
            </a:stretch>
          </a:blipFill>
        </p:grpSpPr>
        <p:sp>
          <p:nvSpPr>
            <p:cNvPr id="71" name="Oval 77"/>
            <p:cNvSpPr>
              <a:spLocks noChangeArrowheads="1"/>
            </p:cNvSpPr>
            <p:nvPr/>
          </p:nvSpPr>
          <p:spPr bwMode="auto">
            <a:xfrm>
              <a:off x="-959970" y="1422605"/>
              <a:ext cx="596900" cy="595313"/>
            </a:xfrm>
            <a:prstGeom prst="ellipse">
              <a:avLst/>
            </a:prstGeom>
            <a:grpFill/>
            <a:ln>
              <a:noFill/>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869000" y="5400660"/>
            <a:ext cx="402121" cy="401104"/>
            <a:chOff x="-959970" y="1422605"/>
            <a:chExt cx="596900" cy="595313"/>
          </a:xfrm>
          <a:blipFill rotWithShape="1">
            <a:blip r:embed="rId1"/>
            <a:stretch>
              <a:fillRect/>
            </a:stretch>
          </a:blipFill>
        </p:grpSpPr>
        <p:sp>
          <p:nvSpPr>
            <p:cNvPr id="75" name="Oval 77"/>
            <p:cNvSpPr>
              <a:spLocks noChangeArrowheads="1"/>
            </p:cNvSpPr>
            <p:nvPr/>
          </p:nvSpPr>
          <p:spPr bwMode="auto">
            <a:xfrm>
              <a:off x="-959970" y="1422605"/>
              <a:ext cx="596900" cy="595313"/>
            </a:xfrm>
            <a:prstGeom prst="ellipse">
              <a:avLst/>
            </a:prstGeom>
            <a:grpFill/>
            <a:ln>
              <a:noFill/>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advTm="296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1000"/>
                                        <p:tgtEl>
                                          <p:spTgt spid="10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1000"/>
                                        <p:tgtEl>
                                          <p:spTgt spid="10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1000"/>
                                        <p:tgtEl>
                                          <p:spTgt spid="105"/>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strips(downLeft)">
                                      <p:cBhvr>
                                        <p:cTn id="23" dur="500"/>
                                        <p:tgtEl>
                                          <p:spTgt spid="63"/>
                                        </p:tgtEl>
                                      </p:cBhvr>
                                    </p:animEffect>
                                  </p:childTnLst>
                                </p:cTn>
                              </p:par>
                            </p:childTnLst>
                          </p:cTn>
                        </p:par>
                        <p:par>
                          <p:cTn id="24" fill="hold">
                            <p:stCondLst>
                              <p:cond delay="4500"/>
                            </p:stCondLst>
                            <p:childTnLst>
                              <p:par>
                                <p:cTn id="25" presetID="1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slide(fromBottom)">
                                      <p:cBhvr>
                                        <p:cTn id="27" dur="500"/>
                                        <p:tgtEl>
                                          <p:spTgt spid="67"/>
                                        </p:tgtEl>
                                      </p:cBhvr>
                                    </p:animEffect>
                                  </p:childTnLst>
                                </p:cTn>
                              </p:par>
                            </p:childTnLst>
                          </p:cTn>
                        </p:par>
                        <p:par>
                          <p:cTn id="28" fill="hold">
                            <p:stCondLst>
                              <p:cond delay="5000"/>
                            </p:stCondLst>
                            <p:childTnLst>
                              <p:par>
                                <p:cTn id="29" presetID="18" presetClass="entr" presetSubtype="12"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strips(downLeft)">
                                      <p:cBhvr>
                                        <p:cTn id="31" dur="500"/>
                                        <p:tgtEl>
                                          <p:spTgt spid="68"/>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slide(fromBottom)">
                                      <p:cBhvr>
                                        <p:cTn id="35" dur="500"/>
                                        <p:tgtEl>
                                          <p:spTgt spid="72"/>
                                        </p:tgtEl>
                                      </p:cBhvr>
                                    </p:animEffect>
                                  </p:childTnLst>
                                </p:cTn>
                              </p:par>
                            </p:childTnLst>
                          </p:cTn>
                        </p:par>
                        <p:par>
                          <p:cTn id="36" fill="hold">
                            <p:stCondLst>
                              <p:cond delay="6000"/>
                            </p:stCondLst>
                            <p:childTnLst>
                              <p:par>
                                <p:cTn id="37" presetID="18" presetClass="entr" presetSubtype="3"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strips(upRight)">
                                      <p:cBhvr>
                                        <p:cTn id="39" dur="500"/>
                                        <p:tgtEl>
                                          <p:spTgt spid="76"/>
                                        </p:tgtEl>
                                      </p:cBhvr>
                                    </p:animEffect>
                                  </p:childTnLst>
                                </p:cTn>
                              </p:par>
                            </p:childTnLst>
                          </p:cTn>
                        </p:par>
                        <p:par>
                          <p:cTn id="40" fill="hold">
                            <p:stCondLst>
                              <p:cond delay="6500"/>
                            </p:stCondLst>
                            <p:childTnLst>
                              <p:par>
                                <p:cTn id="41" presetID="1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lide(fromBottom)">
                                      <p:cBhvr>
                                        <p:cTn id="43" dur="500"/>
                                        <p:tgtEl>
                                          <p:spTgt spid="78"/>
                                        </p:tgtEl>
                                      </p:cBhvr>
                                    </p:animEffect>
                                  </p:childTnLst>
                                </p:cTn>
                              </p:par>
                            </p:childTnLst>
                          </p:cTn>
                        </p:par>
                        <p:par>
                          <p:cTn id="44" fill="hold">
                            <p:stCondLst>
                              <p:cond delay="7000"/>
                            </p:stCondLst>
                            <p:childTnLst>
                              <p:par>
                                <p:cTn id="45" presetID="18" presetClass="entr" presetSubtype="3"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strips(upRight)">
                                      <p:cBhvr>
                                        <p:cTn id="47" dur="500"/>
                                        <p:tgtEl>
                                          <p:spTgt spid="79"/>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slide(fromBottom)">
                                      <p:cBhvr>
                                        <p:cTn id="51" dur="500"/>
                                        <p:tgtEl>
                                          <p:spTgt spid="83"/>
                                        </p:tgtEl>
                                      </p:cBhvr>
                                    </p:animEffect>
                                  </p:childTnLst>
                                </p:cTn>
                              </p:par>
                            </p:childTnLst>
                          </p:cTn>
                        </p:par>
                        <p:par>
                          <p:cTn id="52" fill="hold">
                            <p:stCondLst>
                              <p:cond delay="8000"/>
                            </p:stCondLst>
                            <p:childTnLst>
                              <p:par>
                                <p:cTn id="53" presetID="18" presetClass="entr" presetSubtype="12"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strips(downLeft)">
                                      <p:cBhvr>
                                        <p:cTn id="55" dur="500"/>
                                        <p:tgtEl>
                                          <p:spTgt spid="86"/>
                                        </p:tgtEl>
                                      </p:cBhvr>
                                    </p:animEffect>
                                  </p:childTnLst>
                                </p:cTn>
                              </p:par>
                            </p:childTnLst>
                          </p:cTn>
                        </p:par>
                        <p:par>
                          <p:cTn id="56" fill="hold">
                            <p:stCondLst>
                              <p:cond delay="8500"/>
                            </p:stCondLst>
                            <p:childTnLst>
                              <p:par>
                                <p:cTn id="57" presetID="12" presetClass="entr" presetSubtype="4"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slide(fromBottom)">
                                      <p:cBhvr>
                                        <p:cTn id="59" dur="500"/>
                                        <p:tgtEl>
                                          <p:spTgt spid="87"/>
                                        </p:tgtEl>
                                      </p:cBhvr>
                                    </p:animEffect>
                                  </p:childTnLst>
                                </p:cTn>
                              </p:par>
                            </p:childTnLst>
                          </p:cTn>
                        </p:par>
                        <p:par>
                          <p:cTn id="60" fill="hold">
                            <p:stCondLst>
                              <p:cond delay="9000"/>
                            </p:stCondLst>
                            <p:childTnLst>
                              <p:par>
                                <p:cTn id="61" presetID="18" presetClass="entr" presetSubtype="12"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trips(downLeft)">
                                      <p:cBhvr>
                                        <p:cTn id="63" dur="500"/>
                                        <p:tgtEl>
                                          <p:spTgt spid="88"/>
                                        </p:tgtEl>
                                      </p:cBhvr>
                                    </p:animEffect>
                                  </p:childTnLst>
                                </p:cTn>
                              </p:par>
                            </p:childTnLst>
                          </p:cTn>
                        </p:par>
                        <p:par>
                          <p:cTn id="64" fill="hold">
                            <p:stCondLst>
                              <p:cond delay="9500"/>
                            </p:stCondLst>
                            <p:childTnLst>
                              <p:par>
                                <p:cTn id="65" presetID="12" presetClass="entr" presetSubtype="4"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slide(fromBottom)">
                                      <p:cBhvr>
                                        <p:cTn id="67" dur="500"/>
                                        <p:tgtEl>
                                          <p:spTgt spid="89"/>
                                        </p:tgtEl>
                                      </p:cBhvr>
                                    </p:animEffect>
                                  </p:childTnLst>
                                </p:cTn>
                              </p:par>
                            </p:childTnLst>
                          </p:cTn>
                        </p:par>
                        <p:par>
                          <p:cTn id="68" fill="hold">
                            <p:stCondLst>
                              <p:cond delay="10000"/>
                            </p:stCondLst>
                            <p:childTnLst>
                              <p:par>
                                <p:cTn id="69" presetID="18" presetClass="entr" presetSubtype="3"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strips(upRight)">
                                      <p:cBhvr>
                                        <p:cTn id="71" dur="500"/>
                                        <p:tgtEl>
                                          <p:spTgt spid="93"/>
                                        </p:tgtEl>
                                      </p:cBhvr>
                                    </p:animEffect>
                                  </p:childTnLst>
                                </p:cTn>
                              </p:par>
                            </p:childTnLst>
                          </p:cTn>
                        </p:par>
                        <p:par>
                          <p:cTn id="72" fill="hold">
                            <p:stCondLst>
                              <p:cond delay="10500"/>
                            </p:stCondLst>
                            <p:childTnLst>
                              <p:par>
                                <p:cTn id="73" presetID="12" presetClass="entr" presetSubtype="4"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slide(fromBottom)">
                                      <p:cBhvr>
                                        <p:cTn id="75" dur="500"/>
                                        <p:tgtEl>
                                          <p:spTgt spid="94"/>
                                        </p:tgtEl>
                                      </p:cBhvr>
                                    </p:animEffect>
                                  </p:childTnLst>
                                </p:cTn>
                              </p:par>
                            </p:childTnLst>
                          </p:cTn>
                        </p:par>
                        <p:par>
                          <p:cTn id="76" fill="hold">
                            <p:stCondLst>
                              <p:cond delay="11000"/>
                            </p:stCondLst>
                            <p:childTnLst>
                              <p:par>
                                <p:cTn id="77" presetID="18" presetClass="entr" presetSubtype="3"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Effect transition="in" filter="strips(upRight)">
                                      <p:cBhvr>
                                        <p:cTn id="79" dur="500"/>
                                        <p:tgtEl>
                                          <p:spTgt spid="95"/>
                                        </p:tgtEl>
                                      </p:cBhvr>
                                    </p:animEffect>
                                  </p:childTnLst>
                                </p:cTn>
                              </p:par>
                            </p:childTnLst>
                          </p:cTn>
                        </p:par>
                        <p:par>
                          <p:cTn id="80" fill="hold">
                            <p:stCondLst>
                              <p:cond delay="11500"/>
                            </p:stCondLst>
                            <p:childTnLst>
                              <p:par>
                                <p:cTn id="81" presetID="12" presetClass="entr" presetSubtype="4" fill="hold" grpId="0" nodeType="afterEffect">
                                  <p:stCondLst>
                                    <p:cond delay="0"/>
                                  </p:stCondLst>
                                  <p:childTnLst>
                                    <p:set>
                                      <p:cBhvr>
                                        <p:cTn id="82" dur="1" fill="hold">
                                          <p:stCondLst>
                                            <p:cond delay="0"/>
                                          </p:stCondLst>
                                        </p:cTn>
                                        <p:tgtEl>
                                          <p:spTgt spid="96"/>
                                        </p:tgtEl>
                                        <p:attrNameLst>
                                          <p:attrName>style.visibility</p:attrName>
                                        </p:attrNameLst>
                                      </p:cBhvr>
                                      <p:to>
                                        <p:strVal val="visible"/>
                                      </p:to>
                                    </p:set>
                                    <p:animEffect transition="in" filter="slide(fromBottom)">
                                      <p:cBhvr>
                                        <p:cTn id="83" dur="500"/>
                                        <p:tgtEl>
                                          <p:spTgt spid="96"/>
                                        </p:tgtEl>
                                      </p:cBhvr>
                                    </p:animEffect>
                                  </p:childTnLst>
                                </p:cTn>
                              </p:par>
                            </p:childTnLst>
                          </p:cTn>
                        </p:par>
                        <p:par>
                          <p:cTn id="84" fill="hold">
                            <p:stCondLst>
                              <p:cond delay="12000"/>
                            </p:stCondLst>
                            <p:childTnLst>
                              <p:par>
                                <p:cTn id="85" presetID="2" presetClass="entr" presetSubtype="8" accel="50000" decel="50000"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0-#ppt_w/2"/>
                                          </p:val>
                                        </p:tav>
                                        <p:tav tm="100000">
                                          <p:val>
                                            <p:strVal val="#ppt_x"/>
                                          </p:val>
                                        </p:tav>
                                      </p:tavLst>
                                    </p:anim>
                                    <p:anim calcmode="lin" valueType="num">
                                      <p:cBhvr additive="base">
                                        <p:cTn id="88" dur="500" fill="hold"/>
                                        <p:tgtEl>
                                          <p:spTgt spid="48"/>
                                        </p:tgtEl>
                                        <p:attrNameLst>
                                          <p:attrName>ppt_y</p:attrName>
                                        </p:attrNameLst>
                                      </p:cBhvr>
                                      <p:tavLst>
                                        <p:tav tm="0">
                                          <p:val>
                                            <p:strVal val="#ppt_y"/>
                                          </p:val>
                                        </p:tav>
                                        <p:tav tm="100000">
                                          <p:val>
                                            <p:strVal val="#ppt_y"/>
                                          </p:val>
                                        </p:tav>
                                      </p:tavLst>
                                    </p:anim>
                                  </p:childTnLst>
                                </p:cTn>
                              </p:par>
                              <p:par>
                                <p:cTn id="89" presetID="2" presetClass="entr" presetSubtype="8" accel="50000" decel="50000" fill="hold" nodeType="with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0-#ppt_w/2"/>
                                          </p:val>
                                        </p:tav>
                                        <p:tav tm="100000">
                                          <p:val>
                                            <p:strVal val="#ppt_x"/>
                                          </p:val>
                                        </p:tav>
                                      </p:tavLst>
                                    </p:anim>
                                    <p:anim calcmode="lin" valueType="num">
                                      <p:cBhvr additive="base">
                                        <p:cTn id="92" dur="5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12500"/>
                            </p:stCondLst>
                            <p:childTnLst>
                              <p:par>
                                <p:cTn id="94" presetID="2" presetClass="entr" presetSubtype="2" accel="50000" decel="50000"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1+#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par>
                                <p:cTn id="98" presetID="2" presetClass="entr" presetSubtype="8" accel="50000" decel="50000" fill="hold" nodeType="with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500" fill="hold"/>
                                        <p:tgtEl>
                                          <p:spTgt spid="70"/>
                                        </p:tgtEl>
                                        <p:attrNameLst>
                                          <p:attrName>ppt_x</p:attrName>
                                        </p:attrNameLst>
                                      </p:cBhvr>
                                      <p:tavLst>
                                        <p:tav tm="0">
                                          <p:val>
                                            <p:strVal val="0-#ppt_w/2"/>
                                          </p:val>
                                        </p:tav>
                                        <p:tav tm="100000">
                                          <p:val>
                                            <p:strVal val="#ppt_x"/>
                                          </p:val>
                                        </p:tav>
                                      </p:tavLst>
                                    </p:anim>
                                    <p:anim calcmode="lin" valueType="num">
                                      <p:cBhvr additive="base">
                                        <p:cTn id="101" dur="5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 presetClass="entr" presetSubtype="2" accel="50000" decel="5000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500" fill="hold"/>
                                        <p:tgtEl>
                                          <p:spTgt spid="58"/>
                                        </p:tgtEl>
                                        <p:attrNameLst>
                                          <p:attrName>ppt_x</p:attrName>
                                        </p:attrNameLst>
                                      </p:cBhvr>
                                      <p:tavLst>
                                        <p:tav tm="0">
                                          <p:val>
                                            <p:strVal val="1+#ppt_w/2"/>
                                          </p:val>
                                        </p:tav>
                                        <p:tav tm="100000">
                                          <p:val>
                                            <p:strVal val="#ppt_x"/>
                                          </p:val>
                                        </p:tav>
                                      </p:tavLst>
                                    </p:anim>
                                    <p:anim calcmode="lin" valueType="num">
                                      <p:cBhvr additive="base">
                                        <p:cTn id="106" dur="500" fill="hold"/>
                                        <p:tgtEl>
                                          <p:spTgt spid="58"/>
                                        </p:tgtEl>
                                        <p:attrNameLst>
                                          <p:attrName>ppt_y</p:attrName>
                                        </p:attrNameLst>
                                      </p:cBhvr>
                                      <p:tavLst>
                                        <p:tav tm="0">
                                          <p:val>
                                            <p:strVal val="#ppt_y"/>
                                          </p:val>
                                        </p:tav>
                                        <p:tav tm="100000">
                                          <p:val>
                                            <p:strVal val="#ppt_y"/>
                                          </p:val>
                                        </p:tav>
                                      </p:tavLst>
                                    </p:anim>
                                  </p:childTnLst>
                                </p:cTn>
                              </p:par>
                              <p:par>
                                <p:cTn id="107" presetID="2" presetClass="entr" presetSubtype="8" accel="50000" decel="50000" fill="hold" nodeType="withEffect">
                                  <p:stCondLst>
                                    <p:cond delay="0"/>
                                  </p:stCondLst>
                                  <p:childTnLst>
                                    <p:set>
                                      <p:cBhvr>
                                        <p:cTn id="108" dur="1" fill="hold">
                                          <p:stCondLst>
                                            <p:cond delay="0"/>
                                          </p:stCondLst>
                                        </p:cTn>
                                        <p:tgtEl>
                                          <p:spTgt spid="74"/>
                                        </p:tgtEl>
                                        <p:attrNameLst>
                                          <p:attrName>style.visibility</p:attrName>
                                        </p:attrNameLst>
                                      </p:cBhvr>
                                      <p:to>
                                        <p:strVal val="visible"/>
                                      </p:to>
                                    </p:set>
                                    <p:anim calcmode="lin" valueType="num">
                                      <p:cBhvr additive="base">
                                        <p:cTn id="109" dur="500" fill="hold"/>
                                        <p:tgtEl>
                                          <p:spTgt spid="74"/>
                                        </p:tgtEl>
                                        <p:attrNameLst>
                                          <p:attrName>ppt_x</p:attrName>
                                        </p:attrNameLst>
                                      </p:cBhvr>
                                      <p:tavLst>
                                        <p:tav tm="0">
                                          <p:val>
                                            <p:strVal val="0-#ppt_w/2"/>
                                          </p:val>
                                        </p:tav>
                                        <p:tav tm="100000">
                                          <p:val>
                                            <p:strVal val="#ppt_x"/>
                                          </p:val>
                                        </p:tav>
                                      </p:tavLst>
                                    </p:anim>
                                    <p:anim calcmode="lin" valueType="num">
                                      <p:cBhvr additive="base">
                                        <p:cTn id="11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8" grpId="0"/>
      <p:bldP spid="83" grpId="0"/>
      <p:bldP spid="87" grpId="0"/>
      <p:bldP spid="89" grpId="0"/>
      <p:bldP spid="94" grpId="0"/>
      <p:bldP spid="96"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51121191650"/>
  <p:tag name="MH_LIBRARY" val="GRAPHIC"/>
  <p:tag name="MH_TYPE" val="SubTitle"/>
  <p:tag name="MH_ORDER" val="4"/>
</p:tagLst>
</file>

<file path=ppt/tags/tag11.xml><?xml version="1.0" encoding="utf-8"?>
<p:tagLst xmlns:p="http://schemas.openxmlformats.org/presentationml/2006/main">
  <p:tag name="MH" val="20151121191650"/>
  <p:tag name="MH_LIBRARY" val="GRAPHIC"/>
  <p:tag name="MH_TYPE" val="Other"/>
  <p:tag name="MH_ORDER" val="1"/>
</p:tagLst>
</file>

<file path=ppt/tags/tag12.xml><?xml version="1.0" encoding="utf-8"?>
<p:tagLst xmlns:p="http://schemas.openxmlformats.org/presentationml/2006/main">
  <p:tag name="MH" val="20151121191650"/>
  <p:tag name="MH_LIBRARY" val="GRAPHIC"/>
  <p:tag name="MH_TYPE" val="Other"/>
  <p:tag name="MH_ORDER" val="2"/>
</p:tagLst>
</file>

<file path=ppt/tags/tag13.xml><?xml version="1.0" encoding="utf-8"?>
<p:tagLst xmlns:p="http://schemas.openxmlformats.org/presentationml/2006/main">
  <p:tag name="MH" val="20151121191650"/>
  <p:tag name="MH_LIBRARY" val="GRAPHIC"/>
  <p:tag name="MH_TYPE" val="Other"/>
  <p:tag name="MH_ORDER" val="3"/>
</p:tagLst>
</file>

<file path=ppt/tags/tag14.xml><?xml version="1.0" encoding="utf-8"?>
<p:tagLst xmlns:p="http://schemas.openxmlformats.org/presentationml/2006/main">
  <p:tag name="MH" val="20151121191650"/>
  <p:tag name="MH_LIBRARY" val="GRAPHIC"/>
  <p:tag name="MH_TYPE" val="Other"/>
  <p:tag name="MH_ORDER" val="4"/>
</p:tagLst>
</file>

<file path=ppt/tags/tag15.xml><?xml version="1.0" encoding="utf-8"?>
<p:tagLst xmlns:p="http://schemas.openxmlformats.org/presentationml/2006/main">
  <p:tag name="MH" val="20151121191650"/>
  <p:tag name="MH_LIBRARY" val="GRAPHIC"/>
  <p:tag name="MH_TYPE" val="Other"/>
  <p:tag name="MH_ORDER" val="5"/>
</p:tagLst>
</file>

<file path=ppt/tags/tag16.xml><?xml version="1.0" encoding="utf-8"?>
<p:tagLst xmlns:p="http://schemas.openxmlformats.org/presentationml/2006/main">
  <p:tag name="MH" val="20151121191650"/>
  <p:tag name="MH_LIBRARY" val="GRAPHIC"/>
  <p:tag name="MH_TYPE" val="Other"/>
  <p:tag name="MH_ORDER" val="6"/>
</p:tagLst>
</file>

<file path=ppt/tags/tag17.xml><?xml version="1.0" encoding="utf-8"?>
<p:tagLst xmlns:p="http://schemas.openxmlformats.org/presentationml/2006/main">
  <p:tag name="MH" val="20151121191650"/>
  <p:tag name="MH_LIBRARY" val="GRAPHIC"/>
  <p:tag name="MH_TYPE" val="Other"/>
  <p:tag name="MH_ORDER" val="7"/>
</p:tagLst>
</file>

<file path=ppt/tags/tag18.xml><?xml version="1.0" encoding="utf-8"?>
<p:tagLst xmlns:p="http://schemas.openxmlformats.org/presentationml/2006/main">
  <p:tag name="MH" val="20151121191650"/>
  <p:tag name="MH_LIBRARY" val="GRAPHIC"/>
  <p:tag name="MH_TYPE" val="Other"/>
  <p:tag name="MH_ORDER" val="8"/>
</p:tagLst>
</file>

<file path=ppt/tags/tag19.xml><?xml version="1.0" encoding="utf-8"?>
<p:tagLst xmlns:p="http://schemas.openxmlformats.org/presentationml/2006/main">
  <p:tag name="MH" val="20151121191650"/>
  <p:tag name="MH_LIBRARY" val="GRAPHIC"/>
  <p:tag name="MH_TYPE" val="SubTitle"/>
  <p:tag name="MH_ORDER" val="4"/>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ISPRING_PRESENTATION_TITLE" val="PowerPoint 演示文稿"/>
  <p:tag name="COMMONDATA" val="eyJoZGlkIjoiMDhmNWNhZDBjNTViNzU2ZTI5MGJjMWU2ODk1MDQ3MGMifQ=="/>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MH" val="20151121191650"/>
  <p:tag name="MH_LIBRARY" val="GRAPHIC"/>
  <p:tag name="MH_TYPE" val="SubTitle"/>
  <p:tag name="MH_ORDER" val="4"/>
</p:tagLst>
</file>

<file path=ppt/tags/tag9.xml><?xml version="1.0" encoding="utf-8"?>
<p:tagLst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5398</Words>
  <Application>WPS 演示</Application>
  <PresentationFormat>自定义</PresentationFormat>
  <Paragraphs>509</Paragraphs>
  <Slides>26</Slides>
  <Notes>26</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26</vt:i4>
      </vt:variant>
    </vt:vector>
  </HeadingPairs>
  <TitlesOfParts>
    <vt:vector size="50" baseType="lpstr">
      <vt:lpstr>Arial</vt:lpstr>
      <vt:lpstr>宋体</vt:lpstr>
      <vt:lpstr>Wingdings</vt:lpstr>
      <vt:lpstr>微软雅黑</vt:lpstr>
      <vt:lpstr>Calibri</vt:lpstr>
      <vt:lpstr>Impact</vt:lpstr>
      <vt:lpstr>Times New Roman</vt:lpstr>
      <vt:lpstr>Nexa Light</vt:lpstr>
      <vt:lpstr>Verdana</vt:lpstr>
      <vt:lpstr>Agency FB</vt:lpstr>
      <vt:lpstr>Trebuchet MS</vt:lpstr>
      <vt:lpstr>Arial Unicode MS</vt:lpstr>
      <vt:lpstr>Calibri Light</vt:lpstr>
      <vt:lpstr>等线</vt:lpstr>
      <vt:lpstr>Roboto Condensed</vt:lpstr>
      <vt:lpstr>Segoe Print</vt:lpstr>
      <vt:lpstr>Open Sans</vt:lpstr>
      <vt:lpstr>MS PGothic</vt:lpstr>
      <vt:lpstr>Corbel</vt:lpstr>
      <vt:lpstr>Arial Narrow</vt:lpstr>
      <vt:lpstr>Arial</vt:lpstr>
      <vt:lpstr>汉仪中圆简</vt:lpstr>
      <vt:lpstr>第一PPT，www.1ppt.com</vt:lpstr>
      <vt:lpstr>自定义设计方案</vt:lpstr>
      <vt:lpstr>PowerPoint 演示文稿</vt:lpstr>
      <vt:lpstr>PowerPoint 演示文稿</vt:lpstr>
      <vt:lpstr>PowerPoint 演示文稿</vt:lpstr>
      <vt:lpstr>单击此处添加名称</vt:lpstr>
      <vt:lpstr>单击此处添加名称</vt:lpstr>
      <vt:lpstr>单击此处添加名称</vt:lpstr>
      <vt:lpstr>单击此处添加名称</vt:lpstr>
      <vt:lpstr>PowerPoint 演示文稿</vt:lpstr>
      <vt:lpstr>单击此处添加名称</vt:lpstr>
      <vt:lpstr>单击此处添加名称</vt:lpstr>
      <vt:lpstr>单击此处添加名称</vt:lpstr>
      <vt:lpstr>单击此处添加名称</vt:lpstr>
      <vt:lpstr>单击此处添加名称</vt:lpstr>
      <vt:lpstr>单击此处添加名称</vt:lpstr>
      <vt:lpstr>PowerPoint 演示文稿</vt:lpstr>
      <vt:lpstr>单击此处添加名称</vt:lpstr>
      <vt:lpstr>单击此处添加名称</vt:lpstr>
      <vt:lpstr>单击此处添加名称</vt:lpstr>
      <vt:lpstr>单击此处添加名称</vt:lpstr>
      <vt:lpstr>单击此处添加名称</vt:lpstr>
      <vt:lpstr>PowerPoint 演示文稿</vt:lpstr>
      <vt:lpstr>单击此处添加名称</vt:lpstr>
      <vt:lpstr>单击此处添加名称</vt:lpstr>
      <vt:lpstr>单击此处添加名称</vt:lpstr>
      <vt:lpstr>单击此处添加名称</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粉色水彩</dc:title>
  <dc:creator>第一PPT</dc:creator>
  <cp:keywords>www.1ppt.com</cp:keywords>
  <dc:description>www.1ppt.com</dc:description>
  <cp:lastModifiedBy>铭</cp:lastModifiedBy>
  <cp:revision>12</cp:revision>
  <dcterms:created xsi:type="dcterms:W3CDTF">2017-07-25T11:31:00Z</dcterms:created>
  <dcterms:modified xsi:type="dcterms:W3CDTF">2022-08-17T09:31:44Z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2052-11.1.0.12116</vt:lpwstr>
  </property>
  <property fmtid="{D5CDD505-2E9C-101B-9397-08002B2CF9AE}" pid="3" name="ICV">
    <vt:lpwstr>7C1921EAA0024B08B53A7486D01377FD</vt:lpwstr>
  </property>
</Properties>
</file>