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9" r:id="rId3"/>
    <p:sldId id="296" r:id="rId5"/>
    <p:sldId id="258" r:id="rId6"/>
    <p:sldId id="265" r:id="rId7"/>
    <p:sldId id="261" r:id="rId8"/>
    <p:sldId id="264" r:id="rId9"/>
    <p:sldId id="267" r:id="rId10"/>
    <p:sldId id="269" r:id="rId11"/>
    <p:sldId id="279" r:id="rId12"/>
    <p:sldId id="281" r:id="rId13"/>
    <p:sldId id="276" r:id="rId14"/>
    <p:sldId id="294" r:id="rId15"/>
    <p:sldId id="268" r:id="rId16"/>
    <p:sldId id="270" r:id="rId17"/>
    <p:sldId id="282" r:id="rId18"/>
    <p:sldId id="283" r:id="rId19"/>
    <p:sldId id="284" r:id="rId20"/>
    <p:sldId id="298" r:id="rId2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739775" rtl="0" eaLnBrk="1" latinLnBrk="0" hangingPunct="1">
      <a:defRPr sz="1475" kern="1200">
        <a:solidFill>
          <a:schemeClr val="tx1"/>
        </a:solidFill>
        <a:latin typeface="+mn-lt"/>
        <a:ea typeface="+mn-ea"/>
        <a:cs typeface="+mn-cs"/>
      </a:defRPr>
    </a:lvl1pPr>
    <a:lvl2pPr marL="369570" algn="l" defTabSz="739775" rtl="0" eaLnBrk="1" latinLnBrk="0" hangingPunct="1">
      <a:defRPr sz="1475" kern="1200">
        <a:solidFill>
          <a:schemeClr val="tx1"/>
        </a:solidFill>
        <a:latin typeface="+mn-lt"/>
        <a:ea typeface="+mn-ea"/>
        <a:cs typeface="+mn-cs"/>
      </a:defRPr>
    </a:lvl2pPr>
    <a:lvl3pPr marL="739775" algn="l" defTabSz="739775" rtl="0" eaLnBrk="1" latinLnBrk="0" hangingPunct="1">
      <a:defRPr sz="1475" kern="1200">
        <a:solidFill>
          <a:schemeClr val="tx1"/>
        </a:solidFill>
        <a:latin typeface="+mn-lt"/>
        <a:ea typeface="+mn-ea"/>
        <a:cs typeface="+mn-cs"/>
      </a:defRPr>
    </a:lvl3pPr>
    <a:lvl4pPr marL="1109345" algn="l" defTabSz="739775" rtl="0" eaLnBrk="1" latinLnBrk="0" hangingPunct="1">
      <a:defRPr sz="1475" kern="1200">
        <a:solidFill>
          <a:schemeClr val="tx1"/>
        </a:solidFill>
        <a:latin typeface="+mn-lt"/>
        <a:ea typeface="+mn-ea"/>
        <a:cs typeface="+mn-cs"/>
      </a:defRPr>
    </a:lvl4pPr>
    <a:lvl5pPr marL="1478915" algn="l" defTabSz="739775" rtl="0" eaLnBrk="1" latinLnBrk="0" hangingPunct="1">
      <a:defRPr sz="1475" kern="1200">
        <a:solidFill>
          <a:schemeClr val="tx1"/>
        </a:solidFill>
        <a:latin typeface="+mn-lt"/>
        <a:ea typeface="+mn-ea"/>
        <a:cs typeface="+mn-cs"/>
      </a:defRPr>
    </a:lvl5pPr>
    <a:lvl6pPr marL="1849120" algn="l" defTabSz="739775" rtl="0" eaLnBrk="1" latinLnBrk="0" hangingPunct="1">
      <a:defRPr sz="1475" kern="1200">
        <a:solidFill>
          <a:schemeClr val="tx1"/>
        </a:solidFill>
        <a:latin typeface="+mn-lt"/>
        <a:ea typeface="+mn-ea"/>
        <a:cs typeface="+mn-cs"/>
      </a:defRPr>
    </a:lvl6pPr>
    <a:lvl7pPr marL="2218690" algn="l" defTabSz="739775" rtl="0" eaLnBrk="1" latinLnBrk="0" hangingPunct="1">
      <a:defRPr sz="1475" kern="1200">
        <a:solidFill>
          <a:schemeClr val="tx1"/>
        </a:solidFill>
        <a:latin typeface="+mn-lt"/>
        <a:ea typeface="+mn-ea"/>
        <a:cs typeface="+mn-cs"/>
      </a:defRPr>
    </a:lvl7pPr>
    <a:lvl8pPr marL="2588260" algn="l" defTabSz="739775" rtl="0" eaLnBrk="1" latinLnBrk="0" hangingPunct="1">
      <a:defRPr sz="1475" kern="1200">
        <a:solidFill>
          <a:schemeClr val="tx1"/>
        </a:solidFill>
        <a:latin typeface="+mn-lt"/>
        <a:ea typeface="+mn-ea"/>
        <a:cs typeface="+mn-cs"/>
      </a:defRPr>
    </a:lvl8pPr>
    <a:lvl9pPr marL="2958465" algn="l" defTabSz="739775" rtl="0" eaLnBrk="1" latinLnBrk="0" hangingPunct="1">
      <a:defRPr sz="1475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512"/>
    <a:srgbClr val="D31313"/>
    <a:srgbClr val="DF1414"/>
    <a:srgbClr val="F22727"/>
    <a:srgbClr val="254061"/>
    <a:srgbClr val="4274B0"/>
    <a:srgbClr val="FFCA21"/>
    <a:srgbClr val="FFD13F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94" autoAdjust="0"/>
    <p:restoredTop sz="94660"/>
  </p:normalViewPr>
  <p:slideViewPr>
    <p:cSldViewPr>
      <p:cViewPr>
        <p:scale>
          <a:sx n="86" d="100"/>
          <a:sy n="86" d="100"/>
        </p:scale>
        <p:origin x="678" y="972"/>
      </p:cViewPr>
      <p:guideLst>
        <p:guide orient="horz" pos="1599"/>
        <p:guide pos="2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1860-5156-40DC-9E59-743B1D4175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39775" rtl="0" eaLnBrk="1" latinLnBrk="0" hangingPunct="1">
      <a:defRPr sz="935" kern="1200">
        <a:solidFill>
          <a:schemeClr val="tx1"/>
        </a:solidFill>
        <a:latin typeface="+mn-lt"/>
        <a:ea typeface="+mn-ea"/>
        <a:cs typeface="+mn-cs"/>
      </a:defRPr>
    </a:lvl1pPr>
    <a:lvl2pPr marL="369570" algn="l" defTabSz="739775" rtl="0" eaLnBrk="1" latinLnBrk="0" hangingPunct="1">
      <a:defRPr sz="935" kern="1200">
        <a:solidFill>
          <a:schemeClr val="tx1"/>
        </a:solidFill>
        <a:latin typeface="+mn-lt"/>
        <a:ea typeface="+mn-ea"/>
        <a:cs typeface="+mn-cs"/>
      </a:defRPr>
    </a:lvl2pPr>
    <a:lvl3pPr marL="739775" algn="l" defTabSz="739775" rtl="0" eaLnBrk="1" latinLnBrk="0" hangingPunct="1">
      <a:defRPr sz="935" kern="1200">
        <a:solidFill>
          <a:schemeClr val="tx1"/>
        </a:solidFill>
        <a:latin typeface="+mn-lt"/>
        <a:ea typeface="+mn-ea"/>
        <a:cs typeface="+mn-cs"/>
      </a:defRPr>
    </a:lvl3pPr>
    <a:lvl4pPr marL="1109345" algn="l" defTabSz="739775" rtl="0" eaLnBrk="1" latinLnBrk="0" hangingPunct="1">
      <a:defRPr sz="935" kern="1200">
        <a:solidFill>
          <a:schemeClr val="tx1"/>
        </a:solidFill>
        <a:latin typeface="+mn-lt"/>
        <a:ea typeface="+mn-ea"/>
        <a:cs typeface="+mn-cs"/>
      </a:defRPr>
    </a:lvl4pPr>
    <a:lvl5pPr marL="1478915" algn="l" defTabSz="739775" rtl="0" eaLnBrk="1" latinLnBrk="0" hangingPunct="1">
      <a:defRPr sz="935" kern="1200">
        <a:solidFill>
          <a:schemeClr val="tx1"/>
        </a:solidFill>
        <a:latin typeface="+mn-lt"/>
        <a:ea typeface="+mn-ea"/>
        <a:cs typeface="+mn-cs"/>
      </a:defRPr>
    </a:lvl5pPr>
    <a:lvl6pPr marL="1849120" algn="l" defTabSz="739775" rtl="0" eaLnBrk="1" latinLnBrk="0" hangingPunct="1">
      <a:defRPr sz="935" kern="1200">
        <a:solidFill>
          <a:schemeClr val="tx1"/>
        </a:solidFill>
        <a:latin typeface="+mn-lt"/>
        <a:ea typeface="+mn-ea"/>
        <a:cs typeface="+mn-cs"/>
      </a:defRPr>
    </a:lvl6pPr>
    <a:lvl7pPr marL="2218690" algn="l" defTabSz="739775" rtl="0" eaLnBrk="1" latinLnBrk="0" hangingPunct="1">
      <a:defRPr sz="935" kern="1200">
        <a:solidFill>
          <a:schemeClr val="tx1"/>
        </a:solidFill>
        <a:latin typeface="+mn-lt"/>
        <a:ea typeface="+mn-ea"/>
        <a:cs typeface="+mn-cs"/>
      </a:defRPr>
    </a:lvl7pPr>
    <a:lvl8pPr marL="2588260" algn="l" defTabSz="739775" rtl="0" eaLnBrk="1" latinLnBrk="0" hangingPunct="1">
      <a:defRPr sz="935" kern="1200">
        <a:solidFill>
          <a:schemeClr val="tx1"/>
        </a:solidFill>
        <a:latin typeface="+mn-lt"/>
        <a:ea typeface="+mn-ea"/>
        <a:cs typeface="+mn-cs"/>
      </a:defRPr>
    </a:lvl8pPr>
    <a:lvl9pPr marL="2958465" algn="l" defTabSz="739775" rtl="0" eaLnBrk="1" latinLnBrk="0" hangingPunct="1">
      <a:defRPr sz="93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70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7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40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7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4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3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1"/>
            <a:ext cx="669650" cy="739611"/>
            <a:chOff x="-458818" y="-14989"/>
            <a:chExt cx="8415193" cy="1468008"/>
          </a:xfrm>
        </p:grpSpPr>
        <p:sp>
          <p:nvSpPr>
            <p:cNvPr id="11" name="矩形 4"/>
            <p:cNvSpPr/>
            <p:nvPr/>
          </p:nvSpPr>
          <p:spPr>
            <a:xfrm>
              <a:off x="107504" y="-14989"/>
              <a:ext cx="7848871" cy="1468008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>
              <a:gsLst>
                <a:gs pos="0">
                  <a:srgbClr val="DF1414"/>
                </a:gs>
                <a:gs pos="100000">
                  <a:srgbClr val="DF1414">
                    <a:alpha val="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4"/>
            <p:cNvSpPr/>
            <p:nvPr/>
          </p:nvSpPr>
          <p:spPr>
            <a:xfrm>
              <a:off x="-458818" y="-14989"/>
              <a:ext cx="7848869" cy="1468008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solidFill>
              <a:srgbClr val="DF1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755576" y="739612"/>
            <a:ext cx="8388424" cy="0"/>
          </a:xfrm>
          <a:prstGeom prst="line">
            <a:avLst/>
          </a:prstGeom>
          <a:ln>
            <a:solidFill>
              <a:srgbClr val="DF14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15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1pPr>
            <a:lvl2pPr marL="35687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2pPr>
            <a:lvl3pPr marL="713740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3pPr>
            <a:lvl4pPr marL="107061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4pPr>
            <a:lvl5pPr marL="142748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5pPr>
            <a:lvl6pPr marL="178371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6pPr>
            <a:lvl7pPr marL="214058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7pPr>
            <a:lvl8pPr marL="249745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8pPr>
            <a:lvl9pPr marL="285432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175"/>
            </a:lvl1pPr>
            <a:lvl2pPr>
              <a:defRPr sz="1875"/>
            </a:lvl2pPr>
            <a:lvl3pPr>
              <a:defRPr sz="1575"/>
            </a:lvl3pPr>
            <a:lvl4pPr>
              <a:defRPr sz="1425"/>
            </a:lvl4pPr>
            <a:lvl5pPr>
              <a:defRPr sz="1425"/>
            </a:lvl5pPr>
            <a:lvl6pPr>
              <a:defRPr sz="1425"/>
            </a:lvl6pPr>
            <a:lvl7pPr>
              <a:defRPr sz="1425"/>
            </a:lvl7pPr>
            <a:lvl8pPr>
              <a:defRPr sz="1425"/>
            </a:lvl8pPr>
            <a:lvl9pPr>
              <a:defRPr sz="14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175"/>
            </a:lvl1pPr>
            <a:lvl2pPr>
              <a:defRPr sz="1875"/>
            </a:lvl2pPr>
            <a:lvl3pPr>
              <a:defRPr sz="1575"/>
            </a:lvl3pPr>
            <a:lvl4pPr>
              <a:defRPr sz="1425"/>
            </a:lvl4pPr>
            <a:lvl5pPr>
              <a:defRPr sz="1425"/>
            </a:lvl5pPr>
            <a:lvl6pPr>
              <a:defRPr sz="1425"/>
            </a:lvl6pPr>
            <a:lvl7pPr>
              <a:defRPr sz="1425"/>
            </a:lvl7pPr>
            <a:lvl8pPr>
              <a:defRPr sz="1425"/>
            </a:lvl8pPr>
            <a:lvl9pPr>
              <a:defRPr sz="14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1"/>
          </a:xfrm>
        </p:spPr>
        <p:txBody>
          <a:bodyPr anchor="b"/>
          <a:lstStyle>
            <a:lvl1pPr marL="0" indent="0">
              <a:buNone/>
              <a:defRPr sz="1875" b="1"/>
            </a:lvl1pPr>
            <a:lvl2pPr marL="356870" indent="0">
              <a:buNone/>
              <a:defRPr sz="1575" b="1"/>
            </a:lvl2pPr>
            <a:lvl3pPr marL="713740" indent="0">
              <a:buNone/>
              <a:defRPr sz="1425" b="1"/>
            </a:lvl3pPr>
            <a:lvl4pPr marL="1070610" indent="0">
              <a:buNone/>
              <a:defRPr sz="1275" b="1"/>
            </a:lvl4pPr>
            <a:lvl5pPr marL="1427480" indent="0">
              <a:buNone/>
              <a:defRPr sz="1275" b="1"/>
            </a:lvl5pPr>
            <a:lvl6pPr marL="1783715" indent="0">
              <a:buNone/>
              <a:defRPr sz="1275" b="1"/>
            </a:lvl6pPr>
            <a:lvl7pPr marL="2140585" indent="0">
              <a:buNone/>
              <a:defRPr sz="1275" b="1"/>
            </a:lvl7pPr>
            <a:lvl8pPr marL="2497455" indent="0">
              <a:buNone/>
              <a:defRPr sz="1275" b="1"/>
            </a:lvl8pPr>
            <a:lvl9pPr marL="2854325" indent="0">
              <a:buNone/>
              <a:defRPr sz="127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8"/>
            <a:ext cx="4040188" cy="2963466"/>
          </a:xfrm>
        </p:spPr>
        <p:txBody>
          <a:bodyPr/>
          <a:lstStyle>
            <a:lvl1pPr>
              <a:defRPr sz="1875"/>
            </a:lvl1pPr>
            <a:lvl2pPr>
              <a:defRPr sz="1575"/>
            </a:lvl2pPr>
            <a:lvl3pPr>
              <a:defRPr sz="1425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7"/>
            <a:ext cx="4041775" cy="479821"/>
          </a:xfrm>
        </p:spPr>
        <p:txBody>
          <a:bodyPr anchor="b"/>
          <a:lstStyle>
            <a:lvl1pPr marL="0" indent="0">
              <a:buNone/>
              <a:defRPr sz="1875" b="1"/>
            </a:lvl1pPr>
            <a:lvl2pPr marL="356870" indent="0">
              <a:buNone/>
              <a:defRPr sz="1575" b="1"/>
            </a:lvl2pPr>
            <a:lvl3pPr marL="713740" indent="0">
              <a:buNone/>
              <a:defRPr sz="1425" b="1"/>
            </a:lvl3pPr>
            <a:lvl4pPr marL="1070610" indent="0">
              <a:buNone/>
              <a:defRPr sz="1275" b="1"/>
            </a:lvl4pPr>
            <a:lvl5pPr marL="1427480" indent="0">
              <a:buNone/>
              <a:defRPr sz="1275" b="1"/>
            </a:lvl5pPr>
            <a:lvl6pPr marL="1783715" indent="0">
              <a:buNone/>
              <a:defRPr sz="1275" b="1"/>
            </a:lvl6pPr>
            <a:lvl7pPr marL="2140585" indent="0">
              <a:buNone/>
              <a:defRPr sz="1275" b="1"/>
            </a:lvl7pPr>
            <a:lvl8pPr marL="2497455" indent="0">
              <a:buNone/>
              <a:defRPr sz="1275" b="1"/>
            </a:lvl8pPr>
            <a:lvl9pPr marL="2854325" indent="0">
              <a:buNone/>
              <a:defRPr sz="127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8"/>
            <a:ext cx="4041775" cy="2963466"/>
          </a:xfrm>
        </p:spPr>
        <p:txBody>
          <a:bodyPr/>
          <a:lstStyle>
            <a:lvl1pPr>
              <a:defRPr sz="1875"/>
            </a:lvl1pPr>
            <a:lvl2pPr>
              <a:defRPr sz="1575"/>
            </a:lvl2pPr>
            <a:lvl3pPr>
              <a:defRPr sz="1425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9"/>
            <a:ext cx="3008314" cy="871537"/>
          </a:xfrm>
        </p:spPr>
        <p:txBody>
          <a:bodyPr anchor="b"/>
          <a:lstStyle>
            <a:lvl1pPr algn="l">
              <a:defRPr sz="157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91"/>
            <a:ext cx="5111750" cy="4389835"/>
          </a:xfrm>
        </p:spPr>
        <p:txBody>
          <a:bodyPr/>
          <a:lstStyle>
            <a:lvl1pPr>
              <a:defRPr sz="2475"/>
            </a:lvl1pPr>
            <a:lvl2pPr>
              <a:defRPr sz="2175"/>
            </a:lvl2pPr>
            <a:lvl3pPr>
              <a:defRPr sz="1875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9"/>
            <a:ext cx="3008314" cy="3518297"/>
          </a:xfrm>
        </p:spPr>
        <p:txBody>
          <a:bodyPr/>
          <a:lstStyle>
            <a:lvl1pPr marL="0" indent="0">
              <a:buNone/>
              <a:defRPr sz="1125"/>
            </a:lvl1pPr>
            <a:lvl2pPr marL="356870" indent="0">
              <a:buNone/>
              <a:defRPr sz="900"/>
            </a:lvl2pPr>
            <a:lvl3pPr marL="713740" indent="0">
              <a:buNone/>
              <a:defRPr sz="750"/>
            </a:lvl3pPr>
            <a:lvl4pPr marL="1070610" indent="0">
              <a:buNone/>
              <a:defRPr sz="675"/>
            </a:lvl4pPr>
            <a:lvl5pPr marL="1427480" indent="0">
              <a:buNone/>
              <a:defRPr sz="675"/>
            </a:lvl5pPr>
            <a:lvl6pPr marL="1783715" indent="0">
              <a:buNone/>
              <a:defRPr sz="675"/>
            </a:lvl6pPr>
            <a:lvl7pPr marL="2140585" indent="0">
              <a:buNone/>
              <a:defRPr sz="675"/>
            </a:lvl7pPr>
            <a:lvl8pPr marL="2497455" indent="0">
              <a:buNone/>
              <a:defRPr sz="675"/>
            </a:lvl8pPr>
            <a:lvl9pPr marL="285432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3"/>
            <a:ext cx="5486400" cy="425053"/>
          </a:xfrm>
        </p:spPr>
        <p:txBody>
          <a:bodyPr anchor="b"/>
          <a:lstStyle>
            <a:lvl1pPr algn="l">
              <a:defRPr sz="157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3"/>
            <a:ext cx="5486400" cy="3086100"/>
          </a:xfrm>
        </p:spPr>
        <p:txBody>
          <a:bodyPr/>
          <a:lstStyle>
            <a:lvl1pPr marL="0" indent="0">
              <a:buNone/>
              <a:defRPr sz="2475"/>
            </a:lvl1pPr>
            <a:lvl2pPr marL="356870" indent="0">
              <a:buNone/>
              <a:defRPr sz="2175"/>
            </a:lvl2pPr>
            <a:lvl3pPr marL="713740" indent="0">
              <a:buNone/>
              <a:defRPr sz="1875"/>
            </a:lvl3pPr>
            <a:lvl4pPr marL="1070610" indent="0">
              <a:buNone/>
              <a:defRPr sz="1575"/>
            </a:lvl4pPr>
            <a:lvl5pPr marL="1427480" indent="0">
              <a:buNone/>
              <a:defRPr sz="1575"/>
            </a:lvl5pPr>
            <a:lvl6pPr marL="1783715" indent="0">
              <a:buNone/>
              <a:defRPr sz="1575"/>
            </a:lvl6pPr>
            <a:lvl7pPr marL="2140585" indent="0">
              <a:buNone/>
              <a:defRPr sz="1575"/>
            </a:lvl7pPr>
            <a:lvl8pPr marL="2497455" indent="0">
              <a:buNone/>
              <a:defRPr sz="1575"/>
            </a:lvl8pPr>
            <a:lvl9pPr marL="2854325" indent="0">
              <a:buNone/>
              <a:defRPr sz="157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125"/>
            </a:lvl1pPr>
            <a:lvl2pPr marL="356870" indent="0">
              <a:buNone/>
              <a:defRPr sz="900"/>
            </a:lvl2pPr>
            <a:lvl3pPr marL="713740" indent="0">
              <a:buNone/>
              <a:defRPr sz="750"/>
            </a:lvl3pPr>
            <a:lvl4pPr marL="1070610" indent="0">
              <a:buNone/>
              <a:defRPr sz="675"/>
            </a:lvl4pPr>
            <a:lvl5pPr marL="1427480" indent="0">
              <a:buNone/>
              <a:defRPr sz="675"/>
            </a:lvl5pPr>
            <a:lvl6pPr marL="1783715" indent="0">
              <a:buNone/>
              <a:defRPr sz="675"/>
            </a:lvl6pPr>
            <a:lvl7pPr marL="2140585" indent="0">
              <a:buNone/>
              <a:defRPr sz="675"/>
            </a:lvl7pPr>
            <a:lvl8pPr marL="2497455" indent="0">
              <a:buNone/>
              <a:defRPr sz="675"/>
            </a:lvl8pPr>
            <a:lvl9pPr marL="285432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5180" tIns="47590" rIns="95180" bIns="475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2"/>
            <a:ext cx="8229600" cy="3394472"/>
          </a:xfrm>
          <a:prstGeom prst="rect">
            <a:avLst/>
          </a:prstGeom>
        </p:spPr>
        <p:txBody>
          <a:bodyPr vert="horz" lIns="95180" tIns="47590" rIns="95180" bIns="475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A585-CCD5-4E06-BCB4-AD2A7BDD6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1" cy="273844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3"/>
            <a:ext cx="2133600" cy="273844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4E539-7ADC-4EAE-B951-4D0795672B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3740" rtl="0" eaLnBrk="1" latinLnBrk="0" hangingPunct="1">
        <a:spcBef>
          <a:spcPct val="0"/>
        </a:spcBef>
        <a:buNone/>
        <a:defRPr sz="34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35" indent="-267335" algn="l" defTabSz="713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75" kern="1200">
          <a:solidFill>
            <a:schemeClr val="tx1"/>
          </a:solidFill>
          <a:latin typeface="+mn-lt"/>
          <a:ea typeface="+mn-ea"/>
          <a:cs typeface="+mn-cs"/>
        </a:defRPr>
      </a:lvl1pPr>
      <a:lvl2pPr marL="579755" indent="-222885" algn="l" defTabSz="713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75" kern="1200">
          <a:solidFill>
            <a:schemeClr val="tx1"/>
          </a:solidFill>
          <a:latin typeface="+mn-lt"/>
          <a:ea typeface="+mn-ea"/>
          <a:cs typeface="+mn-cs"/>
        </a:defRPr>
      </a:lvl2pPr>
      <a:lvl3pPr marL="892175" indent="-178435" algn="l" defTabSz="713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249045" indent="-178435" algn="l" defTabSz="713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605915" indent="-178435" algn="l" defTabSz="713740" rtl="0" eaLnBrk="1" latinLnBrk="0" hangingPunct="1">
        <a:spcBef>
          <a:spcPct val="20000"/>
        </a:spcBef>
        <a:buFont typeface="Arial" panose="020B0604020202020204" pitchFamily="34" charset="0"/>
        <a:buChar char="»"/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1962150" indent="-178435" algn="l" defTabSz="713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319020" indent="-178435" algn="l" defTabSz="713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675890" indent="-178435" algn="l" defTabSz="713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032760" indent="-178435" algn="l" defTabSz="713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1374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1pPr>
      <a:lvl2pPr marL="356870" algn="l" defTabSz="71374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2pPr>
      <a:lvl3pPr marL="713740" algn="l" defTabSz="71374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3pPr>
      <a:lvl4pPr marL="1070610" algn="l" defTabSz="71374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427480" algn="l" defTabSz="71374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783715" algn="l" defTabSz="71374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140585" algn="l" defTabSz="71374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497455" algn="l" defTabSz="71374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854325" algn="l" defTabSz="71374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53"/>
          <p:cNvSpPr txBox="1"/>
          <p:nvPr/>
        </p:nvSpPr>
        <p:spPr>
          <a:xfrm>
            <a:off x="4139952" y="1688604"/>
            <a:ext cx="468556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年终总结计划</a:t>
            </a:r>
            <a:endParaRPr lang="zh-CN" altLang="zh-CN" sz="5500" b="1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06919" y="3741580"/>
            <a:ext cx="3891310" cy="48450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ts val="2600"/>
              </a:lnSpc>
              <a:spcAft>
                <a:spcPts val="0"/>
              </a:spcAft>
            </a:pPr>
            <a:r>
              <a:rPr 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汇报人：</a:t>
            </a:r>
            <a:r>
              <a:rPr lang="en-US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XXX</a:t>
            </a:r>
            <a:r>
              <a:rPr 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    </a:t>
            </a:r>
            <a:r>
              <a:rPr 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   </a:t>
            </a:r>
            <a:r>
              <a:rPr lang="zh-CN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汇报</a:t>
            </a:r>
            <a:r>
              <a:rPr 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时间：</a:t>
            </a:r>
            <a:r>
              <a:rPr 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20XX.X.8</a:t>
            </a:r>
            <a:endParaRPr lang="zh-CN" sz="10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78927" y="2715766"/>
            <a:ext cx="648072" cy="45719"/>
          </a:xfrm>
          <a:prstGeom prst="rect">
            <a:avLst/>
          </a:prstGeom>
          <a:solidFill>
            <a:srgbClr val="D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F1414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79975" y="2770265"/>
            <a:ext cx="458005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输入内容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06919" y="1275606"/>
            <a:ext cx="3891310" cy="51090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r>
              <a:rPr lang="zh-CN" altLang="en-US" sz="24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只争</a:t>
            </a:r>
            <a:r>
              <a:rPr lang="zh-CN" altLang="en-US" sz="2400" i="1" spc="3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朝夕</a:t>
            </a:r>
            <a:r>
              <a:rPr lang="en-US" altLang="zh-CN" sz="24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2400" i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韶华</a:t>
            </a:r>
            <a:endParaRPr lang="zh-CN" altLang="zh-CN" sz="2400" i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-14990"/>
            <a:ext cx="3923929" cy="5158490"/>
            <a:chOff x="0" y="-14990"/>
            <a:chExt cx="3923929" cy="5158490"/>
          </a:xfrm>
        </p:grpSpPr>
        <p:sp>
          <p:nvSpPr>
            <p:cNvPr id="12" name="矩形 4"/>
            <p:cNvSpPr/>
            <p:nvPr/>
          </p:nvSpPr>
          <p:spPr>
            <a:xfrm>
              <a:off x="107505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>
              <a:gsLst>
                <a:gs pos="0">
                  <a:srgbClr val="DF1414"/>
                </a:gs>
                <a:gs pos="100000">
                  <a:srgbClr val="DF1414">
                    <a:alpha val="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blipFill dpi="0" rotWithShape="1">
              <a:blip r:embed="rId1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F1414">
                    <a:alpha val="21000"/>
                  </a:srgbClr>
                </a:gs>
                <a:gs pos="86000">
                  <a:srgbClr val="D3131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53"/>
          <p:cNvSpPr txBox="1"/>
          <p:nvPr/>
        </p:nvSpPr>
        <p:spPr>
          <a:xfrm rot="15935284">
            <a:off x="1870370" y="1811194"/>
            <a:ext cx="273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 flip="none" rotWithShape="1">
                  <a:gsLst>
                    <a:gs pos="45000">
                      <a:schemeClr val="bg1">
                        <a:alpha val="18000"/>
                      </a:schemeClr>
                    </a:gs>
                    <a:gs pos="83000">
                      <a:srgbClr val="D31313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zh-CN" sz="6000" b="1" dirty="0">
              <a:gradFill flip="none" rotWithShape="1">
                <a:gsLst>
                  <a:gs pos="45000">
                    <a:schemeClr val="bg1">
                      <a:alpha val="18000"/>
                    </a:schemeClr>
                  </a:gs>
                  <a:gs pos="83000">
                    <a:srgbClr val="D31313">
                      <a:alpha val="4000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工作完成情况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6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02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835715" y="1275607"/>
            <a:ext cx="1686794" cy="2952328"/>
          </a:xfrm>
          <a:prstGeom prst="roundRect">
            <a:avLst>
              <a:gd name="adj" fmla="val 7079"/>
            </a:avLst>
          </a:prstGeom>
          <a:noFill/>
          <a:ln w="9525">
            <a:solidFill>
              <a:srgbClr val="DF141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51" name="文本框 46"/>
          <p:cNvSpPr txBox="1"/>
          <p:nvPr/>
        </p:nvSpPr>
        <p:spPr>
          <a:xfrm>
            <a:off x="899592" y="2561987"/>
            <a:ext cx="1525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项目标题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1086939" y="2970075"/>
            <a:ext cx="1237620" cy="132986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987103" y="1459375"/>
            <a:ext cx="1384016" cy="974893"/>
          </a:xfrm>
          <a:prstGeom prst="roundRect">
            <a:avLst>
              <a:gd name="adj" fmla="val 5468"/>
            </a:avLst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2777117" y="1275607"/>
            <a:ext cx="1686794" cy="2952328"/>
          </a:xfrm>
          <a:prstGeom prst="roundRect">
            <a:avLst>
              <a:gd name="adj" fmla="val 7079"/>
            </a:avLst>
          </a:prstGeom>
          <a:noFill/>
          <a:ln w="9525">
            <a:solidFill>
              <a:srgbClr val="DF141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55" name="文本框 46"/>
          <p:cNvSpPr txBox="1"/>
          <p:nvPr/>
        </p:nvSpPr>
        <p:spPr>
          <a:xfrm>
            <a:off x="2843808" y="2561987"/>
            <a:ext cx="1525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2"/>
          <p:cNvSpPr txBox="1"/>
          <p:nvPr/>
        </p:nvSpPr>
        <p:spPr>
          <a:xfrm>
            <a:off x="3031155" y="2970075"/>
            <a:ext cx="1237620" cy="132986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2928505" y="1459375"/>
            <a:ext cx="1384016" cy="974893"/>
          </a:xfrm>
          <a:prstGeom prst="roundRect">
            <a:avLst>
              <a:gd name="adj" fmla="val 5468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4713367" y="1275607"/>
            <a:ext cx="1686794" cy="2952328"/>
          </a:xfrm>
          <a:prstGeom prst="roundRect">
            <a:avLst>
              <a:gd name="adj" fmla="val 7079"/>
            </a:avLst>
          </a:prstGeom>
          <a:noFill/>
          <a:ln w="9525">
            <a:solidFill>
              <a:srgbClr val="DF141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59" name="文本框 46"/>
          <p:cNvSpPr txBox="1"/>
          <p:nvPr/>
        </p:nvSpPr>
        <p:spPr>
          <a:xfrm>
            <a:off x="4788024" y="2561987"/>
            <a:ext cx="1525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2"/>
          <p:cNvSpPr txBox="1"/>
          <p:nvPr/>
        </p:nvSpPr>
        <p:spPr>
          <a:xfrm>
            <a:off x="4975371" y="2970075"/>
            <a:ext cx="1237620" cy="132986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4864755" y="1459375"/>
            <a:ext cx="1384016" cy="974893"/>
          </a:xfrm>
          <a:prstGeom prst="roundRect">
            <a:avLst>
              <a:gd name="adj" fmla="val 5468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6621492" y="1275607"/>
            <a:ext cx="1686794" cy="2952328"/>
          </a:xfrm>
          <a:prstGeom prst="roundRect">
            <a:avLst>
              <a:gd name="adj" fmla="val 7079"/>
            </a:avLst>
          </a:prstGeom>
          <a:noFill/>
          <a:ln w="9525">
            <a:solidFill>
              <a:srgbClr val="DF141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63" name="文本框 46"/>
          <p:cNvSpPr txBox="1"/>
          <p:nvPr/>
        </p:nvSpPr>
        <p:spPr>
          <a:xfrm>
            <a:off x="6660232" y="2561987"/>
            <a:ext cx="1525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项目标题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2"/>
          <p:cNvSpPr txBox="1"/>
          <p:nvPr/>
        </p:nvSpPr>
        <p:spPr>
          <a:xfrm>
            <a:off x="6847580" y="2970075"/>
            <a:ext cx="1237620" cy="132986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6772880" y="1459375"/>
            <a:ext cx="1384016" cy="974893"/>
          </a:xfrm>
          <a:prstGeom prst="roundRect">
            <a:avLst>
              <a:gd name="adj" fmla="val 5468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92507" y="1347614"/>
            <a:ext cx="2700807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en-US" altLang="zh-CN" sz="4400" dirty="0" smtClean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53"/>
          <p:cNvSpPr txBox="1"/>
          <p:nvPr/>
        </p:nvSpPr>
        <p:spPr>
          <a:xfrm>
            <a:off x="4226937" y="1923678"/>
            <a:ext cx="4737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工作经验反思</a:t>
            </a:r>
            <a:endParaRPr lang="zh-CN" altLang="zh-CN" sz="4400" b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31482" y="2877291"/>
            <a:ext cx="648072" cy="45719"/>
          </a:xfrm>
          <a:prstGeom prst="rect">
            <a:avLst/>
          </a:prstGeom>
          <a:solidFill>
            <a:srgbClr val="D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F1414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32530" y="2931790"/>
            <a:ext cx="458005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06919" y="3717032"/>
            <a:ext cx="3891310" cy="51090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r>
              <a:rPr lang="zh-CN" altLang="en-US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只争</a:t>
            </a:r>
            <a:r>
              <a:rPr lang="zh-CN" altLang="en-US" sz="2000" i="1" spc="3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朝夕</a:t>
            </a:r>
            <a:r>
              <a:rPr lang="en-US" altLang="zh-CN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000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2000" i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韶华</a:t>
            </a:r>
            <a:endParaRPr lang="zh-CN" altLang="zh-CN" sz="2000" i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-14990"/>
            <a:ext cx="3923929" cy="5158490"/>
            <a:chOff x="0" y="-14990"/>
            <a:chExt cx="3923929" cy="5158490"/>
          </a:xfrm>
        </p:grpSpPr>
        <p:sp>
          <p:nvSpPr>
            <p:cNvPr id="14" name="矩形 4"/>
            <p:cNvSpPr/>
            <p:nvPr/>
          </p:nvSpPr>
          <p:spPr>
            <a:xfrm>
              <a:off x="107505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>
              <a:gsLst>
                <a:gs pos="0">
                  <a:srgbClr val="DF1414"/>
                </a:gs>
                <a:gs pos="100000">
                  <a:srgbClr val="DF1414">
                    <a:alpha val="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blipFill dpi="0" rotWithShape="1">
              <a:blip r:embed="rId1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F1414">
                    <a:alpha val="21000"/>
                  </a:srgbClr>
                </a:gs>
                <a:gs pos="86000">
                  <a:srgbClr val="D3131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53"/>
          <p:cNvSpPr txBox="1"/>
          <p:nvPr/>
        </p:nvSpPr>
        <p:spPr>
          <a:xfrm rot="15935284">
            <a:off x="1870370" y="1811194"/>
            <a:ext cx="273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 flip="none" rotWithShape="1">
                  <a:gsLst>
                    <a:gs pos="45000">
                      <a:schemeClr val="bg1">
                        <a:alpha val="18000"/>
                      </a:schemeClr>
                    </a:gs>
                    <a:gs pos="83000">
                      <a:srgbClr val="D31313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zh-CN" sz="6000" b="1" dirty="0">
              <a:gradFill flip="none" rotWithShape="1">
                <a:gsLst>
                  <a:gs pos="45000">
                    <a:schemeClr val="bg1">
                      <a:alpha val="18000"/>
                    </a:schemeClr>
                  </a:gs>
                  <a:gs pos="83000">
                    <a:srgbClr val="D31313">
                      <a:alpha val="4000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文本框 7"/>
          <p:cNvSpPr txBox="1"/>
          <p:nvPr/>
        </p:nvSpPr>
        <p:spPr>
          <a:xfrm>
            <a:off x="819027" y="3219520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文本框 2"/>
          <p:cNvSpPr txBox="1"/>
          <p:nvPr/>
        </p:nvSpPr>
        <p:spPr>
          <a:xfrm>
            <a:off x="955957" y="3539897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文本框 7"/>
          <p:cNvSpPr txBox="1"/>
          <p:nvPr/>
        </p:nvSpPr>
        <p:spPr>
          <a:xfrm>
            <a:off x="4536517" y="3347883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文本框 2"/>
          <p:cNvSpPr txBox="1"/>
          <p:nvPr/>
        </p:nvSpPr>
        <p:spPr>
          <a:xfrm>
            <a:off x="4673448" y="3668260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文本框 7"/>
          <p:cNvSpPr txBox="1"/>
          <p:nvPr/>
        </p:nvSpPr>
        <p:spPr>
          <a:xfrm>
            <a:off x="2654806" y="1851670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文本框 2"/>
          <p:cNvSpPr txBox="1"/>
          <p:nvPr/>
        </p:nvSpPr>
        <p:spPr>
          <a:xfrm>
            <a:off x="2791736" y="2172046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文本框 7"/>
          <p:cNvSpPr txBox="1"/>
          <p:nvPr/>
        </p:nvSpPr>
        <p:spPr>
          <a:xfrm>
            <a:off x="6332335" y="2067644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文本框 2"/>
          <p:cNvSpPr txBox="1"/>
          <p:nvPr/>
        </p:nvSpPr>
        <p:spPr>
          <a:xfrm>
            <a:off x="6469264" y="2388020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4788" y="1945932"/>
            <a:ext cx="1185908" cy="1185908"/>
            <a:chOff x="1294788" y="1513884"/>
            <a:chExt cx="1185908" cy="1185908"/>
          </a:xfrm>
        </p:grpSpPr>
        <p:sp>
          <p:nvSpPr>
            <p:cNvPr id="52" name="菱形 51"/>
            <p:cNvSpPr/>
            <p:nvPr/>
          </p:nvSpPr>
          <p:spPr>
            <a:xfrm>
              <a:off x="1294788" y="1513884"/>
              <a:ext cx="1185908" cy="1185908"/>
            </a:xfrm>
            <a:prstGeom prst="diamond">
              <a:avLst/>
            </a:prstGeom>
            <a:noFill/>
            <a:ln w="9525">
              <a:solidFill>
                <a:srgbClr val="DF14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710942" y="1917791"/>
              <a:ext cx="370214" cy="348926"/>
              <a:chOff x="5461000" y="2828925"/>
              <a:chExt cx="1270000" cy="1196975"/>
            </a:xfrm>
            <a:solidFill>
              <a:srgbClr val="DF1414"/>
            </a:solidFill>
          </p:grpSpPr>
          <p:sp>
            <p:nvSpPr>
              <p:cNvPr id="54" name="任意多边形 5"/>
              <p:cNvSpPr/>
              <p:nvPr/>
            </p:nvSpPr>
            <p:spPr bwMode="auto">
              <a:xfrm>
                <a:off x="5926139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5" name="任意多边形 6"/>
              <p:cNvSpPr/>
              <p:nvPr/>
            </p:nvSpPr>
            <p:spPr bwMode="auto">
              <a:xfrm>
                <a:off x="6035676" y="3359150"/>
                <a:ext cx="230187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6" name="任意多边形 7"/>
              <p:cNvSpPr/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7" name="任意多边形 8"/>
              <p:cNvSpPr/>
              <p:nvPr/>
            </p:nvSpPr>
            <p:spPr bwMode="auto">
              <a:xfrm>
                <a:off x="6043613" y="3162300"/>
                <a:ext cx="487362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8" name="任意多边形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2" name="菱形 71"/>
            <p:cNvSpPr/>
            <p:nvPr/>
          </p:nvSpPr>
          <p:spPr>
            <a:xfrm>
              <a:off x="1781008" y="2486324"/>
              <a:ext cx="213468" cy="213468"/>
            </a:xfrm>
            <a:prstGeom prst="diamond">
              <a:avLst/>
            </a:prstGeom>
            <a:solidFill>
              <a:srgbClr val="DF1414"/>
            </a:solidFill>
            <a:ln w="9525">
              <a:solidFill>
                <a:srgbClr val="DF14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004677" y="2899833"/>
            <a:ext cx="1185908" cy="1185908"/>
            <a:chOff x="3004677" y="2467785"/>
            <a:chExt cx="1185908" cy="1185908"/>
          </a:xfrm>
        </p:grpSpPr>
        <p:sp>
          <p:nvSpPr>
            <p:cNvPr id="59" name="菱形 58"/>
            <p:cNvSpPr/>
            <p:nvPr/>
          </p:nvSpPr>
          <p:spPr>
            <a:xfrm>
              <a:off x="3004677" y="2467785"/>
              <a:ext cx="1185908" cy="1185908"/>
            </a:xfrm>
            <a:prstGeom prst="diamond">
              <a:avLst/>
            </a:prstGeom>
            <a:noFill/>
            <a:ln w="9525">
              <a:solidFill>
                <a:srgbClr val="DF14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468485" y="2860010"/>
              <a:ext cx="314228" cy="426770"/>
              <a:chOff x="4212240" y="3911125"/>
              <a:chExt cx="516052" cy="700880"/>
            </a:xfrm>
            <a:solidFill>
              <a:srgbClr val="DF1414"/>
            </a:solidFill>
          </p:grpSpPr>
          <p:sp>
            <p:nvSpPr>
              <p:cNvPr id="61" name="任意多边形 39"/>
              <p:cNvSpPr>
                <a:spLocks noEditPoints="1"/>
              </p:cNvSpPr>
              <p:nvPr/>
            </p:nvSpPr>
            <p:spPr bwMode="auto">
              <a:xfrm>
                <a:off x="4212240" y="3911125"/>
                <a:ext cx="419979" cy="6990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2" name="任意多边形 40"/>
              <p:cNvSpPr/>
              <p:nvPr/>
            </p:nvSpPr>
            <p:spPr bwMode="auto">
              <a:xfrm>
                <a:off x="4673393" y="4060268"/>
                <a:ext cx="54899" cy="61304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3" name="任意多边形 41"/>
              <p:cNvSpPr/>
              <p:nvPr/>
            </p:nvSpPr>
            <p:spPr bwMode="auto">
              <a:xfrm>
                <a:off x="4673393" y="4345744"/>
                <a:ext cx="54899" cy="196722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4" name="任意多边形 42"/>
              <p:cNvSpPr>
                <a:spLocks noChangeArrowheads="1"/>
              </p:cNvSpPr>
              <p:nvPr/>
            </p:nvSpPr>
            <p:spPr bwMode="auto">
              <a:xfrm>
                <a:off x="4673393" y="4136212"/>
                <a:ext cx="54899" cy="19489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5" name="任意多边形 43"/>
              <p:cNvSpPr/>
              <p:nvPr/>
            </p:nvSpPr>
            <p:spPr bwMode="auto">
              <a:xfrm>
                <a:off x="4684373" y="4555276"/>
                <a:ext cx="34769" cy="56729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6" name="任意多边形 44"/>
              <p:cNvSpPr/>
              <p:nvPr/>
            </p:nvSpPr>
            <p:spPr bwMode="auto">
              <a:xfrm>
                <a:off x="4300079" y="4291759"/>
                <a:ext cx="63134" cy="86924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7" name="任意多边形 45"/>
              <p:cNvSpPr/>
              <p:nvPr/>
            </p:nvSpPr>
            <p:spPr bwMode="auto">
              <a:xfrm>
                <a:off x="4391577" y="4267055"/>
                <a:ext cx="61304" cy="111628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8" name="任意多边形 46"/>
              <p:cNvSpPr/>
              <p:nvPr/>
            </p:nvSpPr>
            <p:spPr bwMode="auto">
              <a:xfrm>
                <a:off x="4481246" y="4213071"/>
                <a:ext cx="63134" cy="165613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9" name="任意多边形 47"/>
              <p:cNvSpPr/>
              <p:nvPr/>
            </p:nvSpPr>
            <p:spPr bwMode="auto">
              <a:xfrm>
                <a:off x="4300079" y="4071248"/>
                <a:ext cx="259856" cy="193977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3" name="菱形 72"/>
            <p:cNvSpPr/>
            <p:nvPr/>
          </p:nvSpPr>
          <p:spPr>
            <a:xfrm>
              <a:off x="3490897" y="2467785"/>
              <a:ext cx="213468" cy="213468"/>
            </a:xfrm>
            <a:prstGeom prst="diamond">
              <a:avLst/>
            </a:prstGeom>
            <a:solidFill>
              <a:srgbClr val="DF1414"/>
            </a:solidFill>
            <a:ln w="9525">
              <a:solidFill>
                <a:srgbClr val="DF14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28034" y="2080504"/>
            <a:ext cx="1185908" cy="1185908"/>
            <a:chOff x="4928034" y="1648456"/>
            <a:chExt cx="1185908" cy="1185908"/>
          </a:xfrm>
        </p:grpSpPr>
        <p:sp>
          <p:nvSpPr>
            <p:cNvPr id="16" name="菱形 15"/>
            <p:cNvSpPr/>
            <p:nvPr/>
          </p:nvSpPr>
          <p:spPr>
            <a:xfrm>
              <a:off x="4928034" y="1648456"/>
              <a:ext cx="1185908" cy="1185908"/>
            </a:xfrm>
            <a:prstGeom prst="diamond">
              <a:avLst/>
            </a:prstGeom>
            <a:noFill/>
            <a:ln w="9525">
              <a:solidFill>
                <a:srgbClr val="DF14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318490" y="1985670"/>
              <a:ext cx="404452" cy="511482"/>
              <a:chOff x="5527679" y="2708278"/>
              <a:chExt cx="1139821" cy="1441449"/>
            </a:xfrm>
            <a:solidFill>
              <a:srgbClr val="DF1414"/>
            </a:solidFill>
          </p:grpSpPr>
          <p:sp>
            <p:nvSpPr>
              <p:cNvPr id="18" name="任意多边形 13"/>
              <p:cNvSpPr/>
              <p:nvPr/>
            </p:nvSpPr>
            <p:spPr bwMode="auto">
              <a:xfrm>
                <a:off x="6194430" y="3665540"/>
                <a:ext cx="207962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19" name="任意多边形 14"/>
              <p:cNvSpPr/>
              <p:nvPr/>
            </p:nvSpPr>
            <p:spPr bwMode="auto">
              <a:xfrm>
                <a:off x="5549904" y="3348040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0" name="任意多边形 15"/>
              <p:cNvSpPr/>
              <p:nvPr/>
            </p:nvSpPr>
            <p:spPr bwMode="auto">
              <a:xfrm>
                <a:off x="5964242" y="2954340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1" name="任意多边形 16"/>
              <p:cNvSpPr/>
              <p:nvPr/>
            </p:nvSpPr>
            <p:spPr bwMode="auto">
              <a:xfrm>
                <a:off x="5838830" y="2708278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2" name="任意多边形 17"/>
              <p:cNvSpPr/>
              <p:nvPr/>
            </p:nvSpPr>
            <p:spPr bwMode="auto">
              <a:xfrm>
                <a:off x="5527679" y="2938464"/>
                <a:ext cx="477839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4" name="任意多边形 18"/>
              <p:cNvSpPr>
                <a:spLocks noEditPoints="1"/>
              </p:cNvSpPr>
              <p:nvPr/>
            </p:nvSpPr>
            <p:spPr bwMode="auto">
              <a:xfrm>
                <a:off x="5964242" y="3468689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5" name="任意多边形 19"/>
              <p:cNvSpPr>
                <a:spLocks noEditPoints="1"/>
              </p:cNvSpPr>
              <p:nvPr/>
            </p:nvSpPr>
            <p:spPr bwMode="auto">
              <a:xfrm>
                <a:off x="5546728" y="3736977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6" name="任意多边形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4" name="菱形 73"/>
            <p:cNvSpPr/>
            <p:nvPr/>
          </p:nvSpPr>
          <p:spPr>
            <a:xfrm>
              <a:off x="5414254" y="2608555"/>
              <a:ext cx="213468" cy="213468"/>
            </a:xfrm>
            <a:prstGeom prst="diamond">
              <a:avLst/>
            </a:prstGeom>
            <a:solidFill>
              <a:srgbClr val="DF1414"/>
            </a:solidFill>
            <a:ln w="9525">
              <a:solidFill>
                <a:srgbClr val="DF14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71295" y="3114034"/>
            <a:ext cx="1185908" cy="1185908"/>
            <a:chOff x="6771295" y="2681986"/>
            <a:chExt cx="1185908" cy="1185908"/>
          </a:xfrm>
        </p:grpSpPr>
        <p:sp>
          <p:nvSpPr>
            <p:cNvPr id="27" name="菱形 26"/>
            <p:cNvSpPr/>
            <p:nvPr/>
          </p:nvSpPr>
          <p:spPr>
            <a:xfrm>
              <a:off x="6771295" y="2681986"/>
              <a:ext cx="1185908" cy="1185908"/>
            </a:xfrm>
            <a:prstGeom prst="diamond">
              <a:avLst/>
            </a:prstGeom>
            <a:noFill/>
            <a:ln w="9525">
              <a:solidFill>
                <a:srgbClr val="DF14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077411" y="3005351"/>
              <a:ext cx="573676" cy="490038"/>
              <a:chOff x="5322887" y="2767010"/>
              <a:chExt cx="1546232" cy="1320802"/>
            </a:xfrm>
            <a:solidFill>
              <a:srgbClr val="DF1414"/>
            </a:solidFill>
          </p:grpSpPr>
          <p:sp>
            <p:nvSpPr>
              <p:cNvPr id="29" name="任意多边形 24"/>
              <p:cNvSpPr>
                <a:spLocks noChangeArrowheads="1"/>
              </p:cNvSpPr>
              <p:nvPr/>
            </p:nvSpPr>
            <p:spPr bwMode="auto">
              <a:xfrm>
                <a:off x="6092825" y="3098799"/>
                <a:ext cx="71438" cy="3905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0" name="任意多边形 25"/>
              <p:cNvSpPr>
                <a:spLocks noChangeArrowheads="1"/>
              </p:cNvSpPr>
              <p:nvPr/>
            </p:nvSpPr>
            <p:spPr bwMode="auto">
              <a:xfrm>
                <a:off x="5899149" y="4041773"/>
                <a:ext cx="457200" cy="4603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1" name="任意多边形 26"/>
              <p:cNvSpPr>
                <a:spLocks noEditPoints="1"/>
              </p:cNvSpPr>
              <p:nvPr/>
            </p:nvSpPr>
            <p:spPr bwMode="auto">
              <a:xfrm>
                <a:off x="5322887" y="2871787"/>
                <a:ext cx="739775" cy="723899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2" name="任意多边形 27"/>
              <p:cNvSpPr>
                <a:spLocks noEditPoints="1"/>
              </p:cNvSpPr>
              <p:nvPr/>
            </p:nvSpPr>
            <p:spPr bwMode="auto">
              <a:xfrm>
                <a:off x="6073774" y="2906712"/>
                <a:ext cx="109538" cy="177801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3" name="任意多边形 28"/>
              <p:cNvSpPr/>
              <p:nvPr/>
            </p:nvSpPr>
            <p:spPr bwMode="auto">
              <a:xfrm>
                <a:off x="5959476" y="3917948"/>
                <a:ext cx="336551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4" name="任意多边形 29"/>
              <p:cNvSpPr/>
              <p:nvPr/>
            </p:nvSpPr>
            <p:spPr bwMode="auto">
              <a:xfrm>
                <a:off x="6076951" y="3508373"/>
                <a:ext cx="101600" cy="390524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任意多边形 30"/>
              <p:cNvSpPr/>
              <p:nvPr/>
            </p:nvSpPr>
            <p:spPr bwMode="auto">
              <a:xfrm>
                <a:off x="6076954" y="2767010"/>
                <a:ext cx="98424" cy="120649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7" name="任意多边形 31"/>
              <p:cNvSpPr/>
              <p:nvPr/>
            </p:nvSpPr>
            <p:spPr bwMode="auto">
              <a:xfrm>
                <a:off x="6556379" y="3538535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8" name="任意多边形 32"/>
              <p:cNvSpPr/>
              <p:nvPr/>
            </p:nvSpPr>
            <p:spPr bwMode="auto">
              <a:xfrm>
                <a:off x="6503990" y="3417884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任意多边形 33"/>
              <p:cNvSpPr>
                <a:spLocks noEditPoints="1"/>
              </p:cNvSpPr>
              <p:nvPr/>
            </p:nvSpPr>
            <p:spPr bwMode="auto">
              <a:xfrm>
                <a:off x="6432554" y="3579809"/>
                <a:ext cx="395288" cy="250826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任意多边形 34"/>
              <p:cNvSpPr/>
              <p:nvPr/>
            </p:nvSpPr>
            <p:spPr bwMode="auto">
              <a:xfrm>
                <a:off x="6386518" y="3841747"/>
                <a:ext cx="482601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1" name="任意多边形 5"/>
              <p:cNvSpPr/>
              <p:nvPr/>
            </p:nvSpPr>
            <p:spPr bwMode="auto">
              <a:xfrm>
                <a:off x="6194426" y="2967037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57" tIns="34279" rIns="68557" bIns="34279" numCol="1" anchor="t" anchorCtr="0" compatLnSpc="1"/>
              <a:lstStyle/>
              <a:p>
                <a:endParaRPr lang="zh-CN" altLang="en-US" sz="1105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5" name="菱形 74"/>
            <p:cNvSpPr/>
            <p:nvPr/>
          </p:nvSpPr>
          <p:spPr>
            <a:xfrm>
              <a:off x="7257515" y="2694056"/>
              <a:ext cx="213468" cy="213468"/>
            </a:xfrm>
            <a:prstGeom prst="diamond">
              <a:avLst/>
            </a:prstGeom>
            <a:solidFill>
              <a:srgbClr val="DF1414"/>
            </a:solidFill>
            <a:ln w="9525">
              <a:solidFill>
                <a:srgbClr val="DF14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/>
            </a:p>
          </p:txBody>
        </p:sp>
      </p:grpSp>
      <p:sp>
        <p:nvSpPr>
          <p:cNvPr id="70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工作经验反思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6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03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7" name="文本框12"/>
          <p:cNvSpPr txBox="1"/>
          <p:nvPr/>
        </p:nvSpPr>
        <p:spPr>
          <a:xfrm>
            <a:off x="2300707" y="1112426"/>
            <a:ext cx="477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工作</a:t>
            </a:r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存在</a:t>
            </a:r>
            <a:r>
              <a:rPr lang="zh-CN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不足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之处</a:t>
            </a: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7"/>
          <p:cNvSpPr txBox="1"/>
          <p:nvPr/>
        </p:nvSpPr>
        <p:spPr>
          <a:xfrm>
            <a:off x="1575877" y="1890155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2"/>
          <p:cNvSpPr txBox="1"/>
          <p:nvPr/>
        </p:nvSpPr>
        <p:spPr>
          <a:xfrm>
            <a:off x="1584343" y="2168641"/>
            <a:ext cx="2915649" cy="44394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89927" y="1890650"/>
            <a:ext cx="605078" cy="605078"/>
          </a:xfrm>
          <a:prstGeom prst="ellipse">
            <a:avLst/>
          </a:prstGeom>
          <a:solidFill>
            <a:srgbClr val="D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5"/>
          </a:p>
        </p:txBody>
      </p:sp>
      <p:sp>
        <p:nvSpPr>
          <p:cNvPr id="41" name="文本框 46"/>
          <p:cNvSpPr txBox="1"/>
          <p:nvPr/>
        </p:nvSpPr>
        <p:spPr>
          <a:xfrm>
            <a:off x="882428" y="1999234"/>
            <a:ext cx="623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7"/>
          <p:cNvSpPr txBox="1"/>
          <p:nvPr/>
        </p:nvSpPr>
        <p:spPr>
          <a:xfrm>
            <a:off x="1575877" y="2761972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2"/>
          <p:cNvSpPr txBox="1"/>
          <p:nvPr/>
        </p:nvSpPr>
        <p:spPr>
          <a:xfrm>
            <a:off x="1584343" y="3040459"/>
            <a:ext cx="2915649" cy="44394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89927" y="2762467"/>
            <a:ext cx="605078" cy="605078"/>
          </a:xfrm>
          <a:prstGeom prst="ellipse">
            <a:avLst/>
          </a:prstGeom>
          <a:solidFill>
            <a:srgbClr val="DF141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5"/>
          </a:p>
        </p:txBody>
      </p:sp>
      <p:sp>
        <p:nvSpPr>
          <p:cNvPr id="63" name="文本框 46"/>
          <p:cNvSpPr txBox="1"/>
          <p:nvPr/>
        </p:nvSpPr>
        <p:spPr>
          <a:xfrm>
            <a:off x="882428" y="2871051"/>
            <a:ext cx="623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7"/>
          <p:cNvSpPr txBox="1"/>
          <p:nvPr/>
        </p:nvSpPr>
        <p:spPr>
          <a:xfrm>
            <a:off x="1575877" y="3649515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文本框 2"/>
          <p:cNvSpPr txBox="1"/>
          <p:nvPr/>
        </p:nvSpPr>
        <p:spPr>
          <a:xfrm>
            <a:off x="1584343" y="3928001"/>
            <a:ext cx="2915649" cy="44394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889927" y="3650010"/>
            <a:ext cx="605078" cy="605078"/>
          </a:xfrm>
          <a:prstGeom prst="ellipse">
            <a:avLst/>
          </a:prstGeom>
          <a:solidFill>
            <a:srgbClr val="D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5"/>
          </a:p>
        </p:txBody>
      </p:sp>
      <p:sp>
        <p:nvSpPr>
          <p:cNvPr id="67" name="文本框 46"/>
          <p:cNvSpPr txBox="1"/>
          <p:nvPr/>
        </p:nvSpPr>
        <p:spPr>
          <a:xfrm>
            <a:off x="882428" y="3758595"/>
            <a:ext cx="623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4786414" y="1131639"/>
            <a:ext cx="3365128" cy="3333678"/>
          </a:xfrm>
          <a:prstGeom prst="diamond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5"/>
          </a:p>
        </p:txBody>
      </p:sp>
      <p:sp>
        <p:nvSpPr>
          <p:cNvPr id="20" name="菱形 19"/>
          <p:cNvSpPr/>
          <p:nvPr/>
        </p:nvSpPr>
        <p:spPr>
          <a:xfrm rot="10800000" flipH="1" flipV="1">
            <a:off x="7152415" y="2074403"/>
            <a:ext cx="1467478" cy="1467478"/>
          </a:xfrm>
          <a:prstGeom prst="diamond">
            <a:avLst/>
          </a:prstGeom>
          <a:solidFill>
            <a:srgbClr val="DF141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5"/>
          </a:p>
        </p:txBody>
      </p:sp>
      <p:sp>
        <p:nvSpPr>
          <p:cNvPr id="18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工作完成情况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03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文本框 12"/>
          <p:cNvSpPr txBox="1"/>
          <p:nvPr/>
        </p:nvSpPr>
        <p:spPr>
          <a:xfrm>
            <a:off x="827585" y="1180152"/>
            <a:ext cx="2808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解决的方法</a:t>
            </a: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工作经验反思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6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03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2745301" y="1963306"/>
            <a:ext cx="1583463" cy="1358782"/>
          </a:xfrm>
          <a:prstGeom prst="line">
            <a:avLst/>
          </a:prstGeom>
          <a:ln w="9525">
            <a:solidFill>
              <a:srgbClr val="DF141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4663225" y="1527936"/>
            <a:ext cx="2208552" cy="802009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noFill/>
          <a:ln w="9525">
            <a:solidFill>
              <a:srgbClr val="DF141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H="1" flipV="1">
            <a:off x="3608389" y="1896856"/>
            <a:ext cx="901570" cy="1698"/>
          </a:xfrm>
          <a:prstGeom prst="line">
            <a:avLst/>
          </a:prstGeom>
          <a:ln w="9525">
            <a:solidFill>
              <a:srgbClr val="DF141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/>
        </p:nvSpPr>
        <p:spPr>
          <a:xfrm>
            <a:off x="1399837" y="1534728"/>
            <a:ext cx="2208552" cy="795218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noFill/>
          <a:ln w="9525">
            <a:solidFill>
              <a:srgbClr val="DF141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2660277" y="3304383"/>
            <a:ext cx="2208552" cy="802009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noFill/>
          <a:ln w="9525">
            <a:solidFill>
              <a:srgbClr val="DF141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H="1" flipV="1">
            <a:off x="4874417" y="3685856"/>
            <a:ext cx="851506" cy="1879"/>
          </a:xfrm>
          <a:prstGeom prst="line">
            <a:avLst/>
          </a:prstGeom>
          <a:ln w="9525">
            <a:solidFill>
              <a:srgbClr val="DF141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/>
        </p:nvSpPr>
        <p:spPr>
          <a:xfrm>
            <a:off x="5923665" y="3304383"/>
            <a:ext cx="2208552" cy="802009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noFill/>
          <a:ln w="9525">
            <a:solidFill>
              <a:srgbClr val="DF141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4216878" y="1510188"/>
            <a:ext cx="862871" cy="862871"/>
          </a:xfrm>
          <a:prstGeom prst="ellipse">
            <a:avLst/>
          </a:prstGeom>
          <a:solidFill>
            <a:srgbClr val="DF141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9"/>
          <p:cNvSpPr txBox="1">
            <a:spLocks noChangeArrowheads="1"/>
          </p:cNvSpPr>
          <p:nvPr/>
        </p:nvSpPr>
        <p:spPr bwMode="auto">
          <a:xfrm>
            <a:off x="4271686" y="1639949"/>
            <a:ext cx="6655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</a:rPr>
              <a:t>02</a:t>
            </a:r>
            <a:endParaRPr lang="zh-CN" altLang="en-US" sz="3200" dirty="0">
              <a:solidFill>
                <a:schemeClr val="bg1"/>
              </a:solidFill>
              <a:effectLst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1011783" y="1497505"/>
            <a:ext cx="862871" cy="862871"/>
          </a:xfrm>
          <a:prstGeom prst="ellipse">
            <a:avLst/>
          </a:prstGeom>
          <a:solidFill>
            <a:srgbClr val="DF141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9"/>
          <p:cNvSpPr txBox="1">
            <a:spLocks noChangeArrowheads="1"/>
          </p:cNvSpPr>
          <p:nvPr/>
        </p:nvSpPr>
        <p:spPr bwMode="auto">
          <a:xfrm>
            <a:off x="1133918" y="1631041"/>
            <a:ext cx="6655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</a:rPr>
              <a:t>01</a:t>
            </a:r>
            <a:endParaRPr lang="zh-CN" altLang="en-US" sz="3200" dirty="0">
              <a:solidFill>
                <a:schemeClr val="bg1"/>
              </a:solidFill>
              <a:effectLst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2272223" y="3267161"/>
            <a:ext cx="862871" cy="862871"/>
          </a:xfrm>
          <a:prstGeom prst="ellipse">
            <a:avLst/>
          </a:prstGeom>
          <a:solidFill>
            <a:srgbClr val="DF141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9"/>
          <p:cNvSpPr txBox="1">
            <a:spLocks noChangeArrowheads="1"/>
          </p:cNvSpPr>
          <p:nvPr/>
        </p:nvSpPr>
        <p:spPr bwMode="auto">
          <a:xfrm>
            <a:off x="2383403" y="3407116"/>
            <a:ext cx="6655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</a:rPr>
              <a:t>03</a:t>
            </a:r>
            <a:endParaRPr lang="zh-CN" altLang="en-US" sz="3200" dirty="0">
              <a:solidFill>
                <a:schemeClr val="bg1"/>
              </a:solidFill>
              <a:effectLst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5477318" y="3293055"/>
            <a:ext cx="862871" cy="862871"/>
          </a:xfrm>
          <a:prstGeom prst="ellipse">
            <a:avLst/>
          </a:prstGeom>
          <a:solidFill>
            <a:srgbClr val="DF141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29"/>
          <p:cNvSpPr txBox="1">
            <a:spLocks noChangeArrowheads="1"/>
          </p:cNvSpPr>
          <p:nvPr/>
        </p:nvSpPr>
        <p:spPr bwMode="auto">
          <a:xfrm>
            <a:off x="5575970" y="3433010"/>
            <a:ext cx="6655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</a:rPr>
              <a:t>04</a:t>
            </a:r>
            <a:endParaRPr lang="zh-CN" altLang="en-US" sz="3200" dirty="0">
              <a:solidFill>
                <a:schemeClr val="bg1"/>
              </a:solidFill>
              <a:effectLst/>
            </a:endParaRPr>
          </a:p>
        </p:txBody>
      </p:sp>
      <p:sp>
        <p:nvSpPr>
          <p:cNvPr id="49" name="文本框 2"/>
          <p:cNvSpPr txBox="1"/>
          <p:nvPr/>
        </p:nvSpPr>
        <p:spPr>
          <a:xfrm>
            <a:off x="1940868" y="1621433"/>
            <a:ext cx="1547419" cy="58907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2"/>
          <p:cNvSpPr txBox="1"/>
          <p:nvPr/>
        </p:nvSpPr>
        <p:spPr>
          <a:xfrm>
            <a:off x="5179827" y="1621433"/>
            <a:ext cx="1547419" cy="58907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2"/>
          <p:cNvSpPr txBox="1"/>
          <p:nvPr/>
        </p:nvSpPr>
        <p:spPr>
          <a:xfrm>
            <a:off x="3218824" y="3395148"/>
            <a:ext cx="1547419" cy="58907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6457783" y="3395148"/>
            <a:ext cx="1547419" cy="58907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192507" y="1347614"/>
            <a:ext cx="2700807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en-US" altLang="zh-CN" sz="4400" dirty="0" smtClean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53"/>
          <p:cNvSpPr txBox="1"/>
          <p:nvPr/>
        </p:nvSpPr>
        <p:spPr>
          <a:xfrm>
            <a:off x="4226937" y="1923678"/>
            <a:ext cx="4737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zh-CN" sz="4400" b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31482" y="2877291"/>
            <a:ext cx="648072" cy="45719"/>
          </a:xfrm>
          <a:prstGeom prst="rect">
            <a:avLst/>
          </a:prstGeom>
          <a:solidFill>
            <a:srgbClr val="D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F1414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2530" y="2931790"/>
            <a:ext cx="458005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06919" y="3717032"/>
            <a:ext cx="3891310" cy="51090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r>
              <a:rPr lang="zh-CN" altLang="en-US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只争</a:t>
            </a:r>
            <a:r>
              <a:rPr lang="zh-CN" altLang="en-US" sz="2000" i="1" spc="3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朝夕</a:t>
            </a:r>
            <a:r>
              <a:rPr lang="en-US" altLang="zh-CN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000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2000" i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韶华</a:t>
            </a:r>
            <a:endParaRPr lang="zh-CN" altLang="zh-CN" sz="2000" i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14990"/>
            <a:ext cx="3923929" cy="5158490"/>
            <a:chOff x="0" y="-14990"/>
            <a:chExt cx="3923929" cy="5158490"/>
          </a:xfrm>
        </p:grpSpPr>
        <p:sp>
          <p:nvSpPr>
            <p:cNvPr id="11" name="矩形 4"/>
            <p:cNvSpPr/>
            <p:nvPr/>
          </p:nvSpPr>
          <p:spPr>
            <a:xfrm>
              <a:off x="107505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>
              <a:gsLst>
                <a:gs pos="0">
                  <a:srgbClr val="DF1414"/>
                </a:gs>
                <a:gs pos="100000">
                  <a:srgbClr val="DF1414">
                    <a:alpha val="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blipFill dpi="0" rotWithShape="1">
              <a:blip r:embed="rId1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F1414">
                    <a:alpha val="21000"/>
                  </a:srgbClr>
                </a:gs>
                <a:gs pos="86000">
                  <a:srgbClr val="D3131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53"/>
          <p:cNvSpPr txBox="1"/>
          <p:nvPr/>
        </p:nvSpPr>
        <p:spPr>
          <a:xfrm rot="15935284">
            <a:off x="1870370" y="1811194"/>
            <a:ext cx="273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 flip="none" rotWithShape="1">
                  <a:gsLst>
                    <a:gs pos="45000">
                      <a:schemeClr val="bg1">
                        <a:alpha val="18000"/>
                      </a:schemeClr>
                    </a:gs>
                    <a:gs pos="83000">
                      <a:srgbClr val="D31313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zh-CN" sz="6000" b="1" dirty="0">
              <a:gradFill flip="none" rotWithShape="1">
                <a:gsLst>
                  <a:gs pos="45000">
                    <a:schemeClr val="bg1">
                      <a:alpha val="18000"/>
                    </a:schemeClr>
                  </a:gs>
                  <a:gs pos="83000">
                    <a:srgbClr val="D31313">
                      <a:alpha val="4000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7"/>
          <p:cNvSpPr txBox="1"/>
          <p:nvPr/>
        </p:nvSpPr>
        <p:spPr>
          <a:xfrm>
            <a:off x="746112" y="1884590"/>
            <a:ext cx="801552" cy="289734"/>
          </a:xfrm>
          <a:prstGeom prst="roundRect">
            <a:avLst/>
          </a:prstGeom>
          <a:solidFill>
            <a:srgbClr val="DF1414"/>
          </a:solidFill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计划一</a:t>
            </a:r>
            <a:endParaRPr lang="zh-CN" altLang="en-US" sz="1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3"/>
          <p:cNvSpPr txBox="1"/>
          <p:nvPr/>
        </p:nvSpPr>
        <p:spPr>
          <a:xfrm>
            <a:off x="677482" y="2170549"/>
            <a:ext cx="4110542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746112" y="2813109"/>
            <a:ext cx="801552" cy="289734"/>
          </a:xfrm>
          <a:prstGeom prst="roundRect">
            <a:avLst/>
          </a:prstGeom>
          <a:solidFill>
            <a:srgbClr val="DF1414"/>
          </a:solidFill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计划二</a:t>
            </a:r>
            <a:endParaRPr lang="zh-CN" altLang="en-US" sz="1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23"/>
          <p:cNvSpPr txBox="1"/>
          <p:nvPr/>
        </p:nvSpPr>
        <p:spPr>
          <a:xfrm>
            <a:off x="677482" y="3099068"/>
            <a:ext cx="4110542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7"/>
          <p:cNvSpPr txBox="1"/>
          <p:nvPr/>
        </p:nvSpPr>
        <p:spPr>
          <a:xfrm>
            <a:off x="746112" y="3722176"/>
            <a:ext cx="801552" cy="289734"/>
          </a:xfrm>
          <a:prstGeom prst="roundRect">
            <a:avLst/>
          </a:prstGeom>
          <a:solidFill>
            <a:srgbClr val="DF1414"/>
          </a:solidFill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计划三</a:t>
            </a:r>
            <a:endParaRPr lang="zh-CN" altLang="en-US" sz="1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23"/>
          <p:cNvSpPr txBox="1"/>
          <p:nvPr/>
        </p:nvSpPr>
        <p:spPr>
          <a:xfrm>
            <a:off x="677482" y="4008135"/>
            <a:ext cx="4110542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明年工作计划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04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12"/>
          <p:cNvSpPr txBox="1"/>
          <p:nvPr/>
        </p:nvSpPr>
        <p:spPr>
          <a:xfrm>
            <a:off x="640831" y="1296432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20XX</a:t>
            </a:r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zh-CN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</a:t>
            </a:r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计划</a:t>
            </a: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56654" y="1347614"/>
            <a:ext cx="3675786" cy="3103936"/>
          </a:xfrm>
          <a:prstGeom prst="rect">
            <a:avLst/>
          </a:prstGeom>
          <a:blipFill dpi="0"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明年工作计划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04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13687" y="1976670"/>
            <a:ext cx="548368" cy="548369"/>
            <a:chOff x="1556595" y="1275606"/>
            <a:chExt cx="548368" cy="548369"/>
          </a:xfrm>
        </p:grpSpPr>
        <p:sp>
          <p:nvSpPr>
            <p:cNvPr id="25" name="椭圆 24"/>
            <p:cNvSpPr/>
            <p:nvPr/>
          </p:nvSpPr>
          <p:spPr>
            <a:xfrm>
              <a:off x="1556595" y="1275606"/>
              <a:ext cx="548368" cy="548369"/>
            </a:xfrm>
            <a:prstGeom prst="ellipse">
              <a:avLst/>
            </a:prstGeom>
            <a:solidFill>
              <a:srgbClr val="D6000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blipFill>
                  <a:blip r:embed="rId1"/>
                  <a:stretch>
                    <a:fillRect/>
                  </a:stretch>
                </a:blipFill>
                <a:latin typeface="Akzidenz-Grotesk BQ Condensed" pitchFamily="2" charset="0"/>
              </a:endParaRPr>
            </a:p>
          </p:txBody>
        </p: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1577138" y="1339323"/>
              <a:ext cx="51488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66890" y="1976670"/>
            <a:ext cx="548368" cy="548369"/>
            <a:chOff x="2582441" y="3640165"/>
            <a:chExt cx="548368" cy="548369"/>
          </a:xfrm>
        </p:grpSpPr>
        <p:sp>
          <p:nvSpPr>
            <p:cNvPr id="26" name="椭圆 25"/>
            <p:cNvSpPr/>
            <p:nvPr/>
          </p:nvSpPr>
          <p:spPr>
            <a:xfrm>
              <a:off x="2582441" y="3640165"/>
              <a:ext cx="548368" cy="548369"/>
            </a:xfrm>
            <a:prstGeom prst="ellipse">
              <a:avLst/>
            </a:prstGeom>
            <a:solidFill>
              <a:srgbClr val="D6000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blipFill>
                  <a:blip r:embed="rId1"/>
                  <a:stretch>
                    <a:fillRect/>
                  </a:stretch>
                </a:blipFill>
                <a:latin typeface="Akzidenz-Grotesk BQ Condensed" pitchFamily="2" charset="0"/>
              </a:endParaRPr>
            </a:p>
          </p:txBody>
        </p:sp>
        <p:sp>
          <p:nvSpPr>
            <p:cNvPr id="32" name="文本框 29"/>
            <p:cNvSpPr txBox="1">
              <a:spLocks noChangeArrowheads="1"/>
            </p:cNvSpPr>
            <p:nvPr/>
          </p:nvSpPr>
          <p:spPr bwMode="auto">
            <a:xfrm>
              <a:off x="2601372" y="3704150"/>
              <a:ext cx="51488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200" dirty="0" smtClean="0">
                  <a:solidFill>
                    <a:schemeClr val="bg1"/>
                  </a:solidFill>
                  <a:effectLst/>
                </a:rPr>
                <a:t>02</a:t>
              </a:r>
              <a:endParaRPr lang="zh-CN" altLang="en-US" sz="22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28741" y="1976670"/>
            <a:ext cx="548368" cy="548369"/>
            <a:chOff x="4460770" y="1362312"/>
            <a:chExt cx="548368" cy="548369"/>
          </a:xfrm>
        </p:grpSpPr>
        <p:sp>
          <p:nvSpPr>
            <p:cNvPr id="27" name="椭圆 26"/>
            <p:cNvSpPr/>
            <p:nvPr/>
          </p:nvSpPr>
          <p:spPr>
            <a:xfrm>
              <a:off x="4460770" y="1362312"/>
              <a:ext cx="548368" cy="548369"/>
            </a:xfrm>
            <a:prstGeom prst="ellipse">
              <a:avLst/>
            </a:prstGeom>
            <a:solidFill>
              <a:srgbClr val="D6000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blipFill>
                  <a:blip r:embed="rId1"/>
                  <a:stretch>
                    <a:fillRect/>
                  </a:stretch>
                </a:blipFill>
                <a:latin typeface="Akzidenz-Grotesk BQ Condensed" pitchFamily="2" charset="0"/>
              </a:endParaRPr>
            </a:p>
          </p:txBody>
        </p:sp>
        <p:sp>
          <p:nvSpPr>
            <p:cNvPr id="35" name="文本框 29"/>
            <p:cNvSpPr txBox="1">
              <a:spLocks noChangeArrowheads="1"/>
            </p:cNvSpPr>
            <p:nvPr/>
          </p:nvSpPr>
          <p:spPr bwMode="auto">
            <a:xfrm>
              <a:off x="4475029" y="1434255"/>
              <a:ext cx="51488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200" dirty="0" smtClean="0">
                  <a:solidFill>
                    <a:schemeClr val="bg1"/>
                  </a:solidFill>
                  <a:effectLst/>
                </a:rPr>
                <a:t>03</a:t>
              </a:r>
              <a:endParaRPr lang="zh-CN" altLang="en-US" sz="22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90592" y="1976670"/>
            <a:ext cx="548368" cy="548369"/>
            <a:chOff x="6339100" y="3652849"/>
            <a:chExt cx="548368" cy="548369"/>
          </a:xfrm>
        </p:grpSpPr>
        <p:sp>
          <p:nvSpPr>
            <p:cNvPr id="29" name="椭圆 28"/>
            <p:cNvSpPr/>
            <p:nvPr/>
          </p:nvSpPr>
          <p:spPr>
            <a:xfrm>
              <a:off x="6339100" y="3652849"/>
              <a:ext cx="548368" cy="548369"/>
            </a:xfrm>
            <a:prstGeom prst="ellipse">
              <a:avLst/>
            </a:prstGeom>
            <a:solidFill>
              <a:srgbClr val="D6000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blipFill>
                  <a:blip r:embed="rId1"/>
                  <a:stretch>
                    <a:fillRect/>
                  </a:stretch>
                </a:blipFill>
                <a:latin typeface="Akzidenz-Grotesk BQ Condensed" pitchFamily="2" charset="0"/>
              </a:endParaRPr>
            </a:p>
          </p:txBody>
        </p:sp>
        <p:sp>
          <p:nvSpPr>
            <p:cNvPr id="36" name="文本框 29"/>
            <p:cNvSpPr txBox="1">
              <a:spLocks noChangeArrowheads="1"/>
            </p:cNvSpPr>
            <p:nvPr/>
          </p:nvSpPr>
          <p:spPr bwMode="auto">
            <a:xfrm>
              <a:off x="6355676" y="3726617"/>
              <a:ext cx="51488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200" dirty="0" smtClean="0">
                  <a:solidFill>
                    <a:schemeClr val="bg1"/>
                  </a:solidFill>
                  <a:effectLst/>
                </a:rPr>
                <a:t>04</a:t>
              </a:r>
              <a:endParaRPr lang="zh-CN" altLang="en-US" sz="2200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37" name="文本框 7"/>
          <p:cNvSpPr txBox="1"/>
          <p:nvPr/>
        </p:nvSpPr>
        <p:spPr>
          <a:xfrm>
            <a:off x="1232552" y="2618486"/>
            <a:ext cx="1110638" cy="2931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第一季度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7"/>
          <p:cNvSpPr txBox="1"/>
          <p:nvPr/>
        </p:nvSpPr>
        <p:spPr>
          <a:xfrm>
            <a:off x="4948473" y="2618486"/>
            <a:ext cx="1110638" cy="2931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第三季度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7"/>
          <p:cNvSpPr txBox="1"/>
          <p:nvPr/>
        </p:nvSpPr>
        <p:spPr>
          <a:xfrm>
            <a:off x="3066451" y="2618486"/>
            <a:ext cx="1110638" cy="2931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第二季度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7"/>
          <p:cNvSpPr txBox="1"/>
          <p:nvPr/>
        </p:nvSpPr>
        <p:spPr>
          <a:xfrm>
            <a:off x="6782372" y="2618486"/>
            <a:ext cx="1110638" cy="2931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第四季度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2"/>
          <p:cNvSpPr txBox="1"/>
          <p:nvPr/>
        </p:nvSpPr>
        <p:spPr>
          <a:xfrm>
            <a:off x="1122560" y="2987024"/>
            <a:ext cx="1313328" cy="11020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2"/>
          <p:cNvSpPr txBox="1"/>
          <p:nvPr/>
        </p:nvSpPr>
        <p:spPr>
          <a:xfrm>
            <a:off x="2984410" y="2987024"/>
            <a:ext cx="1313328" cy="11020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2"/>
          <p:cNvSpPr txBox="1"/>
          <p:nvPr/>
        </p:nvSpPr>
        <p:spPr>
          <a:xfrm>
            <a:off x="4846261" y="2987024"/>
            <a:ext cx="1313328" cy="11020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2"/>
          <p:cNvSpPr txBox="1"/>
          <p:nvPr/>
        </p:nvSpPr>
        <p:spPr>
          <a:xfrm>
            <a:off x="6708112" y="2987024"/>
            <a:ext cx="1313328" cy="11020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99792" y="1923678"/>
            <a:ext cx="3778785" cy="2179256"/>
            <a:chOff x="2699792" y="1543375"/>
            <a:chExt cx="3778785" cy="239652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699792" y="1543375"/>
              <a:ext cx="0" cy="2396527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583676" y="1543375"/>
              <a:ext cx="0" cy="2396527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478577" y="1543375"/>
              <a:ext cx="0" cy="2396527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框 12"/>
          <p:cNvSpPr txBox="1"/>
          <p:nvPr/>
        </p:nvSpPr>
        <p:spPr>
          <a:xfrm>
            <a:off x="2207412" y="1131590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20XX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年季度销售计划</a:t>
            </a: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53"/>
          <p:cNvSpPr txBox="1"/>
          <p:nvPr/>
        </p:nvSpPr>
        <p:spPr>
          <a:xfrm>
            <a:off x="4139952" y="1688604"/>
            <a:ext cx="468556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zh-CN" sz="65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06919" y="3741580"/>
            <a:ext cx="3891310" cy="48450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ts val="2600"/>
              </a:lnSpc>
              <a:spcAft>
                <a:spcPts val="0"/>
              </a:spcAft>
            </a:pPr>
            <a:r>
              <a:rPr 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汇报人：</a:t>
            </a:r>
            <a:r>
              <a:rPr lang="en-US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XXX</a:t>
            </a:r>
            <a:r>
              <a:rPr 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    </a:t>
            </a:r>
            <a:r>
              <a:rPr 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   </a:t>
            </a:r>
            <a:r>
              <a:rPr lang="zh-CN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汇报</a:t>
            </a:r>
            <a:r>
              <a:rPr 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时间：</a:t>
            </a:r>
            <a:r>
              <a:rPr 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微软雅黑" panose="020B0503020204020204" pitchFamily="34" charset="-122"/>
                <a:cs typeface="Times New Roman" panose="02020603050405020304"/>
              </a:rPr>
              <a:t>20XX.X.8</a:t>
            </a:r>
            <a:endParaRPr lang="zh-CN" sz="10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79975" y="2770265"/>
            <a:ext cx="458005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06919" y="1340768"/>
            <a:ext cx="3891310" cy="51090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r>
              <a:rPr lang="zh-CN" altLang="en-US" sz="24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只争</a:t>
            </a:r>
            <a:r>
              <a:rPr lang="zh-CN" altLang="en-US" sz="2400" i="1" spc="3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朝夕</a:t>
            </a:r>
            <a:r>
              <a:rPr lang="en-US" altLang="zh-CN" sz="24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2400" i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韶华</a:t>
            </a:r>
            <a:endParaRPr lang="zh-CN" altLang="zh-CN" sz="2400" i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-14990"/>
            <a:ext cx="3923929" cy="5158490"/>
            <a:chOff x="0" y="-14990"/>
            <a:chExt cx="3923929" cy="5158490"/>
          </a:xfrm>
        </p:grpSpPr>
        <p:sp>
          <p:nvSpPr>
            <p:cNvPr id="12" name="矩形 4"/>
            <p:cNvSpPr/>
            <p:nvPr/>
          </p:nvSpPr>
          <p:spPr>
            <a:xfrm>
              <a:off x="107505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>
              <a:gsLst>
                <a:gs pos="0">
                  <a:srgbClr val="DF1414"/>
                </a:gs>
                <a:gs pos="100000">
                  <a:srgbClr val="DF1414">
                    <a:alpha val="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blipFill dpi="0" rotWithShape="1">
              <a:blip r:embed="rId1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F1414">
                    <a:alpha val="21000"/>
                  </a:srgbClr>
                </a:gs>
                <a:gs pos="86000">
                  <a:srgbClr val="D3131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53"/>
          <p:cNvSpPr txBox="1"/>
          <p:nvPr/>
        </p:nvSpPr>
        <p:spPr>
          <a:xfrm rot="15935284">
            <a:off x="1870370" y="1811194"/>
            <a:ext cx="273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 flip="none" rotWithShape="1">
                  <a:gsLst>
                    <a:gs pos="45000">
                      <a:schemeClr val="bg1">
                        <a:alpha val="18000"/>
                      </a:schemeClr>
                    </a:gs>
                    <a:gs pos="83000">
                      <a:srgbClr val="D31313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zh-CN" sz="6000" b="1" dirty="0">
              <a:gradFill flip="none" rotWithShape="1">
                <a:gsLst>
                  <a:gs pos="45000">
                    <a:schemeClr val="bg1">
                      <a:alpha val="18000"/>
                    </a:schemeClr>
                  </a:gs>
                  <a:gs pos="83000">
                    <a:srgbClr val="D31313">
                      <a:alpha val="4000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-14989"/>
            <a:ext cx="7956376" cy="1468008"/>
            <a:chOff x="-1" y="-14989"/>
            <a:chExt cx="7956376" cy="1468008"/>
          </a:xfrm>
        </p:grpSpPr>
        <p:sp>
          <p:nvSpPr>
            <p:cNvPr id="19" name="矩形 4"/>
            <p:cNvSpPr/>
            <p:nvPr/>
          </p:nvSpPr>
          <p:spPr>
            <a:xfrm>
              <a:off x="107504" y="-14989"/>
              <a:ext cx="7848871" cy="1468008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>
              <a:gsLst>
                <a:gs pos="0">
                  <a:srgbClr val="DF1414"/>
                </a:gs>
                <a:gs pos="100000">
                  <a:srgbClr val="DF1414">
                    <a:alpha val="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4"/>
            <p:cNvSpPr/>
            <p:nvPr/>
          </p:nvSpPr>
          <p:spPr>
            <a:xfrm>
              <a:off x="-1" y="-14989"/>
              <a:ext cx="7848871" cy="1468008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solidFill>
              <a:srgbClr val="DF1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4"/>
          <p:cNvSpPr txBox="1"/>
          <p:nvPr/>
        </p:nvSpPr>
        <p:spPr>
          <a:xfrm>
            <a:off x="3620827" y="777453"/>
            <a:ext cx="1179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 录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53"/>
          <p:cNvSpPr txBox="1"/>
          <p:nvPr/>
        </p:nvSpPr>
        <p:spPr>
          <a:xfrm>
            <a:off x="336054" y="665112"/>
            <a:ext cx="3528392" cy="784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+mn-ea"/>
              </a:rPr>
              <a:t>CONTENTS</a:t>
            </a:r>
            <a:endParaRPr lang="zh-CN" altLang="zh-CN" sz="45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28801" y="3867894"/>
            <a:ext cx="54864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输入内容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8062" y="377080"/>
            <a:ext cx="3891310" cy="41818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r>
              <a:rPr lang="zh-CN" altLang="en-US" sz="2000" i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只争朝夕</a:t>
            </a:r>
            <a:r>
              <a:rPr lang="en-US" altLang="zh-CN" sz="2000" i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i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000" i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负韶华</a:t>
            </a:r>
            <a:endParaRPr lang="zh-CN" altLang="zh-CN" sz="2000" i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877269" y="2098708"/>
            <a:ext cx="2310456" cy="504056"/>
          </a:xfrm>
          <a:prstGeom prst="round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558756" y="2067694"/>
            <a:ext cx="2310456" cy="504056"/>
          </a:xfrm>
          <a:prstGeom prst="round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877269" y="3003798"/>
            <a:ext cx="2310456" cy="504056"/>
          </a:xfrm>
          <a:prstGeom prst="round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工作经验反思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5558756" y="2924258"/>
            <a:ext cx="2310456" cy="504056"/>
          </a:xfrm>
          <a:prstGeom prst="round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274788" y="2098708"/>
            <a:ext cx="536673" cy="50405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956275" y="2067694"/>
            <a:ext cx="536673" cy="50405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274788" y="3003798"/>
            <a:ext cx="536673" cy="50405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956275" y="2924258"/>
            <a:ext cx="536673" cy="50405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92507" y="1347614"/>
            <a:ext cx="2700807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en-US" altLang="zh-CN" sz="4400" dirty="0" smtClean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53"/>
          <p:cNvSpPr txBox="1"/>
          <p:nvPr/>
        </p:nvSpPr>
        <p:spPr>
          <a:xfrm>
            <a:off x="4226937" y="1923678"/>
            <a:ext cx="4737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zh-CN" sz="4400" b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31482" y="2877291"/>
            <a:ext cx="648072" cy="45719"/>
          </a:xfrm>
          <a:prstGeom prst="rect">
            <a:avLst/>
          </a:prstGeom>
          <a:solidFill>
            <a:srgbClr val="D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F1414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2530" y="2931790"/>
            <a:ext cx="458005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输入内容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06919" y="3717032"/>
            <a:ext cx="3891310" cy="51090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r>
              <a:rPr lang="zh-CN" altLang="en-US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只争</a:t>
            </a:r>
            <a:r>
              <a:rPr lang="zh-CN" altLang="en-US" sz="2000" i="1" spc="3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朝夕</a:t>
            </a:r>
            <a:r>
              <a:rPr lang="en-US" altLang="zh-CN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000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2000" i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韶华</a:t>
            </a:r>
            <a:endParaRPr lang="zh-CN" altLang="zh-CN" sz="2000" i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-14990"/>
            <a:ext cx="3923929" cy="5158490"/>
            <a:chOff x="0" y="-14990"/>
            <a:chExt cx="3923929" cy="5158490"/>
          </a:xfrm>
        </p:grpSpPr>
        <p:sp>
          <p:nvSpPr>
            <p:cNvPr id="17" name="矩形 4"/>
            <p:cNvSpPr/>
            <p:nvPr/>
          </p:nvSpPr>
          <p:spPr>
            <a:xfrm>
              <a:off x="107505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>
              <a:gsLst>
                <a:gs pos="0">
                  <a:srgbClr val="DF1414"/>
                </a:gs>
                <a:gs pos="100000">
                  <a:srgbClr val="DF1414">
                    <a:alpha val="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blipFill dpi="0" rotWithShape="1">
              <a:blip r:embed="rId1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F1414">
                    <a:alpha val="21000"/>
                  </a:srgbClr>
                </a:gs>
                <a:gs pos="86000">
                  <a:srgbClr val="D3131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53"/>
          <p:cNvSpPr txBox="1"/>
          <p:nvPr/>
        </p:nvSpPr>
        <p:spPr>
          <a:xfrm rot="15935284">
            <a:off x="1870370" y="1811194"/>
            <a:ext cx="273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 flip="none" rotWithShape="1">
                  <a:gsLst>
                    <a:gs pos="45000">
                      <a:schemeClr val="bg1">
                        <a:alpha val="18000"/>
                      </a:schemeClr>
                    </a:gs>
                    <a:gs pos="83000">
                      <a:srgbClr val="D31313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zh-CN" sz="6000" b="1" dirty="0">
              <a:gradFill flip="none" rotWithShape="1">
                <a:gsLst>
                  <a:gs pos="45000">
                    <a:schemeClr val="bg1">
                      <a:alpha val="18000"/>
                    </a:schemeClr>
                  </a:gs>
                  <a:gs pos="83000">
                    <a:srgbClr val="D31313">
                      <a:alpha val="4000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3139" y="1275606"/>
            <a:ext cx="4586933" cy="2160240"/>
          </a:xfrm>
          <a:prstGeom prst="rect">
            <a:avLst/>
          </a:prstGeom>
          <a:solidFill>
            <a:srgbClr val="D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年度工作概述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4" name="文本框 7"/>
          <p:cNvSpPr txBox="1"/>
          <p:nvPr/>
        </p:nvSpPr>
        <p:spPr>
          <a:xfrm>
            <a:off x="956542" y="1579859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23"/>
          <p:cNvSpPr txBox="1"/>
          <p:nvPr/>
        </p:nvSpPr>
        <p:spPr>
          <a:xfrm>
            <a:off x="882527" y="1880994"/>
            <a:ext cx="3968244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在此输入相关文字，在此输入相关文字，在此输入相关文字，在此输入相关文字，在此输入相关文字</a:t>
            </a:r>
            <a:endParaRPr lang="en-GB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20073" y="1275606"/>
            <a:ext cx="3528392" cy="216024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1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01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956542" y="3648689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1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23"/>
          <p:cNvSpPr txBox="1"/>
          <p:nvPr/>
        </p:nvSpPr>
        <p:spPr>
          <a:xfrm>
            <a:off x="882527" y="3944401"/>
            <a:ext cx="340144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在此输入相关文字，在此输入相关文字，在此输入相关文字，在此输入相关文字，在此输入相关文字，在此输入相关文字， 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4934182" y="3648689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zh-CN" altLang="en-US" sz="21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23"/>
          <p:cNvSpPr txBox="1"/>
          <p:nvPr/>
        </p:nvSpPr>
        <p:spPr>
          <a:xfrm>
            <a:off x="4860167" y="3944401"/>
            <a:ext cx="340144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在此输入相关文字，在此输入相关文字，在此输入相关文字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602170" y="1491630"/>
            <a:ext cx="1267099" cy="1267099"/>
          </a:xfrm>
          <a:prstGeom prst="ellipse">
            <a:avLst/>
          </a:prstGeom>
          <a:solidFill>
            <a:srgbClr val="DF141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5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180400" y="1491630"/>
            <a:ext cx="1267099" cy="1267099"/>
          </a:xfrm>
          <a:prstGeom prst="ellipse">
            <a:avLst/>
          </a:prstGeom>
          <a:solidFill>
            <a:srgbClr val="DF141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5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696502" y="1491630"/>
            <a:ext cx="1267099" cy="1267099"/>
          </a:xfrm>
          <a:prstGeom prst="ellipse">
            <a:avLst/>
          </a:prstGeom>
          <a:solidFill>
            <a:srgbClr val="DF141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5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274732" y="1491630"/>
            <a:ext cx="1267099" cy="1267099"/>
          </a:xfrm>
          <a:prstGeom prst="ellipse">
            <a:avLst/>
          </a:prstGeom>
          <a:solidFill>
            <a:srgbClr val="DF141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5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7" name="文本框 7"/>
          <p:cNvSpPr txBox="1"/>
          <p:nvPr/>
        </p:nvSpPr>
        <p:spPr>
          <a:xfrm>
            <a:off x="3584432" y="3118769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zh-CN" altLang="en-US" sz="21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23"/>
          <p:cNvSpPr txBox="1"/>
          <p:nvPr/>
        </p:nvSpPr>
        <p:spPr>
          <a:xfrm>
            <a:off x="1475656" y="3463381"/>
            <a:ext cx="621019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在此输入相关文字，在此输入相关文字，在此输入相关文字，在此输入相关文字，在此输入相关文字，在此输入相关文字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年度工作概述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0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01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1" name="文本框 5"/>
          <p:cNvSpPr txBox="1"/>
          <p:nvPr/>
        </p:nvSpPr>
        <p:spPr>
          <a:xfrm>
            <a:off x="1668614" y="1735603"/>
            <a:ext cx="1134217" cy="553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98%</a:t>
            </a:r>
            <a:endParaRPr lang="zh-CN" altLang="en-US" sz="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668614" y="2164614"/>
            <a:ext cx="1134217" cy="306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完成年计划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98%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5"/>
          <p:cNvSpPr txBox="1"/>
          <p:nvPr/>
        </p:nvSpPr>
        <p:spPr>
          <a:xfrm>
            <a:off x="4762946" y="1735601"/>
            <a:ext cx="1134217" cy="553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  <a:effectLst/>
              </a:rPr>
              <a:t>3</a:t>
            </a:r>
            <a:r>
              <a:rPr lang="zh-CN" altLang="zh-CN" sz="3000" dirty="0">
                <a:solidFill>
                  <a:schemeClr val="bg1"/>
                </a:solidFill>
                <a:effectLst/>
              </a:rPr>
              <a:t>件 </a:t>
            </a:r>
            <a:endParaRPr lang="zh-CN" altLang="en-US" sz="3000" dirty="0">
              <a:solidFill>
                <a:schemeClr val="bg1"/>
              </a:solidFill>
              <a:effectLst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799412" y="2204237"/>
            <a:ext cx="10612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zh-CN" sz="1050" dirty="0">
                <a:solidFill>
                  <a:schemeClr val="bg1"/>
                </a:solidFill>
              </a:rPr>
              <a:t>完成了</a:t>
            </a:r>
            <a:r>
              <a:rPr lang="en-US" altLang="zh-CN" sz="1050" dirty="0">
                <a:solidFill>
                  <a:schemeClr val="bg1"/>
                </a:solidFill>
              </a:rPr>
              <a:t>3</a:t>
            </a:r>
            <a:r>
              <a:rPr lang="zh-CN" altLang="zh-CN" sz="1050" dirty="0">
                <a:solidFill>
                  <a:schemeClr val="bg1"/>
                </a:solidFill>
              </a:rPr>
              <a:t>件</a:t>
            </a:r>
            <a:endParaRPr lang="en-US" altLang="zh-CN" sz="1050" dirty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zh-CN" sz="1050" dirty="0">
                <a:solidFill>
                  <a:schemeClr val="bg1"/>
                </a:solidFill>
              </a:rPr>
              <a:t>大事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22" name="文本框 5"/>
          <p:cNvSpPr txBox="1"/>
          <p:nvPr/>
        </p:nvSpPr>
        <p:spPr>
          <a:xfrm>
            <a:off x="6341174" y="1735601"/>
            <a:ext cx="1134217" cy="553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sz="3000" dirty="0">
                <a:solidFill>
                  <a:schemeClr val="bg1"/>
                </a:solidFill>
                <a:effectLst/>
              </a:rPr>
              <a:t> 奖 </a:t>
            </a:r>
            <a:endParaRPr lang="zh-CN" altLang="en-US" sz="3000" dirty="0">
              <a:solidFill>
                <a:schemeClr val="bg1"/>
              </a:solidFill>
              <a:effectLst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6360116" y="2164613"/>
            <a:ext cx="1096330" cy="306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zh-CN" sz="1050" dirty="0">
                <a:solidFill>
                  <a:schemeClr val="bg1"/>
                </a:solidFill>
              </a:rPr>
              <a:t>获得某某奖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20" name="文本框 5"/>
          <p:cNvSpPr txBox="1"/>
          <p:nvPr/>
        </p:nvSpPr>
        <p:spPr>
          <a:xfrm>
            <a:off x="3184079" y="1735603"/>
            <a:ext cx="1259744" cy="553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  <a:effectLst/>
              </a:rPr>
              <a:t>9</a:t>
            </a:r>
            <a:r>
              <a:rPr lang="zh-CN" altLang="zh-CN" sz="3000" dirty="0">
                <a:solidFill>
                  <a:schemeClr val="bg1"/>
                </a:solidFill>
                <a:effectLst/>
              </a:rPr>
              <a:t>百万</a:t>
            </a:r>
            <a:endParaRPr lang="zh-CN" altLang="zh-CN" sz="3000" dirty="0">
              <a:solidFill>
                <a:schemeClr val="bg1"/>
              </a:solidFill>
              <a:effectLst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3195314" y="2164614"/>
            <a:ext cx="1237274" cy="306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zh-CN" sz="1050" dirty="0">
                <a:solidFill>
                  <a:schemeClr val="bg1"/>
                </a:solidFill>
              </a:rPr>
              <a:t>销售额突破</a:t>
            </a:r>
            <a:r>
              <a:rPr lang="en-US" altLang="zh-CN" sz="1050" dirty="0">
                <a:solidFill>
                  <a:schemeClr val="bg1"/>
                </a:solidFill>
              </a:rPr>
              <a:t>900</a:t>
            </a:r>
            <a:r>
              <a:rPr lang="zh-CN" altLang="zh-CN" sz="1050" dirty="0">
                <a:solidFill>
                  <a:schemeClr val="bg1"/>
                </a:solidFill>
              </a:rPr>
              <a:t>万 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年度工作概述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4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01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12"/>
          <p:cNvSpPr txBox="1"/>
          <p:nvPr/>
        </p:nvSpPr>
        <p:spPr>
          <a:xfrm>
            <a:off x="2938912" y="1148479"/>
            <a:ext cx="365111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sz="3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与去年同期比较</a:t>
            </a:r>
            <a:endParaRPr lang="zh-CN" altLang="zh-CN" sz="3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47"/>
          <p:cNvSpPr txBox="1"/>
          <p:nvPr/>
        </p:nvSpPr>
        <p:spPr>
          <a:xfrm>
            <a:off x="1403648" y="3276200"/>
            <a:ext cx="266429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58"/>
          <p:cNvSpPr txBox="1"/>
          <p:nvPr/>
        </p:nvSpPr>
        <p:spPr>
          <a:xfrm>
            <a:off x="5292080" y="3276200"/>
            <a:ext cx="266429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98%</a:t>
            </a:r>
            <a:endParaRPr lang="zh-CN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9"/>
          <p:cNvSpPr txBox="1">
            <a:spLocks noChangeArrowheads="1"/>
          </p:cNvSpPr>
          <p:nvPr/>
        </p:nvSpPr>
        <p:spPr bwMode="auto">
          <a:xfrm>
            <a:off x="1859230" y="1777967"/>
            <a:ext cx="176522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33"/>
          <p:cNvSpPr txBox="1"/>
          <p:nvPr/>
        </p:nvSpPr>
        <p:spPr>
          <a:xfrm>
            <a:off x="1439300" y="2423717"/>
            <a:ext cx="26050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年情况</a:t>
            </a:r>
            <a:endParaRPr lang="zh-CN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323"/>
          <p:cNvSpPr/>
          <p:nvPr/>
        </p:nvSpPr>
        <p:spPr bwMode="auto">
          <a:xfrm>
            <a:off x="2596889" y="2993306"/>
            <a:ext cx="277813" cy="277813"/>
          </a:xfrm>
          <a:custGeom>
            <a:avLst/>
            <a:gdLst>
              <a:gd name="T0" fmla="*/ 250 w 288"/>
              <a:gd name="T1" fmla="*/ 220 h 287"/>
              <a:gd name="T2" fmla="*/ 169 w 288"/>
              <a:gd name="T3" fmla="*/ 191 h 287"/>
              <a:gd name="T4" fmla="*/ 197 w 288"/>
              <a:gd name="T5" fmla="*/ 136 h 287"/>
              <a:gd name="T6" fmla="*/ 197 w 288"/>
              <a:gd name="T7" fmla="*/ 135 h 287"/>
              <a:gd name="T8" fmla="*/ 204 w 288"/>
              <a:gd name="T9" fmla="*/ 134 h 287"/>
              <a:gd name="T10" fmla="*/ 211 w 288"/>
              <a:gd name="T11" fmla="*/ 107 h 287"/>
              <a:gd name="T12" fmla="*/ 206 w 288"/>
              <a:gd name="T13" fmla="*/ 96 h 287"/>
              <a:gd name="T14" fmla="*/ 205 w 288"/>
              <a:gd name="T15" fmla="*/ 96 h 287"/>
              <a:gd name="T16" fmla="*/ 205 w 288"/>
              <a:gd name="T17" fmla="*/ 93 h 287"/>
              <a:gd name="T18" fmla="*/ 205 w 288"/>
              <a:gd name="T19" fmla="*/ 54 h 287"/>
              <a:gd name="T20" fmla="*/ 193 w 288"/>
              <a:gd name="T21" fmla="*/ 25 h 287"/>
              <a:gd name="T22" fmla="*/ 160 w 288"/>
              <a:gd name="T23" fmla="*/ 8 h 287"/>
              <a:gd name="T24" fmla="*/ 120 w 288"/>
              <a:gd name="T25" fmla="*/ 4 h 287"/>
              <a:gd name="T26" fmla="*/ 103 w 288"/>
              <a:gd name="T27" fmla="*/ 22 h 287"/>
              <a:gd name="T28" fmla="*/ 83 w 288"/>
              <a:gd name="T29" fmla="*/ 54 h 287"/>
              <a:gd name="T30" fmla="*/ 82 w 288"/>
              <a:gd name="T31" fmla="*/ 93 h 287"/>
              <a:gd name="T32" fmla="*/ 82 w 288"/>
              <a:gd name="T33" fmla="*/ 96 h 287"/>
              <a:gd name="T34" fmla="*/ 82 w 288"/>
              <a:gd name="T35" fmla="*/ 96 h 287"/>
              <a:gd name="T36" fmla="*/ 76 w 288"/>
              <a:gd name="T37" fmla="*/ 107 h 287"/>
              <a:gd name="T38" fmla="*/ 83 w 288"/>
              <a:gd name="T39" fmla="*/ 134 h 287"/>
              <a:gd name="T40" fmla="*/ 90 w 288"/>
              <a:gd name="T41" fmla="*/ 135 h 287"/>
              <a:gd name="T42" fmla="*/ 90 w 288"/>
              <a:gd name="T43" fmla="*/ 136 h 287"/>
              <a:gd name="T44" fmla="*/ 118 w 288"/>
              <a:gd name="T45" fmla="*/ 191 h 287"/>
              <a:gd name="T46" fmla="*/ 38 w 288"/>
              <a:gd name="T47" fmla="*/ 220 h 287"/>
              <a:gd name="T48" fmla="*/ 0 w 288"/>
              <a:gd name="T49" fmla="*/ 256 h 287"/>
              <a:gd name="T50" fmla="*/ 0 w 288"/>
              <a:gd name="T51" fmla="*/ 287 h 287"/>
              <a:gd name="T52" fmla="*/ 288 w 288"/>
              <a:gd name="T53" fmla="*/ 287 h 287"/>
              <a:gd name="T54" fmla="*/ 288 w 288"/>
              <a:gd name="T55" fmla="*/ 256 h 287"/>
              <a:gd name="T56" fmla="*/ 250 w 288"/>
              <a:gd name="T57" fmla="*/ 22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7">
                <a:moveTo>
                  <a:pt x="250" y="220"/>
                </a:moveTo>
                <a:cubicBezTo>
                  <a:pt x="231" y="212"/>
                  <a:pt x="209" y="196"/>
                  <a:pt x="169" y="191"/>
                </a:cubicBezTo>
                <a:cubicBezTo>
                  <a:pt x="181" y="181"/>
                  <a:pt x="186" y="162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200" y="135"/>
                  <a:pt x="202" y="135"/>
                  <a:pt x="204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6" y="96"/>
                  <a:pt x="206" y="96"/>
                </a:cubicBezTo>
                <a:cubicBezTo>
                  <a:pt x="206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5" y="54"/>
                </a:cubicBezTo>
                <a:cubicBezTo>
                  <a:pt x="200" y="39"/>
                  <a:pt x="201" y="33"/>
                  <a:pt x="193" y="25"/>
                </a:cubicBezTo>
                <a:cubicBezTo>
                  <a:pt x="182" y="13"/>
                  <a:pt x="166" y="8"/>
                  <a:pt x="160" y="8"/>
                </a:cubicBezTo>
                <a:cubicBezTo>
                  <a:pt x="155" y="8"/>
                  <a:pt x="133" y="0"/>
                  <a:pt x="120" y="4"/>
                </a:cubicBezTo>
                <a:cubicBezTo>
                  <a:pt x="107" y="9"/>
                  <a:pt x="114" y="22"/>
                  <a:pt x="103" y="22"/>
                </a:cubicBezTo>
                <a:cubicBezTo>
                  <a:pt x="92" y="22"/>
                  <a:pt x="87" y="39"/>
                  <a:pt x="83" y="54"/>
                </a:cubicBezTo>
                <a:cubicBezTo>
                  <a:pt x="80" y="64"/>
                  <a:pt x="82" y="82"/>
                  <a:pt x="82" y="93"/>
                </a:cubicBezTo>
                <a:cubicBezTo>
                  <a:pt x="82" y="94"/>
                  <a:pt x="82" y="95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76" y="95"/>
                  <a:pt x="76" y="107"/>
                </a:cubicBezTo>
                <a:cubicBezTo>
                  <a:pt x="76" y="115"/>
                  <a:pt x="79" y="131"/>
                  <a:pt x="83" y="134"/>
                </a:cubicBezTo>
                <a:cubicBezTo>
                  <a:pt x="85" y="135"/>
                  <a:pt x="88" y="135"/>
                  <a:pt x="90" y="135"/>
                </a:cubicBezTo>
                <a:cubicBezTo>
                  <a:pt x="90" y="135"/>
                  <a:pt x="90" y="136"/>
                  <a:pt x="90" y="136"/>
                </a:cubicBezTo>
                <a:cubicBezTo>
                  <a:pt x="101" y="163"/>
                  <a:pt x="106" y="182"/>
                  <a:pt x="118" y="191"/>
                </a:cubicBezTo>
                <a:cubicBezTo>
                  <a:pt x="79" y="196"/>
                  <a:pt x="57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8" y="287"/>
                  <a:pt x="288" y="287"/>
                  <a:pt x="288" y="287"/>
                </a:cubicBezTo>
                <a:cubicBezTo>
                  <a:pt x="288" y="256"/>
                  <a:pt x="288" y="256"/>
                  <a:pt x="288" y="256"/>
                </a:cubicBezTo>
                <a:cubicBezTo>
                  <a:pt x="288" y="256"/>
                  <a:pt x="287" y="237"/>
                  <a:pt x="250" y="2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764470" y="1863464"/>
            <a:ext cx="0" cy="2377440"/>
          </a:xfrm>
          <a:prstGeom prst="line">
            <a:avLst/>
          </a:prstGeom>
          <a:ln>
            <a:solidFill>
              <a:srgbClr val="DF141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29"/>
          <p:cNvSpPr txBox="1">
            <a:spLocks noChangeArrowheads="1"/>
          </p:cNvSpPr>
          <p:nvPr/>
        </p:nvSpPr>
        <p:spPr bwMode="auto">
          <a:xfrm>
            <a:off x="5747664" y="1777967"/>
            <a:ext cx="176522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0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50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3"/>
          <p:cNvSpPr txBox="1"/>
          <p:nvPr/>
        </p:nvSpPr>
        <p:spPr>
          <a:xfrm>
            <a:off x="5327732" y="2423717"/>
            <a:ext cx="26050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年情况</a:t>
            </a:r>
            <a:endParaRPr lang="zh-CN" altLang="en-US" sz="26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 323"/>
          <p:cNvSpPr/>
          <p:nvPr/>
        </p:nvSpPr>
        <p:spPr bwMode="auto">
          <a:xfrm>
            <a:off x="6491370" y="2993306"/>
            <a:ext cx="277813" cy="277813"/>
          </a:xfrm>
          <a:custGeom>
            <a:avLst/>
            <a:gdLst>
              <a:gd name="T0" fmla="*/ 250 w 288"/>
              <a:gd name="T1" fmla="*/ 220 h 287"/>
              <a:gd name="T2" fmla="*/ 169 w 288"/>
              <a:gd name="T3" fmla="*/ 191 h 287"/>
              <a:gd name="T4" fmla="*/ 197 w 288"/>
              <a:gd name="T5" fmla="*/ 136 h 287"/>
              <a:gd name="T6" fmla="*/ 197 w 288"/>
              <a:gd name="T7" fmla="*/ 135 h 287"/>
              <a:gd name="T8" fmla="*/ 204 w 288"/>
              <a:gd name="T9" fmla="*/ 134 h 287"/>
              <a:gd name="T10" fmla="*/ 211 w 288"/>
              <a:gd name="T11" fmla="*/ 107 h 287"/>
              <a:gd name="T12" fmla="*/ 206 w 288"/>
              <a:gd name="T13" fmla="*/ 96 h 287"/>
              <a:gd name="T14" fmla="*/ 205 w 288"/>
              <a:gd name="T15" fmla="*/ 96 h 287"/>
              <a:gd name="T16" fmla="*/ 205 w 288"/>
              <a:gd name="T17" fmla="*/ 93 h 287"/>
              <a:gd name="T18" fmla="*/ 205 w 288"/>
              <a:gd name="T19" fmla="*/ 54 h 287"/>
              <a:gd name="T20" fmla="*/ 193 w 288"/>
              <a:gd name="T21" fmla="*/ 25 h 287"/>
              <a:gd name="T22" fmla="*/ 160 w 288"/>
              <a:gd name="T23" fmla="*/ 8 h 287"/>
              <a:gd name="T24" fmla="*/ 120 w 288"/>
              <a:gd name="T25" fmla="*/ 4 h 287"/>
              <a:gd name="T26" fmla="*/ 103 w 288"/>
              <a:gd name="T27" fmla="*/ 22 h 287"/>
              <a:gd name="T28" fmla="*/ 83 w 288"/>
              <a:gd name="T29" fmla="*/ 54 h 287"/>
              <a:gd name="T30" fmla="*/ 82 w 288"/>
              <a:gd name="T31" fmla="*/ 93 h 287"/>
              <a:gd name="T32" fmla="*/ 82 w 288"/>
              <a:gd name="T33" fmla="*/ 96 h 287"/>
              <a:gd name="T34" fmla="*/ 82 w 288"/>
              <a:gd name="T35" fmla="*/ 96 h 287"/>
              <a:gd name="T36" fmla="*/ 76 w 288"/>
              <a:gd name="T37" fmla="*/ 107 h 287"/>
              <a:gd name="T38" fmla="*/ 83 w 288"/>
              <a:gd name="T39" fmla="*/ 134 h 287"/>
              <a:gd name="T40" fmla="*/ 90 w 288"/>
              <a:gd name="T41" fmla="*/ 135 h 287"/>
              <a:gd name="T42" fmla="*/ 90 w 288"/>
              <a:gd name="T43" fmla="*/ 136 h 287"/>
              <a:gd name="T44" fmla="*/ 118 w 288"/>
              <a:gd name="T45" fmla="*/ 191 h 287"/>
              <a:gd name="T46" fmla="*/ 38 w 288"/>
              <a:gd name="T47" fmla="*/ 220 h 287"/>
              <a:gd name="T48" fmla="*/ 0 w 288"/>
              <a:gd name="T49" fmla="*/ 256 h 287"/>
              <a:gd name="T50" fmla="*/ 0 w 288"/>
              <a:gd name="T51" fmla="*/ 287 h 287"/>
              <a:gd name="T52" fmla="*/ 288 w 288"/>
              <a:gd name="T53" fmla="*/ 287 h 287"/>
              <a:gd name="T54" fmla="*/ 288 w 288"/>
              <a:gd name="T55" fmla="*/ 256 h 287"/>
              <a:gd name="T56" fmla="*/ 250 w 288"/>
              <a:gd name="T57" fmla="*/ 22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7">
                <a:moveTo>
                  <a:pt x="250" y="220"/>
                </a:moveTo>
                <a:cubicBezTo>
                  <a:pt x="231" y="212"/>
                  <a:pt x="209" y="196"/>
                  <a:pt x="169" y="191"/>
                </a:cubicBezTo>
                <a:cubicBezTo>
                  <a:pt x="181" y="181"/>
                  <a:pt x="186" y="162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200" y="135"/>
                  <a:pt x="202" y="135"/>
                  <a:pt x="204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6" y="96"/>
                  <a:pt x="206" y="96"/>
                </a:cubicBezTo>
                <a:cubicBezTo>
                  <a:pt x="206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5" y="54"/>
                </a:cubicBezTo>
                <a:cubicBezTo>
                  <a:pt x="200" y="39"/>
                  <a:pt x="201" y="33"/>
                  <a:pt x="193" y="25"/>
                </a:cubicBezTo>
                <a:cubicBezTo>
                  <a:pt x="182" y="13"/>
                  <a:pt x="166" y="8"/>
                  <a:pt x="160" y="8"/>
                </a:cubicBezTo>
                <a:cubicBezTo>
                  <a:pt x="155" y="8"/>
                  <a:pt x="133" y="0"/>
                  <a:pt x="120" y="4"/>
                </a:cubicBezTo>
                <a:cubicBezTo>
                  <a:pt x="107" y="9"/>
                  <a:pt x="114" y="22"/>
                  <a:pt x="103" y="22"/>
                </a:cubicBezTo>
                <a:cubicBezTo>
                  <a:pt x="92" y="22"/>
                  <a:pt x="87" y="39"/>
                  <a:pt x="83" y="54"/>
                </a:cubicBezTo>
                <a:cubicBezTo>
                  <a:pt x="80" y="64"/>
                  <a:pt x="82" y="82"/>
                  <a:pt x="82" y="93"/>
                </a:cubicBezTo>
                <a:cubicBezTo>
                  <a:pt x="82" y="94"/>
                  <a:pt x="82" y="95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76" y="95"/>
                  <a:pt x="76" y="107"/>
                </a:cubicBezTo>
                <a:cubicBezTo>
                  <a:pt x="76" y="115"/>
                  <a:pt x="79" y="131"/>
                  <a:pt x="83" y="134"/>
                </a:cubicBezTo>
                <a:cubicBezTo>
                  <a:pt x="85" y="135"/>
                  <a:pt x="88" y="135"/>
                  <a:pt x="90" y="135"/>
                </a:cubicBezTo>
                <a:cubicBezTo>
                  <a:pt x="90" y="135"/>
                  <a:pt x="90" y="136"/>
                  <a:pt x="90" y="136"/>
                </a:cubicBezTo>
                <a:cubicBezTo>
                  <a:pt x="101" y="163"/>
                  <a:pt x="106" y="182"/>
                  <a:pt x="118" y="191"/>
                </a:cubicBezTo>
                <a:cubicBezTo>
                  <a:pt x="79" y="196"/>
                  <a:pt x="57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8" y="287"/>
                  <a:pt x="288" y="287"/>
                  <a:pt x="288" y="287"/>
                </a:cubicBezTo>
                <a:cubicBezTo>
                  <a:pt x="288" y="256"/>
                  <a:pt x="288" y="256"/>
                  <a:pt x="288" y="256"/>
                </a:cubicBezTo>
                <a:cubicBezTo>
                  <a:pt x="288" y="256"/>
                  <a:pt x="287" y="237"/>
                  <a:pt x="250" y="220"/>
                </a:cubicBezTo>
                <a:close/>
              </a:path>
            </a:pathLst>
          </a:custGeom>
          <a:solidFill>
            <a:srgbClr val="DF14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236452" y="2508196"/>
            <a:ext cx="1056036" cy="1056036"/>
          </a:xfrm>
          <a:prstGeom prst="ellipse">
            <a:avLst/>
          </a:pr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29"/>
          <p:cNvSpPr txBox="1">
            <a:spLocks noChangeArrowheads="1"/>
          </p:cNvSpPr>
          <p:nvPr/>
        </p:nvSpPr>
        <p:spPr bwMode="auto">
          <a:xfrm>
            <a:off x="4260414" y="2601595"/>
            <a:ext cx="105952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5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192507" y="1347614"/>
            <a:ext cx="2700807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4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en-US" altLang="zh-CN" sz="4400" dirty="0" smtClean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53"/>
          <p:cNvSpPr txBox="1"/>
          <p:nvPr/>
        </p:nvSpPr>
        <p:spPr>
          <a:xfrm>
            <a:off x="4226937" y="1923678"/>
            <a:ext cx="4737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zh-CN" sz="4400" b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31482" y="2877291"/>
            <a:ext cx="648072" cy="45719"/>
          </a:xfrm>
          <a:prstGeom prst="rect">
            <a:avLst/>
          </a:prstGeom>
          <a:solidFill>
            <a:srgbClr val="DF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F1414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32530" y="2931790"/>
            <a:ext cx="458005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输入内容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06919" y="3717032"/>
            <a:ext cx="3891310" cy="51090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r>
              <a:rPr lang="zh-CN" altLang="en-US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只争</a:t>
            </a:r>
            <a:r>
              <a:rPr lang="zh-CN" altLang="en-US" sz="2000" i="1" spc="300" dirty="0" smtClean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朝夕</a:t>
            </a:r>
            <a:r>
              <a:rPr lang="en-US" altLang="zh-CN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i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000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2000" i="1" spc="300" dirty="0">
                <a:solidFill>
                  <a:srgbClr val="DF14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韶华</a:t>
            </a:r>
            <a:endParaRPr lang="zh-CN" altLang="zh-CN" sz="2000" i="1" spc="300" dirty="0">
              <a:solidFill>
                <a:srgbClr val="DF14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-14990"/>
            <a:ext cx="3923929" cy="5158490"/>
            <a:chOff x="0" y="-14990"/>
            <a:chExt cx="3923929" cy="5158490"/>
          </a:xfrm>
        </p:grpSpPr>
        <p:sp>
          <p:nvSpPr>
            <p:cNvPr id="15" name="矩形 4"/>
            <p:cNvSpPr/>
            <p:nvPr/>
          </p:nvSpPr>
          <p:spPr>
            <a:xfrm>
              <a:off x="107505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>
              <a:gsLst>
                <a:gs pos="0">
                  <a:srgbClr val="DF1414"/>
                </a:gs>
                <a:gs pos="100000">
                  <a:srgbClr val="DF1414">
                    <a:alpha val="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blipFill dpi="0" rotWithShape="1">
              <a:blip r:embed="rId1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4"/>
            <p:cNvSpPr/>
            <p:nvPr/>
          </p:nvSpPr>
          <p:spPr>
            <a:xfrm>
              <a:off x="0" y="-14990"/>
              <a:ext cx="3816424" cy="5158490"/>
            </a:xfrm>
            <a:custGeom>
              <a:avLst/>
              <a:gdLst>
                <a:gd name="connsiteX0" fmla="*/ 0 w 5364088"/>
                <a:gd name="connsiteY0" fmla="*/ 0 h 5143500"/>
                <a:gd name="connsiteX1" fmla="*/ 5364088 w 5364088"/>
                <a:gd name="connsiteY1" fmla="*/ 0 h 5143500"/>
                <a:gd name="connsiteX2" fmla="*/ 5364088 w 5364088"/>
                <a:gd name="connsiteY2" fmla="*/ 5143500 h 5143500"/>
                <a:gd name="connsiteX3" fmla="*/ 0 w 5364088"/>
                <a:gd name="connsiteY3" fmla="*/ 5143500 h 5143500"/>
                <a:gd name="connsiteX4" fmla="*/ 0 w 5364088"/>
                <a:gd name="connsiteY4" fmla="*/ 0 h 5143500"/>
                <a:gd name="connsiteX0-1" fmla="*/ 0 w 5364088"/>
                <a:gd name="connsiteY0-2" fmla="*/ 0 h 5143500"/>
                <a:gd name="connsiteX1-3" fmla="*/ 5364088 w 5364088"/>
                <a:gd name="connsiteY1-4" fmla="*/ 0 h 5143500"/>
                <a:gd name="connsiteX2-5" fmla="*/ 5364088 w 5364088"/>
                <a:gd name="connsiteY2-6" fmla="*/ 5143500 h 5143500"/>
                <a:gd name="connsiteX3-7" fmla="*/ 3691054 w 5364088"/>
                <a:gd name="connsiteY3-8" fmla="*/ 5140712 h 5143500"/>
                <a:gd name="connsiteX4-9" fmla="*/ 0 w 5364088"/>
                <a:gd name="connsiteY4-10" fmla="*/ 5143500 h 5143500"/>
                <a:gd name="connsiteX5" fmla="*/ 0 w 5364088"/>
                <a:gd name="connsiteY5" fmla="*/ 0 h 5143500"/>
                <a:gd name="connsiteX0-11" fmla="*/ 0 w 5364088"/>
                <a:gd name="connsiteY0-12" fmla="*/ 0 h 5143500"/>
                <a:gd name="connsiteX1-13" fmla="*/ 5364088 w 5364088"/>
                <a:gd name="connsiteY1-14" fmla="*/ 0 h 5143500"/>
                <a:gd name="connsiteX2-15" fmla="*/ 3691054 w 5364088"/>
                <a:gd name="connsiteY2-16" fmla="*/ 5140712 h 5143500"/>
                <a:gd name="connsiteX3-17" fmla="*/ 0 w 5364088"/>
                <a:gd name="connsiteY3-18" fmla="*/ 5143500 h 5143500"/>
                <a:gd name="connsiteX4-19" fmla="*/ 0 w 5364088"/>
                <a:gd name="connsiteY4-20" fmla="*/ 0 h 5143500"/>
                <a:gd name="connsiteX0-21" fmla="*/ 0 w 5364088"/>
                <a:gd name="connsiteY0-22" fmla="*/ 0 h 5143500"/>
                <a:gd name="connsiteX1-23" fmla="*/ 5364088 w 5364088"/>
                <a:gd name="connsiteY1-24" fmla="*/ 0 h 5143500"/>
                <a:gd name="connsiteX2-25" fmla="*/ 4118597 w 5364088"/>
                <a:gd name="connsiteY2-26" fmla="*/ 3807502 h 5143500"/>
                <a:gd name="connsiteX3-27" fmla="*/ 3691054 w 5364088"/>
                <a:gd name="connsiteY3-28" fmla="*/ 5140712 h 5143500"/>
                <a:gd name="connsiteX4-29" fmla="*/ 0 w 5364088"/>
                <a:gd name="connsiteY4-30" fmla="*/ 5143500 h 5143500"/>
                <a:gd name="connsiteX5-31" fmla="*/ 0 w 5364088"/>
                <a:gd name="connsiteY5-32" fmla="*/ 0 h 5143500"/>
                <a:gd name="connsiteX0-33" fmla="*/ 0 w 5364088"/>
                <a:gd name="connsiteY0-34" fmla="*/ 14990 h 5158490"/>
                <a:gd name="connsiteX1-35" fmla="*/ 4007710 w 5364088"/>
                <a:gd name="connsiteY1-36" fmla="*/ 0 h 5158490"/>
                <a:gd name="connsiteX2-37" fmla="*/ 5364088 w 5364088"/>
                <a:gd name="connsiteY2-38" fmla="*/ 14990 h 5158490"/>
                <a:gd name="connsiteX3-39" fmla="*/ 4118597 w 5364088"/>
                <a:gd name="connsiteY3-40" fmla="*/ 3822492 h 5158490"/>
                <a:gd name="connsiteX4-41" fmla="*/ 3691054 w 5364088"/>
                <a:gd name="connsiteY4-42" fmla="*/ 5155702 h 5158490"/>
                <a:gd name="connsiteX5-43" fmla="*/ 0 w 5364088"/>
                <a:gd name="connsiteY5-44" fmla="*/ 5158490 h 5158490"/>
                <a:gd name="connsiteX6" fmla="*/ 0 w 5364088"/>
                <a:gd name="connsiteY6" fmla="*/ 14990 h 5158490"/>
                <a:gd name="connsiteX0-45" fmla="*/ 0 w 4118597"/>
                <a:gd name="connsiteY0-46" fmla="*/ 14990 h 5158490"/>
                <a:gd name="connsiteX1-47" fmla="*/ 4007710 w 4118597"/>
                <a:gd name="connsiteY1-48" fmla="*/ 0 h 5158490"/>
                <a:gd name="connsiteX2-49" fmla="*/ 4118597 w 4118597"/>
                <a:gd name="connsiteY2-50" fmla="*/ 3822492 h 5158490"/>
                <a:gd name="connsiteX3-51" fmla="*/ 3691054 w 4118597"/>
                <a:gd name="connsiteY3-52" fmla="*/ 5155702 h 5158490"/>
                <a:gd name="connsiteX4-53" fmla="*/ 0 w 4118597"/>
                <a:gd name="connsiteY4-54" fmla="*/ 5158490 h 5158490"/>
                <a:gd name="connsiteX5-55" fmla="*/ 0 w 4118597"/>
                <a:gd name="connsiteY5-56" fmla="*/ 14990 h 5158490"/>
                <a:gd name="connsiteX0-57" fmla="*/ 0 w 4373715"/>
                <a:gd name="connsiteY0-58" fmla="*/ 14990 h 5158490"/>
                <a:gd name="connsiteX1-59" fmla="*/ 4007710 w 4373715"/>
                <a:gd name="connsiteY1-60" fmla="*/ 0 h 5158490"/>
                <a:gd name="connsiteX2-61" fmla="*/ 4373715 w 4373715"/>
                <a:gd name="connsiteY2-62" fmla="*/ 3987383 h 5158490"/>
                <a:gd name="connsiteX3-63" fmla="*/ 3691054 w 4373715"/>
                <a:gd name="connsiteY3-64" fmla="*/ 5155702 h 5158490"/>
                <a:gd name="connsiteX4-65" fmla="*/ 0 w 4373715"/>
                <a:gd name="connsiteY4-66" fmla="*/ 5158490 h 5158490"/>
                <a:gd name="connsiteX5-67" fmla="*/ 0 w 4373715"/>
                <a:gd name="connsiteY5-68" fmla="*/ 14990 h 5158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</a:cxnLst>
              <a:rect l="l" t="t" r="r" b="b"/>
              <a:pathLst>
                <a:path w="4373715" h="5158490">
                  <a:moveTo>
                    <a:pt x="0" y="14990"/>
                  </a:moveTo>
                  <a:lnTo>
                    <a:pt x="4007710" y="0"/>
                  </a:lnTo>
                  <a:lnTo>
                    <a:pt x="4373715" y="3987383"/>
                  </a:lnTo>
                  <a:lnTo>
                    <a:pt x="3691054" y="5155702"/>
                  </a:lnTo>
                  <a:lnTo>
                    <a:pt x="0" y="5158490"/>
                  </a:lnTo>
                  <a:lnTo>
                    <a:pt x="0" y="1499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F1414">
                    <a:alpha val="21000"/>
                  </a:srgbClr>
                </a:gs>
                <a:gs pos="86000">
                  <a:srgbClr val="D3131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53"/>
          <p:cNvSpPr txBox="1"/>
          <p:nvPr/>
        </p:nvSpPr>
        <p:spPr>
          <a:xfrm rot="15935284">
            <a:off x="1870370" y="1811194"/>
            <a:ext cx="27396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 flip="none" rotWithShape="1">
                  <a:gsLst>
                    <a:gs pos="45000">
                      <a:schemeClr val="bg1">
                        <a:alpha val="18000"/>
                      </a:schemeClr>
                    </a:gs>
                    <a:gs pos="83000">
                      <a:srgbClr val="D31313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zh-CN" sz="6000" b="1" dirty="0">
              <a:gradFill flip="none" rotWithShape="1">
                <a:gsLst>
                  <a:gs pos="45000">
                    <a:schemeClr val="bg1">
                      <a:alpha val="18000"/>
                    </a:schemeClr>
                  </a:gs>
                  <a:gs pos="83000">
                    <a:srgbClr val="D31313">
                      <a:alpha val="4000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工作完成情况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4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02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12"/>
          <p:cNvSpPr txBox="1"/>
          <p:nvPr/>
        </p:nvSpPr>
        <p:spPr>
          <a:xfrm>
            <a:off x="2330932" y="1131590"/>
            <a:ext cx="477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度</a:t>
            </a:r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整体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工作情况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11"/>
          <p:cNvSpPr txBox="1"/>
          <p:nvPr/>
        </p:nvSpPr>
        <p:spPr>
          <a:xfrm>
            <a:off x="6610542" y="3062093"/>
            <a:ext cx="2065914" cy="3836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600"/>
              </a:lnSpc>
              <a:spcAft>
                <a:spcPts val="0"/>
              </a:spcAft>
            </a:pPr>
            <a:r>
              <a:rPr lang="zh-CN" sz="18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未完成的工作</a:t>
            </a:r>
            <a:endParaRPr lang="zh-CN" sz="18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ts val="2600"/>
              </a:lnSpc>
              <a:spcAft>
                <a:spcPts val="0"/>
              </a:spcAft>
            </a:pPr>
            <a:r>
              <a:rPr 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sz="18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1" name="文本框 11"/>
          <p:cNvSpPr txBox="1"/>
          <p:nvPr/>
        </p:nvSpPr>
        <p:spPr>
          <a:xfrm>
            <a:off x="4593112" y="3062093"/>
            <a:ext cx="2065914" cy="3836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600"/>
              </a:lnSpc>
              <a:spcAft>
                <a:spcPts val="0"/>
              </a:spcAft>
            </a:pPr>
            <a:r>
              <a:rPr lang="zh-CN" sz="18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正在进行中的工作</a:t>
            </a:r>
            <a:endParaRPr lang="zh-CN" sz="18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ts val="2600"/>
              </a:lnSpc>
              <a:spcAft>
                <a:spcPts val="0"/>
              </a:spcAft>
            </a:pPr>
            <a:r>
              <a:rPr 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sz="18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2" name="文本框 11"/>
          <p:cNvSpPr txBox="1"/>
          <p:nvPr/>
        </p:nvSpPr>
        <p:spPr>
          <a:xfrm>
            <a:off x="2575682" y="3062093"/>
            <a:ext cx="2065914" cy="3836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600"/>
              </a:lnSpc>
              <a:spcAft>
                <a:spcPts val="0"/>
              </a:spcAft>
            </a:pPr>
            <a:r>
              <a:rPr lang="zh-CN" sz="18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已完成的工作</a:t>
            </a:r>
            <a:endParaRPr lang="zh-CN" sz="18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ts val="2600"/>
              </a:lnSpc>
              <a:spcAft>
                <a:spcPts val="0"/>
              </a:spcAft>
            </a:pPr>
            <a:r>
              <a:rPr 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sz="18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3" name="文本框 11"/>
          <p:cNvSpPr txBox="1"/>
          <p:nvPr/>
        </p:nvSpPr>
        <p:spPr>
          <a:xfrm>
            <a:off x="558252" y="3062093"/>
            <a:ext cx="2065914" cy="3836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600"/>
              </a:lnSpc>
              <a:spcAft>
                <a:spcPts val="0"/>
              </a:spcAft>
            </a:pPr>
            <a:r>
              <a:rPr lang="zh-CN" sz="18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工作目标完成情况</a:t>
            </a:r>
            <a:endParaRPr lang="zh-CN" sz="18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4" name="泪滴形 33"/>
          <p:cNvSpPr/>
          <p:nvPr/>
        </p:nvSpPr>
        <p:spPr>
          <a:xfrm rot="2700000" flipV="1">
            <a:off x="1164418" y="2023610"/>
            <a:ext cx="831570" cy="833514"/>
          </a:xfrm>
          <a:prstGeom prst="teardrop">
            <a:avLst/>
          </a:pr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1140233" y="2163635"/>
            <a:ext cx="879940" cy="582543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4000"/>
              </a:lnSpc>
              <a:spcAft>
                <a:spcPts val="0"/>
              </a:spcAft>
            </a:pPr>
            <a:r>
              <a:rPr lang="en-US" sz="3500" kern="12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01</a:t>
            </a:r>
            <a:endParaRPr lang="zh-CN" sz="35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6" name="泪滴形 35"/>
          <p:cNvSpPr/>
          <p:nvPr/>
        </p:nvSpPr>
        <p:spPr>
          <a:xfrm rot="2700000" flipV="1">
            <a:off x="3209589" y="2023610"/>
            <a:ext cx="831570" cy="833514"/>
          </a:xfrm>
          <a:prstGeom prst="teardrop">
            <a:avLst/>
          </a:pr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1"/>
          <p:cNvSpPr txBox="1"/>
          <p:nvPr/>
        </p:nvSpPr>
        <p:spPr>
          <a:xfrm>
            <a:off x="3185404" y="2163635"/>
            <a:ext cx="879940" cy="582543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4000"/>
              </a:lnSpc>
              <a:spcAft>
                <a:spcPts val="0"/>
              </a:spcAft>
            </a:pPr>
            <a:r>
              <a:rPr lang="en-US" sz="3500" kern="12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02</a:t>
            </a:r>
            <a:endParaRPr lang="zh-CN" sz="35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8" name="泪滴形 37"/>
          <p:cNvSpPr/>
          <p:nvPr/>
        </p:nvSpPr>
        <p:spPr>
          <a:xfrm rot="2700000" flipV="1">
            <a:off x="5214420" y="2023610"/>
            <a:ext cx="831570" cy="833514"/>
          </a:xfrm>
          <a:prstGeom prst="teardrop">
            <a:avLst/>
          </a:pr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11"/>
          <p:cNvSpPr txBox="1"/>
          <p:nvPr/>
        </p:nvSpPr>
        <p:spPr>
          <a:xfrm>
            <a:off x="5190235" y="2163635"/>
            <a:ext cx="879940" cy="582543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4000"/>
              </a:lnSpc>
              <a:spcAft>
                <a:spcPts val="0"/>
              </a:spcAft>
            </a:pPr>
            <a:r>
              <a:rPr lang="en-US" sz="3500" kern="12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03</a:t>
            </a:r>
            <a:endParaRPr lang="zh-CN" sz="35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40" name="泪滴形 39"/>
          <p:cNvSpPr/>
          <p:nvPr/>
        </p:nvSpPr>
        <p:spPr>
          <a:xfrm rot="2700000" flipV="1">
            <a:off x="7192357" y="2023610"/>
            <a:ext cx="831570" cy="833514"/>
          </a:xfrm>
          <a:prstGeom prst="teardrop">
            <a:avLst/>
          </a:pr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11"/>
          <p:cNvSpPr txBox="1"/>
          <p:nvPr/>
        </p:nvSpPr>
        <p:spPr>
          <a:xfrm>
            <a:off x="7168172" y="2163635"/>
            <a:ext cx="879940" cy="582543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4000"/>
              </a:lnSpc>
              <a:spcAft>
                <a:spcPts val="0"/>
              </a:spcAft>
            </a:pPr>
            <a:r>
              <a:rPr lang="en-US" sz="3500" kern="12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04</a:t>
            </a:r>
            <a:endParaRPr lang="zh-CN" sz="35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42" name="文本框 2"/>
          <p:cNvSpPr txBox="1"/>
          <p:nvPr/>
        </p:nvSpPr>
        <p:spPr>
          <a:xfrm>
            <a:off x="656914" y="3478787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输入内容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2"/>
          <p:cNvSpPr txBox="1"/>
          <p:nvPr/>
        </p:nvSpPr>
        <p:spPr>
          <a:xfrm>
            <a:off x="2766359" y="3478787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输入内容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2"/>
          <p:cNvSpPr txBox="1"/>
          <p:nvPr/>
        </p:nvSpPr>
        <p:spPr>
          <a:xfrm>
            <a:off x="4761370" y="3478787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输入内容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2"/>
          <p:cNvSpPr txBox="1"/>
          <p:nvPr/>
        </p:nvSpPr>
        <p:spPr>
          <a:xfrm>
            <a:off x="6777594" y="3478787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输入内容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82"/>
          <p:cNvSpPr/>
          <p:nvPr/>
        </p:nvSpPr>
        <p:spPr>
          <a:xfrm>
            <a:off x="1014263" y="1497872"/>
            <a:ext cx="1327850" cy="1328198"/>
          </a:xfrm>
          <a:prstGeom prst="ellipse">
            <a:avLst/>
          </a:prstGeom>
          <a:solidFill>
            <a:srgbClr val="DF141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757" tIns="43379" rIns="86757" bIns="43379" rtlCol="0" anchor="ctr"/>
          <a:lstStyle/>
          <a:p>
            <a:pPr algn="ctr"/>
            <a:endParaRPr lang="bg-BG" sz="1105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椭圆 77"/>
          <p:cNvSpPr/>
          <p:nvPr/>
        </p:nvSpPr>
        <p:spPr>
          <a:xfrm>
            <a:off x="6759724" y="1498039"/>
            <a:ext cx="1327850" cy="1328198"/>
          </a:xfrm>
          <a:prstGeom prst="ellipse">
            <a:avLst/>
          </a:prstGeom>
          <a:noFill/>
          <a:ln w="9525">
            <a:solidFill>
              <a:srgbClr val="DF14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757" tIns="43379" rIns="86757" bIns="43379" rtlCol="0" anchor="ctr"/>
          <a:lstStyle/>
          <a:p>
            <a:pPr algn="ctr"/>
            <a:endParaRPr lang="bg-BG" sz="1105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椭圆 73"/>
          <p:cNvSpPr/>
          <p:nvPr/>
        </p:nvSpPr>
        <p:spPr>
          <a:xfrm>
            <a:off x="4835101" y="1493972"/>
            <a:ext cx="1327850" cy="1328198"/>
          </a:xfrm>
          <a:prstGeom prst="ellipse">
            <a:avLst/>
          </a:prstGeom>
          <a:solidFill>
            <a:srgbClr val="DF141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757" tIns="43379" rIns="86757" bIns="43379" rtlCol="0" anchor="ctr"/>
          <a:lstStyle/>
          <a:p>
            <a:pPr algn="ctr"/>
            <a:endParaRPr lang="bg-BG" sz="1105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椭圆 60"/>
          <p:cNvSpPr/>
          <p:nvPr/>
        </p:nvSpPr>
        <p:spPr>
          <a:xfrm>
            <a:off x="2896709" y="1491630"/>
            <a:ext cx="1327848" cy="1328196"/>
          </a:xfrm>
          <a:prstGeom prst="ellipse">
            <a:avLst/>
          </a:prstGeom>
          <a:noFill/>
          <a:ln w="9525">
            <a:solidFill>
              <a:srgbClr val="DF14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757" tIns="43379" rIns="86757" bIns="43379" rtlCol="0" anchor="ctr"/>
          <a:lstStyle/>
          <a:p>
            <a:pPr algn="ctr"/>
            <a:endParaRPr lang="bg-BG" sz="1105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7"/>
          <p:cNvSpPr txBox="1"/>
          <p:nvPr/>
        </p:nvSpPr>
        <p:spPr>
          <a:xfrm>
            <a:off x="681868" y="3002278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第一季度</a:t>
            </a:r>
            <a:endParaRPr lang="zh-CN" altLang="en-US" sz="22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2"/>
          <p:cNvSpPr txBox="1"/>
          <p:nvPr/>
        </p:nvSpPr>
        <p:spPr>
          <a:xfrm>
            <a:off x="818798" y="3349055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文本框 53"/>
          <p:cNvSpPr txBox="1"/>
          <p:nvPr/>
        </p:nvSpPr>
        <p:spPr>
          <a:xfrm>
            <a:off x="1020258" y="1740229"/>
            <a:ext cx="1339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78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14366" y="1740229"/>
            <a:ext cx="1339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DF1414"/>
                </a:solidFill>
                <a:latin typeface="+mn-ea"/>
              </a:rPr>
              <a:t>5</a:t>
            </a:r>
            <a:r>
              <a:rPr lang="en-US" altLang="zh-CN" sz="4800" dirty="0">
                <a:solidFill>
                  <a:srgbClr val="DF1414"/>
                </a:solidFill>
                <a:latin typeface="+mn-ea"/>
              </a:rPr>
              <a:t>5</a:t>
            </a:r>
            <a:r>
              <a:rPr lang="en-US" altLang="zh-CN" sz="2000" dirty="0" smtClean="0">
                <a:solidFill>
                  <a:srgbClr val="DF1414"/>
                </a:solidFill>
                <a:latin typeface="+mn-ea"/>
              </a:rPr>
              <a:t>%</a:t>
            </a:r>
            <a:endParaRPr lang="zh-CN" altLang="zh-CN" sz="2000" dirty="0">
              <a:solidFill>
                <a:srgbClr val="DF1414"/>
              </a:solidFill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814591" y="1740229"/>
            <a:ext cx="1339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9</a:t>
            </a:r>
            <a:r>
              <a:rPr lang="en-US" altLang="zh-CN" sz="4800" dirty="0">
                <a:solidFill>
                  <a:schemeClr val="bg1"/>
                </a:solidFill>
                <a:latin typeface="+mn-ea"/>
              </a:rPr>
              <a:t>7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6754487" y="1740229"/>
            <a:ext cx="1339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DF1414"/>
                </a:solidFill>
                <a:latin typeface="+mn-ea"/>
              </a:rPr>
              <a:t>8</a:t>
            </a:r>
            <a:r>
              <a:rPr lang="en-US" altLang="zh-CN" sz="4800" dirty="0">
                <a:solidFill>
                  <a:srgbClr val="DF1414"/>
                </a:solidFill>
                <a:latin typeface="+mn-ea"/>
              </a:rPr>
              <a:t>2</a:t>
            </a:r>
            <a:r>
              <a:rPr lang="en-US" altLang="zh-CN" sz="2000" dirty="0" smtClean="0">
                <a:solidFill>
                  <a:srgbClr val="DF1414"/>
                </a:solidFill>
                <a:latin typeface="+mn-ea"/>
              </a:rPr>
              <a:t>%</a:t>
            </a:r>
            <a:endParaRPr lang="zh-CN" altLang="zh-CN" sz="2000" dirty="0">
              <a:solidFill>
                <a:srgbClr val="DF1414"/>
              </a:solidFill>
              <a:latin typeface="+mn-ea"/>
            </a:endParaRPr>
          </a:p>
        </p:txBody>
      </p:sp>
      <p:sp>
        <p:nvSpPr>
          <p:cNvPr id="27" name="文本框 7"/>
          <p:cNvSpPr txBox="1"/>
          <p:nvPr/>
        </p:nvSpPr>
        <p:spPr>
          <a:xfrm>
            <a:off x="2555776" y="3002278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第二季度</a:t>
            </a:r>
            <a:endParaRPr lang="zh-CN" altLang="en-US" sz="22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2692706" y="3349055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7"/>
          <p:cNvSpPr txBox="1"/>
          <p:nvPr/>
        </p:nvSpPr>
        <p:spPr>
          <a:xfrm>
            <a:off x="4499992" y="3002278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第三季度</a:t>
            </a:r>
            <a:endParaRPr lang="zh-CN" altLang="en-US" sz="22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4636922" y="3349055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7"/>
          <p:cNvSpPr txBox="1"/>
          <p:nvPr/>
        </p:nvSpPr>
        <p:spPr>
          <a:xfrm>
            <a:off x="6444208" y="3002278"/>
            <a:ext cx="1992638" cy="267570"/>
          </a:xfrm>
          <a:prstGeom prst="rect">
            <a:avLst/>
          </a:prstGeom>
        </p:spPr>
        <p:txBody>
          <a:bodyPr vert="horz" lIns="0" tIns="77881" rIns="0" bIns="77881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第四季度</a:t>
            </a:r>
            <a:endParaRPr lang="zh-CN" altLang="en-US" sz="2200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2"/>
          <p:cNvSpPr txBox="1"/>
          <p:nvPr/>
        </p:nvSpPr>
        <p:spPr>
          <a:xfrm>
            <a:off x="6581138" y="3349055"/>
            <a:ext cx="1718779" cy="7036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在此输入相关文字</a:t>
            </a:r>
            <a:endParaRPr lang="en-GB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53"/>
          <p:cNvSpPr txBox="1"/>
          <p:nvPr/>
        </p:nvSpPr>
        <p:spPr>
          <a:xfrm>
            <a:off x="685771" y="267494"/>
            <a:ext cx="2689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工作完成情况</a:t>
            </a:r>
            <a:endParaRPr lang="zh-CN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6" name="文本框 53"/>
          <p:cNvSpPr txBox="1"/>
          <p:nvPr/>
        </p:nvSpPr>
        <p:spPr>
          <a:xfrm>
            <a:off x="102525" y="294235"/>
            <a:ext cx="53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02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PRESENTATION_TITLE" val="PPT035"/>
</p:tagLst>
</file>

<file path=ppt/theme/theme1.xml><?xml version="1.0" encoding="utf-8"?>
<a:theme xmlns:a="http://schemas.openxmlformats.org/drawingml/2006/main" name="Qzuser;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1123</Words>
  <Application>WPS 演示</Application>
  <PresentationFormat>全屏显示(16:9)</PresentationFormat>
  <Paragraphs>345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Times New Roman</vt:lpstr>
      <vt:lpstr>Lato Regular</vt:lpstr>
      <vt:lpstr>★日文毛笔</vt:lpstr>
      <vt:lpstr>方正中等线简体</vt:lpstr>
      <vt:lpstr>Akzidenz-Grotesk BQ Condensed</vt:lpstr>
      <vt:lpstr>Arial Unicode MS</vt:lpstr>
      <vt:lpstr>Calibri</vt:lpstr>
      <vt:lpstr>Qzuser;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Qzuser</dc:creator>
  <cp:keywords>Qzuser</cp:keywords>
  <dc:description>Qzuser;</dc:description>
  <cp:category>Qzuser</cp:category>
  <cp:lastModifiedBy>铭</cp:lastModifiedBy>
  <cp:revision>329</cp:revision>
  <dcterms:created xsi:type="dcterms:W3CDTF">2015-11-08T02:29:00Z</dcterms:created>
  <dcterms:modified xsi:type="dcterms:W3CDTF">2022-01-13T02:10:35Z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v1.0_mb_7nJ5s+UDzfQp5pxnHFj+YQ==</vt:lpwstr>
  </property>
  <property fmtid="{D5CDD505-2E9C-101B-9397-08002B2CF9AE}" pid="4" name="ICV">
    <vt:lpwstr>B26982EC1AF64E6A8861DF74B7B0B9C1</vt:lpwstr>
  </property>
</Properties>
</file>