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10.svg" ContentType="image/svg+xml"/>
  <Override PartName="/ppt/media/image1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83" r:id="rId4"/>
    <p:sldId id="299" r:id="rId6"/>
    <p:sldId id="261" r:id="rId7"/>
    <p:sldId id="355" r:id="rId8"/>
    <p:sldId id="405" r:id="rId9"/>
    <p:sldId id="335" r:id="rId10"/>
    <p:sldId id="287" r:id="rId11"/>
    <p:sldId id="406" r:id="rId12"/>
    <p:sldId id="407" r:id="rId13"/>
    <p:sldId id="408" r:id="rId14"/>
    <p:sldId id="373" r:id="rId15"/>
    <p:sldId id="357" r:id="rId16"/>
    <p:sldId id="409" r:id="rId17"/>
    <p:sldId id="411" r:id="rId18"/>
    <p:sldId id="410" r:id="rId19"/>
    <p:sldId id="374" r:id="rId20"/>
    <p:sldId id="360" r:id="rId21"/>
    <p:sldId id="412" r:id="rId22"/>
    <p:sldId id="413" r:id="rId23"/>
    <p:sldId id="414" r:id="rId24"/>
    <p:sldId id="375" r:id="rId25"/>
    <p:sldId id="415" r:id="rId26"/>
    <p:sldId id="416" r:id="rId27"/>
    <p:sldId id="301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9A8"/>
    <a:srgbClr val="73481C"/>
    <a:srgbClr val="7A842F"/>
    <a:srgbClr val="FBBD4B"/>
    <a:srgbClr val="2F1E21"/>
    <a:srgbClr val="A0A446"/>
    <a:srgbClr val="CE9006"/>
    <a:srgbClr val="0A4B8E"/>
    <a:srgbClr val="E61755"/>
    <a:srgbClr val="FF91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766" autoAdjust="0"/>
    <p:restoredTop sz="96493" autoAdjust="0"/>
  </p:normalViewPr>
  <p:slideViewPr>
    <p:cSldViewPr snapToGrid="0">
      <p:cViewPr>
        <p:scale>
          <a:sx n="75" d="100"/>
          <a:sy n="75" d="100"/>
        </p:scale>
        <p:origin x="-1908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D67DF-CF82-44E4-9FB6-564B8C4C20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3751E1-17AB-487A-80A7-25A0F24E06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215804" y="6721164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EDF5E-578C-4F7F-BA8F-EE7896D35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964AD-4DC7-4E6B-9B49-09BCF06D9F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.svg"/><Relationship Id="rId7" Type="http://schemas.openxmlformats.org/officeDocument/2006/relationships/image" Target="../media/image23.png"/><Relationship Id="rId6" Type="http://schemas.openxmlformats.org/officeDocument/2006/relationships/image" Target="../media/image6.svg"/><Relationship Id="rId5" Type="http://schemas.openxmlformats.org/officeDocument/2006/relationships/image" Target="../media/image22.png"/><Relationship Id="rId4" Type="http://schemas.openxmlformats.org/officeDocument/2006/relationships/image" Target="../media/image5.svg"/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svg"/><Relationship Id="rId7" Type="http://schemas.openxmlformats.org/officeDocument/2006/relationships/image" Target="../media/image36.png"/><Relationship Id="rId6" Type="http://schemas.openxmlformats.org/officeDocument/2006/relationships/image" Target="../media/image9.sv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8.svg"/><Relationship Id="rId2" Type="http://schemas.openxmlformats.org/officeDocument/2006/relationships/image" Target="../media/image33.png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svg"/><Relationship Id="rId2" Type="http://schemas.openxmlformats.org/officeDocument/2006/relationships/image" Target="../media/image37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sv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svg"/><Relationship Id="rId8" Type="http://schemas.openxmlformats.org/officeDocument/2006/relationships/image" Target="../media/image17.png"/><Relationship Id="rId7" Type="http://schemas.openxmlformats.org/officeDocument/2006/relationships/image" Target="../media/image4.svg"/><Relationship Id="rId6" Type="http://schemas.openxmlformats.org/officeDocument/2006/relationships/image" Target="../media/image16.png"/><Relationship Id="rId5" Type="http://schemas.openxmlformats.org/officeDocument/2006/relationships/image" Target="../media/image3.svg"/><Relationship Id="rId4" Type="http://schemas.openxmlformats.org/officeDocument/2006/relationships/image" Target="../media/image15.png"/><Relationship Id="rId3" Type="http://schemas.openxmlformats.org/officeDocument/2006/relationships/image" Target="../media/image2.svg"/><Relationship Id="rId2" Type="http://schemas.openxmlformats.org/officeDocument/2006/relationships/image" Target="../media/image14.png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7.svg"/><Relationship Id="rId12" Type="http://schemas.openxmlformats.org/officeDocument/2006/relationships/image" Target="../media/image19.png"/><Relationship Id="rId11" Type="http://schemas.openxmlformats.org/officeDocument/2006/relationships/image" Target="../media/image6.svg"/><Relationship Id="rId10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9168" y="273624"/>
            <a:ext cx="6089301" cy="275278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58644" y="2860929"/>
            <a:ext cx="7830348" cy="2618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8000" b="1" dirty="0">
                <a:solidFill>
                  <a:srgbClr val="73481C"/>
                </a:solidFill>
                <a:cs typeface="+mn-ea"/>
                <a:sym typeface="+mn-lt"/>
              </a:rPr>
              <a:t>户外野营活动</a:t>
            </a:r>
            <a:endParaRPr lang="en-US" altLang="zh-CN" sz="8000" b="1" dirty="0">
              <a:solidFill>
                <a:srgbClr val="73481C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rgbClr val="73481C"/>
                </a:solidFill>
                <a:cs typeface="+mn-ea"/>
                <a:sym typeface="+mn-lt"/>
              </a:rPr>
              <a:t>策划方案</a:t>
            </a:r>
            <a:r>
              <a:rPr lang="en-US" altLang="zh-CN" sz="4400" b="1" dirty="0">
                <a:solidFill>
                  <a:srgbClr val="73481C"/>
                </a:solidFill>
                <a:cs typeface="+mn-ea"/>
                <a:sym typeface="+mn-lt"/>
              </a:rPr>
              <a:t>PPT</a:t>
            </a:r>
            <a:endParaRPr lang="en-US" altLang="zh-CN" sz="4400" b="1" dirty="0">
              <a:solidFill>
                <a:srgbClr val="73481C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73481C"/>
                </a:solidFill>
                <a:cs typeface="+mn-ea"/>
                <a:sym typeface="+mn-lt"/>
              </a:rPr>
              <a:t>Great achievement of the construction bank, can not know</a:t>
            </a:r>
            <a:endParaRPr lang="zh-CN" altLang="en-US" sz="1400" dirty="0">
              <a:solidFill>
                <a:srgbClr val="73481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活动背景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795396" y="4690691"/>
            <a:ext cx="3201905" cy="694247"/>
          </a:xfrm>
          <a:custGeom>
            <a:avLst/>
            <a:gdLst>
              <a:gd name="T0" fmla="*/ 1878 w 2170"/>
              <a:gd name="T1" fmla="*/ 357 h 470"/>
              <a:gd name="T2" fmla="*/ 1801 w 2170"/>
              <a:gd name="T3" fmla="*/ 333 h 470"/>
              <a:gd name="T4" fmla="*/ 1509 w 2170"/>
              <a:gd name="T5" fmla="*/ 316 h 470"/>
              <a:gd name="T6" fmla="*/ 1509 w 2170"/>
              <a:gd name="T7" fmla="*/ 454 h 470"/>
              <a:gd name="T8" fmla="*/ 1495 w 2170"/>
              <a:gd name="T9" fmla="*/ 254 h 470"/>
              <a:gd name="T10" fmla="*/ 1205 w 2170"/>
              <a:gd name="T11" fmla="*/ 273 h 470"/>
              <a:gd name="T12" fmla="*/ 1205 w 2170"/>
              <a:gd name="T13" fmla="*/ 296 h 470"/>
              <a:gd name="T14" fmla="*/ 1205 w 2170"/>
              <a:gd name="T15" fmla="*/ 299 h 470"/>
              <a:gd name="T16" fmla="*/ 1509 w 2170"/>
              <a:gd name="T17" fmla="*/ 316 h 470"/>
              <a:gd name="T18" fmla="*/ 1509 w 2170"/>
              <a:gd name="T19" fmla="*/ 255 h 470"/>
              <a:gd name="T20" fmla="*/ 1325 w 2170"/>
              <a:gd name="T21" fmla="*/ 175 h 470"/>
              <a:gd name="T22" fmla="*/ 1205 w 2170"/>
              <a:gd name="T23" fmla="*/ 240 h 470"/>
              <a:gd name="T24" fmla="*/ 1205 w 2170"/>
              <a:gd name="T25" fmla="*/ 240 h 470"/>
              <a:gd name="T26" fmla="*/ 1144 w 2170"/>
              <a:gd name="T27" fmla="*/ 420 h 470"/>
              <a:gd name="T28" fmla="*/ 1205 w 2170"/>
              <a:gd name="T29" fmla="*/ 299 h 470"/>
              <a:gd name="T30" fmla="*/ 1205 w 2170"/>
              <a:gd name="T31" fmla="*/ 296 h 470"/>
              <a:gd name="T32" fmla="*/ 1145 w 2170"/>
              <a:gd name="T33" fmla="*/ 175 h 470"/>
              <a:gd name="T34" fmla="*/ 1183 w 2170"/>
              <a:gd name="T35" fmla="*/ 159 h 470"/>
              <a:gd name="T36" fmla="*/ 1144 w 2170"/>
              <a:gd name="T37" fmla="*/ 198 h 470"/>
              <a:gd name="T38" fmla="*/ 936 w 2170"/>
              <a:gd name="T39" fmla="*/ 260 h 470"/>
              <a:gd name="T40" fmla="*/ 918 w 2170"/>
              <a:gd name="T41" fmla="*/ 328 h 470"/>
              <a:gd name="T42" fmla="*/ 918 w 2170"/>
              <a:gd name="T43" fmla="*/ 356 h 470"/>
              <a:gd name="T44" fmla="*/ 1144 w 2170"/>
              <a:gd name="T45" fmla="*/ 288 h 470"/>
              <a:gd name="T46" fmla="*/ 1144 w 2170"/>
              <a:gd name="T47" fmla="*/ 162 h 470"/>
              <a:gd name="T48" fmla="*/ 1091 w 2170"/>
              <a:gd name="T49" fmla="*/ 217 h 470"/>
              <a:gd name="T50" fmla="*/ 961 w 2170"/>
              <a:gd name="T51" fmla="*/ 177 h 470"/>
              <a:gd name="T52" fmla="*/ 918 w 2170"/>
              <a:gd name="T53" fmla="*/ 137 h 470"/>
              <a:gd name="T54" fmla="*/ 1021 w 2170"/>
              <a:gd name="T55" fmla="*/ 142 h 470"/>
              <a:gd name="T56" fmla="*/ 796 w 2170"/>
              <a:gd name="T57" fmla="*/ 201 h 470"/>
              <a:gd name="T58" fmla="*/ 796 w 2170"/>
              <a:gd name="T59" fmla="*/ 332 h 470"/>
              <a:gd name="T60" fmla="*/ 918 w 2170"/>
              <a:gd name="T61" fmla="*/ 328 h 470"/>
              <a:gd name="T62" fmla="*/ 918 w 2170"/>
              <a:gd name="T63" fmla="*/ 222 h 470"/>
              <a:gd name="T64" fmla="*/ 811 w 2170"/>
              <a:gd name="T65" fmla="*/ 118 h 470"/>
              <a:gd name="T66" fmla="*/ 867 w 2170"/>
              <a:gd name="T67" fmla="*/ 95 h 470"/>
              <a:gd name="T68" fmla="*/ 918 w 2170"/>
              <a:gd name="T69" fmla="*/ 198 h 470"/>
              <a:gd name="T70" fmla="*/ 796 w 2170"/>
              <a:gd name="T71" fmla="*/ 161 h 470"/>
              <a:gd name="T72" fmla="*/ 796 w 2170"/>
              <a:gd name="T73" fmla="*/ 201 h 470"/>
              <a:gd name="T74" fmla="*/ 658 w 2170"/>
              <a:gd name="T75" fmla="*/ 254 h 470"/>
              <a:gd name="T76" fmla="*/ 796 w 2170"/>
              <a:gd name="T77" fmla="*/ 201 h 470"/>
              <a:gd name="T78" fmla="*/ 796 w 2170"/>
              <a:gd name="T79" fmla="*/ 348 h 470"/>
              <a:gd name="T80" fmla="*/ 796 w 2170"/>
              <a:gd name="T81" fmla="*/ 112 h 470"/>
              <a:gd name="T82" fmla="*/ 796 w 2170"/>
              <a:gd name="T83" fmla="*/ 161 h 470"/>
              <a:gd name="T84" fmla="*/ 526 w 2170"/>
              <a:gd name="T85" fmla="*/ 113 h 470"/>
              <a:gd name="T86" fmla="*/ 167 w 2170"/>
              <a:gd name="T87" fmla="*/ 108 h 470"/>
              <a:gd name="T88" fmla="*/ 171 w 2170"/>
              <a:gd name="T89" fmla="*/ 108 h 470"/>
              <a:gd name="T90" fmla="*/ 530 w 2170"/>
              <a:gd name="T91" fmla="*/ 86 h 470"/>
              <a:gd name="T92" fmla="*/ 167 w 2170"/>
              <a:gd name="T93" fmla="*/ 3 h 470"/>
              <a:gd name="T94" fmla="*/ 361 w 2170"/>
              <a:gd name="T95" fmla="*/ 164 h 470"/>
              <a:gd name="T96" fmla="*/ 219 w 2170"/>
              <a:gd name="T97" fmla="*/ 148 h 470"/>
              <a:gd name="T98" fmla="*/ 148 w 2170"/>
              <a:gd name="T99" fmla="*/ 43 h 470"/>
              <a:gd name="T100" fmla="*/ 167 w 2170"/>
              <a:gd name="T101" fmla="*/ 108 h 470"/>
              <a:gd name="T102" fmla="*/ 167 w 2170"/>
              <a:gd name="T103" fmla="*/ 8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0" h="470">
                <a:moveTo>
                  <a:pt x="1775" y="470"/>
                </a:moveTo>
                <a:cubicBezTo>
                  <a:pt x="2129" y="434"/>
                  <a:pt x="2129" y="434"/>
                  <a:pt x="2129" y="434"/>
                </a:cubicBezTo>
                <a:cubicBezTo>
                  <a:pt x="1878" y="357"/>
                  <a:pt x="1878" y="357"/>
                  <a:pt x="1878" y="357"/>
                </a:cubicBezTo>
                <a:cubicBezTo>
                  <a:pt x="2170" y="328"/>
                  <a:pt x="2170" y="328"/>
                  <a:pt x="2170" y="328"/>
                </a:cubicBezTo>
                <a:cubicBezTo>
                  <a:pt x="1802" y="333"/>
                  <a:pt x="1802" y="333"/>
                  <a:pt x="1802" y="333"/>
                </a:cubicBezTo>
                <a:cubicBezTo>
                  <a:pt x="1801" y="333"/>
                  <a:pt x="1801" y="333"/>
                  <a:pt x="1801" y="333"/>
                </a:cubicBezTo>
                <a:cubicBezTo>
                  <a:pt x="1851" y="276"/>
                  <a:pt x="1851" y="276"/>
                  <a:pt x="1851" y="276"/>
                </a:cubicBezTo>
                <a:cubicBezTo>
                  <a:pt x="1509" y="255"/>
                  <a:pt x="1509" y="255"/>
                  <a:pt x="1509" y="255"/>
                </a:cubicBezTo>
                <a:cubicBezTo>
                  <a:pt x="1509" y="316"/>
                  <a:pt x="1509" y="316"/>
                  <a:pt x="1509" y="316"/>
                </a:cubicBezTo>
                <a:cubicBezTo>
                  <a:pt x="1801" y="333"/>
                  <a:pt x="1801" y="333"/>
                  <a:pt x="1801" y="333"/>
                </a:cubicBezTo>
                <a:cubicBezTo>
                  <a:pt x="1509" y="316"/>
                  <a:pt x="1509" y="316"/>
                  <a:pt x="1509" y="316"/>
                </a:cubicBezTo>
                <a:cubicBezTo>
                  <a:pt x="1509" y="454"/>
                  <a:pt x="1509" y="454"/>
                  <a:pt x="1509" y="454"/>
                </a:cubicBezTo>
                <a:lnTo>
                  <a:pt x="1775" y="470"/>
                </a:lnTo>
                <a:close/>
                <a:moveTo>
                  <a:pt x="1509" y="255"/>
                </a:moveTo>
                <a:cubicBezTo>
                  <a:pt x="1495" y="254"/>
                  <a:pt x="1495" y="254"/>
                  <a:pt x="1495" y="254"/>
                </a:cubicBezTo>
                <a:cubicBezTo>
                  <a:pt x="1430" y="244"/>
                  <a:pt x="1344" y="237"/>
                  <a:pt x="1273" y="237"/>
                </a:cubicBezTo>
                <a:cubicBezTo>
                  <a:pt x="1245" y="237"/>
                  <a:pt x="1223" y="238"/>
                  <a:pt x="1205" y="240"/>
                </a:cubicBezTo>
                <a:cubicBezTo>
                  <a:pt x="1205" y="273"/>
                  <a:pt x="1205" y="273"/>
                  <a:pt x="1205" y="273"/>
                </a:cubicBezTo>
                <a:cubicBezTo>
                  <a:pt x="1214" y="275"/>
                  <a:pt x="1223" y="277"/>
                  <a:pt x="1233" y="279"/>
                </a:cubicBezTo>
                <a:cubicBezTo>
                  <a:pt x="1217" y="298"/>
                  <a:pt x="1217" y="298"/>
                  <a:pt x="1217" y="298"/>
                </a:cubicBezTo>
                <a:cubicBezTo>
                  <a:pt x="1205" y="296"/>
                  <a:pt x="1205" y="296"/>
                  <a:pt x="1205" y="296"/>
                </a:cubicBezTo>
                <a:cubicBezTo>
                  <a:pt x="1205" y="299"/>
                  <a:pt x="1205" y="299"/>
                  <a:pt x="1205" y="299"/>
                </a:cubicBezTo>
                <a:cubicBezTo>
                  <a:pt x="1217" y="298"/>
                  <a:pt x="1217" y="298"/>
                  <a:pt x="1217" y="298"/>
                </a:cubicBezTo>
                <a:cubicBezTo>
                  <a:pt x="1205" y="299"/>
                  <a:pt x="1205" y="299"/>
                  <a:pt x="1205" y="299"/>
                </a:cubicBezTo>
                <a:cubicBezTo>
                  <a:pt x="1205" y="435"/>
                  <a:pt x="1205" y="435"/>
                  <a:pt x="1205" y="435"/>
                </a:cubicBezTo>
                <a:cubicBezTo>
                  <a:pt x="1509" y="454"/>
                  <a:pt x="1509" y="454"/>
                  <a:pt x="1509" y="454"/>
                </a:cubicBezTo>
                <a:cubicBezTo>
                  <a:pt x="1509" y="316"/>
                  <a:pt x="1509" y="316"/>
                  <a:pt x="1509" y="316"/>
                </a:cubicBezTo>
                <a:cubicBezTo>
                  <a:pt x="1217" y="298"/>
                  <a:pt x="1217" y="298"/>
                  <a:pt x="1217" y="298"/>
                </a:cubicBezTo>
                <a:cubicBezTo>
                  <a:pt x="1509" y="316"/>
                  <a:pt x="1509" y="316"/>
                  <a:pt x="1509" y="316"/>
                </a:cubicBezTo>
                <a:cubicBezTo>
                  <a:pt x="1509" y="255"/>
                  <a:pt x="1509" y="255"/>
                  <a:pt x="1509" y="255"/>
                </a:cubicBezTo>
                <a:close/>
                <a:moveTo>
                  <a:pt x="1205" y="186"/>
                </a:moveTo>
                <a:cubicBezTo>
                  <a:pt x="1205" y="160"/>
                  <a:pt x="1205" y="160"/>
                  <a:pt x="1205" y="160"/>
                </a:cubicBezTo>
                <a:cubicBezTo>
                  <a:pt x="1250" y="161"/>
                  <a:pt x="1300" y="168"/>
                  <a:pt x="1325" y="175"/>
                </a:cubicBezTo>
                <a:cubicBezTo>
                  <a:pt x="1353" y="184"/>
                  <a:pt x="1336" y="191"/>
                  <a:pt x="1287" y="191"/>
                </a:cubicBezTo>
                <a:cubicBezTo>
                  <a:pt x="1261" y="191"/>
                  <a:pt x="1232" y="189"/>
                  <a:pt x="1205" y="186"/>
                </a:cubicBezTo>
                <a:close/>
                <a:moveTo>
                  <a:pt x="1205" y="240"/>
                </a:moveTo>
                <a:cubicBezTo>
                  <a:pt x="1158" y="245"/>
                  <a:pt x="1151" y="256"/>
                  <a:pt x="1194" y="269"/>
                </a:cubicBezTo>
                <a:cubicBezTo>
                  <a:pt x="1198" y="271"/>
                  <a:pt x="1201" y="272"/>
                  <a:pt x="1205" y="273"/>
                </a:cubicBezTo>
                <a:cubicBezTo>
                  <a:pt x="1205" y="240"/>
                  <a:pt x="1205" y="240"/>
                  <a:pt x="1205" y="240"/>
                </a:cubicBezTo>
                <a:close/>
                <a:moveTo>
                  <a:pt x="1205" y="296"/>
                </a:moveTo>
                <a:cubicBezTo>
                  <a:pt x="1144" y="288"/>
                  <a:pt x="1144" y="288"/>
                  <a:pt x="1144" y="288"/>
                </a:cubicBezTo>
                <a:cubicBezTo>
                  <a:pt x="1144" y="420"/>
                  <a:pt x="1144" y="420"/>
                  <a:pt x="1144" y="420"/>
                </a:cubicBezTo>
                <a:cubicBezTo>
                  <a:pt x="1190" y="434"/>
                  <a:pt x="1190" y="434"/>
                  <a:pt x="1190" y="434"/>
                </a:cubicBezTo>
                <a:cubicBezTo>
                  <a:pt x="1205" y="435"/>
                  <a:pt x="1205" y="435"/>
                  <a:pt x="1205" y="435"/>
                </a:cubicBezTo>
                <a:cubicBezTo>
                  <a:pt x="1205" y="299"/>
                  <a:pt x="1205" y="299"/>
                  <a:pt x="1205" y="299"/>
                </a:cubicBezTo>
                <a:cubicBezTo>
                  <a:pt x="1194" y="300"/>
                  <a:pt x="1194" y="300"/>
                  <a:pt x="1194" y="300"/>
                </a:cubicBezTo>
                <a:cubicBezTo>
                  <a:pt x="1205" y="299"/>
                  <a:pt x="1205" y="299"/>
                  <a:pt x="1205" y="299"/>
                </a:cubicBezTo>
                <a:cubicBezTo>
                  <a:pt x="1205" y="296"/>
                  <a:pt x="1205" y="296"/>
                  <a:pt x="1205" y="296"/>
                </a:cubicBezTo>
                <a:close/>
                <a:moveTo>
                  <a:pt x="1205" y="160"/>
                </a:moveTo>
                <a:cubicBezTo>
                  <a:pt x="1205" y="186"/>
                  <a:pt x="1205" y="186"/>
                  <a:pt x="1205" y="186"/>
                </a:cubicBezTo>
                <a:cubicBezTo>
                  <a:pt x="1181" y="183"/>
                  <a:pt x="1159" y="179"/>
                  <a:pt x="1145" y="175"/>
                </a:cubicBezTo>
                <a:cubicBezTo>
                  <a:pt x="1144" y="175"/>
                  <a:pt x="1144" y="175"/>
                  <a:pt x="1144" y="175"/>
                </a:cubicBezTo>
                <a:cubicBezTo>
                  <a:pt x="1144" y="162"/>
                  <a:pt x="1144" y="162"/>
                  <a:pt x="1144" y="162"/>
                </a:cubicBezTo>
                <a:cubicBezTo>
                  <a:pt x="1153" y="160"/>
                  <a:pt x="1166" y="159"/>
                  <a:pt x="1183" y="159"/>
                </a:cubicBezTo>
                <a:cubicBezTo>
                  <a:pt x="1190" y="159"/>
                  <a:pt x="1198" y="159"/>
                  <a:pt x="1205" y="160"/>
                </a:cubicBezTo>
                <a:close/>
                <a:moveTo>
                  <a:pt x="1144" y="213"/>
                </a:moveTo>
                <a:cubicBezTo>
                  <a:pt x="1144" y="198"/>
                  <a:pt x="1144" y="198"/>
                  <a:pt x="1144" y="198"/>
                </a:cubicBezTo>
                <a:cubicBezTo>
                  <a:pt x="1161" y="204"/>
                  <a:pt x="1160" y="210"/>
                  <a:pt x="1144" y="213"/>
                </a:cubicBezTo>
                <a:close/>
                <a:moveTo>
                  <a:pt x="1144" y="288"/>
                </a:moveTo>
                <a:cubicBezTo>
                  <a:pt x="936" y="260"/>
                  <a:pt x="936" y="260"/>
                  <a:pt x="936" y="260"/>
                </a:cubicBezTo>
                <a:cubicBezTo>
                  <a:pt x="978" y="253"/>
                  <a:pt x="981" y="241"/>
                  <a:pt x="935" y="227"/>
                </a:cubicBezTo>
                <a:cubicBezTo>
                  <a:pt x="930" y="225"/>
                  <a:pt x="924" y="224"/>
                  <a:pt x="918" y="222"/>
                </a:cubicBezTo>
                <a:cubicBezTo>
                  <a:pt x="918" y="328"/>
                  <a:pt x="918" y="328"/>
                  <a:pt x="918" y="328"/>
                </a:cubicBezTo>
                <a:cubicBezTo>
                  <a:pt x="973" y="322"/>
                  <a:pt x="973" y="322"/>
                  <a:pt x="973" y="322"/>
                </a:cubicBezTo>
                <a:cubicBezTo>
                  <a:pt x="918" y="328"/>
                  <a:pt x="918" y="328"/>
                  <a:pt x="918" y="328"/>
                </a:cubicBezTo>
                <a:cubicBezTo>
                  <a:pt x="918" y="356"/>
                  <a:pt x="918" y="356"/>
                  <a:pt x="918" y="356"/>
                </a:cubicBezTo>
                <a:cubicBezTo>
                  <a:pt x="939" y="357"/>
                  <a:pt x="939" y="357"/>
                  <a:pt x="939" y="357"/>
                </a:cubicBezTo>
                <a:cubicBezTo>
                  <a:pt x="1144" y="420"/>
                  <a:pt x="1144" y="420"/>
                  <a:pt x="1144" y="420"/>
                </a:cubicBezTo>
                <a:cubicBezTo>
                  <a:pt x="1144" y="288"/>
                  <a:pt x="1144" y="288"/>
                  <a:pt x="1144" y="288"/>
                </a:cubicBezTo>
                <a:close/>
                <a:moveTo>
                  <a:pt x="1144" y="162"/>
                </a:moveTo>
                <a:cubicBezTo>
                  <a:pt x="1144" y="175"/>
                  <a:pt x="1144" y="175"/>
                  <a:pt x="1144" y="175"/>
                </a:cubicBezTo>
                <a:cubicBezTo>
                  <a:pt x="1127" y="169"/>
                  <a:pt x="1128" y="164"/>
                  <a:pt x="1144" y="162"/>
                </a:cubicBezTo>
                <a:close/>
                <a:moveTo>
                  <a:pt x="1144" y="198"/>
                </a:moveTo>
                <a:cubicBezTo>
                  <a:pt x="1144" y="213"/>
                  <a:pt x="1144" y="213"/>
                  <a:pt x="1144" y="213"/>
                </a:cubicBezTo>
                <a:cubicBezTo>
                  <a:pt x="1133" y="215"/>
                  <a:pt x="1115" y="217"/>
                  <a:pt x="1091" y="217"/>
                </a:cubicBezTo>
                <a:cubicBezTo>
                  <a:pt x="1032" y="217"/>
                  <a:pt x="956" y="208"/>
                  <a:pt x="918" y="198"/>
                </a:cubicBezTo>
                <a:cubicBezTo>
                  <a:pt x="918" y="179"/>
                  <a:pt x="918" y="179"/>
                  <a:pt x="918" y="179"/>
                </a:cubicBezTo>
                <a:cubicBezTo>
                  <a:pt x="929" y="177"/>
                  <a:pt x="943" y="177"/>
                  <a:pt x="961" y="177"/>
                </a:cubicBezTo>
                <a:cubicBezTo>
                  <a:pt x="1023" y="177"/>
                  <a:pt x="1103" y="186"/>
                  <a:pt x="1139" y="197"/>
                </a:cubicBezTo>
                <a:cubicBezTo>
                  <a:pt x="1141" y="197"/>
                  <a:pt x="1143" y="198"/>
                  <a:pt x="1144" y="198"/>
                </a:cubicBezTo>
                <a:close/>
                <a:moveTo>
                  <a:pt x="918" y="137"/>
                </a:moveTo>
                <a:cubicBezTo>
                  <a:pt x="918" y="96"/>
                  <a:pt x="918" y="96"/>
                  <a:pt x="918" y="96"/>
                </a:cubicBezTo>
                <a:cubicBezTo>
                  <a:pt x="980" y="99"/>
                  <a:pt x="1045" y="108"/>
                  <a:pt x="1078" y="118"/>
                </a:cubicBezTo>
                <a:cubicBezTo>
                  <a:pt x="1120" y="131"/>
                  <a:pt x="1095" y="142"/>
                  <a:pt x="1021" y="142"/>
                </a:cubicBezTo>
                <a:cubicBezTo>
                  <a:pt x="989" y="142"/>
                  <a:pt x="952" y="140"/>
                  <a:pt x="918" y="137"/>
                </a:cubicBezTo>
                <a:close/>
                <a:moveTo>
                  <a:pt x="918" y="222"/>
                </a:moveTo>
                <a:cubicBezTo>
                  <a:pt x="886" y="214"/>
                  <a:pt x="843" y="207"/>
                  <a:pt x="796" y="201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796" y="332"/>
                  <a:pt x="796" y="332"/>
                  <a:pt x="796" y="332"/>
                </a:cubicBezTo>
                <a:cubicBezTo>
                  <a:pt x="796" y="348"/>
                  <a:pt x="796" y="348"/>
                  <a:pt x="796" y="348"/>
                </a:cubicBezTo>
                <a:cubicBezTo>
                  <a:pt x="918" y="356"/>
                  <a:pt x="918" y="356"/>
                  <a:pt x="918" y="356"/>
                </a:cubicBezTo>
                <a:cubicBezTo>
                  <a:pt x="918" y="328"/>
                  <a:pt x="918" y="328"/>
                  <a:pt x="918" y="328"/>
                </a:cubicBezTo>
                <a:cubicBezTo>
                  <a:pt x="863" y="333"/>
                  <a:pt x="863" y="333"/>
                  <a:pt x="863" y="333"/>
                </a:cubicBezTo>
                <a:cubicBezTo>
                  <a:pt x="918" y="328"/>
                  <a:pt x="918" y="328"/>
                  <a:pt x="918" y="328"/>
                </a:cubicBezTo>
                <a:cubicBezTo>
                  <a:pt x="918" y="222"/>
                  <a:pt x="918" y="222"/>
                  <a:pt x="918" y="222"/>
                </a:cubicBezTo>
                <a:close/>
                <a:moveTo>
                  <a:pt x="918" y="96"/>
                </a:moveTo>
                <a:cubicBezTo>
                  <a:pt x="918" y="137"/>
                  <a:pt x="918" y="137"/>
                  <a:pt x="918" y="137"/>
                </a:cubicBezTo>
                <a:cubicBezTo>
                  <a:pt x="875" y="132"/>
                  <a:pt x="835" y="126"/>
                  <a:pt x="811" y="118"/>
                </a:cubicBezTo>
                <a:cubicBezTo>
                  <a:pt x="804" y="116"/>
                  <a:pt x="799" y="114"/>
                  <a:pt x="796" y="112"/>
                </a:cubicBezTo>
                <a:cubicBezTo>
                  <a:pt x="796" y="102"/>
                  <a:pt x="796" y="102"/>
                  <a:pt x="796" y="102"/>
                </a:cubicBezTo>
                <a:cubicBezTo>
                  <a:pt x="806" y="97"/>
                  <a:pt x="831" y="95"/>
                  <a:pt x="867" y="95"/>
                </a:cubicBezTo>
                <a:cubicBezTo>
                  <a:pt x="884" y="95"/>
                  <a:pt x="901" y="95"/>
                  <a:pt x="918" y="96"/>
                </a:cubicBezTo>
                <a:close/>
                <a:moveTo>
                  <a:pt x="918" y="179"/>
                </a:moveTo>
                <a:cubicBezTo>
                  <a:pt x="918" y="198"/>
                  <a:pt x="918" y="198"/>
                  <a:pt x="918" y="198"/>
                </a:cubicBezTo>
                <a:cubicBezTo>
                  <a:pt x="916" y="198"/>
                  <a:pt x="915" y="197"/>
                  <a:pt x="913" y="197"/>
                </a:cubicBezTo>
                <a:cubicBezTo>
                  <a:pt x="888" y="189"/>
                  <a:pt x="891" y="182"/>
                  <a:pt x="918" y="179"/>
                </a:cubicBezTo>
                <a:close/>
                <a:moveTo>
                  <a:pt x="796" y="161"/>
                </a:moveTo>
                <a:cubicBezTo>
                  <a:pt x="796" y="149"/>
                  <a:pt x="796" y="149"/>
                  <a:pt x="796" y="149"/>
                </a:cubicBezTo>
                <a:cubicBezTo>
                  <a:pt x="803" y="153"/>
                  <a:pt x="803" y="157"/>
                  <a:pt x="796" y="161"/>
                </a:cubicBezTo>
                <a:close/>
                <a:moveTo>
                  <a:pt x="796" y="201"/>
                </a:moveTo>
                <a:cubicBezTo>
                  <a:pt x="731" y="193"/>
                  <a:pt x="658" y="188"/>
                  <a:pt x="595" y="188"/>
                </a:cubicBezTo>
                <a:cubicBezTo>
                  <a:pt x="476" y="188"/>
                  <a:pt x="435" y="206"/>
                  <a:pt x="504" y="227"/>
                </a:cubicBezTo>
                <a:cubicBezTo>
                  <a:pt x="539" y="237"/>
                  <a:pt x="595" y="247"/>
                  <a:pt x="658" y="254"/>
                </a:cubicBezTo>
                <a:cubicBezTo>
                  <a:pt x="440" y="276"/>
                  <a:pt x="440" y="276"/>
                  <a:pt x="440" y="276"/>
                </a:cubicBezTo>
                <a:cubicBezTo>
                  <a:pt x="796" y="324"/>
                  <a:pt x="796" y="324"/>
                  <a:pt x="796" y="324"/>
                </a:cubicBezTo>
                <a:cubicBezTo>
                  <a:pt x="796" y="201"/>
                  <a:pt x="796" y="201"/>
                  <a:pt x="796" y="201"/>
                </a:cubicBezTo>
                <a:close/>
                <a:moveTo>
                  <a:pt x="796" y="332"/>
                </a:moveTo>
                <a:cubicBezTo>
                  <a:pt x="456" y="328"/>
                  <a:pt x="456" y="328"/>
                  <a:pt x="456" y="328"/>
                </a:cubicBezTo>
                <a:cubicBezTo>
                  <a:pt x="796" y="348"/>
                  <a:pt x="796" y="348"/>
                  <a:pt x="796" y="348"/>
                </a:cubicBezTo>
                <a:cubicBezTo>
                  <a:pt x="796" y="332"/>
                  <a:pt x="796" y="332"/>
                  <a:pt x="796" y="332"/>
                </a:cubicBezTo>
                <a:close/>
                <a:moveTo>
                  <a:pt x="796" y="102"/>
                </a:moveTo>
                <a:cubicBezTo>
                  <a:pt x="796" y="112"/>
                  <a:pt x="796" y="112"/>
                  <a:pt x="796" y="112"/>
                </a:cubicBezTo>
                <a:cubicBezTo>
                  <a:pt x="788" y="108"/>
                  <a:pt x="789" y="105"/>
                  <a:pt x="796" y="102"/>
                </a:cubicBezTo>
                <a:close/>
                <a:moveTo>
                  <a:pt x="796" y="149"/>
                </a:moveTo>
                <a:cubicBezTo>
                  <a:pt x="796" y="161"/>
                  <a:pt x="796" y="161"/>
                  <a:pt x="796" y="161"/>
                </a:cubicBezTo>
                <a:cubicBezTo>
                  <a:pt x="784" y="166"/>
                  <a:pt x="754" y="169"/>
                  <a:pt x="709" y="169"/>
                </a:cubicBezTo>
                <a:cubicBezTo>
                  <a:pt x="621" y="169"/>
                  <a:pt x="509" y="157"/>
                  <a:pt x="458" y="141"/>
                </a:cubicBezTo>
                <a:cubicBezTo>
                  <a:pt x="407" y="126"/>
                  <a:pt x="438" y="113"/>
                  <a:pt x="526" y="113"/>
                </a:cubicBezTo>
                <a:cubicBezTo>
                  <a:pt x="613" y="113"/>
                  <a:pt x="726" y="126"/>
                  <a:pt x="777" y="141"/>
                </a:cubicBezTo>
                <a:cubicBezTo>
                  <a:pt x="785" y="144"/>
                  <a:pt x="792" y="147"/>
                  <a:pt x="796" y="149"/>
                </a:cubicBezTo>
                <a:close/>
                <a:moveTo>
                  <a:pt x="167" y="108"/>
                </a:moveTo>
                <a:cubicBezTo>
                  <a:pt x="167" y="83"/>
                  <a:pt x="167" y="83"/>
                  <a:pt x="167" y="83"/>
                </a:cubicBezTo>
                <a:cubicBezTo>
                  <a:pt x="184" y="86"/>
                  <a:pt x="199" y="89"/>
                  <a:pt x="209" y="92"/>
                </a:cubicBezTo>
                <a:cubicBezTo>
                  <a:pt x="238" y="101"/>
                  <a:pt x="221" y="108"/>
                  <a:pt x="171" y="108"/>
                </a:cubicBezTo>
                <a:cubicBezTo>
                  <a:pt x="170" y="108"/>
                  <a:pt x="168" y="108"/>
                  <a:pt x="167" y="108"/>
                </a:cubicBezTo>
                <a:close/>
                <a:moveTo>
                  <a:pt x="167" y="48"/>
                </a:moveTo>
                <a:cubicBezTo>
                  <a:pt x="251" y="69"/>
                  <a:pt x="406" y="86"/>
                  <a:pt x="530" y="86"/>
                </a:cubicBezTo>
                <a:cubicBezTo>
                  <a:pt x="664" y="86"/>
                  <a:pt x="710" y="67"/>
                  <a:pt x="633" y="43"/>
                </a:cubicBezTo>
                <a:cubicBezTo>
                  <a:pt x="555" y="19"/>
                  <a:pt x="384" y="0"/>
                  <a:pt x="251" y="0"/>
                </a:cubicBezTo>
                <a:cubicBezTo>
                  <a:pt x="217" y="0"/>
                  <a:pt x="189" y="1"/>
                  <a:pt x="167" y="3"/>
                </a:cubicBezTo>
                <a:cubicBezTo>
                  <a:pt x="167" y="48"/>
                  <a:pt x="167" y="48"/>
                  <a:pt x="167" y="48"/>
                </a:cubicBezTo>
                <a:close/>
                <a:moveTo>
                  <a:pt x="219" y="148"/>
                </a:moveTo>
                <a:cubicBezTo>
                  <a:pt x="269" y="148"/>
                  <a:pt x="332" y="155"/>
                  <a:pt x="361" y="164"/>
                </a:cubicBezTo>
                <a:cubicBezTo>
                  <a:pt x="389" y="173"/>
                  <a:pt x="372" y="180"/>
                  <a:pt x="323" y="180"/>
                </a:cubicBezTo>
                <a:cubicBezTo>
                  <a:pt x="273" y="180"/>
                  <a:pt x="210" y="173"/>
                  <a:pt x="181" y="164"/>
                </a:cubicBezTo>
                <a:cubicBezTo>
                  <a:pt x="153" y="155"/>
                  <a:pt x="170" y="148"/>
                  <a:pt x="219" y="148"/>
                </a:cubicBezTo>
                <a:close/>
                <a:moveTo>
                  <a:pt x="167" y="3"/>
                </a:moveTo>
                <a:cubicBezTo>
                  <a:pt x="167" y="48"/>
                  <a:pt x="167" y="48"/>
                  <a:pt x="167" y="48"/>
                </a:cubicBezTo>
                <a:cubicBezTo>
                  <a:pt x="160" y="46"/>
                  <a:pt x="154" y="45"/>
                  <a:pt x="148" y="43"/>
                </a:cubicBezTo>
                <a:cubicBezTo>
                  <a:pt x="90" y="25"/>
                  <a:pt x="102" y="10"/>
                  <a:pt x="167" y="3"/>
                </a:cubicBezTo>
                <a:close/>
                <a:moveTo>
                  <a:pt x="167" y="83"/>
                </a:moveTo>
                <a:cubicBezTo>
                  <a:pt x="167" y="108"/>
                  <a:pt x="167" y="108"/>
                  <a:pt x="167" y="108"/>
                </a:cubicBezTo>
                <a:cubicBezTo>
                  <a:pt x="118" y="108"/>
                  <a:pt x="57" y="101"/>
                  <a:pt x="29" y="92"/>
                </a:cubicBezTo>
                <a:cubicBezTo>
                  <a:pt x="0" y="83"/>
                  <a:pt x="17" y="76"/>
                  <a:pt x="67" y="76"/>
                </a:cubicBezTo>
                <a:cubicBezTo>
                  <a:pt x="99" y="76"/>
                  <a:pt x="136" y="79"/>
                  <a:pt x="167" y="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6" name="Freeform 6"/>
          <p:cNvSpPr/>
          <p:nvPr/>
        </p:nvSpPr>
        <p:spPr bwMode="auto">
          <a:xfrm>
            <a:off x="2572277" y="4184553"/>
            <a:ext cx="1385778" cy="590043"/>
          </a:xfrm>
          <a:custGeom>
            <a:avLst/>
            <a:gdLst>
              <a:gd name="T0" fmla="*/ 0 w 1024"/>
              <a:gd name="T1" fmla="*/ 217 h 436"/>
              <a:gd name="T2" fmla="*/ 511 w 1024"/>
              <a:gd name="T3" fmla="*/ 436 h 436"/>
              <a:gd name="T4" fmla="*/ 1024 w 1024"/>
              <a:gd name="T5" fmla="*/ 217 h 436"/>
              <a:gd name="T6" fmla="*/ 511 w 1024"/>
              <a:gd name="T7" fmla="*/ 0 h 436"/>
              <a:gd name="T8" fmla="*/ 0 w 1024"/>
              <a:gd name="T9" fmla="*/ 217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4" h="436">
                <a:moveTo>
                  <a:pt x="0" y="217"/>
                </a:moveTo>
                <a:lnTo>
                  <a:pt x="511" y="436"/>
                </a:lnTo>
                <a:lnTo>
                  <a:pt x="1024" y="217"/>
                </a:lnTo>
                <a:lnTo>
                  <a:pt x="511" y="0"/>
                </a:lnTo>
                <a:lnTo>
                  <a:pt x="0" y="21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3263813" y="4184553"/>
            <a:ext cx="694242" cy="590043"/>
          </a:xfrm>
          <a:custGeom>
            <a:avLst/>
            <a:gdLst>
              <a:gd name="T0" fmla="*/ 0 w 513"/>
              <a:gd name="T1" fmla="*/ 0 h 436"/>
              <a:gd name="T2" fmla="*/ 0 w 513"/>
              <a:gd name="T3" fmla="*/ 436 h 436"/>
              <a:gd name="T4" fmla="*/ 513 w 513"/>
              <a:gd name="T5" fmla="*/ 217 h 436"/>
              <a:gd name="T6" fmla="*/ 0 w 513"/>
              <a:gd name="T7" fmla="*/ 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3" h="436">
                <a:moveTo>
                  <a:pt x="0" y="0"/>
                </a:moveTo>
                <a:lnTo>
                  <a:pt x="0" y="436"/>
                </a:lnTo>
                <a:lnTo>
                  <a:pt x="513" y="21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8" name="Freeform 8"/>
          <p:cNvSpPr/>
          <p:nvPr/>
        </p:nvSpPr>
        <p:spPr bwMode="auto">
          <a:xfrm>
            <a:off x="3263813" y="3706835"/>
            <a:ext cx="1042040" cy="771386"/>
          </a:xfrm>
          <a:custGeom>
            <a:avLst/>
            <a:gdLst>
              <a:gd name="T0" fmla="*/ 258 w 770"/>
              <a:gd name="T1" fmla="*/ 0 h 570"/>
              <a:gd name="T2" fmla="*/ 770 w 770"/>
              <a:gd name="T3" fmla="*/ 218 h 570"/>
              <a:gd name="T4" fmla="*/ 513 w 770"/>
              <a:gd name="T5" fmla="*/ 570 h 570"/>
              <a:gd name="T6" fmla="*/ 0 w 770"/>
              <a:gd name="T7" fmla="*/ 353 h 570"/>
              <a:gd name="T8" fmla="*/ 258 w 770"/>
              <a:gd name="T9" fmla="*/ 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0" h="570">
                <a:moveTo>
                  <a:pt x="258" y="0"/>
                </a:moveTo>
                <a:lnTo>
                  <a:pt x="770" y="218"/>
                </a:lnTo>
                <a:lnTo>
                  <a:pt x="513" y="570"/>
                </a:lnTo>
                <a:lnTo>
                  <a:pt x="0" y="353"/>
                </a:lnTo>
                <a:lnTo>
                  <a:pt x="25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9" name="Freeform 9"/>
          <p:cNvSpPr/>
          <p:nvPr/>
        </p:nvSpPr>
        <p:spPr bwMode="auto">
          <a:xfrm>
            <a:off x="2223126" y="3706835"/>
            <a:ext cx="1040687" cy="771386"/>
          </a:xfrm>
          <a:custGeom>
            <a:avLst/>
            <a:gdLst>
              <a:gd name="T0" fmla="*/ 513 w 769"/>
              <a:gd name="T1" fmla="*/ 0 h 570"/>
              <a:gd name="T2" fmla="*/ 0 w 769"/>
              <a:gd name="T3" fmla="*/ 218 h 570"/>
              <a:gd name="T4" fmla="*/ 258 w 769"/>
              <a:gd name="T5" fmla="*/ 570 h 570"/>
              <a:gd name="T6" fmla="*/ 769 w 769"/>
              <a:gd name="T7" fmla="*/ 353 h 570"/>
              <a:gd name="T8" fmla="*/ 513 w 769"/>
              <a:gd name="T9" fmla="*/ 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9" h="570">
                <a:moveTo>
                  <a:pt x="513" y="0"/>
                </a:moveTo>
                <a:lnTo>
                  <a:pt x="0" y="218"/>
                </a:lnTo>
                <a:lnTo>
                  <a:pt x="258" y="570"/>
                </a:lnTo>
                <a:lnTo>
                  <a:pt x="769" y="353"/>
                </a:lnTo>
                <a:lnTo>
                  <a:pt x="51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773919" y="4072229"/>
            <a:ext cx="469595" cy="470951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2553331" y="3273777"/>
            <a:ext cx="637404" cy="636055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2897069" y="2645841"/>
            <a:ext cx="469595" cy="470951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2377402" y="2940863"/>
            <a:ext cx="265247" cy="263895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2572277" y="4478221"/>
            <a:ext cx="691536" cy="1134073"/>
          </a:xfrm>
          <a:custGeom>
            <a:avLst/>
            <a:gdLst>
              <a:gd name="T0" fmla="*/ 0 w 511"/>
              <a:gd name="T1" fmla="*/ 0 h 838"/>
              <a:gd name="T2" fmla="*/ 511 w 511"/>
              <a:gd name="T3" fmla="*/ 219 h 838"/>
              <a:gd name="T4" fmla="*/ 511 w 511"/>
              <a:gd name="T5" fmla="*/ 838 h 838"/>
              <a:gd name="T6" fmla="*/ 0 w 511"/>
              <a:gd name="T7" fmla="*/ 620 h 838"/>
              <a:gd name="T8" fmla="*/ 0 w 511"/>
              <a:gd name="T9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1" h="838">
                <a:moveTo>
                  <a:pt x="0" y="0"/>
                </a:moveTo>
                <a:lnTo>
                  <a:pt x="511" y="219"/>
                </a:lnTo>
                <a:lnTo>
                  <a:pt x="511" y="838"/>
                </a:lnTo>
                <a:lnTo>
                  <a:pt x="0" y="6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6" name="Freeform 15"/>
          <p:cNvSpPr/>
          <p:nvPr/>
        </p:nvSpPr>
        <p:spPr bwMode="auto">
          <a:xfrm>
            <a:off x="2001185" y="4429502"/>
            <a:ext cx="1262628" cy="345094"/>
          </a:xfrm>
          <a:custGeom>
            <a:avLst/>
            <a:gdLst>
              <a:gd name="T0" fmla="*/ 0 w 933"/>
              <a:gd name="T1" fmla="*/ 0 h 255"/>
              <a:gd name="T2" fmla="*/ 511 w 933"/>
              <a:gd name="T3" fmla="*/ 219 h 255"/>
              <a:gd name="T4" fmla="*/ 933 w 933"/>
              <a:gd name="T5" fmla="*/ 255 h 255"/>
              <a:gd name="T6" fmla="*/ 422 w 933"/>
              <a:gd name="T7" fmla="*/ 36 h 255"/>
              <a:gd name="T8" fmla="*/ 0 w 933"/>
              <a:gd name="T9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255">
                <a:moveTo>
                  <a:pt x="0" y="0"/>
                </a:moveTo>
                <a:lnTo>
                  <a:pt x="511" y="219"/>
                </a:lnTo>
                <a:lnTo>
                  <a:pt x="933" y="255"/>
                </a:lnTo>
                <a:lnTo>
                  <a:pt x="422" y="36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263813" y="4482281"/>
            <a:ext cx="334265" cy="332914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3330124" y="4522880"/>
            <a:ext cx="200288" cy="131271"/>
          </a:xfrm>
          <a:custGeom>
            <a:avLst/>
            <a:gdLst>
              <a:gd name="T0" fmla="*/ 99 w 135"/>
              <a:gd name="T1" fmla="*/ 8 h 89"/>
              <a:gd name="T2" fmla="*/ 123 w 135"/>
              <a:gd name="T3" fmla="*/ 3 h 89"/>
              <a:gd name="T4" fmla="*/ 134 w 135"/>
              <a:gd name="T5" fmla="*/ 15 h 89"/>
              <a:gd name="T6" fmla="*/ 129 w 135"/>
              <a:gd name="T7" fmla="*/ 32 h 89"/>
              <a:gd name="T8" fmla="*/ 99 w 135"/>
              <a:gd name="T9" fmla="*/ 49 h 89"/>
              <a:gd name="T10" fmla="*/ 99 w 135"/>
              <a:gd name="T11" fmla="*/ 41 h 89"/>
              <a:gd name="T12" fmla="*/ 122 w 135"/>
              <a:gd name="T13" fmla="*/ 27 h 89"/>
              <a:gd name="T14" fmla="*/ 126 w 135"/>
              <a:gd name="T15" fmla="*/ 17 h 89"/>
              <a:gd name="T16" fmla="*/ 120 w 135"/>
              <a:gd name="T17" fmla="*/ 11 h 89"/>
              <a:gd name="T18" fmla="*/ 99 w 135"/>
              <a:gd name="T19" fmla="*/ 17 h 89"/>
              <a:gd name="T20" fmla="*/ 99 w 135"/>
              <a:gd name="T21" fmla="*/ 8 h 89"/>
              <a:gd name="T22" fmla="*/ 98 w 135"/>
              <a:gd name="T23" fmla="*/ 83 h 89"/>
              <a:gd name="T24" fmla="*/ 95 w 135"/>
              <a:gd name="T25" fmla="*/ 88 h 89"/>
              <a:gd name="T26" fmla="*/ 89 w 135"/>
              <a:gd name="T27" fmla="*/ 86 h 89"/>
              <a:gd name="T28" fmla="*/ 72 w 135"/>
              <a:gd name="T29" fmla="*/ 54 h 89"/>
              <a:gd name="T30" fmla="*/ 70 w 135"/>
              <a:gd name="T31" fmla="*/ 53 h 89"/>
              <a:gd name="T32" fmla="*/ 67 w 135"/>
              <a:gd name="T33" fmla="*/ 53 h 89"/>
              <a:gd name="T34" fmla="*/ 63 w 135"/>
              <a:gd name="T35" fmla="*/ 53 h 89"/>
              <a:gd name="T36" fmla="*/ 62 w 135"/>
              <a:gd name="T37" fmla="*/ 53 h 89"/>
              <a:gd name="T38" fmla="*/ 44 w 135"/>
              <a:gd name="T39" fmla="*/ 86 h 89"/>
              <a:gd name="T40" fmla="*/ 39 w 135"/>
              <a:gd name="T41" fmla="*/ 88 h 89"/>
              <a:gd name="T42" fmla="*/ 36 w 135"/>
              <a:gd name="T43" fmla="*/ 83 h 89"/>
              <a:gd name="T44" fmla="*/ 53 w 135"/>
              <a:gd name="T45" fmla="*/ 52 h 89"/>
              <a:gd name="T46" fmla="*/ 35 w 135"/>
              <a:gd name="T47" fmla="*/ 49 h 89"/>
              <a:gd name="T48" fmla="*/ 35 w 135"/>
              <a:gd name="T49" fmla="*/ 40 h 89"/>
              <a:gd name="T50" fmla="*/ 59 w 135"/>
              <a:gd name="T51" fmla="*/ 44 h 89"/>
              <a:gd name="T52" fmla="*/ 61 w 135"/>
              <a:gd name="T53" fmla="*/ 42 h 89"/>
              <a:gd name="T54" fmla="*/ 36 w 135"/>
              <a:gd name="T55" fmla="*/ 19 h 89"/>
              <a:gd name="T56" fmla="*/ 35 w 135"/>
              <a:gd name="T57" fmla="*/ 18 h 89"/>
              <a:gd name="T58" fmla="*/ 35 w 135"/>
              <a:gd name="T59" fmla="*/ 8 h 89"/>
              <a:gd name="T60" fmla="*/ 41 w 135"/>
              <a:gd name="T61" fmla="*/ 12 h 89"/>
              <a:gd name="T62" fmla="*/ 66 w 135"/>
              <a:gd name="T63" fmla="*/ 35 h 89"/>
              <a:gd name="T64" fmla="*/ 89 w 135"/>
              <a:gd name="T65" fmla="*/ 14 h 89"/>
              <a:gd name="T66" fmla="*/ 99 w 135"/>
              <a:gd name="T67" fmla="*/ 8 h 89"/>
              <a:gd name="T68" fmla="*/ 99 w 135"/>
              <a:gd name="T69" fmla="*/ 17 h 89"/>
              <a:gd name="T70" fmla="*/ 94 w 135"/>
              <a:gd name="T71" fmla="*/ 21 h 89"/>
              <a:gd name="T72" fmla="*/ 72 w 135"/>
              <a:gd name="T73" fmla="*/ 42 h 89"/>
              <a:gd name="T74" fmla="*/ 74 w 135"/>
              <a:gd name="T75" fmla="*/ 44 h 89"/>
              <a:gd name="T76" fmla="*/ 99 w 135"/>
              <a:gd name="T77" fmla="*/ 41 h 89"/>
              <a:gd name="T78" fmla="*/ 99 w 135"/>
              <a:gd name="T79" fmla="*/ 49 h 89"/>
              <a:gd name="T80" fmla="*/ 81 w 135"/>
              <a:gd name="T81" fmla="*/ 52 h 89"/>
              <a:gd name="T82" fmla="*/ 98 w 135"/>
              <a:gd name="T83" fmla="*/ 83 h 89"/>
              <a:gd name="T84" fmla="*/ 35 w 135"/>
              <a:gd name="T85" fmla="*/ 49 h 89"/>
              <a:gd name="T86" fmla="*/ 6 w 135"/>
              <a:gd name="T87" fmla="*/ 31 h 89"/>
              <a:gd name="T88" fmla="*/ 1 w 135"/>
              <a:gd name="T89" fmla="*/ 14 h 89"/>
              <a:gd name="T90" fmla="*/ 12 w 135"/>
              <a:gd name="T91" fmla="*/ 2 h 89"/>
              <a:gd name="T92" fmla="*/ 35 w 135"/>
              <a:gd name="T93" fmla="*/ 8 h 89"/>
              <a:gd name="T94" fmla="*/ 35 w 135"/>
              <a:gd name="T95" fmla="*/ 18 h 89"/>
              <a:gd name="T96" fmla="*/ 14 w 135"/>
              <a:gd name="T97" fmla="*/ 10 h 89"/>
              <a:gd name="T98" fmla="*/ 9 w 135"/>
              <a:gd name="T99" fmla="*/ 15 h 89"/>
              <a:gd name="T100" fmla="*/ 13 w 135"/>
              <a:gd name="T101" fmla="*/ 26 h 89"/>
              <a:gd name="T102" fmla="*/ 35 w 135"/>
              <a:gd name="T103" fmla="*/ 40 h 89"/>
              <a:gd name="T104" fmla="*/ 35 w 135"/>
              <a:gd name="T105" fmla="*/ 4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5" h="89">
                <a:moveTo>
                  <a:pt x="99" y="8"/>
                </a:moveTo>
                <a:cubicBezTo>
                  <a:pt x="109" y="2"/>
                  <a:pt x="117" y="2"/>
                  <a:pt x="123" y="3"/>
                </a:cubicBezTo>
                <a:cubicBezTo>
                  <a:pt x="129" y="5"/>
                  <a:pt x="133" y="10"/>
                  <a:pt x="134" y="15"/>
                </a:cubicBezTo>
                <a:cubicBezTo>
                  <a:pt x="135" y="20"/>
                  <a:pt x="134" y="27"/>
                  <a:pt x="129" y="32"/>
                </a:cubicBezTo>
                <a:cubicBezTo>
                  <a:pt x="124" y="39"/>
                  <a:pt x="114" y="45"/>
                  <a:pt x="99" y="49"/>
                </a:cubicBezTo>
                <a:cubicBezTo>
                  <a:pt x="99" y="41"/>
                  <a:pt x="99" y="41"/>
                  <a:pt x="99" y="41"/>
                </a:cubicBezTo>
                <a:cubicBezTo>
                  <a:pt x="111" y="37"/>
                  <a:pt x="118" y="32"/>
                  <a:pt x="122" y="27"/>
                </a:cubicBezTo>
                <a:cubicBezTo>
                  <a:pt x="125" y="23"/>
                  <a:pt x="126" y="20"/>
                  <a:pt x="126" y="17"/>
                </a:cubicBezTo>
                <a:cubicBezTo>
                  <a:pt x="125" y="14"/>
                  <a:pt x="123" y="12"/>
                  <a:pt x="120" y="11"/>
                </a:cubicBezTo>
                <a:cubicBezTo>
                  <a:pt x="116" y="10"/>
                  <a:pt x="108" y="11"/>
                  <a:pt x="99" y="17"/>
                </a:cubicBezTo>
                <a:lnTo>
                  <a:pt x="99" y="8"/>
                </a:lnTo>
                <a:close/>
                <a:moveTo>
                  <a:pt x="98" y="83"/>
                </a:moveTo>
                <a:cubicBezTo>
                  <a:pt x="98" y="85"/>
                  <a:pt x="97" y="88"/>
                  <a:pt x="95" y="88"/>
                </a:cubicBezTo>
                <a:cubicBezTo>
                  <a:pt x="92" y="89"/>
                  <a:pt x="90" y="88"/>
                  <a:pt x="89" y="86"/>
                </a:cubicBezTo>
                <a:cubicBezTo>
                  <a:pt x="87" y="76"/>
                  <a:pt x="80" y="65"/>
                  <a:pt x="72" y="54"/>
                </a:cubicBezTo>
                <a:cubicBezTo>
                  <a:pt x="71" y="54"/>
                  <a:pt x="71" y="53"/>
                  <a:pt x="70" y="53"/>
                </a:cubicBezTo>
                <a:cubicBezTo>
                  <a:pt x="69" y="53"/>
                  <a:pt x="68" y="53"/>
                  <a:pt x="67" y="53"/>
                </a:cubicBezTo>
                <a:cubicBezTo>
                  <a:pt x="66" y="53"/>
                  <a:pt x="64" y="53"/>
                  <a:pt x="63" y="53"/>
                </a:cubicBezTo>
                <a:cubicBezTo>
                  <a:pt x="62" y="53"/>
                  <a:pt x="62" y="53"/>
                  <a:pt x="62" y="53"/>
                </a:cubicBezTo>
                <a:cubicBezTo>
                  <a:pt x="54" y="64"/>
                  <a:pt x="47" y="75"/>
                  <a:pt x="44" y="86"/>
                </a:cubicBezTo>
                <a:cubicBezTo>
                  <a:pt x="43" y="88"/>
                  <a:pt x="41" y="89"/>
                  <a:pt x="39" y="88"/>
                </a:cubicBezTo>
                <a:cubicBezTo>
                  <a:pt x="36" y="88"/>
                  <a:pt x="35" y="85"/>
                  <a:pt x="36" y="83"/>
                </a:cubicBezTo>
                <a:cubicBezTo>
                  <a:pt x="39" y="73"/>
                  <a:pt x="45" y="62"/>
                  <a:pt x="53" y="52"/>
                </a:cubicBezTo>
                <a:cubicBezTo>
                  <a:pt x="46" y="51"/>
                  <a:pt x="40" y="50"/>
                  <a:pt x="35" y="49"/>
                </a:cubicBezTo>
                <a:cubicBezTo>
                  <a:pt x="35" y="40"/>
                  <a:pt x="35" y="40"/>
                  <a:pt x="35" y="40"/>
                </a:cubicBezTo>
                <a:cubicBezTo>
                  <a:pt x="41" y="42"/>
                  <a:pt x="49" y="43"/>
                  <a:pt x="59" y="44"/>
                </a:cubicBezTo>
                <a:cubicBezTo>
                  <a:pt x="59" y="43"/>
                  <a:pt x="60" y="42"/>
                  <a:pt x="61" y="42"/>
                </a:cubicBezTo>
                <a:cubicBezTo>
                  <a:pt x="53" y="33"/>
                  <a:pt x="44" y="25"/>
                  <a:pt x="36" y="19"/>
                </a:cubicBezTo>
                <a:cubicBezTo>
                  <a:pt x="36" y="18"/>
                  <a:pt x="35" y="18"/>
                  <a:pt x="35" y="18"/>
                </a:cubicBezTo>
                <a:cubicBezTo>
                  <a:pt x="35" y="8"/>
                  <a:pt x="35" y="8"/>
                  <a:pt x="35" y="8"/>
                </a:cubicBezTo>
                <a:cubicBezTo>
                  <a:pt x="37" y="9"/>
                  <a:pt x="39" y="10"/>
                  <a:pt x="41" y="12"/>
                </a:cubicBezTo>
                <a:cubicBezTo>
                  <a:pt x="50" y="19"/>
                  <a:pt x="58" y="27"/>
                  <a:pt x="66" y="35"/>
                </a:cubicBezTo>
                <a:cubicBezTo>
                  <a:pt x="74" y="27"/>
                  <a:pt x="82" y="20"/>
                  <a:pt x="89" y="14"/>
                </a:cubicBezTo>
                <a:cubicBezTo>
                  <a:pt x="92" y="11"/>
                  <a:pt x="96" y="9"/>
                  <a:pt x="99" y="8"/>
                </a:cubicBezTo>
                <a:cubicBezTo>
                  <a:pt x="99" y="17"/>
                  <a:pt x="99" y="17"/>
                  <a:pt x="99" y="17"/>
                </a:cubicBezTo>
                <a:cubicBezTo>
                  <a:pt x="97" y="18"/>
                  <a:pt x="96" y="20"/>
                  <a:pt x="94" y="21"/>
                </a:cubicBezTo>
                <a:cubicBezTo>
                  <a:pt x="87" y="26"/>
                  <a:pt x="79" y="33"/>
                  <a:pt x="72" y="42"/>
                </a:cubicBezTo>
                <a:cubicBezTo>
                  <a:pt x="73" y="42"/>
                  <a:pt x="73" y="43"/>
                  <a:pt x="74" y="44"/>
                </a:cubicBezTo>
                <a:cubicBezTo>
                  <a:pt x="84" y="44"/>
                  <a:pt x="92" y="42"/>
                  <a:pt x="99" y="41"/>
                </a:cubicBezTo>
                <a:cubicBezTo>
                  <a:pt x="99" y="49"/>
                  <a:pt x="99" y="49"/>
                  <a:pt x="99" y="49"/>
                </a:cubicBezTo>
                <a:cubicBezTo>
                  <a:pt x="94" y="51"/>
                  <a:pt x="87" y="52"/>
                  <a:pt x="81" y="52"/>
                </a:cubicBezTo>
                <a:cubicBezTo>
                  <a:pt x="89" y="63"/>
                  <a:pt x="95" y="73"/>
                  <a:pt x="98" y="83"/>
                </a:cubicBezTo>
                <a:close/>
                <a:moveTo>
                  <a:pt x="35" y="49"/>
                </a:moveTo>
                <a:cubicBezTo>
                  <a:pt x="21" y="45"/>
                  <a:pt x="11" y="38"/>
                  <a:pt x="6" y="31"/>
                </a:cubicBezTo>
                <a:cubicBezTo>
                  <a:pt x="2" y="25"/>
                  <a:pt x="0" y="19"/>
                  <a:pt x="1" y="14"/>
                </a:cubicBezTo>
                <a:cubicBezTo>
                  <a:pt x="2" y="8"/>
                  <a:pt x="6" y="4"/>
                  <a:pt x="12" y="2"/>
                </a:cubicBezTo>
                <a:cubicBezTo>
                  <a:pt x="18" y="0"/>
                  <a:pt x="26" y="2"/>
                  <a:pt x="35" y="8"/>
                </a:cubicBezTo>
                <a:cubicBezTo>
                  <a:pt x="35" y="18"/>
                  <a:pt x="35" y="18"/>
                  <a:pt x="35" y="18"/>
                </a:cubicBezTo>
                <a:cubicBezTo>
                  <a:pt x="26" y="11"/>
                  <a:pt x="19" y="9"/>
                  <a:pt x="14" y="10"/>
                </a:cubicBezTo>
                <a:cubicBezTo>
                  <a:pt x="12" y="11"/>
                  <a:pt x="10" y="13"/>
                  <a:pt x="9" y="15"/>
                </a:cubicBezTo>
                <a:cubicBezTo>
                  <a:pt x="9" y="18"/>
                  <a:pt x="10" y="22"/>
                  <a:pt x="13" y="26"/>
                </a:cubicBezTo>
                <a:cubicBezTo>
                  <a:pt x="17" y="31"/>
                  <a:pt x="24" y="36"/>
                  <a:pt x="35" y="40"/>
                </a:cubicBezTo>
                <a:lnTo>
                  <a:pt x="35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340951" y="4597312"/>
            <a:ext cx="175929" cy="17457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3" name="Freeform 21"/>
          <p:cNvSpPr/>
          <p:nvPr/>
        </p:nvSpPr>
        <p:spPr bwMode="auto">
          <a:xfrm>
            <a:off x="3263813" y="4478221"/>
            <a:ext cx="694242" cy="1134073"/>
          </a:xfrm>
          <a:custGeom>
            <a:avLst/>
            <a:gdLst>
              <a:gd name="T0" fmla="*/ 513 w 513"/>
              <a:gd name="T1" fmla="*/ 0 h 838"/>
              <a:gd name="T2" fmla="*/ 0 w 513"/>
              <a:gd name="T3" fmla="*/ 219 h 838"/>
              <a:gd name="T4" fmla="*/ 0 w 513"/>
              <a:gd name="T5" fmla="*/ 838 h 838"/>
              <a:gd name="T6" fmla="*/ 513 w 513"/>
              <a:gd name="T7" fmla="*/ 620 h 838"/>
              <a:gd name="T8" fmla="*/ 513 w 513"/>
              <a:gd name="T9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3" h="838">
                <a:moveTo>
                  <a:pt x="513" y="0"/>
                </a:moveTo>
                <a:lnTo>
                  <a:pt x="0" y="219"/>
                </a:lnTo>
                <a:lnTo>
                  <a:pt x="0" y="838"/>
                </a:lnTo>
                <a:lnTo>
                  <a:pt x="513" y="620"/>
                </a:lnTo>
                <a:lnTo>
                  <a:pt x="513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4" name="Freeform 22"/>
          <p:cNvSpPr/>
          <p:nvPr/>
        </p:nvSpPr>
        <p:spPr bwMode="auto">
          <a:xfrm>
            <a:off x="3263813" y="4429502"/>
            <a:ext cx="1265334" cy="345094"/>
          </a:xfrm>
          <a:custGeom>
            <a:avLst/>
            <a:gdLst>
              <a:gd name="T0" fmla="*/ 935 w 935"/>
              <a:gd name="T1" fmla="*/ 0 h 255"/>
              <a:gd name="T2" fmla="*/ 423 w 935"/>
              <a:gd name="T3" fmla="*/ 219 h 255"/>
              <a:gd name="T4" fmla="*/ 0 w 935"/>
              <a:gd name="T5" fmla="*/ 255 h 255"/>
              <a:gd name="T6" fmla="*/ 513 w 935"/>
              <a:gd name="T7" fmla="*/ 36 h 255"/>
              <a:gd name="T8" fmla="*/ 935 w 935"/>
              <a:gd name="T9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5" h="255">
                <a:moveTo>
                  <a:pt x="935" y="0"/>
                </a:moveTo>
                <a:lnTo>
                  <a:pt x="423" y="219"/>
                </a:lnTo>
                <a:lnTo>
                  <a:pt x="0" y="255"/>
                </a:lnTo>
                <a:lnTo>
                  <a:pt x="513" y="36"/>
                </a:lnTo>
                <a:lnTo>
                  <a:pt x="93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auto">
          <a:xfrm>
            <a:off x="2497846" y="2339993"/>
            <a:ext cx="267953" cy="265249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auto">
          <a:xfrm>
            <a:off x="2910602" y="1706645"/>
            <a:ext cx="714542" cy="714547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cs typeface="+mn-ea"/>
              <a:sym typeface="+mn-lt"/>
            </a:endParaRPr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auto">
          <a:xfrm>
            <a:off x="3368017" y="3674356"/>
            <a:ext cx="546733" cy="548090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8" name="Freeform 26"/>
          <p:cNvSpPr>
            <a:spLocks noEditPoints="1"/>
          </p:cNvSpPr>
          <p:nvPr/>
        </p:nvSpPr>
        <p:spPr bwMode="auto">
          <a:xfrm>
            <a:off x="3484400" y="3932838"/>
            <a:ext cx="313965" cy="32479"/>
          </a:xfrm>
          <a:custGeom>
            <a:avLst/>
            <a:gdLst>
              <a:gd name="T0" fmla="*/ 186 w 213"/>
              <a:gd name="T1" fmla="*/ 22 h 22"/>
              <a:gd name="T2" fmla="*/ 193 w 213"/>
              <a:gd name="T3" fmla="*/ 22 h 22"/>
              <a:gd name="T4" fmla="*/ 193 w 213"/>
              <a:gd name="T5" fmla="*/ 0 h 22"/>
              <a:gd name="T6" fmla="*/ 186 w 213"/>
              <a:gd name="T7" fmla="*/ 0 h 22"/>
              <a:gd name="T8" fmla="*/ 186 w 213"/>
              <a:gd name="T9" fmla="*/ 2 h 22"/>
              <a:gd name="T10" fmla="*/ 186 w 213"/>
              <a:gd name="T11" fmla="*/ 2 h 22"/>
              <a:gd name="T12" fmla="*/ 196 w 213"/>
              <a:gd name="T13" fmla="*/ 11 h 22"/>
              <a:gd name="T14" fmla="*/ 186 w 213"/>
              <a:gd name="T15" fmla="*/ 20 h 22"/>
              <a:gd name="T16" fmla="*/ 186 w 213"/>
              <a:gd name="T17" fmla="*/ 20 h 22"/>
              <a:gd name="T18" fmla="*/ 186 w 213"/>
              <a:gd name="T19" fmla="*/ 22 h 22"/>
              <a:gd name="T20" fmla="*/ 27 w 213"/>
              <a:gd name="T21" fmla="*/ 22 h 22"/>
              <a:gd name="T22" fmla="*/ 186 w 213"/>
              <a:gd name="T23" fmla="*/ 22 h 22"/>
              <a:gd name="T24" fmla="*/ 186 w 213"/>
              <a:gd name="T25" fmla="*/ 20 h 22"/>
              <a:gd name="T26" fmla="*/ 177 w 213"/>
              <a:gd name="T27" fmla="*/ 11 h 22"/>
              <a:gd name="T28" fmla="*/ 186 w 213"/>
              <a:gd name="T29" fmla="*/ 2 h 22"/>
              <a:gd name="T30" fmla="*/ 186 w 213"/>
              <a:gd name="T31" fmla="*/ 0 h 22"/>
              <a:gd name="T32" fmla="*/ 27 w 213"/>
              <a:gd name="T33" fmla="*/ 0 h 22"/>
              <a:gd name="T34" fmla="*/ 27 w 213"/>
              <a:gd name="T35" fmla="*/ 2 h 22"/>
              <a:gd name="T36" fmla="*/ 36 w 213"/>
              <a:gd name="T37" fmla="*/ 11 h 22"/>
              <a:gd name="T38" fmla="*/ 27 w 213"/>
              <a:gd name="T39" fmla="*/ 20 h 22"/>
              <a:gd name="T40" fmla="*/ 27 w 213"/>
              <a:gd name="T41" fmla="*/ 22 h 22"/>
              <a:gd name="T42" fmla="*/ 20 w 213"/>
              <a:gd name="T43" fmla="*/ 22 h 22"/>
              <a:gd name="T44" fmla="*/ 27 w 213"/>
              <a:gd name="T45" fmla="*/ 22 h 22"/>
              <a:gd name="T46" fmla="*/ 27 w 213"/>
              <a:gd name="T47" fmla="*/ 20 h 22"/>
              <a:gd name="T48" fmla="*/ 17 w 213"/>
              <a:gd name="T49" fmla="*/ 11 h 22"/>
              <a:gd name="T50" fmla="*/ 27 w 213"/>
              <a:gd name="T51" fmla="*/ 2 h 22"/>
              <a:gd name="T52" fmla="*/ 27 w 213"/>
              <a:gd name="T53" fmla="*/ 0 h 22"/>
              <a:gd name="T54" fmla="*/ 20 w 213"/>
              <a:gd name="T55" fmla="*/ 0 h 22"/>
              <a:gd name="T56" fmla="*/ 20 w 213"/>
              <a:gd name="T5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3" h="22">
                <a:moveTo>
                  <a:pt x="186" y="22"/>
                </a:moveTo>
                <a:cubicBezTo>
                  <a:pt x="193" y="22"/>
                  <a:pt x="193" y="22"/>
                  <a:pt x="193" y="22"/>
                </a:cubicBezTo>
                <a:cubicBezTo>
                  <a:pt x="213" y="22"/>
                  <a:pt x="213" y="0"/>
                  <a:pt x="193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2"/>
                  <a:pt x="186" y="2"/>
                  <a:pt x="186" y="2"/>
                </a:cubicBezTo>
                <a:cubicBezTo>
                  <a:pt x="186" y="2"/>
                  <a:pt x="186" y="2"/>
                  <a:pt x="186" y="2"/>
                </a:cubicBezTo>
                <a:cubicBezTo>
                  <a:pt x="192" y="2"/>
                  <a:pt x="196" y="6"/>
                  <a:pt x="196" y="11"/>
                </a:cubicBezTo>
                <a:cubicBezTo>
                  <a:pt x="196" y="16"/>
                  <a:pt x="192" y="20"/>
                  <a:pt x="186" y="20"/>
                </a:cubicBezTo>
                <a:cubicBezTo>
                  <a:pt x="186" y="20"/>
                  <a:pt x="186" y="20"/>
                  <a:pt x="186" y="20"/>
                </a:cubicBezTo>
                <a:lnTo>
                  <a:pt x="186" y="22"/>
                </a:lnTo>
                <a:close/>
                <a:moveTo>
                  <a:pt x="27" y="22"/>
                </a:moveTo>
                <a:cubicBezTo>
                  <a:pt x="186" y="22"/>
                  <a:pt x="186" y="22"/>
                  <a:pt x="186" y="22"/>
                </a:cubicBezTo>
                <a:cubicBezTo>
                  <a:pt x="186" y="20"/>
                  <a:pt x="186" y="20"/>
                  <a:pt x="186" y="20"/>
                </a:cubicBezTo>
                <a:cubicBezTo>
                  <a:pt x="181" y="20"/>
                  <a:pt x="177" y="16"/>
                  <a:pt x="177" y="11"/>
                </a:cubicBezTo>
                <a:cubicBezTo>
                  <a:pt x="177" y="6"/>
                  <a:pt x="181" y="2"/>
                  <a:pt x="186" y="2"/>
                </a:cubicBezTo>
                <a:cubicBezTo>
                  <a:pt x="186" y="0"/>
                  <a:pt x="186" y="0"/>
                  <a:pt x="186" y="0"/>
                </a:cubicBezTo>
                <a:cubicBezTo>
                  <a:pt x="133" y="0"/>
                  <a:pt x="80" y="0"/>
                  <a:pt x="27" y="0"/>
                </a:cubicBezTo>
                <a:cubicBezTo>
                  <a:pt x="27" y="2"/>
                  <a:pt x="27" y="2"/>
                  <a:pt x="27" y="2"/>
                </a:cubicBezTo>
                <a:cubicBezTo>
                  <a:pt x="32" y="2"/>
                  <a:pt x="36" y="6"/>
                  <a:pt x="36" y="11"/>
                </a:cubicBezTo>
                <a:cubicBezTo>
                  <a:pt x="36" y="16"/>
                  <a:pt x="32" y="20"/>
                  <a:pt x="27" y="20"/>
                </a:cubicBezTo>
                <a:lnTo>
                  <a:pt x="27" y="22"/>
                </a:lnTo>
                <a:close/>
                <a:moveTo>
                  <a:pt x="20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27" y="20"/>
                  <a:pt x="27" y="20"/>
                  <a:pt x="27" y="20"/>
                </a:cubicBezTo>
                <a:cubicBezTo>
                  <a:pt x="22" y="20"/>
                  <a:pt x="17" y="16"/>
                  <a:pt x="17" y="11"/>
                </a:cubicBezTo>
                <a:cubicBezTo>
                  <a:pt x="17" y="6"/>
                  <a:pt x="22" y="2"/>
                  <a:pt x="27" y="2"/>
                </a:cubicBezTo>
                <a:cubicBezTo>
                  <a:pt x="27" y="0"/>
                  <a:pt x="27" y="0"/>
                  <a:pt x="2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1" y="22"/>
                  <a:pt x="20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auto">
          <a:xfrm>
            <a:off x="3646796" y="3821867"/>
            <a:ext cx="25713" cy="2841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0" name="Freeform 28"/>
          <p:cNvSpPr/>
          <p:nvPr/>
        </p:nvSpPr>
        <p:spPr bwMode="auto">
          <a:xfrm>
            <a:off x="3661683" y="3839460"/>
            <a:ext cx="105557" cy="116385"/>
          </a:xfrm>
          <a:custGeom>
            <a:avLst/>
            <a:gdLst>
              <a:gd name="T0" fmla="*/ 70 w 72"/>
              <a:gd name="T1" fmla="*/ 72 h 79"/>
              <a:gd name="T2" fmla="*/ 7 w 72"/>
              <a:gd name="T3" fmla="*/ 1 h 79"/>
              <a:gd name="T4" fmla="*/ 2 w 72"/>
              <a:gd name="T5" fmla="*/ 1 h 79"/>
              <a:gd name="T6" fmla="*/ 2 w 72"/>
              <a:gd name="T7" fmla="*/ 1 h 79"/>
              <a:gd name="T8" fmla="*/ 1 w 72"/>
              <a:gd name="T9" fmla="*/ 7 h 79"/>
              <a:gd name="T10" fmla="*/ 64 w 72"/>
              <a:gd name="T11" fmla="*/ 77 h 79"/>
              <a:gd name="T12" fmla="*/ 70 w 72"/>
              <a:gd name="T13" fmla="*/ 77 h 79"/>
              <a:gd name="T14" fmla="*/ 70 w 72"/>
              <a:gd name="T15" fmla="*/ 77 h 79"/>
              <a:gd name="T16" fmla="*/ 70 w 72"/>
              <a:gd name="T17" fmla="*/ 7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79">
                <a:moveTo>
                  <a:pt x="70" y="72"/>
                </a:moveTo>
                <a:cubicBezTo>
                  <a:pt x="7" y="1"/>
                  <a:pt x="7" y="1"/>
                  <a:pt x="7" y="1"/>
                </a:cubicBezTo>
                <a:cubicBezTo>
                  <a:pt x="6" y="0"/>
                  <a:pt x="3" y="0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0" y="3"/>
                  <a:pt x="0" y="5"/>
                  <a:pt x="1" y="7"/>
                </a:cubicBezTo>
                <a:cubicBezTo>
                  <a:pt x="64" y="77"/>
                  <a:pt x="64" y="77"/>
                  <a:pt x="64" y="77"/>
                </a:cubicBezTo>
                <a:cubicBezTo>
                  <a:pt x="66" y="79"/>
                  <a:pt x="68" y="79"/>
                  <a:pt x="70" y="77"/>
                </a:cubicBezTo>
                <a:cubicBezTo>
                  <a:pt x="70" y="77"/>
                  <a:pt x="70" y="77"/>
                  <a:pt x="70" y="77"/>
                </a:cubicBezTo>
                <a:cubicBezTo>
                  <a:pt x="71" y="76"/>
                  <a:pt x="72" y="73"/>
                  <a:pt x="70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auto">
          <a:xfrm>
            <a:off x="3608904" y="3821867"/>
            <a:ext cx="28419" cy="2841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2" name="Freeform 30"/>
          <p:cNvSpPr/>
          <p:nvPr/>
        </p:nvSpPr>
        <p:spPr bwMode="auto">
          <a:xfrm>
            <a:off x="3516880" y="3829986"/>
            <a:ext cx="113677" cy="125858"/>
          </a:xfrm>
          <a:custGeom>
            <a:avLst/>
            <a:gdLst>
              <a:gd name="T0" fmla="*/ 1 w 77"/>
              <a:gd name="T1" fmla="*/ 79 h 86"/>
              <a:gd name="T2" fmla="*/ 70 w 77"/>
              <a:gd name="T3" fmla="*/ 2 h 86"/>
              <a:gd name="T4" fmla="*/ 75 w 77"/>
              <a:gd name="T5" fmla="*/ 2 h 86"/>
              <a:gd name="T6" fmla="*/ 75 w 77"/>
              <a:gd name="T7" fmla="*/ 2 h 86"/>
              <a:gd name="T8" fmla="*/ 76 w 77"/>
              <a:gd name="T9" fmla="*/ 7 h 86"/>
              <a:gd name="T10" fmla="*/ 7 w 77"/>
              <a:gd name="T11" fmla="*/ 84 h 86"/>
              <a:gd name="T12" fmla="*/ 1 w 77"/>
              <a:gd name="T13" fmla="*/ 84 h 86"/>
              <a:gd name="T14" fmla="*/ 1 w 77"/>
              <a:gd name="T15" fmla="*/ 84 h 86"/>
              <a:gd name="T16" fmla="*/ 1 w 77"/>
              <a:gd name="T17" fmla="*/ 7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" h="86">
                <a:moveTo>
                  <a:pt x="1" y="79"/>
                </a:moveTo>
                <a:cubicBezTo>
                  <a:pt x="70" y="2"/>
                  <a:pt x="70" y="2"/>
                  <a:pt x="70" y="2"/>
                </a:cubicBezTo>
                <a:cubicBezTo>
                  <a:pt x="71" y="0"/>
                  <a:pt x="74" y="0"/>
                  <a:pt x="75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7" y="3"/>
                  <a:pt x="77" y="6"/>
                  <a:pt x="76" y="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6"/>
                  <a:pt x="3" y="86"/>
                  <a:pt x="1" y="84"/>
                </a:cubicBezTo>
                <a:cubicBezTo>
                  <a:pt x="1" y="84"/>
                  <a:pt x="1" y="84"/>
                  <a:pt x="1" y="84"/>
                </a:cubicBezTo>
                <a:cubicBezTo>
                  <a:pt x="0" y="83"/>
                  <a:pt x="0" y="80"/>
                  <a:pt x="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3" name="Freeform 31"/>
          <p:cNvSpPr>
            <a:spLocks noEditPoints="1"/>
          </p:cNvSpPr>
          <p:nvPr/>
        </p:nvSpPr>
        <p:spPr bwMode="auto">
          <a:xfrm>
            <a:off x="3515526" y="3974790"/>
            <a:ext cx="251714" cy="100145"/>
          </a:xfrm>
          <a:custGeom>
            <a:avLst/>
            <a:gdLst>
              <a:gd name="T0" fmla="*/ 171 w 171"/>
              <a:gd name="T1" fmla="*/ 0 h 67"/>
              <a:gd name="T2" fmla="*/ 140 w 171"/>
              <a:gd name="T3" fmla="*/ 67 h 67"/>
              <a:gd name="T4" fmla="*/ 139 w 171"/>
              <a:gd name="T5" fmla="*/ 52 h 67"/>
              <a:gd name="T6" fmla="*/ 146 w 171"/>
              <a:gd name="T7" fmla="*/ 29 h 67"/>
              <a:gd name="T8" fmla="*/ 141 w 171"/>
              <a:gd name="T9" fmla="*/ 6 h 67"/>
              <a:gd name="T10" fmla="*/ 139 w 171"/>
              <a:gd name="T11" fmla="*/ 6 h 67"/>
              <a:gd name="T12" fmla="*/ 112 w 171"/>
              <a:gd name="T13" fmla="*/ 0 h 67"/>
              <a:gd name="T14" fmla="*/ 139 w 171"/>
              <a:gd name="T15" fmla="*/ 6 h 67"/>
              <a:gd name="T16" fmla="*/ 132 w 171"/>
              <a:gd name="T17" fmla="*/ 29 h 67"/>
              <a:gd name="T18" fmla="*/ 136 w 171"/>
              <a:gd name="T19" fmla="*/ 53 h 67"/>
              <a:gd name="T20" fmla="*/ 139 w 171"/>
              <a:gd name="T21" fmla="*/ 52 h 67"/>
              <a:gd name="T22" fmla="*/ 112 w 171"/>
              <a:gd name="T23" fmla="*/ 67 h 67"/>
              <a:gd name="T24" fmla="*/ 118 w 171"/>
              <a:gd name="T25" fmla="*/ 46 h 67"/>
              <a:gd name="T26" fmla="*/ 120 w 171"/>
              <a:gd name="T27" fmla="*/ 13 h 67"/>
              <a:gd name="T28" fmla="*/ 114 w 171"/>
              <a:gd name="T29" fmla="*/ 6 h 67"/>
              <a:gd name="T30" fmla="*/ 112 w 171"/>
              <a:gd name="T31" fmla="*/ 0 h 67"/>
              <a:gd name="T32" fmla="*/ 112 w 171"/>
              <a:gd name="T33" fmla="*/ 0 h 67"/>
              <a:gd name="T34" fmla="*/ 106 w 171"/>
              <a:gd name="T35" fmla="*/ 13 h 67"/>
              <a:gd name="T36" fmla="*/ 104 w 171"/>
              <a:gd name="T37" fmla="*/ 46 h 67"/>
              <a:gd name="T38" fmla="*/ 111 w 171"/>
              <a:gd name="T39" fmla="*/ 53 h 67"/>
              <a:gd name="T40" fmla="*/ 112 w 171"/>
              <a:gd name="T41" fmla="*/ 67 h 67"/>
              <a:gd name="T42" fmla="*/ 86 w 171"/>
              <a:gd name="T43" fmla="*/ 53 h 67"/>
              <a:gd name="T44" fmla="*/ 93 w 171"/>
              <a:gd name="T45" fmla="*/ 29 h 67"/>
              <a:gd name="T46" fmla="*/ 86 w 171"/>
              <a:gd name="T47" fmla="*/ 6 h 67"/>
              <a:gd name="T48" fmla="*/ 86 w 171"/>
              <a:gd name="T49" fmla="*/ 6 h 67"/>
              <a:gd name="T50" fmla="*/ 59 w 171"/>
              <a:gd name="T51" fmla="*/ 0 h 67"/>
              <a:gd name="T52" fmla="*/ 86 w 171"/>
              <a:gd name="T53" fmla="*/ 6 h 67"/>
              <a:gd name="T54" fmla="*/ 79 w 171"/>
              <a:gd name="T55" fmla="*/ 29 h 67"/>
              <a:gd name="T56" fmla="*/ 86 w 171"/>
              <a:gd name="T57" fmla="*/ 53 h 67"/>
              <a:gd name="T58" fmla="*/ 86 w 171"/>
              <a:gd name="T59" fmla="*/ 53 h 67"/>
              <a:gd name="T60" fmla="*/ 59 w 171"/>
              <a:gd name="T61" fmla="*/ 67 h 67"/>
              <a:gd name="T62" fmla="*/ 60 w 171"/>
              <a:gd name="T63" fmla="*/ 53 h 67"/>
              <a:gd name="T64" fmla="*/ 67 w 171"/>
              <a:gd name="T65" fmla="*/ 46 h 67"/>
              <a:gd name="T66" fmla="*/ 65 w 171"/>
              <a:gd name="T67" fmla="*/ 13 h 67"/>
              <a:gd name="T68" fmla="*/ 59 w 171"/>
              <a:gd name="T69" fmla="*/ 0 h 67"/>
              <a:gd name="T70" fmla="*/ 59 w 171"/>
              <a:gd name="T71" fmla="*/ 0 h 67"/>
              <a:gd name="T72" fmla="*/ 58 w 171"/>
              <a:gd name="T73" fmla="*/ 6 h 67"/>
              <a:gd name="T74" fmla="*/ 51 w 171"/>
              <a:gd name="T75" fmla="*/ 13 h 67"/>
              <a:gd name="T76" fmla="*/ 53 w 171"/>
              <a:gd name="T77" fmla="*/ 46 h 67"/>
              <a:gd name="T78" fmla="*/ 59 w 171"/>
              <a:gd name="T79" fmla="*/ 67 h 67"/>
              <a:gd name="T80" fmla="*/ 32 w 171"/>
              <a:gd name="T81" fmla="*/ 52 h 67"/>
              <a:gd name="T82" fmla="*/ 35 w 171"/>
              <a:gd name="T83" fmla="*/ 53 h 67"/>
              <a:gd name="T84" fmla="*/ 40 w 171"/>
              <a:gd name="T85" fmla="*/ 29 h 67"/>
              <a:gd name="T86" fmla="*/ 32 w 171"/>
              <a:gd name="T87" fmla="*/ 6 h 67"/>
              <a:gd name="T88" fmla="*/ 32 w 171"/>
              <a:gd name="T89" fmla="*/ 67 h 67"/>
              <a:gd name="T90" fmla="*/ 0 w 171"/>
              <a:gd name="T91" fmla="*/ 0 h 67"/>
              <a:gd name="T92" fmla="*/ 32 w 171"/>
              <a:gd name="T93" fmla="*/ 6 h 67"/>
              <a:gd name="T94" fmla="*/ 30 w 171"/>
              <a:gd name="T95" fmla="*/ 6 h 67"/>
              <a:gd name="T96" fmla="*/ 26 w 171"/>
              <a:gd name="T97" fmla="*/ 29 h 67"/>
              <a:gd name="T98" fmla="*/ 32 w 171"/>
              <a:gd name="T99" fmla="*/ 5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1" h="67">
                <a:moveTo>
                  <a:pt x="139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63" y="48"/>
                  <a:pt x="163" y="48"/>
                  <a:pt x="163" y="48"/>
                </a:cubicBezTo>
                <a:cubicBezTo>
                  <a:pt x="161" y="59"/>
                  <a:pt x="156" y="67"/>
                  <a:pt x="140" y="67"/>
                </a:cubicBezTo>
                <a:cubicBezTo>
                  <a:pt x="139" y="67"/>
                  <a:pt x="139" y="67"/>
                  <a:pt x="139" y="67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41" y="51"/>
                  <a:pt x="143" y="49"/>
                  <a:pt x="143" y="46"/>
                </a:cubicBezTo>
                <a:cubicBezTo>
                  <a:pt x="144" y="41"/>
                  <a:pt x="145" y="35"/>
                  <a:pt x="146" y="29"/>
                </a:cubicBezTo>
                <a:cubicBezTo>
                  <a:pt x="146" y="24"/>
                  <a:pt x="147" y="18"/>
                  <a:pt x="148" y="13"/>
                </a:cubicBezTo>
                <a:cubicBezTo>
                  <a:pt x="148" y="9"/>
                  <a:pt x="146" y="6"/>
                  <a:pt x="141" y="6"/>
                </a:cubicBezTo>
                <a:cubicBezTo>
                  <a:pt x="141" y="6"/>
                  <a:pt x="141" y="6"/>
                  <a:pt x="141" y="6"/>
                </a:cubicBezTo>
                <a:cubicBezTo>
                  <a:pt x="141" y="6"/>
                  <a:pt x="140" y="6"/>
                  <a:pt x="139" y="6"/>
                </a:cubicBezTo>
                <a:lnTo>
                  <a:pt x="139" y="0"/>
                </a:lnTo>
                <a:close/>
                <a:moveTo>
                  <a:pt x="112" y="0"/>
                </a:moveTo>
                <a:cubicBezTo>
                  <a:pt x="139" y="0"/>
                  <a:pt x="139" y="0"/>
                  <a:pt x="139" y="0"/>
                </a:cubicBezTo>
                <a:cubicBezTo>
                  <a:pt x="139" y="6"/>
                  <a:pt x="139" y="6"/>
                  <a:pt x="139" y="6"/>
                </a:cubicBezTo>
                <a:cubicBezTo>
                  <a:pt x="136" y="7"/>
                  <a:pt x="134" y="10"/>
                  <a:pt x="133" y="13"/>
                </a:cubicBezTo>
                <a:cubicBezTo>
                  <a:pt x="133" y="18"/>
                  <a:pt x="132" y="24"/>
                  <a:pt x="132" y="29"/>
                </a:cubicBezTo>
                <a:cubicBezTo>
                  <a:pt x="131" y="35"/>
                  <a:pt x="130" y="41"/>
                  <a:pt x="130" y="46"/>
                </a:cubicBezTo>
                <a:cubicBezTo>
                  <a:pt x="129" y="50"/>
                  <a:pt x="132" y="53"/>
                  <a:pt x="136" y="53"/>
                </a:cubicBezTo>
                <a:cubicBezTo>
                  <a:pt x="136" y="53"/>
                  <a:pt x="136" y="53"/>
                  <a:pt x="136" y="53"/>
                </a:cubicBezTo>
                <a:cubicBezTo>
                  <a:pt x="137" y="53"/>
                  <a:pt x="138" y="53"/>
                  <a:pt x="139" y="52"/>
                </a:cubicBezTo>
                <a:cubicBezTo>
                  <a:pt x="139" y="67"/>
                  <a:pt x="139" y="67"/>
                  <a:pt x="139" y="67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5" y="52"/>
                  <a:pt x="118" y="49"/>
                  <a:pt x="118" y="46"/>
                </a:cubicBezTo>
                <a:cubicBezTo>
                  <a:pt x="118" y="41"/>
                  <a:pt x="119" y="35"/>
                  <a:pt x="119" y="29"/>
                </a:cubicBezTo>
                <a:cubicBezTo>
                  <a:pt x="119" y="24"/>
                  <a:pt x="120" y="18"/>
                  <a:pt x="120" y="13"/>
                </a:cubicBezTo>
                <a:cubicBezTo>
                  <a:pt x="121" y="9"/>
                  <a:pt x="118" y="6"/>
                  <a:pt x="114" y="6"/>
                </a:cubicBezTo>
                <a:cubicBezTo>
                  <a:pt x="114" y="6"/>
                  <a:pt x="114" y="6"/>
                  <a:pt x="114" y="6"/>
                </a:cubicBezTo>
                <a:cubicBezTo>
                  <a:pt x="113" y="6"/>
                  <a:pt x="113" y="6"/>
                  <a:pt x="112" y="6"/>
                </a:cubicBezTo>
                <a:lnTo>
                  <a:pt x="112" y="0"/>
                </a:lnTo>
                <a:close/>
                <a:moveTo>
                  <a:pt x="86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12" y="6"/>
                  <a:pt x="112" y="6"/>
                  <a:pt x="112" y="6"/>
                </a:cubicBezTo>
                <a:cubicBezTo>
                  <a:pt x="109" y="7"/>
                  <a:pt x="106" y="9"/>
                  <a:pt x="106" y="13"/>
                </a:cubicBezTo>
                <a:cubicBezTo>
                  <a:pt x="106" y="18"/>
                  <a:pt x="105" y="24"/>
                  <a:pt x="105" y="29"/>
                </a:cubicBezTo>
                <a:cubicBezTo>
                  <a:pt x="105" y="35"/>
                  <a:pt x="105" y="41"/>
                  <a:pt x="104" y="46"/>
                </a:cubicBezTo>
                <a:cubicBezTo>
                  <a:pt x="104" y="50"/>
                  <a:pt x="107" y="53"/>
                  <a:pt x="111" y="53"/>
                </a:cubicBezTo>
                <a:cubicBezTo>
                  <a:pt x="111" y="53"/>
                  <a:pt x="111" y="53"/>
                  <a:pt x="111" y="53"/>
                </a:cubicBezTo>
                <a:cubicBezTo>
                  <a:pt x="111" y="53"/>
                  <a:pt x="112" y="53"/>
                  <a:pt x="112" y="53"/>
                </a:cubicBezTo>
                <a:cubicBezTo>
                  <a:pt x="112" y="67"/>
                  <a:pt x="112" y="67"/>
                  <a:pt x="112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53"/>
                  <a:pt x="86" y="53"/>
                  <a:pt x="86" y="53"/>
                </a:cubicBezTo>
                <a:cubicBezTo>
                  <a:pt x="89" y="53"/>
                  <a:pt x="92" y="50"/>
                  <a:pt x="92" y="46"/>
                </a:cubicBezTo>
                <a:cubicBezTo>
                  <a:pt x="92" y="41"/>
                  <a:pt x="92" y="35"/>
                  <a:pt x="93" y="29"/>
                </a:cubicBezTo>
                <a:cubicBezTo>
                  <a:pt x="93" y="24"/>
                  <a:pt x="93" y="18"/>
                  <a:pt x="93" y="13"/>
                </a:cubicBezTo>
                <a:cubicBezTo>
                  <a:pt x="93" y="9"/>
                  <a:pt x="90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lnTo>
                  <a:pt x="86" y="0"/>
                </a:lnTo>
                <a:close/>
                <a:moveTo>
                  <a:pt x="59" y="0"/>
                </a:moveTo>
                <a:cubicBezTo>
                  <a:pt x="86" y="0"/>
                  <a:pt x="86" y="0"/>
                  <a:pt x="86" y="0"/>
                </a:cubicBezTo>
                <a:cubicBezTo>
                  <a:pt x="86" y="6"/>
                  <a:pt x="86" y="6"/>
                  <a:pt x="86" y="6"/>
                </a:cubicBezTo>
                <a:cubicBezTo>
                  <a:pt x="82" y="6"/>
                  <a:pt x="78" y="9"/>
                  <a:pt x="78" y="13"/>
                </a:cubicBezTo>
                <a:cubicBezTo>
                  <a:pt x="78" y="18"/>
                  <a:pt x="79" y="24"/>
                  <a:pt x="79" y="29"/>
                </a:cubicBezTo>
                <a:cubicBezTo>
                  <a:pt x="79" y="35"/>
                  <a:pt x="79" y="41"/>
                  <a:pt x="79" y="46"/>
                </a:cubicBezTo>
                <a:cubicBezTo>
                  <a:pt x="79" y="50"/>
                  <a:pt x="82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67"/>
                  <a:pt x="86" y="67"/>
                  <a:pt x="86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53"/>
                  <a:pt x="59" y="53"/>
                  <a:pt x="59" y="53"/>
                </a:cubicBezTo>
                <a:cubicBezTo>
                  <a:pt x="59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4" y="53"/>
                  <a:pt x="67" y="50"/>
                  <a:pt x="67" y="46"/>
                </a:cubicBezTo>
                <a:cubicBezTo>
                  <a:pt x="67" y="41"/>
                  <a:pt x="66" y="35"/>
                  <a:pt x="66" y="29"/>
                </a:cubicBezTo>
                <a:cubicBezTo>
                  <a:pt x="66" y="24"/>
                  <a:pt x="66" y="18"/>
                  <a:pt x="65" y="13"/>
                </a:cubicBezTo>
                <a:cubicBezTo>
                  <a:pt x="65" y="9"/>
                  <a:pt x="62" y="7"/>
                  <a:pt x="59" y="6"/>
                </a:cubicBezTo>
                <a:lnTo>
                  <a:pt x="59" y="0"/>
                </a:lnTo>
                <a:close/>
                <a:moveTo>
                  <a:pt x="32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6"/>
                  <a:pt x="59" y="6"/>
                  <a:pt x="59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4" y="6"/>
                  <a:pt x="51" y="9"/>
                  <a:pt x="51" y="13"/>
                </a:cubicBezTo>
                <a:cubicBezTo>
                  <a:pt x="51" y="18"/>
                  <a:pt x="52" y="24"/>
                  <a:pt x="52" y="29"/>
                </a:cubicBezTo>
                <a:cubicBezTo>
                  <a:pt x="53" y="35"/>
                  <a:pt x="53" y="41"/>
                  <a:pt x="53" y="46"/>
                </a:cubicBezTo>
                <a:cubicBezTo>
                  <a:pt x="54" y="49"/>
                  <a:pt x="56" y="52"/>
                  <a:pt x="59" y="53"/>
                </a:cubicBezTo>
                <a:cubicBezTo>
                  <a:pt x="59" y="67"/>
                  <a:pt x="59" y="67"/>
                  <a:pt x="59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52"/>
                  <a:pt x="32" y="52"/>
                  <a:pt x="32" y="52"/>
                </a:cubicBezTo>
                <a:cubicBezTo>
                  <a:pt x="33" y="53"/>
                  <a:pt x="34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9" y="53"/>
                  <a:pt x="42" y="50"/>
                  <a:pt x="41" y="46"/>
                </a:cubicBezTo>
                <a:cubicBezTo>
                  <a:pt x="41" y="41"/>
                  <a:pt x="40" y="35"/>
                  <a:pt x="40" y="29"/>
                </a:cubicBezTo>
                <a:cubicBezTo>
                  <a:pt x="39" y="24"/>
                  <a:pt x="38" y="18"/>
                  <a:pt x="38" y="13"/>
                </a:cubicBezTo>
                <a:cubicBezTo>
                  <a:pt x="37" y="10"/>
                  <a:pt x="35" y="7"/>
                  <a:pt x="32" y="6"/>
                </a:cubicBezTo>
                <a:lnTo>
                  <a:pt x="32" y="0"/>
                </a:lnTo>
                <a:close/>
                <a:moveTo>
                  <a:pt x="32" y="67"/>
                </a:moveTo>
                <a:cubicBezTo>
                  <a:pt x="15" y="67"/>
                  <a:pt x="10" y="59"/>
                  <a:pt x="9" y="48"/>
                </a:cubicBezTo>
                <a:cubicBezTo>
                  <a:pt x="0" y="0"/>
                  <a:pt x="0" y="0"/>
                  <a:pt x="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6"/>
                  <a:pt x="32" y="6"/>
                  <a:pt x="32" y="6"/>
                </a:cubicBezTo>
                <a:cubicBezTo>
                  <a:pt x="31" y="6"/>
                  <a:pt x="31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6" y="6"/>
                  <a:pt x="23" y="9"/>
                  <a:pt x="23" y="13"/>
                </a:cubicBezTo>
                <a:cubicBezTo>
                  <a:pt x="24" y="18"/>
                  <a:pt x="25" y="24"/>
                  <a:pt x="26" y="29"/>
                </a:cubicBezTo>
                <a:cubicBezTo>
                  <a:pt x="26" y="35"/>
                  <a:pt x="27" y="41"/>
                  <a:pt x="28" y="46"/>
                </a:cubicBezTo>
                <a:cubicBezTo>
                  <a:pt x="28" y="49"/>
                  <a:pt x="30" y="51"/>
                  <a:pt x="32" y="52"/>
                </a:cubicBezTo>
                <a:cubicBezTo>
                  <a:pt x="32" y="67"/>
                  <a:pt x="32" y="67"/>
                  <a:pt x="32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5" name="Freeform 33"/>
          <p:cNvSpPr/>
          <p:nvPr/>
        </p:nvSpPr>
        <p:spPr bwMode="auto">
          <a:xfrm>
            <a:off x="2691367" y="3410461"/>
            <a:ext cx="359977" cy="269308"/>
          </a:xfrm>
          <a:custGeom>
            <a:avLst/>
            <a:gdLst>
              <a:gd name="T0" fmla="*/ 122 w 244"/>
              <a:gd name="T1" fmla="*/ 0 h 183"/>
              <a:gd name="T2" fmla="*/ 0 w 244"/>
              <a:gd name="T3" fmla="*/ 123 h 183"/>
              <a:gd name="T4" fmla="*/ 14 w 244"/>
              <a:gd name="T5" fmla="*/ 181 h 183"/>
              <a:gd name="T6" fmla="*/ 14 w 244"/>
              <a:gd name="T7" fmla="*/ 149 h 183"/>
              <a:gd name="T8" fmla="*/ 20 w 244"/>
              <a:gd name="T9" fmla="*/ 132 h 183"/>
              <a:gd name="T10" fmla="*/ 20 w 244"/>
              <a:gd name="T11" fmla="*/ 123 h 183"/>
              <a:gd name="T12" fmla="*/ 122 w 244"/>
              <a:gd name="T13" fmla="*/ 20 h 183"/>
              <a:gd name="T14" fmla="*/ 224 w 244"/>
              <a:gd name="T15" fmla="*/ 123 h 183"/>
              <a:gd name="T16" fmla="*/ 224 w 244"/>
              <a:gd name="T17" fmla="*/ 133 h 183"/>
              <a:gd name="T18" fmla="*/ 229 w 244"/>
              <a:gd name="T19" fmla="*/ 149 h 183"/>
              <a:gd name="T20" fmla="*/ 229 w 244"/>
              <a:gd name="T21" fmla="*/ 183 h 183"/>
              <a:gd name="T22" fmla="*/ 244 w 244"/>
              <a:gd name="T23" fmla="*/ 123 h 183"/>
              <a:gd name="T24" fmla="*/ 122 w 244"/>
              <a:gd name="T25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4" h="183">
                <a:moveTo>
                  <a:pt x="122" y="0"/>
                </a:moveTo>
                <a:cubicBezTo>
                  <a:pt x="55" y="0"/>
                  <a:pt x="0" y="55"/>
                  <a:pt x="0" y="123"/>
                </a:cubicBezTo>
                <a:cubicBezTo>
                  <a:pt x="0" y="143"/>
                  <a:pt x="5" y="163"/>
                  <a:pt x="14" y="181"/>
                </a:cubicBezTo>
                <a:cubicBezTo>
                  <a:pt x="14" y="149"/>
                  <a:pt x="14" y="149"/>
                  <a:pt x="14" y="149"/>
                </a:cubicBezTo>
                <a:cubicBezTo>
                  <a:pt x="14" y="143"/>
                  <a:pt x="17" y="137"/>
                  <a:pt x="20" y="132"/>
                </a:cubicBezTo>
                <a:cubicBezTo>
                  <a:pt x="20" y="129"/>
                  <a:pt x="20" y="126"/>
                  <a:pt x="20" y="123"/>
                </a:cubicBezTo>
                <a:cubicBezTo>
                  <a:pt x="20" y="66"/>
                  <a:pt x="66" y="20"/>
                  <a:pt x="122" y="20"/>
                </a:cubicBezTo>
                <a:cubicBezTo>
                  <a:pt x="178" y="20"/>
                  <a:pt x="224" y="66"/>
                  <a:pt x="224" y="123"/>
                </a:cubicBezTo>
                <a:cubicBezTo>
                  <a:pt x="224" y="126"/>
                  <a:pt x="224" y="130"/>
                  <a:pt x="224" y="133"/>
                </a:cubicBezTo>
                <a:cubicBezTo>
                  <a:pt x="227" y="138"/>
                  <a:pt x="229" y="143"/>
                  <a:pt x="229" y="149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39" y="164"/>
                  <a:pt x="244" y="144"/>
                  <a:pt x="244" y="123"/>
                </a:cubicBezTo>
                <a:cubicBezTo>
                  <a:pt x="244" y="55"/>
                  <a:pt x="190" y="0"/>
                  <a:pt x="1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6" name="Freeform 34"/>
          <p:cNvSpPr/>
          <p:nvPr/>
        </p:nvSpPr>
        <p:spPr bwMode="auto">
          <a:xfrm>
            <a:off x="2722493" y="3591804"/>
            <a:ext cx="79845" cy="143451"/>
          </a:xfrm>
          <a:custGeom>
            <a:avLst/>
            <a:gdLst>
              <a:gd name="T0" fmla="*/ 1 w 54"/>
              <a:gd name="T1" fmla="*/ 20 h 97"/>
              <a:gd name="T2" fmla="*/ 0 w 54"/>
              <a:gd name="T3" fmla="*/ 26 h 97"/>
              <a:gd name="T4" fmla="*/ 0 w 54"/>
              <a:gd name="T5" fmla="*/ 57 h 97"/>
              <a:gd name="T6" fmla="*/ 0 w 54"/>
              <a:gd name="T7" fmla="*/ 72 h 97"/>
              <a:gd name="T8" fmla="*/ 38 w 54"/>
              <a:gd name="T9" fmla="*/ 97 h 97"/>
              <a:gd name="T10" fmla="*/ 54 w 54"/>
              <a:gd name="T11" fmla="*/ 97 h 97"/>
              <a:gd name="T12" fmla="*/ 54 w 54"/>
              <a:gd name="T13" fmla="*/ 0 h 97"/>
              <a:gd name="T14" fmla="*/ 38 w 54"/>
              <a:gd name="T15" fmla="*/ 0 h 97"/>
              <a:gd name="T16" fmla="*/ 1 w 54"/>
              <a:gd name="T17" fmla="*/ 2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" h="97">
                <a:moveTo>
                  <a:pt x="1" y="20"/>
                </a:moveTo>
                <a:cubicBezTo>
                  <a:pt x="1" y="22"/>
                  <a:pt x="0" y="24"/>
                  <a:pt x="0" y="26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86"/>
                  <a:pt x="17" y="97"/>
                  <a:pt x="38" y="97"/>
                </a:cubicBezTo>
                <a:cubicBezTo>
                  <a:pt x="54" y="97"/>
                  <a:pt x="54" y="97"/>
                  <a:pt x="54" y="97"/>
                </a:cubicBezTo>
                <a:cubicBezTo>
                  <a:pt x="54" y="0"/>
                  <a:pt x="54" y="0"/>
                  <a:pt x="54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0" y="0"/>
                  <a:pt x="5" y="9"/>
                  <a:pt x="1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7" name="Freeform 35"/>
          <p:cNvSpPr/>
          <p:nvPr/>
        </p:nvSpPr>
        <p:spPr bwMode="auto">
          <a:xfrm>
            <a:off x="2939021" y="3591804"/>
            <a:ext cx="79845" cy="143451"/>
          </a:xfrm>
          <a:custGeom>
            <a:avLst/>
            <a:gdLst>
              <a:gd name="T0" fmla="*/ 54 w 54"/>
              <a:gd name="T1" fmla="*/ 72 h 97"/>
              <a:gd name="T2" fmla="*/ 54 w 54"/>
              <a:gd name="T3" fmla="*/ 56 h 97"/>
              <a:gd name="T4" fmla="*/ 54 w 54"/>
              <a:gd name="T5" fmla="*/ 26 h 97"/>
              <a:gd name="T6" fmla="*/ 54 w 54"/>
              <a:gd name="T7" fmla="*/ 22 h 97"/>
              <a:gd name="T8" fmla="*/ 16 w 54"/>
              <a:gd name="T9" fmla="*/ 0 h 97"/>
              <a:gd name="T10" fmla="*/ 0 w 54"/>
              <a:gd name="T11" fmla="*/ 0 h 97"/>
              <a:gd name="T12" fmla="*/ 0 w 54"/>
              <a:gd name="T13" fmla="*/ 97 h 97"/>
              <a:gd name="T14" fmla="*/ 16 w 54"/>
              <a:gd name="T15" fmla="*/ 97 h 97"/>
              <a:gd name="T16" fmla="*/ 54 w 54"/>
              <a:gd name="T17" fmla="*/ 7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" h="97">
                <a:moveTo>
                  <a:pt x="54" y="72"/>
                </a:moveTo>
                <a:cubicBezTo>
                  <a:pt x="54" y="56"/>
                  <a:pt x="54" y="56"/>
                  <a:pt x="54" y="5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5"/>
                  <a:pt x="54" y="23"/>
                  <a:pt x="54" y="22"/>
                </a:cubicBezTo>
                <a:cubicBezTo>
                  <a:pt x="51" y="10"/>
                  <a:pt x="35" y="0"/>
                  <a:pt x="1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7"/>
                  <a:pt x="0" y="97"/>
                  <a:pt x="0" y="97"/>
                </a:cubicBezTo>
                <a:cubicBezTo>
                  <a:pt x="16" y="97"/>
                  <a:pt x="16" y="97"/>
                  <a:pt x="16" y="97"/>
                </a:cubicBezTo>
                <a:cubicBezTo>
                  <a:pt x="37" y="97"/>
                  <a:pt x="54" y="86"/>
                  <a:pt x="5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auto">
          <a:xfrm>
            <a:off x="3303058" y="3174985"/>
            <a:ext cx="332911" cy="334267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2" name="Oval 40"/>
          <p:cNvSpPr>
            <a:spLocks noChangeArrowheads="1"/>
          </p:cNvSpPr>
          <p:nvPr/>
        </p:nvSpPr>
        <p:spPr bwMode="auto">
          <a:xfrm>
            <a:off x="3748294" y="3030181"/>
            <a:ext cx="263893" cy="266602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3" name="Oval 41"/>
          <p:cNvSpPr>
            <a:spLocks noChangeArrowheads="1"/>
          </p:cNvSpPr>
          <p:nvPr/>
        </p:nvSpPr>
        <p:spPr bwMode="auto">
          <a:xfrm>
            <a:off x="3859264" y="3107320"/>
            <a:ext cx="41952" cy="4465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4" name="Freeform 42"/>
          <p:cNvSpPr>
            <a:spLocks noEditPoints="1"/>
          </p:cNvSpPr>
          <p:nvPr/>
        </p:nvSpPr>
        <p:spPr bwMode="auto">
          <a:xfrm>
            <a:off x="3817312" y="3066720"/>
            <a:ext cx="125857" cy="194876"/>
          </a:xfrm>
          <a:custGeom>
            <a:avLst/>
            <a:gdLst>
              <a:gd name="T0" fmla="*/ 43 w 85"/>
              <a:gd name="T1" fmla="*/ 11 h 132"/>
              <a:gd name="T2" fmla="*/ 75 w 85"/>
              <a:gd name="T3" fmla="*/ 43 h 132"/>
              <a:gd name="T4" fmla="*/ 49 w 85"/>
              <a:gd name="T5" fmla="*/ 74 h 132"/>
              <a:gd name="T6" fmla="*/ 48 w 85"/>
              <a:gd name="T7" fmla="*/ 80 h 132"/>
              <a:gd name="T8" fmla="*/ 48 w 85"/>
              <a:gd name="T9" fmla="*/ 80 h 132"/>
              <a:gd name="T10" fmla="*/ 46 w 85"/>
              <a:gd name="T11" fmla="*/ 85 h 132"/>
              <a:gd name="T12" fmla="*/ 43 w 85"/>
              <a:gd name="T13" fmla="*/ 100 h 132"/>
              <a:gd name="T14" fmla="*/ 43 w 85"/>
              <a:gd name="T15" fmla="*/ 131 h 132"/>
              <a:gd name="T16" fmla="*/ 55 w 85"/>
              <a:gd name="T17" fmla="*/ 83 h 132"/>
              <a:gd name="T18" fmla="*/ 85 w 85"/>
              <a:gd name="T19" fmla="*/ 43 h 132"/>
              <a:gd name="T20" fmla="*/ 43 w 85"/>
              <a:gd name="T21" fmla="*/ 0 h 132"/>
              <a:gd name="T22" fmla="*/ 43 w 85"/>
              <a:gd name="T23" fmla="*/ 11 h 132"/>
              <a:gd name="T24" fmla="*/ 43 w 85"/>
              <a:gd name="T25" fmla="*/ 100 h 132"/>
              <a:gd name="T26" fmla="*/ 42 w 85"/>
              <a:gd name="T27" fmla="*/ 100 h 132"/>
              <a:gd name="T28" fmla="*/ 38 w 85"/>
              <a:gd name="T29" fmla="*/ 85 h 132"/>
              <a:gd name="T30" fmla="*/ 37 w 85"/>
              <a:gd name="T31" fmla="*/ 81 h 132"/>
              <a:gd name="T32" fmla="*/ 35 w 85"/>
              <a:gd name="T33" fmla="*/ 74 h 132"/>
              <a:gd name="T34" fmla="*/ 10 w 85"/>
              <a:gd name="T35" fmla="*/ 43 h 132"/>
              <a:gd name="T36" fmla="*/ 43 w 85"/>
              <a:gd name="T37" fmla="*/ 11 h 132"/>
              <a:gd name="T38" fmla="*/ 43 w 85"/>
              <a:gd name="T39" fmla="*/ 0 h 132"/>
              <a:gd name="T40" fmla="*/ 0 w 85"/>
              <a:gd name="T41" fmla="*/ 43 h 132"/>
              <a:gd name="T42" fmla="*/ 29 w 85"/>
              <a:gd name="T43" fmla="*/ 83 h 132"/>
              <a:gd name="T44" fmla="*/ 42 w 85"/>
              <a:gd name="T45" fmla="*/ 132 h 132"/>
              <a:gd name="T46" fmla="*/ 43 w 85"/>
              <a:gd name="T47" fmla="*/ 131 h 132"/>
              <a:gd name="T48" fmla="*/ 43 w 85"/>
              <a:gd name="T49" fmla="*/ 10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5" h="132">
                <a:moveTo>
                  <a:pt x="43" y="11"/>
                </a:moveTo>
                <a:cubicBezTo>
                  <a:pt x="60" y="11"/>
                  <a:pt x="75" y="25"/>
                  <a:pt x="75" y="43"/>
                </a:cubicBezTo>
                <a:cubicBezTo>
                  <a:pt x="75" y="58"/>
                  <a:pt x="64" y="71"/>
                  <a:pt x="49" y="74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6" y="85"/>
                  <a:pt x="46" y="85"/>
                  <a:pt x="46" y="85"/>
                </a:cubicBezTo>
                <a:cubicBezTo>
                  <a:pt x="43" y="100"/>
                  <a:pt x="43" y="100"/>
                  <a:pt x="43" y="100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55" y="83"/>
                  <a:pt x="55" y="83"/>
                  <a:pt x="55" y="83"/>
                </a:cubicBezTo>
                <a:cubicBezTo>
                  <a:pt x="73" y="78"/>
                  <a:pt x="85" y="62"/>
                  <a:pt x="85" y="43"/>
                </a:cubicBezTo>
                <a:cubicBezTo>
                  <a:pt x="85" y="19"/>
                  <a:pt x="66" y="0"/>
                  <a:pt x="43" y="0"/>
                </a:cubicBezTo>
                <a:lnTo>
                  <a:pt x="43" y="11"/>
                </a:lnTo>
                <a:close/>
                <a:moveTo>
                  <a:pt x="43" y="100"/>
                </a:moveTo>
                <a:cubicBezTo>
                  <a:pt x="42" y="100"/>
                  <a:pt x="42" y="100"/>
                  <a:pt x="42" y="100"/>
                </a:cubicBezTo>
                <a:cubicBezTo>
                  <a:pt x="38" y="85"/>
                  <a:pt x="38" y="85"/>
                  <a:pt x="38" y="85"/>
                </a:cubicBezTo>
                <a:cubicBezTo>
                  <a:pt x="37" y="81"/>
                  <a:pt x="37" y="81"/>
                  <a:pt x="37" y="81"/>
                </a:cubicBezTo>
                <a:cubicBezTo>
                  <a:pt x="35" y="74"/>
                  <a:pt x="35" y="74"/>
                  <a:pt x="35" y="74"/>
                </a:cubicBezTo>
                <a:cubicBezTo>
                  <a:pt x="21" y="71"/>
                  <a:pt x="10" y="58"/>
                  <a:pt x="10" y="43"/>
                </a:cubicBezTo>
                <a:cubicBezTo>
                  <a:pt x="10" y="25"/>
                  <a:pt x="25" y="11"/>
                  <a:pt x="43" y="11"/>
                </a:cubicBezTo>
                <a:cubicBezTo>
                  <a:pt x="43" y="0"/>
                  <a:pt x="43" y="0"/>
                  <a:pt x="43" y="0"/>
                </a:cubicBezTo>
                <a:cubicBezTo>
                  <a:pt x="19" y="0"/>
                  <a:pt x="0" y="19"/>
                  <a:pt x="0" y="43"/>
                </a:cubicBezTo>
                <a:cubicBezTo>
                  <a:pt x="0" y="62"/>
                  <a:pt x="12" y="78"/>
                  <a:pt x="29" y="83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43" y="131"/>
                  <a:pt x="43" y="131"/>
                  <a:pt x="43" y="131"/>
                </a:cubicBezTo>
                <a:lnTo>
                  <a:pt x="43" y="1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5" name="Oval 43"/>
          <p:cNvSpPr>
            <a:spLocks noChangeArrowheads="1"/>
          </p:cNvSpPr>
          <p:nvPr/>
        </p:nvSpPr>
        <p:spPr bwMode="auto">
          <a:xfrm>
            <a:off x="3526353" y="2495624"/>
            <a:ext cx="395163" cy="393813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6" name="Freeform 44"/>
          <p:cNvSpPr/>
          <p:nvPr/>
        </p:nvSpPr>
        <p:spPr bwMode="auto">
          <a:xfrm>
            <a:off x="3603491" y="2589002"/>
            <a:ext cx="239534" cy="228709"/>
          </a:xfrm>
          <a:custGeom>
            <a:avLst/>
            <a:gdLst>
              <a:gd name="T0" fmla="*/ 81 w 162"/>
              <a:gd name="T1" fmla="*/ 0 h 155"/>
              <a:gd name="T2" fmla="*/ 0 w 162"/>
              <a:gd name="T3" fmla="*/ 70 h 155"/>
              <a:gd name="T4" fmla="*/ 33 w 162"/>
              <a:gd name="T5" fmla="*/ 126 h 155"/>
              <a:gd name="T6" fmla="*/ 22 w 162"/>
              <a:gd name="T7" fmla="*/ 155 h 155"/>
              <a:gd name="T8" fmla="*/ 50 w 162"/>
              <a:gd name="T9" fmla="*/ 134 h 155"/>
              <a:gd name="T10" fmla="*/ 81 w 162"/>
              <a:gd name="T11" fmla="*/ 140 h 155"/>
              <a:gd name="T12" fmla="*/ 162 w 162"/>
              <a:gd name="T13" fmla="*/ 70 h 155"/>
              <a:gd name="T14" fmla="*/ 81 w 162"/>
              <a:gd name="T15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2" h="155">
                <a:moveTo>
                  <a:pt x="81" y="0"/>
                </a:moveTo>
                <a:cubicBezTo>
                  <a:pt x="37" y="0"/>
                  <a:pt x="0" y="32"/>
                  <a:pt x="0" y="70"/>
                </a:cubicBezTo>
                <a:cubicBezTo>
                  <a:pt x="0" y="93"/>
                  <a:pt x="13" y="114"/>
                  <a:pt x="33" y="126"/>
                </a:cubicBezTo>
                <a:cubicBezTo>
                  <a:pt x="22" y="155"/>
                  <a:pt x="22" y="155"/>
                  <a:pt x="22" y="155"/>
                </a:cubicBezTo>
                <a:cubicBezTo>
                  <a:pt x="50" y="134"/>
                  <a:pt x="50" y="134"/>
                  <a:pt x="50" y="134"/>
                </a:cubicBezTo>
                <a:cubicBezTo>
                  <a:pt x="60" y="138"/>
                  <a:pt x="70" y="140"/>
                  <a:pt x="81" y="140"/>
                </a:cubicBezTo>
                <a:cubicBezTo>
                  <a:pt x="126" y="140"/>
                  <a:pt x="162" y="109"/>
                  <a:pt x="162" y="70"/>
                </a:cubicBezTo>
                <a:cubicBezTo>
                  <a:pt x="162" y="32"/>
                  <a:pt x="126" y="0"/>
                  <a:pt x="8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7" name="Oval 45"/>
          <p:cNvSpPr>
            <a:spLocks noChangeArrowheads="1"/>
          </p:cNvSpPr>
          <p:nvPr/>
        </p:nvSpPr>
        <p:spPr bwMode="auto">
          <a:xfrm>
            <a:off x="3660329" y="2679674"/>
            <a:ext cx="28419" cy="31126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8" name="Oval 46"/>
          <p:cNvSpPr>
            <a:spLocks noChangeArrowheads="1"/>
          </p:cNvSpPr>
          <p:nvPr/>
        </p:nvSpPr>
        <p:spPr bwMode="auto">
          <a:xfrm>
            <a:off x="3709048" y="2679674"/>
            <a:ext cx="28419" cy="31126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9" name="Oval 47"/>
          <p:cNvSpPr>
            <a:spLocks noChangeArrowheads="1"/>
          </p:cNvSpPr>
          <p:nvPr/>
        </p:nvSpPr>
        <p:spPr bwMode="auto">
          <a:xfrm>
            <a:off x="3757767" y="2679674"/>
            <a:ext cx="29773" cy="31126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0" name="Oval 48"/>
          <p:cNvSpPr>
            <a:spLocks noChangeArrowheads="1"/>
          </p:cNvSpPr>
          <p:nvPr/>
        </p:nvSpPr>
        <p:spPr bwMode="auto">
          <a:xfrm>
            <a:off x="3085177" y="2078805"/>
            <a:ext cx="169162" cy="16645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3169082" y="1851449"/>
            <a:ext cx="311259" cy="309908"/>
          </a:xfrm>
          <a:custGeom>
            <a:avLst/>
            <a:gdLst>
              <a:gd name="T0" fmla="*/ 67 w 210"/>
              <a:gd name="T1" fmla="*/ 142 h 210"/>
              <a:gd name="T2" fmla="*/ 96 w 210"/>
              <a:gd name="T3" fmla="*/ 210 h 210"/>
              <a:gd name="T4" fmla="*/ 134 w 210"/>
              <a:gd name="T5" fmla="*/ 210 h 210"/>
              <a:gd name="T6" fmla="*/ 67 w 210"/>
              <a:gd name="T7" fmla="*/ 95 h 210"/>
              <a:gd name="T8" fmla="*/ 67 w 210"/>
              <a:gd name="T9" fmla="*/ 142 h 210"/>
              <a:gd name="T10" fmla="*/ 67 w 210"/>
              <a:gd name="T11" fmla="*/ 50 h 210"/>
              <a:gd name="T12" fmla="*/ 67 w 210"/>
              <a:gd name="T13" fmla="*/ 11 h 210"/>
              <a:gd name="T14" fmla="*/ 210 w 210"/>
              <a:gd name="T15" fmla="*/ 210 h 210"/>
              <a:gd name="T16" fmla="*/ 173 w 210"/>
              <a:gd name="T17" fmla="*/ 210 h 210"/>
              <a:gd name="T18" fmla="*/ 67 w 210"/>
              <a:gd name="T19" fmla="*/ 50 h 210"/>
              <a:gd name="T20" fmla="*/ 0 w 210"/>
              <a:gd name="T21" fmla="*/ 115 h 210"/>
              <a:gd name="T22" fmla="*/ 67 w 210"/>
              <a:gd name="T23" fmla="*/ 142 h 210"/>
              <a:gd name="T24" fmla="*/ 67 w 210"/>
              <a:gd name="T25" fmla="*/ 95 h 210"/>
              <a:gd name="T26" fmla="*/ 0 w 210"/>
              <a:gd name="T27" fmla="*/ 77 h 210"/>
              <a:gd name="T28" fmla="*/ 0 w 210"/>
              <a:gd name="T29" fmla="*/ 115 h 210"/>
              <a:gd name="T30" fmla="*/ 67 w 210"/>
              <a:gd name="T31" fmla="*/ 11 h 210"/>
              <a:gd name="T32" fmla="*/ 67 w 210"/>
              <a:gd name="T33" fmla="*/ 50 h 210"/>
              <a:gd name="T34" fmla="*/ 0 w 210"/>
              <a:gd name="T35" fmla="*/ 37 h 210"/>
              <a:gd name="T36" fmla="*/ 0 w 210"/>
              <a:gd name="T37" fmla="*/ 0 h 210"/>
              <a:gd name="T38" fmla="*/ 67 w 210"/>
              <a:gd name="T39" fmla="*/ 1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0" h="210">
                <a:moveTo>
                  <a:pt x="67" y="142"/>
                </a:moveTo>
                <a:cubicBezTo>
                  <a:pt x="85" y="159"/>
                  <a:pt x="96" y="183"/>
                  <a:pt x="96" y="210"/>
                </a:cubicBezTo>
                <a:cubicBezTo>
                  <a:pt x="134" y="210"/>
                  <a:pt x="134" y="210"/>
                  <a:pt x="134" y="210"/>
                </a:cubicBezTo>
                <a:cubicBezTo>
                  <a:pt x="134" y="161"/>
                  <a:pt x="107" y="118"/>
                  <a:pt x="67" y="95"/>
                </a:cubicBezTo>
                <a:cubicBezTo>
                  <a:pt x="67" y="142"/>
                  <a:pt x="67" y="142"/>
                  <a:pt x="67" y="142"/>
                </a:cubicBezTo>
                <a:close/>
                <a:moveTo>
                  <a:pt x="67" y="50"/>
                </a:moveTo>
                <a:cubicBezTo>
                  <a:pt x="67" y="11"/>
                  <a:pt x="67" y="11"/>
                  <a:pt x="67" y="11"/>
                </a:cubicBezTo>
                <a:cubicBezTo>
                  <a:pt x="150" y="39"/>
                  <a:pt x="210" y="117"/>
                  <a:pt x="210" y="210"/>
                </a:cubicBezTo>
                <a:cubicBezTo>
                  <a:pt x="173" y="210"/>
                  <a:pt x="173" y="210"/>
                  <a:pt x="173" y="210"/>
                </a:cubicBezTo>
                <a:cubicBezTo>
                  <a:pt x="173" y="138"/>
                  <a:pt x="129" y="76"/>
                  <a:pt x="67" y="50"/>
                </a:cubicBezTo>
                <a:close/>
                <a:moveTo>
                  <a:pt x="0" y="115"/>
                </a:moveTo>
                <a:cubicBezTo>
                  <a:pt x="26" y="115"/>
                  <a:pt x="50" y="125"/>
                  <a:pt x="67" y="142"/>
                </a:cubicBezTo>
                <a:cubicBezTo>
                  <a:pt x="67" y="95"/>
                  <a:pt x="67" y="95"/>
                  <a:pt x="67" y="95"/>
                </a:cubicBezTo>
                <a:cubicBezTo>
                  <a:pt x="47" y="83"/>
                  <a:pt x="24" y="77"/>
                  <a:pt x="0" y="77"/>
                </a:cubicBezTo>
                <a:cubicBezTo>
                  <a:pt x="0" y="115"/>
                  <a:pt x="0" y="115"/>
                  <a:pt x="0" y="115"/>
                </a:cubicBezTo>
                <a:close/>
                <a:moveTo>
                  <a:pt x="67" y="11"/>
                </a:moveTo>
                <a:cubicBezTo>
                  <a:pt x="67" y="50"/>
                  <a:pt x="67" y="50"/>
                  <a:pt x="67" y="50"/>
                </a:cubicBezTo>
                <a:cubicBezTo>
                  <a:pt x="46" y="42"/>
                  <a:pt x="24" y="37"/>
                  <a:pt x="0" y="37"/>
                </a:cubicBezTo>
                <a:cubicBezTo>
                  <a:pt x="0" y="0"/>
                  <a:pt x="0" y="0"/>
                  <a:pt x="0" y="0"/>
                </a:cubicBezTo>
                <a:cubicBezTo>
                  <a:pt x="23" y="0"/>
                  <a:pt x="46" y="4"/>
                  <a:pt x="67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2423414" y="3011235"/>
            <a:ext cx="174576" cy="123151"/>
          </a:xfrm>
          <a:custGeom>
            <a:avLst/>
            <a:gdLst>
              <a:gd name="T0" fmla="*/ 64 w 129"/>
              <a:gd name="T1" fmla="*/ 91 h 91"/>
              <a:gd name="T2" fmla="*/ 129 w 129"/>
              <a:gd name="T3" fmla="*/ 91 h 91"/>
              <a:gd name="T4" fmla="*/ 129 w 129"/>
              <a:gd name="T5" fmla="*/ 0 h 91"/>
              <a:gd name="T6" fmla="*/ 64 w 129"/>
              <a:gd name="T7" fmla="*/ 0 h 91"/>
              <a:gd name="T8" fmla="*/ 64 w 129"/>
              <a:gd name="T9" fmla="*/ 47 h 91"/>
              <a:gd name="T10" fmla="*/ 125 w 129"/>
              <a:gd name="T11" fmla="*/ 5 h 91"/>
              <a:gd name="T12" fmla="*/ 125 w 129"/>
              <a:gd name="T13" fmla="*/ 9 h 91"/>
              <a:gd name="T14" fmla="*/ 125 w 129"/>
              <a:gd name="T15" fmla="*/ 9 h 91"/>
              <a:gd name="T16" fmla="*/ 84 w 129"/>
              <a:gd name="T17" fmla="*/ 44 h 91"/>
              <a:gd name="T18" fmla="*/ 125 w 129"/>
              <a:gd name="T19" fmla="*/ 82 h 91"/>
              <a:gd name="T20" fmla="*/ 125 w 129"/>
              <a:gd name="T21" fmla="*/ 86 h 91"/>
              <a:gd name="T22" fmla="*/ 78 w 129"/>
              <a:gd name="T23" fmla="*/ 48 h 91"/>
              <a:gd name="T24" fmla="*/ 64 w 129"/>
              <a:gd name="T25" fmla="*/ 60 h 91"/>
              <a:gd name="T26" fmla="*/ 64 w 129"/>
              <a:gd name="T27" fmla="*/ 91 h 91"/>
              <a:gd name="T28" fmla="*/ 0 w 129"/>
              <a:gd name="T29" fmla="*/ 0 h 91"/>
              <a:gd name="T30" fmla="*/ 0 w 129"/>
              <a:gd name="T31" fmla="*/ 91 h 91"/>
              <a:gd name="T32" fmla="*/ 64 w 129"/>
              <a:gd name="T33" fmla="*/ 91 h 91"/>
              <a:gd name="T34" fmla="*/ 64 w 129"/>
              <a:gd name="T35" fmla="*/ 60 h 91"/>
              <a:gd name="T36" fmla="*/ 50 w 129"/>
              <a:gd name="T37" fmla="*/ 48 h 91"/>
              <a:gd name="T38" fmla="*/ 4 w 129"/>
              <a:gd name="T39" fmla="*/ 86 h 91"/>
              <a:gd name="T40" fmla="*/ 4 w 129"/>
              <a:gd name="T41" fmla="*/ 82 h 91"/>
              <a:gd name="T42" fmla="*/ 45 w 129"/>
              <a:gd name="T43" fmla="*/ 44 h 91"/>
              <a:gd name="T44" fmla="*/ 4 w 129"/>
              <a:gd name="T45" fmla="*/ 9 h 91"/>
              <a:gd name="T46" fmla="*/ 4 w 129"/>
              <a:gd name="T47" fmla="*/ 5 h 91"/>
              <a:gd name="T48" fmla="*/ 64 w 129"/>
              <a:gd name="T49" fmla="*/ 47 h 91"/>
              <a:gd name="T50" fmla="*/ 64 w 129"/>
              <a:gd name="T51" fmla="*/ 0 h 91"/>
              <a:gd name="T52" fmla="*/ 0 w 129"/>
              <a:gd name="T5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9" h="91">
                <a:moveTo>
                  <a:pt x="64" y="91"/>
                </a:moveTo>
                <a:lnTo>
                  <a:pt x="129" y="91"/>
                </a:lnTo>
                <a:lnTo>
                  <a:pt x="129" y="0"/>
                </a:lnTo>
                <a:lnTo>
                  <a:pt x="64" y="0"/>
                </a:lnTo>
                <a:lnTo>
                  <a:pt x="64" y="47"/>
                </a:lnTo>
                <a:lnTo>
                  <a:pt x="125" y="5"/>
                </a:lnTo>
                <a:lnTo>
                  <a:pt x="125" y="9"/>
                </a:lnTo>
                <a:lnTo>
                  <a:pt x="125" y="9"/>
                </a:lnTo>
                <a:lnTo>
                  <a:pt x="84" y="44"/>
                </a:lnTo>
                <a:lnTo>
                  <a:pt x="125" y="82"/>
                </a:lnTo>
                <a:lnTo>
                  <a:pt x="125" y="86"/>
                </a:lnTo>
                <a:lnTo>
                  <a:pt x="78" y="48"/>
                </a:lnTo>
                <a:lnTo>
                  <a:pt x="64" y="60"/>
                </a:lnTo>
                <a:lnTo>
                  <a:pt x="64" y="91"/>
                </a:lnTo>
                <a:close/>
                <a:moveTo>
                  <a:pt x="0" y="0"/>
                </a:moveTo>
                <a:lnTo>
                  <a:pt x="0" y="91"/>
                </a:lnTo>
                <a:lnTo>
                  <a:pt x="64" y="91"/>
                </a:lnTo>
                <a:lnTo>
                  <a:pt x="64" y="60"/>
                </a:lnTo>
                <a:lnTo>
                  <a:pt x="50" y="48"/>
                </a:lnTo>
                <a:lnTo>
                  <a:pt x="4" y="86"/>
                </a:lnTo>
                <a:lnTo>
                  <a:pt x="4" y="82"/>
                </a:lnTo>
                <a:lnTo>
                  <a:pt x="45" y="44"/>
                </a:lnTo>
                <a:lnTo>
                  <a:pt x="4" y="9"/>
                </a:lnTo>
                <a:lnTo>
                  <a:pt x="4" y="5"/>
                </a:lnTo>
                <a:lnTo>
                  <a:pt x="64" y="47"/>
                </a:lnTo>
                <a:lnTo>
                  <a:pt x="6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2597990" y="2398186"/>
            <a:ext cx="136683" cy="119091"/>
          </a:xfrm>
          <a:custGeom>
            <a:avLst/>
            <a:gdLst>
              <a:gd name="T0" fmla="*/ 80 w 92"/>
              <a:gd name="T1" fmla="*/ 18 h 81"/>
              <a:gd name="T2" fmla="*/ 46 w 92"/>
              <a:gd name="T3" fmla="*/ 0 h 81"/>
              <a:gd name="T4" fmla="*/ 46 w 92"/>
              <a:gd name="T5" fmla="*/ 8 h 81"/>
              <a:gd name="T6" fmla="*/ 73 w 92"/>
              <a:gd name="T7" fmla="*/ 22 h 81"/>
              <a:gd name="T8" fmla="*/ 64 w 92"/>
              <a:gd name="T9" fmla="*/ 68 h 81"/>
              <a:gd name="T10" fmla="*/ 46 w 92"/>
              <a:gd name="T11" fmla="*/ 73 h 81"/>
              <a:gd name="T12" fmla="*/ 46 w 92"/>
              <a:gd name="T13" fmla="*/ 81 h 81"/>
              <a:gd name="T14" fmla="*/ 68 w 92"/>
              <a:gd name="T15" fmla="*/ 74 h 81"/>
              <a:gd name="T16" fmla="*/ 80 w 92"/>
              <a:gd name="T17" fmla="*/ 18 h 81"/>
              <a:gd name="T18" fmla="*/ 46 w 92"/>
              <a:gd name="T19" fmla="*/ 0 h 81"/>
              <a:gd name="T20" fmla="*/ 24 w 92"/>
              <a:gd name="T21" fmla="*/ 7 h 81"/>
              <a:gd name="T22" fmla="*/ 12 w 92"/>
              <a:gd name="T23" fmla="*/ 63 h 81"/>
              <a:gd name="T24" fmla="*/ 46 w 92"/>
              <a:gd name="T25" fmla="*/ 81 h 81"/>
              <a:gd name="T26" fmla="*/ 46 w 92"/>
              <a:gd name="T27" fmla="*/ 73 h 81"/>
              <a:gd name="T28" fmla="*/ 19 w 92"/>
              <a:gd name="T29" fmla="*/ 59 h 81"/>
              <a:gd name="T30" fmla="*/ 19 w 92"/>
              <a:gd name="T31" fmla="*/ 59 h 81"/>
              <a:gd name="T32" fmla="*/ 28 w 92"/>
              <a:gd name="T33" fmla="*/ 13 h 81"/>
              <a:gd name="T34" fmla="*/ 46 w 92"/>
              <a:gd name="T35" fmla="*/ 8 h 81"/>
              <a:gd name="T36" fmla="*/ 46 w 92"/>
              <a:gd name="T3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" h="81">
                <a:moveTo>
                  <a:pt x="80" y="18"/>
                </a:moveTo>
                <a:cubicBezTo>
                  <a:pt x="72" y="6"/>
                  <a:pt x="59" y="0"/>
                  <a:pt x="46" y="0"/>
                </a:cubicBezTo>
                <a:cubicBezTo>
                  <a:pt x="46" y="8"/>
                  <a:pt x="46" y="8"/>
                  <a:pt x="46" y="8"/>
                </a:cubicBezTo>
                <a:cubicBezTo>
                  <a:pt x="57" y="8"/>
                  <a:pt x="67" y="13"/>
                  <a:pt x="73" y="22"/>
                </a:cubicBezTo>
                <a:cubicBezTo>
                  <a:pt x="83" y="37"/>
                  <a:pt x="79" y="58"/>
                  <a:pt x="64" y="68"/>
                </a:cubicBezTo>
                <a:cubicBezTo>
                  <a:pt x="59" y="71"/>
                  <a:pt x="52" y="73"/>
                  <a:pt x="46" y="73"/>
                </a:cubicBezTo>
                <a:cubicBezTo>
                  <a:pt x="46" y="81"/>
                  <a:pt x="46" y="81"/>
                  <a:pt x="46" y="81"/>
                </a:cubicBezTo>
                <a:cubicBezTo>
                  <a:pt x="54" y="81"/>
                  <a:pt x="61" y="79"/>
                  <a:pt x="68" y="74"/>
                </a:cubicBezTo>
                <a:cubicBezTo>
                  <a:pt x="87" y="62"/>
                  <a:pt x="92" y="37"/>
                  <a:pt x="80" y="18"/>
                </a:cubicBezTo>
                <a:close/>
                <a:moveTo>
                  <a:pt x="46" y="0"/>
                </a:moveTo>
                <a:cubicBezTo>
                  <a:pt x="38" y="0"/>
                  <a:pt x="30" y="2"/>
                  <a:pt x="24" y="7"/>
                </a:cubicBezTo>
                <a:cubicBezTo>
                  <a:pt x="5" y="19"/>
                  <a:pt x="0" y="44"/>
                  <a:pt x="12" y="63"/>
                </a:cubicBezTo>
                <a:cubicBezTo>
                  <a:pt x="20" y="74"/>
                  <a:pt x="33" y="81"/>
                  <a:pt x="46" y="81"/>
                </a:cubicBezTo>
                <a:cubicBezTo>
                  <a:pt x="46" y="73"/>
                  <a:pt x="46" y="73"/>
                  <a:pt x="46" y="73"/>
                </a:cubicBezTo>
                <a:cubicBezTo>
                  <a:pt x="35" y="73"/>
                  <a:pt x="25" y="68"/>
                  <a:pt x="19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9" y="43"/>
                  <a:pt x="13" y="23"/>
                  <a:pt x="28" y="13"/>
                </a:cubicBezTo>
                <a:cubicBezTo>
                  <a:pt x="33" y="9"/>
                  <a:pt x="40" y="8"/>
                  <a:pt x="46" y="8"/>
                </a:cubicBezTo>
                <a:lnTo>
                  <a:pt x="4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4" name="Freeform 52"/>
          <p:cNvSpPr/>
          <p:nvPr/>
        </p:nvSpPr>
        <p:spPr bwMode="auto">
          <a:xfrm>
            <a:off x="2569571" y="2480738"/>
            <a:ext cx="56839" cy="44659"/>
          </a:xfrm>
          <a:custGeom>
            <a:avLst/>
            <a:gdLst>
              <a:gd name="T0" fmla="*/ 6 w 42"/>
              <a:gd name="T1" fmla="*/ 33 h 33"/>
              <a:gd name="T2" fmla="*/ 0 w 42"/>
              <a:gd name="T3" fmla="*/ 24 h 33"/>
              <a:gd name="T4" fmla="*/ 36 w 42"/>
              <a:gd name="T5" fmla="*/ 0 h 33"/>
              <a:gd name="T6" fmla="*/ 42 w 42"/>
              <a:gd name="T7" fmla="*/ 9 h 33"/>
              <a:gd name="T8" fmla="*/ 6 w 42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3">
                <a:moveTo>
                  <a:pt x="6" y="33"/>
                </a:moveTo>
                <a:lnTo>
                  <a:pt x="0" y="24"/>
                </a:lnTo>
                <a:lnTo>
                  <a:pt x="36" y="0"/>
                </a:lnTo>
                <a:lnTo>
                  <a:pt x="42" y="9"/>
                </a:lnTo>
                <a:lnTo>
                  <a:pt x="6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5" name="Freeform 53"/>
          <p:cNvSpPr/>
          <p:nvPr/>
        </p:nvSpPr>
        <p:spPr bwMode="auto">
          <a:xfrm>
            <a:off x="2570924" y="2488857"/>
            <a:ext cx="41952" cy="35186"/>
          </a:xfrm>
          <a:custGeom>
            <a:avLst/>
            <a:gdLst>
              <a:gd name="T0" fmla="*/ 7 w 31"/>
              <a:gd name="T1" fmla="*/ 26 h 26"/>
              <a:gd name="T2" fmla="*/ 0 w 31"/>
              <a:gd name="T3" fmla="*/ 17 h 26"/>
              <a:gd name="T4" fmla="*/ 24 w 31"/>
              <a:gd name="T5" fmla="*/ 0 h 26"/>
              <a:gd name="T6" fmla="*/ 31 w 31"/>
              <a:gd name="T7" fmla="*/ 10 h 26"/>
              <a:gd name="T8" fmla="*/ 7 w 31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26">
                <a:moveTo>
                  <a:pt x="7" y="26"/>
                </a:moveTo>
                <a:lnTo>
                  <a:pt x="0" y="17"/>
                </a:lnTo>
                <a:lnTo>
                  <a:pt x="24" y="0"/>
                </a:lnTo>
                <a:lnTo>
                  <a:pt x="31" y="10"/>
                </a:lnTo>
                <a:lnTo>
                  <a:pt x="7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6" name="Freeform 54"/>
          <p:cNvSpPr/>
          <p:nvPr/>
        </p:nvSpPr>
        <p:spPr bwMode="auto">
          <a:xfrm>
            <a:off x="2535738" y="2487504"/>
            <a:ext cx="77138" cy="62252"/>
          </a:xfrm>
          <a:custGeom>
            <a:avLst/>
            <a:gdLst>
              <a:gd name="T0" fmla="*/ 16 w 53"/>
              <a:gd name="T1" fmla="*/ 39 h 42"/>
              <a:gd name="T2" fmla="*/ 3 w 53"/>
              <a:gd name="T3" fmla="*/ 37 h 42"/>
              <a:gd name="T4" fmla="*/ 6 w 53"/>
              <a:gd name="T5" fmla="*/ 24 h 42"/>
              <a:gd name="T6" fmla="*/ 38 w 53"/>
              <a:gd name="T7" fmla="*/ 2 h 42"/>
              <a:gd name="T8" fmla="*/ 46 w 53"/>
              <a:gd name="T9" fmla="*/ 1 h 42"/>
              <a:gd name="T10" fmla="*/ 53 w 53"/>
              <a:gd name="T11" fmla="*/ 10 h 42"/>
              <a:gd name="T12" fmla="*/ 49 w 53"/>
              <a:gd name="T13" fmla="*/ 17 h 42"/>
              <a:gd name="T14" fmla="*/ 16 w 53"/>
              <a:gd name="T15" fmla="*/ 39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3" h="42">
                <a:moveTo>
                  <a:pt x="16" y="39"/>
                </a:moveTo>
                <a:cubicBezTo>
                  <a:pt x="12" y="42"/>
                  <a:pt x="6" y="41"/>
                  <a:pt x="3" y="37"/>
                </a:cubicBezTo>
                <a:cubicBezTo>
                  <a:pt x="0" y="32"/>
                  <a:pt x="1" y="27"/>
                  <a:pt x="6" y="24"/>
                </a:cubicBezTo>
                <a:cubicBezTo>
                  <a:pt x="38" y="2"/>
                  <a:pt x="38" y="2"/>
                  <a:pt x="38" y="2"/>
                </a:cubicBezTo>
                <a:cubicBezTo>
                  <a:pt x="41" y="0"/>
                  <a:pt x="44" y="0"/>
                  <a:pt x="46" y="1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3"/>
                  <a:pt x="51" y="16"/>
                  <a:pt x="49" y="17"/>
                </a:cubicBezTo>
                <a:lnTo>
                  <a:pt x="16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7" name="Freeform 55"/>
          <p:cNvSpPr/>
          <p:nvPr/>
        </p:nvSpPr>
        <p:spPr bwMode="auto">
          <a:xfrm>
            <a:off x="2537091" y="2488857"/>
            <a:ext cx="73078" cy="60899"/>
          </a:xfrm>
          <a:custGeom>
            <a:avLst/>
            <a:gdLst>
              <a:gd name="T0" fmla="*/ 14 w 50"/>
              <a:gd name="T1" fmla="*/ 38 h 41"/>
              <a:gd name="T2" fmla="*/ 2 w 50"/>
              <a:gd name="T3" fmla="*/ 35 h 41"/>
              <a:gd name="T4" fmla="*/ 5 w 50"/>
              <a:gd name="T5" fmla="*/ 23 h 41"/>
              <a:gd name="T6" fmla="*/ 36 w 50"/>
              <a:gd name="T7" fmla="*/ 3 h 41"/>
              <a:gd name="T8" fmla="*/ 48 w 50"/>
              <a:gd name="T9" fmla="*/ 5 h 41"/>
              <a:gd name="T10" fmla="*/ 45 w 50"/>
              <a:gd name="T11" fmla="*/ 17 h 41"/>
              <a:gd name="T12" fmla="*/ 14 w 50"/>
              <a:gd name="T13" fmla="*/ 38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41">
                <a:moveTo>
                  <a:pt x="14" y="38"/>
                </a:moveTo>
                <a:cubicBezTo>
                  <a:pt x="10" y="41"/>
                  <a:pt x="5" y="39"/>
                  <a:pt x="2" y="35"/>
                </a:cubicBezTo>
                <a:cubicBezTo>
                  <a:pt x="0" y="31"/>
                  <a:pt x="1" y="26"/>
                  <a:pt x="5" y="23"/>
                </a:cubicBezTo>
                <a:cubicBezTo>
                  <a:pt x="36" y="3"/>
                  <a:pt x="36" y="3"/>
                  <a:pt x="36" y="3"/>
                </a:cubicBezTo>
                <a:cubicBezTo>
                  <a:pt x="40" y="0"/>
                  <a:pt x="45" y="1"/>
                  <a:pt x="48" y="5"/>
                </a:cubicBezTo>
                <a:cubicBezTo>
                  <a:pt x="50" y="9"/>
                  <a:pt x="49" y="15"/>
                  <a:pt x="45" y="17"/>
                </a:cubicBezTo>
                <a:lnTo>
                  <a:pt x="14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312595" y="2785672"/>
            <a:ext cx="5434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6342978" y="1855552"/>
            <a:ext cx="3039331" cy="667922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点击输入您的标题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440632" y="3621912"/>
            <a:ext cx="5370327" cy="205365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1" name="图形 60" descr="星星"/>
          <p:cNvPicPr>
            <a:picLocks noChangeAspect="1"/>
          </p:cNvPicPr>
          <p:nvPr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53811" y="2698302"/>
            <a:ext cx="349247" cy="349247"/>
          </a:xfrm>
          <a:prstGeom prst="rect">
            <a:avLst/>
          </a:prstGeom>
        </p:spPr>
      </p:pic>
      <p:pic>
        <p:nvPicPr>
          <p:cNvPr id="62" name="图形 61" descr="篝火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19703" y="3183201"/>
            <a:ext cx="289201" cy="289201"/>
          </a:xfrm>
          <a:prstGeom prst="rect">
            <a:avLst/>
          </a:prstGeom>
        </p:spPr>
      </p:pic>
      <p:pic>
        <p:nvPicPr>
          <p:cNvPr id="63" name="图形 62" descr="远足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29473" y="4114494"/>
            <a:ext cx="378785" cy="378785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3809067" y="6683064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E9A8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E9A8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E9A8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FFE9A8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FFE9A8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 animBg="1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pyright Notice"/>
          <p:cNvSpPr/>
          <p:nvPr/>
        </p:nvSpPr>
        <p:spPr bwMode="auto">
          <a:xfrm>
            <a:off x="6664022" y="3487327"/>
            <a:ext cx="3260041" cy="74254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02</a:t>
            </a:r>
            <a:r>
              <a:rPr lang="en-US" altLang="zh-CN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.</a:t>
            </a:r>
            <a:r>
              <a:rPr lang="zh-CN" altLang="en-US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活动概括</a:t>
            </a:r>
            <a:endParaRPr lang="en-US" sz="4400" b="1" cap="small" dirty="0">
              <a:solidFill>
                <a:srgbClr val="7A842F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079152" y="2516622"/>
            <a:ext cx="3374269" cy="1525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80525" y="2581359"/>
            <a:ext cx="3809675" cy="769441"/>
          </a:xfrm>
          <a:prstGeom prst="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PART TWO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活动概况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648424" y="1515466"/>
            <a:ext cx="4856813" cy="4272196"/>
          </a:xfrm>
          <a:prstGeom prst="round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2687" y="2339925"/>
            <a:ext cx="5171607" cy="2623278"/>
          </a:xfrm>
          <a:prstGeom prst="rect">
            <a:avLst/>
          </a:prstGeom>
          <a:solidFill>
            <a:srgbClr val="7A842F">
              <a:alpha val="7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cs typeface="+mn-ea"/>
                <a:sym typeface="+mn-lt"/>
              </a:rPr>
              <a:t>点击输入您的标题</a:t>
            </a:r>
            <a:endParaRPr lang="en-US" altLang="zh-CN" sz="3200" b="1" dirty="0">
              <a:cs typeface="+mn-ea"/>
              <a:sym typeface="+mn-lt"/>
            </a:endParaRPr>
          </a:p>
          <a:p>
            <a:pPr algn="ctr"/>
            <a:r>
              <a:rPr lang="zh-CN" altLang="en-US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</a:t>
            </a:r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12928" y="2901100"/>
            <a:ext cx="42832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</a:t>
            </a:r>
            <a:endParaRPr lang="en-US" altLang="zh-CN" sz="1600" dirty="0">
              <a:cs typeface="+mn-ea"/>
              <a:sym typeface="+mn-lt"/>
            </a:endParaRPr>
          </a:p>
          <a:p>
            <a:pPr algn="ctr"/>
            <a:endParaRPr lang="en-US" altLang="zh-CN" sz="1600" dirty="0"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7888675" y="2005964"/>
            <a:ext cx="3039331" cy="667922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点击输入您的标题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活动概况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Chord 32"/>
          <p:cNvSpPr/>
          <p:nvPr/>
        </p:nvSpPr>
        <p:spPr>
          <a:xfrm rot="17548004">
            <a:off x="2071701" y="2744527"/>
            <a:ext cx="1905000" cy="190500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33"/>
          <p:cNvSpPr/>
          <p:nvPr/>
        </p:nvSpPr>
        <p:spPr>
          <a:xfrm>
            <a:off x="2058648" y="3621039"/>
            <a:ext cx="79248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Isosceles Triangle 34"/>
          <p:cNvSpPr/>
          <p:nvPr/>
        </p:nvSpPr>
        <p:spPr>
          <a:xfrm rot="10800000" flipV="1">
            <a:off x="2860391" y="3325695"/>
            <a:ext cx="304800" cy="262759"/>
          </a:xfrm>
          <a:prstGeom prst="triangl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 Placeholder 3"/>
          <p:cNvSpPr txBox="1"/>
          <p:nvPr/>
        </p:nvSpPr>
        <p:spPr>
          <a:xfrm>
            <a:off x="2158241" y="2622997"/>
            <a:ext cx="1759167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此处输入标题</a:t>
            </a:r>
            <a:b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双击输入替换内容 双击输入替换内容 双击输入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82"/>
          <p:cNvSpPr>
            <a:spLocks noEditPoints="1"/>
          </p:cNvSpPr>
          <p:nvPr/>
        </p:nvSpPr>
        <p:spPr bwMode="auto">
          <a:xfrm>
            <a:off x="2764080" y="3908066"/>
            <a:ext cx="496552" cy="463931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Chord 54"/>
          <p:cNvSpPr/>
          <p:nvPr/>
        </p:nvSpPr>
        <p:spPr>
          <a:xfrm rot="6745650">
            <a:off x="4057070" y="2624607"/>
            <a:ext cx="1905000" cy="190500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Isosceles Triangle 55"/>
          <p:cNvSpPr/>
          <p:nvPr/>
        </p:nvSpPr>
        <p:spPr>
          <a:xfrm rot="10800000">
            <a:off x="4866437" y="3701576"/>
            <a:ext cx="304800" cy="262759"/>
          </a:xfrm>
          <a:prstGeom prst="triangl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 Placeholder 3"/>
          <p:cNvSpPr txBox="1"/>
          <p:nvPr/>
        </p:nvSpPr>
        <p:spPr>
          <a:xfrm>
            <a:off x="4196451" y="4009659"/>
            <a:ext cx="1776647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此处输入标题</a:t>
            </a:r>
            <a:b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双击输入替换内容 双击输入替换内容 双击输入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Chord 57"/>
          <p:cNvSpPr/>
          <p:nvPr/>
        </p:nvSpPr>
        <p:spPr>
          <a:xfrm rot="17546085">
            <a:off x="6044463" y="2744527"/>
            <a:ext cx="1905000" cy="190500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Isosceles Triangle 84"/>
          <p:cNvSpPr/>
          <p:nvPr/>
        </p:nvSpPr>
        <p:spPr>
          <a:xfrm rot="10800000" flipV="1">
            <a:off x="6843092" y="3325695"/>
            <a:ext cx="304800" cy="262759"/>
          </a:xfrm>
          <a:prstGeom prst="triangl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6164225" y="2582168"/>
            <a:ext cx="1776647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此处输入标题</a:t>
            </a:r>
            <a:b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双击输入替换内容 双击输入替换内容 双击输入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Chord 86"/>
          <p:cNvSpPr/>
          <p:nvPr/>
        </p:nvSpPr>
        <p:spPr>
          <a:xfrm rot="6745650">
            <a:off x="8057250" y="2624607"/>
            <a:ext cx="1905000" cy="1905000"/>
          </a:xfrm>
          <a:prstGeom prst="chord">
            <a:avLst>
              <a:gd name="adj1" fmla="val 4058279"/>
              <a:gd name="adj2" fmla="val 14846112"/>
            </a:avLst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Isosceles Triangle 87"/>
          <p:cNvSpPr/>
          <p:nvPr/>
        </p:nvSpPr>
        <p:spPr>
          <a:xfrm rot="10800000">
            <a:off x="8855445" y="3700815"/>
            <a:ext cx="304800" cy="262759"/>
          </a:xfrm>
          <a:prstGeom prst="triangl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 Placeholder 3"/>
          <p:cNvSpPr txBox="1"/>
          <p:nvPr/>
        </p:nvSpPr>
        <p:spPr>
          <a:xfrm>
            <a:off x="8196631" y="4009659"/>
            <a:ext cx="1776647" cy="6463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此处输入标题</a:t>
            </a:r>
            <a:b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</a:b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双击输入替换内容 双击输入替换内容 双击输入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172"/>
          <p:cNvSpPr>
            <a:spLocks noEditPoints="1"/>
          </p:cNvSpPr>
          <p:nvPr/>
        </p:nvSpPr>
        <p:spPr bwMode="auto">
          <a:xfrm>
            <a:off x="4760542" y="2996580"/>
            <a:ext cx="494246" cy="359736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122"/>
          <p:cNvSpPr>
            <a:spLocks noEditPoints="1"/>
          </p:cNvSpPr>
          <p:nvPr/>
        </p:nvSpPr>
        <p:spPr bwMode="auto">
          <a:xfrm>
            <a:off x="6880127" y="3908066"/>
            <a:ext cx="308042" cy="443025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Freeform 66"/>
          <p:cNvSpPr>
            <a:spLocks noEditPoints="1"/>
          </p:cNvSpPr>
          <p:nvPr/>
        </p:nvSpPr>
        <p:spPr bwMode="auto">
          <a:xfrm>
            <a:off x="8753209" y="2966599"/>
            <a:ext cx="509273" cy="395014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 animBg="1"/>
      <p:bldP spid="18" grpId="0" animBg="1"/>
      <p:bldP spid="19" grpId="0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活动概况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47790" y="1286256"/>
            <a:ext cx="6994267" cy="466648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267700" y="3921419"/>
            <a:ext cx="33909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E2C2C"/>
                </a:solidFill>
                <a:cs typeface="+mn-ea"/>
                <a:sym typeface="+mn-lt"/>
              </a:rPr>
              <a:t>单击这里修改填写你的文字内容，或复制的文本信息。单击这里修改填写你的文字内容，或复制的文本信息。单击这里修改填写你的文字内容，或复制的文本信息。单击这里修改填写你的文字内容，或复制的文本信息。</a:t>
            </a:r>
            <a:endParaRPr lang="zh-CN" altLang="en-US" sz="1400" dirty="0">
              <a:solidFill>
                <a:srgbClr val="0E2C2C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67700" y="3067339"/>
            <a:ext cx="1290399" cy="825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E2C2C"/>
                </a:solidFill>
                <a:cs typeface="+mn-ea"/>
                <a:sym typeface="+mn-lt"/>
              </a:rPr>
              <a:t>露营</a:t>
            </a:r>
            <a:endParaRPr lang="zh-CN" altLang="en-US" sz="3600" dirty="0">
              <a:solidFill>
                <a:srgbClr val="0E2C2C"/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234124" y="1298361"/>
            <a:ext cx="2647950" cy="176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活动概况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383956" y="2604273"/>
            <a:ext cx="3041037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5"/>
          <p:cNvSpPr/>
          <p:nvPr/>
        </p:nvSpPr>
        <p:spPr bwMode="auto">
          <a:xfrm>
            <a:off x="4136652" y="2633758"/>
            <a:ext cx="1927935" cy="1876821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rgbClr val="7A84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5128680" y="1563860"/>
            <a:ext cx="1876822" cy="1932726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rgbClr val="7A84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Freeform 7"/>
          <p:cNvSpPr/>
          <p:nvPr/>
        </p:nvSpPr>
        <p:spPr bwMode="auto">
          <a:xfrm>
            <a:off x="6064587" y="2490850"/>
            <a:ext cx="1926337" cy="1878417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rgbClr val="7A84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5154736" y="3492674"/>
            <a:ext cx="1878418" cy="1931129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rgbClr val="7A842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2" name="Freeform 65"/>
          <p:cNvSpPr>
            <a:spLocks noEditPoints="1"/>
          </p:cNvSpPr>
          <p:nvPr/>
        </p:nvSpPr>
        <p:spPr bwMode="auto">
          <a:xfrm>
            <a:off x="4452786" y="3103695"/>
            <a:ext cx="411697" cy="37515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3" name="Freeform 131"/>
          <p:cNvSpPr/>
          <p:nvPr/>
        </p:nvSpPr>
        <p:spPr bwMode="auto">
          <a:xfrm>
            <a:off x="6178420" y="2026050"/>
            <a:ext cx="321562" cy="326433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4" name="Freeform 135"/>
          <p:cNvSpPr>
            <a:spLocks noEditPoints="1"/>
          </p:cNvSpPr>
          <p:nvPr/>
        </p:nvSpPr>
        <p:spPr bwMode="auto">
          <a:xfrm>
            <a:off x="7188426" y="3575910"/>
            <a:ext cx="384901" cy="36053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5" name="Freeform 36"/>
          <p:cNvSpPr>
            <a:spLocks noEditPoints="1"/>
          </p:cNvSpPr>
          <p:nvPr/>
        </p:nvSpPr>
        <p:spPr bwMode="auto">
          <a:xfrm>
            <a:off x="5640072" y="4679727"/>
            <a:ext cx="311818" cy="33861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032047" y="5133024"/>
            <a:ext cx="3041037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47835" y="1675564"/>
            <a:ext cx="2875653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27316" y="3853426"/>
            <a:ext cx="3041037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72"/>
          <p:cNvGrpSpPr/>
          <p:nvPr/>
        </p:nvGrpSpPr>
        <p:grpSpPr>
          <a:xfrm>
            <a:off x="941614" y="1771851"/>
            <a:ext cx="3047999" cy="1003356"/>
            <a:chOff x="5603652" y="1829887"/>
            <a:chExt cx="1947726" cy="362587"/>
          </a:xfrm>
        </p:grpSpPr>
        <p:sp>
          <p:nvSpPr>
            <p:cNvPr id="20" name="Text Placeholder 3"/>
            <p:cNvSpPr txBox="1"/>
            <p:nvPr/>
          </p:nvSpPr>
          <p:spPr>
            <a:xfrm>
              <a:off x="6459409" y="1829887"/>
              <a:ext cx="983374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 Placeholder 3"/>
            <p:cNvSpPr txBox="1"/>
            <p:nvPr/>
          </p:nvSpPr>
          <p:spPr>
            <a:xfrm>
              <a:off x="5603652" y="2036762"/>
              <a:ext cx="1947726" cy="1557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72"/>
          <p:cNvGrpSpPr/>
          <p:nvPr/>
        </p:nvGrpSpPr>
        <p:grpSpPr>
          <a:xfrm>
            <a:off x="877957" y="3904322"/>
            <a:ext cx="3047999" cy="1003356"/>
            <a:chOff x="5603652" y="1829887"/>
            <a:chExt cx="1947726" cy="362587"/>
          </a:xfrm>
        </p:grpSpPr>
        <p:sp>
          <p:nvSpPr>
            <p:cNvPr id="23" name="Text Placeholder 3"/>
            <p:cNvSpPr txBox="1"/>
            <p:nvPr/>
          </p:nvSpPr>
          <p:spPr>
            <a:xfrm>
              <a:off x="6459409" y="1829887"/>
              <a:ext cx="983374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 Placeholder 3"/>
            <p:cNvSpPr txBox="1"/>
            <p:nvPr/>
          </p:nvSpPr>
          <p:spPr>
            <a:xfrm>
              <a:off x="5603652" y="2036762"/>
              <a:ext cx="1947726" cy="1557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72"/>
          <p:cNvGrpSpPr/>
          <p:nvPr/>
        </p:nvGrpSpPr>
        <p:grpSpPr>
          <a:xfrm>
            <a:off x="8146196" y="2735079"/>
            <a:ext cx="3047999" cy="1010625"/>
            <a:chOff x="5603652" y="1827259"/>
            <a:chExt cx="1947726" cy="365214"/>
          </a:xfrm>
        </p:grpSpPr>
        <p:sp>
          <p:nvSpPr>
            <p:cNvPr id="26" name="Text Placeholder 3"/>
            <p:cNvSpPr txBox="1"/>
            <p:nvPr/>
          </p:nvSpPr>
          <p:spPr>
            <a:xfrm>
              <a:off x="5863330" y="1827259"/>
              <a:ext cx="983374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 Placeholder 3"/>
            <p:cNvSpPr txBox="1"/>
            <p:nvPr/>
          </p:nvSpPr>
          <p:spPr>
            <a:xfrm>
              <a:off x="5603652" y="2036761"/>
              <a:ext cx="1947726" cy="1557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72"/>
          <p:cNvGrpSpPr/>
          <p:nvPr/>
        </p:nvGrpSpPr>
        <p:grpSpPr>
          <a:xfrm>
            <a:off x="7272482" y="5133025"/>
            <a:ext cx="3047999" cy="990245"/>
            <a:chOff x="5603652" y="1834624"/>
            <a:chExt cx="1947726" cy="357849"/>
          </a:xfrm>
        </p:grpSpPr>
        <p:sp>
          <p:nvSpPr>
            <p:cNvPr id="29" name="Text Placeholder 3"/>
            <p:cNvSpPr txBox="1"/>
            <p:nvPr/>
          </p:nvSpPr>
          <p:spPr>
            <a:xfrm>
              <a:off x="5652782" y="1834624"/>
              <a:ext cx="983374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 Placeholder 3"/>
            <p:cNvSpPr txBox="1"/>
            <p:nvPr/>
          </p:nvSpPr>
          <p:spPr>
            <a:xfrm>
              <a:off x="5603652" y="2036762"/>
              <a:ext cx="1947726" cy="1557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pyright Notice"/>
          <p:cNvSpPr/>
          <p:nvPr/>
        </p:nvSpPr>
        <p:spPr bwMode="auto">
          <a:xfrm>
            <a:off x="6699660" y="3487327"/>
            <a:ext cx="3260041" cy="74254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/>
          <a:p>
            <a:r>
              <a:rPr lang="en-US" altLang="zh-CN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03.</a:t>
            </a:r>
            <a:r>
              <a:rPr lang="zh-CN" altLang="en-US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活</a:t>
            </a:r>
            <a:r>
              <a:rPr lang="zh-CN" altLang="en-US" sz="4400" b="1" cap="small" dirty="0">
                <a:solidFill>
                  <a:srgbClr val="7A842F"/>
                </a:solidFill>
                <a:cs typeface="+mn-ea"/>
                <a:sym typeface="+mn-lt"/>
              </a:rPr>
              <a:t>动形式</a:t>
            </a:r>
            <a:endParaRPr lang="en-US" sz="4400" b="1" cap="small" dirty="0">
              <a:solidFill>
                <a:srgbClr val="7A842F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079152" y="2516622"/>
            <a:ext cx="3374269" cy="1525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80526" y="2581359"/>
            <a:ext cx="4431974" cy="769441"/>
          </a:xfrm>
          <a:prstGeom prst="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PART THREE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活动形式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581006" y="1473110"/>
            <a:ext cx="2818151" cy="1708879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点击输入您的标题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双击输入替换内容 双击输入替换内容 双击输入替换内容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4686924" y="1494330"/>
            <a:ext cx="2818151" cy="1708879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点击输入您的标题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双击输入替换内容 双击输入替换内容 双击输入替换内容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7792842" y="1494330"/>
            <a:ext cx="2818151" cy="1708879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点击输入您的标题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双击输入替换内容 双击输入替换内容 双击输入替换内容 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1595993" y="3429000"/>
            <a:ext cx="2818151" cy="1708879"/>
          </a:xfrm>
          <a:prstGeom prst="round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defRPr/>
            </a:pP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4686924" y="3428999"/>
            <a:ext cx="2818151" cy="1708879"/>
          </a:xfrm>
          <a:prstGeom prst="round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defRPr/>
            </a:pP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7792842" y="3428998"/>
            <a:ext cx="2818151" cy="1708879"/>
          </a:xfrm>
          <a:prstGeom prst="round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defRPr/>
            </a:pPr>
            <a:endParaRPr lang="en-US" altLang="zh-C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活动形式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圆: 空心 3"/>
          <p:cNvSpPr/>
          <p:nvPr/>
        </p:nvSpPr>
        <p:spPr>
          <a:xfrm>
            <a:off x="959370" y="1229194"/>
            <a:ext cx="2938072" cy="2938072"/>
          </a:xfrm>
          <a:prstGeom prst="donut">
            <a:avLst>
              <a:gd name="adj" fmla="val 39274"/>
            </a:avLst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圆: 空心 6"/>
          <p:cNvSpPr/>
          <p:nvPr/>
        </p:nvSpPr>
        <p:spPr>
          <a:xfrm>
            <a:off x="2518516" y="3743343"/>
            <a:ext cx="2655757" cy="2655757"/>
          </a:xfrm>
          <a:prstGeom prst="donut">
            <a:avLst>
              <a:gd name="adj" fmla="val 39274"/>
            </a:avLst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圆: 空心 7"/>
          <p:cNvSpPr/>
          <p:nvPr/>
        </p:nvSpPr>
        <p:spPr>
          <a:xfrm>
            <a:off x="4821834" y="2398427"/>
            <a:ext cx="2133600" cy="2133600"/>
          </a:xfrm>
          <a:prstGeom prst="donut">
            <a:avLst>
              <a:gd name="adj" fmla="val 39274"/>
            </a:avLst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 rot="694812">
            <a:off x="2294414" y="2915587"/>
            <a:ext cx="3717561" cy="404734"/>
          </a:xfrm>
          <a:prstGeom prst="roundRect">
            <a:avLst/>
          </a:prstGeom>
          <a:solidFill>
            <a:srgbClr val="FBBD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 rot="19337545">
            <a:off x="3427320" y="4113047"/>
            <a:ext cx="2789029" cy="404734"/>
          </a:xfrm>
          <a:prstGeom prst="roundRect">
            <a:avLst/>
          </a:prstGeom>
          <a:solidFill>
            <a:srgbClr val="FBBD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 rot="3525479">
            <a:off x="1751828" y="3663096"/>
            <a:ext cx="2975749" cy="404734"/>
          </a:xfrm>
          <a:prstGeom prst="roundRect">
            <a:avLst/>
          </a:prstGeom>
          <a:solidFill>
            <a:srgbClr val="FBBD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089597" y="2269311"/>
            <a:ext cx="857837" cy="857837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374677" y="4623660"/>
            <a:ext cx="857837" cy="857837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77981" y="3027960"/>
            <a:ext cx="857837" cy="857837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04079" y="2959602"/>
            <a:ext cx="42832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</a:t>
            </a:r>
            <a:endParaRPr lang="en-US" altLang="zh-CN" sz="1600" dirty="0">
              <a:cs typeface="+mn-ea"/>
              <a:sym typeface="+mn-lt"/>
            </a:endParaRPr>
          </a:p>
          <a:p>
            <a:pPr algn="ctr"/>
            <a:endParaRPr lang="en-US" altLang="zh-CN" sz="1600" dirty="0"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7879826" y="2064466"/>
            <a:ext cx="3039331" cy="667922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点击输入您的标题</a:t>
            </a:r>
            <a:endParaRPr lang="zh-CN" altLang="en-US" sz="2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活动形式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Rectangle 81"/>
          <p:cNvSpPr/>
          <p:nvPr/>
        </p:nvSpPr>
        <p:spPr>
          <a:xfrm flipH="1">
            <a:off x="8887554" y="2336792"/>
            <a:ext cx="1414430" cy="1414430"/>
          </a:xfrm>
          <a:prstGeom prst="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 dirty="0">
              <a:cs typeface="+mn-ea"/>
              <a:sym typeface="+mn-lt"/>
            </a:endParaRPr>
          </a:p>
        </p:txBody>
      </p:sp>
      <p:sp>
        <p:nvSpPr>
          <p:cNvPr id="8" name="Rectangle 82"/>
          <p:cNvSpPr/>
          <p:nvPr/>
        </p:nvSpPr>
        <p:spPr>
          <a:xfrm flipH="1">
            <a:off x="9006820" y="2456058"/>
            <a:ext cx="1175897" cy="11758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4" name="Rectangle 88"/>
          <p:cNvSpPr/>
          <p:nvPr/>
        </p:nvSpPr>
        <p:spPr>
          <a:xfrm flipH="1">
            <a:off x="1749882" y="2331148"/>
            <a:ext cx="1414430" cy="1414430"/>
          </a:xfrm>
          <a:prstGeom prst="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5" name="Rectangle 89"/>
          <p:cNvSpPr/>
          <p:nvPr/>
        </p:nvSpPr>
        <p:spPr>
          <a:xfrm flipH="1">
            <a:off x="1869148" y="2450414"/>
            <a:ext cx="1175897" cy="11758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3" name="Rectangle 112"/>
          <p:cNvSpPr/>
          <p:nvPr/>
        </p:nvSpPr>
        <p:spPr>
          <a:xfrm flipH="1">
            <a:off x="4129106" y="2331148"/>
            <a:ext cx="1414430" cy="1414430"/>
          </a:xfrm>
          <a:prstGeom prst="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 dirty="0">
              <a:cs typeface="+mn-ea"/>
              <a:sym typeface="+mn-lt"/>
            </a:endParaRPr>
          </a:p>
        </p:txBody>
      </p:sp>
      <p:sp>
        <p:nvSpPr>
          <p:cNvPr id="24" name="Rectangle 113"/>
          <p:cNvSpPr/>
          <p:nvPr/>
        </p:nvSpPr>
        <p:spPr>
          <a:xfrm flipH="1">
            <a:off x="4248372" y="2450414"/>
            <a:ext cx="1175897" cy="11758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4" name="Rectangle 133"/>
          <p:cNvSpPr/>
          <p:nvPr/>
        </p:nvSpPr>
        <p:spPr>
          <a:xfrm>
            <a:off x="6508330" y="2331148"/>
            <a:ext cx="1414430" cy="1414430"/>
          </a:xfrm>
          <a:prstGeom prst="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cs typeface="+mn-ea"/>
              <a:sym typeface="+mn-lt"/>
            </a:endParaRPr>
          </a:p>
        </p:txBody>
      </p:sp>
      <p:sp>
        <p:nvSpPr>
          <p:cNvPr id="45" name="Rectangle 134"/>
          <p:cNvSpPr/>
          <p:nvPr/>
        </p:nvSpPr>
        <p:spPr>
          <a:xfrm>
            <a:off x="6627596" y="2450414"/>
            <a:ext cx="1175897" cy="1175897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grpSp>
        <p:nvGrpSpPr>
          <p:cNvPr id="47" name="Group 72"/>
          <p:cNvGrpSpPr/>
          <p:nvPr/>
        </p:nvGrpSpPr>
        <p:grpSpPr>
          <a:xfrm>
            <a:off x="1120090" y="4103821"/>
            <a:ext cx="2469306" cy="972615"/>
            <a:chOff x="5603652" y="1840996"/>
            <a:chExt cx="1947726" cy="351478"/>
          </a:xfrm>
        </p:grpSpPr>
        <p:sp>
          <p:nvSpPr>
            <p:cNvPr id="48" name="Text Placeholder 3"/>
            <p:cNvSpPr txBox="1"/>
            <p:nvPr/>
          </p:nvSpPr>
          <p:spPr>
            <a:xfrm>
              <a:off x="5895381" y="1840996"/>
              <a:ext cx="1213833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Text Placeholder 3"/>
            <p:cNvSpPr txBox="1"/>
            <p:nvPr/>
          </p:nvSpPr>
          <p:spPr>
            <a:xfrm>
              <a:off x="5603652" y="2036762"/>
              <a:ext cx="1947726" cy="1557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72"/>
          <p:cNvGrpSpPr/>
          <p:nvPr/>
        </p:nvGrpSpPr>
        <p:grpSpPr>
          <a:xfrm>
            <a:off x="3713592" y="4119088"/>
            <a:ext cx="2469306" cy="972615"/>
            <a:chOff x="5603652" y="1840996"/>
            <a:chExt cx="1947726" cy="351478"/>
          </a:xfrm>
        </p:grpSpPr>
        <p:sp>
          <p:nvSpPr>
            <p:cNvPr id="51" name="Text Placeholder 3"/>
            <p:cNvSpPr txBox="1"/>
            <p:nvPr/>
          </p:nvSpPr>
          <p:spPr>
            <a:xfrm>
              <a:off x="5895381" y="1840996"/>
              <a:ext cx="1213833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Text Placeholder 3"/>
            <p:cNvSpPr txBox="1"/>
            <p:nvPr/>
          </p:nvSpPr>
          <p:spPr>
            <a:xfrm>
              <a:off x="5603652" y="2036762"/>
              <a:ext cx="1947726" cy="1557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72"/>
          <p:cNvGrpSpPr/>
          <p:nvPr/>
        </p:nvGrpSpPr>
        <p:grpSpPr>
          <a:xfrm>
            <a:off x="6182898" y="4119088"/>
            <a:ext cx="2469306" cy="972615"/>
            <a:chOff x="5603652" y="1840996"/>
            <a:chExt cx="1947726" cy="351478"/>
          </a:xfrm>
        </p:grpSpPr>
        <p:sp>
          <p:nvSpPr>
            <p:cNvPr id="54" name="Text Placeholder 3"/>
            <p:cNvSpPr txBox="1"/>
            <p:nvPr/>
          </p:nvSpPr>
          <p:spPr>
            <a:xfrm>
              <a:off x="5895381" y="1840996"/>
              <a:ext cx="1213833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Text Placeholder 3"/>
            <p:cNvSpPr txBox="1"/>
            <p:nvPr/>
          </p:nvSpPr>
          <p:spPr>
            <a:xfrm>
              <a:off x="5603652" y="2036762"/>
              <a:ext cx="1947726" cy="1557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Group 72"/>
          <p:cNvGrpSpPr/>
          <p:nvPr/>
        </p:nvGrpSpPr>
        <p:grpSpPr>
          <a:xfrm>
            <a:off x="8634681" y="4119088"/>
            <a:ext cx="2469306" cy="972615"/>
            <a:chOff x="5603652" y="1840996"/>
            <a:chExt cx="1947726" cy="351478"/>
          </a:xfrm>
        </p:grpSpPr>
        <p:sp>
          <p:nvSpPr>
            <p:cNvPr id="57" name="Text Placeholder 3"/>
            <p:cNvSpPr txBox="1"/>
            <p:nvPr/>
          </p:nvSpPr>
          <p:spPr>
            <a:xfrm>
              <a:off x="5895381" y="1840996"/>
              <a:ext cx="1213833" cy="11122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此处输入标题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 Placeholder 3"/>
            <p:cNvSpPr txBox="1"/>
            <p:nvPr/>
          </p:nvSpPr>
          <p:spPr>
            <a:xfrm>
              <a:off x="5603652" y="2036762"/>
              <a:ext cx="1947726" cy="155712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双击输入替换内容 双击输入替换内容 双击输入替换内容 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形 2" descr="盆花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08572" y="2615247"/>
            <a:ext cx="914400" cy="914400"/>
          </a:xfrm>
          <a:prstGeom prst="rect">
            <a:avLst/>
          </a:prstGeom>
        </p:spPr>
      </p:pic>
      <p:pic>
        <p:nvPicPr>
          <p:cNvPr id="60" name="图形 59" descr="远足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395685" y="2560733"/>
            <a:ext cx="914400" cy="914400"/>
          </a:xfrm>
          <a:prstGeom prst="rect">
            <a:avLst/>
          </a:prstGeom>
        </p:spPr>
      </p:pic>
      <p:pic>
        <p:nvPicPr>
          <p:cNvPr id="62" name="图形 61" descr="足迹"/>
          <p:cNvPicPr>
            <a:picLocks noChangeAspect="1"/>
          </p:cNvPicPr>
          <p:nvPr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85318" y="2615247"/>
            <a:ext cx="914400" cy="914400"/>
          </a:xfrm>
          <a:prstGeom prst="rect">
            <a:avLst/>
          </a:prstGeom>
        </p:spPr>
      </p:pic>
      <p:pic>
        <p:nvPicPr>
          <p:cNvPr id="64" name="图形 63" descr="垂钓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37568" y="2560733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152392" y="1461885"/>
            <a:ext cx="3887215" cy="175728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80825" y="3327028"/>
            <a:ext cx="783034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73481C"/>
                </a:solidFill>
                <a:cs typeface="+mn-ea"/>
                <a:sym typeface="+mn-lt"/>
              </a:rPr>
              <a:t>户外野营活动</a:t>
            </a:r>
            <a:endParaRPr lang="en-US" altLang="zh-CN" sz="5400" b="1" dirty="0">
              <a:solidFill>
                <a:srgbClr val="73481C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800" b="1" dirty="0">
                <a:solidFill>
                  <a:srgbClr val="73481C"/>
                </a:solidFill>
                <a:cs typeface="+mn-ea"/>
                <a:sym typeface="+mn-lt"/>
              </a:rPr>
              <a:t>策划方案</a:t>
            </a:r>
            <a:r>
              <a:rPr lang="en-US" altLang="zh-CN" sz="4800" b="1" dirty="0">
                <a:solidFill>
                  <a:srgbClr val="73481C"/>
                </a:solidFill>
                <a:cs typeface="+mn-ea"/>
                <a:sym typeface="+mn-lt"/>
              </a:rPr>
              <a:t>PPT</a:t>
            </a:r>
            <a:endParaRPr lang="en-US" altLang="zh-CN" sz="4800" b="1" dirty="0">
              <a:solidFill>
                <a:srgbClr val="73481C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b="1" dirty="0">
                <a:solidFill>
                  <a:srgbClr val="73481C"/>
                </a:solidFill>
                <a:cs typeface="+mn-ea"/>
                <a:sym typeface="+mn-lt"/>
              </a:rPr>
              <a:t>Great achievement of the construction bank, can not know</a:t>
            </a:r>
            <a:endParaRPr lang="zh-CN" altLang="en-US" sz="1400" b="1" dirty="0">
              <a:solidFill>
                <a:srgbClr val="73481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活动形式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Oval 36"/>
          <p:cNvSpPr>
            <a:spLocks noChangeArrowheads="1"/>
          </p:cNvSpPr>
          <p:nvPr/>
        </p:nvSpPr>
        <p:spPr bwMode="auto">
          <a:xfrm>
            <a:off x="2553825" y="3119162"/>
            <a:ext cx="631659" cy="633236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37"/>
          <p:cNvSpPr>
            <a:spLocks noChangeArrowheads="1"/>
          </p:cNvSpPr>
          <p:nvPr/>
        </p:nvSpPr>
        <p:spPr bwMode="auto">
          <a:xfrm>
            <a:off x="2598775" y="3164112"/>
            <a:ext cx="542549" cy="5433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38"/>
          <p:cNvSpPr>
            <a:spLocks noEditPoints="1"/>
          </p:cNvSpPr>
          <p:nvPr/>
        </p:nvSpPr>
        <p:spPr bwMode="auto">
          <a:xfrm>
            <a:off x="2764379" y="3255588"/>
            <a:ext cx="208976" cy="360385"/>
          </a:xfrm>
          <a:custGeom>
            <a:avLst/>
            <a:gdLst>
              <a:gd name="T0" fmla="*/ 102 w 112"/>
              <a:gd name="T1" fmla="*/ 0 h 193"/>
              <a:gd name="T2" fmla="*/ 10 w 112"/>
              <a:gd name="T3" fmla="*/ 0 h 193"/>
              <a:gd name="T4" fmla="*/ 0 w 112"/>
              <a:gd name="T5" fmla="*/ 10 h 193"/>
              <a:gd name="T6" fmla="*/ 0 w 112"/>
              <a:gd name="T7" fmla="*/ 183 h 193"/>
              <a:gd name="T8" fmla="*/ 10 w 112"/>
              <a:gd name="T9" fmla="*/ 193 h 193"/>
              <a:gd name="T10" fmla="*/ 102 w 112"/>
              <a:gd name="T11" fmla="*/ 193 h 193"/>
              <a:gd name="T12" fmla="*/ 112 w 112"/>
              <a:gd name="T13" fmla="*/ 183 h 193"/>
              <a:gd name="T14" fmla="*/ 112 w 112"/>
              <a:gd name="T15" fmla="*/ 10 h 193"/>
              <a:gd name="T16" fmla="*/ 102 w 112"/>
              <a:gd name="T17" fmla="*/ 0 h 193"/>
              <a:gd name="T18" fmla="*/ 27 w 112"/>
              <a:gd name="T19" fmla="*/ 9 h 193"/>
              <a:gd name="T20" fmla="*/ 90 w 112"/>
              <a:gd name="T21" fmla="*/ 9 h 193"/>
              <a:gd name="T22" fmla="*/ 90 w 112"/>
              <a:gd name="T23" fmla="*/ 14 h 193"/>
              <a:gd name="T24" fmla="*/ 27 w 112"/>
              <a:gd name="T25" fmla="*/ 14 h 193"/>
              <a:gd name="T26" fmla="*/ 27 w 112"/>
              <a:gd name="T27" fmla="*/ 9 h 193"/>
              <a:gd name="T28" fmla="*/ 58 w 112"/>
              <a:gd name="T29" fmla="*/ 184 h 193"/>
              <a:gd name="T30" fmla="*/ 47 w 112"/>
              <a:gd name="T31" fmla="*/ 173 h 193"/>
              <a:gd name="T32" fmla="*/ 58 w 112"/>
              <a:gd name="T33" fmla="*/ 163 h 193"/>
              <a:gd name="T34" fmla="*/ 68 w 112"/>
              <a:gd name="T35" fmla="*/ 173 h 193"/>
              <a:gd name="T36" fmla="*/ 58 w 112"/>
              <a:gd name="T37" fmla="*/ 184 h 193"/>
              <a:gd name="T38" fmla="*/ 102 w 112"/>
              <a:gd name="T39" fmla="*/ 155 h 193"/>
              <a:gd name="T40" fmla="*/ 10 w 112"/>
              <a:gd name="T41" fmla="*/ 155 h 193"/>
              <a:gd name="T42" fmla="*/ 10 w 112"/>
              <a:gd name="T43" fmla="*/ 24 h 193"/>
              <a:gd name="T44" fmla="*/ 102 w 112"/>
              <a:gd name="T45" fmla="*/ 24 h 193"/>
              <a:gd name="T46" fmla="*/ 102 w 112"/>
              <a:gd name="T47" fmla="*/ 15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" h="193">
                <a:moveTo>
                  <a:pt x="10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9"/>
                  <a:pt x="5" y="193"/>
                  <a:pt x="10" y="193"/>
                </a:cubicBezTo>
                <a:cubicBezTo>
                  <a:pt x="102" y="193"/>
                  <a:pt x="102" y="193"/>
                  <a:pt x="102" y="193"/>
                </a:cubicBezTo>
                <a:cubicBezTo>
                  <a:pt x="108" y="193"/>
                  <a:pt x="112" y="189"/>
                  <a:pt x="112" y="183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5"/>
                  <a:pt x="108" y="0"/>
                  <a:pt x="102" y="0"/>
                </a:cubicBezTo>
                <a:close/>
                <a:moveTo>
                  <a:pt x="27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27" y="14"/>
                  <a:pt x="27" y="14"/>
                  <a:pt x="27" y="14"/>
                </a:cubicBezTo>
                <a:lnTo>
                  <a:pt x="27" y="9"/>
                </a:lnTo>
                <a:close/>
                <a:moveTo>
                  <a:pt x="58" y="184"/>
                </a:moveTo>
                <a:cubicBezTo>
                  <a:pt x="52" y="184"/>
                  <a:pt x="47" y="179"/>
                  <a:pt x="47" y="173"/>
                </a:cubicBezTo>
                <a:cubicBezTo>
                  <a:pt x="47" y="167"/>
                  <a:pt x="52" y="163"/>
                  <a:pt x="58" y="163"/>
                </a:cubicBezTo>
                <a:cubicBezTo>
                  <a:pt x="64" y="163"/>
                  <a:pt x="68" y="167"/>
                  <a:pt x="68" y="173"/>
                </a:cubicBezTo>
                <a:cubicBezTo>
                  <a:pt x="68" y="179"/>
                  <a:pt x="64" y="184"/>
                  <a:pt x="58" y="184"/>
                </a:cubicBezTo>
                <a:close/>
                <a:moveTo>
                  <a:pt x="102" y="155"/>
                </a:moveTo>
                <a:cubicBezTo>
                  <a:pt x="10" y="155"/>
                  <a:pt x="10" y="155"/>
                  <a:pt x="10" y="15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2" y="24"/>
                  <a:pt x="102" y="24"/>
                  <a:pt x="102" y="24"/>
                </a:cubicBezTo>
                <a:lnTo>
                  <a:pt x="102" y="155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Group 8"/>
          <p:cNvGrpSpPr/>
          <p:nvPr/>
        </p:nvGrpSpPr>
        <p:grpSpPr>
          <a:xfrm>
            <a:off x="2560922" y="3744512"/>
            <a:ext cx="615099" cy="947962"/>
            <a:chOff x="1402549" y="4689132"/>
            <a:chExt cx="820132" cy="1263949"/>
          </a:xfrm>
        </p:grpSpPr>
        <p:sp>
          <p:nvSpPr>
            <p:cNvPr id="11" name="Freeform 40"/>
            <p:cNvSpPr/>
            <p:nvPr/>
          </p:nvSpPr>
          <p:spPr bwMode="auto">
            <a:xfrm>
              <a:off x="1402549" y="4689132"/>
              <a:ext cx="820132" cy="169284"/>
            </a:xfrm>
            <a:custGeom>
              <a:avLst/>
              <a:gdLst>
                <a:gd name="T0" fmla="*/ 330 w 330"/>
                <a:gd name="T1" fmla="*/ 0 h 68"/>
                <a:gd name="T2" fmla="*/ 165 w 330"/>
                <a:gd name="T3" fmla="*/ 68 h 68"/>
                <a:gd name="T4" fmla="*/ 0 w 330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8">
                  <a:moveTo>
                    <a:pt x="330" y="0"/>
                  </a:moveTo>
                  <a:cubicBezTo>
                    <a:pt x="288" y="42"/>
                    <a:pt x="230" y="68"/>
                    <a:pt x="165" y="68"/>
                  </a:cubicBezTo>
                  <a:cubicBezTo>
                    <a:pt x="101" y="68"/>
                    <a:pt x="42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2" name="Line 39"/>
            <p:cNvSpPr>
              <a:spLocks noChangeShapeType="1"/>
            </p:cNvSpPr>
            <p:nvPr/>
          </p:nvSpPr>
          <p:spPr bwMode="auto">
            <a:xfrm flipV="1">
              <a:off x="1812615" y="4860958"/>
              <a:ext cx="0" cy="1092123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14" name="Oval 41"/>
          <p:cNvSpPr>
            <a:spLocks noChangeArrowheads="1"/>
          </p:cNvSpPr>
          <p:nvPr/>
        </p:nvSpPr>
        <p:spPr bwMode="auto">
          <a:xfrm>
            <a:off x="3842745" y="2674596"/>
            <a:ext cx="632448" cy="632448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42"/>
          <p:cNvSpPr>
            <a:spLocks noChangeArrowheads="1"/>
          </p:cNvSpPr>
          <p:nvPr/>
        </p:nvSpPr>
        <p:spPr bwMode="auto">
          <a:xfrm>
            <a:off x="3887694" y="2718757"/>
            <a:ext cx="542549" cy="5433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43"/>
          <p:cNvSpPr/>
          <p:nvPr/>
        </p:nvSpPr>
        <p:spPr bwMode="auto">
          <a:xfrm>
            <a:off x="4230731" y="2830736"/>
            <a:ext cx="93053" cy="93842"/>
          </a:xfrm>
          <a:custGeom>
            <a:avLst/>
            <a:gdLst>
              <a:gd name="T0" fmla="*/ 39 w 50"/>
              <a:gd name="T1" fmla="*/ 11 h 50"/>
              <a:gd name="T2" fmla="*/ 3 w 50"/>
              <a:gd name="T3" fmla="*/ 7 h 50"/>
              <a:gd name="T4" fmla="*/ 2 w 50"/>
              <a:gd name="T5" fmla="*/ 15 h 50"/>
              <a:gd name="T6" fmla="*/ 35 w 50"/>
              <a:gd name="T7" fmla="*/ 48 h 50"/>
              <a:gd name="T8" fmla="*/ 43 w 50"/>
              <a:gd name="T9" fmla="*/ 47 h 50"/>
              <a:gd name="T10" fmla="*/ 39 w 50"/>
              <a:gd name="T11" fmla="*/ 1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50">
                <a:moveTo>
                  <a:pt x="39" y="11"/>
                </a:moveTo>
                <a:cubicBezTo>
                  <a:pt x="29" y="1"/>
                  <a:pt x="15" y="0"/>
                  <a:pt x="3" y="7"/>
                </a:cubicBezTo>
                <a:cubicBezTo>
                  <a:pt x="1" y="9"/>
                  <a:pt x="0" y="13"/>
                  <a:pt x="2" y="15"/>
                </a:cubicBezTo>
                <a:cubicBezTo>
                  <a:pt x="35" y="48"/>
                  <a:pt x="35" y="48"/>
                  <a:pt x="35" y="48"/>
                </a:cubicBezTo>
                <a:cubicBezTo>
                  <a:pt x="37" y="50"/>
                  <a:pt x="41" y="50"/>
                  <a:pt x="43" y="47"/>
                </a:cubicBezTo>
                <a:cubicBezTo>
                  <a:pt x="50" y="36"/>
                  <a:pt x="49" y="21"/>
                  <a:pt x="39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44"/>
          <p:cNvSpPr>
            <a:spLocks noEditPoints="1"/>
          </p:cNvSpPr>
          <p:nvPr/>
        </p:nvSpPr>
        <p:spPr bwMode="auto">
          <a:xfrm>
            <a:off x="4014657" y="2857549"/>
            <a:ext cx="283103" cy="288623"/>
          </a:xfrm>
          <a:custGeom>
            <a:avLst/>
            <a:gdLst>
              <a:gd name="T0" fmla="*/ 138 w 152"/>
              <a:gd name="T1" fmla="*/ 118 h 155"/>
              <a:gd name="T2" fmla="*/ 152 w 152"/>
              <a:gd name="T3" fmla="*/ 74 h 155"/>
              <a:gd name="T4" fmla="*/ 77 w 152"/>
              <a:gd name="T5" fmla="*/ 0 h 155"/>
              <a:gd name="T6" fmla="*/ 76 w 152"/>
              <a:gd name="T7" fmla="*/ 0 h 155"/>
              <a:gd name="T8" fmla="*/ 3 w 152"/>
              <a:gd name="T9" fmla="*/ 74 h 155"/>
              <a:gd name="T10" fmla="*/ 15 w 152"/>
              <a:gd name="T11" fmla="*/ 115 h 155"/>
              <a:gd name="T12" fmla="*/ 3 w 152"/>
              <a:gd name="T13" fmla="*/ 141 h 155"/>
              <a:gd name="T14" fmla="*/ 7 w 152"/>
              <a:gd name="T15" fmla="*/ 154 h 155"/>
              <a:gd name="T16" fmla="*/ 12 w 152"/>
              <a:gd name="T17" fmla="*/ 155 h 155"/>
              <a:gd name="T18" fmla="*/ 20 w 152"/>
              <a:gd name="T19" fmla="*/ 150 h 155"/>
              <a:gd name="T20" fmla="*/ 30 w 152"/>
              <a:gd name="T21" fmla="*/ 131 h 155"/>
              <a:gd name="T22" fmla="*/ 76 w 152"/>
              <a:gd name="T23" fmla="*/ 148 h 155"/>
              <a:gd name="T24" fmla="*/ 77 w 152"/>
              <a:gd name="T25" fmla="*/ 148 h 155"/>
              <a:gd name="T26" fmla="*/ 123 w 152"/>
              <a:gd name="T27" fmla="*/ 133 h 155"/>
              <a:gd name="T28" fmla="*/ 131 w 152"/>
              <a:gd name="T29" fmla="*/ 150 h 155"/>
              <a:gd name="T30" fmla="*/ 140 w 152"/>
              <a:gd name="T31" fmla="*/ 155 h 155"/>
              <a:gd name="T32" fmla="*/ 145 w 152"/>
              <a:gd name="T33" fmla="*/ 154 h 155"/>
              <a:gd name="T34" fmla="*/ 149 w 152"/>
              <a:gd name="T35" fmla="*/ 141 h 155"/>
              <a:gd name="T36" fmla="*/ 138 w 152"/>
              <a:gd name="T37" fmla="*/ 118 h 155"/>
              <a:gd name="T38" fmla="*/ 77 w 152"/>
              <a:gd name="T39" fmla="*/ 129 h 155"/>
              <a:gd name="T40" fmla="*/ 76 w 152"/>
              <a:gd name="T41" fmla="*/ 128 h 155"/>
              <a:gd name="T42" fmla="*/ 23 w 152"/>
              <a:gd name="T43" fmla="*/ 74 h 155"/>
              <a:gd name="T44" fmla="*/ 76 w 152"/>
              <a:gd name="T45" fmla="*/ 20 h 155"/>
              <a:gd name="T46" fmla="*/ 77 w 152"/>
              <a:gd name="T47" fmla="*/ 20 h 155"/>
              <a:gd name="T48" fmla="*/ 132 w 152"/>
              <a:gd name="T49" fmla="*/ 74 h 155"/>
              <a:gd name="T50" fmla="*/ 77 w 152"/>
              <a:gd name="T51" fmla="*/ 129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2" h="155">
                <a:moveTo>
                  <a:pt x="138" y="118"/>
                </a:moveTo>
                <a:cubicBezTo>
                  <a:pt x="146" y="105"/>
                  <a:pt x="152" y="90"/>
                  <a:pt x="152" y="74"/>
                </a:cubicBezTo>
                <a:cubicBezTo>
                  <a:pt x="152" y="33"/>
                  <a:pt x="118" y="0"/>
                  <a:pt x="77" y="0"/>
                </a:cubicBezTo>
                <a:cubicBezTo>
                  <a:pt x="77" y="0"/>
                  <a:pt x="77" y="0"/>
                  <a:pt x="76" y="0"/>
                </a:cubicBezTo>
                <a:cubicBezTo>
                  <a:pt x="36" y="0"/>
                  <a:pt x="3" y="34"/>
                  <a:pt x="3" y="74"/>
                </a:cubicBezTo>
                <a:cubicBezTo>
                  <a:pt x="3" y="89"/>
                  <a:pt x="8" y="103"/>
                  <a:pt x="15" y="115"/>
                </a:cubicBezTo>
                <a:cubicBezTo>
                  <a:pt x="3" y="141"/>
                  <a:pt x="3" y="141"/>
                  <a:pt x="3" y="141"/>
                </a:cubicBezTo>
                <a:cubicBezTo>
                  <a:pt x="0" y="146"/>
                  <a:pt x="2" y="152"/>
                  <a:pt x="7" y="154"/>
                </a:cubicBezTo>
                <a:cubicBezTo>
                  <a:pt x="8" y="155"/>
                  <a:pt x="10" y="155"/>
                  <a:pt x="12" y="155"/>
                </a:cubicBezTo>
                <a:cubicBezTo>
                  <a:pt x="15" y="155"/>
                  <a:pt x="19" y="153"/>
                  <a:pt x="20" y="150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42" y="142"/>
                  <a:pt x="59" y="148"/>
                  <a:pt x="76" y="148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94" y="148"/>
                  <a:pt x="110" y="143"/>
                  <a:pt x="123" y="133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33" y="153"/>
                  <a:pt x="137" y="155"/>
                  <a:pt x="140" y="155"/>
                </a:cubicBezTo>
                <a:cubicBezTo>
                  <a:pt x="142" y="155"/>
                  <a:pt x="143" y="155"/>
                  <a:pt x="145" y="154"/>
                </a:cubicBezTo>
                <a:cubicBezTo>
                  <a:pt x="150" y="152"/>
                  <a:pt x="152" y="146"/>
                  <a:pt x="149" y="141"/>
                </a:cubicBezTo>
                <a:lnTo>
                  <a:pt x="138" y="118"/>
                </a:lnTo>
                <a:close/>
                <a:moveTo>
                  <a:pt x="77" y="129"/>
                </a:moveTo>
                <a:cubicBezTo>
                  <a:pt x="77" y="129"/>
                  <a:pt x="77" y="128"/>
                  <a:pt x="76" y="128"/>
                </a:cubicBezTo>
                <a:cubicBezTo>
                  <a:pt x="47" y="128"/>
                  <a:pt x="23" y="104"/>
                  <a:pt x="23" y="74"/>
                </a:cubicBezTo>
                <a:cubicBezTo>
                  <a:pt x="23" y="45"/>
                  <a:pt x="47" y="20"/>
                  <a:pt x="76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107" y="20"/>
                  <a:pt x="132" y="44"/>
                  <a:pt x="132" y="74"/>
                </a:cubicBezTo>
                <a:cubicBezTo>
                  <a:pt x="132" y="104"/>
                  <a:pt x="107" y="129"/>
                  <a:pt x="77" y="129"/>
                </a:cubicBezTo>
                <a:close/>
              </a:path>
            </a:pathLst>
          </a:custGeom>
          <a:solidFill>
            <a:srgbClr val="FC624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45"/>
          <p:cNvSpPr/>
          <p:nvPr/>
        </p:nvSpPr>
        <p:spPr bwMode="auto">
          <a:xfrm>
            <a:off x="4100613" y="2945082"/>
            <a:ext cx="68607" cy="117500"/>
          </a:xfrm>
          <a:custGeom>
            <a:avLst/>
            <a:gdLst>
              <a:gd name="T0" fmla="*/ 31 w 37"/>
              <a:gd name="T1" fmla="*/ 0 h 63"/>
              <a:gd name="T2" fmla="*/ 30 w 37"/>
              <a:gd name="T3" fmla="*/ 0 h 63"/>
              <a:gd name="T4" fmla="*/ 26 w 37"/>
              <a:gd name="T5" fmla="*/ 5 h 63"/>
              <a:gd name="T6" fmla="*/ 26 w 37"/>
              <a:gd name="T7" fmla="*/ 27 h 63"/>
              <a:gd name="T8" fmla="*/ 2 w 37"/>
              <a:gd name="T9" fmla="*/ 54 h 63"/>
              <a:gd name="T10" fmla="*/ 3 w 37"/>
              <a:gd name="T11" fmla="*/ 62 h 63"/>
              <a:gd name="T12" fmla="*/ 7 w 37"/>
              <a:gd name="T13" fmla="*/ 63 h 63"/>
              <a:gd name="T14" fmla="*/ 11 w 37"/>
              <a:gd name="T15" fmla="*/ 61 h 63"/>
              <a:gd name="T16" fmla="*/ 30 w 37"/>
              <a:gd name="T17" fmla="*/ 39 h 63"/>
              <a:gd name="T18" fmla="*/ 35 w 37"/>
              <a:gd name="T19" fmla="*/ 34 h 63"/>
              <a:gd name="T20" fmla="*/ 37 w 37"/>
              <a:gd name="T21" fmla="*/ 29 h 63"/>
              <a:gd name="T22" fmla="*/ 37 w 37"/>
              <a:gd name="T23" fmla="*/ 5 h 63"/>
              <a:gd name="T24" fmla="*/ 31 w 37"/>
              <a:gd name="T2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" h="63">
                <a:moveTo>
                  <a:pt x="31" y="0"/>
                </a:moveTo>
                <a:cubicBezTo>
                  <a:pt x="31" y="0"/>
                  <a:pt x="31" y="0"/>
                  <a:pt x="30" y="0"/>
                </a:cubicBezTo>
                <a:cubicBezTo>
                  <a:pt x="28" y="0"/>
                  <a:pt x="26" y="2"/>
                  <a:pt x="26" y="5"/>
                </a:cubicBezTo>
                <a:cubicBezTo>
                  <a:pt x="26" y="27"/>
                  <a:pt x="26" y="27"/>
                  <a:pt x="26" y="27"/>
                </a:cubicBezTo>
                <a:cubicBezTo>
                  <a:pt x="2" y="54"/>
                  <a:pt x="2" y="54"/>
                  <a:pt x="2" y="54"/>
                </a:cubicBezTo>
                <a:cubicBezTo>
                  <a:pt x="0" y="56"/>
                  <a:pt x="1" y="60"/>
                  <a:pt x="3" y="62"/>
                </a:cubicBezTo>
                <a:cubicBezTo>
                  <a:pt x="4" y="63"/>
                  <a:pt x="6" y="63"/>
                  <a:pt x="7" y="63"/>
                </a:cubicBezTo>
                <a:cubicBezTo>
                  <a:pt x="8" y="63"/>
                  <a:pt x="10" y="63"/>
                  <a:pt x="11" y="61"/>
                </a:cubicBezTo>
                <a:cubicBezTo>
                  <a:pt x="30" y="39"/>
                  <a:pt x="30" y="39"/>
                  <a:pt x="30" y="39"/>
                </a:cubicBezTo>
                <a:cubicBezTo>
                  <a:pt x="35" y="34"/>
                  <a:pt x="35" y="34"/>
                  <a:pt x="35" y="34"/>
                </a:cubicBezTo>
                <a:cubicBezTo>
                  <a:pt x="36" y="33"/>
                  <a:pt x="37" y="31"/>
                  <a:pt x="37" y="29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2"/>
                  <a:pt x="34" y="0"/>
                  <a:pt x="3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46"/>
          <p:cNvSpPr/>
          <p:nvPr/>
        </p:nvSpPr>
        <p:spPr bwMode="auto">
          <a:xfrm>
            <a:off x="3994154" y="2830736"/>
            <a:ext cx="93053" cy="93842"/>
          </a:xfrm>
          <a:custGeom>
            <a:avLst/>
            <a:gdLst>
              <a:gd name="T0" fmla="*/ 11 w 50"/>
              <a:gd name="T1" fmla="*/ 11 h 50"/>
              <a:gd name="T2" fmla="*/ 7 w 50"/>
              <a:gd name="T3" fmla="*/ 47 h 50"/>
              <a:gd name="T4" fmla="*/ 15 w 50"/>
              <a:gd name="T5" fmla="*/ 48 h 50"/>
              <a:gd name="T6" fmla="*/ 48 w 50"/>
              <a:gd name="T7" fmla="*/ 15 h 50"/>
              <a:gd name="T8" fmla="*/ 47 w 50"/>
              <a:gd name="T9" fmla="*/ 7 h 50"/>
              <a:gd name="T10" fmla="*/ 11 w 50"/>
              <a:gd name="T11" fmla="*/ 11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50">
                <a:moveTo>
                  <a:pt x="11" y="11"/>
                </a:moveTo>
                <a:cubicBezTo>
                  <a:pt x="1" y="21"/>
                  <a:pt x="0" y="36"/>
                  <a:pt x="7" y="47"/>
                </a:cubicBezTo>
                <a:cubicBezTo>
                  <a:pt x="9" y="50"/>
                  <a:pt x="13" y="50"/>
                  <a:pt x="15" y="48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0" y="9"/>
                  <a:pt x="47" y="7"/>
                </a:cubicBezTo>
                <a:cubicBezTo>
                  <a:pt x="36" y="0"/>
                  <a:pt x="21" y="1"/>
                  <a:pt x="11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Group 18"/>
          <p:cNvGrpSpPr/>
          <p:nvPr/>
        </p:nvGrpSpPr>
        <p:grpSpPr>
          <a:xfrm>
            <a:off x="3850631" y="3299159"/>
            <a:ext cx="616676" cy="1393315"/>
            <a:chOff x="3122162" y="4095326"/>
            <a:chExt cx="822235" cy="1857753"/>
          </a:xfrm>
        </p:grpSpPr>
        <p:sp>
          <p:nvSpPr>
            <p:cNvPr id="21" name="Freeform 48"/>
            <p:cNvSpPr/>
            <p:nvPr/>
          </p:nvSpPr>
          <p:spPr bwMode="auto">
            <a:xfrm>
              <a:off x="3122162" y="4095326"/>
              <a:ext cx="822235" cy="169284"/>
            </a:xfrm>
            <a:custGeom>
              <a:avLst/>
              <a:gdLst>
                <a:gd name="T0" fmla="*/ 331 w 331"/>
                <a:gd name="T1" fmla="*/ 0 h 68"/>
                <a:gd name="T2" fmla="*/ 166 w 331"/>
                <a:gd name="T3" fmla="*/ 68 h 68"/>
                <a:gd name="T4" fmla="*/ 0 w 33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1" h="68">
                  <a:moveTo>
                    <a:pt x="331" y="0"/>
                  </a:moveTo>
                  <a:cubicBezTo>
                    <a:pt x="288" y="42"/>
                    <a:pt x="230" y="68"/>
                    <a:pt x="166" y="68"/>
                  </a:cubicBezTo>
                  <a:cubicBezTo>
                    <a:pt x="101" y="68"/>
                    <a:pt x="43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2" name="Line 47"/>
            <p:cNvSpPr>
              <a:spLocks noChangeShapeType="1"/>
            </p:cNvSpPr>
            <p:nvPr/>
          </p:nvSpPr>
          <p:spPr bwMode="auto">
            <a:xfrm flipV="1">
              <a:off x="3534331" y="4264612"/>
              <a:ext cx="0" cy="1688467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24" name="Oval 49"/>
          <p:cNvSpPr>
            <a:spLocks noChangeArrowheads="1"/>
          </p:cNvSpPr>
          <p:nvPr/>
        </p:nvSpPr>
        <p:spPr bwMode="auto">
          <a:xfrm>
            <a:off x="5133245" y="3381961"/>
            <a:ext cx="630083" cy="632448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Oval 50"/>
          <p:cNvSpPr>
            <a:spLocks noChangeArrowheads="1"/>
          </p:cNvSpPr>
          <p:nvPr/>
        </p:nvSpPr>
        <p:spPr bwMode="auto">
          <a:xfrm>
            <a:off x="5176617" y="3426123"/>
            <a:ext cx="544126" cy="5433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51"/>
          <p:cNvSpPr/>
          <p:nvPr/>
        </p:nvSpPr>
        <p:spPr bwMode="auto">
          <a:xfrm>
            <a:off x="5392690" y="3510501"/>
            <a:ext cx="244463" cy="242885"/>
          </a:xfrm>
          <a:custGeom>
            <a:avLst/>
            <a:gdLst>
              <a:gd name="T0" fmla="*/ 35 w 131"/>
              <a:gd name="T1" fmla="*/ 94 h 130"/>
              <a:gd name="T2" fmla="*/ 37 w 131"/>
              <a:gd name="T3" fmla="*/ 95 h 130"/>
              <a:gd name="T4" fmla="*/ 120 w 131"/>
              <a:gd name="T5" fmla="*/ 130 h 130"/>
              <a:gd name="T6" fmla="*/ 122 w 131"/>
              <a:gd name="T7" fmla="*/ 130 h 130"/>
              <a:gd name="T8" fmla="*/ 124 w 131"/>
              <a:gd name="T9" fmla="*/ 128 h 130"/>
              <a:gd name="T10" fmla="*/ 119 w 131"/>
              <a:gd name="T11" fmla="*/ 58 h 130"/>
              <a:gd name="T12" fmla="*/ 68 w 131"/>
              <a:gd name="T13" fmla="*/ 10 h 130"/>
              <a:gd name="T14" fmla="*/ 3 w 131"/>
              <a:gd name="T15" fmla="*/ 6 h 130"/>
              <a:gd name="T16" fmla="*/ 1 w 131"/>
              <a:gd name="T17" fmla="*/ 8 h 130"/>
              <a:gd name="T18" fmla="*/ 1 w 131"/>
              <a:gd name="T19" fmla="*/ 10 h 130"/>
              <a:gd name="T20" fmla="*/ 35 w 131"/>
              <a:gd name="T21" fmla="*/ 94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" h="130">
                <a:moveTo>
                  <a:pt x="35" y="94"/>
                </a:moveTo>
                <a:cubicBezTo>
                  <a:pt x="35" y="94"/>
                  <a:pt x="36" y="95"/>
                  <a:pt x="37" y="95"/>
                </a:cubicBezTo>
                <a:cubicBezTo>
                  <a:pt x="120" y="130"/>
                  <a:pt x="120" y="130"/>
                  <a:pt x="120" y="130"/>
                </a:cubicBezTo>
                <a:cubicBezTo>
                  <a:pt x="121" y="130"/>
                  <a:pt x="122" y="130"/>
                  <a:pt x="122" y="130"/>
                </a:cubicBezTo>
                <a:cubicBezTo>
                  <a:pt x="123" y="130"/>
                  <a:pt x="124" y="129"/>
                  <a:pt x="124" y="128"/>
                </a:cubicBezTo>
                <a:cubicBezTo>
                  <a:pt x="131" y="105"/>
                  <a:pt x="129" y="80"/>
                  <a:pt x="119" y="58"/>
                </a:cubicBezTo>
                <a:cubicBezTo>
                  <a:pt x="108" y="37"/>
                  <a:pt x="90" y="19"/>
                  <a:pt x="68" y="10"/>
                </a:cubicBezTo>
                <a:cubicBezTo>
                  <a:pt x="47" y="1"/>
                  <a:pt x="24" y="0"/>
                  <a:pt x="3" y="6"/>
                </a:cubicBezTo>
                <a:cubicBezTo>
                  <a:pt x="2" y="7"/>
                  <a:pt x="1" y="7"/>
                  <a:pt x="1" y="8"/>
                </a:cubicBezTo>
                <a:cubicBezTo>
                  <a:pt x="1" y="9"/>
                  <a:pt x="0" y="10"/>
                  <a:pt x="1" y="10"/>
                </a:cubicBezTo>
                <a:lnTo>
                  <a:pt x="35" y="94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52"/>
          <p:cNvSpPr>
            <a:spLocks noEditPoints="1"/>
          </p:cNvSpPr>
          <p:nvPr/>
        </p:nvSpPr>
        <p:spPr bwMode="auto">
          <a:xfrm>
            <a:off x="5258630" y="3536525"/>
            <a:ext cx="173489" cy="253925"/>
          </a:xfrm>
          <a:custGeom>
            <a:avLst/>
            <a:gdLst>
              <a:gd name="T0" fmla="*/ 92 w 93"/>
              <a:gd name="T1" fmla="*/ 82 h 136"/>
              <a:gd name="T2" fmla="*/ 59 w 93"/>
              <a:gd name="T3" fmla="*/ 2 h 136"/>
              <a:gd name="T4" fmla="*/ 58 w 93"/>
              <a:gd name="T5" fmla="*/ 0 h 136"/>
              <a:gd name="T6" fmla="*/ 55 w 93"/>
              <a:gd name="T7" fmla="*/ 0 h 136"/>
              <a:gd name="T8" fmla="*/ 12 w 93"/>
              <a:gd name="T9" fmla="*/ 49 h 136"/>
              <a:gd name="T10" fmla="*/ 17 w 93"/>
              <a:gd name="T11" fmla="*/ 135 h 136"/>
              <a:gd name="T12" fmla="*/ 18 w 93"/>
              <a:gd name="T13" fmla="*/ 136 h 136"/>
              <a:gd name="T14" fmla="*/ 19 w 93"/>
              <a:gd name="T15" fmla="*/ 136 h 136"/>
              <a:gd name="T16" fmla="*/ 21 w 93"/>
              <a:gd name="T17" fmla="*/ 136 h 136"/>
              <a:gd name="T18" fmla="*/ 91 w 93"/>
              <a:gd name="T19" fmla="*/ 85 h 136"/>
              <a:gd name="T20" fmla="*/ 92 w 93"/>
              <a:gd name="T21" fmla="*/ 82 h 136"/>
              <a:gd name="T22" fmla="*/ 74 w 93"/>
              <a:gd name="T23" fmla="*/ 78 h 136"/>
              <a:gd name="T24" fmla="*/ 24 w 93"/>
              <a:gd name="T25" fmla="*/ 114 h 136"/>
              <a:gd name="T26" fmla="*/ 20 w 93"/>
              <a:gd name="T27" fmla="*/ 92 h 136"/>
              <a:gd name="T28" fmla="*/ 26 w 93"/>
              <a:gd name="T29" fmla="*/ 55 h 136"/>
              <a:gd name="T30" fmla="*/ 42 w 93"/>
              <a:gd name="T31" fmla="*/ 30 h 136"/>
              <a:gd name="T32" fmla="*/ 51 w 93"/>
              <a:gd name="T33" fmla="*/ 22 h 136"/>
              <a:gd name="T34" fmla="*/ 74 w 93"/>
              <a:gd name="T35" fmla="*/ 78 h 136"/>
              <a:gd name="T36" fmla="*/ 74 w 93"/>
              <a:gd name="T37" fmla="*/ 78 h 136"/>
              <a:gd name="T38" fmla="*/ 74 w 93"/>
              <a:gd name="T39" fmla="*/ 78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3" h="136">
                <a:moveTo>
                  <a:pt x="92" y="82"/>
                </a:move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59" y="0"/>
                  <a:pt x="58" y="0"/>
                </a:cubicBezTo>
                <a:cubicBezTo>
                  <a:pt x="57" y="0"/>
                  <a:pt x="56" y="0"/>
                  <a:pt x="55" y="0"/>
                </a:cubicBezTo>
                <a:cubicBezTo>
                  <a:pt x="36" y="11"/>
                  <a:pt x="20" y="28"/>
                  <a:pt x="12" y="49"/>
                </a:cubicBezTo>
                <a:cubicBezTo>
                  <a:pt x="0" y="77"/>
                  <a:pt x="2" y="108"/>
                  <a:pt x="17" y="135"/>
                </a:cubicBezTo>
                <a:cubicBezTo>
                  <a:pt x="17" y="135"/>
                  <a:pt x="18" y="136"/>
                  <a:pt x="18" y="136"/>
                </a:cubicBezTo>
                <a:cubicBezTo>
                  <a:pt x="18" y="136"/>
                  <a:pt x="19" y="136"/>
                  <a:pt x="19" y="136"/>
                </a:cubicBezTo>
                <a:cubicBezTo>
                  <a:pt x="20" y="136"/>
                  <a:pt x="20" y="136"/>
                  <a:pt x="21" y="136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4"/>
                  <a:pt x="93" y="83"/>
                  <a:pt x="92" y="82"/>
                </a:cubicBezTo>
                <a:close/>
                <a:moveTo>
                  <a:pt x="74" y="78"/>
                </a:moveTo>
                <a:cubicBezTo>
                  <a:pt x="24" y="114"/>
                  <a:pt x="24" y="114"/>
                  <a:pt x="24" y="114"/>
                </a:cubicBezTo>
                <a:cubicBezTo>
                  <a:pt x="22" y="107"/>
                  <a:pt x="20" y="100"/>
                  <a:pt x="20" y="92"/>
                </a:cubicBezTo>
                <a:cubicBezTo>
                  <a:pt x="19" y="79"/>
                  <a:pt x="21" y="67"/>
                  <a:pt x="26" y="55"/>
                </a:cubicBezTo>
                <a:cubicBezTo>
                  <a:pt x="30" y="46"/>
                  <a:pt x="35" y="37"/>
                  <a:pt x="42" y="30"/>
                </a:cubicBezTo>
                <a:cubicBezTo>
                  <a:pt x="44" y="27"/>
                  <a:pt x="48" y="24"/>
                  <a:pt x="51" y="22"/>
                </a:cubicBezTo>
                <a:lnTo>
                  <a:pt x="74" y="78"/>
                </a:lnTo>
                <a:close/>
                <a:moveTo>
                  <a:pt x="74" y="78"/>
                </a:moveTo>
                <a:cubicBezTo>
                  <a:pt x="74" y="78"/>
                  <a:pt x="74" y="78"/>
                  <a:pt x="74" y="78"/>
                </a:cubicBezTo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53"/>
          <p:cNvSpPr>
            <a:spLocks noEditPoints="1"/>
          </p:cNvSpPr>
          <p:nvPr/>
        </p:nvSpPr>
        <p:spPr bwMode="auto">
          <a:xfrm>
            <a:off x="5310677" y="3713957"/>
            <a:ext cx="298087" cy="171912"/>
          </a:xfrm>
          <a:custGeom>
            <a:avLst/>
            <a:gdLst>
              <a:gd name="T0" fmla="*/ 158 w 160"/>
              <a:gd name="T1" fmla="*/ 34 h 92"/>
              <a:gd name="T2" fmla="*/ 76 w 160"/>
              <a:gd name="T3" fmla="*/ 0 h 92"/>
              <a:gd name="T4" fmla="*/ 74 w 160"/>
              <a:gd name="T5" fmla="*/ 1 h 92"/>
              <a:gd name="T6" fmla="*/ 2 w 160"/>
              <a:gd name="T7" fmla="*/ 52 h 92"/>
              <a:gd name="T8" fmla="*/ 0 w 160"/>
              <a:gd name="T9" fmla="*/ 54 h 92"/>
              <a:gd name="T10" fmla="*/ 1 w 160"/>
              <a:gd name="T11" fmla="*/ 57 h 92"/>
              <a:gd name="T12" fmla="*/ 36 w 160"/>
              <a:gd name="T13" fmla="*/ 82 h 92"/>
              <a:gd name="T14" fmla="*/ 106 w 160"/>
              <a:gd name="T15" fmla="*/ 84 h 92"/>
              <a:gd name="T16" fmla="*/ 160 w 160"/>
              <a:gd name="T17" fmla="*/ 39 h 92"/>
              <a:gd name="T18" fmla="*/ 160 w 160"/>
              <a:gd name="T19" fmla="*/ 36 h 92"/>
              <a:gd name="T20" fmla="*/ 158 w 160"/>
              <a:gd name="T21" fmla="*/ 34 h 92"/>
              <a:gd name="T22" fmla="*/ 158 w 160"/>
              <a:gd name="T23" fmla="*/ 34 h 92"/>
              <a:gd name="T24" fmla="*/ 158 w 160"/>
              <a:gd name="T25" fmla="*/ 3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" h="92">
                <a:moveTo>
                  <a:pt x="158" y="34"/>
                </a:move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74" y="0"/>
                  <a:pt x="74" y="1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3"/>
                  <a:pt x="0" y="54"/>
                  <a:pt x="0" y="54"/>
                </a:cubicBezTo>
                <a:cubicBezTo>
                  <a:pt x="0" y="55"/>
                  <a:pt x="1" y="56"/>
                  <a:pt x="1" y="57"/>
                </a:cubicBezTo>
                <a:cubicBezTo>
                  <a:pt x="11" y="68"/>
                  <a:pt x="23" y="76"/>
                  <a:pt x="36" y="82"/>
                </a:cubicBezTo>
                <a:cubicBezTo>
                  <a:pt x="59" y="91"/>
                  <a:pt x="84" y="92"/>
                  <a:pt x="106" y="84"/>
                </a:cubicBezTo>
                <a:cubicBezTo>
                  <a:pt x="129" y="76"/>
                  <a:pt x="148" y="60"/>
                  <a:pt x="160" y="39"/>
                </a:cubicBezTo>
                <a:cubicBezTo>
                  <a:pt x="160" y="38"/>
                  <a:pt x="160" y="37"/>
                  <a:pt x="160" y="36"/>
                </a:cubicBezTo>
                <a:cubicBezTo>
                  <a:pt x="160" y="35"/>
                  <a:pt x="159" y="35"/>
                  <a:pt x="158" y="34"/>
                </a:cubicBezTo>
                <a:close/>
                <a:moveTo>
                  <a:pt x="158" y="34"/>
                </a:moveTo>
                <a:cubicBezTo>
                  <a:pt x="158" y="34"/>
                  <a:pt x="158" y="34"/>
                  <a:pt x="158" y="34"/>
                </a:cubicBezTo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Group 27"/>
          <p:cNvGrpSpPr/>
          <p:nvPr/>
        </p:nvGrpSpPr>
        <p:grpSpPr>
          <a:xfrm>
            <a:off x="5141130" y="4006524"/>
            <a:ext cx="615099" cy="685950"/>
            <a:chOff x="4842827" y="5038481"/>
            <a:chExt cx="820132" cy="914600"/>
          </a:xfrm>
        </p:grpSpPr>
        <p:sp>
          <p:nvSpPr>
            <p:cNvPr id="30" name="Freeform 55"/>
            <p:cNvSpPr/>
            <p:nvPr/>
          </p:nvSpPr>
          <p:spPr bwMode="auto">
            <a:xfrm>
              <a:off x="4842827" y="5038481"/>
              <a:ext cx="820132" cy="169284"/>
            </a:xfrm>
            <a:custGeom>
              <a:avLst/>
              <a:gdLst>
                <a:gd name="T0" fmla="*/ 330 w 330"/>
                <a:gd name="T1" fmla="*/ 0 h 68"/>
                <a:gd name="T2" fmla="*/ 165 w 330"/>
                <a:gd name="T3" fmla="*/ 68 h 68"/>
                <a:gd name="T4" fmla="*/ 0 w 330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8">
                  <a:moveTo>
                    <a:pt x="330" y="0"/>
                  </a:moveTo>
                  <a:cubicBezTo>
                    <a:pt x="288" y="42"/>
                    <a:pt x="229" y="68"/>
                    <a:pt x="165" y="68"/>
                  </a:cubicBezTo>
                  <a:cubicBezTo>
                    <a:pt x="101" y="68"/>
                    <a:pt x="42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1" name="Line 54"/>
            <p:cNvSpPr>
              <a:spLocks noChangeShapeType="1"/>
            </p:cNvSpPr>
            <p:nvPr/>
          </p:nvSpPr>
          <p:spPr bwMode="auto">
            <a:xfrm flipV="1">
              <a:off x="5252893" y="5207765"/>
              <a:ext cx="0" cy="745316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33" name="Oval 56"/>
          <p:cNvSpPr>
            <a:spLocks noChangeArrowheads="1"/>
          </p:cNvSpPr>
          <p:nvPr/>
        </p:nvSpPr>
        <p:spPr bwMode="auto">
          <a:xfrm>
            <a:off x="6422955" y="2940342"/>
            <a:ext cx="631659" cy="632448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Oval 57"/>
          <p:cNvSpPr>
            <a:spLocks noChangeArrowheads="1"/>
          </p:cNvSpPr>
          <p:nvPr/>
        </p:nvSpPr>
        <p:spPr bwMode="auto">
          <a:xfrm>
            <a:off x="6467905" y="2985292"/>
            <a:ext cx="542549" cy="54333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Freeform 58"/>
          <p:cNvSpPr>
            <a:spLocks noEditPoints="1"/>
          </p:cNvSpPr>
          <p:nvPr/>
        </p:nvSpPr>
        <p:spPr bwMode="auto">
          <a:xfrm>
            <a:off x="6566478" y="3117775"/>
            <a:ext cx="313070" cy="311492"/>
          </a:xfrm>
          <a:custGeom>
            <a:avLst/>
            <a:gdLst>
              <a:gd name="T0" fmla="*/ 84 w 168"/>
              <a:gd name="T1" fmla="*/ 167 h 167"/>
              <a:gd name="T2" fmla="*/ 168 w 168"/>
              <a:gd name="T3" fmla="*/ 83 h 167"/>
              <a:gd name="T4" fmla="*/ 158 w 168"/>
              <a:gd name="T5" fmla="*/ 44 h 167"/>
              <a:gd name="T6" fmla="*/ 156 w 168"/>
              <a:gd name="T7" fmla="*/ 44 h 167"/>
              <a:gd name="T8" fmla="*/ 155 w 168"/>
              <a:gd name="T9" fmla="*/ 44 h 167"/>
              <a:gd name="T10" fmla="*/ 144 w 168"/>
              <a:gd name="T11" fmla="*/ 43 h 167"/>
              <a:gd name="T12" fmla="*/ 136 w 168"/>
              <a:gd name="T13" fmla="*/ 51 h 167"/>
              <a:gd name="T14" fmla="*/ 146 w 168"/>
              <a:gd name="T15" fmla="*/ 83 h 167"/>
              <a:gd name="T16" fmla="*/ 84 w 168"/>
              <a:gd name="T17" fmla="*/ 145 h 167"/>
              <a:gd name="T18" fmla="*/ 23 w 168"/>
              <a:gd name="T19" fmla="*/ 83 h 167"/>
              <a:gd name="T20" fmla="*/ 84 w 168"/>
              <a:gd name="T21" fmla="*/ 22 h 167"/>
              <a:gd name="T22" fmla="*/ 116 w 168"/>
              <a:gd name="T23" fmla="*/ 31 h 167"/>
              <a:gd name="T24" fmla="*/ 123 w 168"/>
              <a:gd name="T25" fmla="*/ 24 h 167"/>
              <a:gd name="T26" fmla="*/ 122 w 168"/>
              <a:gd name="T27" fmla="*/ 12 h 167"/>
              <a:gd name="T28" fmla="*/ 122 w 168"/>
              <a:gd name="T29" fmla="*/ 9 h 167"/>
              <a:gd name="T30" fmla="*/ 84 w 168"/>
              <a:gd name="T31" fmla="*/ 0 h 167"/>
              <a:gd name="T32" fmla="*/ 0 w 168"/>
              <a:gd name="T33" fmla="*/ 83 h 167"/>
              <a:gd name="T34" fmla="*/ 84 w 168"/>
              <a:gd name="T35" fmla="*/ 167 h 167"/>
              <a:gd name="T36" fmla="*/ 84 w 168"/>
              <a:gd name="T37" fmla="*/ 167 h 167"/>
              <a:gd name="T38" fmla="*/ 84 w 168"/>
              <a:gd name="T39" fmla="*/ 16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8" h="167">
                <a:moveTo>
                  <a:pt x="84" y="167"/>
                </a:moveTo>
                <a:cubicBezTo>
                  <a:pt x="130" y="167"/>
                  <a:pt x="168" y="130"/>
                  <a:pt x="168" y="83"/>
                </a:cubicBezTo>
                <a:cubicBezTo>
                  <a:pt x="168" y="69"/>
                  <a:pt x="164" y="56"/>
                  <a:pt x="158" y="44"/>
                </a:cubicBezTo>
                <a:cubicBezTo>
                  <a:pt x="157" y="44"/>
                  <a:pt x="156" y="44"/>
                  <a:pt x="156" y="44"/>
                </a:cubicBezTo>
                <a:cubicBezTo>
                  <a:pt x="155" y="44"/>
                  <a:pt x="155" y="44"/>
                  <a:pt x="155" y="44"/>
                </a:cubicBezTo>
                <a:cubicBezTo>
                  <a:pt x="144" y="43"/>
                  <a:pt x="144" y="43"/>
                  <a:pt x="144" y="43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61"/>
                  <a:pt x="146" y="72"/>
                  <a:pt x="146" y="83"/>
                </a:cubicBezTo>
                <a:cubicBezTo>
                  <a:pt x="146" y="117"/>
                  <a:pt x="118" y="145"/>
                  <a:pt x="84" y="145"/>
                </a:cubicBezTo>
                <a:cubicBezTo>
                  <a:pt x="50" y="145"/>
                  <a:pt x="23" y="117"/>
                  <a:pt x="23" y="83"/>
                </a:cubicBezTo>
                <a:cubicBezTo>
                  <a:pt x="23" y="50"/>
                  <a:pt x="50" y="22"/>
                  <a:pt x="84" y="22"/>
                </a:cubicBezTo>
                <a:cubicBezTo>
                  <a:pt x="96" y="22"/>
                  <a:pt x="107" y="25"/>
                  <a:pt x="116" y="31"/>
                </a:cubicBezTo>
                <a:cubicBezTo>
                  <a:pt x="123" y="24"/>
                  <a:pt x="123" y="24"/>
                  <a:pt x="123" y="24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22" y="11"/>
                  <a:pt x="122" y="10"/>
                  <a:pt x="122" y="9"/>
                </a:cubicBezTo>
                <a:cubicBezTo>
                  <a:pt x="111" y="3"/>
                  <a:pt x="98" y="0"/>
                  <a:pt x="84" y="0"/>
                </a:cubicBezTo>
                <a:cubicBezTo>
                  <a:pt x="38" y="0"/>
                  <a:pt x="0" y="37"/>
                  <a:pt x="0" y="83"/>
                </a:cubicBezTo>
                <a:cubicBezTo>
                  <a:pt x="0" y="130"/>
                  <a:pt x="38" y="167"/>
                  <a:pt x="84" y="167"/>
                </a:cubicBezTo>
                <a:close/>
                <a:moveTo>
                  <a:pt x="84" y="167"/>
                </a:moveTo>
                <a:cubicBezTo>
                  <a:pt x="84" y="167"/>
                  <a:pt x="84" y="167"/>
                  <a:pt x="84" y="167"/>
                </a:cubicBezTo>
              </a:path>
            </a:pathLst>
          </a:custGeom>
          <a:solidFill>
            <a:srgbClr val="FC624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59"/>
          <p:cNvSpPr>
            <a:spLocks noEditPoints="1"/>
          </p:cNvSpPr>
          <p:nvPr/>
        </p:nvSpPr>
        <p:spPr bwMode="auto">
          <a:xfrm>
            <a:off x="6646126" y="3195845"/>
            <a:ext cx="152987" cy="155352"/>
          </a:xfrm>
          <a:custGeom>
            <a:avLst/>
            <a:gdLst>
              <a:gd name="T0" fmla="*/ 41 w 82"/>
              <a:gd name="T1" fmla="*/ 20 h 83"/>
              <a:gd name="T2" fmla="*/ 43 w 82"/>
              <a:gd name="T3" fmla="*/ 20 h 83"/>
              <a:gd name="T4" fmla="*/ 58 w 82"/>
              <a:gd name="T5" fmla="*/ 4 h 83"/>
              <a:gd name="T6" fmla="*/ 58 w 82"/>
              <a:gd name="T7" fmla="*/ 4 h 83"/>
              <a:gd name="T8" fmla="*/ 41 w 82"/>
              <a:gd name="T9" fmla="*/ 0 h 83"/>
              <a:gd name="T10" fmla="*/ 0 w 82"/>
              <a:gd name="T11" fmla="*/ 41 h 83"/>
              <a:gd name="T12" fmla="*/ 41 w 82"/>
              <a:gd name="T13" fmla="*/ 83 h 83"/>
              <a:gd name="T14" fmla="*/ 82 w 82"/>
              <a:gd name="T15" fmla="*/ 41 h 83"/>
              <a:gd name="T16" fmla="*/ 78 w 82"/>
              <a:gd name="T17" fmla="*/ 24 h 83"/>
              <a:gd name="T18" fmla="*/ 78 w 82"/>
              <a:gd name="T19" fmla="*/ 24 h 83"/>
              <a:gd name="T20" fmla="*/ 63 w 82"/>
              <a:gd name="T21" fmla="*/ 40 h 83"/>
              <a:gd name="T22" fmla="*/ 63 w 82"/>
              <a:gd name="T23" fmla="*/ 41 h 83"/>
              <a:gd name="T24" fmla="*/ 41 w 82"/>
              <a:gd name="T25" fmla="*/ 63 h 83"/>
              <a:gd name="T26" fmla="*/ 19 w 82"/>
              <a:gd name="T27" fmla="*/ 41 h 83"/>
              <a:gd name="T28" fmla="*/ 41 w 82"/>
              <a:gd name="T29" fmla="*/ 20 h 83"/>
              <a:gd name="T30" fmla="*/ 41 w 82"/>
              <a:gd name="T31" fmla="*/ 20 h 83"/>
              <a:gd name="T32" fmla="*/ 41 w 82"/>
              <a:gd name="T33" fmla="*/ 2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2" h="83">
                <a:moveTo>
                  <a:pt x="41" y="20"/>
                </a:moveTo>
                <a:cubicBezTo>
                  <a:pt x="42" y="20"/>
                  <a:pt x="42" y="20"/>
                  <a:pt x="43" y="20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3" y="2"/>
                  <a:pt x="47" y="0"/>
                  <a:pt x="41" y="0"/>
                </a:cubicBezTo>
                <a:cubicBezTo>
                  <a:pt x="18" y="0"/>
                  <a:pt x="0" y="19"/>
                  <a:pt x="0" y="41"/>
                </a:cubicBezTo>
                <a:cubicBezTo>
                  <a:pt x="0" y="64"/>
                  <a:pt x="18" y="83"/>
                  <a:pt x="41" y="83"/>
                </a:cubicBezTo>
                <a:cubicBezTo>
                  <a:pt x="64" y="83"/>
                  <a:pt x="82" y="64"/>
                  <a:pt x="82" y="41"/>
                </a:cubicBezTo>
                <a:cubicBezTo>
                  <a:pt x="82" y="35"/>
                  <a:pt x="81" y="29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40"/>
                  <a:pt x="63" y="41"/>
                  <a:pt x="63" y="41"/>
                </a:cubicBezTo>
                <a:cubicBezTo>
                  <a:pt x="63" y="53"/>
                  <a:pt x="53" y="63"/>
                  <a:pt x="41" y="63"/>
                </a:cubicBezTo>
                <a:cubicBezTo>
                  <a:pt x="29" y="63"/>
                  <a:pt x="19" y="53"/>
                  <a:pt x="19" y="41"/>
                </a:cubicBezTo>
                <a:cubicBezTo>
                  <a:pt x="19" y="30"/>
                  <a:pt x="29" y="20"/>
                  <a:pt x="41" y="20"/>
                </a:cubicBezTo>
                <a:close/>
                <a:moveTo>
                  <a:pt x="41" y="20"/>
                </a:moveTo>
                <a:cubicBezTo>
                  <a:pt x="41" y="20"/>
                  <a:pt x="41" y="20"/>
                  <a:pt x="41" y="20"/>
                </a:cubicBezTo>
              </a:path>
            </a:pathLst>
          </a:custGeom>
          <a:solidFill>
            <a:srgbClr val="FC624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Freeform 60"/>
          <p:cNvSpPr>
            <a:spLocks noEditPoints="1"/>
          </p:cNvSpPr>
          <p:nvPr/>
        </p:nvSpPr>
        <p:spPr bwMode="auto">
          <a:xfrm>
            <a:off x="6737602" y="3083865"/>
            <a:ext cx="173489" cy="173489"/>
          </a:xfrm>
          <a:custGeom>
            <a:avLst/>
            <a:gdLst>
              <a:gd name="T0" fmla="*/ 78 w 93"/>
              <a:gd name="T1" fmla="*/ 26 h 93"/>
              <a:gd name="T2" fmla="*/ 83 w 93"/>
              <a:gd name="T3" fmla="*/ 21 h 93"/>
              <a:gd name="T4" fmla="*/ 83 w 93"/>
              <a:gd name="T5" fmla="*/ 14 h 93"/>
              <a:gd name="T6" fmla="*/ 80 w 93"/>
              <a:gd name="T7" fmla="*/ 10 h 93"/>
              <a:gd name="T8" fmla="*/ 76 w 93"/>
              <a:gd name="T9" fmla="*/ 9 h 93"/>
              <a:gd name="T10" fmla="*/ 72 w 93"/>
              <a:gd name="T11" fmla="*/ 10 h 93"/>
              <a:gd name="T12" fmla="*/ 67 w 93"/>
              <a:gd name="T13" fmla="*/ 16 h 93"/>
              <a:gd name="T14" fmla="*/ 66 w 93"/>
              <a:gd name="T15" fmla="*/ 2 h 93"/>
              <a:gd name="T16" fmla="*/ 64 w 93"/>
              <a:gd name="T17" fmla="*/ 0 h 93"/>
              <a:gd name="T18" fmla="*/ 63 w 93"/>
              <a:gd name="T19" fmla="*/ 1 h 93"/>
              <a:gd name="T20" fmla="*/ 43 w 93"/>
              <a:gd name="T21" fmla="*/ 21 h 93"/>
              <a:gd name="T22" fmla="*/ 40 w 93"/>
              <a:gd name="T23" fmla="*/ 28 h 93"/>
              <a:gd name="T24" fmla="*/ 40 w 93"/>
              <a:gd name="T25" fmla="*/ 29 h 93"/>
              <a:gd name="T26" fmla="*/ 41 w 93"/>
              <a:gd name="T27" fmla="*/ 42 h 93"/>
              <a:gd name="T28" fmla="*/ 34 w 93"/>
              <a:gd name="T29" fmla="*/ 49 h 93"/>
              <a:gd name="T30" fmla="*/ 21 w 93"/>
              <a:gd name="T31" fmla="*/ 62 h 93"/>
              <a:gd name="T32" fmla="*/ 20 w 93"/>
              <a:gd name="T33" fmla="*/ 63 h 93"/>
              <a:gd name="T34" fmla="*/ 7 w 93"/>
              <a:gd name="T35" fmla="*/ 75 h 93"/>
              <a:gd name="T36" fmla="*/ 2 w 93"/>
              <a:gd name="T37" fmla="*/ 81 h 93"/>
              <a:gd name="T38" fmla="*/ 0 w 93"/>
              <a:gd name="T39" fmla="*/ 84 h 93"/>
              <a:gd name="T40" fmla="*/ 0 w 93"/>
              <a:gd name="T41" fmla="*/ 88 h 93"/>
              <a:gd name="T42" fmla="*/ 4 w 93"/>
              <a:gd name="T43" fmla="*/ 93 h 93"/>
              <a:gd name="T44" fmla="*/ 5 w 93"/>
              <a:gd name="T45" fmla="*/ 93 h 93"/>
              <a:gd name="T46" fmla="*/ 9 w 93"/>
              <a:gd name="T47" fmla="*/ 93 h 93"/>
              <a:gd name="T48" fmla="*/ 12 w 93"/>
              <a:gd name="T49" fmla="*/ 92 h 93"/>
              <a:gd name="T50" fmla="*/ 52 w 93"/>
              <a:gd name="T51" fmla="*/ 52 h 93"/>
              <a:gd name="T52" fmla="*/ 64 w 93"/>
              <a:gd name="T53" fmla="*/ 53 h 93"/>
              <a:gd name="T54" fmla="*/ 65 w 93"/>
              <a:gd name="T55" fmla="*/ 53 h 93"/>
              <a:gd name="T56" fmla="*/ 65 w 93"/>
              <a:gd name="T57" fmla="*/ 53 h 93"/>
              <a:gd name="T58" fmla="*/ 72 w 93"/>
              <a:gd name="T59" fmla="*/ 50 h 93"/>
              <a:gd name="T60" fmla="*/ 92 w 93"/>
              <a:gd name="T61" fmla="*/ 30 h 93"/>
              <a:gd name="T62" fmla="*/ 91 w 93"/>
              <a:gd name="T63" fmla="*/ 27 h 93"/>
              <a:gd name="T64" fmla="*/ 78 w 93"/>
              <a:gd name="T65" fmla="*/ 26 h 93"/>
              <a:gd name="T66" fmla="*/ 78 w 93"/>
              <a:gd name="T67" fmla="*/ 26 h 93"/>
              <a:gd name="T68" fmla="*/ 78 w 93"/>
              <a:gd name="T69" fmla="*/ 2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3" h="93">
                <a:moveTo>
                  <a:pt x="78" y="26"/>
                </a:moveTo>
                <a:cubicBezTo>
                  <a:pt x="83" y="21"/>
                  <a:pt x="83" y="21"/>
                  <a:pt x="83" y="21"/>
                </a:cubicBezTo>
                <a:cubicBezTo>
                  <a:pt x="85" y="19"/>
                  <a:pt x="85" y="16"/>
                  <a:pt x="83" y="14"/>
                </a:cubicBezTo>
                <a:cubicBezTo>
                  <a:pt x="80" y="10"/>
                  <a:pt x="80" y="10"/>
                  <a:pt x="80" y="10"/>
                </a:cubicBezTo>
                <a:cubicBezTo>
                  <a:pt x="79" y="9"/>
                  <a:pt x="77" y="9"/>
                  <a:pt x="76" y="9"/>
                </a:cubicBezTo>
                <a:cubicBezTo>
                  <a:pt x="75" y="9"/>
                  <a:pt x="73" y="9"/>
                  <a:pt x="72" y="10"/>
                </a:cubicBezTo>
                <a:cubicBezTo>
                  <a:pt x="67" y="16"/>
                  <a:pt x="67" y="16"/>
                  <a:pt x="67" y="16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64" y="0"/>
                  <a:pt x="63" y="0"/>
                  <a:pt x="63" y="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3"/>
                  <a:pt x="40" y="26"/>
                  <a:pt x="40" y="28"/>
                </a:cubicBezTo>
                <a:cubicBezTo>
                  <a:pt x="40" y="29"/>
                  <a:pt x="40" y="29"/>
                  <a:pt x="40" y="29"/>
                </a:cubicBezTo>
                <a:cubicBezTo>
                  <a:pt x="41" y="42"/>
                  <a:pt x="41" y="42"/>
                  <a:pt x="41" y="42"/>
                </a:cubicBezTo>
                <a:cubicBezTo>
                  <a:pt x="34" y="49"/>
                  <a:pt x="34" y="49"/>
                  <a:pt x="34" y="49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3"/>
                  <a:pt x="20" y="63"/>
                  <a:pt x="20" y="63"/>
                </a:cubicBezTo>
                <a:cubicBezTo>
                  <a:pt x="7" y="75"/>
                  <a:pt x="7" y="75"/>
                  <a:pt x="7" y="75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2"/>
                  <a:pt x="0" y="83"/>
                  <a:pt x="0" y="84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1"/>
                  <a:pt x="2" y="93"/>
                  <a:pt x="4" y="93"/>
                </a:cubicBezTo>
                <a:cubicBezTo>
                  <a:pt x="5" y="93"/>
                  <a:pt x="5" y="93"/>
                  <a:pt x="5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11" y="93"/>
                  <a:pt x="12" y="92"/>
                  <a:pt x="12" y="92"/>
                </a:cubicBezTo>
                <a:cubicBezTo>
                  <a:pt x="52" y="52"/>
                  <a:pt x="52" y="52"/>
                  <a:pt x="52" y="52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8" y="53"/>
                  <a:pt x="70" y="52"/>
                  <a:pt x="72" y="50"/>
                </a:cubicBezTo>
                <a:cubicBezTo>
                  <a:pt x="92" y="30"/>
                  <a:pt x="92" y="30"/>
                  <a:pt x="92" y="30"/>
                </a:cubicBezTo>
                <a:cubicBezTo>
                  <a:pt x="93" y="29"/>
                  <a:pt x="92" y="27"/>
                  <a:pt x="91" y="27"/>
                </a:cubicBezTo>
                <a:lnTo>
                  <a:pt x="78" y="26"/>
                </a:lnTo>
                <a:close/>
                <a:moveTo>
                  <a:pt x="78" y="26"/>
                </a:moveTo>
                <a:cubicBezTo>
                  <a:pt x="78" y="26"/>
                  <a:pt x="78" y="26"/>
                  <a:pt x="78" y="26"/>
                </a:cubicBezTo>
              </a:path>
            </a:pathLst>
          </a:custGeom>
          <a:solidFill>
            <a:srgbClr val="FC624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Group 36"/>
          <p:cNvGrpSpPr/>
          <p:nvPr/>
        </p:nvGrpSpPr>
        <p:grpSpPr>
          <a:xfrm>
            <a:off x="6430052" y="3565693"/>
            <a:ext cx="617465" cy="1126781"/>
            <a:chOff x="6561389" y="4450706"/>
            <a:chExt cx="823286" cy="1502374"/>
          </a:xfrm>
        </p:grpSpPr>
        <p:sp>
          <p:nvSpPr>
            <p:cNvPr id="39" name="Freeform 62"/>
            <p:cNvSpPr/>
            <p:nvPr/>
          </p:nvSpPr>
          <p:spPr bwMode="auto">
            <a:xfrm>
              <a:off x="6561389" y="4450706"/>
              <a:ext cx="823286" cy="169284"/>
            </a:xfrm>
            <a:custGeom>
              <a:avLst/>
              <a:gdLst>
                <a:gd name="T0" fmla="*/ 331 w 331"/>
                <a:gd name="T1" fmla="*/ 0 h 68"/>
                <a:gd name="T2" fmla="*/ 165 w 331"/>
                <a:gd name="T3" fmla="*/ 68 h 68"/>
                <a:gd name="T4" fmla="*/ 0 w 331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1" h="68">
                  <a:moveTo>
                    <a:pt x="331" y="0"/>
                  </a:moveTo>
                  <a:cubicBezTo>
                    <a:pt x="288" y="42"/>
                    <a:pt x="230" y="68"/>
                    <a:pt x="165" y="68"/>
                  </a:cubicBezTo>
                  <a:cubicBezTo>
                    <a:pt x="101" y="68"/>
                    <a:pt x="43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0" name="Line 61"/>
            <p:cNvSpPr>
              <a:spLocks noChangeShapeType="1"/>
            </p:cNvSpPr>
            <p:nvPr/>
          </p:nvSpPr>
          <p:spPr bwMode="auto">
            <a:xfrm flipV="1">
              <a:off x="6971455" y="4613582"/>
              <a:ext cx="0" cy="1339498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42" name="Oval 63"/>
          <p:cNvSpPr>
            <a:spLocks noChangeArrowheads="1"/>
          </p:cNvSpPr>
          <p:nvPr/>
        </p:nvSpPr>
        <p:spPr bwMode="auto">
          <a:xfrm>
            <a:off x="7711875" y="3559309"/>
            <a:ext cx="632448" cy="632448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43" name="Oval 64"/>
          <p:cNvSpPr>
            <a:spLocks noChangeArrowheads="1"/>
          </p:cNvSpPr>
          <p:nvPr/>
        </p:nvSpPr>
        <p:spPr bwMode="auto">
          <a:xfrm>
            <a:off x="7756824" y="3604259"/>
            <a:ext cx="542549" cy="5425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cs typeface="+mn-ea"/>
              <a:sym typeface="+mn-lt"/>
            </a:endParaRPr>
          </a:p>
        </p:txBody>
      </p:sp>
      <p:sp>
        <p:nvSpPr>
          <p:cNvPr id="44" name="Freeform 65"/>
          <p:cNvSpPr>
            <a:spLocks noEditPoints="1"/>
          </p:cNvSpPr>
          <p:nvPr/>
        </p:nvSpPr>
        <p:spPr bwMode="auto">
          <a:xfrm>
            <a:off x="7842781" y="3687849"/>
            <a:ext cx="373002" cy="373002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27 w 200"/>
              <a:gd name="T11" fmla="*/ 139 h 200"/>
              <a:gd name="T12" fmla="*/ 106 w 200"/>
              <a:gd name="T13" fmla="*/ 149 h 200"/>
              <a:gd name="T14" fmla="*/ 106 w 200"/>
              <a:gd name="T15" fmla="*/ 163 h 200"/>
              <a:gd name="T16" fmla="*/ 100 w 200"/>
              <a:gd name="T17" fmla="*/ 163 h 200"/>
              <a:gd name="T18" fmla="*/ 94 w 200"/>
              <a:gd name="T19" fmla="*/ 163 h 200"/>
              <a:gd name="T20" fmla="*/ 94 w 200"/>
              <a:gd name="T21" fmla="*/ 149 h 200"/>
              <a:gd name="T22" fmla="*/ 65 w 200"/>
              <a:gd name="T23" fmla="*/ 122 h 200"/>
              <a:gd name="T24" fmla="*/ 84 w 200"/>
              <a:gd name="T25" fmla="*/ 117 h 200"/>
              <a:gd name="T26" fmla="*/ 100 w 200"/>
              <a:gd name="T27" fmla="*/ 132 h 200"/>
              <a:gd name="T28" fmla="*/ 100 w 200"/>
              <a:gd name="T29" fmla="*/ 132 h 200"/>
              <a:gd name="T30" fmla="*/ 110 w 200"/>
              <a:gd name="T31" fmla="*/ 129 h 200"/>
              <a:gd name="T32" fmla="*/ 113 w 200"/>
              <a:gd name="T33" fmla="*/ 121 h 200"/>
              <a:gd name="T34" fmla="*/ 110 w 200"/>
              <a:gd name="T35" fmla="*/ 114 h 200"/>
              <a:gd name="T36" fmla="*/ 100 w 200"/>
              <a:gd name="T37" fmla="*/ 109 h 200"/>
              <a:gd name="T38" fmla="*/ 96 w 200"/>
              <a:gd name="T39" fmla="*/ 107 h 200"/>
              <a:gd name="T40" fmla="*/ 81 w 200"/>
              <a:gd name="T41" fmla="*/ 101 h 200"/>
              <a:gd name="T42" fmla="*/ 72 w 200"/>
              <a:gd name="T43" fmla="*/ 91 h 200"/>
              <a:gd name="T44" fmla="*/ 69 w 200"/>
              <a:gd name="T45" fmla="*/ 78 h 200"/>
              <a:gd name="T46" fmla="*/ 75 w 200"/>
              <a:gd name="T47" fmla="*/ 59 h 200"/>
              <a:gd name="T48" fmla="*/ 94 w 200"/>
              <a:gd name="T49" fmla="*/ 49 h 200"/>
              <a:gd name="T50" fmla="*/ 94 w 200"/>
              <a:gd name="T51" fmla="*/ 38 h 200"/>
              <a:gd name="T52" fmla="*/ 100 w 200"/>
              <a:gd name="T53" fmla="*/ 38 h 200"/>
              <a:gd name="T54" fmla="*/ 106 w 200"/>
              <a:gd name="T55" fmla="*/ 38 h 200"/>
              <a:gd name="T56" fmla="*/ 106 w 200"/>
              <a:gd name="T57" fmla="*/ 49 h 200"/>
              <a:gd name="T58" fmla="*/ 132 w 200"/>
              <a:gd name="T59" fmla="*/ 71 h 200"/>
              <a:gd name="T60" fmla="*/ 115 w 200"/>
              <a:gd name="T61" fmla="*/ 78 h 200"/>
              <a:gd name="T62" fmla="*/ 100 w 200"/>
              <a:gd name="T63" fmla="*/ 64 h 200"/>
              <a:gd name="T64" fmla="*/ 100 w 200"/>
              <a:gd name="T65" fmla="*/ 64 h 200"/>
              <a:gd name="T66" fmla="*/ 92 w 200"/>
              <a:gd name="T67" fmla="*/ 67 h 200"/>
              <a:gd name="T68" fmla="*/ 89 w 200"/>
              <a:gd name="T69" fmla="*/ 75 h 200"/>
              <a:gd name="T70" fmla="*/ 92 w 200"/>
              <a:gd name="T71" fmla="*/ 81 h 200"/>
              <a:gd name="T72" fmla="*/ 100 w 200"/>
              <a:gd name="T73" fmla="*/ 85 h 200"/>
              <a:gd name="T74" fmla="*/ 105 w 200"/>
              <a:gd name="T75" fmla="*/ 87 h 200"/>
              <a:gd name="T76" fmla="*/ 121 w 200"/>
              <a:gd name="T77" fmla="*/ 95 h 200"/>
              <a:gd name="T78" fmla="*/ 131 w 200"/>
              <a:gd name="T79" fmla="*/ 104 h 200"/>
              <a:gd name="T80" fmla="*/ 135 w 200"/>
              <a:gd name="T81" fmla="*/ 118 h 200"/>
              <a:gd name="T82" fmla="*/ 127 w 200"/>
              <a:gd name="T83" fmla="*/ 13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6"/>
                  <a:pt x="45" y="200"/>
                  <a:pt x="100" y="200"/>
                </a:cubicBezTo>
                <a:cubicBezTo>
                  <a:pt x="155" y="200"/>
                  <a:pt x="200" y="156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27" y="139"/>
                </a:moveTo>
                <a:cubicBezTo>
                  <a:pt x="122" y="144"/>
                  <a:pt x="115" y="148"/>
                  <a:pt x="106" y="149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94" y="163"/>
                  <a:pt x="94" y="163"/>
                  <a:pt x="94" y="163"/>
                </a:cubicBezTo>
                <a:cubicBezTo>
                  <a:pt x="94" y="149"/>
                  <a:pt x="94" y="149"/>
                  <a:pt x="94" y="149"/>
                </a:cubicBezTo>
                <a:cubicBezTo>
                  <a:pt x="78" y="147"/>
                  <a:pt x="69" y="138"/>
                  <a:pt x="65" y="122"/>
                </a:cubicBezTo>
                <a:cubicBezTo>
                  <a:pt x="84" y="117"/>
                  <a:pt x="84" y="117"/>
                  <a:pt x="84" y="117"/>
                </a:cubicBezTo>
                <a:cubicBezTo>
                  <a:pt x="85" y="127"/>
                  <a:pt x="91" y="132"/>
                  <a:pt x="100" y="132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105" y="132"/>
                  <a:pt x="108" y="131"/>
                  <a:pt x="110" y="129"/>
                </a:cubicBezTo>
                <a:cubicBezTo>
                  <a:pt x="112" y="127"/>
                  <a:pt x="113" y="124"/>
                  <a:pt x="113" y="121"/>
                </a:cubicBezTo>
                <a:cubicBezTo>
                  <a:pt x="113" y="118"/>
                  <a:pt x="112" y="115"/>
                  <a:pt x="110" y="114"/>
                </a:cubicBezTo>
                <a:cubicBezTo>
                  <a:pt x="108" y="112"/>
                  <a:pt x="105" y="111"/>
                  <a:pt x="100" y="109"/>
                </a:cubicBezTo>
                <a:cubicBezTo>
                  <a:pt x="99" y="108"/>
                  <a:pt x="98" y="108"/>
                  <a:pt x="96" y="107"/>
                </a:cubicBezTo>
                <a:cubicBezTo>
                  <a:pt x="90" y="105"/>
                  <a:pt x="85" y="103"/>
                  <a:pt x="81" y="101"/>
                </a:cubicBezTo>
                <a:cubicBezTo>
                  <a:pt x="77" y="99"/>
                  <a:pt x="74" y="95"/>
                  <a:pt x="72" y="91"/>
                </a:cubicBezTo>
                <a:cubicBezTo>
                  <a:pt x="70" y="87"/>
                  <a:pt x="69" y="83"/>
                  <a:pt x="69" y="78"/>
                </a:cubicBezTo>
                <a:cubicBezTo>
                  <a:pt x="69" y="71"/>
                  <a:pt x="71" y="64"/>
                  <a:pt x="75" y="59"/>
                </a:cubicBezTo>
                <a:cubicBezTo>
                  <a:pt x="79" y="53"/>
                  <a:pt x="85" y="50"/>
                  <a:pt x="94" y="49"/>
                </a:cubicBezTo>
                <a:cubicBezTo>
                  <a:pt x="94" y="38"/>
                  <a:pt x="94" y="38"/>
                  <a:pt x="94" y="38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6" y="38"/>
                  <a:pt x="106" y="38"/>
                  <a:pt x="106" y="38"/>
                </a:cubicBezTo>
                <a:cubicBezTo>
                  <a:pt x="106" y="49"/>
                  <a:pt x="106" y="49"/>
                  <a:pt x="106" y="49"/>
                </a:cubicBezTo>
                <a:cubicBezTo>
                  <a:pt x="119" y="50"/>
                  <a:pt x="128" y="58"/>
                  <a:pt x="132" y="71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112" y="69"/>
                  <a:pt x="107" y="64"/>
                  <a:pt x="100" y="64"/>
                </a:cubicBezTo>
                <a:cubicBezTo>
                  <a:pt x="100" y="64"/>
                  <a:pt x="100" y="64"/>
                  <a:pt x="100" y="64"/>
                </a:cubicBezTo>
                <a:cubicBezTo>
                  <a:pt x="97" y="64"/>
                  <a:pt x="94" y="65"/>
                  <a:pt x="92" y="67"/>
                </a:cubicBezTo>
                <a:cubicBezTo>
                  <a:pt x="90" y="69"/>
                  <a:pt x="89" y="72"/>
                  <a:pt x="89" y="75"/>
                </a:cubicBezTo>
                <a:cubicBezTo>
                  <a:pt x="89" y="78"/>
                  <a:pt x="90" y="80"/>
                  <a:pt x="92" y="81"/>
                </a:cubicBezTo>
                <a:cubicBezTo>
                  <a:pt x="94" y="83"/>
                  <a:pt x="96" y="84"/>
                  <a:pt x="100" y="85"/>
                </a:cubicBezTo>
                <a:cubicBezTo>
                  <a:pt x="101" y="86"/>
                  <a:pt x="103" y="87"/>
                  <a:pt x="105" y="87"/>
                </a:cubicBezTo>
                <a:cubicBezTo>
                  <a:pt x="112" y="90"/>
                  <a:pt x="117" y="92"/>
                  <a:pt x="121" y="95"/>
                </a:cubicBezTo>
                <a:cubicBezTo>
                  <a:pt x="125" y="97"/>
                  <a:pt x="129" y="100"/>
                  <a:pt x="131" y="104"/>
                </a:cubicBezTo>
                <a:cubicBezTo>
                  <a:pt x="133" y="108"/>
                  <a:pt x="135" y="113"/>
                  <a:pt x="135" y="118"/>
                </a:cubicBezTo>
                <a:cubicBezTo>
                  <a:pt x="135" y="127"/>
                  <a:pt x="132" y="133"/>
                  <a:pt x="127" y="139"/>
                </a:cubicBez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grpSp>
        <p:nvGrpSpPr>
          <p:cNvPr id="45" name="Group 43"/>
          <p:cNvGrpSpPr/>
          <p:nvPr/>
        </p:nvGrpSpPr>
        <p:grpSpPr>
          <a:xfrm>
            <a:off x="7721339" y="4182296"/>
            <a:ext cx="615099" cy="510179"/>
            <a:chOff x="8283105" y="5272842"/>
            <a:chExt cx="820132" cy="680239"/>
          </a:xfrm>
        </p:grpSpPr>
        <p:sp>
          <p:nvSpPr>
            <p:cNvPr id="46" name="Line 66"/>
            <p:cNvSpPr>
              <a:spLocks noChangeShapeType="1"/>
            </p:cNvSpPr>
            <p:nvPr/>
          </p:nvSpPr>
          <p:spPr bwMode="auto">
            <a:xfrm flipV="1">
              <a:off x="8693171" y="5448780"/>
              <a:ext cx="0" cy="504301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47" name="Freeform 67"/>
            <p:cNvSpPr/>
            <p:nvPr/>
          </p:nvSpPr>
          <p:spPr bwMode="auto">
            <a:xfrm>
              <a:off x="8283105" y="5272842"/>
              <a:ext cx="820132" cy="172438"/>
            </a:xfrm>
            <a:custGeom>
              <a:avLst/>
              <a:gdLst>
                <a:gd name="T0" fmla="*/ 330 w 330"/>
                <a:gd name="T1" fmla="*/ 0 h 69"/>
                <a:gd name="T2" fmla="*/ 165 w 330"/>
                <a:gd name="T3" fmla="*/ 69 h 69"/>
                <a:gd name="T4" fmla="*/ 0 w 330"/>
                <a:gd name="T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9">
                  <a:moveTo>
                    <a:pt x="330" y="0"/>
                  </a:moveTo>
                  <a:cubicBezTo>
                    <a:pt x="288" y="43"/>
                    <a:pt x="229" y="69"/>
                    <a:pt x="165" y="69"/>
                  </a:cubicBezTo>
                  <a:cubicBezTo>
                    <a:pt x="100" y="69"/>
                    <a:pt x="42" y="43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49" name="Oval 36"/>
          <p:cNvSpPr>
            <a:spLocks noChangeArrowheads="1"/>
          </p:cNvSpPr>
          <p:nvPr/>
        </p:nvSpPr>
        <p:spPr bwMode="auto">
          <a:xfrm>
            <a:off x="9006758" y="3119162"/>
            <a:ext cx="631659" cy="633236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Oval 37"/>
          <p:cNvSpPr>
            <a:spLocks noChangeArrowheads="1"/>
          </p:cNvSpPr>
          <p:nvPr/>
        </p:nvSpPr>
        <p:spPr bwMode="auto">
          <a:xfrm>
            <a:off x="9051708" y="3164112"/>
            <a:ext cx="542549" cy="5433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Freeform 38"/>
          <p:cNvSpPr>
            <a:spLocks noEditPoints="1"/>
          </p:cNvSpPr>
          <p:nvPr/>
        </p:nvSpPr>
        <p:spPr bwMode="auto">
          <a:xfrm>
            <a:off x="9217312" y="3255588"/>
            <a:ext cx="208976" cy="360385"/>
          </a:xfrm>
          <a:custGeom>
            <a:avLst/>
            <a:gdLst>
              <a:gd name="T0" fmla="*/ 102 w 112"/>
              <a:gd name="T1" fmla="*/ 0 h 193"/>
              <a:gd name="T2" fmla="*/ 10 w 112"/>
              <a:gd name="T3" fmla="*/ 0 h 193"/>
              <a:gd name="T4" fmla="*/ 0 w 112"/>
              <a:gd name="T5" fmla="*/ 10 h 193"/>
              <a:gd name="T6" fmla="*/ 0 w 112"/>
              <a:gd name="T7" fmla="*/ 183 h 193"/>
              <a:gd name="T8" fmla="*/ 10 w 112"/>
              <a:gd name="T9" fmla="*/ 193 h 193"/>
              <a:gd name="T10" fmla="*/ 102 w 112"/>
              <a:gd name="T11" fmla="*/ 193 h 193"/>
              <a:gd name="T12" fmla="*/ 112 w 112"/>
              <a:gd name="T13" fmla="*/ 183 h 193"/>
              <a:gd name="T14" fmla="*/ 112 w 112"/>
              <a:gd name="T15" fmla="*/ 10 h 193"/>
              <a:gd name="T16" fmla="*/ 102 w 112"/>
              <a:gd name="T17" fmla="*/ 0 h 193"/>
              <a:gd name="T18" fmla="*/ 27 w 112"/>
              <a:gd name="T19" fmla="*/ 9 h 193"/>
              <a:gd name="T20" fmla="*/ 90 w 112"/>
              <a:gd name="T21" fmla="*/ 9 h 193"/>
              <a:gd name="T22" fmla="*/ 90 w 112"/>
              <a:gd name="T23" fmla="*/ 14 h 193"/>
              <a:gd name="T24" fmla="*/ 27 w 112"/>
              <a:gd name="T25" fmla="*/ 14 h 193"/>
              <a:gd name="T26" fmla="*/ 27 w 112"/>
              <a:gd name="T27" fmla="*/ 9 h 193"/>
              <a:gd name="T28" fmla="*/ 58 w 112"/>
              <a:gd name="T29" fmla="*/ 184 h 193"/>
              <a:gd name="T30" fmla="*/ 47 w 112"/>
              <a:gd name="T31" fmla="*/ 173 h 193"/>
              <a:gd name="T32" fmla="*/ 58 w 112"/>
              <a:gd name="T33" fmla="*/ 163 h 193"/>
              <a:gd name="T34" fmla="*/ 68 w 112"/>
              <a:gd name="T35" fmla="*/ 173 h 193"/>
              <a:gd name="T36" fmla="*/ 58 w 112"/>
              <a:gd name="T37" fmla="*/ 184 h 193"/>
              <a:gd name="T38" fmla="*/ 102 w 112"/>
              <a:gd name="T39" fmla="*/ 155 h 193"/>
              <a:gd name="T40" fmla="*/ 10 w 112"/>
              <a:gd name="T41" fmla="*/ 155 h 193"/>
              <a:gd name="T42" fmla="*/ 10 w 112"/>
              <a:gd name="T43" fmla="*/ 24 h 193"/>
              <a:gd name="T44" fmla="*/ 102 w 112"/>
              <a:gd name="T45" fmla="*/ 24 h 193"/>
              <a:gd name="T46" fmla="*/ 102 w 112"/>
              <a:gd name="T47" fmla="*/ 155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" h="193">
                <a:moveTo>
                  <a:pt x="10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5"/>
                  <a:pt x="0" y="1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9"/>
                  <a:pt x="5" y="193"/>
                  <a:pt x="10" y="193"/>
                </a:cubicBezTo>
                <a:cubicBezTo>
                  <a:pt x="102" y="193"/>
                  <a:pt x="102" y="193"/>
                  <a:pt x="102" y="193"/>
                </a:cubicBezTo>
                <a:cubicBezTo>
                  <a:pt x="108" y="193"/>
                  <a:pt x="112" y="189"/>
                  <a:pt x="112" y="183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5"/>
                  <a:pt x="108" y="0"/>
                  <a:pt x="102" y="0"/>
                </a:cubicBezTo>
                <a:close/>
                <a:moveTo>
                  <a:pt x="27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27" y="14"/>
                  <a:pt x="27" y="14"/>
                  <a:pt x="27" y="14"/>
                </a:cubicBezTo>
                <a:lnTo>
                  <a:pt x="27" y="9"/>
                </a:lnTo>
                <a:close/>
                <a:moveTo>
                  <a:pt x="58" y="184"/>
                </a:moveTo>
                <a:cubicBezTo>
                  <a:pt x="52" y="184"/>
                  <a:pt x="47" y="179"/>
                  <a:pt x="47" y="173"/>
                </a:cubicBezTo>
                <a:cubicBezTo>
                  <a:pt x="47" y="167"/>
                  <a:pt x="52" y="163"/>
                  <a:pt x="58" y="163"/>
                </a:cubicBezTo>
                <a:cubicBezTo>
                  <a:pt x="64" y="163"/>
                  <a:pt x="68" y="167"/>
                  <a:pt x="68" y="173"/>
                </a:cubicBezTo>
                <a:cubicBezTo>
                  <a:pt x="68" y="179"/>
                  <a:pt x="64" y="184"/>
                  <a:pt x="58" y="184"/>
                </a:cubicBezTo>
                <a:close/>
                <a:moveTo>
                  <a:pt x="102" y="155"/>
                </a:moveTo>
                <a:cubicBezTo>
                  <a:pt x="10" y="155"/>
                  <a:pt x="10" y="155"/>
                  <a:pt x="10" y="155"/>
                </a:cubicBezTo>
                <a:cubicBezTo>
                  <a:pt x="10" y="24"/>
                  <a:pt x="10" y="24"/>
                  <a:pt x="10" y="24"/>
                </a:cubicBezTo>
                <a:cubicBezTo>
                  <a:pt x="102" y="24"/>
                  <a:pt x="102" y="24"/>
                  <a:pt x="102" y="24"/>
                </a:cubicBezTo>
                <a:lnTo>
                  <a:pt x="102" y="155"/>
                </a:lnTo>
                <a:close/>
              </a:path>
            </a:pathLst>
          </a:custGeom>
          <a:solidFill>
            <a:srgbClr val="FC624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2" name="Group 50"/>
          <p:cNvGrpSpPr/>
          <p:nvPr/>
        </p:nvGrpSpPr>
        <p:grpSpPr>
          <a:xfrm>
            <a:off x="9013855" y="3744512"/>
            <a:ext cx="615099" cy="947962"/>
            <a:chOff x="10006460" y="4689132"/>
            <a:chExt cx="820132" cy="1263949"/>
          </a:xfrm>
        </p:grpSpPr>
        <p:sp>
          <p:nvSpPr>
            <p:cNvPr id="53" name="Freeform 40"/>
            <p:cNvSpPr/>
            <p:nvPr/>
          </p:nvSpPr>
          <p:spPr bwMode="auto">
            <a:xfrm>
              <a:off x="10006460" y="4689132"/>
              <a:ext cx="820132" cy="169284"/>
            </a:xfrm>
            <a:custGeom>
              <a:avLst/>
              <a:gdLst>
                <a:gd name="T0" fmla="*/ 330 w 330"/>
                <a:gd name="T1" fmla="*/ 0 h 68"/>
                <a:gd name="T2" fmla="*/ 165 w 330"/>
                <a:gd name="T3" fmla="*/ 68 h 68"/>
                <a:gd name="T4" fmla="*/ 0 w 330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0" h="68">
                  <a:moveTo>
                    <a:pt x="330" y="0"/>
                  </a:moveTo>
                  <a:cubicBezTo>
                    <a:pt x="288" y="42"/>
                    <a:pt x="230" y="68"/>
                    <a:pt x="165" y="68"/>
                  </a:cubicBezTo>
                  <a:cubicBezTo>
                    <a:pt x="101" y="68"/>
                    <a:pt x="42" y="42"/>
                    <a:pt x="0" y="0"/>
                  </a:cubicBezTo>
                </a:path>
              </a:pathLst>
            </a:cu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54" name="Line 39"/>
            <p:cNvSpPr>
              <a:spLocks noChangeShapeType="1"/>
            </p:cNvSpPr>
            <p:nvPr/>
          </p:nvSpPr>
          <p:spPr bwMode="auto">
            <a:xfrm flipV="1">
              <a:off x="10416526" y="4860958"/>
              <a:ext cx="0" cy="1092123"/>
            </a:xfrm>
            <a:prstGeom prst="line">
              <a:avLst/>
            </a:prstGeom>
            <a:noFill/>
            <a:ln w="44450" cap="flat">
              <a:solidFill>
                <a:schemeClr val="tx2">
                  <a:lumMod val="20000"/>
                  <a:lumOff val="8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3228317" y="4778430"/>
            <a:ext cx="572387" cy="17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4517238" y="4778430"/>
            <a:ext cx="572387" cy="17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7" name="Rectangle 6"/>
          <p:cNvSpPr>
            <a:spLocks noChangeArrowheads="1"/>
          </p:cNvSpPr>
          <p:nvPr/>
        </p:nvSpPr>
        <p:spPr bwMode="auto">
          <a:xfrm>
            <a:off x="5809634" y="4778430"/>
            <a:ext cx="572387" cy="17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7095328" y="4778430"/>
            <a:ext cx="572387" cy="17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59" name="Rectangle 6"/>
          <p:cNvSpPr>
            <a:spLocks noChangeArrowheads="1"/>
          </p:cNvSpPr>
          <p:nvPr/>
        </p:nvSpPr>
        <p:spPr bwMode="auto">
          <a:xfrm>
            <a:off x="8380855" y="4778430"/>
            <a:ext cx="572387" cy="17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60" name="Rectangle 6"/>
          <p:cNvSpPr>
            <a:spLocks noChangeArrowheads="1"/>
          </p:cNvSpPr>
          <p:nvPr/>
        </p:nvSpPr>
        <p:spPr bwMode="auto">
          <a:xfrm>
            <a:off x="9666382" y="4778430"/>
            <a:ext cx="986629" cy="17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61" name="Rectangle 6"/>
          <p:cNvSpPr>
            <a:spLocks noChangeArrowheads="1"/>
          </p:cNvSpPr>
          <p:nvPr/>
        </p:nvSpPr>
        <p:spPr bwMode="auto">
          <a:xfrm>
            <a:off x="1509010" y="4778430"/>
            <a:ext cx="1007078" cy="1719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grpSp>
        <p:nvGrpSpPr>
          <p:cNvPr id="62" name="Group 60"/>
          <p:cNvGrpSpPr/>
          <p:nvPr/>
        </p:nvGrpSpPr>
        <p:grpSpPr>
          <a:xfrm>
            <a:off x="2199082" y="2052528"/>
            <a:ext cx="1374389" cy="864808"/>
            <a:chOff x="920094" y="2433154"/>
            <a:chExt cx="1832518" cy="1153078"/>
          </a:xfrm>
        </p:grpSpPr>
        <p:sp>
          <p:nvSpPr>
            <p:cNvPr id="63" name="TextBox 61"/>
            <p:cNvSpPr txBox="1"/>
            <p:nvPr/>
          </p:nvSpPr>
          <p:spPr>
            <a:xfrm>
              <a:off x="920563" y="2724457"/>
              <a:ext cx="183204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cs typeface="+mn-ea"/>
                  <a:sym typeface="+mn-lt"/>
                </a:rPr>
                <a:t>双击输入替换内容 双击输入替换内容 双击输入替换内容 双击输入替换内容 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64" name="TextBox 62"/>
            <p:cNvSpPr txBox="1"/>
            <p:nvPr/>
          </p:nvSpPr>
          <p:spPr>
            <a:xfrm>
              <a:off x="920094" y="2433154"/>
              <a:ext cx="1826105" cy="362731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点击输入您的标题</a:t>
              </a:r>
              <a:endParaRPr lang="id-ID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Group 63"/>
          <p:cNvGrpSpPr/>
          <p:nvPr/>
        </p:nvGrpSpPr>
        <p:grpSpPr>
          <a:xfrm>
            <a:off x="3485508" y="1619836"/>
            <a:ext cx="1374387" cy="864808"/>
            <a:chOff x="2635331" y="1856230"/>
            <a:chExt cx="1832516" cy="1153078"/>
          </a:xfrm>
        </p:grpSpPr>
        <p:sp>
          <p:nvSpPr>
            <p:cNvPr id="66" name="TextBox 64"/>
            <p:cNvSpPr txBox="1"/>
            <p:nvPr/>
          </p:nvSpPr>
          <p:spPr>
            <a:xfrm>
              <a:off x="2635798" y="2147533"/>
              <a:ext cx="183204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cs typeface="+mn-ea"/>
                  <a:sym typeface="+mn-lt"/>
                </a:rPr>
                <a:t>双击输入替换内容 双击输入替换内容 双击输入替换内容 双击输入替换内容 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67" name="TextBox 65"/>
            <p:cNvSpPr txBox="1"/>
            <p:nvPr/>
          </p:nvSpPr>
          <p:spPr>
            <a:xfrm>
              <a:off x="2635331" y="1856230"/>
              <a:ext cx="1826105" cy="362731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点击输入您的标题</a:t>
              </a:r>
              <a:endParaRPr lang="id-ID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Group 66"/>
          <p:cNvGrpSpPr/>
          <p:nvPr/>
        </p:nvGrpSpPr>
        <p:grpSpPr>
          <a:xfrm>
            <a:off x="4802419" y="2330441"/>
            <a:ext cx="1374387" cy="864808"/>
            <a:chOff x="4391212" y="2803705"/>
            <a:chExt cx="1832516" cy="1153078"/>
          </a:xfrm>
        </p:grpSpPr>
        <p:sp>
          <p:nvSpPr>
            <p:cNvPr id="69" name="TextBox 67"/>
            <p:cNvSpPr txBox="1"/>
            <p:nvPr/>
          </p:nvSpPr>
          <p:spPr>
            <a:xfrm>
              <a:off x="4391679" y="3095008"/>
              <a:ext cx="183204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cs typeface="+mn-ea"/>
                  <a:sym typeface="+mn-lt"/>
                </a:rPr>
                <a:t>双击输入替换内容 双击输入替换内容 双击输入替换内容 双击输入替换内容 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70" name="TextBox 68"/>
            <p:cNvSpPr txBox="1"/>
            <p:nvPr/>
          </p:nvSpPr>
          <p:spPr>
            <a:xfrm>
              <a:off x="4391212" y="2803705"/>
              <a:ext cx="1826105" cy="362731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点击输入您的标题</a:t>
              </a:r>
              <a:endParaRPr lang="id-ID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" name="Group 69"/>
          <p:cNvGrpSpPr/>
          <p:nvPr/>
        </p:nvGrpSpPr>
        <p:grpSpPr>
          <a:xfrm>
            <a:off x="6072409" y="1921731"/>
            <a:ext cx="1374387" cy="864808"/>
            <a:chOff x="6084532" y="2258758"/>
            <a:chExt cx="1832516" cy="1153078"/>
          </a:xfrm>
        </p:grpSpPr>
        <p:sp>
          <p:nvSpPr>
            <p:cNvPr id="72" name="TextBox 70"/>
            <p:cNvSpPr txBox="1"/>
            <p:nvPr/>
          </p:nvSpPr>
          <p:spPr>
            <a:xfrm>
              <a:off x="6084999" y="2550061"/>
              <a:ext cx="183204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cs typeface="+mn-ea"/>
                  <a:sym typeface="+mn-lt"/>
                </a:rPr>
                <a:t>双击输入替换内容 双击输入替换内容 双击输入替换内容 双击输入替换内容 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73" name="TextBox 71"/>
            <p:cNvSpPr txBox="1"/>
            <p:nvPr/>
          </p:nvSpPr>
          <p:spPr>
            <a:xfrm>
              <a:off x="6084532" y="2258758"/>
              <a:ext cx="1826105" cy="362731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点击输入您的标题</a:t>
              </a:r>
              <a:endParaRPr lang="id-ID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5" name="TextBox 73"/>
          <p:cNvSpPr txBox="1"/>
          <p:nvPr/>
        </p:nvSpPr>
        <p:spPr>
          <a:xfrm>
            <a:off x="7341869" y="2717955"/>
            <a:ext cx="1374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>
                <a:cs typeface="+mn-ea"/>
                <a:sym typeface="+mn-lt"/>
              </a:rPr>
              <a:t>双击输入替换内容 双击输入替换内容 双击输入替换内容 双击输入替换内容 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76" name="TextBox 74"/>
          <p:cNvSpPr txBox="1"/>
          <p:nvPr/>
        </p:nvSpPr>
        <p:spPr>
          <a:xfrm>
            <a:off x="7341519" y="2499478"/>
            <a:ext cx="1369579" cy="27204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点击输入您的标题</a:t>
            </a:r>
            <a:endParaRPr lang="id-ID" altLang="zh-CN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7" name="Group 75"/>
          <p:cNvGrpSpPr/>
          <p:nvPr/>
        </p:nvGrpSpPr>
        <p:grpSpPr>
          <a:xfrm>
            <a:off x="8637520" y="2090016"/>
            <a:ext cx="1374387" cy="864808"/>
            <a:chOff x="9504682" y="2483138"/>
            <a:chExt cx="1832516" cy="1153078"/>
          </a:xfrm>
        </p:grpSpPr>
        <p:sp>
          <p:nvSpPr>
            <p:cNvPr id="78" name="TextBox 76"/>
            <p:cNvSpPr txBox="1"/>
            <p:nvPr/>
          </p:nvSpPr>
          <p:spPr>
            <a:xfrm>
              <a:off x="9505149" y="2774441"/>
              <a:ext cx="1832049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00" dirty="0">
                  <a:cs typeface="+mn-ea"/>
                  <a:sym typeface="+mn-lt"/>
                </a:rPr>
                <a:t>双击输入替换内容 双击输入替换内容 双击输入替换内容 双击输入替换内容 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79" name="TextBox 77"/>
            <p:cNvSpPr txBox="1"/>
            <p:nvPr/>
          </p:nvSpPr>
          <p:spPr>
            <a:xfrm>
              <a:off x="9504682" y="2483138"/>
              <a:ext cx="1826105" cy="362731"/>
            </a:xfrm>
            <a:prstGeom prst="rect">
              <a:avLst/>
            </a:prstGeom>
            <a:noFill/>
          </p:spPr>
          <p:txBody>
            <a:bodyPr wrap="none" lIns="68567" tIns="34283" rIns="68567" bIns="34283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点击输入您的标题</a:t>
              </a:r>
              <a:endParaRPr lang="id-ID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Freeform 31"/>
          <p:cNvSpPr/>
          <p:nvPr/>
        </p:nvSpPr>
        <p:spPr bwMode="auto">
          <a:xfrm>
            <a:off x="2411878" y="4692474"/>
            <a:ext cx="913974" cy="343036"/>
          </a:xfrm>
          <a:custGeom>
            <a:avLst/>
            <a:gdLst>
              <a:gd name="T0" fmla="*/ 984 w 1159"/>
              <a:gd name="T1" fmla="*/ 369 h 435"/>
              <a:gd name="T2" fmla="*/ 984 w 1159"/>
              <a:gd name="T3" fmla="*/ 66 h 435"/>
              <a:gd name="T4" fmla="*/ 1159 w 1159"/>
              <a:gd name="T5" fmla="*/ 66 h 435"/>
              <a:gd name="T6" fmla="*/ 1159 w 1159"/>
              <a:gd name="T7" fmla="*/ 0 h 435"/>
              <a:gd name="T8" fmla="*/ 0 w 1159"/>
              <a:gd name="T9" fmla="*/ 0 h 435"/>
              <a:gd name="T10" fmla="*/ 0 w 1159"/>
              <a:gd name="T11" fmla="*/ 66 h 435"/>
              <a:gd name="T12" fmla="*/ 185 w 1159"/>
              <a:gd name="T13" fmla="*/ 66 h 435"/>
              <a:gd name="T14" fmla="*/ 185 w 1159"/>
              <a:gd name="T15" fmla="*/ 369 h 435"/>
              <a:gd name="T16" fmla="*/ 0 w 1159"/>
              <a:gd name="T17" fmla="*/ 369 h 435"/>
              <a:gd name="T18" fmla="*/ 0 w 1159"/>
              <a:gd name="T19" fmla="*/ 435 h 435"/>
              <a:gd name="T20" fmla="*/ 1159 w 1159"/>
              <a:gd name="T21" fmla="*/ 435 h 435"/>
              <a:gd name="T22" fmla="*/ 1159 w 1159"/>
              <a:gd name="T23" fmla="*/ 369 h 435"/>
              <a:gd name="T24" fmla="*/ 984 w 1159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9" h="435">
                <a:moveTo>
                  <a:pt x="984" y="369"/>
                </a:moveTo>
                <a:lnTo>
                  <a:pt x="984" y="66"/>
                </a:lnTo>
                <a:lnTo>
                  <a:pt x="1159" y="66"/>
                </a:lnTo>
                <a:lnTo>
                  <a:pt x="1159" y="0"/>
                </a:lnTo>
                <a:lnTo>
                  <a:pt x="0" y="0"/>
                </a:lnTo>
                <a:lnTo>
                  <a:pt x="0" y="66"/>
                </a:lnTo>
                <a:lnTo>
                  <a:pt x="185" y="66"/>
                </a:lnTo>
                <a:lnTo>
                  <a:pt x="185" y="369"/>
                </a:lnTo>
                <a:lnTo>
                  <a:pt x="0" y="369"/>
                </a:lnTo>
                <a:lnTo>
                  <a:pt x="0" y="435"/>
                </a:lnTo>
                <a:lnTo>
                  <a:pt x="1159" y="435"/>
                </a:lnTo>
                <a:lnTo>
                  <a:pt x="1159" y="369"/>
                </a:lnTo>
                <a:lnTo>
                  <a:pt x="984" y="369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81" name="Freeform 26"/>
          <p:cNvSpPr/>
          <p:nvPr/>
        </p:nvSpPr>
        <p:spPr bwMode="auto">
          <a:xfrm>
            <a:off x="3703166" y="4692474"/>
            <a:ext cx="911609" cy="343036"/>
          </a:xfrm>
          <a:custGeom>
            <a:avLst/>
            <a:gdLst>
              <a:gd name="T0" fmla="*/ 984 w 1156"/>
              <a:gd name="T1" fmla="*/ 369 h 435"/>
              <a:gd name="T2" fmla="*/ 984 w 1156"/>
              <a:gd name="T3" fmla="*/ 66 h 435"/>
              <a:gd name="T4" fmla="*/ 1156 w 1156"/>
              <a:gd name="T5" fmla="*/ 66 h 435"/>
              <a:gd name="T6" fmla="*/ 1156 w 1156"/>
              <a:gd name="T7" fmla="*/ 0 h 435"/>
              <a:gd name="T8" fmla="*/ 0 w 1156"/>
              <a:gd name="T9" fmla="*/ 0 h 435"/>
              <a:gd name="T10" fmla="*/ 0 w 1156"/>
              <a:gd name="T11" fmla="*/ 66 h 435"/>
              <a:gd name="T12" fmla="*/ 173 w 1156"/>
              <a:gd name="T13" fmla="*/ 66 h 435"/>
              <a:gd name="T14" fmla="*/ 173 w 1156"/>
              <a:gd name="T15" fmla="*/ 369 h 435"/>
              <a:gd name="T16" fmla="*/ 0 w 1156"/>
              <a:gd name="T17" fmla="*/ 369 h 435"/>
              <a:gd name="T18" fmla="*/ 0 w 1156"/>
              <a:gd name="T19" fmla="*/ 435 h 435"/>
              <a:gd name="T20" fmla="*/ 1156 w 1156"/>
              <a:gd name="T21" fmla="*/ 435 h 435"/>
              <a:gd name="T22" fmla="*/ 1156 w 1156"/>
              <a:gd name="T23" fmla="*/ 369 h 435"/>
              <a:gd name="T24" fmla="*/ 984 w 1156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6" h="435">
                <a:moveTo>
                  <a:pt x="984" y="369"/>
                </a:moveTo>
                <a:lnTo>
                  <a:pt x="984" y="66"/>
                </a:lnTo>
                <a:lnTo>
                  <a:pt x="1156" y="66"/>
                </a:lnTo>
                <a:lnTo>
                  <a:pt x="1156" y="0"/>
                </a:lnTo>
                <a:lnTo>
                  <a:pt x="0" y="0"/>
                </a:lnTo>
                <a:lnTo>
                  <a:pt x="0" y="66"/>
                </a:lnTo>
                <a:lnTo>
                  <a:pt x="173" y="66"/>
                </a:lnTo>
                <a:lnTo>
                  <a:pt x="173" y="369"/>
                </a:lnTo>
                <a:lnTo>
                  <a:pt x="0" y="369"/>
                </a:lnTo>
                <a:lnTo>
                  <a:pt x="0" y="435"/>
                </a:lnTo>
                <a:lnTo>
                  <a:pt x="1156" y="435"/>
                </a:lnTo>
                <a:lnTo>
                  <a:pt x="1156" y="369"/>
                </a:lnTo>
                <a:lnTo>
                  <a:pt x="984" y="369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82" name="Freeform 21"/>
          <p:cNvSpPr/>
          <p:nvPr/>
        </p:nvSpPr>
        <p:spPr bwMode="auto">
          <a:xfrm>
            <a:off x="4992087" y="4692474"/>
            <a:ext cx="913186" cy="343036"/>
          </a:xfrm>
          <a:custGeom>
            <a:avLst/>
            <a:gdLst>
              <a:gd name="T0" fmla="*/ 983 w 1158"/>
              <a:gd name="T1" fmla="*/ 369 h 435"/>
              <a:gd name="T2" fmla="*/ 983 w 1158"/>
              <a:gd name="T3" fmla="*/ 66 h 435"/>
              <a:gd name="T4" fmla="*/ 1158 w 1158"/>
              <a:gd name="T5" fmla="*/ 66 h 435"/>
              <a:gd name="T6" fmla="*/ 1158 w 1158"/>
              <a:gd name="T7" fmla="*/ 0 h 435"/>
              <a:gd name="T8" fmla="*/ 0 w 1158"/>
              <a:gd name="T9" fmla="*/ 0 h 435"/>
              <a:gd name="T10" fmla="*/ 0 w 1158"/>
              <a:gd name="T11" fmla="*/ 66 h 435"/>
              <a:gd name="T12" fmla="*/ 175 w 1158"/>
              <a:gd name="T13" fmla="*/ 66 h 435"/>
              <a:gd name="T14" fmla="*/ 175 w 1158"/>
              <a:gd name="T15" fmla="*/ 369 h 435"/>
              <a:gd name="T16" fmla="*/ 0 w 1158"/>
              <a:gd name="T17" fmla="*/ 369 h 435"/>
              <a:gd name="T18" fmla="*/ 0 w 1158"/>
              <a:gd name="T19" fmla="*/ 435 h 435"/>
              <a:gd name="T20" fmla="*/ 1158 w 1158"/>
              <a:gd name="T21" fmla="*/ 435 h 435"/>
              <a:gd name="T22" fmla="*/ 1158 w 1158"/>
              <a:gd name="T23" fmla="*/ 369 h 435"/>
              <a:gd name="T24" fmla="*/ 983 w 1158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8" h="435">
                <a:moveTo>
                  <a:pt x="983" y="369"/>
                </a:moveTo>
                <a:lnTo>
                  <a:pt x="983" y="66"/>
                </a:lnTo>
                <a:lnTo>
                  <a:pt x="1158" y="66"/>
                </a:lnTo>
                <a:lnTo>
                  <a:pt x="1158" y="0"/>
                </a:lnTo>
                <a:lnTo>
                  <a:pt x="0" y="0"/>
                </a:lnTo>
                <a:lnTo>
                  <a:pt x="0" y="66"/>
                </a:lnTo>
                <a:lnTo>
                  <a:pt x="175" y="66"/>
                </a:lnTo>
                <a:lnTo>
                  <a:pt x="175" y="369"/>
                </a:lnTo>
                <a:lnTo>
                  <a:pt x="0" y="369"/>
                </a:lnTo>
                <a:lnTo>
                  <a:pt x="0" y="435"/>
                </a:lnTo>
                <a:lnTo>
                  <a:pt x="1158" y="435"/>
                </a:lnTo>
                <a:lnTo>
                  <a:pt x="1158" y="369"/>
                </a:lnTo>
                <a:lnTo>
                  <a:pt x="983" y="369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83" name="Freeform 16"/>
          <p:cNvSpPr/>
          <p:nvPr/>
        </p:nvSpPr>
        <p:spPr bwMode="auto">
          <a:xfrm>
            <a:off x="6282586" y="4692474"/>
            <a:ext cx="912397" cy="343036"/>
          </a:xfrm>
          <a:custGeom>
            <a:avLst/>
            <a:gdLst>
              <a:gd name="T0" fmla="*/ 984 w 1157"/>
              <a:gd name="T1" fmla="*/ 369 h 435"/>
              <a:gd name="T2" fmla="*/ 984 w 1157"/>
              <a:gd name="T3" fmla="*/ 66 h 435"/>
              <a:gd name="T4" fmla="*/ 1157 w 1157"/>
              <a:gd name="T5" fmla="*/ 66 h 435"/>
              <a:gd name="T6" fmla="*/ 1157 w 1157"/>
              <a:gd name="T7" fmla="*/ 0 h 435"/>
              <a:gd name="T8" fmla="*/ 0 w 1157"/>
              <a:gd name="T9" fmla="*/ 0 h 435"/>
              <a:gd name="T10" fmla="*/ 0 w 1157"/>
              <a:gd name="T11" fmla="*/ 66 h 435"/>
              <a:gd name="T12" fmla="*/ 173 w 1157"/>
              <a:gd name="T13" fmla="*/ 66 h 435"/>
              <a:gd name="T14" fmla="*/ 173 w 1157"/>
              <a:gd name="T15" fmla="*/ 369 h 435"/>
              <a:gd name="T16" fmla="*/ 0 w 1157"/>
              <a:gd name="T17" fmla="*/ 369 h 435"/>
              <a:gd name="T18" fmla="*/ 0 w 1157"/>
              <a:gd name="T19" fmla="*/ 435 h 435"/>
              <a:gd name="T20" fmla="*/ 1157 w 1157"/>
              <a:gd name="T21" fmla="*/ 435 h 435"/>
              <a:gd name="T22" fmla="*/ 1157 w 1157"/>
              <a:gd name="T23" fmla="*/ 369 h 435"/>
              <a:gd name="T24" fmla="*/ 984 w 1157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7" h="435">
                <a:moveTo>
                  <a:pt x="984" y="369"/>
                </a:moveTo>
                <a:lnTo>
                  <a:pt x="984" y="66"/>
                </a:lnTo>
                <a:lnTo>
                  <a:pt x="1157" y="66"/>
                </a:lnTo>
                <a:lnTo>
                  <a:pt x="1157" y="0"/>
                </a:lnTo>
                <a:lnTo>
                  <a:pt x="0" y="0"/>
                </a:lnTo>
                <a:lnTo>
                  <a:pt x="0" y="66"/>
                </a:lnTo>
                <a:lnTo>
                  <a:pt x="173" y="66"/>
                </a:lnTo>
                <a:lnTo>
                  <a:pt x="173" y="369"/>
                </a:lnTo>
                <a:lnTo>
                  <a:pt x="0" y="369"/>
                </a:lnTo>
                <a:lnTo>
                  <a:pt x="0" y="435"/>
                </a:lnTo>
                <a:lnTo>
                  <a:pt x="1157" y="435"/>
                </a:lnTo>
                <a:lnTo>
                  <a:pt x="1157" y="369"/>
                </a:lnTo>
                <a:lnTo>
                  <a:pt x="984" y="369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cs typeface="+mn-ea"/>
              <a:sym typeface="+mn-lt"/>
            </a:endParaRPr>
          </a:p>
        </p:txBody>
      </p:sp>
      <p:sp>
        <p:nvSpPr>
          <p:cNvPr id="84" name="Freeform 11"/>
          <p:cNvSpPr/>
          <p:nvPr/>
        </p:nvSpPr>
        <p:spPr bwMode="auto">
          <a:xfrm>
            <a:off x="7572295" y="4692474"/>
            <a:ext cx="913186" cy="343036"/>
          </a:xfrm>
          <a:custGeom>
            <a:avLst/>
            <a:gdLst>
              <a:gd name="T0" fmla="*/ 974 w 1158"/>
              <a:gd name="T1" fmla="*/ 369 h 435"/>
              <a:gd name="T2" fmla="*/ 974 w 1158"/>
              <a:gd name="T3" fmla="*/ 66 h 435"/>
              <a:gd name="T4" fmla="*/ 1158 w 1158"/>
              <a:gd name="T5" fmla="*/ 66 h 435"/>
              <a:gd name="T6" fmla="*/ 1158 w 1158"/>
              <a:gd name="T7" fmla="*/ 0 h 435"/>
              <a:gd name="T8" fmla="*/ 0 w 1158"/>
              <a:gd name="T9" fmla="*/ 0 h 435"/>
              <a:gd name="T10" fmla="*/ 0 w 1158"/>
              <a:gd name="T11" fmla="*/ 66 h 435"/>
              <a:gd name="T12" fmla="*/ 175 w 1158"/>
              <a:gd name="T13" fmla="*/ 66 h 435"/>
              <a:gd name="T14" fmla="*/ 175 w 1158"/>
              <a:gd name="T15" fmla="*/ 369 h 435"/>
              <a:gd name="T16" fmla="*/ 0 w 1158"/>
              <a:gd name="T17" fmla="*/ 369 h 435"/>
              <a:gd name="T18" fmla="*/ 0 w 1158"/>
              <a:gd name="T19" fmla="*/ 435 h 435"/>
              <a:gd name="T20" fmla="*/ 1158 w 1158"/>
              <a:gd name="T21" fmla="*/ 435 h 435"/>
              <a:gd name="T22" fmla="*/ 1158 w 1158"/>
              <a:gd name="T23" fmla="*/ 369 h 435"/>
              <a:gd name="T24" fmla="*/ 974 w 1158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8" h="435">
                <a:moveTo>
                  <a:pt x="974" y="369"/>
                </a:moveTo>
                <a:lnTo>
                  <a:pt x="974" y="66"/>
                </a:lnTo>
                <a:lnTo>
                  <a:pt x="1158" y="66"/>
                </a:lnTo>
                <a:lnTo>
                  <a:pt x="1158" y="0"/>
                </a:lnTo>
                <a:lnTo>
                  <a:pt x="0" y="0"/>
                </a:lnTo>
                <a:lnTo>
                  <a:pt x="0" y="66"/>
                </a:lnTo>
                <a:lnTo>
                  <a:pt x="175" y="66"/>
                </a:lnTo>
                <a:lnTo>
                  <a:pt x="175" y="369"/>
                </a:lnTo>
                <a:lnTo>
                  <a:pt x="0" y="369"/>
                </a:lnTo>
                <a:lnTo>
                  <a:pt x="0" y="435"/>
                </a:lnTo>
                <a:lnTo>
                  <a:pt x="1158" y="435"/>
                </a:lnTo>
                <a:lnTo>
                  <a:pt x="1158" y="369"/>
                </a:lnTo>
                <a:lnTo>
                  <a:pt x="974" y="369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cs typeface="+mn-ea"/>
              <a:sym typeface="+mn-lt"/>
            </a:endParaRPr>
          </a:p>
        </p:txBody>
      </p:sp>
      <p:sp>
        <p:nvSpPr>
          <p:cNvPr id="85" name="Freeform 11"/>
          <p:cNvSpPr/>
          <p:nvPr/>
        </p:nvSpPr>
        <p:spPr bwMode="auto">
          <a:xfrm>
            <a:off x="8862795" y="4692474"/>
            <a:ext cx="913186" cy="343036"/>
          </a:xfrm>
          <a:custGeom>
            <a:avLst/>
            <a:gdLst>
              <a:gd name="T0" fmla="*/ 974 w 1158"/>
              <a:gd name="T1" fmla="*/ 369 h 435"/>
              <a:gd name="T2" fmla="*/ 974 w 1158"/>
              <a:gd name="T3" fmla="*/ 66 h 435"/>
              <a:gd name="T4" fmla="*/ 1158 w 1158"/>
              <a:gd name="T5" fmla="*/ 66 h 435"/>
              <a:gd name="T6" fmla="*/ 1158 w 1158"/>
              <a:gd name="T7" fmla="*/ 0 h 435"/>
              <a:gd name="T8" fmla="*/ 0 w 1158"/>
              <a:gd name="T9" fmla="*/ 0 h 435"/>
              <a:gd name="T10" fmla="*/ 0 w 1158"/>
              <a:gd name="T11" fmla="*/ 66 h 435"/>
              <a:gd name="T12" fmla="*/ 175 w 1158"/>
              <a:gd name="T13" fmla="*/ 66 h 435"/>
              <a:gd name="T14" fmla="*/ 175 w 1158"/>
              <a:gd name="T15" fmla="*/ 369 h 435"/>
              <a:gd name="T16" fmla="*/ 0 w 1158"/>
              <a:gd name="T17" fmla="*/ 369 h 435"/>
              <a:gd name="T18" fmla="*/ 0 w 1158"/>
              <a:gd name="T19" fmla="*/ 435 h 435"/>
              <a:gd name="T20" fmla="*/ 1158 w 1158"/>
              <a:gd name="T21" fmla="*/ 435 h 435"/>
              <a:gd name="T22" fmla="*/ 1158 w 1158"/>
              <a:gd name="T23" fmla="*/ 369 h 435"/>
              <a:gd name="T24" fmla="*/ 974 w 1158"/>
              <a:gd name="T25" fmla="*/ 369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8" h="435">
                <a:moveTo>
                  <a:pt x="974" y="369"/>
                </a:moveTo>
                <a:lnTo>
                  <a:pt x="974" y="66"/>
                </a:lnTo>
                <a:lnTo>
                  <a:pt x="1158" y="66"/>
                </a:lnTo>
                <a:lnTo>
                  <a:pt x="1158" y="0"/>
                </a:lnTo>
                <a:lnTo>
                  <a:pt x="0" y="0"/>
                </a:lnTo>
                <a:lnTo>
                  <a:pt x="0" y="66"/>
                </a:lnTo>
                <a:lnTo>
                  <a:pt x="175" y="66"/>
                </a:lnTo>
                <a:lnTo>
                  <a:pt x="175" y="369"/>
                </a:lnTo>
                <a:lnTo>
                  <a:pt x="0" y="369"/>
                </a:lnTo>
                <a:lnTo>
                  <a:pt x="0" y="435"/>
                </a:lnTo>
                <a:lnTo>
                  <a:pt x="1158" y="435"/>
                </a:lnTo>
                <a:lnTo>
                  <a:pt x="1158" y="369"/>
                </a:lnTo>
                <a:lnTo>
                  <a:pt x="974" y="369"/>
                </a:lnTo>
                <a:close/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pyright Notice"/>
          <p:cNvSpPr/>
          <p:nvPr/>
        </p:nvSpPr>
        <p:spPr bwMode="auto">
          <a:xfrm>
            <a:off x="6648860" y="3487327"/>
            <a:ext cx="3260041" cy="74254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/>
          <a:p>
            <a:r>
              <a:rPr lang="en-US" altLang="zh-CN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04.</a:t>
            </a:r>
            <a:r>
              <a:rPr lang="zh-CN" altLang="en-US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活</a:t>
            </a:r>
            <a:r>
              <a:rPr lang="zh-CN" altLang="en-US" sz="4400" b="1" cap="small" dirty="0">
                <a:solidFill>
                  <a:srgbClr val="7A842F"/>
                </a:solidFill>
                <a:cs typeface="+mn-ea"/>
                <a:sym typeface="+mn-lt"/>
              </a:rPr>
              <a:t>动内容</a:t>
            </a:r>
            <a:endParaRPr lang="en-US" sz="4400" b="1" cap="small" dirty="0">
              <a:solidFill>
                <a:srgbClr val="7A842F"/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079152" y="2516622"/>
            <a:ext cx="3374269" cy="1525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80525" y="2581359"/>
            <a:ext cx="3568375" cy="769441"/>
          </a:xfrm>
          <a:prstGeom prst="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PART FOUR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  <p:bldP spid="8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活动内容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Pie 4"/>
          <p:cNvSpPr/>
          <p:nvPr/>
        </p:nvSpPr>
        <p:spPr>
          <a:xfrm rot="18000000">
            <a:off x="1491659" y="1828128"/>
            <a:ext cx="3339099" cy="3339099"/>
          </a:xfrm>
          <a:prstGeom prst="pie">
            <a:avLst>
              <a:gd name="adj1" fmla="val 16200000"/>
              <a:gd name="adj2" fmla="val 1800000"/>
            </a:avLst>
          </a:prstGeom>
          <a:solidFill>
            <a:srgbClr val="7A842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88" name="Pie 5"/>
          <p:cNvSpPr/>
          <p:nvPr/>
        </p:nvSpPr>
        <p:spPr>
          <a:xfrm rot="18000000">
            <a:off x="1497595" y="1839773"/>
            <a:ext cx="3339099" cy="3339099"/>
          </a:xfrm>
          <a:prstGeom prst="pie">
            <a:avLst>
              <a:gd name="adj1" fmla="val 1800000"/>
              <a:gd name="adj2" fmla="val 9000000"/>
            </a:avLst>
          </a:prstGeom>
          <a:solidFill>
            <a:srgbClr val="7A842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Pie 6"/>
          <p:cNvSpPr/>
          <p:nvPr/>
        </p:nvSpPr>
        <p:spPr>
          <a:xfrm rot="18000000">
            <a:off x="1479457" y="1827605"/>
            <a:ext cx="3339099" cy="3339099"/>
          </a:xfrm>
          <a:prstGeom prst="pie">
            <a:avLst>
              <a:gd name="adj1" fmla="val 9000000"/>
              <a:gd name="adj2" fmla="val 16200000"/>
            </a:avLst>
          </a:prstGeom>
          <a:solidFill>
            <a:srgbClr val="7A842F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91" name="Oval 8"/>
          <p:cNvSpPr/>
          <p:nvPr/>
        </p:nvSpPr>
        <p:spPr bwMode="auto">
          <a:xfrm>
            <a:off x="2418165" y="2742411"/>
            <a:ext cx="1482645" cy="1482645"/>
          </a:xfrm>
          <a:prstGeom prst="ellipse">
            <a:avLst/>
          </a:prstGeom>
          <a:solidFill>
            <a:srgbClr val="FFE9A8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b="1">
              <a:cs typeface="+mn-ea"/>
              <a:sym typeface="+mn-lt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5276964" y="1669958"/>
            <a:ext cx="0" cy="359763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5465930" y="2487490"/>
            <a:ext cx="562398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</a:t>
            </a:r>
            <a:endParaRPr lang="en-US" altLang="zh-CN" sz="1600" dirty="0">
              <a:cs typeface="+mn-ea"/>
              <a:sym typeface="+mn-lt"/>
            </a:endParaRPr>
          </a:p>
          <a:p>
            <a:pPr algn="ctr"/>
            <a:endParaRPr lang="en-US" altLang="zh-CN" sz="1600" dirty="0"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双击输入替换内容 双击输入替换内容 </a:t>
            </a:r>
            <a:endParaRPr lang="en-US" altLang="zh-CN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95" name="矩形: 圆角 94"/>
          <p:cNvSpPr/>
          <p:nvPr/>
        </p:nvSpPr>
        <p:spPr>
          <a:xfrm>
            <a:off x="5633494" y="1669958"/>
            <a:ext cx="3039331" cy="667922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点击输入您的标题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2777950" y="2142400"/>
            <a:ext cx="995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900809" y="3763391"/>
            <a:ext cx="86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873127" y="3901737"/>
            <a:ext cx="861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99" name="图形 98" descr="远足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91806" y="3006450"/>
            <a:ext cx="914400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活动内容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screen"/>
          <a:srcRect r="-14"/>
          <a:stretch>
            <a:fillRect/>
          </a:stretch>
        </p:blipFill>
        <p:spPr>
          <a:xfrm>
            <a:off x="1108608" y="1338558"/>
            <a:ext cx="9977479" cy="309587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13222" y="4692176"/>
            <a:ext cx="68199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如果有可能，我带你去远行。躺在德德玛的草原，数最亮的星。如果有可能，我带你去远行。坐在外婆的沙滩，看最白的帆影。如果有可能，我带你去远行。爬上那座山，听最圣洁的经。穿越茫茫人海，寻找属于我们的那一份宁静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65500" y="3854629"/>
            <a:ext cx="53213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rgbClr val="73481C"/>
                </a:solidFill>
                <a:cs typeface="+mn-ea"/>
              </a:defRPr>
            </a:lvl1pPr>
          </a:lstStyle>
          <a:p>
            <a:r>
              <a:rPr lang="zh-CN" altLang="en-US" sz="6600" dirty="0">
                <a:sym typeface="+mn-lt"/>
              </a:rPr>
              <a:t>谢谢观看</a:t>
            </a:r>
            <a:endParaRPr lang="en-US" altLang="zh-CN" sz="6600" dirty="0">
              <a:sym typeface="+mn-lt"/>
            </a:endParaRPr>
          </a:p>
          <a:p>
            <a:r>
              <a:rPr lang="en-US" altLang="zh-CN" sz="4400" dirty="0">
                <a:sym typeface="+mn-lt"/>
              </a:rPr>
              <a:t>THANK YOU</a:t>
            </a:r>
            <a:endParaRPr lang="zh-CN" altLang="en-US" sz="4400" dirty="0"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806750" y="1832655"/>
            <a:ext cx="4336584" cy="19604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8212" y="1243481"/>
            <a:ext cx="3588301" cy="252933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58495" y="3954982"/>
            <a:ext cx="807500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3481C"/>
                </a:solidFill>
                <a:cs typeface="+mn-ea"/>
                <a:sym typeface="+mn-lt"/>
              </a:rPr>
              <a:t>请在此处可输入名言或者企业的口号</a:t>
            </a:r>
            <a:endParaRPr lang="en-US" altLang="zh-CN" sz="3600" dirty="0">
              <a:solidFill>
                <a:srgbClr val="73481C"/>
              </a:solidFill>
              <a:cs typeface="+mn-ea"/>
              <a:sym typeface="+mn-lt"/>
            </a:endParaRPr>
          </a:p>
          <a:p>
            <a:pPr algn="ctr"/>
            <a:r>
              <a:rPr lang="en-US" altLang="zh-CN" sz="1400" dirty="0">
                <a:solidFill>
                  <a:srgbClr val="73481C"/>
                </a:solidFill>
                <a:cs typeface="+mn-ea"/>
                <a:sym typeface="+mn-lt"/>
              </a:rPr>
              <a:t>Great achievement of the construction bank, can not know, but in can do it.</a:t>
            </a:r>
            <a:endParaRPr lang="zh-CN" altLang="en-US" sz="1400" dirty="0">
              <a:solidFill>
                <a:srgbClr val="73481C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90147" y="1346802"/>
            <a:ext cx="4056036" cy="1015663"/>
            <a:chOff x="-291327" y="639587"/>
            <a:chExt cx="5408012" cy="135379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418096" y="1281767"/>
              <a:ext cx="2698589" cy="6358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815975"/>
              <a:r>
                <a:rPr lang="en-US" altLang="zh-CN" sz="2800" kern="0" dirty="0">
                  <a:solidFill>
                    <a:srgbClr val="73481C"/>
                  </a:solidFill>
                  <a:cs typeface="+mn-ea"/>
                  <a:sym typeface="+mn-lt"/>
                </a:rPr>
                <a:t>CONTENTS</a:t>
              </a:r>
              <a:endParaRPr lang="en-CA" sz="2800" spc="-113" dirty="0">
                <a:solidFill>
                  <a:srgbClr val="73481C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291327" y="639587"/>
              <a:ext cx="2603695" cy="13537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815975"/>
              <a:r>
                <a:rPr lang="zh-CN" altLang="en-US" sz="6000" b="1" dirty="0">
                  <a:solidFill>
                    <a:srgbClr val="73481C"/>
                  </a:solidFill>
                  <a:cs typeface="+mn-ea"/>
                  <a:sym typeface="+mn-lt"/>
                </a:rPr>
                <a:t>目 录</a:t>
              </a:r>
              <a:endParaRPr lang="en-CA" altLang="zh-CN" sz="6000" b="1" dirty="0">
                <a:solidFill>
                  <a:srgbClr val="734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Rectangle 5"/>
          <p:cNvSpPr/>
          <p:nvPr/>
        </p:nvSpPr>
        <p:spPr>
          <a:xfrm flipV="1">
            <a:off x="310195" y="4417679"/>
            <a:ext cx="1157161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6"/>
          <p:cNvSpPr/>
          <p:nvPr/>
        </p:nvSpPr>
        <p:spPr>
          <a:xfrm>
            <a:off x="2852926" y="4318144"/>
            <a:ext cx="217712" cy="217779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7"/>
          <p:cNvSpPr/>
          <p:nvPr/>
        </p:nvSpPr>
        <p:spPr>
          <a:xfrm>
            <a:off x="5073613" y="4326311"/>
            <a:ext cx="217712" cy="217779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Oval 8"/>
          <p:cNvSpPr/>
          <p:nvPr/>
        </p:nvSpPr>
        <p:spPr>
          <a:xfrm>
            <a:off x="7294299" y="4334478"/>
            <a:ext cx="217712" cy="217779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9"/>
          <p:cNvSpPr/>
          <p:nvPr/>
        </p:nvSpPr>
        <p:spPr>
          <a:xfrm>
            <a:off x="9514984" y="4318144"/>
            <a:ext cx="217712" cy="217779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Group 56"/>
          <p:cNvGrpSpPr/>
          <p:nvPr/>
        </p:nvGrpSpPr>
        <p:grpSpPr>
          <a:xfrm>
            <a:off x="3927429" y="3550008"/>
            <a:ext cx="1766645" cy="350346"/>
            <a:chOff x="1221184" y="1824507"/>
            <a:chExt cx="3099522" cy="606566"/>
          </a:xfrm>
          <a:solidFill>
            <a:srgbClr val="7AB005"/>
          </a:solidFill>
        </p:grpSpPr>
        <p:sp>
          <p:nvSpPr>
            <p:cNvPr id="13" name="Rectangular Callout 15"/>
            <p:cNvSpPr/>
            <p:nvPr/>
          </p:nvSpPr>
          <p:spPr>
            <a:xfrm flipH="1">
              <a:off x="1221184" y="1846692"/>
              <a:ext cx="3078665" cy="584381"/>
            </a:xfrm>
            <a:prstGeom prst="wedgeRectCallout">
              <a:avLst/>
            </a:prstGeom>
            <a:solidFill>
              <a:srgbClr val="7A84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4"/>
            <p:cNvSpPr/>
            <p:nvPr/>
          </p:nvSpPr>
          <p:spPr>
            <a:xfrm>
              <a:off x="1221184" y="1824507"/>
              <a:ext cx="3099522" cy="56949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活动概况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Group 57"/>
          <p:cNvGrpSpPr/>
          <p:nvPr/>
        </p:nvGrpSpPr>
        <p:grpSpPr>
          <a:xfrm>
            <a:off x="8175398" y="3553541"/>
            <a:ext cx="2034436" cy="346812"/>
            <a:chOff x="5805978" y="1740605"/>
            <a:chExt cx="2517977" cy="629301"/>
          </a:xfrm>
          <a:solidFill>
            <a:srgbClr val="7AB005"/>
          </a:solidFill>
        </p:grpSpPr>
        <p:sp>
          <p:nvSpPr>
            <p:cNvPr id="16" name="Rectangular Callout 17"/>
            <p:cNvSpPr/>
            <p:nvPr/>
          </p:nvSpPr>
          <p:spPr>
            <a:xfrm flipH="1">
              <a:off x="6019793" y="1800216"/>
              <a:ext cx="2090347" cy="569690"/>
            </a:xfrm>
            <a:prstGeom prst="wedgeRectCallout">
              <a:avLst/>
            </a:prstGeom>
            <a:solidFill>
              <a:srgbClr val="7A84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6"/>
            <p:cNvSpPr/>
            <p:nvPr/>
          </p:nvSpPr>
          <p:spPr>
            <a:xfrm>
              <a:off x="5805978" y="1740605"/>
              <a:ext cx="2517977" cy="5968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活动内容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Group 58"/>
          <p:cNvGrpSpPr/>
          <p:nvPr/>
        </p:nvGrpSpPr>
        <p:grpSpPr>
          <a:xfrm>
            <a:off x="6792924" y="4902414"/>
            <a:ext cx="1917143" cy="340665"/>
            <a:chOff x="4844141" y="3398224"/>
            <a:chExt cx="2699660" cy="716669"/>
          </a:xfrm>
          <a:solidFill>
            <a:srgbClr val="7AB005"/>
          </a:solidFill>
        </p:grpSpPr>
        <p:sp>
          <p:nvSpPr>
            <p:cNvPr id="19" name="Rectangular Callout 16"/>
            <p:cNvSpPr/>
            <p:nvPr/>
          </p:nvSpPr>
          <p:spPr>
            <a:xfrm rot="10800000" flipH="1">
              <a:off x="4844141" y="3398224"/>
              <a:ext cx="2699660" cy="707453"/>
            </a:xfrm>
            <a:prstGeom prst="wedgeRectCallout">
              <a:avLst/>
            </a:prstGeom>
            <a:solidFill>
              <a:srgbClr val="7A84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53"/>
            <p:cNvSpPr/>
            <p:nvPr/>
          </p:nvSpPr>
          <p:spPr>
            <a:xfrm>
              <a:off x="4952999" y="3422899"/>
              <a:ext cx="2517980" cy="6919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活动组织形式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Group 59"/>
          <p:cNvGrpSpPr/>
          <p:nvPr/>
        </p:nvGrpSpPr>
        <p:grpSpPr>
          <a:xfrm>
            <a:off x="2392990" y="4901969"/>
            <a:ext cx="1858478" cy="328936"/>
            <a:chOff x="348339" y="3386021"/>
            <a:chExt cx="3094903" cy="516416"/>
          </a:xfrm>
          <a:solidFill>
            <a:srgbClr val="7AB005"/>
          </a:solidFill>
        </p:grpSpPr>
        <p:sp>
          <p:nvSpPr>
            <p:cNvPr id="22" name="Rectangular Callout 14"/>
            <p:cNvSpPr/>
            <p:nvPr/>
          </p:nvSpPr>
          <p:spPr>
            <a:xfrm rot="10800000" flipH="1">
              <a:off x="348339" y="3398224"/>
              <a:ext cx="3094903" cy="483312"/>
            </a:xfrm>
            <a:prstGeom prst="wedgeRectCallout">
              <a:avLst/>
            </a:prstGeom>
            <a:solidFill>
              <a:srgbClr val="7A84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Rectangle 55"/>
            <p:cNvSpPr/>
            <p:nvPr/>
          </p:nvSpPr>
          <p:spPr>
            <a:xfrm>
              <a:off x="457199" y="3386021"/>
              <a:ext cx="2806172" cy="5164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活动背景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27"/>
          <p:cNvSpPr txBox="1"/>
          <p:nvPr/>
        </p:nvSpPr>
        <p:spPr>
          <a:xfrm>
            <a:off x="2559280" y="3798543"/>
            <a:ext cx="1052083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000" b="1" dirty="0" smtClean="0">
                <a:solidFill>
                  <a:srgbClr val="73481C"/>
                </a:solidFill>
                <a:cs typeface="+mn-ea"/>
                <a:sym typeface="+mn-lt"/>
              </a:rPr>
              <a:t>PART 1</a:t>
            </a:r>
            <a:endParaRPr lang="zh-CN" altLang="en-US" sz="2000" b="1" dirty="0">
              <a:solidFill>
                <a:srgbClr val="73481C"/>
              </a:solidFill>
              <a:cs typeface="+mn-ea"/>
              <a:sym typeface="+mn-lt"/>
            </a:endParaRPr>
          </a:p>
        </p:txBody>
      </p:sp>
      <p:sp>
        <p:nvSpPr>
          <p:cNvPr id="25" name="TextBox 28"/>
          <p:cNvSpPr txBox="1"/>
          <p:nvPr/>
        </p:nvSpPr>
        <p:spPr>
          <a:xfrm>
            <a:off x="4827532" y="4662639"/>
            <a:ext cx="1052083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3481C"/>
                </a:solidFill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PART 2</a:t>
            </a:r>
            <a:endParaRPr lang="zh-CN" altLang="en-US" dirty="0">
              <a:sym typeface="+mn-lt"/>
            </a:endParaRPr>
          </a:p>
        </p:txBody>
      </p:sp>
      <p:sp>
        <p:nvSpPr>
          <p:cNvPr id="26" name="TextBox 29"/>
          <p:cNvSpPr txBox="1"/>
          <p:nvPr/>
        </p:nvSpPr>
        <p:spPr>
          <a:xfrm>
            <a:off x="7023776" y="3870551"/>
            <a:ext cx="1052083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3481C"/>
                </a:solidFill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PART 3</a:t>
            </a:r>
            <a:endParaRPr lang="zh-CN" altLang="en-US" dirty="0">
              <a:sym typeface="+mn-lt"/>
            </a:endParaRPr>
          </a:p>
        </p:txBody>
      </p:sp>
      <p:sp>
        <p:nvSpPr>
          <p:cNvPr id="27" name="TextBox 31"/>
          <p:cNvSpPr txBox="1"/>
          <p:nvPr/>
        </p:nvSpPr>
        <p:spPr>
          <a:xfrm>
            <a:off x="9292028" y="4662639"/>
            <a:ext cx="1052083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73481C"/>
                </a:solidFill>
                <a:cs typeface="+mn-ea"/>
              </a:defRPr>
            </a:lvl1pPr>
          </a:lstStyle>
          <a:p>
            <a:r>
              <a:rPr lang="en-US" altLang="zh-CN" dirty="0" smtClean="0">
                <a:sym typeface="+mn-lt"/>
              </a:rPr>
              <a:t>PART 4</a:t>
            </a:r>
            <a:endParaRPr lang="zh-CN" altLang="en-US" dirty="0"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77265" y="1346802"/>
            <a:ext cx="2175661" cy="9835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300"/>
                            </p:stCondLst>
                            <p:childTnLst>
                              <p:par>
                                <p:cTn id="53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1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3284140" y="2648118"/>
            <a:ext cx="3018330" cy="2370967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CE9006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1844" y="2898868"/>
            <a:ext cx="2174041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en-US" altLang="zh-CN" sz="54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230173" y="1583832"/>
            <a:ext cx="340962" cy="340962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7A842F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230173" y="2759407"/>
            <a:ext cx="340962" cy="340962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7A842F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230173" y="3934982"/>
            <a:ext cx="340962" cy="340962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7A842F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30173" y="5110557"/>
            <a:ext cx="340962" cy="340962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7A842F"/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58258" y="1453536"/>
            <a:ext cx="4173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3481C"/>
                </a:solidFill>
                <a:cs typeface="+mn-ea"/>
                <a:sym typeface="+mn-lt"/>
              </a:rPr>
              <a:t>活动背景</a:t>
            </a:r>
            <a:endParaRPr lang="zh-CN" altLang="en-US" sz="1600" b="1" dirty="0">
              <a:solidFill>
                <a:srgbClr val="73481C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58257" y="2627394"/>
            <a:ext cx="4173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3481C"/>
                </a:solidFill>
                <a:cs typeface="+mn-ea"/>
                <a:sym typeface="+mn-lt"/>
              </a:rPr>
              <a:t>活动概况</a:t>
            </a:r>
            <a:endParaRPr lang="zh-CN" altLang="en-US" sz="1600" b="1" dirty="0">
              <a:solidFill>
                <a:srgbClr val="73481C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58258" y="3806945"/>
            <a:ext cx="4173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3481C"/>
                </a:solidFill>
                <a:cs typeface="+mn-ea"/>
                <a:sym typeface="+mn-lt"/>
              </a:rPr>
              <a:t>活动形式</a:t>
            </a:r>
            <a:endParaRPr lang="zh-CN" altLang="en-US" sz="1600" b="1" dirty="0">
              <a:solidFill>
                <a:srgbClr val="73481C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58258" y="4965282"/>
            <a:ext cx="4173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73481C"/>
                </a:solidFill>
                <a:cs typeface="+mn-ea"/>
                <a:sym typeface="+mn-lt"/>
              </a:rPr>
              <a:t>活动内容</a:t>
            </a:r>
            <a:endParaRPr lang="zh-CN" altLang="en-US" sz="1600" b="1" dirty="0">
              <a:solidFill>
                <a:srgbClr val="73481C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95913" y="1658867"/>
            <a:ext cx="2046124" cy="9249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pyright Notice"/>
          <p:cNvSpPr/>
          <p:nvPr/>
        </p:nvSpPr>
        <p:spPr bwMode="auto">
          <a:xfrm>
            <a:off x="6585358" y="3487327"/>
            <a:ext cx="3260041" cy="74254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72000" tIns="32400" rIns="72000" bIns="32400" rtlCol="0" anchor="t">
            <a:spAutoFit/>
          </a:bodyPr>
          <a:lstStyle/>
          <a:p>
            <a:r>
              <a:rPr lang="en-US" altLang="zh-CN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01.</a:t>
            </a:r>
            <a:r>
              <a:rPr lang="zh-CN" altLang="en-US" sz="4400" b="1" cap="small" dirty="0" smtClean="0">
                <a:solidFill>
                  <a:srgbClr val="7A842F"/>
                </a:solidFill>
                <a:cs typeface="+mn-ea"/>
                <a:sym typeface="+mn-lt"/>
              </a:rPr>
              <a:t>活</a:t>
            </a:r>
            <a:r>
              <a:rPr lang="zh-CN" altLang="en-US" sz="4400" b="1" cap="small" dirty="0">
                <a:solidFill>
                  <a:srgbClr val="7A842F"/>
                </a:solidFill>
                <a:cs typeface="+mn-ea"/>
                <a:sym typeface="+mn-lt"/>
              </a:rPr>
              <a:t>动背景</a:t>
            </a:r>
            <a:endParaRPr lang="en-US" sz="4400" b="1" cap="small" dirty="0">
              <a:solidFill>
                <a:srgbClr val="7A842F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079152" y="2516622"/>
            <a:ext cx="3374269" cy="1525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80525" y="2581359"/>
            <a:ext cx="3441375" cy="769441"/>
          </a:xfrm>
          <a:prstGeom prst="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cs typeface="+mn-ea"/>
                <a:sym typeface="+mn-lt"/>
              </a:rPr>
              <a:t>PART ONE</a:t>
            </a:r>
            <a:endParaRPr lang="zh-CN" altLang="en-US" sz="4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6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活动背景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4222" y="1394085"/>
            <a:ext cx="3057993" cy="1349115"/>
          </a:xfrm>
          <a:prstGeom prst="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点击输入您的标题</a:t>
            </a:r>
            <a:endParaRPr lang="en-US" altLang="zh-CN" sz="2000" b="1" dirty="0"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 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99547" y="1394084"/>
            <a:ext cx="3057993" cy="1349115"/>
          </a:xfrm>
          <a:prstGeom prst="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点击输入您的标题</a:t>
            </a:r>
            <a:endParaRPr lang="en-US" altLang="zh-CN" sz="2000" b="1" dirty="0"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 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14872" y="1394084"/>
            <a:ext cx="3057993" cy="1349115"/>
          </a:xfrm>
          <a:prstGeom prst="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cs typeface="+mn-ea"/>
                <a:sym typeface="+mn-lt"/>
              </a:rPr>
              <a:t>点击输入您的标题</a:t>
            </a:r>
            <a:endParaRPr lang="en-US" altLang="zh-CN" sz="2000" b="1" dirty="0"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 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4221" y="3857646"/>
            <a:ext cx="3057993" cy="2053652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547" y="3857646"/>
            <a:ext cx="3057993" cy="2053652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14872" y="3857646"/>
            <a:ext cx="3057993" cy="2053652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84221" y="2956091"/>
            <a:ext cx="96886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</a:t>
            </a:r>
            <a:r>
              <a:rPr lang="en-US" altLang="zh-CN" sz="1600" dirty="0">
                <a:cs typeface="+mn-ea"/>
                <a:sym typeface="+mn-lt"/>
              </a:rPr>
              <a:t>  </a:t>
            </a:r>
            <a:endParaRPr lang="zh-CN" altLang="en-US" sz="1600" dirty="0">
              <a:cs typeface="+mn-ea"/>
              <a:sym typeface="+mn-lt"/>
            </a:endParaRPr>
          </a:p>
          <a:p>
            <a:pPr algn="ctr"/>
            <a:endParaRPr lang="zh-CN" altLang="en-US" sz="1600" dirty="0">
              <a:cs typeface="+mn-ea"/>
              <a:sym typeface="+mn-lt"/>
            </a:endParaRPr>
          </a:p>
          <a:p>
            <a:pPr algn="ctr"/>
            <a:r>
              <a:rPr lang="en-US" altLang="zh-CN" sz="1600" dirty="0">
                <a:cs typeface="+mn-ea"/>
                <a:sym typeface="+mn-lt"/>
              </a:rPr>
              <a:t>  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活动背景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Oval 11"/>
          <p:cNvSpPr>
            <a:spLocks noChangeArrowheads="1"/>
          </p:cNvSpPr>
          <p:nvPr/>
        </p:nvSpPr>
        <p:spPr bwMode="auto">
          <a:xfrm rot="5400000">
            <a:off x="924138" y="2144132"/>
            <a:ext cx="3044954" cy="3042373"/>
          </a:xfrm>
          <a:prstGeom prst="ellipse">
            <a:avLst/>
          </a:prstGeom>
          <a:solidFill>
            <a:srgbClr val="7A842F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6" name="Freeform 12"/>
          <p:cNvSpPr>
            <a:spLocks noEditPoints="1"/>
          </p:cNvSpPr>
          <p:nvPr/>
        </p:nvSpPr>
        <p:spPr bwMode="auto">
          <a:xfrm rot="5400000">
            <a:off x="907364" y="2127359"/>
            <a:ext cx="3078500" cy="3078500"/>
          </a:xfrm>
          <a:custGeom>
            <a:avLst/>
            <a:gdLst>
              <a:gd name="T0" fmla="*/ 914 w 1068"/>
              <a:gd name="T1" fmla="*/ 168 h 1068"/>
              <a:gd name="T2" fmla="*/ 994 w 1068"/>
              <a:gd name="T3" fmla="*/ 274 h 1068"/>
              <a:gd name="T4" fmla="*/ 1010 w 1068"/>
              <a:gd name="T5" fmla="*/ 305 h 1068"/>
              <a:gd name="T6" fmla="*/ 1026 w 1068"/>
              <a:gd name="T7" fmla="*/ 341 h 1068"/>
              <a:gd name="T8" fmla="*/ 1053 w 1068"/>
              <a:gd name="T9" fmla="*/ 637 h 1068"/>
              <a:gd name="T10" fmla="*/ 949 w 1068"/>
              <a:gd name="T11" fmla="*/ 864 h 1068"/>
              <a:gd name="T12" fmla="*/ 927 w 1068"/>
              <a:gd name="T13" fmla="*/ 890 h 1068"/>
              <a:gd name="T14" fmla="*/ 909 w 1068"/>
              <a:gd name="T15" fmla="*/ 908 h 1068"/>
              <a:gd name="T16" fmla="*/ 891 w 1068"/>
              <a:gd name="T17" fmla="*/ 926 h 1068"/>
              <a:gd name="T18" fmla="*/ 850 w 1068"/>
              <a:gd name="T19" fmla="*/ 960 h 1068"/>
              <a:gd name="T20" fmla="*/ 759 w 1068"/>
              <a:gd name="T21" fmla="*/ 1015 h 1068"/>
              <a:gd name="T22" fmla="*/ 734 w 1068"/>
              <a:gd name="T23" fmla="*/ 1026 h 1068"/>
              <a:gd name="T24" fmla="*/ 581 w 1068"/>
              <a:gd name="T25" fmla="*/ 1063 h 1068"/>
              <a:gd name="T26" fmla="*/ 543 w 1068"/>
              <a:gd name="T27" fmla="*/ 1065 h 1068"/>
              <a:gd name="T28" fmla="*/ 524 w 1068"/>
              <a:gd name="T29" fmla="*/ 1065 h 1068"/>
              <a:gd name="T30" fmla="*/ 429 w 1068"/>
              <a:gd name="T31" fmla="*/ 1055 h 1068"/>
              <a:gd name="T32" fmla="*/ 283 w 1068"/>
              <a:gd name="T33" fmla="*/ 1003 h 1068"/>
              <a:gd name="T34" fmla="*/ 158 w 1068"/>
              <a:gd name="T35" fmla="*/ 910 h 1068"/>
              <a:gd name="T36" fmla="*/ 65 w 1068"/>
              <a:gd name="T37" fmla="*/ 785 h 1068"/>
              <a:gd name="T38" fmla="*/ 13 w 1068"/>
              <a:gd name="T39" fmla="*/ 639 h 1068"/>
              <a:gd name="T40" fmla="*/ 5 w 1068"/>
              <a:gd name="T41" fmla="*/ 487 h 1068"/>
              <a:gd name="T42" fmla="*/ 42 w 1068"/>
              <a:gd name="T43" fmla="*/ 334 h 1068"/>
              <a:gd name="T44" fmla="*/ 53 w 1068"/>
              <a:gd name="T45" fmla="*/ 309 h 1068"/>
              <a:gd name="T46" fmla="*/ 108 w 1068"/>
              <a:gd name="T47" fmla="*/ 218 h 1068"/>
              <a:gd name="T48" fmla="*/ 142 w 1068"/>
              <a:gd name="T49" fmla="*/ 177 h 1068"/>
              <a:gd name="T50" fmla="*/ 160 w 1068"/>
              <a:gd name="T51" fmla="*/ 159 h 1068"/>
              <a:gd name="T52" fmla="*/ 178 w 1068"/>
              <a:gd name="T53" fmla="*/ 141 h 1068"/>
              <a:gd name="T54" fmla="*/ 204 w 1068"/>
              <a:gd name="T55" fmla="*/ 119 h 1068"/>
              <a:gd name="T56" fmla="*/ 431 w 1068"/>
              <a:gd name="T57" fmla="*/ 15 h 1068"/>
              <a:gd name="T58" fmla="*/ 727 w 1068"/>
              <a:gd name="T59" fmla="*/ 42 h 1068"/>
              <a:gd name="T60" fmla="*/ 763 w 1068"/>
              <a:gd name="T61" fmla="*/ 58 h 1068"/>
              <a:gd name="T62" fmla="*/ 794 w 1068"/>
              <a:gd name="T63" fmla="*/ 74 h 1068"/>
              <a:gd name="T64" fmla="*/ 900 w 1068"/>
              <a:gd name="T65" fmla="*/ 154 h 1068"/>
              <a:gd name="T66" fmla="*/ 907 w 1068"/>
              <a:gd name="T67" fmla="*/ 161 h 1068"/>
              <a:gd name="T68" fmla="*/ 880 w 1068"/>
              <a:gd name="T69" fmla="*/ 135 h 1068"/>
              <a:gd name="T70" fmla="*/ 779 w 1068"/>
              <a:gd name="T71" fmla="*/ 66 h 1068"/>
              <a:gd name="T72" fmla="*/ 745 w 1068"/>
              <a:gd name="T73" fmla="*/ 50 h 1068"/>
              <a:gd name="T74" fmla="*/ 642 w 1068"/>
              <a:gd name="T75" fmla="*/ 18 h 1068"/>
              <a:gd name="T76" fmla="*/ 316 w 1068"/>
              <a:gd name="T77" fmla="*/ 54 h 1068"/>
              <a:gd name="T78" fmla="*/ 194 w 1068"/>
              <a:gd name="T79" fmla="*/ 133 h 1068"/>
              <a:gd name="T80" fmla="*/ 169 w 1068"/>
              <a:gd name="T81" fmla="*/ 156 h 1068"/>
              <a:gd name="T82" fmla="*/ 157 w 1068"/>
              <a:gd name="T83" fmla="*/ 168 h 1068"/>
              <a:gd name="T84" fmla="*/ 134 w 1068"/>
              <a:gd name="T85" fmla="*/ 193 h 1068"/>
              <a:gd name="T86" fmla="*/ 74 w 1068"/>
              <a:gd name="T87" fmla="*/ 280 h 1068"/>
              <a:gd name="T88" fmla="*/ 51 w 1068"/>
              <a:gd name="T89" fmla="*/ 328 h 1068"/>
              <a:gd name="T90" fmla="*/ 44 w 1068"/>
              <a:gd name="T91" fmla="*/ 345 h 1068"/>
              <a:gd name="T92" fmla="*/ 41 w 1068"/>
              <a:gd name="T93" fmla="*/ 711 h 1068"/>
              <a:gd name="T94" fmla="*/ 113 w 1068"/>
              <a:gd name="T95" fmla="*/ 846 h 1068"/>
              <a:gd name="T96" fmla="*/ 222 w 1068"/>
              <a:gd name="T97" fmla="*/ 955 h 1068"/>
              <a:gd name="T98" fmla="*/ 357 w 1068"/>
              <a:gd name="T99" fmla="*/ 1027 h 1068"/>
              <a:gd name="T100" fmla="*/ 723 w 1068"/>
              <a:gd name="T101" fmla="*/ 1024 h 1068"/>
              <a:gd name="T102" fmla="*/ 740 w 1068"/>
              <a:gd name="T103" fmla="*/ 1017 h 1068"/>
              <a:gd name="T104" fmla="*/ 788 w 1068"/>
              <a:gd name="T105" fmla="*/ 994 h 1068"/>
              <a:gd name="T106" fmla="*/ 875 w 1068"/>
              <a:gd name="T107" fmla="*/ 934 h 1068"/>
              <a:gd name="T108" fmla="*/ 900 w 1068"/>
              <a:gd name="T109" fmla="*/ 911 h 1068"/>
              <a:gd name="T110" fmla="*/ 912 w 1068"/>
              <a:gd name="T111" fmla="*/ 899 h 1068"/>
              <a:gd name="T112" fmla="*/ 935 w 1068"/>
              <a:gd name="T113" fmla="*/ 874 h 1068"/>
              <a:gd name="T114" fmla="*/ 1014 w 1068"/>
              <a:gd name="T115" fmla="*/ 752 h 1068"/>
              <a:gd name="T116" fmla="*/ 1050 w 1068"/>
              <a:gd name="T117" fmla="*/ 426 h 1068"/>
              <a:gd name="T118" fmla="*/ 1018 w 1068"/>
              <a:gd name="T119" fmla="*/ 323 h 1068"/>
              <a:gd name="T120" fmla="*/ 1002 w 1068"/>
              <a:gd name="T121" fmla="*/ 289 h 1068"/>
              <a:gd name="T122" fmla="*/ 933 w 1068"/>
              <a:gd name="T123" fmla="*/ 188 h 1068"/>
              <a:gd name="T124" fmla="*/ 907 w 1068"/>
              <a:gd name="T125" fmla="*/ 161 h 1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8" h="1068">
                <a:moveTo>
                  <a:pt x="907" y="161"/>
                </a:moveTo>
                <a:cubicBezTo>
                  <a:pt x="907" y="161"/>
                  <a:pt x="910" y="163"/>
                  <a:pt x="914" y="168"/>
                </a:cubicBezTo>
                <a:cubicBezTo>
                  <a:pt x="918" y="172"/>
                  <a:pt x="925" y="179"/>
                  <a:pt x="933" y="188"/>
                </a:cubicBezTo>
                <a:cubicBezTo>
                  <a:pt x="949" y="206"/>
                  <a:pt x="971" y="234"/>
                  <a:pt x="994" y="274"/>
                </a:cubicBezTo>
                <a:cubicBezTo>
                  <a:pt x="996" y="279"/>
                  <a:pt x="999" y="284"/>
                  <a:pt x="1002" y="289"/>
                </a:cubicBezTo>
                <a:cubicBezTo>
                  <a:pt x="1005" y="294"/>
                  <a:pt x="1007" y="300"/>
                  <a:pt x="1010" y="305"/>
                </a:cubicBezTo>
                <a:cubicBezTo>
                  <a:pt x="1013" y="311"/>
                  <a:pt x="1016" y="317"/>
                  <a:pt x="1018" y="323"/>
                </a:cubicBezTo>
                <a:cubicBezTo>
                  <a:pt x="1021" y="329"/>
                  <a:pt x="1024" y="335"/>
                  <a:pt x="1026" y="341"/>
                </a:cubicBezTo>
                <a:cubicBezTo>
                  <a:pt x="1036" y="367"/>
                  <a:pt x="1045" y="395"/>
                  <a:pt x="1051" y="426"/>
                </a:cubicBezTo>
                <a:cubicBezTo>
                  <a:pt x="1064" y="488"/>
                  <a:pt x="1068" y="561"/>
                  <a:pt x="1053" y="637"/>
                </a:cubicBezTo>
                <a:cubicBezTo>
                  <a:pt x="1045" y="675"/>
                  <a:pt x="1033" y="714"/>
                  <a:pt x="1016" y="753"/>
                </a:cubicBezTo>
                <a:cubicBezTo>
                  <a:pt x="999" y="791"/>
                  <a:pt x="976" y="829"/>
                  <a:pt x="949" y="864"/>
                </a:cubicBezTo>
                <a:cubicBezTo>
                  <a:pt x="945" y="868"/>
                  <a:pt x="942" y="872"/>
                  <a:pt x="938" y="877"/>
                </a:cubicBezTo>
                <a:cubicBezTo>
                  <a:pt x="934" y="881"/>
                  <a:pt x="931" y="885"/>
                  <a:pt x="927" y="890"/>
                </a:cubicBezTo>
                <a:cubicBezTo>
                  <a:pt x="923" y="894"/>
                  <a:pt x="919" y="898"/>
                  <a:pt x="915" y="902"/>
                </a:cubicBezTo>
                <a:cubicBezTo>
                  <a:pt x="909" y="908"/>
                  <a:pt x="909" y="908"/>
                  <a:pt x="909" y="908"/>
                </a:cubicBezTo>
                <a:cubicBezTo>
                  <a:pt x="907" y="910"/>
                  <a:pt x="905" y="912"/>
                  <a:pt x="903" y="914"/>
                </a:cubicBezTo>
                <a:cubicBezTo>
                  <a:pt x="899" y="918"/>
                  <a:pt x="895" y="922"/>
                  <a:pt x="891" y="926"/>
                </a:cubicBezTo>
                <a:cubicBezTo>
                  <a:pt x="886" y="930"/>
                  <a:pt x="882" y="934"/>
                  <a:pt x="878" y="938"/>
                </a:cubicBezTo>
                <a:cubicBezTo>
                  <a:pt x="869" y="945"/>
                  <a:pt x="860" y="952"/>
                  <a:pt x="850" y="960"/>
                </a:cubicBezTo>
                <a:cubicBezTo>
                  <a:pt x="831" y="973"/>
                  <a:pt x="812" y="987"/>
                  <a:pt x="791" y="998"/>
                </a:cubicBezTo>
                <a:cubicBezTo>
                  <a:pt x="780" y="1004"/>
                  <a:pt x="769" y="1009"/>
                  <a:pt x="759" y="1015"/>
                </a:cubicBezTo>
                <a:cubicBezTo>
                  <a:pt x="753" y="1017"/>
                  <a:pt x="747" y="1020"/>
                  <a:pt x="742" y="1022"/>
                </a:cubicBezTo>
                <a:cubicBezTo>
                  <a:pt x="734" y="1026"/>
                  <a:pt x="734" y="1026"/>
                  <a:pt x="734" y="1026"/>
                </a:cubicBezTo>
                <a:cubicBezTo>
                  <a:pt x="725" y="1029"/>
                  <a:pt x="725" y="1029"/>
                  <a:pt x="725" y="1029"/>
                </a:cubicBezTo>
                <a:cubicBezTo>
                  <a:pt x="680" y="1047"/>
                  <a:pt x="631" y="1059"/>
                  <a:pt x="581" y="1063"/>
                </a:cubicBezTo>
                <a:cubicBezTo>
                  <a:pt x="574" y="1064"/>
                  <a:pt x="568" y="1064"/>
                  <a:pt x="562" y="1065"/>
                </a:cubicBezTo>
                <a:cubicBezTo>
                  <a:pt x="555" y="1065"/>
                  <a:pt x="549" y="1065"/>
                  <a:pt x="543" y="1065"/>
                </a:cubicBezTo>
                <a:cubicBezTo>
                  <a:pt x="533" y="1065"/>
                  <a:pt x="533" y="1065"/>
                  <a:pt x="533" y="1065"/>
                </a:cubicBezTo>
                <a:cubicBezTo>
                  <a:pt x="524" y="1065"/>
                  <a:pt x="524" y="1065"/>
                  <a:pt x="524" y="1065"/>
                </a:cubicBezTo>
                <a:cubicBezTo>
                  <a:pt x="517" y="1065"/>
                  <a:pt x="511" y="1065"/>
                  <a:pt x="505" y="1065"/>
                </a:cubicBezTo>
                <a:cubicBezTo>
                  <a:pt x="479" y="1063"/>
                  <a:pt x="454" y="1060"/>
                  <a:pt x="429" y="1055"/>
                </a:cubicBezTo>
                <a:cubicBezTo>
                  <a:pt x="403" y="1050"/>
                  <a:pt x="379" y="1043"/>
                  <a:pt x="354" y="1034"/>
                </a:cubicBezTo>
                <a:cubicBezTo>
                  <a:pt x="330" y="1026"/>
                  <a:pt x="306" y="1015"/>
                  <a:pt x="283" y="1003"/>
                </a:cubicBezTo>
                <a:cubicBezTo>
                  <a:pt x="260" y="991"/>
                  <a:pt x="238" y="977"/>
                  <a:pt x="217" y="961"/>
                </a:cubicBezTo>
                <a:cubicBezTo>
                  <a:pt x="196" y="946"/>
                  <a:pt x="177" y="928"/>
                  <a:pt x="158" y="910"/>
                </a:cubicBezTo>
                <a:cubicBezTo>
                  <a:pt x="140" y="892"/>
                  <a:pt x="122" y="872"/>
                  <a:pt x="107" y="851"/>
                </a:cubicBezTo>
                <a:cubicBezTo>
                  <a:pt x="91" y="830"/>
                  <a:pt x="77" y="808"/>
                  <a:pt x="65" y="785"/>
                </a:cubicBezTo>
                <a:cubicBezTo>
                  <a:pt x="53" y="762"/>
                  <a:pt x="42" y="738"/>
                  <a:pt x="34" y="714"/>
                </a:cubicBezTo>
                <a:cubicBezTo>
                  <a:pt x="25" y="689"/>
                  <a:pt x="18" y="665"/>
                  <a:pt x="13" y="639"/>
                </a:cubicBezTo>
                <a:cubicBezTo>
                  <a:pt x="8" y="614"/>
                  <a:pt x="5" y="589"/>
                  <a:pt x="3" y="563"/>
                </a:cubicBezTo>
                <a:cubicBezTo>
                  <a:pt x="2" y="538"/>
                  <a:pt x="2" y="512"/>
                  <a:pt x="5" y="487"/>
                </a:cubicBezTo>
                <a:cubicBezTo>
                  <a:pt x="9" y="437"/>
                  <a:pt x="21" y="388"/>
                  <a:pt x="39" y="343"/>
                </a:cubicBezTo>
                <a:cubicBezTo>
                  <a:pt x="42" y="334"/>
                  <a:pt x="42" y="334"/>
                  <a:pt x="42" y="334"/>
                </a:cubicBezTo>
                <a:cubicBezTo>
                  <a:pt x="46" y="326"/>
                  <a:pt x="46" y="326"/>
                  <a:pt x="46" y="326"/>
                </a:cubicBezTo>
                <a:cubicBezTo>
                  <a:pt x="48" y="320"/>
                  <a:pt x="51" y="315"/>
                  <a:pt x="53" y="309"/>
                </a:cubicBezTo>
                <a:cubicBezTo>
                  <a:pt x="59" y="299"/>
                  <a:pt x="64" y="288"/>
                  <a:pt x="70" y="277"/>
                </a:cubicBezTo>
                <a:cubicBezTo>
                  <a:pt x="81" y="256"/>
                  <a:pt x="95" y="237"/>
                  <a:pt x="108" y="218"/>
                </a:cubicBezTo>
                <a:cubicBezTo>
                  <a:pt x="116" y="208"/>
                  <a:pt x="123" y="199"/>
                  <a:pt x="130" y="190"/>
                </a:cubicBezTo>
                <a:cubicBezTo>
                  <a:pt x="134" y="186"/>
                  <a:pt x="138" y="182"/>
                  <a:pt x="142" y="177"/>
                </a:cubicBezTo>
                <a:cubicBezTo>
                  <a:pt x="146" y="173"/>
                  <a:pt x="150" y="169"/>
                  <a:pt x="154" y="165"/>
                </a:cubicBezTo>
                <a:cubicBezTo>
                  <a:pt x="156" y="163"/>
                  <a:pt x="158" y="161"/>
                  <a:pt x="160" y="159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70" y="149"/>
                  <a:pt x="174" y="145"/>
                  <a:pt x="178" y="141"/>
                </a:cubicBezTo>
                <a:cubicBezTo>
                  <a:pt x="183" y="137"/>
                  <a:pt x="187" y="134"/>
                  <a:pt x="191" y="130"/>
                </a:cubicBezTo>
                <a:cubicBezTo>
                  <a:pt x="196" y="126"/>
                  <a:pt x="200" y="123"/>
                  <a:pt x="204" y="119"/>
                </a:cubicBezTo>
                <a:cubicBezTo>
                  <a:pt x="239" y="92"/>
                  <a:pt x="277" y="69"/>
                  <a:pt x="315" y="52"/>
                </a:cubicBezTo>
                <a:cubicBezTo>
                  <a:pt x="354" y="35"/>
                  <a:pt x="393" y="23"/>
                  <a:pt x="431" y="15"/>
                </a:cubicBezTo>
                <a:cubicBezTo>
                  <a:pt x="507" y="0"/>
                  <a:pt x="580" y="4"/>
                  <a:pt x="642" y="17"/>
                </a:cubicBezTo>
                <a:cubicBezTo>
                  <a:pt x="673" y="23"/>
                  <a:pt x="701" y="32"/>
                  <a:pt x="727" y="42"/>
                </a:cubicBezTo>
                <a:cubicBezTo>
                  <a:pt x="733" y="44"/>
                  <a:pt x="739" y="47"/>
                  <a:pt x="745" y="50"/>
                </a:cubicBezTo>
                <a:cubicBezTo>
                  <a:pt x="751" y="52"/>
                  <a:pt x="757" y="55"/>
                  <a:pt x="763" y="58"/>
                </a:cubicBezTo>
                <a:cubicBezTo>
                  <a:pt x="768" y="61"/>
                  <a:pt x="774" y="63"/>
                  <a:pt x="779" y="66"/>
                </a:cubicBezTo>
                <a:cubicBezTo>
                  <a:pt x="784" y="69"/>
                  <a:pt x="789" y="72"/>
                  <a:pt x="794" y="74"/>
                </a:cubicBezTo>
                <a:cubicBezTo>
                  <a:pt x="834" y="97"/>
                  <a:pt x="862" y="119"/>
                  <a:pt x="880" y="135"/>
                </a:cubicBezTo>
                <a:cubicBezTo>
                  <a:pt x="889" y="143"/>
                  <a:pt x="896" y="150"/>
                  <a:pt x="900" y="154"/>
                </a:cubicBezTo>
                <a:cubicBezTo>
                  <a:pt x="905" y="158"/>
                  <a:pt x="907" y="161"/>
                  <a:pt x="907" y="161"/>
                </a:cubicBezTo>
                <a:close/>
                <a:moveTo>
                  <a:pt x="907" y="161"/>
                </a:moveTo>
                <a:cubicBezTo>
                  <a:pt x="907" y="161"/>
                  <a:pt x="905" y="158"/>
                  <a:pt x="900" y="154"/>
                </a:cubicBezTo>
                <a:cubicBezTo>
                  <a:pt x="896" y="150"/>
                  <a:pt x="889" y="143"/>
                  <a:pt x="880" y="135"/>
                </a:cubicBezTo>
                <a:cubicBezTo>
                  <a:pt x="862" y="119"/>
                  <a:pt x="834" y="97"/>
                  <a:pt x="794" y="75"/>
                </a:cubicBezTo>
                <a:cubicBezTo>
                  <a:pt x="789" y="72"/>
                  <a:pt x="784" y="69"/>
                  <a:pt x="779" y="66"/>
                </a:cubicBezTo>
                <a:cubicBezTo>
                  <a:pt x="774" y="64"/>
                  <a:pt x="768" y="61"/>
                  <a:pt x="762" y="58"/>
                </a:cubicBezTo>
                <a:cubicBezTo>
                  <a:pt x="757" y="55"/>
                  <a:pt x="751" y="53"/>
                  <a:pt x="745" y="50"/>
                </a:cubicBezTo>
                <a:cubicBezTo>
                  <a:pt x="739" y="48"/>
                  <a:pt x="733" y="45"/>
                  <a:pt x="726" y="43"/>
                </a:cubicBezTo>
                <a:cubicBezTo>
                  <a:pt x="701" y="33"/>
                  <a:pt x="673" y="24"/>
                  <a:pt x="642" y="18"/>
                </a:cubicBezTo>
                <a:cubicBezTo>
                  <a:pt x="580" y="5"/>
                  <a:pt x="507" y="2"/>
                  <a:pt x="431" y="17"/>
                </a:cubicBezTo>
                <a:cubicBezTo>
                  <a:pt x="393" y="25"/>
                  <a:pt x="354" y="37"/>
                  <a:pt x="316" y="54"/>
                </a:cubicBezTo>
                <a:cubicBezTo>
                  <a:pt x="278" y="72"/>
                  <a:pt x="241" y="95"/>
                  <a:pt x="207" y="122"/>
                </a:cubicBezTo>
                <a:cubicBezTo>
                  <a:pt x="202" y="126"/>
                  <a:pt x="198" y="129"/>
                  <a:pt x="194" y="133"/>
                </a:cubicBezTo>
                <a:cubicBezTo>
                  <a:pt x="189" y="137"/>
                  <a:pt x="185" y="140"/>
                  <a:pt x="181" y="144"/>
                </a:cubicBezTo>
                <a:cubicBezTo>
                  <a:pt x="177" y="148"/>
                  <a:pt x="173" y="152"/>
                  <a:pt x="169" y="156"/>
                </a:cubicBezTo>
                <a:cubicBezTo>
                  <a:pt x="163" y="162"/>
                  <a:pt x="163" y="162"/>
                  <a:pt x="163" y="162"/>
                </a:cubicBezTo>
                <a:cubicBezTo>
                  <a:pt x="161" y="164"/>
                  <a:pt x="159" y="166"/>
                  <a:pt x="157" y="168"/>
                </a:cubicBezTo>
                <a:cubicBezTo>
                  <a:pt x="153" y="172"/>
                  <a:pt x="149" y="176"/>
                  <a:pt x="145" y="180"/>
                </a:cubicBezTo>
                <a:cubicBezTo>
                  <a:pt x="141" y="184"/>
                  <a:pt x="138" y="189"/>
                  <a:pt x="134" y="193"/>
                </a:cubicBezTo>
                <a:cubicBezTo>
                  <a:pt x="126" y="202"/>
                  <a:pt x="119" y="211"/>
                  <a:pt x="112" y="220"/>
                </a:cubicBezTo>
                <a:cubicBezTo>
                  <a:pt x="98" y="239"/>
                  <a:pt x="85" y="259"/>
                  <a:pt x="74" y="280"/>
                </a:cubicBezTo>
                <a:cubicBezTo>
                  <a:pt x="68" y="290"/>
                  <a:pt x="63" y="301"/>
                  <a:pt x="58" y="312"/>
                </a:cubicBezTo>
                <a:cubicBezTo>
                  <a:pt x="55" y="317"/>
                  <a:pt x="53" y="323"/>
                  <a:pt x="51" y="328"/>
                </a:cubicBezTo>
                <a:cubicBezTo>
                  <a:pt x="47" y="336"/>
                  <a:pt x="47" y="336"/>
                  <a:pt x="47" y="336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9" y="435"/>
                  <a:pt x="0" y="538"/>
                  <a:pt x="20" y="638"/>
                </a:cubicBezTo>
                <a:cubicBezTo>
                  <a:pt x="25" y="663"/>
                  <a:pt x="32" y="687"/>
                  <a:pt x="41" y="711"/>
                </a:cubicBezTo>
                <a:cubicBezTo>
                  <a:pt x="49" y="735"/>
                  <a:pt x="60" y="759"/>
                  <a:pt x="72" y="781"/>
                </a:cubicBezTo>
                <a:cubicBezTo>
                  <a:pt x="84" y="804"/>
                  <a:pt x="98" y="825"/>
                  <a:pt x="113" y="846"/>
                </a:cubicBezTo>
                <a:cubicBezTo>
                  <a:pt x="128" y="867"/>
                  <a:pt x="145" y="886"/>
                  <a:pt x="164" y="905"/>
                </a:cubicBezTo>
                <a:cubicBezTo>
                  <a:pt x="182" y="922"/>
                  <a:pt x="201" y="940"/>
                  <a:pt x="222" y="955"/>
                </a:cubicBezTo>
                <a:cubicBezTo>
                  <a:pt x="243" y="970"/>
                  <a:pt x="264" y="984"/>
                  <a:pt x="287" y="996"/>
                </a:cubicBezTo>
                <a:cubicBezTo>
                  <a:pt x="309" y="1008"/>
                  <a:pt x="333" y="1019"/>
                  <a:pt x="357" y="1027"/>
                </a:cubicBezTo>
                <a:cubicBezTo>
                  <a:pt x="381" y="1036"/>
                  <a:pt x="405" y="1043"/>
                  <a:pt x="430" y="1048"/>
                </a:cubicBezTo>
                <a:cubicBezTo>
                  <a:pt x="530" y="1068"/>
                  <a:pt x="633" y="1059"/>
                  <a:pt x="723" y="1024"/>
                </a:cubicBezTo>
                <a:cubicBezTo>
                  <a:pt x="732" y="1021"/>
                  <a:pt x="732" y="1021"/>
                  <a:pt x="732" y="1021"/>
                </a:cubicBezTo>
                <a:cubicBezTo>
                  <a:pt x="740" y="1017"/>
                  <a:pt x="740" y="1017"/>
                  <a:pt x="740" y="1017"/>
                </a:cubicBezTo>
                <a:cubicBezTo>
                  <a:pt x="745" y="1015"/>
                  <a:pt x="751" y="1013"/>
                  <a:pt x="756" y="1010"/>
                </a:cubicBezTo>
                <a:cubicBezTo>
                  <a:pt x="767" y="1005"/>
                  <a:pt x="778" y="1000"/>
                  <a:pt x="788" y="994"/>
                </a:cubicBezTo>
                <a:cubicBezTo>
                  <a:pt x="809" y="983"/>
                  <a:pt x="829" y="970"/>
                  <a:pt x="848" y="956"/>
                </a:cubicBezTo>
                <a:cubicBezTo>
                  <a:pt x="857" y="949"/>
                  <a:pt x="866" y="942"/>
                  <a:pt x="875" y="934"/>
                </a:cubicBezTo>
                <a:cubicBezTo>
                  <a:pt x="879" y="931"/>
                  <a:pt x="884" y="927"/>
                  <a:pt x="888" y="923"/>
                </a:cubicBezTo>
                <a:cubicBezTo>
                  <a:pt x="892" y="919"/>
                  <a:pt x="896" y="915"/>
                  <a:pt x="900" y="911"/>
                </a:cubicBezTo>
                <a:cubicBezTo>
                  <a:pt x="902" y="909"/>
                  <a:pt x="905" y="907"/>
                  <a:pt x="906" y="905"/>
                </a:cubicBezTo>
                <a:cubicBezTo>
                  <a:pt x="912" y="899"/>
                  <a:pt x="912" y="899"/>
                  <a:pt x="912" y="899"/>
                </a:cubicBezTo>
                <a:cubicBezTo>
                  <a:pt x="916" y="895"/>
                  <a:pt x="920" y="891"/>
                  <a:pt x="924" y="887"/>
                </a:cubicBezTo>
                <a:cubicBezTo>
                  <a:pt x="928" y="883"/>
                  <a:pt x="931" y="879"/>
                  <a:pt x="935" y="874"/>
                </a:cubicBezTo>
                <a:cubicBezTo>
                  <a:pt x="939" y="870"/>
                  <a:pt x="942" y="866"/>
                  <a:pt x="946" y="862"/>
                </a:cubicBezTo>
                <a:cubicBezTo>
                  <a:pt x="973" y="827"/>
                  <a:pt x="996" y="790"/>
                  <a:pt x="1014" y="752"/>
                </a:cubicBezTo>
                <a:cubicBezTo>
                  <a:pt x="1031" y="714"/>
                  <a:pt x="1043" y="675"/>
                  <a:pt x="1051" y="637"/>
                </a:cubicBezTo>
                <a:cubicBezTo>
                  <a:pt x="1066" y="561"/>
                  <a:pt x="1063" y="488"/>
                  <a:pt x="1050" y="426"/>
                </a:cubicBezTo>
                <a:cubicBezTo>
                  <a:pt x="1044" y="395"/>
                  <a:pt x="1035" y="367"/>
                  <a:pt x="1025" y="342"/>
                </a:cubicBezTo>
                <a:cubicBezTo>
                  <a:pt x="1023" y="335"/>
                  <a:pt x="1020" y="329"/>
                  <a:pt x="1018" y="323"/>
                </a:cubicBezTo>
                <a:cubicBezTo>
                  <a:pt x="1015" y="317"/>
                  <a:pt x="1013" y="311"/>
                  <a:pt x="1010" y="306"/>
                </a:cubicBezTo>
                <a:cubicBezTo>
                  <a:pt x="1007" y="300"/>
                  <a:pt x="1004" y="294"/>
                  <a:pt x="1002" y="289"/>
                </a:cubicBezTo>
                <a:cubicBezTo>
                  <a:pt x="999" y="284"/>
                  <a:pt x="996" y="279"/>
                  <a:pt x="993" y="274"/>
                </a:cubicBezTo>
                <a:cubicBezTo>
                  <a:pt x="971" y="234"/>
                  <a:pt x="949" y="206"/>
                  <a:pt x="933" y="188"/>
                </a:cubicBezTo>
                <a:cubicBezTo>
                  <a:pt x="925" y="179"/>
                  <a:pt x="918" y="172"/>
                  <a:pt x="914" y="168"/>
                </a:cubicBezTo>
                <a:cubicBezTo>
                  <a:pt x="910" y="163"/>
                  <a:pt x="907" y="161"/>
                  <a:pt x="907" y="161"/>
                </a:cubicBez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3" name="Freeform 1151"/>
          <p:cNvSpPr>
            <a:spLocks noEditPoints="1"/>
          </p:cNvSpPr>
          <p:nvPr/>
        </p:nvSpPr>
        <p:spPr bwMode="auto">
          <a:xfrm rot="5400000">
            <a:off x="486748" y="1706744"/>
            <a:ext cx="3919734" cy="3919734"/>
          </a:xfrm>
          <a:custGeom>
            <a:avLst/>
            <a:gdLst>
              <a:gd name="T0" fmla="*/ 680 w 1360"/>
              <a:gd name="T1" fmla="*/ 0 h 1360"/>
              <a:gd name="T2" fmla="*/ 0 w 1360"/>
              <a:gd name="T3" fmla="*/ 680 h 1360"/>
              <a:gd name="T4" fmla="*/ 680 w 1360"/>
              <a:gd name="T5" fmla="*/ 1360 h 1360"/>
              <a:gd name="T6" fmla="*/ 1360 w 1360"/>
              <a:gd name="T7" fmla="*/ 680 h 1360"/>
              <a:gd name="T8" fmla="*/ 680 w 1360"/>
              <a:gd name="T9" fmla="*/ 0 h 1360"/>
              <a:gd name="T10" fmla="*/ 680 w 1360"/>
              <a:gd name="T11" fmla="*/ 1278 h 1360"/>
              <a:gd name="T12" fmla="*/ 82 w 1360"/>
              <a:gd name="T13" fmla="*/ 680 h 1360"/>
              <a:gd name="T14" fmla="*/ 680 w 1360"/>
              <a:gd name="T15" fmla="*/ 82 h 1360"/>
              <a:gd name="T16" fmla="*/ 1278 w 1360"/>
              <a:gd name="T17" fmla="*/ 680 h 1360"/>
              <a:gd name="T18" fmla="*/ 680 w 1360"/>
              <a:gd name="T19" fmla="*/ 1278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0" h="1360">
                <a:moveTo>
                  <a:pt x="680" y="0"/>
                </a:moveTo>
                <a:cubicBezTo>
                  <a:pt x="304" y="0"/>
                  <a:pt x="0" y="304"/>
                  <a:pt x="0" y="680"/>
                </a:cubicBezTo>
                <a:cubicBezTo>
                  <a:pt x="0" y="1056"/>
                  <a:pt x="304" y="1360"/>
                  <a:pt x="680" y="1360"/>
                </a:cubicBezTo>
                <a:cubicBezTo>
                  <a:pt x="1056" y="1360"/>
                  <a:pt x="1360" y="1056"/>
                  <a:pt x="1360" y="680"/>
                </a:cubicBezTo>
                <a:cubicBezTo>
                  <a:pt x="1360" y="304"/>
                  <a:pt x="1056" y="0"/>
                  <a:pt x="680" y="0"/>
                </a:cubicBezTo>
                <a:close/>
                <a:moveTo>
                  <a:pt x="680" y="1278"/>
                </a:moveTo>
                <a:cubicBezTo>
                  <a:pt x="350" y="1278"/>
                  <a:pt x="82" y="1010"/>
                  <a:pt x="82" y="680"/>
                </a:cubicBezTo>
                <a:cubicBezTo>
                  <a:pt x="82" y="350"/>
                  <a:pt x="350" y="82"/>
                  <a:pt x="680" y="82"/>
                </a:cubicBezTo>
                <a:cubicBezTo>
                  <a:pt x="1010" y="82"/>
                  <a:pt x="1278" y="350"/>
                  <a:pt x="1278" y="680"/>
                </a:cubicBezTo>
                <a:cubicBezTo>
                  <a:pt x="1278" y="1010"/>
                  <a:pt x="1010" y="1278"/>
                  <a:pt x="680" y="1278"/>
                </a:cubicBezTo>
                <a:close/>
              </a:path>
            </a:pathLst>
          </a:custGeom>
          <a:noFill/>
          <a:ln w="7938" cap="flat">
            <a:solidFill>
              <a:srgbClr val="FFD6D6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6" name="TextBox 36"/>
          <p:cNvSpPr txBox="1"/>
          <p:nvPr/>
        </p:nvSpPr>
        <p:spPr>
          <a:xfrm>
            <a:off x="4696340" y="2030568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cs typeface="+mn-ea"/>
                <a:sym typeface="+mn-lt"/>
              </a:rPr>
              <a:t>点击输入您的标题</a:t>
            </a:r>
            <a:endParaRPr lang="en-US" altLang="zh-CN" sz="1200" b="1" dirty="0">
              <a:cs typeface="+mn-ea"/>
              <a:sym typeface="+mn-lt"/>
            </a:endParaRPr>
          </a:p>
        </p:txBody>
      </p:sp>
      <p:sp>
        <p:nvSpPr>
          <p:cNvPr id="18" name="TextBox 37"/>
          <p:cNvSpPr txBox="1"/>
          <p:nvPr/>
        </p:nvSpPr>
        <p:spPr>
          <a:xfrm>
            <a:off x="5004917" y="2261075"/>
            <a:ext cx="1494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r>
              <a:rPr lang="en-US" altLang="zh-CN" sz="900" dirty="0">
                <a:cs typeface="+mn-ea"/>
                <a:sym typeface="+mn-lt"/>
              </a:rPr>
              <a:t>  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0" name="TextBox 39"/>
          <p:cNvSpPr txBox="1"/>
          <p:nvPr/>
        </p:nvSpPr>
        <p:spPr>
          <a:xfrm>
            <a:off x="5091626" y="3207597"/>
            <a:ext cx="14157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cs typeface="+mn-ea"/>
                <a:sym typeface="+mn-lt"/>
              </a:rPr>
              <a:t>点击输入您的标题</a:t>
            </a:r>
            <a:endParaRPr lang="en-US" altLang="zh-CN" sz="1200" b="1" dirty="0">
              <a:cs typeface="+mn-ea"/>
              <a:sym typeface="+mn-lt"/>
            </a:endParaRPr>
          </a:p>
        </p:txBody>
      </p:sp>
      <p:sp>
        <p:nvSpPr>
          <p:cNvPr id="21" name="TextBox 40"/>
          <p:cNvSpPr txBox="1"/>
          <p:nvPr/>
        </p:nvSpPr>
        <p:spPr>
          <a:xfrm>
            <a:off x="5441882" y="3438104"/>
            <a:ext cx="1494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r>
              <a:rPr lang="en-US" altLang="zh-CN" sz="900" dirty="0">
                <a:cs typeface="+mn-ea"/>
                <a:sym typeface="+mn-lt"/>
              </a:rPr>
              <a:t>  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3" name="TextBox 42"/>
          <p:cNvSpPr txBox="1"/>
          <p:nvPr/>
        </p:nvSpPr>
        <p:spPr>
          <a:xfrm>
            <a:off x="4616189" y="4384424"/>
            <a:ext cx="14157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b="1" dirty="0">
                <a:cs typeface="+mn-ea"/>
                <a:sym typeface="+mn-lt"/>
              </a:rPr>
              <a:t>点击输入您的标题</a:t>
            </a:r>
            <a:endParaRPr lang="en-US" altLang="zh-CN" sz="1200" b="1" dirty="0">
              <a:cs typeface="+mn-ea"/>
              <a:sym typeface="+mn-lt"/>
            </a:endParaRPr>
          </a:p>
        </p:txBody>
      </p:sp>
      <p:sp>
        <p:nvSpPr>
          <p:cNvPr id="24" name="TextBox 43"/>
          <p:cNvSpPr txBox="1"/>
          <p:nvPr/>
        </p:nvSpPr>
        <p:spPr>
          <a:xfrm>
            <a:off x="5004917" y="4614931"/>
            <a:ext cx="1494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r>
              <a:rPr lang="en-US" altLang="zh-CN" sz="900" dirty="0">
                <a:cs typeface="+mn-ea"/>
                <a:sym typeface="+mn-lt"/>
              </a:rPr>
              <a:t>  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6" name="Oval 51"/>
          <p:cNvSpPr/>
          <p:nvPr/>
        </p:nvSpPr>
        <p:spPr>
          <a:xfrm flipH="1">
            <a:off x="3722231" y="2117916"/>
            <a:ext cx="720253" cy="720253"/>
          </a:xfrm>
          <a:prstGeom prst="ellipse">
            <a:avLst/>
          </a:prstGeom>
          <a:solidFill>
            <a:srgbClr val="7A842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7" name="TextBox 52"/>
          <p:cNvSpPr txBox="1"/>
          <p:nvPr/>
        </p:nvSpPr>
        <p:spPr>
          <a:xfrm>
            <a:off x="3672788" y="2259544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>
                <a:solidFill>
                  <a:schemeClr val="bg1"/>
                </a:solidFill>
                <a:cs typeface="+mn-ea"/>
                <a:sym typeface="+mn-lt"/>
              </a:rPr>
              <a:t>25</a:t>
            </a: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Oval 54"/>
          <p:cNvSpPr/>
          <p:nvPr/>
        </p:nvSpPr>
        <p:spPr>
          <a:xfrm flipH="1">
            <a:off x="3722231" y="4470387"/>
            <a:ext cx="720253" cy="720253"/>
          </a:xfrm>
          <a:prstGeom prst="ellipse">
            <a:avLst/>
          </a:prstGeom>
          <a:solidFill>
            <a:srgbClr val="7A842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0" name="TextBox 55"/>
          <p:cNvSpPr txBox="1"/>
          <p:nvPr/>
        </p:nvSpPr>
        <p:spPr>
          <a:xfrm>
            <a:off x="3672788" y="4611223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400" dirty="0">
                <a:solidFill>
                  <a:schemeClr val="bg1"/>
                </a:solidFill>
                <a:cs typeface="+mn-ea"/>
                <a:sym typeface="+mn-lt"/>
              </a:rPr>
              <a:t>10</a:t>
            </a:r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%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Oval 60"/>
          <p:cNvSpPr/>
          <p:nvPr/>
        </p:nvSpPr>
        <p:spPr>
          <a:xfrm flipH="1">
            <a:off x="4159573" y="3294943"/>
            <a:ext cx="720253" cy="720253"/>
          </a:xfrm>
          <a:prstGeom prst="ellipse">
            <a:avLst/>
          </a:prstGeom>
          <a:solidFill>
            <a:srgbClr val="7A842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33" name="TextBox 61"/>
          <p:cNvSpPr txBox="1"/>
          <p:nvPr/>
        </p:nvSpPr>
        <p:spPr>
          <a:xfrm>
            <a:off x="4109170" y="3435779"/>
            <a:ext cx="821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+mn-ea"/>
                <a:sym typeface="+mn-lt"/>
              </a:rPr>
              <a:t>15%</a:t>
            </a:r>
            <a:endParaRPr 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6936696" y="1918740"/>
            <a:ext cx="0" cy="333208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203284" y="3070577"/>
            <a:ext cx="4117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双击输入替换内容 双击输入替换内容 双击输入替换内容 双击输入替换内容 双击输入替换内容 双击输入替换内容 </a:t>
            </a:r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7641964" y="2200856"/>
            <a:ext cx="3039331" cy="667922"/>
          </a:xfrm>
          <a:prstGeom prst="roundRect">
            <a:avLst/>
          </a:prstGeom>
          <a:solidFill>
            <a:srgbClr val="7A84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cs typeface="+mn-ea"/>
                <a:sym typeface="+mn-lt"/>
              </a:rPr>
              <a:t>点击输入您的标题</a:t>
            </a: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3" name="图形 2" descr="帐篷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07038" y="2595278"/>
            <a:ext cx="2026821" cy="2026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561323" y="588808"/>
            <a:ext cx="918134" cy="41505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95993" y="546437"/>
            <a:ext cx="1648913" cy="510778"/>
          </a:xfrm>
          <a:prstGeom prst="roundRect">
            <a:avLst/>
          </a:prstGeom>
          <a:solidFill>
            <a:srgbClr val="7A842F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活动背景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5495517" y="2862251"/>
            <a:ext cx="1296268" cy="1295844"/>
          </a:xfrm>
          <a:custGeom>
            <a:avLst/>
            <a:gdLst>
              <a:gd name="T0" fmla="*/ 1062 w 1292"/>
              <a:gd name="T1" fmla="*/ 1062 h 1292"/>
              <a:gd name="T2" fmla="*/ 230 w 1292"/>
              <a:gd name="T3" fmla="*/ 1062 h 1292"/>
              <a:gd name="T4" fmla="*/ 230 w 1292"/>
              <a:gd name="T5" fmla="*/ 230 h 1292"/>
              <a:gd name="T6" fmla="*/ 1062 w 1292"/>
              <a:gd name="T7" fmla="*/ 230 h 1292"/>
              <a:gd name="T8" fmla="*/ 1062 w 1292"/>
              <a:gd name="T9" fmla="*/ 1062 h 1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2" h="1292">
                <a:moveTo>
                  <a:pt x="1062" y="1062"/>
                </a:moveTo>
                <a:cubicBezTo>
                  <a:pt x="832" y="1292"/>
                  <a:pt x="460" y="1292"/>
                  <a:pt x="230" y="1062"/>
                </a:cubicBezTo>
                <a:cubicBezTo>
                  <a:pt x="0" y="832"/>
                  <a:pt x="0" y="460"/>
                  <a:pt x="230" y="230"/>
                </a:cubicBezTo>
                <a:cubicBezTo>
                  <a:pt x="460" y="0"/>
                  <a:pt x="832" y="0"/>
                  <a:pt x="1062" y="230"/>
                </a:cubicBezTo>
                <a:cubicBezTo>
                  <a:pt x="1292" y="460"/>
                  <a:pt x="1292" y="832"/>
                  <a:pt x="1062" y="1062"/>
                </a:cubicBezTo>
              </a:path>
            </a:pathLst>
          </a:cu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Oval 65"/>
          <p:cNvSpPr>
            <a:spLocks noChangeArrowheads="1"/>
          </p:cNvSpPr>
          <p:nvPr/>
        </p:nvSpPr>
        <p:spPr bwMode="auto">
          <a:xfrm>
            <a:off x="4747033" y="3750758"/>
            <a:ext cx="734482" cy="734481"/>
          </a:xfrm>
          <a:prstGeom prst="ellipse">
            <a:avLst/>
          </a:prstGeom>
          <a:solidFill>
            <a:srgbClr val="1858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Oval 66"/>
          <p:cNvSpPr>
            <a:spLocks noChangeArrowheads="1"/>
          </p:cNvSpPr>
          <p:nvPr/>
        </p:nvSpPr>
        <p:spPr bwMode="auto">
          <a:xfrm>
            <a:off x="4747033" y="3750758"/>
            <a:ext cx="734482" cy="734481"/>
          </a:xfrm>
          <a:prstGeom prst="ellipse">
            <a:avLst/>
          </a:prstGeom>
          <a:solidFill>
            <a:srgbClr val="7A842F"/>
          </a:solidFill>
          <a:ln w="1047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108"/>
          <p:cNvSpPr>
            <a:spLocks noChangeArrowheads="1"/>
          </p:cNvSpPr>
          <p:nvPr/>
        </p:nvSpPr>
        <p:spPr bwMode="auto">
          <a:xfrm>
            <a:off x="6740867" y="2519833"/>
            <a:ext cx="734482" cy="734481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Oval 120"/>
          <p:cNvSpPr>
            <a:spLocks noChangeArrowheads="1"/>
          </p:cNvSpPr>
          <p:nvPr/>
        </p:nvSpPr>
        <p:spPr bwMode="auto">
          <a:xfrm>
            <a:off x="6846096" y="3837317"/>
            <a:ext cx="734482" cy="734057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Oval 89"/>
          <p:cNvSpPr>
            <a:spLocks noChangeArrowheads="1"/>
          </p:cNvSpPr>
          <p:nvPr/>
        </p:nvSpPr>
        <p:spPr bwMode="auto">
          <a:xfrm>
            <a:off x="5794654" y="4190344"/>
            <a:ext cx="734482" cy="734481"/>
          </a:xfrm>
          <a:prstGeom prst="ellipse">
            <a:avLst/>
          </a:prstGeom>
          <a:solidFill>
            <a:srgbClr val="1858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Oval 90"/>
          <p:cNvSpPr>
            <a:spLocks noChangeArrowheads="1"/>
          </p:cNvSpPr>
          <p:nvPr/>
        </p:nvSpPr>
        <p:spPr bwMode="auto">
          <a:xfrm>
            <a:off x="5794654" y="4190344"/>
            <a:ext cx="734482" cy="734481"/>
          </a:xfrm>
          <a:prstGeom prst="ellipse">
            <a:avLst/>
          </a:prstGeom>
          <a:solidFill>
            <a:srgbClr val="7A842F"/>
          </a:solidFill>
          <a:ln w="1047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Oval 103"/>
          <p:cNvSpPr>
            <a:spLocks noChangeArrowheads="1"/>
          </p:cNvSpPr>
          <p:nvPr/>
        </p:nvSpPr>
        <p:spPr bwMode="auto">
          <a:xfrm>
            <a:off x="4750852" y="2627183"/>
            <a:ext cx="734482" cy="734481"/>
          </a:xfrm>
          <a:prstGeom prst="ellipse">
            <a:avLst/>
          </a:prstGeom>
          <a:solidFill>
            <a:srgbClr val="7A842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Freeform 104"/>
          <p:cNvSpPr/>
          <p:nvPr/>
        </p:nvSpPr>
        <p:spPr bwMode="auto">
          <a:xfrm>
            <a:off x="4736849" y="2613181"/>
            <a:ext cx="762486" cy="762486"/>
          </a:xfrm>
          <a:custGeom>
            <a:avLst/>
            <a:gdLst>
              <a:gd name="T0" fmla="*/ 14 w 760"/>
              <a:gd name="T1" fmla="*/ 380 h 760"/>
              <a:gd name="T2" fmla="*/ 28 w 760"/>
              <a:gd name="T3" fmla="*/ 380 h 760"/>
              <a:gd name="T4" fmla="*/ 132 w 760"/>
              <a:gd name="T5" fmla="*/ 132 h 760"/>
              <a:gd name="T6" fmla="*/ 380 w 760"/>
              <a:gd name="T7" fmla="*/ 28 h 760"/>
              <a:gd name="T8" fmla="*/ 629 w 760"/>
              <a:gd name="T9" fmla="*/ 132 h 760"/>
              <a:gd name="T10" fmla="*/ 732 w 760"/>
              <a:gd name="T11" fmla="*/ 380 h 760"/>
              <a:gd name="T12" fmla="*/ 629 w 760"/>
              <a:gd name="T13" fmla="*/ 629 h 760"/>
              <a:gd name="T14" fmla="*/ 380 w 760"/>
              <a:gd name="T15" fmla="*/ 732 h 760"/>
              <a:gd name="T16" fmla="*/ 132 w 760"/>
              <a:gd name="T17" fmla="*/ 629 h 760"/>
              <a:gd name="T18" fmla="*/ 28 w 760"/>
              <a:gd name="T19" fmla="*/ 380 h 760"/>
              <a:gd name="T20" fmla="*/ 14 w 760"/>
              <a:gd name="T21" fmla="*/ 380 h 760"/>
              <a:gd name="T22" fmla="*/ 0 w 760"/>
              <a:gd name="T23" fmla="*/ 380 h 760"/>
              <a:gd name="T24" fmla="*/ 112 w 760"/>
              <a:gd name="T25" fmla="*/ 649 h 760"/>
              <a:gd name="T26" fmla="*/ 380 w 760"/>
              <a:gd name="T27" fmla="*/ 760 h 760"/>
              <a:gd name="T28" fmla="*/ 649 w 760"/>
              <a:gd name="T29" fmla="*/ 649 h 760"/>
              <a:gd name="T30" fmla="*/ 760 w 760"/>
              <a:gd name="T31" fmla="*/ 380 h 760"/>
              <a:gd name="T32" fmla="*/ 649 w 760"/>
              <a:gd name="T33" fmla="*/ 112 h 760"/>
              <a:gd name="T34" fmla="*/ 380 w 760"/>
              <a:gd name="T35" fmla="*/ 0 h 760"/>
              <a:gd name="T36" fmla="*/ 112 w 760"/>
              <a:gd name="T37" fmla="*/ 112 h 760"/>
              <a:gd name="T38" fmla="*/ 0 w 760"/>
              <a:gd name="T39" fmla="*/ 380 h 760"/>
              <a:gd name="T40" fmla="*/ 14 w 760"/>
              <a:gd name="T41" fmla="*/ 38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0" h="760">
                <a:moveTo>
                  <a:pt x="14" y="380"/>
                </a:moveTo>
                <a:cubicBezTo>
                  <a:pt x="28" y="380"/>
                  <a:pt x="28" y="380"/>
                  <a:pt x="28" y="380"/>
                </a:cubicBezTo>
                <a:cubicBezTo>
                  <a:pt x="28" y="283"/>
                  <a:pt x="68" y="195"/>
                  <a:pt x="132" y="132"/>
                </a:cubicBezTo>
                <a:cubicBezTo>
                  <a:pt x="195" y="68"/>
                  <a:pt x="283" y="28"/>
                  <a:pt x="380" y="28"/>
                </a:cubicBezTo>
                <a:cubicBezTo>
                  <a:pt x="478" y="28"/>
                  <a:pt x="566" y="68"/>
                  <a:pt x="629" y="132"/>
                </a:cubicBezTo>
                <a:cubicBezTo>
                  <a:pt x="693" y="195"/>
                  <a:pt x="732" y="283"/>
                  <a:pt x="732" y="380"/>
                </a:cubicBezTo>
                <a:cubicBezTo>
                  <a:pt x="732" y="478"/>
                  <a:pt x="693" y="566"/>
                  <a:pt x="629" y="629"/>
                </a:cubicBezTo>
                <a:cubicBezTo>
                  <a:pt x="566" y="693"/>
                  <a:pt x="478" y="732"/>
                  <a:pt x="380" y="732"/>
                </a:cubicBezTo>
                <a:cubicBezTo>
                  <a:pt x="283" y="732"/>
                  <a:pt x="195" y="693"/>
                  <a:pt x="132" y="629"/>
                </a:cubicBezTo>
                <a:cubicBezTo>
                  <a:pt x="68" y="566"/>
                  <a:pt x="28" y="478"/>
                  <a:pt x="28" y="380"/>
                </a:cubicBezTo>
                <a:cubicBezTo>
                  <a:pt x="14" y="380"/>
                  <a:pt x="14" y="380"/>
                  <a:pt x="14" y="380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85"/>
                  <a:pt x="43" y="580"/>
                  <a:pt x="112" y="649"/>
                </a:cubicBezTo>
                <a:cubicBezTo>
                  <a:pt x="180" y="718"/>
                  <a:pt x="276" y="760"/>
                  <a:pt x="380" y="760"/>
                </a:cubicBezTo>
                <a:cubicBezTo>
                  <a:pt x="485" y="760"/>
                  <a:pt x="580" y="718"/>
                  <a:pt x="649" y="649"/>
                </a:cubicBezTo>
                <a:cubicBezTo>
                  <a:pt x="718" y="580"/>
                  <a:pt x="760" y="485"/>
                  <a:pt x="760" y="380"/>
                </a:cubicBezTo>
                <a:cubicBezTo>
                  <a:pt x="760" y="276"/>
                  <a:pt x="718" y="180"/>
                  <a:pt x="649" y="112"/>
                </a:cubicBezTo>
                <a:cubicBezTo>
                  <a:pt x="580" y="43"/>
                  <a:pt x="485" y="0"/>
                  <a:pt x="380" y="0"/>
                </a:cubicBezTo>
                <a:cubicBezTo>
                  <a:pt x="276" y="0"/>
                  <a:pt x="180" y="43"/>
                  <a:pt x="112" y="112"/>
                </a:cubicBezTo>
                <a:cubicBezTo>
                  <a:pt x="43" y="180"/>
                  <a:pt x="0" y="276"/>
                  <a:pt x="0" y="380"/>
                </a:cubicBezTo>
                <a:cubicBezTo>
                  <a:pt x="14" y="380"/>
                  <a:pt x="14" y="380"/>
                  <a:pt x="14" y="380"/>
                </a:cubicBezTo>
              </a:path>
            </a:pathLst>
          </a:custGeom>
          <a:solidFill>
            <a:srgbClr val="7A842F"/>
          </a:solidFill>
          <a:ln w="9525">
            <a:noFill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Oval 45"/>
          <p:cNvSpPr>
            <a:spLocks noChangeArrowheads="1"/>
          </p:cNvSpPr>
          <p:nvPr/>
        </p:nvSpPr>
        <p:spPr bwMode="auto">
          <a:xfrm>
            <a:off x="5722098" y="2065397"/>
            <a:ext cx="734482" cy="734481"/>
          </a:xfrm>
          <a:prstGeom prst="ellipse">
            <a:avLst/>
          </a:prstGeom>
          <a:solidFill>
            <a:srgbClr val="18587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Oval 46"/>
          <p:cNvSpPr>
            <a:spLocks noChangeArrowheads="1"/>
          </p:cNvSpPr>
          <p:nvPr/>
        </p:nvSpPr>
        <p:spPr bwMode="auto">
          <a:xfrm>
            <a:off x="5722098" y="2065397"/>
            <a:ext cx="734482" cy="734481"/>
          </a:xfrm>
          <a:prstGeom prst="ellipse">
            <a:avLst/>
          </a:prstGeom>
          <a:solidFill>
            <a:srgbClr val="7A842F"/>
          </a:solidFill>
          <a:ln w="104775" cap="flat">
            <a:noFill/>
            <a:prstDash val="solid"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35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95"/>
          <p:cNvSpPr txBox="1"/>
          <p:nvPr/>
        </p:nvSpPr>
        <p:spPr>
          <a:xfrm>
            <a:off x="3489667" y="2309317"/>
            <a:ext cx="87716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</a:t>
            </a:r>
            <a:endParaRPr lang="en-US" sz="4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96"/>
          <p:cNvSpPr txBox="1"/>
          <p:nvPr/>
        </p:nvSpPr>
        <p:spPr>
          <a:xfrm>
            <a:off x="1978346" y="2574779"/>
            <a:ext cx="16859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97"/>
          <p:cNvSpPr txBox="1"/>
          <p:nvPr/>
        </p:nvSpPr>
        <p:spPr>
          <a:xfrm>
            <a:off x="2652196" y="2359081"/>
            <a:ext cx="1061803" cy="27204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输入您的标题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98"/>
          <p:cNvSpPr txBox="1"/>
          <p:nvPr/>
        </p:nvSpPr>
        <p:spPr>
          <a:xfrm>
            <a:off x="7955738" y="2306438"/>
            <a:ext cx="87716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endParaRPr lang="en-US" sz="4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99"/>
          <p:cNvSpPr txBox="1"/>
          <p:nvPr/>
        </p:nvSpPr>
        <p:spPr>
          <a:xfrm>
            <a:off x="8676264" y="2574779"/>
            <a:ext cx="16859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100"/>
          <p:cNvSpPr txBox="1"/>
          <p:nvPr/>
        </p:nvSpPr>
        <p:spPr>
          <a:xfrm>
            <a:off x="8676263" y="2360097"/>
            <a:ext cx="1061803" cy="27204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输入您的标题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TextBox 101"/>
          <p:cNvSpPr txBox="1"/>
          <p:nvPr/>
        </p:nvSpPr>
        <p:spPr>
          <a:xfrm>
            <a:off x="3489667" y="3219229"/>
            <a:ext cx="87716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endParaRPr lang="en-US" sz="4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TextBox 102"/>
          <p:cNvSpPr txBox="1"/>
          <p:nvPr/>
        </p:nvSpPr>
        <p:spPr>
          <a:xfrm>
            <a:off x="1978346" y="3484691"/>
            <a:ext cx="16859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103"/>
          <p:cNvSpPr txBox="1"/>
          <p:nvPr/>
        </p:nvSpPr>
        <p:spPr>
          <a:xfrm>
            <a:off x="2652197" y="3268993"/>
            <a:ext cx="1061803" cy="27204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输入您的标题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104"/>
          <p:cNvSpPr txBox="1"/>
          <p:nvPr/>
        </p:nvSpPr>
        <p:spPr>
          <a:xfrm>
            <a:off x="7955738" y="3216350"/>
            <a:ext cx="87716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en-US" sz="4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105"/>
          <p:cNvSpPr txBox="1"/>
          <p:nvPr/>
        </p:nvSpPr>
        <p:spPr>
          <a:xfrm>
            <a:off x="8676264" y="3484691"/>
            <a:ext cx="16859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106"/>
          <p:cNvSpPr txBox="1"/>
          <p:nvPr/>
        </p:nvSpPr>
        <p:spPr>
          <a:xfrm>
            <a:off x="8676262" y="3270009"/>
            <a:ext cx="1061803" cy="27204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输入您的标题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107"/>
          <p:cNvSpPr txBox="1"/>
          <p:nvPr/>
        </p:nvSpPr>
        <p:spPr>
          <a:xfrm>
            <a:off x="3489667" y="4129142"/>
            <a:ext cx="87716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05</a:t>
            </a:r>
            <a:endParaRPr lang="en-US" sz="4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108"/>
          <p:cNvSpPr txBox="1"/>
          <p:nvPr/>
        </p:nvSpPr>
        <p:spPr>
          <a:xfrm>
            <a:off x="1978346" y="4394604"/>
            <a:ext cx="16859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109"/>
          <p:cNvSpPr txBox="1"/>
          <p:nvPr/>
        </p:nvSpPr>
        <p:spPr>
          <a:xfrm>
            <a:off x="2652196" y="4178906"/>
            <a:ext cx="1061803" cy="27204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输入您的标题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110"/>
          <p:cNvSpPr txBox="1"/>
          <p:nvPr/>
        </p:nvSpPr>
        <p:spPr>
          <a:xfrm>
            <a:off x="7955738" y="4126263"/>
            <a:ext cx="877163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06</a:t>
            </a:r>
            <a:endParaRPr lang="en-US" sz="45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111"/>
          <p:cNvSpPr txBox="1"/>
          <p:nvPr/>
        </p:nvSpPr>
        <p:spPr>
          <a:xfrm>
            <a:off x="8676264" y="4394604"/>
            <a:ext cx="168594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cs typeface="+mn-ea"/>
                <a:sym typeface="+mn-lt"/>
              </a:rPr>
              <a:t>双击输入替换内容 双击输入替换内容 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112"/>
          <p:cNvSpPr txBox="1"/>
          <p:nvPr/>
        </p:nvSpPr>
        <p:spPr>
          <a:xfrm>
            <a:off x="8676263" y="4179922"/>
            <a:ext cx="1061803" cy="272048"/>
          </a:xfrm>
          <a:prstGeom prst="rect">
            <a:avLst/>
          </a:prstGeom>
          <a:noFill/>
        </p:spPr>
        <p:txBody>
          <a:bodyPr wrap="none" lIns="68567" tIns="34283" rIns="68567" bIns="3428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cs typeface="+mn-ea"/>
                <a:sym typeface="+mn-lt"/>
              </a:rPr>
              <a:t>输入您的标题</a:t>
            </a:r>
            <a:endParaRPr lang="id-ID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683299" y="3310417"/>
            <a:ext cx="981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3" name="图形 2" descr="落叶树"/>
          <p:cNvPicPr>
            <a:picLocks noChangeAspect="1"/>
          </p:cNvPicPr>
          <p:nvPr/>
        </p:nvPicPr>
        <p:blipFill>
          <a:blip r:embed="rId2" cstate="screen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21780" y="2793946"/>
            <a:ext cx="400954" cy="400954"/>
          </a:xfrm>
          <a:prstGeom prst="rect">
            <a:avLst/>
          </a:prstGeom>
        </p:spPr>
      </p:pic>
      <p:pic>
        <p:nvPicPr>
          <p:cNvPr id="53" name="图形 52" descr="远足"/>
          <p:cNvPicPr>
            <a:picLocks noChangeAspect="1"/>
          </p:cNvPicPr>
          <p:nvPr/>
        </p:nvPicPr>
        <p:blipFill>
          <a:blip r:embed="rId4" cstate="screen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39758" y="3837317"/>
            <a:ext cx="524536" cy="524536"/>
          </a:xfrm>
          <a:prstGeom prst="rect">
            <a:avLst/>
          </a:prstGeom>
        </p:spPr>
      </p:pic>
      <p:pic>
        <p:nvPicPr>
          <p:cNvPr id="55" name="图形 54" descr="山"/>
          <p:cNvPicPr>
            <a:picLocks noChangeAspect="1"/>
          </p:cNvPicPr>
          <p:nvPr/>
        </p:nvPicPr>
        <p:blipFill>
          <a:blip r:embed="rId6" cstate="screen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02286" y="4245246"/>
            <a:ext cx="510533" cy="510533"/>
          </a:xfrm>
          <a:prstGeom prst="rect">
            <a:avLst/>
          </a:prstGeom>
        </p:spPr>
      </p:pic>
      <p:pic>
        <p:nvPicPr>
          <p:cNvPr id="57" name="图形 56" descr="星星"/>
          <p:cNvPicPr>
            <a:picLocks noChangeAspect="1"/>
          </p:cNvPicPr>
          <p:nvPr/>
        </p:nvPicPr>
        <p:blipFill>
          <a:blip r:embed="rId8" cstate="screen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44867" y="2201738"/>
            <a:ext cx="502266" cy="502266"/>
          </a:xfrm>
          <a:prstGeom prst="rect">
            <a:avLst/>
          </a:prstGeom>
        </p:spPr>
      </p:pic>
      <p:pic>
        <p:nvPicPr>
          <p:cNvPr id="59" name="图形 58" descr="篝火"/>
          <p:cNvPicPr>
            <a:picLocks noChangeAspect="1"/>
          </p:cNvPicPr>
          <p:nvPr/>
        </p:nvPicPr>
        <p:blipFill>
          <a:blip r:embed="rId10" cstate="screen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829971" y="2574779"/>
            <a:ext cx="542692" cy="542692"/>
          </a:xfrm>
          <a:prstGeom prst="rect">
            <a:avLst/>
          </a:prstGeom>
        </p:spPr>
      </p:pic>
      <p:pic>
        <p:nvPicPr>
          <p:cNvPr id="61" name="图形 60" descr="灯笼"/>
          <p:cNvPicPr>
            <a:picLocks noChangeAspect="1"/>
          </p:cNvPicPr>
          <p:nvPr/>
        </p:nvPicPr>
        <p:blipFill>
          <a:blip r:embed="rId12" cstate="screen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981645" y="4001180"/>
            <a:ext cx="447799" cy="447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5000">
        <p:fade/>
      </p:transition>
    </mc:Choice>
    <mc:Fallback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ISPRING_PRESENTATION_TITLE" val="通用产品介绍"/>
</p:tagLst>
</file>

<file path=ppt/theme/theme1.xml><?xml version="1.0" encoding="utf-8"?>
<a:theme xmlns:a="http://schemas.openxmlformats.org/drawingml/2006/main" name="户外野营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4stskczv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2385</Words>
  <Application>WPS 演示</Application>
  <PresentationFormat>自定义</PresentationFormat>
  <Paragraphs>277</Paragraphs>
  <Slides>24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等线</vt:lpstr>
      <vt:lpstr>Arial</vt:lpstr>
      <vt:lpstr>Calibri</vt:lpstr>
      <vt:lpstr>户外野营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户外野营活动</dc:title>
  <dc:creator>第一PPT</dc:creator>
  <cp:keywords>www.1ppt.com</cp:keywords>
  <dc:description>www.1ppt.com</dc:description>
  <cp:lastModifiedBy>铭</cp:lastModifiedBy>
  <cp:revision>418</cp:revision>
  <dcterms:created xsi:type="dcterms:W3CDTF">2019-02-25T05:30:00Z</dcterms:created>
  <dcterms:modified xsi:type="dcterms:W3CDTF">2022-01-27T06:17:44Z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10D4647470A947A19F631D99231ABBFD</vt:lpwstr>
  </property>
  <property fmtid="{D5CDD505-2E9C-101B-9397-08002B2CF9AE}" pid="3" name="KSOProductBuildVer">
    <vt:lpwstr>2052-11.1.0.11045</vt:lpwstr>
  </property>
</Properties>
</file>