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3"/>
  </p:handoutMasterIdLst>
  <p:sldIdLst>
    <p:sldId id="256" r:id="rId3"/>
    <p:sldId id="257" r:id="rId4"/>
    <p:sldId id="261" r:id="rId6"/>
    <p:sldId id="275" r:id="rId7"/>
    <p:sldId id="276" r:id="rId8"/>
    <p:sldId id="258" r:id="rId9"/>
    <p:sldId id="262" r:id="rId10"/>
    <p:sldId id="263" r:id="rId11"/>
    <p:sldId id="273" r:id="rId12"/>
    <p:sldId id="274" r:id="rId13"/>
    <p:sldId id="264" r:id="rId14"/>
    <p:sldId id="265" r:id="rId15"/>
    <p:sldId id="271" r:id="rId16"/>
    <p:sldId id="272" r:id="rId17"/>
    <p:sldId id="266" r:id="rId18"/>
    <p:sldId id="267" r:id="rId19"/>
    <p:sldId id="269" r:id="rId20"/>
    <p:sldId id="270" r:id="rId21"/>
    <p:sldId id="268"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ECF12C0-CD80-45F9-8B84-7565B0349285}">
          <p14:sldIdLst>
            <p14:sldId id="256"/>
            <p14:sldId id="257"/>
            <p14:sldId id="275"/>
            <p14:sldId id="276"/>
            <p14:sldId id="258"/>
            <p14:sldId id="263"/>
            <p14:sldId id="273"/>
            <p14:sldId id="274"/>
            <p14:sldId id="264"/>
            <p14:sldId id="265"/>
            <p14:sldId id="271"/>
            <p14:sldId id="272"/>
            <p14:sldId id="266"/>
            <p14:sldId id="267"/>
            <p14:sldId id="270"/>
            <p14:sldId id="268"/>
            <p14:sldId id="261"/>
            <p14:sldId id="269"/>
            <p14:sldId id="262"/>
          </p14:sldIdLst>
        </p14:section>
        <p14:section name="模板说明" id="{DBE2A207-6FC8-47D2-A47F-8A7924D8A78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C144"/>
    <a:srgbClr val="0114F0"/>
    <a:srgbClr val="00D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98" autoAdjust="0"/>
    <p:restoredTop sz="94660"/>
  </p:normalViewPr>
  <p:slideViewPr>
    <p:cSldViewPr snapToGrid="0">
      <p:cViewPr>
        <p:scale>
          <a:sx n="66" d="100"/>
          <a:sy n="66" d="100"/>
        </p:scale>
        <p:origin x="978" y="5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宋体 CN Heavy" panose="02020900000000000000" pitchFamily="18" charset="-122"/>
                <a:ea typeface="思源宋体 CN Heavy" panose="02020900000000000000"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宋体 CN Heavy" panose="02020900000000000000" pitchFamily="18" charset="-122"/>
                <a:ea typeface="思源宋体 CN Heavy" panose="02020900000000000000" pitchFamily="18" charset="-122"/>
              </a:defRPr>
            </a:lvl1pPr>
          </a:lstStyle>
          <a:p>
            <a:fld id="{BA8C1F69-B664-4156-986F-841CA482536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宋体 CN Heavy" panose="02020900000000000000" pitchFamily="18" charset="-122"/>
                <a:ea typeface="思源宋体 CN Heavy" panose="02020900000000000000"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宋体 CN Heavy" panose="02020900000000000000" pitchFamily="18" charset="-122"/>
                <a:ea typeface="思源宋体 CN Heavy" panose="02020900000000000000" pitchFamily="18" charset="-122"/>
              </a:defRPr>
            </a:lvl1pPr>
          </a:lstStyle>
          <a:p>
            <a:fld id="{2EE81EE4-0223-4821-9241-FD194EE737A5}"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mn-cs"/>
      </a:defRPr>
    </a:lvl1pPr>
    <a:lvl2pPr marL="4572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mn-cs"/>
      </a:defRPr>
    </a:lvl2pPr>
    <a:lvl3pPr marL="9144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mn-cs"/>
      </a:defRPr>
    </a:lvl3pPr>
    <a:lvl4pPr marL="13716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mn-cs"/>
      </a:defRPr>
    </a:lvl4pPr>
    <a:lvl5pPr marL="1828800" algn="l" defTabSz="914400" rtl="0" eaLnBrk="1" latinLnBrk="0" hangingPunct="1">
      <a:defRPr sz="1200" kern="1200">
        <a:solidFill>
          <a:schemeClr val="tx1"/>
        </a:solidFill>
        <a:latin typeface="思源宋体 CN Heavy" panose="02020900000000000000" pitchFamily="18" charset="-122"/>
        <a:ea typeface="思源宋体 CN Heavy" panose="02020900000000000000"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EE81EE4-0223-4821-9241-FD194EE737A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EE81EE4-0223-4821-9241-FD194EE737A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EE81EE4-0223-4821-9241-FD194EE737A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EE81EE4-0223-4821-9241-FD194EE737A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EE81EE4-0223-4821-9241-FD194EE737A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8D234DED-711A-4F70-B837-1A9F1B436A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5A715BC-0BC5-49A7-952C-99BF971B463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思源宋体 CN Heavy" panose="02020900000000000000" pitchFamily="18" charset="-122"/>
                <a:ea typeface="思源宋体 CN Heavy" panose="02020900000000000000" pitchFamily="18" charset="-122"/>
              </a:defRPr>
            </a:lvl1pPr>
          </a:lstStyle>
          <a:p>
            <a:fld id="{8D234DED-711A-4F70-B837-1A9F1B436A45}"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思源宋体 CN Heavy" panose="02020900000000000000" pitchFamily="18" charset="-122"/>
                <a:ea typeface="思源宋体 CN Heavy" panose="02020900000000000000" pitchFamily="18"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思源宋体 CN Heavy" panose="02020900000000000000" pitchFamily="18" charset="-122"/>
                <a:ea typeface="思源宋体 CN Heavy" panose="02020900000000000000" pitchFamily="18" charset="-122"/>
              </a:defRPr>
            </a:lvl1pPr>
          </a:lstStyle>
          <a:p>
            <a:fld id="{45A715BC-0BC5-49A7-952C-99BF971B4638}" type="slidenum">
              <a:rPr lang="zh-CN" altLang="en-US" smtClean="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思源黑体 CN Light" panose="020B0300000000000000" pitchFamily="34" charset="-122"/>
          <a:ea typeface="思源黑体 CN Light" panose="020B0300000000000000" pitchFamily="3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宋体 CN Heavy" panose="02020900000000000000" pitchFamily="18" charset="-122"/>
          <a:ea typeface="思源宋体 CN Heavy" panose="02020900000000000000"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宋体 CN Heavy" panose="02020900000000000000" pitchFamily="18" charset="-122"/>
          <a:ea typeface="思源宋体 CN Heavy" panose="02020900000000000000"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宋体 CN Heavy" panose="02020900000000000000" pitchFamily="18" charset="-122"/>
          <a:ea typeface="思源宋体 CN Heavy" panose="02020900000000000000"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Heavy" panose="02020900000000000000" pitchFamily="18" charset="-122"/>
          <a:ea typeface="思源宋体 CN Heavy" panose="02020900000000000000"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宋体 CN Heavy" panose="02020900000000000000" pitchFamily="18" charset="-122"/>
          <a:ea typeface="思源宋体 CN Heavy" panose="02020900000000000000"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9" Type="http://schemas.openxmlformats.org/officeDocument/2006/relationships/image" Target="../media/image1.jpeg"/><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0" Type="http://schemas.openxmlformats.org/officeDocument/2006/relationships/slideLayout" Target="../slideLayouts/slideLayout1.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 name="图片 205"/>
          <p:cNvPicPr>
            <a:picLocks noChangeAspect="1"/>
          </p:cNvPicPr>
          <p:nvPr/>
        </p:nvPicPr>
        <p:blipFill>
          <a:blip r:embed="rId1">
            <a:extLst>
              <a:ext uri="{28A0092B-C50C-407E-A947-70E740481C1C}">
                <a14:useLocalDpi xmlns:a14="http://schemas.microsoft.com/office/drawing/2010/main" val="0"/>
              </a:ext>
            </a:extLst>
          </a:blip>
          <a:srcRect t="13602" r="5953"/>
          <a:stretch>
            <a:fillRect/>
          </a:stretch>
        </p:blipFill>
        <p:spPr>
          <a:xfrm>
            <a:off x="2975833" y="0"/>
            <a:ext cx="9216169" cy="6858000"/>
          </a:xfrm>
          <a:custGeom>
            <a:avLst/>
            <a:gdLst>
              <a:gd name="connsiteX0" fmla="*/ 0 w 9216169"/>
              <a:gd name="connsiteY0" fmla="*/ 0 h 6858000"/>
              <a:gd name="connsiteX1" fmla="*/ 9216169 w 9216169"/>
              <a:gd name="connsiteY1" fmla="*/ 0 h 6858000"/>
              <a:gd name="connsiteX2" fmla="*/ 9216169 w 9216169"/>
              <a:gd name="connsiteY2" fmla="*/ 6858000 h 6858000"/>
              <a:gd name="connsiteX3" fmla="*/ 0 w 92161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16169" h="6858000">
                <a:moveTo>
                  <a:pt x="0" y="0"/>
                </a:moveTo>
                <a:lnTo>
                  <a:pt x="9216169" y="0"/>
                </a:lnTo>
                <a:lnTo>
                  <a:pt x="9216169" y="6858000"/>
                </a:lnTo>
                <a:lnTo>
                  <a:pt x="0" y="6858000"/>
                </a:lnTo>
                <a:close/>
              </a:path>
            </a:pathLst>
          </a:custGeom>
        </p:spPr>
      </p:pic>
      <p:sp>
        <p:nvSpPr>
          <p:cNvPr id="204" name="任意多边形: 形状 203"/>
          <p:cNvSpPr/>
          <p:nvPr/>
        </p:nvSpPr>
        <p:spPr>
          <a:xfrm>
            <a:off x="9436009" y="0"/>
            <a:ext cx="2755992" cy="6858000"/>
          </a:xfrm>
          <a:custGeom>
            <a:avLst/>
            <a:gdLst>
              <a:gd name="connsiteX0" fmla="*/ 0 w 2755992"/>
              <a:gd name="connsiteY0" fmla="*/ 0 h 6858000"/>
              <a:gd name="connsiteX1" fmla="*/ 2755992 w 2755992"/>
              <a:gd name="connsiteY1" fmla="*/ 0 h 6858000"/>
              <a:gd name="connsiteX2" fmla="*/ 2755992 w 2755992"/>
              <a:gd name="connsiteY2" fmla="*/ 6858000 h 6858000"/>
              <a:gd name="connsiteX3" fmla="*/ 365377 w 2755992"/>
              <a:gd name="connsiteY3" fmla="*/ 6858000 h 6858000"/>
              <a:gd name="connsiteX4" fmla="*/ 424951 w 2755992"/>
              <a:gd name="connsiteY4" fmla="*/ 6705844 h 6858000"/>
              <a:gd name="connsiteX5" fmla="*/ 0 w 2755992"/>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5992" h="6858000">
                <a:moveTo>
                  <a:pt x="0" y="0"/>
                </a:moveTo>
                <a:lnTo>
                  <a:pt x="2755992" y="0"/>
                </a:lnTo>
                <a:lnTo>
                  <a:pt x="2755992" y="6858000"/>
                </a:lnTo>
                <a:lnTo>
                  <a:pt x="365377" y="6858000"/>
                </a:lnTo>
                <a:lnTo>
                  <a:pt x="424951" y="6705844"/>
                </a:lnTo>
                <a:cubicBezTo>
                  <a:pt x="834429" y="5746356"/>
                  <a:pt x="2091531" y="3668623"/>
                  <a:pt x="0" y="0"/>
                </a:cubicBezTo>
                <a:close/>
              </a:path>
            </a:pathLst>
          </a:custGeom>
          <a:solidFill>
            <a:schemeClr val="bg1"/>
          </a:solidFill>
          <a:ln>
            <a:noFill/>
          </a:ln>
          <a:effectLst>
            <a:outerShdw blurRad="127000" dist="38100" dir="10800000" algn="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11" name="任意多边形: 形状 110"/>
          <p:cNvSpPr/>
          <p:nvPr/>
        </p:nvSpPr>
        <p:spPr>
          <a:xfrm rot="21540000">
            <a:off x="5208908" y="-13883"/>
            <a:ext cx="1531050" cy="6876543"/>
          </a:xfrm>
          <a:custGeom>
            <a:avLst/>
            <a:gdLst>
              <a:gd name="connsiteX0" fmla="*/ 0 w 1437260"/>
              <a:gd name="connsiteY0" fmla="*/ 0 h 6876543"/>
              <a:gd name="connsiteX1" fmla="*/ 73444 w 1437260"/>
              <a:gd name="connsiteY1" fmla="*/ 1282 h 6876543"/>
              <a:gd name="connsiteX2" fmla="*/ 123071 w 1437260"/>
              <a:gd name="connsiteY2" fmla="*/ 64694 h 6876543"/>
              <a:gd name="connsiteX3" fmla="*/ 1437260 w 1437260"/>
              <a:gd name="connsiteY3" fmla="*/ 4313283 h 6876543"/>
              <a:gd name="connsiteX4" fmla="*/ 1074204 w 1437260"/>
              <a:gd name="connsiteY4" fmla="*/ 6680597 h 6876543"/>
              <a:gd name="connsiteX5" fmla="*/ 1002501 w 1437260"/>
              <a:gd name="connsiteY5" fmla="*/ 6876543 h 6876543"/>
              <a:gd name="connsiteX6" fmla="*/ 444858 w 1437260"/>
              <a:gd name="connsiteY6" fmla="*/ 6866810 h 6876543"/>
              <a:gd name="connsiteX7" fmla="*/ 492082 w 1437260"/>
              <a:gd name="connsiteY7" fmla="*/ 6758692 h 6876543"/>
              <a:gd name="connsiteX8" fmla="*/ 1049681 w 1437260"/>
              <a:gd name="connsiteY8" fmla="*/ 3859741 h 6876543"/>
              <a:gd name="connsiteX9" fmla="*/ 131867 w 1437260"/>
              <a:gd name="connsiteY9" fmla="*/ 220901 h 6876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7260" h="6876543">
                <a:moveTo>
                  <a:pt x="0" y="0"/>
                </a:moveTo>
                <a:lnTo>
                  <a:pt x="73444" y="1282"/>
                </a:lnTo>
                <a:lnTo>
                  <a:pt x="123071" y="64694"/>
                </a:lnTo>
                <a:cubicBezTo>
                  <a:pt x="936191" y="1160940"/>
                  <a:pt x="1437260" y="2660080"/>
                  <a:pt x="1437260" y="4313283"/>
                </a:cubicBezTo>
                <a:cubicBezTo>
                  <a:pt x="1437260" y="5153006"/>
                  <a:pt x="1307985" y="5952980"/>
                  <a:pt x="1074204" y="6680597"/>
                </a:cubicBezTo>
                <a:lnTo>
                  <a:pt x="1002501" y="6876543"/>
                </a:lnTo>
                <a:lnTo>
                  <a:pt x="444858" y="6866810"/>
                </a:lnTo>
                <a:lnTo>
                  <a:pt x="492082" y="6758692"/>
                </a:lnTo>
                <a:cubicBezTo>
                  <a:pt x="847689" y="5896940"/>
                  <a:pt x="1049681" y="4909394"/>
                  <a:pt x="1049681" y="3859741"/>
                </a:cubicBezTo>
                <a:cubicBezTo>
                  <a:pt x="1049682" y="2495193"/>
                  <a:pt x="708314" y="1235605"/>
                  <a:pt x="131867" y="220901"/>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22" name="任意多边形: 形状 121"/>
          <p:cNvSpPr/>
          <p:nvPr/>
        </p:nvSpPr>
        <p:spPr>
          <a:xfrm flipH="1">
            <a:off x="-1" y="0"/>
            <a:ext cx="6430101" cy="6858000"/>
          </a:xfrm>
          <a:custGeom>
            <a:avLst/>
            <a:gdLst>
              <a:gd name="connsiteX0" fmla="*/ 6036202 w 6036202"/>
              <a:gd name="connsiteY0" fmla="*/ 0 h 6858000"/>
              <a:gd name="connsiteX1" fmla="*/ 1156064 w 6036202"/>
              <a:gd name="connsiteY1" fmla="*/ 0 h 6858000"/>
              <a:gd name="connsiteX2" fmla="*/ 977946 w 6036202"/>
              <a:gd name="connsiteY2" fmla="*/ 293477 h 6858000"/>
              <a:gd name="connsiteX3" fmla="*/ 570483 w 6036202"/>
              <a:gd name="connsiteY3" fmla="*/ 6802852 h 6858000"/>
              <a:gd name="connsiteX4" fmla="*/ 588306 w 6036202"/>
              <a:gd name="connsiteY4" fmla="*/ 6858000 h 6858000"/>
              <a:gd name="connsiteX5" fmla="*/ 6036202 w 603620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202" h="6858000">
                <a:moveTo>
                  <a:pt x="6036202" y="0"/>
                </a:moveTo>
                <a:lnTo>
                  <a:pt x="1156064" y="0"/>
                </a:lnTo>
                <a:lnTo>
                  <a:pt x="977946" y="293477"/>
                </a:lnTo>
                <a:cubicBezTo>
                  <a:pt x="-783357" y="3344727"/>
                  <a:pt x="322606" y="6062159"/>
                  <a:pt x="570483" y="6802852"/>
                </a:cubicBezTo>
                <a:lnTo>
                  <a:pt x="588306" y="6858000"/>
                </a:lnTo>
                <a:lnTo>
                  <a:pt x="6036202" y="6858000"/>
                </a:lnTo>
                <a:close/>
              </a:path>
            </a:pathLst>
          </a:custGeom>
          <a:solidFill>
            <a:schemeClr val="bg1"/>
          </a:solidFill>
          <a:ln>
            <a:noFill/>
          </a:ln>
          <a:effectLst>
            <a:outerShdw blurRad="127000" dist="38100" algn="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09" name="任意多边形: 形状 108"/>
          <p:cNvSpPr/>
          <p:nvPr/>
        </p:nvSpPr>
        <p:spPr>
          <a:xfrm>
            <a:off x="9425434" y="0"/>
            <a:ext cx="1820354" cy="6858000"/>
          </a:xfrm>
          <a:custGeom>
            <a:avLst/>
            <a:gdLst>
              <a:gd name="connsiteX0" fmla="*/ 0 w 1820354"/>
              <a:gd name="connsiteY0" fmla="*/ 0 h 6858000"/>
              <a:gd name="connsiteX1" fmla="*/ 43645 w 1820354"/>
              <a:gd name="connsiteY1" fmla="*/ 0 h 6858000"/>
              <a:gd name="connsiteX2" fmla="*/ 218631 w 1820354"/>
              <a:gd name="connsiteY2" fmla="*/ 170047 h 6858000"/>
              <a:gd name="connsiteX3" fmla="*/ 1820354 w 1820354"/>
              <a:gd name="connsiteY3" fmla="*/ 4547100 h 6858000"/>
              <a:gd name="connsiteX4" fmla="*/ 1499338 w 1820354"/>
              <a:gd name="connsiteY4" fmla="*/ 6692659 h 6858000"/>
              <a:gd name="connsiteX5" fmla="*/ 1440312 w 1820354"/>
              <a:gd name="connsiteY5" fmla="*/ 6858000 h 6858000"/>
              <a:gd name="connsiteX6" fmla="*/ 630619 w 1820354"/>
              <a:gd name="connsiteY6" fmla="*/ 6858000 h 6858000"/>
              <a:gd name="connsiteX7" fmla="*/ 651869 w 1820354"/>
              <a:gd name="connsiteY7" fmla="*/ 6813273 h 6858000"/>
              <a:gd name="connsiteX8" fmla="*/ 1243261 w 1820354"/>
              <a:gd name="connsiteY8" fmla="*/ 3955047 h 6858000"/>
              <a:gd name="connsiteX9" fmla="*/ 46806 w 1820354"/>
              <a:gd name="connsiteY9" fmla="*/ 574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354" h="6858000">
                <a:moveTo>
                  <a:pt x="0" y="0"/>
                </a:moveTo>
                <a:lnTo>
                  <a:pt x="43645" y="0"/>
                </a:lnTo>
                <a:lnTo>
                  <a:pt x="218631" y="170047"/>
                </a:lnTo>
                <a:cubicBezTo>
                  <a:pt x="1192453" y="1177510"/>
                  <a:pt x="1820354" y="2763360"/>
                  <a:pt x="1820354" y="4547100"/>
                </a:cubicBezTo>
                <a:cubicBezTo>
                  <a:pt x="1820354" y="5308163"/>
                  <a:pt x="1706048" y="6033200"/>
                  <a:pt x="1499338" y="6692659"/>
                </a:cubicBezTo>
                <a:lnTo>
                  <a:pt x="1440312" y="6858000"/>
                </a:lnTo>
                <a:lnTo>
                  <a:pt x="630619" y="6858000"/>
                </a:lnTo>
                <a:lnTo>
                  <a:pt x="651869" y="6813273"/>
                </a:lnTo>
                <a:cubicBezTo>
                  <a:pt x="1027151" y="5979860"/>
                  <a:pt x="1243261" y="5001508"/>
                  <a:pt x="1243261" y="3955047"/>
                </a:cubicBezTo>
                <a:cubicBezTo>
                  <a:pt x="1243261" y="2432922"/>
                  <a:pt x="786037" y="1054897"/>
                  <a:pt x="46806" y="57402"/>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5" name="矩形: 圆角 54"/>
          <p:cNvSpPr/>
          <p:nvPr/>
        </p:nvSpPr>
        <p:spPr>
          <a:xfrm>
            <a:off x="944551" y="4678923"/>
            <a:ext cx="1696060" cy="306854"/>
          </a:xfrm>
          <a:prstGeom prst="roundRect">
            <a:avLst>
              <a:gd name="adj" fmla="val 50000"/>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6" name="矩形: 圆角 55"/>
          <p:cNvSpPr/>
          <p:nvPr/>
        </p:nvSpPr>
        <p:spPr>
          <a:xfrm>
            <a:off x="1041341" y="3566906"/>
            <a:ext cx="4536000" cy="18000"/>
          </a:xfrm>
          <a:prstGeom prst="roundRect">
            <a:avLst>
              <a:gd name="adj" fmla="val 50000"/>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17" name="任意多边形: 形状 116"/>
          <p:cNvSpPr/>
          <p:nvPr/>
        </p:nvSpPr>
        <p:spPr>
          <a:xfrm flipH="1">
            <a:off x="247609" y="0"/>
            <a:ext cx="5752053" cy="6858000"/>
          </a:xfrm>
          <a:custGeom>
            <a:avLst/>
            <a:gdLst>
              <a:gd name="connsiteX0" fmla="*/ 5752053 w 5752053"/>
              <a:gd name="connsiteY0" fmla="*/ 0 h 6858000"/>
              <a:gd name="connsiteX1" fmla="*/ 1156064 w 5752053"/>
              <a:gd name="connsiteY1" fmla="*/ 0 h 6858000"/>
              <a:gd name="connsiteX2" fmla="*/ 977946 w 5752053"/>
              <a:gd name="connsiteY2" fmla="*/ 293477 h 6858000"/>
              <a:gd name="connsiteX3" fmla="*/ 570483 w 5752053"/>
              <a:gd name="connsiteY3" fmla="*/ 6802852 h 6858000"/>
              <a:gd name="connsiteX4" fmla="*/ 588306 w 5752053"/>
              <a:gd name="connsiteY4" fmla="*/ 6858000 h 6858000"/>
              <a:gd name="connsiteX5" fmla="*/ 5752053 w 57520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2053" h="6858000">
                <a:moveTo>
                  <a:pt x="5752053" y="0"/>
                </a:moveTo>
                <a:lnTo>
                  <a:pt x="1156064" y="0"/>
                </a:lnTo>
                <a:lnTo>
                  <a:pt x="977946" y="293477"/>
                </a:lnTo>
                <a:cubicBezTo>
                  <a:pt x="-783357" y="3344727"/>
                  <a:pt x="322606" y="6062159"/>
                  <a:pt x="570483" y="6802852"/>
                </a:cubicBezTo>
                <a:lnTo>
                  <a:pt x="588306" y="6858000"/>
                </a:lnTo>
                <a:lnTo>
                  <a:pt x="5752053" y="6858000"/>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8" name="任意多边形: 形状 57"/>
          <p:cNvSpPr/>
          <p:nvPr/>
        </p:nvSpPr>
        <p:spPr>
          <a:xfrm flipH="1">
            <a:off x="545537" y="1007706"/>
            <a:ext cx="5044955" cy="5862566"/>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9" name="任意多边形: 形状 58"/>
          <p:cNvSpPr/>
          <p:nvPr/>
        </p:nvSpPr>
        <p:spPr>
          <a:xfrm flipH="1">
            <a:off x="758559" y="1626858"/>
            <a:ext cx="4434372" cy="5243413"/>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2" name="椭圆 51"/>
          <p:cNvSpPr/>
          <p:nvPr/>
        </p:nvSpPr>
        <p:spPr>
          <a:xfrm>
            <a:off x="5489744" y="1295106"/>
            <a:ext cx="1343319" cy="1343319"/>
          </a:xfrm>
          <a:prstGeom prst="ellipse">
            <a:avLst/>
          </a:prstGeom>
          <a:solidFill>
            <a:schemeClr val="bg1"/>
          </a:solidFill>
          <a:ln w="1270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3" name="椭圆 52"/>
          <p:cNvSpPr/>
          <p:nvPr/>
        </p:nvSpPr>
        <p:spPr>
          <a:xfrm>
            <a:off x="9888448" y="5016500"/>
            <a:ext cx="850825" cy="850825"/>
          </a:xfrm>
          <a:prstGeom prst="ellipse">
            <a:avLst/>
          </a:prstGeom>
          <a:solidFill>
            <a:schemeClr val="bg1"/>
          </a:solidFill>
          <a:ln w="1016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15" name="任意多边形: 形状 114"/>
          <p:cNvSpPr/>
          <p:nvPr/>
        </p:nvSpPr>
        <p:spPr>
          <a:xfrm rot="21037569">
            <a:off x="11399167" y="626290"/>
            <a:ext cx="1218865" cy="5132870"/>
          </a:xfrm>
          <a:custGeom>
            <a:avLst/>
            <a:gdLst>
              <a:gd name="connsiteX0" fmla="*/ 1218865 w 1218865"/>
              <a:gd name="connsiteY0" fmla="*/ 720 h 5132870"/>
              <a:gd name="connsiteX1" fmla="*/ 371649 w 1218865"/>
              <a:gd name="connsiteY1" fmla="*/ 5132870 h 5132870"/>
              <a:gd name="connsiteX2" fmla="*/ 341333 w 1218865"/>
              <a:gd name="connsiteY2" fmla="*/ 5042818 h 5132870"/>
              <a:gd name="connsiteX3" fmla="*/ 914448 w 1218865"/>
              <a:gd name="connsiteY3" fmla="*/ 0 h 5132870"/>
            </a:gdLst>
            <a:ahLst/>
            <a:cxnLst>
              <a:cxn ang="0">
                <a:pos x="connsiteX0" y="connsiteY0"/>
              </a:cxn>
              <a:cxn ang="0">
                <a:pos x="connsiteX1" y="connsiteY1"/>
              </a:cxn>
              <a:cxn ang="0">
                <a:pos x="connsiteX2" y="connsiteY2"/>
              </a:cxn>
              <a:cxn ang="0">
                <a:pos x="connsiteX3" y="connsiteY3"/>
              </a:cxn>
            </a:cxnLst>
            <a:rect l="l" t="t" r="r" b="b"/>
            <a:pathLst>
              <a:path w="1218865" h="5132870">
                <a:moveTo>
                  <a:pt x="1218865" y="720"/>
                </a:moveTo>
                <a:lnTo>
                  <a:pt x="371649" y="5132870"/>
                </a:lnTo>
                <a:lnTo>
                  <a:pt x="341333" y="5042818"/>
                </a:lnTo>
                <a:cubicBezTo>
                  <a:pt x="51054" y="4166887"/>
                  <a:pt x="-469227" y="2172247"/>
                  <a:pt x="914448" y="0"/>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13" name="任意多边形: 形状 112"/>
          <p:cNvSpPr/>
          <p:nvPr/>
        </p:nvSpPr>
        <p:spPr>
          <a:xfrm rot="21037569">
            <a:off x="11749618" y="1433260"/>
            <a:ext cx="751378" cy="3732657"/>
          </a:xfrm>
          <a:custGeom>
            <a:avLst/>
            <a:gdLst>
              <a:gd name="connsiteX0" fmla="*/ 751378 w 751378"/>
              <a:gd name="connsiteY0" fmla="*/ 0 h 3732657"/>
              <a:gd name="connsiteX1" fmla="*/ 135191 w 751378"/>
              <a:gd name="connsiteY1" fmla="*/ 3732657 h 3732657"/>
              <a:gd name="connsiteX2" fmla="*/ 88901 w 751378"/>
              <a:gd name="connsiteY2" fmla="*/ 3514011 h 3732657"/>
              <a:gd name="connsiteX3" fmla="*/ 532760 w 751378"/>
              <a:gd name="connsiteY3" fmla="*/ 385587 h 3732657"/>
            </a:gdLst>
            <a:ahLst/>
            <a:cxnLst>
              <a:cxn ang="0">
                <a:pos x="connsiteX0" y="connsiteY0"/>
              </a:cxn>
              <a:cxn ang="0">
                <a:pos x="connsiteX1" y="connsiteY1"/>
              </a:cxn>
              <a:cxn ang="0">
                <a:pos x="connsiteX2" y="connsiteY2"/>
              </a:cxn>
              <a:cxn ang="0">
                <a:pos x="connsiteX3" y="connsiteY3"/>
              </a:cxn>
            </a:cxnLst>
            <a:rect l="l" t="t" r="r" b="b"/>
            <a:pathLst>
              <a:path w="751378" h="3732657">
                <a:moveTo>
                  <a:pt x="751378" y="0"/>
                </a:moveTo>
                <a:lnTo>
                  <a:pt x="135191" y="3732657"/>
                </a:lnTo>
                <a:lnTo>
                  <a:pt x="88901" y="3514011"/>
                </a:lnTo>
                <a:cubicBezTo>
                  <a:pt x="-59370" y="2723164"/>
                  <a:pt x="-87567" y="1601188"/>
                  <a:pt x="532760" y="385587"/>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grpSp>
        <p:nvGrpSpPr>
          <p:cNvPr id="65" name="图形 4"/>
          <p:cNvGrpSpPr/>
          <p:nvPr/>
        </p:nvGrpSpPr>
        <p:grpSpPr>
          <a:xfrm>
            <a:off x="374370" y="8035111"/>
            <a:ext cx="1326645" cy="1326645"/>
            <a:chOff x="5143500" y="2476500"/>
            <a:chExt cx="1905000" cy="1905000"/>
          </a:xfrm>
          <a:solidFill>
            <a:schemeClr val="tx1"/>
          </a:solidFill>
        </p:grpSpPr>
        <p:sp>
          <p:nvSpPr>
            <p:cNvPr id="66" name="任意多边形: 形状 65"/>
            <p:cNvSpPr/>
            <p:nvPr/>
          </p:nvSpPr>
          <p:spPr>
            <a:xfrm>
              <a:off x="5395640" y="4251449"/>
              <a:ext cx="1426890" cy="119063"/>
            </a:xfrm>
            <a:custGeom>
              <a:avLst/>
              <a:gdLst>
                <a:gd name="connsiteX0" fmla="*/ 59804 w 1426889"/>
                <a:gd name="connsiteY0" fmla="*/ 273 h 119062"/>
                <a:gd name="connsiteX1" fmla="*/ 1368003 w 1426889"/>
                <a:gd name="connsiteY1" fmla="*/ 273 h 119062"/>
                <a:gd name="connsiteX2" fmla="*/ 1427534 w 1426889"/>
                <a:gd name="connsiteY2" fmla="*/ 59804 h 119062"/>
                <a:gd name="connsiteX3" fmla="*/ 1427534 w 1426889"/>
                <a:gd name="connsiteY3" fmla="*/ 59804 h 119062"/>
                <a:gd name="connsiteX4" fmla="*/ 1368003 w 1426889"/>
                <a:gd name="connsiteY4" fmla="*/ 119335 h 119062"/>
                <a:gd name="connsiteX5" fmla="*/ 59804 w 1426889"/>
                <a:gd name="connsiteY5" fmla="*/ 119335 h 119062"/>
                <a:gd name="connsiteX6" fmla="*/ 273 w 1426889"/>
                <a:gd name="connsiteY6" fmla="*/ 59804 h 119062"/>
                <a:gd name="connsiteX7" fmla="*/ 273 w 1426889"/>
                <a:gd name="connsiteY7" fmla="*/ 59804 h 119062"/>
                <a:gd name="connsiteX8" fmla="*/ 59804 w 1426889"/>
                <a:gd name="connsiteY8" fmla="*/ 273 h 119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6889" h="119062">
                  <a:moveTo>
                    <a:pt x="59804" y="273"/>
                  </a:moveTo>
                  <a:lnTo>
                    <a:pt x="1368003" y="273"/>
                  </a:lnTo>
                  <a:cubicBezTo>
                    <a:pt x="1407691" y="273"/>
                    <a:pt x="1427534" y="20116"/>
                    <a:pt x="1427534" y="59804"/>
                  </a:cubicBezTo>
                  <a:lnTo>
                    <a:pt x="1427534" y="59804"/>
                  </a:lnTo>
                  <a:cubicBezTo>
                    <a:pt x="1427534" y="99491"/>
                    <a:pt x="1407691" y="119335"/>
                    <a:pt x="1368003" y="119335"/>
                  </a:cubicBezTo>
                  <a:lnTo>
                    <a:pt x="59804" y="119335"/>
                  </a:lnTo>
                  <a:cubicBezTo>
                    <a:pt x="20116" y="119335"/>
                    <a:pt x="273" y="99491"/>
                    <a:pt x="273" y="59804"/>
                  </a:cubicBezTo>
                  <a:lnTo>
                    <a:pt x="273" y="59804"/>
                  </a:lnTo>
                  <a:cubicBezTo>
                    <a:pt x="273" y="20116"/>
                    <a:pt x="20116" y="273"/>
                    <a:pt x="59804" y="273"/>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67" name="任意多边形: 形状 66"/>
            <p:cNvSpPr/>
            <p:nvPr/>
          </p:nvSpPr>
          <p:spPr>
            <a:xfrm>
              <a:off x="5289972" y="2487029"/>
              <a:ext cx="1611064" cy="1611064"/>
            </a:xfrm>
            <a:custGeom>
              <a:avLst/>
              <a:gdLst>
                <a:gd name="connsiteX0" fmla="*/ 1348953 w 1611064"/>
                <a:gd name="connsiteY0" fmla="*/ 1036328 h 1611064"/>
                <a:gd name="connsiteX1" fmla="*/ 1036117 w 1611064"/>
                <a:gd name="connsiteY1" fmla="*/ 1036328 h 1611064"/>
                <a:gd name="connsiteX2" fmla="*/ 1036117 w 1611064"/>
                <a:gd name="connsiteY2" fmla="*/ 859520 h 1611064"/>
                <a:gd name="connsiteX3" fmla="*/ 1204427 w 1611064"/>
                <a:gd name="connsiteY3" fmla="*/ 230437 h 1611064"/>
                <a:gd name="connsiteX4" fmla="*/ 575345 w 1611064"/>
                <a:gd name="connsiteY4" fmla="*/ 62127 h 1611064"/>
                <a:gd name="connsiteX5" fmla="*/ 345256 w 1611064"/>
                <a:gd name="connsiteY5" fmla="*/ 460660 h 1611064"/>
                <a:gd name="connsiteX6" fmla="*/ 345256 w 1611064"/>
                <a:gd name="connsiteY6" fmla="*/ 485961 h 1611064"/>
                <a:gd name="connsiteX7" fmla="*/ 574749 w 1611064"/>
                <a:gd name="connsiteY7" fmla="*/ 859520 h 1611064"/>
                <a:gd name="connsiteX8" fmla="*/ 574749 w 1611064"/>
                <a:gd name="connsiteY8" fmla="*/ 1036328 h 1611064"/>
                <a:gd name="connsiteX9" fmla="*/ 263401 w 1611064"/>
                <a:gd name="connsiteY9" fmla="*/ 1036328 h 1611064"/>
                <a:gd name="connsiteX10" fmla="*/ 273 w 1611064"/>
                <a:gd name="connsiteY10" fmla="*/ 1299158 h 1611064"/>
                <a:gd name="connsiteX11" fmla="*/ 273 w 1611064"/>
                <a:gd name="connsiteY11" fmla="*/ 1479836 h 1611064"/>
                <a:gd name="connsiteX12" fmla="*/ 131539 w 1611064"/>
                <a:gd name="connsiteY12" fmla="*/ 1611697 h 1611064"/>
                <a:gd name="connsiteX13" fmla="*/ 131837 w 1611064"/>
                <a:gd name="connsiteY13" fmla="*/ 1611697 h 1611064"/>
                <a:gd name="connsiteX14" fmla="*/ 1480220 w 1611064"/>
                <a:gd name="connsiteY14" fmla="*/ 1611697 h 1611064"/>
                <a:gd name="connsiteX15" fmla="*/ 1611784 w 1611064"/>
                <a:gd name="connsiteY15" fmla="*/ 1480133 h 1611064"/>
                <a:gd name="connsiteX16" fmla="*/ 1611784 w 1611064"/>
                <a:gd name="connsiteY16" fmla="*/ 1299158 h 1611064"/>
                <a:gd name="connsiteX17" fmla="*/ 1348953 w 1611064"/>
                <a:gd name="connsiteY17" fmla="*/ 1036328 h 1611064"/>
                <a:gd name="connsiteX18" fmla="*/ 1494507 w 1611064"/>
                <a:gd name="connsiteY18" fmla="*/ 1509899 h 1611064"/>
                <a:gd name="connsiteX19" fmla="*/ 117549 w 1611064"/>
                <a:gd name="connsiteY19" fmla="*/ 1509899 h 1611064"/>
                <a:gd name="connsiteX20" fmla="*/ 117549 w 1611064"/>
                <a:gd name="connsiteY20" fmla="*/ 1284573 h 1611064"/>
                <a:gd name="connsiteX21" fmla="*/ 251792 w 1611064"/>
                <a:gd name="connsiteY21" fmla="*/ 1150330 h 1611064"/>
                <a:gd name="connsiteX22" fmla="*/ 705421 w 1611064"/>
                <a:gd name="connsiteY22" fmla="*/ 1150330 h 1611064"/>
                <a:gd name="connsiteX23" fmla="*/ 705421 w 1611064"/>
                <a:gd name="connsiteY23" fmla="*/ 783320 h 1611064"/>
                <a:gd name="connsiteX24" fmla="*/ 638150 w 1611064"/>
                <a:gd name="connsiteY24" fmla="*/ 744327 h 1611064"/>
                <a:gd name="connsiteX25" fmla="*/ 470867 w 1611064"/>
                <a:gd name="connsiteY25" fmla="*/ 471971 h 1611064"/>
                <a:gd name="connsiteX26" fmla="*/ 470867 w 1611064"/>
                <a:gd name="connsiteY26" fmla="*/ 449350 h 1611064"/>
                <a:gd name="connsiteX27" fmla="*/ 806028 w 1611064"/>
                <a:gd name="connsiteY27" fmla="*/ 117463 h 1611064"/>
                <a:gd name="connsiteX28" fmla="*/ 1141849 w 1611064"/>
                <a:gd name="connsiteY28" fmla="*/ 453750 h 1611064"/>
                <a:gd name="connsiteX29" fmla="*/ 974204 w 1611064"/>
                <a:gd name="connsiteY29" fmla="*/ 744327 h 1611064"/>
                <a:gd name="connsiteX30" fmla="*/ 906934 w 1611064"/>
                <a:gd name="connsiteY30" fmla="*/ 783022 h 1611064"/>
                <a:gd name="connsiteX31" fmla="*/ 906934 w 1611064"/>
                <a:gd name="connsiteY31" fmla="*/ 1150330 h 1611064"/>
                <a:gd name="connsiteX32" fmla="*/ 1360264 w 1611064"/>
                <a:gd name="connsiteY32" fmla="*/ 1150330 h 1611064"/>
                <a:gd name="connsiteX33" fmla="*/ 1494507 w 1611064"/>
                <a:gd name="connsiteY33" fmla="*/ 1283977 h 1611064"/>
                <a:gd name="connsiteX34" fmla="*/ 1494507 w 1611064"/>
                <a:gd name="connsiteY34" fmla="*/ 1284573 h 161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611064" h="1611064">
                  <a:moveTo>
                    <a:pt x="1348953" y="1036328"/>
                  </a:moveTo>
                  <a:lnTo>
                    <a:pt x="1036117" y="1036328"/>
                  </a:lnTo>
                  <a:lnTo>
                    <a:pt x="1036117" y="859520"/>
                  </a:lnTo>
                  <a:cubicBezTo>
                    <a:pt x="1256311" y="732281"/>
                    <a:pt x="1331666" y="450631"/>
                    <a:pt x="1204427" y="230437"/>
                  </a:cubicBezTo>
                  <a:cubicBezTo>
                    <a:pt x="1077188" y="10244"/>
                    <a:pt x="795539" y="-65112"/>
                    <a:pt x="575345" y="62127"/>
                  </a:cubicBezTo>
                  <a:cubicBezTo>
                    <a:pt x="433008" y="144376"/>
                    <a:pt x="345315" y="296269"/>
                    <a:pt x="345256" y="460660"/>
                  </a:cubicBezTo>
                  <a:lnTo>
                    <a:pt x="345256" y="485961"/>
                  </a:lnTo>
                  <a:cubicBezTo>
                    <a:pt x="353550" y="641312"/>
                    <a:pt x="439922" y="781905"/>
                    <a:pt x="574749" y="859520"/>
                  </a:cubicBezTo>
                  <a:lnTo>
                    <a:pt x="574749" y="1036328"/>
                  </a:lnTo>
                  <a:lnTo>
                    <a:pt x="263401" y="1036328"/>
                  </a:lnTo>
                  <a:cubicBezTo>
                    <a:pt x="118196" y="1036328"/>
                    <a:pt x="437" y="1153953"/>
                    <a:pt x="273" y="1299158"/>
                  </a:cubicBezTo>
                  <a:lnTo>
                    <a:pt x="273" y="1479836"/>
                  </a:lnTo>
                  <a:cubicBezTo>
                    <a:pt x="108" y="1552496"/>
                    <a:pt x="58878" y="1611533"/>
                    <a:pt x="131539" y="1611697"/>
                  </a:cubicBezTo>
                  <a:cubicBezTo>
                    <a:pt x="131638" y="1611697"/>
                    <a:pt x="131738" y="1611697"/>
                    <a:pt x="131837" y="1611697"/>
                  </a:cubicBezTo>
                  <a:lnTo>
                    <a:pt x="1480220" y="1611697"/>
                  </a:lnTo>
                  <a:cubicBezTo>
                    <a:pt x="1552881" y="1611697"/>
                    <a:pt x="1611784" y="1552794"/>
                    <a:pt x="1611784" y="1480133"/>
                  </a:cubicBezTo>
                  <a:lnTo>
                    <a:pt x="1611784" y="1299158"/>
                  </a:lnTo>
                  <a:cubicBezTo>
                    <a:pt x="1611784" y="1154001"/>
                    <a:pt x="1494111" y="1036328"/>
                    <a:pt x="1348953" y="1036328"/>
                  </a:cubicBezTo>
                  <a:close/>
                  <a:moveTo>
                    <a:pt x="1494507" y="1509899"/>
                  </a:moveTo>
                  <a:lnTo>
                    <a:pt x="117549" y="1509899"/>
                  </a:lnTo>
                  <a:lnTo>
                    <a:pt x="117549" y="1284573"/>
                  </a:lnTo>
                  <a:cubicBezTo>
                    <a:pt x="117549" y="1210433"/>
                    <a:pt x="177652" y="1150330"/>
                    <a:pt x="251792" y="1150330"/>
                  </a:cubicBezTo>
                  <a:lnTo>
                    <a:pt x="705421" y="1150330"/>
                  </a:lnTo>
                  <a:lnTo>
                    <a:pt x="705421" y="783320"/>
                  </a:lnTo>
                  <a:lnTo>
                    <a:pt x="638150" y="744327"/>
                  </a:lnTo>
                  <a:cubicBezTo>
                    <a:pt x="539825" y="687770"/>
                    <a:pt x="476853" y="585244"/>
                    <a:pt x="470867" y="471971"/>
                  </a:cubicBezTo>
                  <a:lnTo>
                    <a:pt x="470867" y="449350"/>
                  </a:lnTo>
                  <a:cubicBezTo>
                    <a:pt x="472663" y="265525"/>
                    <a:pt x="622195" y="117454"/>
                    <a:pt x="806028" y="117463"/>
                  </a:cubicBezTo>
                  <a:cubicBezTo>
                    <a:pt x="991626" y="117592"/>
                    <a:pt x="1141978" y="268153"/>
                    <a:pt x="1141849" y="453750"/>
                  </a:cubicBezTo>
                  <a:cubicBezTo>
                    <a:pt x="1141766" y="573569"/>
                    <a:pt x="1077892" y="684281"/>
                    <a:pt x="974204" y="744327"/>
                  </a:cubicBezTo>
                  <a:lnTo>
                    <a:pt x="906934" y="783022"/>
                  </a:lnTo>
                  <a:lnTo>
                    <a:pt x="906934" y="1150330"/>
                  </a:lnTo>
                  <a:lnTo>
                    <a:pt x="1360264" y="1150330"/>
                  </a:lnTo>
                  <a:cubicBezTo>
                    <a:pt x="1434240" y="1150166"/>
                    <a:pt x="1494343" y="1210001"/>
                    <a:pt x="1494507" y="1283977"/>
                  </a:cubicBezTo>
                  <a:cubicBezTo>
                    <a:pt x="1494508" y="1284176"/>
                    <a:pt x="1494508" y="1284374"/>
                    <a:pt x="1494507" y="1284573"/>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68" name="图形 6"/>
          <p:cNvGrpSpPr/>
          <p:nvPr/>
        </p:nvGrpSpPr>
        <p:grpSpPr>
          <a:xfrm>
            <a:off x="2060473" y="8035111"/>
            <a:ext cx="1326645" cy="1326645"/>
            <a:chOff x="7564664" y="2476500"/>
            <a:chExt cx="1905000" cy="1905000"/>
          </a:xfrm>
          <a:solidFill>
            <a:schemeClr val="tx1"/>
          </a:solidFill>
        </p:grpSpPr>
        <p:sp>
          <p:nvSpPr>
            <p:cNvPr id="69" name="任意多边形: 形状 68"/>
            <p:cNvSpPr/>
            <p:nvPr/>
          </p:nvSpPr>
          <p:spPr>
            <a:xfrm>
              <a:off x="7912284" y="3019450"/>
              <a:ext cx="1090166" cy="779487"/>
            </a:xfrm>
            <a:custGeom>
              <a:avLst/>
              <a:gdLst>
                <a:gd name="connsiteX0" fmla="*/ 392949 w 1090166"/>
                <a:gd name="connsiteY0" fmla="*/ 337517 h 779487"/>
                <a:gd name="connsiteX1" fmla="*/ 56300 w 1090166"/>
                <a:gd name="connsiteY1" fmla="*/ 337517 h 779487"/>
                <a:gd name="connsiteX2" fmla="*/ 4210 w 1090166"/>
                <a:gd name="connsiteY2" fmla="*/ 389607 h 779487"/>
                <a:gd name="connsiteX3" fmla="*/ 56300 w 1090166"/>
                <a:gd name="connsiteY3" fmla="*/ 441697 h 779487"/>
                <a:gd name="connsiteX4" fmla="*/ 392949 w 1090166"/>
                <a:gd name="connsiteY4" fmla="*/ 441697 h 779487"/>
                <a:gd name="connsiteX5" fmla="*/ 445039 w 1090166"/>
                <a:gd name="connsiteY5" fmla="*/ 389607 h 779487"/>
                <a:gd name="connsiteX6" fmla="*/ 392949 w 1090166"/>
                <a:gd name="connsiteY6" fmla="*/ 337517 h 779487"/>
                <a:gd name="connsiteX7" fmla="*/ 239358 w 1090166"/>
                <a:gd name="connsiteY7" fmla="*/ 779239 h 779487"/>
                <a:gd name="connsiteX8" fmla="*/ 295234 w 1090166"/>
                <a:gd name="connsiteY8" fmla="*/ 731233 h 779487"/>
                <a:gd name="connsiteX9" fmla="*/ 247228 w 1090166"/>
                <a:gd name="connsiteY9" fmla="*/ 675357 h 779487"/>
                <a:gd name="connsiteX10" fmla="*/ 239358 w 1090166"/>
                <a:gd name="connsiteY10" fmla="*/ 675357 h 779487"/>
                <a:gd name="connsiteX11" fmla="*/ 56300 w 1090166"/>
                <a:gd name="connsiteY11" fmla="*/ 675357 h 779487"/>
                <a:gd name="connsiteX12" fmla="*/ 424 w 1090166"/>
                <a:gd name="connsiteY12" fmla="*/ 723363 h 779487"/>
                <a:gd name="connsiteX13" fmla="*/ 48430 w 1090166"/>
                <a:gd name="connsiteY13" fmla="*/ 779239 h 779487"/>
                <a:gd name="connsiteX14" fmla="*/ 56300 w 1090166"/>
                <a:gd name="connsiteY14" fmla="*/ 779239 h 779487"/>
                <a:gd name="connsiteX15" fmla="*/ 56300 w 1090166"/>
                <a:gd name="connsiteY15" fmla="*/ 273 h 779487"/>
                <a:gd name="connsiteX16" fmla="*/ 4210 w 1090166"/>
                <a:gd name="connsiteY16" fmla="*/ 52362 h 779487"/>
                <a:gd name="connsiteX17" fmla="*/ 56300 w 1090166"/>
                <a:gd name="connsiteY17" fmla="*/ 104452 h 779487"/>
                <a:gd name="connsiteX18" fmla="*/ 1038565 w 1090166"/>
                <a:gd name="connsiteY18" fmla="*/ 104452 h 779487"/>
                <a:gd name="connsiteX19" fmla="*/ 1090655 w 1090166"/>
                <a:gd name="connsiteY19" fmla="*/ 52362 h 779487"/>
                <a:gd name="connsiteX20" fmla="*/ 1038565 w 1090166"/>
                <a:gd name="connsiteY20" fmla="*/ 273 h 779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90166" h="779487">
                  <a:moveTo>
                    <a:pt x="392949" y="337517"/>
                  </a:moveTo>
                  <a:lnTo>
                    <a:pt x="56300" y="337517"/>
                  </a:lnTo>
                  <a:cubicBezTo>
                    <a:pt x="27531" y="337517"/>
                    <a:pt x="4210" y="360839"/>
                    <a:pt x="4210" y="389607"/>
                  </a:cubicBezTo>
                  <a:cubicBezTo>
                    <a:pt x="4210" y="418375"/>
                    <a:pt x="27531" y="441697"/>
                    <a:pt x="56300" y="441697"/>
                  </a:cubicBezTo>
                  <a:lnTo>
                    <a:pt x="392949" y="441697"/>
                  </a:lnTo>
                  <a:cubicBezTo>
                    <a:pt x="421717" y="441697"/>
                    <a:pt x="445039" y="418375"/>
                    <a:pt x="445039" y="389607"/>
                  </a:cubicBezTo>
                  <a:cubicBezTo>
                    <a:pt x="445039" y="360839"/>
                    <a:pt x="421717" y="337517"/>
                    <a:pt x="392949" y="337517"/>
                  </a:cubicBezTo>
                  <a:close/>
                  <a:moveTo>
                    <a:pt x="239358" y="779239"/>
                  </a:moveTo>
                  <a:cubicBezTo>
                    <a:pt x="268044" y="781412"/>
                    <a:pt x="293061" y="759919"/>
                    <a:pt x="295234" y="731233"/>
                  </a:cubicBezTo>
                  <a:cubicBezTo>
                    <a:pt x="297407" y="702546"/>
                    <a:pt x="275914" y="677530"/>
                    <a:pt x="247228" y="675357"/>
                  </a:cubicBezTo>
                  <a:cubicBezTo>
                    <a:pt x="244608" y="675158"/>
                    <a:pt x="241978" y="675158"/>
                    <a:pt x="239358" y="675357"/>
                  </a:cubicBezTo>
                  <a:lnTo>
                    <a:pt x="56300" y="675357"/>
                  </a:lnTo>
                  <a:cubicBezTo>
                    <a:pt x="27613" y="673184"/>
                    <a:pt x="2597" y="694677"/>
                    <a:pt x="424" y="723363"/>
                  </a:cubicBezTo>
                  <a:cubicBezTo>
                    <a:pt x="-1749" y="752049"/>
                    <a:pt x="19744" y="777066"/>
                    <a:pt x="48430" y="779239"/>
                  </a:cubicBezTo>
                  <a:cubicBezTo>
                    <a:pt x="51049" y="779437"/>
                    <a:pt x="53680" y="779437"/>
                    <a:pt x="56300" y="779239"/>
                  </a:cubicBezTo>
                  <a:close/>
                  <a:moveTo>
                    <a:pt x="56300" y="273"/>
                  </a:moveTo>
                  <a:cubicBezTo>
                    <a:pt x="27531" y="273"/>
                    <a:pt x="4210" y="23594"/>
                    <a:pt x="4210" y="52362"/>
                  </a:cubicBezTo>
                  <a:cubicBezTo>
                    <a:pt x="4210" y="81131"/>
                    <a:pt x="27531" y="104452"/>
                    <a:pt x="56300" y="104452"/>
                  </a:cubicBezTo>
                  <a:lnTo>
                    <a:pt x="1038565" y="104452"/>
                  </a:lnTo>
                  <a:cubicBezTo>
                    <a:pt x="1067334" y="104452"/>
                    <a:pt x="1090655" y="81131"/>
                    <a:pt x="1090655" y="52362"/>
                  </a:cubicBezTo>
                  <a:cubicBezTo>
                    <a:pt x="1090655" y="23594"/>
                    <a:pt x="1067334" y="273"/>
                    <a:pt x="1038565" y="273"/>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70" name="任意多边形: 形状 69"/>
            <p:cNvSpPr/>
            <p:nvPr/>
          </p:nvSpPr>
          <p:spPr>
            <a:xfrm>
              <a:off x="8504683" y="3306932"/>
              <a:ext cx="922734" cy="1023193"/>
            </a:xfrm>
            <a:custGeom>
              <a:avLst/>
              <a:gdLst>
                <a:gd name="connsiteX0" fmla="*/ 885209 w 922734"/>
                <a:gd name="connsiteY0" fmla="*/ 797152 h 1023193"/>
                <a:gd name="connsiteX1" fmla="*/ 885209 w 922734"/>
                <a:gd name="connsiteY1" fmla="*/ 795366 h 1023193"/>
                <a:gd name="connsiteX2" fmla="*/ 883125 w 922734"/>
                <a:gd name="connsiteY2" fmla="*/ 790604 h 1023193"/>
                <a:gd name="connsiteX3" fmla="*/ 880744 w 922734"/>
                <a:gd name="connsiteY3" fmla="*/ 785246 h 1023193"/>
                <a:gd name="connsiteX4" fmla="*/ 645596 w 922734"/>
                <a:gd name="connsiteY4" fmla="*/ 553372 h 1023193"/>
                <a:gd name="connsiteX5" fmla="*/ 706205 w 922734"/>
                <a:gd name="connsiteY5" fmla="*/ 122776 h 1023193"/>
                <a:gd name="connsiteX6" fmla="*/ 275609 w 922734"/>
                <a:gd name="connsiteY6" fmla="*/ 62166 h 1023193"/>
                <a:gd name="connsiteX7" fmla="*/ 215000 w 922734"/>
                <a:gd name="connsiteY7" fmla="*/ 492762 h 1023193"/>
                <a:gd name="connsiteX8" fmla="*/ 275609 w 922734"/>
                <a:gd name="connsiteY8" fmla="*/ 553372 h 1023193"/>
                <a:gd name="connsiteX9" fmla="*/ 40461 w 922734"/>
                <a:gd name="connsiteY9" fmla="*/ 785246 h 1023193"/>
                <a:gd name="connsiteX10" fmla="*/ 38079 w 922734"/>
                <a:gd name="connsiteY10" fmla="*/ 790604 h 1023193"/>
                <a:gd name="connsiteX11" fmla="*/ 35996 w 922734"/>
                <a:gd name="connsiteY11" fmla="*/ 795366 h 1023193"/>
                <a:gd name="connsiteX12" fmla="*/ 35996 w 922734"/>
                <a:gd name="connsiteY12" fmla="*/ 797152 h 1023193"/>
                <a:gd name="connsiteX13" fmla="*/ 277 w 922734"/>
                <a:gd name="connsiteY13" fmla="*/ 975746 h 1023193"/>
                <a:gd name="connsiteX14" fmla="*/ 101778 w 922734"/>
                <a:gd name="connsiteY14" fmla="*/ 975746 h 1023193"/>
                <a:gd name="connsiteX15" fmla="*/ 451440 w 922734"/>
                <a:gd name="connsiteY15" fmla="*/ 605378 h 1023193"/>
                <a:gd name="connsiteX16" fmla="*/ 821808 w 922734"/>
                <a:gd name="connsiteY16" fmla="*/ 955040 h 1023193"/>
                <a:gd name="connsiteX17" fmla="*/ 821808 w 922734"/>
                <a:gd name="connsiteY17" fmla="*/ 975746 h 1023193"/>
                <a:gd name="connsiteX18" fmla="*/ 923011 w 922734"/>
                <a:gd name="connsiteY18" fmla="*/ 975746 h 1023193"/>
                <a:gd name="connsiteX19" fmla="*/ 885209 w 922734"/>
                <a:gd name="connsiteY19" fmla="*/ 797152 h 1023193"/>
                <a:gd name="connsiteX20" fmla="*/ 458965 w 922734"/>
                <a:gd name="connsiteY20" fmla="*/ 512891 h 1023193"/>
                <a:gd name="connsiteX21" fmla="*/ 252094 w 922734"/>
                <a:gd name="connsiteY21" fmla="*/ 306615 h 1023193"/>
                <a:gd name="connsiteX22" fmla="*/ 458370 w 922734"/>
                <a:gd name="connsiteY22" fmla="*/ 99744 h 1023193"/>
                <a:gd name="connsiteX23" fmla="*/ 665241 w 922734"/>
                <a:gd name="connsiteY23" fmla="*/ 306020 h 1023193"/>
                <a:gd name="connsiteX24" fmla="*/ 665241 w 922734"/>
                <a:gd name="connsiteY24" fmla="*/ 306317 h 1023193"/>
                <a:gd name="connsiteX25" fmla="*/ 458965 w 922734"/>
                <a:gd name="connsiteY25" fmla="*/ 512891 h 102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22734" h="1023193">
                  <a:moveTo>
                    <a:pt x="885209" y="797152"/>
                  </a:moveTo>
                  <a:cubicBezTo>
                    <a:pt x="885044" y="796568"/>
                    <a:pt x="885044" y="795950"/>
                    <a:pt x="885209" y="795366"/>
                  </a:cubicBezTo>
                  <a:lnTo>
                    <a:pt x="883125" y="790604"/>
                  </a:lnTo>
                  <a:cubicBezTo>
                    <a:pt x="882209" y="788875"/>
                    <a:pt x="881413" y="787085"/>
                    <a:pt x="880744" y="785246"/>
                  </a:cubicBezTo>
                  <a:cubicBezTo>
                    <a:pt x="833469" y="681719"/>
                    <a:pt x="749776" y="599190"/>
                    <a:pt x="645596" y="553372"/>
                  </a:cubicBezTo>
                  <a:cubicBezTo>
                    <a:pt x="781238" y="451203"/>
                    <a:pt x="808374" y="258418"/>
                    <a:pt x="706205" y="122776"/>
                  </a:cubicBezTo>
                  <a:cubicBezTo>
                    <a:pt x="604036" y="-12867"/>
                    <a:pt x="411252" y="-40003"/>
                    <a:pt x="275609" y="62166"/>
                  </a:cubicBezTo>
                  <a:cubicBezTo>
                    <a:pt x="139966" y="164335"/>
                    <a:pt x="112831" y="357120"/>
                    <a:pt x="215000" y="492762"/>
                  </a:cubicBezTo>
                  <a:cubicBezTo>
                    <a:pt x="232274" y="515696"/>
                    <a:pt x="252675" y="536098"/>
                    <a:pt x="275609" y="553372"/>
                  </a:cubicBezTo>
                  <a:cubicBezTo>
                    <a:pt x="171493" y="599284"/>
                    <a:pt x="87828" y="681784"/>
                    <a:pt x="40461" y="785246"/>
                  </a:cubicBezTo>
                  <a:cubicBezTo>
                    <a:pt x="39544" y="786975"/>
                    <a:pt x="38748" y="788765"/>
                    <a:pt x="38079" y="790604"/>
                  </a:cubicBezTo>
                  <a:cubicBezTo>
                    <a:pt x="38079" y="792390"/>
                    <a:pt x="36591" y="793878"/>
                    <a:pt x="35996" y="795366"/>
                  </a:cubicBezTo>
                  <a:cubicBezTo>
                    <a:pt x="35830" y="795950"/>
                    <a:pt x="35830" y="796568"/>
                    <a:pt x="35996" y="797152"/>
                  </a:cubicBezTo>
                  <a:cubicBezTo>
                    <a:pt x="12154" y="853662"/>
                    <a:pt x="4" y="914414"/>
                    <a:pt x="277" y="975746"/>
                  </a:cubicBezTo>
                  <a:cubicBezTo>
                    <a:pt x="277" y="1039445"/>
                    <a:pt x="101778" y="1037659"/>
                    <a:pt x="101778" y="975746"/>
                  </a:cubicBezTo>
                  <a:cubicBezTo>
                    <a:pt x="96060" y="776915"/>
                    <a:pt x="252609" y="611096"/>
                    <a:pt x="451440" y="605378"/>
                  </a:cubicBezTo>
                  <a:cubicBezTo>
                    <a:pt x="650271" y="599660"/>
                    <a:pt x="816090" y="756209"/>
                    <a:pt x="821808" y="955040"/>
                  </a:cubicBezTo>
                  <a:cubicBezTo>
                    <a:pt x="822007" y="961941"/>
                    <a:pt x="822007" y="968846"/>
                    <a:pt x="821808" y="975746"/>
                  </a:cubicBezTo>
                  <a:cubicBezTo>
                    <a:pt x="821808" y="1038552"/>
                    <a:pt x="923011" y="1040337"/>
                    <a:pt x="923011" y="975746"/>
                  </a:cubicBezTo>
                  <a:cubicBezTo>
                    <a:pt x="922480" y="914286"/>
                    <a:pt x="909625" y="853557"/>
                    <a:pt x="885209" y="797152"/>
                  </a:cubicBezTo>
                  <a:close/>
                  <a:moveTo>
                    <a:pt x="458965" y="512891"/>
                  </a:moveTo>
                  <a:cubicBezTo>
                    <a:pt x="344878" y="513055"/>
                    <a:pt x="252259" y="420702"/>
                    <a:pt x="252094" y="306615"/>
                  </a:cubicBezTo>
                  <a:cubicBezTo>
                    <a:pt x="251930" y="192528"/>
                    <a:pt x="344283" y="99909"/>
                    <a:pt x="458370" y="99744"/>
                  </a:cubicBezTo>
                  <a:cubicBezTo>
                    <a:pt x="572457" y="99580"/>
                    <a:pt x="665076" y="191933"/>
                    <a:pt x="665241" y="306020"/>
                  </a:cubicBezTo>
                  <a:cubicBezTo>
                    <a:pt x="665241" y="306119"/>
                    <a:pt x="665241" y="306218"/>
                    <a:pt x="665241" y="306317"/>
                  </a:cubicBezTo>
                  <a:cubicBezTo>
                    <a:pt x="665241" y="420288"/>
                    <a:pt x="572936" y="512726"/>
                    <a:pt x="458965" y="512891"/>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71" name="任意多边形: 形状 70"/>
            <p:cNvSpPr/>
            <p:nvPr/>
          </p:nvSpPr>
          <p:spPr>
            <a:xfrm>
              <a:off x="7608445" y="2526234"/>
              <a:ext cx="1720825" cy="1804541"/>
            </a:xfrm>
            <a:custGeom>
              <a:avLst/>
              <a:gdLst>
                <a:gd name="connsiteX0" fmla="*/ 748878 w 1720825"/>
                <a:gd name="connsiteY0" fmla="*/ 1805260 h 1804541"/>
                <a:gd name="connsiteX1" fmla="*/ 178866 w 1720825"/>
                <a:gd name="connsiteY1" fmla="*/ 1805260 h 1804541"/>
                <a:gd name="connsiteX2" fmla="*/ 273 w 1720825"/>
                <a:gd name="connsiteY2" fmla="*/ 1626666 h 1804541"/>
                <a:gd name="connsiteX3" fmla="*/ 273 w 1720825"/>
                <a:gd name="connsiteY3" fmla="*/ 178866 h 1804541"/>
                <a:gd name="connsiteX4" fmla="*/ 178866 w 1720825"/>
                <a:gd name="connsiteY4" fmla="*/ 273 h 1804541"/>
                <a:gd name="connsiteX5" fmla="*/ 1542727 w 1720825"/>
                <a:gd name="connsiteY5" fmla="*/ 273 h 1804541"/>
                <a:gd name="connsiteX6" fmla="*/ 1721321 w 1720825"/>
                <a:gd name="connsiteY6" fmla="*/ 178866 h 1804541"/>
                <a:gd name="connsiteX7" fmla="*/ 1721321 w 1720825"/>
                <a:gd name="connsiteY7" fmla="*/ 779834 h 1804541"/>
                <a:gd name="connsiteX8" fmla="*/ 1661790 w 1720825"/>
                <a:gd name="connsiteY8" fmla="*/ 839366 h 1804541"/>
                <a:gd name="connsiteX9" fmla="*/ 1602258 w 1720825"/>
                <a:gd name="connsiteY9" fmla="*/ 779834 h 1804541"/>
                <a:gd name="connsiteX10" fmla="*/ 1602258 w 1720825"/>
                <a:gd name="connsiteY10" fmla="*/ 178866 h 1804541"/>
                <a:gd name="connsiteX11" fmla="*/ 1542727 w 1720825"/>
                <a:gd name="connsiteY11" fmla="*/ 119335 h 1804541"/>
                <a:gd name="connsiteX12" fmla="*/ 178866 w 1720825"/>
                <a:gd name="connsiteY12" fmla="*/ 119335 h 1804541"/>
                <a:gd name="connsiteX13" fmla="*/ 119335 w 1720825"/>
                <a:gd name="connsiteY13" fmla="*/ 178866 h 1804541"/>
                <a:gd name="connsiteX14" fmla="*/ 119335 w 1720825"/>
                <a:gd name="connsiteY14" fmla="*/ 1626666 h 1804541"/>
                <a:gd name="connsiteX15" fmla="*/ 178866 w 1720825"/>
                <a:gd name="connsiteY15" fmla="*/ 1686198 h 1804541"/>
                <a:gd name="connsiteX16" fmla="*/ 748878 w 1720825"/>
                <a:gd name="connsiteY16" fmla="*/ 1686198 h 1804541"/>
                <a:gd name="connsiteX17" fmla="*/ 808409 w 1720825"/>
                <a:gd name="connsiteY17" fmla="*/ 1745729 h 1804541"/>
                <a:gd name="connsiteX18" fmla="*/ 748878 w 1720825"/>
                <a:gd name="connsiteY18" fmla="*/ 1805260 h 1804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720825" h="1804541">
                  <a:moveTo>
                    <a:pt x="748878" y="1805260"/>
                  </a:moveTo>
                  <a:lnTo>
                    <a:pt x="178866" y="1805260"/>
                  </a:lnTo>
                  <a:cubicBezTo>
                    <a:pt x="80232" y="1805260"/>
                    <a:pt x="273" y="1725301"/>
                    <a:pt x="273" y="1626666"/>
                  </a:cubicBezTo>
                  <a:lnTo>
                    <a:pt x="273" y="178866"/>
                  </a:lnTo>
                  <a:cubicBezTo>
                    <a:pt x="273" y="80232"/>
                    <a:pt x="80232" y="273"/>
                    <a:pt x="178866" y="273"/>
                  </a:cubicBezTo>
                  <a:lnTo>
                    <a:pt x="1542727" y="273"/>
                  </a:lnTo>
                  <a:cubicBezTo>
                    <a:pt x="1641362" y="273"/>
                    <a:pt x="1721321" y="80232"/>
                    <a:pt x="1721321" y="178866"/>
                  </a:cubicBezTo>
                  <a:lnTo>
                    <a:pt x="1721321" y="779834"/>
                  </a:lnTo>
                  <a:cubicBezTo>
                    <a:pt x="1721321" y="812713"/>
                    <a:pt x="1694668" y="839366"/>
                    <a:pt x="1661790" y="839366"/>
                  </a:cubicBezTo>
                  <a:cubicBezTo>
                    <a:pt x="1628912" y="839366"/>
                    <a:pt x="1602258" y="812713"/>
                    <a:pt x="1602258" y="779834"/>
                  </a:cubicBezTo>
                  <a:lnTo>
                    <a:pt x="1602258" y="178866"/>
                  </a:lnTo>
                  <a:cubicBezTo>
                    <a:pt x="1602258" y="145988"/>
                    <a:pt x="1575605" y="119335"/>
                    <a:pt x="1542727" y="119335"/>
                  </a:cubicBezTo>
                  <a:lnTo>
                    <a:pt x="178866" y="119335"/>
                  </a:lnTo>
                  <a:cubicBezTo>
                    <a:pt x="145988" y="119335"/>
                    <a:pt x="119335" y="145988"/>
                    <a:pt x="119335" y="178866"/>
                  </a:cubicBezTo>
                  <a:lnTo>
                    <a:pt x="119335" y="1626666"/>
                  </a:lnTo>
                  <a:cubicBezTo>
                    <a:pt x="119335" y="1659544"/>
                    <a:pt x="145988" y="1686198"/>
                    <a:pt x="178866" y="1686198"/>
                  </a:cubicBezTo>
                  <a:lnTo>
                    <a:pt x="748878" y="1686198"/>
                  </a:lnTo>
                  <a:cubicBezTo>
                    <a:pt x="781756" y="1686198"/>
                    <a:pt x="808409" y="1712851"/>
                    <a:pt x="808409" y="1745729"/>
                  </a:cubicBezTo>
                  <a:cubicBezTo>
                    <a:pt x="808409" y="1778607"/>
                    <a:pt x="781756" y="1805260"/>
                    <a:pt x="748878" y="1805260"/>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72" name="图形 8"/>
          <p:cNvGrpSpPr/>
          <p:nvPr/>
        </p:nvGrpSpPr>
        <p:grpSpPr>
          <a:xfrm>
            <a:off x="3746575" y="8035111"/>
            <a:ext cx="1326645" cy="1326645"/>
            <a:chOff x="9985828" y="2476500"/>
            <a:chExt cx="1905000" cy="1905000"/>
          </a:xfrm>
          <a:solidFill>
            <a:schemeClr val="tx1"/>
          </a:solidFill>
        </p:grpSpPr>
        <p:sp>
          <p:nvSpPr>
            <p:cNvPr id="73" name="任意多边形: 形状 72"/>
            <p:cNvSpPr/>
            <p:nvPr/>
          </p:nvSpPr>
          <p:spPr>
            <a:xfrm>
              <a:off x="10479665" y="2597076"/>
              <a:ext cx="909712" cy="390674"/>
            </a:xfrm>
            <a:custGeom>
              <a:avLst/>
              <a:gdLst>
                <a:gd name="connsiteX0" fmla="*/ 821208 w 909711"/>
                <a:gd name="connsiteY0" fmla="*/ 391393 h 390673"/>
                <a:gd name="connsiteX1" fmla="*/ 89569 w 909711"/>
                <a:gd name="connsiteY1" fmla="*/ 391393 h 390673"/>
                <a:gd name="connsiteX2" fmla="*/ 273 w 909711"/>
                <a:gd name="connsiteY2" fmla="*/ 302096 h 390673"/>
                <a:gd name="connsiteX3" fmla="*/ 273 w 909711"/>
                <a:gd name="connsiteY3" fmla="*/ 89569 h 390673"/>
                <a:gd name="connsiteX4" fmla="*/ 89569 w 909711"/>
                <a:gd name="connsiteY4" fmla="*/ 273 h 390673"/>
                <a:gd name="connsiteX5" fmla="*/ 821208 w 909711"/>
                <a:gd name="connsiteY5" fmla="*/ 273 h 390673"/>
                <a:gd name="connsiteX6" fmla="*/ 910505 w 909711"/>
                <a:gd name="connsiteY6" fmla="*/ 89569 h 390673"/>
                <a:gd name="connsiteX7" fmla="*/ 910505 w 909711"/>
                <a:gd name="connsiteY7" fmla="*/ 302394 h 390673"/>
                <a:gd name="connsiteX8" fmla="*/ 821208 w 909711"/>
                <a:gd name="connsiteY8" fmla="*/ 391690 h 390673"/>
                <a:gd name="connsiteX9" fmla="*/ 131241 w 909711"/>
                <a:gd name="connsiteY9" fmla="*/ 261912 h 390673"/>
                <a:gd name="connsiteX10" fmla="*/ 780727 w 909711"/>
                <a:gd name="connsiteY10" fmla="*/ 261912 h 390673"/>
                <a:gd name="connsiteX11" fmla="*/ 780727 w 909711"/>
                <a:gd name="connsiteY11" fmla="*/ 130051 h 390673"/>
                <a:gd name="connsiteX12" fmla="*/ 131241 w 909711"/>
                <a:gd name="connsiteY12" fmla="*/ 130051 h 3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9711" h="390673">
                  <a:moveTo>
                    <a:pt x="821208" y="391393"/>
                  </a:moveTo>
                  <a:lnTo>
                    <a:pt x="89569" y="391393"/>
                  </a:lnTo>
                  <a:cubicBezTo>
                    <a:pt x="40252" y="391393"/>
                    <a:pt x="273" y="351413"/>
                    <a:pt x="273" y="302096"/>
                  </a:cubicBezTo>
                  <a:lnTo>
                    <a:pt x="273" y="89569"/>
                  </a:lnTo>
                  <a:cubicBezTo>
                    <a:pt x="273" y="40252"/>
                    <a:pt x="40252" y="273"/>
                    <a:pt x="89569" y="273"/>
                  </a:cubicBezTo>
                  <a:lnTo>
                    <a:pt x="821208" y="273"/>
                  </a:lnTo>
                  <a:cubicBezTo>
                    <a:pt x="870526" y="273"/>
                    <a:pt x="910505" y="40252"/>
                    <a:pt x="910505" y="89569"/>
                  </a:cubicBezTo>
                  <a:lnTo>
                    <a:pt x="910505" y="302394"/>
                  </a:lnTo>
                  <a:cubicBezTo>
                    <a:pt x="910505" y="351711"/>
                    <a:pt x="870526" y="391690"/>
                    <a:pt x="821208" y="391690"/>
                  </a:cubicBezTo>
                  <a:close/>
                  <a:moveTo>
                    <a:pt x="131241" y="261912"/>
                  </a:moveTo>
                  <a:lnTo>
                    <a:pt x="780727" y="261912"/>
                  </a:lnTo>
                  <a:lnTo>
                    <a:pt x="780727" y="130051"/>
                  </a:lnTo>
                  <a:lnTo>
                    <a:pt x="131241" y="130051"/>
                  </a:ln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74" name="任意多边形: 形状 73"/>
            <p:cNvSpPr/>
            <p:nvPr/>
          </p:nvSpPr>
          <p:spPr>
            <a:xfrm>
              <a:off x="10031986" y="3116689"/>
              <a:ext cx="1811982" cy="1144116"/>
            </a:xfrm>
            <a:custGeom>
              <a:avLst/>
              <a:gdLst>
                <a:gd name="connsiteX0" fmla="*/ 1747518 w 1811982"/>
                <a:gd name="connsiteY0" fmla="*/ 1143962 h 1144116"/>
                <a:gd name="connsiteX1" fmla="*/ 65165 w 1811982"/>
                <a:gd name="connsiteY1" fmla="*/ 1143962 h 1144116"/>
                <a:gd name="connsiteX2" fmla="*/ 276 w 1811982"/>
                <a:gd name="connsiteY2" fmla="*/ 1079073 h 1144116"/>
                <a:gd name="connsiteX3" fmla="*/ 276 w 1811982"/>
                <a:gd name="connsiteY3" fmla="*/ 123597 h 1144116"/>
                <a:gd name="connsiteX4" fmla="*/ 64212 w 1811982"/>
                <a:gd name="connsiteY4" fmla="*/ 58356 h 1144116"/>
                <a:gd name="connsiteX5" fmla="*/ 121422 w 1811982"/>
                <a:gd name="connsiteY5" fmla="*/ 91747 h 1144116"/>
                <a:gd name="connsiteX6" fmla="*/ 892054 w 1811982"/>
                <a:gd name="connsiteY6" fmla="*/ 389404 h 1144116"/>
                <a:gd name="connsiteX7" fmla="*/ 1400153 w 1811982"/>
                <a:gd name="connsiteY7" fmla="*/ 302190 h 1144116"/>
                <a:gd name="connsiteX8" fmla="*/ 1687987 w 1811982"/>
                <a:gd name="connsiteY8" fmla="*/ 39360 h 1144116"/>
                <a:gd name="connsiteX9" fmla="*/ 1773337 w 1811982"/>
                <a:gd name="connsiteY9" fmla="*/ 5646 h 1144116"/>
                <a:gd name="connsiteX10" fmla="*/ 1812407 w 1811982"/>
                <a:gd name="connsiteY10" fmla="*/ 64958 h 1144116"/>
                <a:gd name="connsiteX11" fmla="*/ 1812407 w 1811982"/>
                <a:gd name="connsiteY11" fmla="*/ 1076990 h 1144116"/>
                <a:gd name="connsiteX12" fmla="*/ 1747518 w 1811982"/>
                <a:gd name="connsiteY12" fmla="*/ 1141879 h 1144116"/>
                <a:gd name="connsiteX13" fmla="*/ 130054 w 1811982"/>
                <a:gd name="connsiteY13" fmla="*/ 1014184 h 1144116"/>
                <a:gd name="connsiteX14" fmla="*/ 1682629 w 1811982"/>
                <a:gd name="connsiteY14" fmla="*/ 1014184 h 1144116"/>
                <a:gd name="connsiteX15" fmla="*/ 1682629 w 1811982"/>
                <a:gd name="connsiteY15" fmla="*/ 272425 h 1144116"/>
                <a:gd name="connsiteX16" fmla="*/ 1664174 w 1811982"/>
                <a:gd name="connsiteY16" fmla="*/ 289987 h 1144116"/>
                <a:gd name="connsiteX17" fmla="*/ 1451052 w 1811982"/>
                <a:gd name="connsiteY17" fmla="*/ 422741 h 1144116"/>
                <a:gd name="connsiteX18" fmla="*/ 892054 w 1811982"/>
                <a:gd name="connsiteY18" fmla="*/ 520670 h 1144116"/>
                <a:gd name="connsiteX19" fmla="*/ 368774 w 1811982"/>
                <a:gd name="connsiteY19" fmla="*/ 441791 h 1144116"/>
                <a:gd name="connsiteX20" fmla="*/ 130649 w 1811982"/>
                <a:gd name="connsiteY20" fmla="*/ 304274 h 114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11982" h="1144116">
                  <a:moveTo>
                    <a:pt x="1747518" y="1143962"/>
                  </a:moveTo>
                  <a:lnTo>
                    <a:pt x="65165" y="1143962"/>
                  </a:lnTo>
                  <a:cubicBezTo>
                    <a:pt x="29328" y="1143962"/>
                    <a:pt x="276" y="1114910"/>
                    <a:pt x="276" y="1079073"/>
                  </a:cubicBezTo>
                  <a:lnTo>
                    <a:pt x="276" y="123597"/>
                  </a:lnTo>
                  <a:cubicBezTo>
                    <a:pt x="-84" y="87926"/>
                    <a:pt x="28541" y="58717"/>
                    <a:pt x="64212" y="58356"/>
                  </a:cubicBezTo>
                  <a:cubicBezTo>
                    <a:pt x="87972" y="58116"/>
                    <a:pt x="109945" y="70941"/>
                    <a:pt x="121422" y="91747"/>
                  </a:cubicBezTo>
                  <a:cubicBezTo>
                    <a:pt x="261618" y="338802"/>
                    <a:pt x="617913" y="389404"/>
                    <a:pt x="892054" y="389404"/>
                  </a:cubicBezTo>
                  <a:cubicBezTo>
                    <a:pt x="1089698" y="389404"/>
                    <a:pt x="1265613" y="359638"/>
                    <a:pt x="1400153" y="302190"/>
                  </a:cubicBezTo>
                  <a:cubicBezTo>
                    <a:pt x="1541838" y="242659"/>
                    <a:pt x="1638278" y="153362"/>
                    <a:pt x="1687987" y="39360"/>
                  </a:cubicBezTo>
                  <a:cubicBezTo>
                    <a:pt x="1702246" y="6482"/>
                    <a:pt x="1740458" y="-8613"/>
                    <a:pt x="1773337" y="5646"/>
                  </a:cubicBezTo>
                  <a:cubicBezTo>
                    <a:pt x="1796984" y="15902"/>
                    <a:pt x="1812320" y="39183"/>
                    <a:pt x="1812407" y="64958"/>
                  </a:cubicBezTo>
                  <a:lnTo>
                    <a:pt x="1812407" y="1076990"/>
                  </a:lnTo>
                  <a:cubicBezTo>
                    <a:pt x="1812407" y="1112827"/>
                    <a:pt x="1783355" y="1141879"/>
                    <a:pt x="1747518" y="1141879"/>
                  </a:cubicBezTo>
                  <a:close/>
                  <a:moveTo>
                    <a:pt x="130054" y="1014184"/>
                  </a:moveTo>
                  <a:lnTo>
                    <a:pt x="1682629" y="1014184"/>
                  </a:lnTo>
                  <a:lnTo>
                    <a:pt x="1682629" y="272425"/>
                  </a:lnTo>
                  <a:cubicBezTo>
                    <a:pt x="1676676" y="278676"/>
                    <a:pt x="1670425" y="284331"/>
                    <a:pt x="1664174" y="289987"/>
                  </a:cubicBezTo>
                  <a:cubicBezTo>
                    <a:pt x="1601013" y="345785"/>
                    <a:pt x="1528983" y="390653"/>
                    <a:pt x="1451052" y="422741"/>
                  </a:cubicBezTo>
                  <a:cubicBezTo>
                    <a:pt x="1298355" y="487630"/>
                    <a:pt x="1110236" y="520670"/>
                    <a:pt x="892054" y="520670"/>
                  </a:cubicBezTo>
                  <a:cubicBezTo>
                    <a:pt x="714370" y="524972"/>
                    <a:pt x="537295" y="498280"/>
                    <a:pt x="368774" y="441791"/>
                  </a:cubicBezTo>
                  <a:cubicBezTo>
                    <a:pt x="281586" y="411055"/>
                    <a:pt x="200848" y="364429"/>
                    <a:pt x="130649" y="304274"/>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75" name="任意多边形: 形状 74"/>
            <p:cNvSpPr/>
            <p:nvPr/>
          </p:nvSpPr>
          <p:spPr>
            <a:xfrm>
              <a:off x="10031990" y="2858120"/>
              <a:ext cx="1811982" cy="381372"/>
            </a:xfrm>
            <a:custGeom>
              <a:avLst/>
              <a:gdLst>
                <a:gd name="connsiteX0" fmla="*/ 130051 w 1811982"/>
                <a:gd name="connsiteY0" fmla="*/ 382166 h 381372"/>
                <a:gd name="connsiteX1" fmla="*/ 273 w 1811982"/>
                <a:gd name="connsiteY1" fmla="*/ 382166 h 381372"/>
                <a:gd name="connsiteX2" fmla="*/ 273 w 1811982"/>
                <a:gd name="connsiteY2" fmla="*/ 64865 h 381372"/>
                <a:gd name="connsiteX3" fmla="*/ 64863 w 1811982"/>
                <a:gd name="connsiteY3" fmla="*/ 273 h 381372"/>
                <a:gd name="connsiteX4" fmla="*/ 65162 w 1811982"/>
                <a:gd name="connsiteY4" fmla="*/ 273 h 381372"/>
                <a:gd name="connsiteX5" fmla="*/ 1747515 w 1811982"/>
                <a:gd name="connsiteY5" fmla="*/ 273 h 381372"/>
                <a:gd name="connsiteX6" fmla="*/ 1812403 w 1811982"/>
                <a:gd name="connsiteY6" fmla="*/ 64566 h 381372"/>
                <a:gd name="connsiteX7" fmla="*/ 1812404 w 1811982"/>
                <a:gd name="connsiteY7" fmla="*/ 64865 h 381372"/>
                <a:gd name="connsiteX8" fmla="*/ 1812404 w 1811982"/>
                <a:gd name="connsiteY8" fmla="*/ 324123 h 381372"/>
                <a:gd name="connsiteX9" fmla="*/ 1682626 w 1811982"/>
                <a:gd name="connsiteY9" fmla="*/ 324123 h 381372"/>
                <a:gd name="connsiteX10" fmla="*/ 1682626 w 1811982"/>
                <a:gd name="connsiteY10" fmla="*/ 130349 h 381372"/>
                <a:gd name="connsiteX11" fmla="*/ 130051 w 1811982"/>
                <a:gd name="connsiteY11" fmla="*/ 130349 h 381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1982" h="381372">
                  <a:moveTo>
                    <a:pt x="130051" y="382166"/>
                  </a:moveTo>
                  <a:lnTo>
                    <a:pt x="273" y="382166"/>
                  </a:lnTo>
                  <a:lnTo>
                    <a:pt x="273" y="64865"/>
                  </a:lnTo>
                  <a:cubicBezTo>
                    <a:pt x="272" y="29192"/>
                    <a:pt x="29190" y="273"/>
                    <a:pt x="64863" y="273"/>
                  </a:cubicBezTo>
                  <a:cubicBezTo>
                    <a:pt x="64963" y="273"/>
                    <a:pt x="65062" y="273"/>
                    <a:pt x="65162" y="273"/>
                  </a:cubicBezTo>
                  <a:lnTo>
                    <a:pt x="1747515" y="273"/>
                  </a:lnTo>
                  <a:cubicBezTo>
                    <a:pt x="1783187" y="109"/>
                    <a:pt x="1812239" y="28894"/>
                    <a:pt x="1812403" y="64566"/>
                  </a:cubicBezTo>
                  <a:cubicBezTo>
                    <a:pt x="1812404" y="64666"/>
                    <a:pt x="1812404" y="64765"/>
                    <a:pt x="1812404" y="64865"/>
                  </a:cubicBezTo>
                  <a:lnTo>
                    <a:pt x="1812404" y="324123"/>
                  </a:lnTo>
                  <a:lnTo>
                    <a:pt x="1682626" y="324123"/>
                  </a:lnTo>
                  <a:lnTo>
                    <a:pt x="1682626" y="130349"/>
                  </a:lnTo>
                  <a:lnTo>
                    <a:pt x="130051" y="130349"/>
                  </a:ln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76" name="任意多边形: 形状 75"/>
            <p:cNvSpPr/>
            <p:nvPr/>
          </p:nvSpPr>
          <p:spPr>
            <a:xfrm>
              <a:off x="10863641" y="3362052"/>
              <a:ext cx="130225" cy="399976"/>
            </a:xfrm>
            <a:custGeom>
              <a:avLst/>
              <a:gdLst>
                <a:gd name="connsiteX0" fmla="*/ 65162 w 130224"/>
                <a:gd name="connsiteY0" fmla="*/ 399727 h 399975"/>
                <a:gd name="connsiteX1" fmla="*/ 273 w 130224"/>
                <a:gd name="connsiteY1" fmla="*/ 334838 h 399975"/>
                <a:gd name="connsiteX2" fmla="*/ 273 w 130224"/>
                <a:gd name="connsiteY2" fmla="*/ 65162 h 399975"/>
                <a:gd name="connsiteX3" fmla="*/ 65162 w 130224"/>
                <a:gd name="connsiteY3" fmla="*/ 273 h 399975"/>
                <a:gd name="connsiteX4" fmla="*/ 130051 w 130224"/>
                <a:gd name="connsiteY4" fmla="*/ 65162 h 399975"/>
                <a:gd name="connsiteX5" fmla="*/ 130051 w 130224"/>
                <a:gd name="connsiteY5" fmla="*/ 334838 h 399975"/>
                <a:gd name="connsiteX6" fmla="*/ 65460 w 130224"/>
                <a:gd name="connsiteY6" fmla="*/ 400024 h 399975"/>
                <a:gd name="connsiteX7" fmla="*/ 65162 w 130224"/>
                <a:gd name="connsiteY7" fmla="*/ 400025 h 39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24" h="399975">
                  <a:moveTo>
                    <a:pt x="65162" y="399727"/>
                  </a:moveTo>
                  <a:cubicBezTo>
                    <a:pt x="29392" y="399564"/>
                    <a:pt x="436" y="370608"/>
                    <a:pt x="273" y="334838"/>
                  </a:cubicBezTo>
                  <a:lnTo>
                    <a:pt x="273" y="65162"/>
                  </a:lnTo>
                  <a:cubicBezTo>
                    <a:pt x="273" y="29324"/>
                    <a:pt x="29324" y="273"/>
                    <a:pt x="65162" y="273"/>
                  </a:cubicBezTo>
                  <a:cubicBezTo>
                    <a:pt x="100999" y="273"/>
                    <a:pt x="130051" y="29324"/>
                    <a:pt x="130051" y="65162"/>
                  </a:cubicBezTo>
                  <a:lnTo>
                    <a:pt x="130051" y="334838"/>
                  </a:lnTo>
                  <a:cubicBezTo>
                    <a:pt x="130215" y="370675"/>
                    <a:pt x="101297" y="399860"/>
                    <a:pt x="65460" y="400024"/>
                  </a:cubicBezTo>
                  <a:cubicBezTo>
                    <a:pt x="65360" y="400025"/>
                    <a:pt x="65261" y="400025"/>
                    <a:pt x="65162" y="400025"/>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77" name="图形 10"/>
          <p:cNvGrpSpPr/>
          <p:nvPr/>
        </p:nvGrpSpPr>
        <p:grpSpPr>
          <a:xfrm>
            <a:off x="5432678" y="8035111"/>
            <a:ext cx="1326645" cy="1326645"/>
            <a:chOff x="12406992" y="2476500"/>
            <a:chExt cx="1905000" cy="1905000"/>
          </a:xfrm>
          <a:solidFill>
            <a:schemeClr val="tx1"/>
          </a:solidFill>
        </p:grpSpPr>
        <p:sp>
          <p:nvSpPr>
            <p:cNvPr id="78" name="任意多边形: 形状 77"/>
            <p:cNvSpPr/>
            <p:nvPr/>
          </p:nvSpPr>
          <p:spPr>
            <a:xfrm>
              <a:off x="12960062" y="3289064"/>
              <a:ext cx="753442" cy="548804"/>
            </a:xfrm>
            <a:custGeom>
              <a:avLst/>
              <a:gdLst>
                <a:gd name="connsiteX0" fmla="*/ 705123 w 753442"/>
                <a:gd name="connsiteY0" fmla="*/ 548916 h 548803"/>
                <a:gd name="connsiteX1" fmla="*/ 656308 w 753442"/>
                <a:gd name="connsiteY1" fmla="*/ 500697 h 548803"/>
                <a:gd name="connsiteX2" fmla="*/ 656307 w 753442"/>
                <a:gd name="connsiteY2" fmla="*/ 500398 h 548803"/>
                <a:gd name="connsiteX3" fmla="*/ 656307 w 753442"/>
                <a:gd name="connsiteY3" fmla="*/ 45282 h 548803"/>
                <a:gd name="connsiteX4" fmla="*/ 708783 w 753442"/>
                <a:gd name="connsiteY4" fmla="*/ 424 h 548803"/>
                <a:gd name="connsiteX5" fmla="*/ 753641 w 753442"/>
                <a:gd name="connsiteY5" fmla="*/ 45282 h 548803"/>
                <a:gd name="connsiteX6" fmla="*/ 753641 w 753442"/>
                <a:gd name="connsiteY6" fmla="*/ 500398 h 548803"/>
                <a:gd name="connsiteX7" fmla="*/ 705123 w 753442"/>
                <a:gd name="connsiteY7" fmla="*/ 548916 h 548803"/>
                <a:gd name="connsiteX8" fmla="*/ 380677 w 753442"/>
                <a:gd name="connsiteY8" fmla="*/ 548916 h 548803"/>
                <a:gd name="connsiteX9" fmla="*/ 331863 w 753442"/>
                <a:gd name="connsiteY9" fmla="*/ 500697 h 548803"/>
                <a:gd name="connsiteX10" fmla="*/ 331862 w 753442"/>
                <a:gd name="connsiteY10" fmla="*/ 500398 h 548803"/>
                <a:gd name="connsiteX11" fmla="*/ 331862 w 753442"/>
                <a:gd name="connsiteY11" fmla="*/ 197384 h 548803"/>
                <a:gd name="connsiteX12" fmla="*/ 376719 w 753442"/>
                <a:gd name="connsiteY12" fmla="*/ 144908 h 548803"/>
                <a:gd name="connsiteX13" fmla="*/ 429195 w 753442"/>
                <a:gd name="connsiteY13" fmla="*/ 189766 h 548803"/>
                <a:gd name="connsiteX14" fmla="*/ 429195 w 753442"/>
                <a:gd name="connsiteY14" fmla="*/ 197384 h 548803"/>
                <a:gd name="connsiteX15" fmla="*/ 429195 w 753442"/>
                <a:gd name="connsiteY15" fmla="*/ 500398 h 548803"/>
                <a:gd name="connsiteX16" fmla="*/ 380677 w 753442"/>
                <a:gd name="connsiteY16" fmla="*/ 548916 h 548803"/>
                <a:gd name="connsiteX17" fmla="*/ 49088 w 753442"/>
                <a:gd name="connsiteY17" fmla="*/ 548916 h 548803"/>
                <a:gd name="connsiteX18" fmla="*/ 273 w 753442"/>
                <a:gd name="connsiteY18" fmla="*/ 500697 h 548803"/>
                <a:gd name="connsiteX19" fmla="*/ 273 w 753442"/>
                <a:gd name="connsiteY19" fmla="*/ 500398 h 548803"/>
                <a:gd name="connsiteX20" fmla="*/ 273 w 753442"/>
                <a:gd name="connsiteY20" fmla="*/ 237568 h 548803"/>
                <a:gd name="connsiteX21" fmla="*/ 49088 w 753442"/>
                <a:gd name="connsiteY21" fmla="*/ 188752 h 548803"/>
                <a:gd name="connsiteX22" fmla="*/ 97904 w 753442"/>
                <a:gd name="connsiteY22" fmla="*/ 237568 h 548803"/>
                <a:gd name="connsiteX23" fmla="*/ 97904 w 753442"/>
                <a:gd name="connsiteY23" fmla="*/ 500398 h 548803"/>
                <a:gd name="connsiteX24" fmla="*/ 49088 w 753442"/>
                <a:gd name="connsiteY24" fmla="*/ 548916 h 54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3442" h="548803">
                  <a:moveTo>
                    <a:pt x="705123" y="548916"/>
                  </a:moveTo>
                  <a:cubicBezTo>
                    <a:pt x="678327" y="549080"/>
                    <a:pt x="656472" y="527492"/>
                    <a:pt x="656308" y="500697"/>
                  </a:cubicBezTo>
                  <a:cubicBezTo>
                    <a:pt x="656307" y="500597"/>
                    <a:pt x="656307" y="500498"/>
                    <a:pt x="656307" y="500398"/>
                  </a:cubicBezTo>
                  <a:lnTo>
                    <a:pt x="656307" y="45282"/>
                  </a:lnTo>
                  <a:cubicBezTo>
                    <a:pt x="658411" y="18404"/>
                    <a:pt x="681905" y="-1680"/>
                    <a:pt x="708783" y="424"/>
                  </a:cubicBezTo>
                  <a:cubicBezTo>
                    <a:pt x="732737" y="2299"/>
                    <a:pt x="751766" y="21327"/>
                    <a:pt x="753641" y="45282"/>
                  </a:cubicBezTo>
                  <a:lnTo>
                    <a:pt x="753641" y="500398"/>
                  </a:lnTo>
                  <a:cubicBezTo>
                    <a:pt x="753641" y="527194"/>
                    <a:pt x="731918" y="548916"/>
                    <a:pt x="705123" y="548916"/>
                  </a:cubicBezTo>
                  <a:close/>
                  <a:moveTo>
                    <a:pt x="380677" y="548916"/>
                  </a:moveTo>
                  <a:cubicBezTo>
                    <a:pt x="353882" y="549080"/>
                    <a:pt x="332027" y="527492"/>
                    <a:pt x="331863" y="500697"/>
                  </a:cubicBezTo>
                  <a:cubicBezTo>
                    <a:pt x="331862" y="500597"/>
                    <a:pt x="331862" y="500498"/>
                    <a:pt x="331862" y="500398"/>
                  </a:cubicBezTo>
                  <a:lnTo>
                    <a:pt x="331862" y="197384"/>
                  </a:lnTo>
                  <a:cubicBezTo>
                    <a:pt x="329758" y="170506"/>
                    <a:pt x="349841" y="147012"/>
                    <a:pt x="376719" y="144908"/>
                  </a:cubicBezTo>
                  <a:cubicBezTo>
                    <a:pt x="403597" y="142804"/>
                    <a:pt x="427091" y="162888"/>
                    <a:pt x="429195" y="189766"/>
                  </a:cubicBezTo>
                  <a:cubicBezTo>
                    <a:pt x="429394" y="192301"/>
                    <a:pt x="429394" y="194848"/>
                    <a:pt x="429195" y="197384"/>
                  </a:cubicBezTo>
                  <a:lnTo>
                    <a:pt x="429195" y="500398"/>
                  </a:lnTo>
                  <a:cubicBezTo>
                    <a:pt x="429195" y="527194"/>
                    <a:pt x="407473" y="548916"/>
                    <a:pt x="380677" y="548916"/>
                  </a:cubicBezTo>
                  <a:close/>
                  <a:moveTo>
                    <a:pt x="49088" y="548916"/>
                  </a:moveTo>
                  <a:cubicBezTo>
                    <a:pt x="22293" y="549080"/>
                    <a:pt x="438" y="527492"/>
                    <a:pt x="273" y="500697"/>
                  </a:cubicBezTo>
                  <a:cubicBezTo>
                    <a:pt x="273" y="500597"/>
                    <a:pt x="273" y="500498"/>
                    <a:pt x="273" y="500398"/>
                  </a:cubicBezTo>
                  <a:lnTo>
                    <a:pt x="273" y="237568"/>
                  </a:lnTo>
                  <a:cubicBezTo>
                    <a:pt x="273" y="210607"/>
                    <a:pt x="22128" y="188752"/>
                    <a:pt x="49088" y="188752"/>
                  </a:cubicBezTo>
                  <a:cubicBezTo>
                    <a:pt x="76048" y="188752"/>
                    <a:pt x="97904" y="210607"/>
                    <a:pt x="97904" y="237568"/>
                  </a:cubicBezTo>
                  <a:lnTo>
                    <a:pt x="97904" y="500398"/>
                  </a:lnTo>
                  <a:cubicBezTo>
                    <a:pt x="97740" y="527242"/>
                    <a:pt x="75932" y="548917"/>
                    <a:pt x="49088" y="548916"/>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79" name="任意多边形: 形状 78"/>
            <p:cNvSpPr/>
            <p:nvPr/>
          </p:nvSpPr>
          <p:spPr>
            <a:xfrm>
              <a:off x="13429466" y="2931343"/>
              <a:ext cx="329282" cy="329282"/>
            </a:xfrm>
            <a:custGeom>
              <a:avLst/>
              <a:gdLst>
                <a:gd name="connsiteX0" fmla="*/ 280367 w 329282"/>
                <a:gd name="connsiteY0" fmla="*/ 330374 h 329282"/>
                <a:gd name="connsiteX1" fmla="*/ 231551 w 329282"/>
                <a:gd name="connsiteY1" fmla="*/ 281559 h 329282"/>
                <a:gd name="connsiteX2" fmla="*/ 231551 w 329282"/>
                <a:gd name="connsiteY2" fmla="*/ 97905 h 329282"/>
                <a:gd name="connsiteX3" fmla="*/ 49088 w 329282"/>
                <a:gd name="connsiteY3" fmla="*/ 97905 h 329282"/>
                <a:gd name="connsiteX4" fmla="*/ 273 w 329282"/>
                <a:gd name="connsiteY4" fmla="*/ 49089 h 329282"/>
                <a:gd name="connsiteX5" fmla="*/ 49088 w 329282"/>
                <a:gd name="connsiteY5" fmla="*/ 273 h 329282"/>
                <a:gd name="connsiteX6" fmla="*/ 281558 w 329282"/>
                <a:gd name="connsiteY6" fmla="*/ 273 h 329282"/>
                <a:gd name="connsiteX7" fmla="*/ 330373 w 329282"/>
                <a:gd name="connsiteY7" fmla="*/ 48492 h 329282"/>
                <a:gd name="connsiteX8" fmla="*/ 330373 w 329282"/>
                <a:gd name="connsiteY8" fmla="*/ 49089 h 329282"/>
                <a:gd name="connsiteX9" fmla="*/ 330373 w 329282"/>
                <a:gd name="connsiteY9" fmla="*/ 281559 h 329282"/>
                <a:gd name="connsiteX10" fmla="*/ 282155 w 329282"/>
                <a:gd name="connsiteY10" fmla="*/ 330374 h 329282"/>
                <a:gd name="connsiteX11" fmla="*/ 281558 w 329282"/>
                <a:gd name="connsiteY11" fmla="*/ 330374 h 329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282" h="329282">
                  <a:moveTo>
                    <a:pt x="280367" y="330374"/>
                  </a:moveTo>
                  <a:cubicBezTo>
                    <a:pt x="253407" y="330374"/>
                    <a:pt x="231551" y="308519"/>
                    <a:pt x="231551" y="281559"/>
                  </a:cubicBezTo>
                  <a:lnTo>
                    <a:pt x="231551" y="97905"/>
                  </a:lnTo>
                  <a:lnTo>
                    <a:pt x="49088" y="97905"/>
                  </a:lnTo>
                  <a:cubicBezTo>
                    <a:pt x="22128" y="97905"/>
                    <a:pt x="273" y="76049"/>
                    <a:pt x="273" y="49089"/>
                  </a:cubicBezTo>
                  <a:cubicBezTo>
                    <a:pt x="273" y="22129"/>
                    <a:pt x="22128" y="273"/>
                    <a:pt x="49088" y="273"/>
                  </a:cubicBezTo>
                  <a:lnTo>
                    <a:pt x="281558" y="273"/>
                  </a:lnTo>
                  <a:cubicBezTo>
                    <a:pt x="308353" y="109"/>
                    <a:pt x="330208" y="21697"/>
                    <a:pt x="330373" y="48492"/>
                  </a:cubicBezTo>
                  <a:cubicBezTo>
                    <a:pt x="330375" y="48691"/>
                    <a:pt x="330375" y="48890"/>
                    <a:pt x="330373" y="49089"/>
                  </a:cubicBezTo>
                  <a:lnTo>
                    <a:pt x="330373" y="281559"/>
                  </a:lnTo>
                  <a:cubicBezTo>
                    <a:pt x="330538" y="308354"/>
                    <a:pt x="308950" y="330209"/>
                    <a:pt x="282155" y="330374"/>
                  </a:cubicBezTo>
                  <a:cubicBezTo>
                    <a:pt x="281956" y="330375"/>
                    <a:pt x="281757" y="330375"/>
                    <a:pt x="281558" y="330374"/>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80" name="任意多边形: 形状 79"/>
            <p:cNvSpPr/>
            <p:nvPr/>
          </p:nvSpPr>
          <p:spPr>
            <a:xfrm>
              <a:off x="12953585" y="2932232"/>
              <a:ext cx="812974" cy="466948"/>
            </a:xfrm>
            <a:custGeom>
              <a:avLst/>
              <a:gdLst>
                <a:gd name="connsiteX0" fmla="*/ 78485 w 812973"/>
                <a:gd name="connsiteY0" fmla="*/ 467002 h 466948"/>
                <a:gd name="connsiteX1" fmla="*/ 41576 w 812973"/>
                <a:gd name="connsiteY1" fmla="*/ 465514 h 466948"/>
                <a:gd name="connsiteX2" fmla="*/ 862 w 812973"/>
                <a:gd name="connsiteY2" fmla="*/ 409761 h 466948"/>
                <a:gd name="connsiteX3" fmla="*/ 50208 w 812973"/>
                <a:gd name="connsiteY3" fmla="*/ 368478 h 466948"/>
                <a:gd name="connsiteX4" fmla="*/ 724697 w 812973"/>
                <a:gd name="connsiteY4" fmla="*/ 20220 h 466948"/>
                <a:gd name="connsiteX5" fmla="*/ 756546 w 812973"/>
                <a:gd name="connsiteY5" fmla="*/ 872 h 466948"/>
                <a:gd name="connsiteX6" fmla="*/ 792860 w 812973"/>
                <a:gd name="connsiteY6" fmla="*/ 9504 h 466948"/>
                <a:gd name="connsiteX7" fmla="*/ 812208 w 812973"/>
                <a:gd name="connsiteY7" fmla="*/ 41354 h 466948"/>
                <a:gd name="connsiteX8" fmla="*/ 803278 w 812973"/>
                <a:gd name="connsiteY8" fmla="*/ 77668 h 466948"/>
                <a:gd name="connsiteX9" fmla="*/ 78485 w 812973"/>
                <a:gd name="connsiteY9" fmla="*/ 467002 h 46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2973" h="466948">
                  <a:moveTo>
                    <a:pt x="78485" y="467002"/>
                  </a:moveTo>
                  <a:cubicBezTo>
                    <a:pt x="57351" y="467002"/>
                    <a:pt x="44552" y="467002"/>
                    <a:pt x="41576" y="465514"/>
                  </a:cubicBezTo>
                  <a:cubicBezTo>
                    <a:pt x="14937" y="461361"/>
                    <a:pt x="-3291" y="436400"/>
                    <a:pt x="862" y="409761"/>
                  </a:cubicBezTo>
                  <a:cubicBezTo>
                    <a:pt x="4633" y="385574"/>
                    <a:pt x="25735" y="367920"/>
                    <a:pt x="50208" y="368478"/>
                  </a:cubicBezTo>
                  <a:cubicBezTo>
                    <a:pt x="66579" y="368478"/>
                    <a:pt x="447876" y="398243"/>
                    <a:pt x="724697" y="20220"/>
                  </a:cubicBezTo>
                  <a:cubicBezTo>
                    <a:pt x="732291" y="9763"/>
                    <a:pt x="743766" y="2793"/>
                    <a:pt x="756546" y="872"/>
                  </a:cubicBezTo>
                  <a:cubicBezTo>
                    <a:pt x="769315" y="-1141"/>
                    <a:pt x="782363" y="1960"/>
                    <a:pt x="792860" y="9504"/>
                  </a:cubicBezTo>
                  <a:cubicBezTo>
                    <a:pt x="803172" y="17231"/>
                    <a:pt x="810103" y="28641"/>
                    <a:pt x="812208" y="41354"/>
                  </a:cubicBezTo>
                  <a:cubicBezTo>
                    <a:pt x="814272" y="54168"/>
                    <a:pt x="811049" y="67272"/>
                    <a:pt x="803278" y="77668"/>
                  </a:cubicBezTo>
                  <a:cubicBezTo>
                    <a:pt x="542233" y="435153"/>
                    <a:pt x="193083" y="467002"/>
                    <a:pt x="78485" y="467002"/>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81" name="任意多边形: 形状 80"/>
            <p:cNvSpPr/>
            <p:nvPr/>
          </p:nvSpPr>
          <p:spPr>
            <a:xfrm>
              <a:off x="12550487" y="2499975"/>
              <a:ext cx="1616646" cy="1856631"/>
            </a:xfrm>
            <a:custGeom>
              <a:avLst/>
              <a:gdLst>
                <a:gd name="connsiteX0" fmla="*/ 809005 w 1616645"/>
                <a:gd name="connsiteY0" fmla="*/ 1857712 h 1856630"/>
                <a:gd name="connsiteX1" fmla="*/ 696788 w 1616645"/>
                <a:gd name="connsiteY1" fmla="*/ 1827946 h 1856630"/>
                <a:gd name="connsiteX2" fmla="*/ 106833 w 1616645"/>
                <a:gd name="connsiteY2" fmla="*/ 1474331 h 1856630"/>
                <a:gd name="connsiteX3" fmla="*/ 273 w 1616645"/>
                <a:gd name="connsiteY3" fmla="*/ 1286212 h 1856630"/>
                <a:gd name="connsiteX4" fmla="*/ 273 w 1616645"/>
                <a:gd name="connsiteY4" fmla="*/ 571837 h 1856630"/>
                <a:gd name="connsiteX5" fmla="*/ 106833 w 1616645"/>
                <a:gd name="connsiteY5" fmla="*/ 384314 h 1856630"/>
                <a:gd name="connsiteX6" fmla="*/ 696788 w 1616645"/>
                <a:gd name="connsiteY6" fmla="*/ 31293 h 1856630"/>
                <a:gd name="connsiteX7" fmla="*/ 921221 w 1616645"/>
                <a:gd name="connsiteY7" fmla="*/ 31293 h 1856630"/>
                <a:gd name="connsiteX8" fmla="*/ 1511176 w 1616645"/>
                <a:gd name="connsiteY8" fmla="*/ 384016 h 1856630"/>
                <a:gd name="connsiteX9" fmla="*/ 1617737 w 1616645"/>
                <a:gd name="connsiteY9" fmla="*/ 571837 h 1856630"/>
                <a:gd name="connsiteX10" fmla="*/ 1617737 w 1616645"/>
                <a:gd name="connsiteY10" fmla="*/ 1286212 h 1856630"/>
                <a:gd name="connsiteX11" fmla="*/ 1511176 w 1616645"/>
                <a:gd name="connsiteY11" fmla="*/ 1474033 h 1856630"/>
                <a:gd name="connsiteX12" fmla="*/ 921221 w 1616645"/>
                <a:gd name="connsiteY12" fmla="*/ 1826756 h 1856630"/>
                <a:gd name="connsiteX13" fmla="*/ 809005 w 1616645"/>
                <a:gd name="connsiteY13" fmla="*/ 1857712 h 1856630"/>
                <a:gd name="connsiteX14" fmla="*/ 809005 w 1616645"/>
                <a:gd name="connsiteY14" fmla="*/ 119400 h 1856630"/>
                <a:gd name="connsiteX15" fmla="*/ 757808 w 1616645"/>
                <a:gd name="connsiteY15" fmla="*/ 133389 h 1856630"/>
                <a:gd name="connsiteX16" fmla="*/ 167853 w 1616645"/>
                <a:gd name="connsiteY16" fmla="*/ 486112 h 1856630"/>
                <a:gd name="connsiteX17" fmla="*/ 119335 w 1616645"/>
                <a:gd name="connsiteY17" fmla="*/ 571837 h 1856630"/>
                <a:gd name="connsiteX18" fmla="*/ 119335 w 1616645"/>
                <a:gd name="connsiteY18" fmla="*/ 1286212 h 1856630"/>
                <a:gd name="connsiteX19" fmla="*/ 167853 w 1616645"/>
                <a:gd name="connsiteY19" fmla="*/ 1371639 h 1856630"/>
                <a:gd name="connsiteX20" fmla="*/ 757808 w 1616645"/>
                <a:gd name="connsiteY20" fmla="*/ 1724660 h 1856630"/>
                <a:gd name="connsiteX21" fmla="*/ 860201 w 1616645"/>
                <a:gd name="connsiteY21" fmla="*/ 1724660 h 1856630"/>
                <a:gd name="connsiteX22" fmla="*/ 1450156 w 1616645"/>
                <a:gd name="connsiteY22" fmla="*/ 1371937 h 1856630"/>
                <a:gd name="connsiteX23" fmla="*/ 1498674 w 1616645"/>
                <a:gd name="connsiteY23" fmla="*/ 1286212 h 1856630"/>
                <a:gd name="connsiteX24" fmla="*/ 1498674 w 1616645"/>
                <a:gd name="connsiteY24" fmla="*/ 571837 h 1856630"/>
                <a:gd name="connsiteX25" fmla="*/ 1450156 w 1616645"/>
                <a:gd name="connsiteY25" fmla="*/ 486410 h 1856630"/>
                <a:gd name="connsiteX26" fmla="*/ 860201 w 1616645"/>
                <a:gd name="connsiteY26" fmla="*/ 133389 h 1856630"/>
                <a:gd name="connsiteX27" fmla="*/ 809005 w 1616645"/>
                <a:gd name="connsiteY27" fmla="*/ 119400 h 185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16645" h="1856630">
                  <a:moveTo>
                    <a:pt x="809005" y="1857712"/>
                  </a:moveTo>
                  <a:cubicBezTo>
                    <a:pt x="769590" y="1858167"/>
                    <a:pt x="730796" y="1847876"/>
                    <a:pt x="696788" y="1827946"/>
                  </a:cubicBezTo>
                  <a:lnTo>
                    <a:pt x="106833" y="1474331"/>
                  </a:lnTo>
                  <a:cubicBezTo>
                    <a:pt x="40821" y="1434612"/>
                    <a:pt x="399" y="1363252"/>
                    <a:pt x="273" y="1286212"/>
                  </a:cubicBezTo>
                  <a:lnTo>
                    <a:pt x="273" y="571837"/>
                  </a:lnTo>
                  <a:cubicBezTo>
                    <a:pt x="431" y="494962"/>
                    <a:pt x="40872" y="423795"/>
                    <a:pt x="106833" y="384314"/>
                  </a:cubicBezTo>
                  <a:lnTo>
                    <a:pt x="696788" y="31293"/>
                  </a:lnTo>
                  <a:cubicBezTo>
                    <a:pt x="765882" y="-10068"/>
                    <a:pt x="852127" y="-10068"/>
                    <a:pt x="921221" y="31293"/>
                  </a:cubicBezTo>
                  <a:lnTo>
                    <a:pt x="1511176" y="384016"/>
                  </a:lnTo>
                  <a:cubicBezTo>
                    <a:pt x="1577228" y="423552"/>
                    <a:pt x="1617683" y="494856"/>
                    <a:pt x="1617737" y="571837"/>
                  </a:cubicBezTo>
                  <a:lnTo>
                    <a:pt x="1617737" y="1286212"/>
                  </a:lnTo>
                  <a:cubicBezTo>
                    <a:pt x="1617506" y="1363146"/>
                    <a:pt x="1577097" y="1434369"/>
                    <a:pt x="1511176" y="1474033"/>
                  </a:cubicBezTo>
                  <a:lnTo>
                    <a:pt x="921221" y="1826756"/>
                  </a:lnTo>
                  <a:cubicBezTo>
                    <a:pt x="887333" y="1847103"/>
                    <a:pt x="848531" y="1857807"/>
                    <a:pt x="809005" y="1857712"/>
                  </a:cubicBezTo>
                  <a:close/>
                  <a:moveTo>
                    <a:pt x="809005" y="119400"/>
                  </a:moveTo>
                  <a:cubicBezTo>
                    <a:pt x="791002" y="119454"/>
                    <a:pt x="773336" y="124281"/>
                    <a:pt x="757808" y="133389"/>
                  </a:cubicBezTo>
                  <a:lnTo>
                    <a:pt x="167853" y="486112"/>
                  </a:lnTo>
                  <a:cubicBezTo>
                    <a:pt x="137798" y="504232"/>
                    <a:pt x="119398" y="536742"/>
                    <a:pt x="119335" y="571837"/>
                  </a:cubicBezTo>
                  <a:lnTo>
                    <a:pt x="119335" y="1286212"/>
                  </a:lnTo>
                  <a:cubicBezTo>
                    <a:pt x="119502" y="1321201"/>
                    <a:pt x="137888" y="1353574"/>
                    <a:pt x="167853" y="1371639"/>
                  </a:cubicBezTo>
                  <a:lnTo>
                    <a:pt x="757808" y="1724660"/>
                  </a:lnTo>
                  <a:cubicBezTo>
                    <a:pt x="789369" y="1743392"/>
                    <a:pt x="828640" y="1743392"/>
                    <a:pt x="860201" y="1724660"/>
                  </a:cubicBezTo>
                  <a:lnTo>
                    <a:pt x="1450156" y="1371937"/>
                  </a:lnTo>
                  <a:cubicBezTo>
                    <a:pt x="1480211" y="1353817"/>
                    <a:pt x="1498611" y="1321307"/>
                    <a:pt x="1498674" y="1286212"/>
                  </a:cubicBezTo>
                  <a:lnTo>
                    <a:pt x="1498674" y="571837"/>
                  </a:lnTo>
                  <a:cubicBezTo>
                    <a:pt x="1498507" y="536848"/>
                    <a:pt x="1480121" y="504475"/>
                    <a:pt x="1450156" y="486410"/>
                  </a:cubicBezTo>
                  <a:lnTo>
                    <a:pt x="860201" y="133389"/>
                  </a:lnTo>
                  <a:cubicBezTo>
                    <a:pt x="844673" y="124281"/>
                    <a:pt x="827007" y="119454"/>
                    <a:pt x="809005" y="119400"/>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82" name="图形 12"/>
          <p:cNvGrpSpPr/>
          <p:nvPr/>
        </p:nvGrpSpPr>
        <p:grpSpPr>
          <a:xfrm>
            <a:off x="7118780" y="8035111"/>
            <a:ext cx="1326645" cy="1326645"/>
            <a:chOff x="14828156" y="2476500"/>
            <a:chExt cx="1905000" cy="1905000"/>
          </a:xfrm>
          <a:solidFill>
            <a:schemeClr val="tx1"/>
          </a:solidFill>
        </p:grpSpPr>
        <p:sp>
          <p:nvSpPr>
            <p:cNvPr id="83" name="任意多边形: 形状 82"/>
            <p:cNvSpPr/>
            <p:nvPr/>
          </p:nvSpPr>
          <p:spPr>
            <a:xfrm>
              <a:off x="14870060" y="2518495"/>
              <a:ext cx="1819424" cy="1819424"/>
            </a:xfrm>
            <a:custGeom>
              <a:avLst/>
              <a:gdLst>
                <a:gd name="connsiteX0" fmla="*/ 910596 w 1819423"/>
                <a:gd name="connsiteY0" fmla="*/ 1820738 h 1819423"/>
                <a:gd name="connsiteX1" fmla="*/ 273 w 1819423"/>
                <a:gd name="connsiteY1" fmla="*/ 910596 h 1819423"/>
                <a:gd name="connsiteX2" fmla="*/ 910415 w 1819423"/>
                <a:gd name="connsiteY2" fmla="*/ 273 h 1819423"/>
                <a:gd name="connsiteX3" fmla="*/ 1419588 w 1819423"/>
                <a:gd name="connsiteY3" fmla="*/ 155947 h 1819423"/>
                <a:gd name="connsiteX4" fmla="*/ 1443588 w 1819423"/>
                <a:gd name="connsiteY4" fmla="*/ 232241 h 1819423"/>
                <a:gd name="connsiteX5" fmla="*/ 1367294 w 1819423"/>
                <a:gd name="connsiteY5" fmla="*/ 256241 h 1819423"/>
                <a:gd name="connsiteX6" fmla="*/ 1357080 w 1819423"/>
                <a:gd name="connsiteY6" fmla="*/ 249411 h 1819423"/>
                <a:gd name="connsiteX7" fmla="*/ 250953 w 1819423"/>
                <a:gd name="connsiteY7" fmla="*/ 462478 h 1819423"/>
                <a:gd name="connsiteX8" fmla="*/ 464021 w 1819423"/>
                <a:gd name="connsiteY8" fmla="*/ 1568605 h 1819423"/>
                <a:gd name="connsiteX9" fmla="*/ 1570148 w 1819423"/>
                <a:gd name="connsiteY9" fmla="*/ 1355538 h 1819423"/>
                <a:gd name="connsiteX10" fmla="*/ 1649974 w 1819423"/>
                <a:gd name="connsiteY10" fmla="*/ 612849 h 1819423"/>
                <a:gd name="connsiteX11" fmla="*/ 1681377 w 1819423"/>
                <a:gd name="connsiteY11" fmla="*/ 539179 h 1819423"/>
                <a:gd name="connsiteX12" fmla="*/ 1755047 w 1819423"/>
                <a:gd name="connsiteY12" fmla="*/ 570582 h 1819423"/>
                <a:gd name="connsiteX13" fmla="*/ 1249115 w 1819423"/>
                <a:gd name="connsiteY13" fmla="*/ 1755170 h 1819423"/>
                <a:gd name="connsiteX14" fmla="*/ 910596 w 1819423"/>
                <a:gd name="connsiteY14" fmla="*/ 1820738 h 181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9423" h="1819423">
                  <a:moveTo>
                    <a:pt x="910596" y="1820738"/>
                  </a:moveTo>
                  <a:cubicBezTo>
                    <a:pt x="407888" y="1820788"/>
                    <a:pt x="322" y="1413303"/>
                    <a:pt x="273" y="910596"/>
                  </a:cubicBezTo>
                  <a:cubicBezTo>
                    <a:pt x="223" y="407888"/>
                    <a:pt x="407707" y="322"/>
                    <a:pt x="910415" y="273"/>
                  </a:cubicBezTo>
                  <a:cubicBezTo>
                    <a:pt x="1091862" y="254"/>
                    <a:pt x="1269173" y="54466"/>
                    <a:pt x="1419588" y="155947"/>
                  </a:cubicBezTo>
                  <a:cubicBezTo>
                    <a:pt x="1447284" y="170387"/>
                    <a:pt x="1458029" y="204546"/>
                    <a:pt x="1443588" y="232241"/>
                  </a:cubicBezTo>
                  <a:cubicBezTo>
                    <a:pt x="1429147" y="259937"/>
                    <a:pt x="1394989" y="270682"/>
                    <a:pt x="1367294" y="256241"/>
                  </a:cubicBezTo>
                  <a:cubicBezTo>
                    <a:pt x="1363651" y="254342"/>
                    <a:pt x="1360226" y="252052"/>
                    <a:pt x="1357080" y="249411"/>
                  </a:cubicBezTo>
                  <a:cubicBezTo>
                    <a:pt x="992795" y="2799"/>
                    <a:pt x="497565" y="98193"/>
                    <a:pt x="250953" y="462478"/>
                  </a:cubicBezTo>
                  <a:cubicBezTo>
                    <a:pt x="4342" y="826764"/>
                    <a:pt x="99735" y="1321993"/>
                    <a:pt x="464021" y="1568605"/>
                  </a:cubicBezTo>
                  <a:cubicBezTo>
                    <a:pt x="828306" y="1815217"/>
                    <a:pt x="1323536" y="1719823"/>
                    <a:pt x="1570148" y="1355538"/>
                  </a:cubicBezTo>
                  <a:cubicBezTo>
                    <a:pt x="1718382" y="1136571"/>
                    <a:pt x="1748290" y="858316"/>
                    <a:pt x="1649974" y="612849"/>
                  </a:cubicBezTo>
                  <a:cubicBezTo>
                    <a:pt x="1638302" y="583834"/>
                    <a:pt x="1652362" y="550851"/>
                    <a:pt x="1681377" y="539179"/>
                  </a:cubicBezTo>
                  <a:cubicBezTo>
                    <a:pt x="1710392" y="527507"/>
                    <a:pt x="1743375" y="541567"/>
                    <a:pt x="1755047" y="570582"/>
                  </a:cubicBezTo>
                  <a:cubicBezTo>
                    <a:pt x="1942453" y="1037406"/>
                    <a:pt x="1715939" y="1567764"/>
                    <a:pt x="1249115" y="1755170"/>
                  </a:cubicBezTo>
                  <a:cubicBezTo>
                    <a:pt x="1141479" y="1798380"/>
                    <a:pt x="1026581" y="1820635"/>
                    <a:pt x="910596" y="1820738"/>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84" name="任意多边形: 形状 83"/>
            <p:cNvSpPr/>
            <p:nvPr/>
          </p:nvSpPr>
          <p:spPr>
            <a:xfrm>
              <a:off x="15132879" y="2781921"/>
              <a:ext cx="1294805" cy="1292944"/>
            </a:xfrm>
            <a:custGeom>
              <a:avLst/>
              <a:gdLst>
                <a:gd name="connsiteX0" fmla="*/ 647777 w 1294804"/>
                <a:gd name="connsiteY0" fmla="*/ 1293886 h 1292944"/>
                <a:gd name="connsiteX1" fmla="*/ 273 w 1294804"/>
                <a:gd name="connsiteY1" fmla="*/ 647777 h 1292944"/>
                <a:gd name="connsiteX2" fmla="*/ 646382 w 1294804"/>
                <a:gd name="connsiteY2" fmla="*/ 273 h 1292944"/>
                <a:gd name="connsiteX3" fmla="*/ 1009429 w 1294804"/>
                <a:gd name="connsiteY3" fmla="*/ 111298 h 1292944"/>
                <a:gd name="connsiteX4" fmla="*/ 1026985 w 1294804"/>
                <a:gd name="connsiteY4" fmla="*/ 189328 h 1292944"/>
                <a:gd name="connsiteX5" fmla="*/ 948955 w 1294804"/>
                <a:gd name="connsiteY5" fmla="*/ 206883 h 1292944"/>
                <a:gd name="connsiteX6" fmla="*/ 945433 w 1294804"/>
                <a:gd name="connsiteY6" fmla="*/ 204464 h 1292944"/>
                <a:gd name="connsiteX7" fmla="*/ 204794 w 1294804"/>
                <a:gd name="connsiteY7" fmla="*/ 349791 h 1292944"/>
                <a:gd name="connsiteX8" fmla="*/ 350121 w 1294804"/>
                <a:gd name="connsiteY8" fmla="*/ 1090431 h 1292944"/>
                <a:gd name="connsiteX9" fmla="*/ 1090760 w 1294804"/>
                <a:gd name="connsiteY9" fmla="*/ 945104 h 1292944"/>
                <a:gd name="connsiteX10" fmla="*/ 1181475 w 1294804"/>
                <a:gd name="connsiteY10" fmla="*/ 647079 h 1292944"/>
                <a:gd name="connsiteX11" fmla="*/ 1143077 w 1294804"/>
                <a:gd name="connsiteY11" fmla="*/ 447352 h 1292944"/>
                <a:gd name="connsiteX12" fmla="*/ 1177860 w 1294804"/>
                <a:gd name="connsiteY12" fmla="*/ 375331 h 1292944"/>
                <a:gd name="connsiteX13" fmla="*/ 1247852 w 1294804"/>
                <a:gd name="connsiteY13" fmla="*/ 405085 h 1292944"/>
                <a:gd name="connsiteX14" fmla="*/ 888539 w 1294804"/>
                <a:gd name="connsiteY14" fmla="*/ 1247197 h 1292944"/>
                <a:gd name="connsiteX15" fmla="*/ 647777 w 1294804"/>
                <a:gd name="connsiteY15" fmla="*/ 1293886 h 129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4804" h="1292944">
                  <a:moveTo>
                    <a:pt x="647777" y="1293886"/>
                  </a:moveTo>
                  <a:cubicBezTo>
                    <a:pt x="290556" y="1294271"/>
                    <a:pt x="658" y="1004998"/>
                    <a:pt x="273" y="647777"/>
                  </a:cubicBezTo>
                  <a:cubicBezTo>
                    <a:pt x="-112" y="290556"/>
                    <a:pt x="289161" y="658"/>
                    <a:pt x="646382" y="273"/>
                  </a:cubicBezTo>
                  <a:cubicBezTo>
                    <a:pt x="775779" y="133"/>
                    <a:pt x="902244" y="38808"/>
                    <a:pt x="1009429" y="111298"/>
                  </a:cubicBezTo>
                  <a:cubicBezTo>
                    <a:pt x="1035825" y="127998"/>
                    <a:pt x="1043684" y="162933"/>
                    <a:pt x="1026985" y="189328"/>
                  </a:cubicBezTo>
                  <a:cubicBezTo>
                    <a:pt x="1010285" y="215723"/>
                    <a:pt x="975350" y="223583"/>
                    <a:pt x="948955" y="206883"/>
                  </a:cubicBezTo>
                  <a:cubicBezTo>
                    <a:pt x="947751" y="206122"/>
                    <a:pt x="946576" y="205315"/>
                    <a:pt x="945433" y="204464"/>
                  </a:cubicBezTo>
                  <a:cubicBezTo>
                    <a:pt x="700781" y="40073"/>
                    <a:pt x="369185" y="105138"/>
                    <a:pt x="204794" y="349791"/>
                  </a:cubicBezTo>
                  <a:cubicBezTo>
                    <a:pt x="40403" y="594444"/>
                    <a:pt x="105468" y="926040"/>
                    <a:pt x="350121" y="1090431"/>
                  </a:cubicBezTo>
                  <a:cubicBezTo>
                    <a:pt x="594774" y="1254822"/>
                    <a:pt x="926369" y="1189756"/>
                    <a:pt x="1090760" y="945104"/>
                  </a:cubicBezTo>
                  <a:cubicBezTo>
                    <a:pt x="1149964" y="856994"/>
                    <a:pt x="1181548" y="753232"/>
                    <a:pt x="1181475" y="647079"/>
                  </a:cubicBezTo>
                  <a:cubicBezTo>
                    <a:pt x="1181545" y="578662"/>
                    <a:pt x="1168511" y="510865"/>
                    <a:pt x="1143077" y="447352"/>
                  </a:cubicBezTo>
                  <a:cubicBezTo>
                    <a:pt x="1132794" y="417859"/>
                    <a:pt x="1148367" y="385614"/>
                    <a:pt x="1177860" y="375331"/>
                  </a:cubicBezTo>
                  <a:cubicBezTo>
                    <a:pt x="1205372" y="365739"/>
                    <a:pt x="1235669" y="378618"/>
                    <a:pt x="1247852" y="405085"/>
                  </a:cubicBezTo>
                  <a:cubicBezTo>
                    <a:pt x="1381173" y="736849"/>
                    <a:pt x="1220303" y="1113876"/>
                    <a:pt x="888539" y="1247197"/>
                  </a:cubicBezTo>
                  <a:cubicBezTo>
                    <a:pt x="811992" y="1277958"/>
                    <a:pt x="730273" y="1293805"/>
                    <a:pt x="647777" y="1293886"/>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85" name="任意多边形: 形状 84"/>
            <p:cNvSpPr/>
            <p:nvPr/>
          </p:nvSpPr>
          <p:spPr>
            <a:xfrm>
              <a:off x="15725615" y="3323655"/>
              <a:ext cx="230684" cy="230684"/>
            </a:xfrm>
            <a:custGeom>
              <a:avLst/>
              <a:gdLst>
                <a:gd name="connsiteX0" fmla="*/ 273 w 230683"/>
                <a:gd name="connsiteY0" fmla="*/ 115763 h 230683"/>
                <a:gd name="connsiteX1" fmla="*/ 115763 w 230683"/>
                <a:gd name="connsiteY1" fmla="*/ 231254 h 230683"/>
                <a:gd name="connsiteX2" fmla="*/ 231254 w 230683"/>
                <a:gd name="connsiteY2" fmla="*/ 115763 h 230683"/>
                <a:gd name="connsiteX3" fmla="*/ 115763 w 230683"/>
                <a:gd name="connsiteY3" fmla="*/ 273 h 230683"/>
                <a:gd name="connsiteX4" fmla="*/ 273 w 230683"/>
                <a:gd name="connsiteY4" fmla="*/ 115763 h 230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83" h="230683">
                  <a:moveTo>
                    <a:pt x="273" y="115763"/>
                  </a:moveTo>
                  <a:cubicBezTo>
                    <a:pt x="273" y="179547"/>
                    <a:pt x="51979" y="231254"/>
                    <a:pt x="115763" y="231254"/>
                  </a:cubicBezTo>
                  <a:cubicBezTo>
                    <a:pt x="179547" y="231254"/>
                    <a:pt x="231254" y="179547"/>
                    <a:pt x="231254" y="115763"/>
                  </a:cubicBezTo>
                  <a:cubicBezTo>
                    <a:pt x="231254" y="51979"/>
                    <a:pt x="179547" y="273"/>
                    <a:pt x="115763" y="273"/>
                  </a:cubicBezTo>
                  <a:cubicBezTo>
                    <a:pt x="51979" y="273"/>
                    <a:pt x="273" y="51979"/>
                    <a:pt x="273" y="115763"/>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86" name="任意多边形: 形状 85"/>
            <p:cNvSpPr/>
            <p:nvPr/>
          </p:nvSpPr>
          <p:spPr>
            <a:xfrm>
              <a:off x="15844796" y="2621199"/>
              <a:ext cx="812974" cy="812974"/>
            </a:xfrm>
            <a:custGeom>
              <a:avLst/>
              <a:gdLst>
                <a:gd name="connsiteX0" fmla="*/ 796979 w 812973"/>
                <a:gd name="connsiteY0" fmla="*/ 17702 h 812973"/>
                <a:gd name="connsiteX1" fmla="*/ 796996 w 812973"/>
                <a:gd name="connsiteY1" fmla="*/ 101892 h 812973"/>
                <a:gd name="connsiteX2" fmla="*/ 796979 w 812973"/>
                <a:gd name="connsiteY2" fmla="*/ 101909 h 812973"/>
                <a:gd name="connsiteX3" fmla="*/ 84479 w 812973"/>
                <a:gd name="connsiteY3" fmla="*/ 814350 h 812973"/>
                <a:gd name="connsiteX4" fmla="*/ 273 w 812973"/>
                <a:gd name="connsiteY4" fmla="*/ 730173 h 812973"/>
                <a:gd name="connsiteX5" fmla="*/ 712772 w 812973"/>
                <a:gd name="connsiteY5" fmla="*/ 17702 h 812973"/>
                <a:gd name="connsiteX6" fmla="*/ 796949 w 812973"/>
                <a:gd name="connsiteY6" fmla="*/ 17702 h 812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973" h="812973">
                  <a:moveTo>
                    <a:pt x="796979" y="17702"/>
                  </a:moveTo>
                  <a:cubicBezTo>
                    <a:pt x="820232" y="40946"/>
                    <a:pt x="820240" y="78639"/>
                    <a:pt x="796996" y="101892"/>
                  </a:cubicBezTo>
                  <a:cubicBezTo>
                    <a:pt x="796991" y="101898"/>
                    <a:pt x="796985" y="101904"/>
                    <a:pt x="796979" y="101909"/>
                  </a:cubicBezTo>
                  <a:lnTo>
                    <a:pt x="84479" y="814350"/>
                  </a:lnTo>
                  <a:lnTo>
                    <a:pt x="273" y="730173"/>
                  </a:lnTo>
                  <a:lnTo>
                    <a:pt x="712772" y="17702"/>
                  </a:lnTo>
                  <a:cubicBezTo>
                    <a:pt x="736019" y="-5537"/>
                    <a:pt x="773703" y="-5537"/>
                    <a:pt x="796949" y="17702"/>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87" name="图形 14"/>
          <p:cNvGrpSpPr/>
          <p:nvPr/>
        </p:nvGrpSpPr>
        <p:grpSpPr>
          <a:xfrm>
            <a:off x="8804883" y="8035111"/>
            <a:ext cx="1326645" cy="1326645"/>
            <a:chOff x="17249320" y="2476500"/>
            <a:chExt cx="1905000" cy="1905000"/>
          </a:xfrm>
          <a:solidFill>
            <a:schemeClr val="tx1"/>
          </a:solidFill>
        </p:grpSpPr>
        <p:sp>
          <p:nvSpPr>
            <p:cNvPr id="88" name="任意多边形: 形状 87"/>
            <p:cNvSpPr/>
            <p:nvPr/>
          </p:nvSpPr>
          <p:spPr>
            <a:xfrm>
              <a:off x="17468707" y="2500683"/>
              <a:ext cx="1465957" cy="1856631"/>
            </a:xfrm>
            <a:custGeom>
              <a:avLst/>
              <a:gdLst>
                <a:gd name="connsiteX0" fmla="*/ 1275443 w 1465957"/>
                <a:gd name="connsiteY0" fmla="*/ 1225973 h 1856630"/>
                <a:gd name="connsiteX1" fmla="*/ 1225978 w 1465957"/>
                <a:gd name="connsiteY1" fmla="*/ 190777 h 1856630"/>
                <a:gd name="connsiteX2" fmla="*/ 190781 w 1465957"/>
                <a:gd name="connsiteY2" fmla="*/ 240242 h 1856630"/>
                <a:gd name="connsiteX3" fmla="*/ 283 w 1465957"/>
                <a:gd name="connsiteY3" fmla="*/ 731864 h 1856630"/>
                <a:gd name="connsiteX4" fmla="*/ 190783 w 1465957"/>
                <a:gd name="connsiteY4" fmla="*/ 1221508 h 1856630"/>
                <a:gd name="connsiteX5" fmla="*/ 8915 w 1465957"/>
                <a:gd name="connsiteY5" fmla="*/ 1590900 h 1856630"/>
                <a:gd name="connsiteX6" fmla="*/ 14869 w 1465957"/>
                <a:gd name="connsiteY6" fmla="*/ 1667100 h 1856630"/>
                <a:gd name="connsiteX7" fmla="*/ 85413 w 1465957"/>
                <a:gd name="connsiteY7" fmla="*/ 1699247 h 1856630"/>
                <a:gd name="connsiteX8" fmla="*/ 246445 w 1465957"/>
                <a:gd name="connsiteY8" fmla="*/ 1678708 h 1856630"/>
                <a:gd name="connsiteX9" fmla="*/ 328598 w 1465957"/>
                <a:gd name="connsiteY9" fmla="*/ 1819500 h 1856630"/>
                <a:gd name="connsiteX10" fmla="*/ 393190 w 1465957"/>
                <a:gd name="connsiteY10" fmla="*/ 1857600 h 1856630"/>
                <a:gd name="connsiteX11" fmla="*/ 395869 w 1465957"/>
                <a:gd name="connsiteY11" fmla="*/ 1857600 h 1856630"/>
                <a:gd name="connsiteX12" fmla="*/ 460460 w 1465957"/>
                <a:gd name="connsiteY12" fmla="*/ 1816523 h 1856630"/>
                <a:gd name="connsiteX13" fmla="*/ 636375 w 1465957"/>
                <a:gd name="connsiteY13" fmla="*/ 1461717 h 1856630"/>
                <a:gd name="connsiteX14" fmla="*/ 736090 w 1465957"/>
                <a:gd name="connsiteY14" fmla="*/ 1467670 h 1856630"/>
                <a:gd name="connsiteX15" fmla="*/ 832828 w 1465957"/>
                <a:gd name="connsiteY15" fmla="*/ 1461717 h 1856630"/>
                <a:gd name="connsiteX16" fmla="*/ 1005766 w 1465957"/>
                <a:gd name="connsiteY16" fmla="*/ 1816523 h 1856630"/>
                <a:gd name="connsiteX17" fmla="*/ 1070358 w 1465957"/>
                <a:gd name="connsiteY17" fmla="*/ 1857600 h 1856630"/>
                <a:gd name="connsiteX18" fmla="*/ 1073036 w 1465957"/>
                <a:gd name="connsiteY18" fmla="*/ 1857600 h 1856630"/>
                <a:gd name="connsiteX19" fmla="*/ 1137628 w 1465957"/>
                <a:gd name="connsiteY19" fmla="*/ 1819500 h 1856630"/>
                <a:gd name="connsiteX20" fmla="*/ 1219781 w 1465957"/>
                <a:gd name="connsiteY20" fmla="*/ 1678708 h 1856630"/>
                <a:gd name="connsiteX21" fmla="*/ 1378134 w 1465957"/>
                <a:gd name="connsiteY21" fmla="*/ 1699247 h 1856630"/>
                <a:gd name="connsiteX22" fmla="*/ 1448381 w 1465957"/>
                <a:gd name="connsiteY22" fmla="*/ 1669481 h 1856630"/>
                <a:gd name="connsiteX23" fmla="*/ 1454334 w 1465957"/>
                <a:gd name="connsiteY23" fmla="*/ 1593281 h 1856630"/>
                <a:gd name="connsiteX24" fmla="*/ 395571 w 1465957"/>
                <a:gd name="connsiteY24" fmla="*/ 1709665 h 1856630"/>
                <a:gd name="connsiteX25" fmla="*/ 306274 w 1465957"/>
                <a:gd name="connsiteY25" fmla="*/ 1554883 h 1856630"/>
                <a:gd name="connsiteX26" fmla="*/ 132443 w 1465957"/>
                <a:gd name="connsiteY26" fmla="*/ 1577505 h 1856630"/>
                <a:gd name="connsiteX27" fmla="*/ 276508 w 1465957"/>
                <a:gd name="connsiteY27" fmla="*/ 1285505 h 1856630"/>
                <a:gd name="connsiteX28" fmla="*/ 537553 w 1465957"/>
                <a:gd name="connsiteY28" fmla="*/ 1424212 h 1856630"/>
                <a:gd name="connsiteX29" fmla="*/ 733113 w 1465957"/>
                <a:gd name="connsiteY29" fmla="*/ 1366169 h 1856630"/>
                <a:gd name="connsiteX30" fmla="*/ 98808 w 1465957"/>
                <a:gd name="connsiteY30" fmla="*/ 731864 h 1856630"/>
                <a:gd name="connsiteX31" fmla="*/ 733113 w 1465957"/>
                <a:gd name="connsiteY31" fmla="*/ 97558 h 1856630"/>
                <a:gd name="connsiteX32" fmla="*/ 1367419 w 1465957"/>
                <a:gd name="connsiteY32" fmla="*/ 731864 h 1856630"/>
                <a:gd name="connsiteX33" fmla="*/ 733113 w 1465957"/>
                <a:gd name="connsiteY33" fmla="*/ 1366169 h 1856630"/>
                <a:gd name="connsiteX34" fmla="*/ 1158762 w 1465957"/>
                <a:gd name="connsiteY34" fmla="*/ 1556669 h 1856630"/>
                <a:gd name="connsiteX35" fmla="*/ 1065000 w 1465957"/>
                <a:gd name="connsiteY35" fmla="*/ 1717404 h 1856630"/>
                <a:gd name="connsiteX36" fmla="*/ 921232 w 1465957"/>
                <a:gd name="connsiteY36" fmla="*/ 1423022 h 1856630"/>
                <a:gd name="connsiteX37" fmla="*/ 1192099 w 1465957"/>
                <a:gd name="connsiteY37" fmla="*/ 1282528 h 1856630"/>
                <a:gd name="connsiteX38" fmla="*/ 1339439 w 1465957"/>
                <a:gd name="connsiteY38" fmla="*/ 1583161 h 185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5957" h="1856630">
                  <a:moveTo>
                    <a:pt x="1275443" y="1225973"/>
                  </a:moveTo>
                  <a:cubicBezTo>
                    <a:pt x="1547645" y="926452"/>
                    <a:pt x="1525499" y="462979"/>
                    <a:pt x="1225978" y="190777"/>
                  </a:cubicBezTo>
                  <a:cubicBezTo>
                    <a:pt x="926457" y="-81426"/>
                    <a:pt x="462984" y="-59279"/>
                    <a:pt x="190781" y="240242"/>
                  </a:cubicBezTo>
                  <a:cubicBezTo>
                    <a:pt x="68489" y="374807"/>
                    <a:pt x="592" y="550031"/>
                    <a:pt x="283" y="731864"/>
                  </a:cubicBezTo>
                  <a:cubicBezTo>
                    <a:pt x="-720" y="913352"/>
                    <a:pt x="67391" y="1088418"/>
                    <a:pt x="190783" y="1221508"/>
                  </a:cubicBezTo>
                  <a:lnTo>
                    <a:pt x="8915" y="1590900"/>
                  </a:lnTo>
                  <a:cubicBezTo>
                    <a:pt x="-2246" y="1615649"/>
                    <a:pt x="-1" y="1644384"/>
                    <a:pt x="14869" y="1667100"/>
                  </a:cubicBezTo>
                  <a:cubicBezTo>
                    <a:pt x="30504" y="1690185"/>
                    <a:pt x="57733" y="1702593"/>
                    <a:pt x="85413" y="1699247"/>
                  </a:cubicBezTo>
                  <a:lnTo>
                    <a:pt x="246445" y="1678708"/>
                  </a:lnTo>
                  <a:lnTo>
                    <a:pt x="328598" y="1819500"/>
                  </a:lnTo>
                  <a:cubicBezTo>
                    <a:pt x="341957" y="1842648"/>
                    <a:pt x="366467" y="1857106"/>
                    <a:pt x="393190" y="1857600"/>
                  </a:cubicBezTo>
                  <a:lnTo>
                    <a:pt x="395869" y="1857600"/>
                  </a:lnTo>
                  <a:cubicBezTo>
                    <a:pt x="423271" y="1856687"/>
                    <a:pt x="448012" y="1840953"/>
                    <a:pt x="460460" y="1816523"/>
                  </a:cubicBezTo>
                  <a:lnTo>
                    <a:pt x="636375" y="1461717"/>
                  </a:lnTo>
                  <a:cubicBezTo>
                    <a:pt x="669360" y="1466753"/>
                    <a:pt x="702739" y="1468746"/>
                    <a:pt x="736090" y="1467670"/>
                  </a:cubicBezTo>
                  <a:cubicBezTo>
                    <a:pt x="768237" y="1467670"/>
                    <a:pt x="800681" y="1464694"/>
                    <a:pt x="832828" y="1461717"/>
                  </a:cubicBezTo>
                  <a:lnTo>
                    <a:pt x="1005766" y="1816523"/>
                  </a:lnTo>
                  <a:cubicBezTo>
                    <a:pt x="1018214" y="1840953"/>
                    <a:pt x="1042955" y="1856687"/>
                    <a:pt x="1070358" y="1857600"/>
                  </a:cubicBezTo>
                  <a:lnTo>
                    <a:pt x="1073036" y="1857600"/>
                  </a:lnTo>
                  <a:cubicBezTo>
                    <a:pt x="1099759" y="1857106"/>
                    <a:pt x="1124269" y="1842649"/>
                    <a:pt x="1137628" y="1819500"/>
                  </a:cubicBezTo>
                  <a:lnTo>
                    <a:pt x="1219781" y="1678708"/>
                  </a:lnTo>
                  <a:lnTo>
                    <a:pt x="1378134" y="1699247"/>
                  </a:lnTo>
                  <a:cubicBezTo>
                    <a:pt x="1405119" y="1702120"/>
                    <a:pt x="1431676" y="1690867"/>
                    <a:pt x="1448381" y="1669481"/>
                  </a:cubicBezTo>
                  <a:cubicBezTo>
                    <a:pt x="1463251" y="1646765"/>
                    <a:pt x="1465496" y="1618031"/>
                    <a:pt x="1454334" y="1593281"/>
                  </a:cubicBezTo>
                  <a:close/>
                  <a:moveTo>
                    <a:pt x="395571" y="1709665"/>
                  </a:moveTo>
                  <a:lnTo>
                    <a:pt x="306274" y="1554883"/>
                  </a:lnTo>
                  <a:lnTo>
                    <a:pt x="132443" y="1577505"/>
                  </a:lnTo>
                  <a:lnTo>
                    <a:pt x="276508" y="1285505"/>
                  </a:lnTo>
                  <a:cubicBezTo>
                    <a:pt x="353945" y="1347868"/>
                    <a:pt x="442533" y="1394940"/>
                    <a:pt x="537553" y="1424212"/>
                  </a:cubicBezTo>
                  <a:close/>
                  <a:moveTo>
                    <a:pt x="733113" y="1366169"/>
                  </a:moveTo>
                  <a:cubicBezTo>
                    <a:pt x="382796" y="1366169"/>
                    <a:pt x="98808" y="1082181"/>
                    <a:pt x="98808" y="731864"/>
                  </a:cubicBezTo>
                  <a:cubicBezTo>
                    <a:pt x="98808" y="381547"/>
                    <a:pt x="382796" y="97558"/>
                    <a:pt x="733113" y="97558"/>
                  </a:cubicBezTo>
                  <a:cubicBezTo>
                    <a:pt x="1083430" y="97558"/>
                    <a:pt x="1367419" y="381547"/>
                    <a:pt x="1367419" y="731864"/>
                  </a:cubicBezTo>
                  <a:cubicBezTo>
                    <a:pt x="1367419" y="1082181"/>
                    <a:pt x="1083430" y="1366169"/>
                    <a:pt x="733113" y="1366169"/>
                  </a:cubicBezTo>
                  <a:close/>
                  <a:moveTo>
                    <a:pt x="1158762" y="1556669"/>
                  </a:moveTo>
                  <a:lnTo>
                    <a:pt x="1065000" y="1717404"/>
                  </a:lnTo>
                  <a:lnTo>
                    <a:pt x="921232" y="1423022"/>
                  </a:lnTo>
                  <a:cubicBezTo>
                    <a:pt x="1019104" y="1392541"/>
                    <a:pt x="1110808" y="1344976"/>
                    <a:pt x="1192099" y="1282528"/>
                  </a:cubicBezTo>
                  <a:lnTo>
                    <a:pt x="1339439" y="1583161"/>
                  </a:ln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89" name="任意多边形: 形状 88"/>
            <p:cNvSpPr/>
            <p:nvPr/>
          </p:nvSpPr>
          <p:spPr>
            <a:xfrm>
              <a:off x="17788858" y="2837385"/>
              <a:ext cx="822275" cy="790649"/>
            </a:xfrm>
            <a:custGeom>
              <a:avLst/>
              <a:gdLst>
                <a:gd name="connsiteX0" fmla="*/ 595425 w 822275"/>
                <a:gd name="connsiteY0" fmla="*/ 791640 h 790649"/>
                <a:gd name="connsiteX1" fmla="*/ 540359 w 822275"/>
                <a:gd name="connsiteY1" fmla="*/ 778543 h 790649"/>
                <a:gd name="connsiteX2" fmla="*/ 415343 w 822275"/>
                <a:gd name="connsiteY2" fmla="*/ 713058 h 790649"/>
                <a:gd name="connsiteX3" fmla="*/ 286458 w 822275"/>
                <a:gd name="connsiteY3" fmla="*/ 780329 h 790649"/>
                <a:gd name="connsiteX4" fmla="*/ 234368 w 822275"/>
                <a:gd name="connsiteY4" fmla="*/ 791044 h 790649"/>
                <a:gd name="connsiteX5" fmla="*/ 113944 w 822275"/>
                <a:gd name="connsiteY5" fmla="*/ 668589 h 790649"/>
                <a:gd name="connsiteX6" fmla="*/ 115305 w 822275"/>
                <a:gd name="connsiteY6" fmla="*/ 651443 h 790649"/>
                <a:gd name="connsiteX7" fmla="*/ 135546 w 822275"/>
                <a:gd name="connsiteY7" fmla="*/ 513926 h 790649"/>
                <a:gd name="connsiteX8" fmla="*/ 35236 w 822275"/>
                <a:gd name="connsiteY8" fmla="*/ 415700 h 790649"/>
                <a:gd name="connsiteX9" fmla="*/ 5470 w 822275"/>
                <a:gd name="connsiteY9" fmla="*/ 296637 h 790649"/>
                <a:gd name="connsiteX10" fmla="*/ 5470 w 822275"/>
                <a:gd name="connsiteY10" fmla="*/ 292768 h 790649"/>
                <a:gd name="connsiteX11" fmla="*/ 100423 w 822275"/>
                <a:gd name="connsiteY11" fmla="*/ 213293 h 790649"/>
                <a:gd name="connsiteX12" fmla="*/ 240619 w 822275"/>
                <a:gd name="connsiteY12" fmla="*/ 192458 h 790649"/>
                <a:gd name="connsiteX13" fmla="*/ 303722 w 822275"/>
                <a:gd name="connsiteY13" fmla="*/ 65954 h 790649"/>
                <a:gd name="connsiteX14" fmla="*/ 463541 w 822275"/>
                <a:gd name="connsiteY14" fmla="*/ 12949 h 790649"/>
                <a:gd name="connsiteX15" fmla="*/ 516546 w 822275"/>
                <a:gd name="connsiteY15" fmla="*/ 65954 h 790649"/>
                <a:gd name="connsiteX16" fmla="*/ 579947 w 822275"/>
                <a:gd name="connsiteY16" fmla="*/ 192458 h 790649"/>
                <a:gd name="connsiteX17" fmla="*/ 718357 w 822275"/>
                <a:gd name="connsiteY17" fmla="*/ 212996 h 790649"/>
                <a:gd name="connsiteX18" fmla="*/ 818965 w 822275"/>
                <a:gd name="connsiteY18" fmla="*/ 293958 h 790649"/>
                <a:gd name="connsiteX19" fmla="*/ 793664 w 822275"/>
                <a:gd name="connsiteY19" fmla="*/ 413021 h 790649"/>
                <a:gd name="connsiteX20" fmla="*/ 789199 w 822275"/>
                <a:gd name="connsiteY20" fmla="*/ 417783 h 790649"/>
                <a:gd name="connsiteX21" fmla="*/ 689484 w 822275"/>
                <a:gd name="connsiteY21" fmla="*/ 515415 h 790649"/>
                <a:gd name="connsiteX22" fmla="*/ 714488 w 822275"/>
                <a:gd name="connsiteY22" fmla="*/ 657992 h 790649"/>
                <a:gd name="connsiteX23" fmla="*/ 666863 w 822275"/>
                <a:gd name="connsiteY23" fmla="*/ 770208 h 790649"/>
                <a:gd name="connsiteX24" fmla="*/ 664184 w 822275"/>
                <a:gd name="connsiteY24" fmla="*/ 772292 h 790649"/>
                <a:gd name="connsiteX25" fmla="*/ 595425 w 822275"/>
                <a:gd name="connsiteY25" fmla="*/ 791640 h 790649"/>
                <a:gd name="connsiteX26" fmla="*/ 415343 w 822275"/>
                <a:gd name="connsiteY26" fmla="*/ 602628 h 790649"/>
                <a:gd name="connsiteX27" fmla="*/ 585007 w 822275"/>
                <a:gd name="connsiteY27" fmla="*/ 691925 h 790649"/>
                <a:gd name="connsiteX28" fmla="*/ 608522 w 822275"/>
                <a:gd name="connsiteY28" fmla="*/ 691925 h 790649"/>
                <a:gd name="connsiteX29" fmla="*/ 617154 w 822275"/>
                <a:gd name="connsiteY29" fmla="*/ 670493 h 790649"/>
                <a:gd name="connsiteX30" fmla="*/ 584412 w 822275"/>
                <a:gd name="connsiteY30" fmla="*/ 483863 h 790649"/>
                <a:gd name="connsiteX31" fmla="*/ 718059 w 822275"/>
                <a:gd name="connsiteY31" fmla="*/ 352894 h 790649"/>
                <a:gd name="connsiteX32" fmla="*/ 724905 w 822275"/>
                <a:gd name="connsiteY32" fmla="*/ 323129 h 790649"/>
                <a:gd name="connsiteX33" fmla="*/ 706153 w 822275"/>
                <a:gd name="connsiteY33" fmla="*/ 310329 h 790649"/>
                <a:gd name="connsiteX34" fmla="*/ 518034 w 822275"/>
                <a:gd name="connsiteY34" fmla="*/ 282647 h 790649"/>
                <a:gd name="connsiteX35" fmla="*/ 432012 w 822275"/>
                <a:gd name="connsiteY35" fmla="*/ 110602 h 790649"/>
                <a:gd name="connsiteX36" fmla="*/ 401801 w 822275"/>
                <a:gd name="connsiteY36" fmla="*/ 103011 h 790649"/>
                <a:gd name="connsiteX37" fmla="*/ 394209 w 822275"/>
                <a:gd name="connsiteY37" fmla="*/ 110602 h 790649"/>
                <a:gd name="connsiteX38" fmla="*/ 308187 w 822275"/>
                <a:gd name="connsiteY38" fmla="*/ 282647 h 790649"/>
                <a:gd name="connsiteX39" fmla="*/ 119175 w 822275"/>
                <a:gd name="connsiteY39" fmla="*/ 310627 h 790649"/>
                <a:gd name="connsiteX40" fmla="*/ 101018 w 822275"/>
                <a:gd name="connsiteY40" fmla="*/ 325212 h 790649"/>
                <a:gd name="connsiteX41" fmla="*/ 105780 w 822275"/>
                <a:gd name="connsiteY41" fmla="*/ 348132 h 790649"/>
                <a:gd name="connsiteX42" fmla="*/ 241214 w 822275"/>
                <a:gd name="connsiteY42" fmla="*/ 480589 h 790649"/>
                <a:gd name="connsiteX43" fmla="*/ 213532 w 822275"/>
                <a:gd name="connsiteY43" fmla="*/ 669005 h 790649"/>
                <a:gd name="connsiteX44" fmla="*/ 221271 w 822275"/>
                <a:gd name="connsiteY44" fmla="*/ 688650 h 790649"/>
                <a:gd name="connsiteX45" fmla="*/ 224545 w 822275"/>
                <a:gd name="connsiteY45" fmla="*/ 691329 h 790649"/>
                <a:gd name="connsiteX46" fmla="*/ 234963 w 822275"/>
                <a:gd name="connsiteY46" fmla="*/ 694901 h 790649"/>
                <a:gd name="connsiteX47" fmla="*/ 248358 w 822275"/>
                <a:gd name="connsiteY47" fmla="*/ 692222 h 79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22275" h="790649">
                  <a:moveTo>
                    <a:pt x="595425" y="791640"/>
                  </a:moveTo>
                  <a:cubicBezTo>
                    <a:pt x="576301" y="791617"/>
                    <a:pt x="557446" y="787132"/>
                    <a:pt x="540359" y="778543"/>
                  </a:cubicBezTo>
                  <a:lnTo>
                    <a:pt x="415343" y="713058"/>
                  </a:lnTo>
                  <a:lnTo>
                    <a:pt x="286458" y="780329"/>
                  </a:lnTo>
                  <a:cubicBezTo>
                    <a:pt x="269990" y="787362"/>
                    <a:pt x="252275" y="791006"/>
                    <a:pt x="234368" y="791044"/>
                  </a:cubicBezTo>
                  <a:cubicBezTo>
                    <a:pt x="167299" y="790483"/>
                    <a:pt x="113383" y="735658"/>
                    <a:pt x="113944" y="668589"/>
                  </a:cubicBezTo>
                  <a:cubicBezTo>
                    <a:pt x="113992" y="662849"/>
                    <a:pt x="114447" y="657119"/>
                    <a:pt x="115305" y="651443"/>
                  </a:cubicBezTo>
                  <a:lnTo>
                    <a:pt x="135546" y="513926"/>
                  </a:lnTo>
                  <a:lnTo>
                    <a:pt x="35236" y="415700"/>
                  </a:lnTo>
                  <a:cubicBezTo>
                    <a:pt x="4048" y="384577"/>
                    <a:pt x="-7402" y="338775"/>
                    <a:pt x="5470" y="296637"/>
                  </a:cubicBezTo>
                  <a:lnTo>
                    <a:pt x="5470" y="292768"/>
                  </a:lnTo>
                  <a:cubicBezTo>
                    <a:pt x="20548" y="251143"/>
                    <a:pt x="56794" y="220806"/>
                    <a:pt x="100423" y="213293"/>
                  </a:cubicBezTo>
                  <a:lnTo>
                    <a:pt x="240619" y="192458"/>
                  </a:lnTo>
                  <a:lnTo>
                    <a:pt x="303722" y="65954"/>
                  </a:lnTo>
                  <a:cubicBezTo>
                    <a:pt x="333218" y="7184"/>
                    <a:pt x="404771" y="-16547"/>
                    <a:pt x="463541" y="12949"/>
                  </a:cubicBezTo>
                  <a:cubicBezTo>
                    <a:pt x="486456" y="24449"/>
                    <a:pt x="505046" y="43039"/>
                    <a:pt x="516546" y="65954"/>
                  </a:cubicBezTo>
                  <a:lnTo>
                    <a:pt x="579947" y="192458"/>
                  </a:lnTo>
                  <a:lnTo>
                    <a:pt x="718357" y="212996"/>
                  </a:lnTo>
                  <a:cubicBezTo>
                    <a:pt x="765194" y="217118"/>
                    <a:pt x="804920" y="249086"/>
                    <a:pt x="818965" y="293958"/>
                  </a:cubicBezTo>
                  <a:cubicBezTo>
                    <a:pt x="829797" y="335415"/>
                    <a:pt x="820418" y="379552"/>
                    <a:pt x="793664" y="413021"/>
                  </a:cubicBezTo>
                  <a:lnTo>
                    <a:pt x="789199" y="417783"/>
                  </a:lnTo>
                  <a:lnTo>
                    <a:pt x="689484" y="515415"/>
                  </a:lnTo>
                  <a:lnTo>
                    <a:pt x="714488" y="657992"/>
                  </a:lnTo>
                  <a:cubicBezTo>
                    <a:pt x="719645" y="701198"/>
                    <a:pt x="701521" y="743901"/>
                    <a:pt x="666863" y="770208"/>
                  </a:cubicBezTo>
                  <a:lnTo>
                    <a:pt x="664184" y="772292"/>
                  </a:lnTo>
                  <a:cubicBezTo>
                    <a:pt x="643612" y="785243"/>
                    <a:pt x="619732" y="791963"/>
                    <a:pt x="595425" y="791640"/>
                  </a:cubicBezTo>
                  <a:close/>
                  <a:moveTo>
                    <a:pt x="415343" y="602628"/>
                  </a:moveTo>
                  <a:lnTo>
                    <a:pt x="585007" y="691925"/>
                  </a:lnTo>
                  <a:cubicBezTo>
                    <a:pt x="592416" y="695594"/>
                    <a:pt x="601113" y="695594"/>
                    <a:pt x="608522" y="691925"/>
                  </a:cubicBezTo>
                  <a:cubicBezTo>
                    <a:pt x="614904" y="686749"/>
                    <a:pt x="618167" y="678648"/>
                    <a:pt x="617154" y="670493"/>
                  </a:cubicBezTo>
                  <a:lnTo>
                    <a:pt x="584412" y="483863"/>
                  </a:lnTo>
                  <a:lnTo>
                    <a:pt x="718059" y="352894"/>
                  </a:lnTo>
                  <a:cubicBezTo>
                    <a:pt x="724606" y="344461"/>
                    <a:pt x="727110" y="333574"/>
                    <a:pt x="724905" y="323129"/>
                  </a:cubicBezTo>
                  <a:cubicBezTo>
                    <a:pt x="724905" y="320747"/>
                    <a:pt x="722227" y="313008"/>
                    <a:pt x="706153" y="310329"/>
                  </a:cubicBezTo>
                  <a:lnTo>
                    <a:pt x="518034" y="282647"/>
                  </a:lnTo>
                  <a:lnTo>
                    <a:pt x="432012" y="110602"/>
                  </a:lnTo>
                  <a:cubicBezTo>
                    <a:pt x="425765" y="100163"/>
                    <a:pt x="412239" y="96765"/>
                    <a:pt x="401801" y="103011"/>
                  </a:cubicBezTo>
                  <a:cubicBezTo>
                    <a:pt x="398683" y="104876"/>
                    <a:pt x="396075" y="107484"/>
                    <a:pt x="394209" y="110602"/>
                  </a:cubicBezTo>
                  <a:lnTo>
                    <a:pt x="308187" y="282647"/>
                  </a:lnTo>
                  <a:lnTo>
                    <a:pt x="119175" y="310627"/>
                  </a:lnTo>
                  <a:cubicBezTo>
                    <a:pt x="111044" y="312102"/>
                    <a:pt x="104211" y="317590"/>
                    <a:pt x="101018" y="325212"/>
                  </a:cubicBezTo>
                  <a:cubicBezTo>
                    <a:pt x="98151" y="333139"/>
                    <a:pt x="99993" y="342004"/>
                    <a:pt x="105780" y="348132"/>
                  </a:cubicBezTo>
                  <a:lnTo>
                    <a:pt x="241214" y="480589"/>
                  </a:lnTo>
                  <a:lnTo>
                    <a:pt x="213532" y="669005"/>
                  </a:lnTo>
                  <a:cubicBezTo>
                    <a:pt x="211830" y="676522"/>
                    <a:pt x="214899" y="684315"/>
                    <a:pt x="221271" y="688650"/>
                  </a:cubicBezTo>
                  <a:lnTo>
                    <a:pt x="224545" y="691329"/>
                  </a:lnTo>
                  <a:cubicBezTo>
                    <a:pt x="227513" y="693666"/>
                    <a:pt x="231186" y="694925"/>
                    <a:pt x="234963" y="694901"/>
                  </a:cubicBezTo>
                  <a:cubicBezTo>
                    <a:pt x="239564" y="694934"/>
                    <a:pt x="244123" y="694022"/>
                    <a:pt x="248358" y="692222"/>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90" name="图形 16"/>
          <p:cNvGrpSpPr/>
          <p:nvPr/>
        </p:nvGrpSpPr>
        <p:grpSpPr>
          <a:xfrm>
            <a:off x="10490986" y="8035111"/>
            <a:ext cx="1326645" cy="1326645"/>
            <a:chOff x="19670485" y="2476500"/>
            <a:chExt cx="1905000" cy="1905000"/>
          </a:xfrm>
          <a:solidFill>
            <a:schemeClr val="tx1"/>
          </a:solidFill>
        </p:grpSpPr>
        <p:sp>
          <p:nvSpPr>
            <p:cNvPr id="91" name="任意多边形: 形状 90"/>
            <p:cNvSpPr/>
            <p:nvPr/>
          </p:nvSpPr>
          <p:spPr>
            <a:xfrm>
              <a:off x="19704145" y="3059336"/>
              <a:ext cx="1836167" cy="1274341"/>
            </a:xfrm>
            <a:custGeom>
              <a:avLst/>
              <a:gdLst>
                <a:gd name="connsiteX0" fmla="*/ 1665362 w 1836166"/>
                <a:gd name="connsiteY0" fmla="*/ 1274539 h 1274340"/>
                <a:gd name="connsiteX1" fmla="*/ 172318 w 1836166"/>
                <a:gd name="connsiteY1" fmla="*/ 1274539 h 1274340"/>
                <a:gd name="connsiteX2" fmla="*/ 273 w 1836166"/>
                <a:gd name="connsiteY2" fmla="*/ 1102196 h 1274340"/>
                <a:gd name="connsiteX3" fmla="*/ 273 w 1836166"/>
                <a:gd name="connsiteY3" fmla="*/ 172616 h 1274340"/>
                <a:gd name="connsiteX4" fmla="*/ 172318 w 1836166"/>
                <a:gd name="connsiteY4" fmla="*/ 273 h 1274340"/>
                <a:gd name="connsiteX5" fmla="*/ 1665362 w 1836166"/>
                <a:gd name="connsiteY5" fmla="*/ 273 h 1274340"/>
                <a:gd name="connsiteX6" fmla="*/ 1837407 w 1836166"/>
                <a:gd name="connsiteY6" fmla="*/ 172616 h 1274340"/>
                <a:gd name="connsiteX7" fmla="*/ 1837407 w 1836166"/>
                <a:gd name="connsiteY7" fmla="*/ 1102196 h 1274340"/>
                <a:gd name="connsiteX8" fmla="*/ 1665362 w 1836166"/>
                <a:gd name="connsiteY8" fmla="*/ 1274539 h 1274340"/>
                <a:gd name="connsiteX9" fmla="*/ 172318 w 1836166"/>
                <a:gd name="connsiteY9" fmla="*/ 115168 h 1274340"/>
                <a:gd name="connsiteX10" fmla="*/ 115167 w 1836166"/>
                <a:gd name="connsiteY10" fmla="*/ 172317 h 1274340"/>
                <a:gd name="connsiteX11" fmla="*/ 115168 w 1836166"/>
                <a:gd name="connsiteY11" fmla="*/ 172616 h 1274340"/>
                <a:gd name="connsiteX12" fmla="*/ 115168 w 1836166"/>
                <a:gd name="connsiteY12" fmla="*/ 1102196 h 1274340"/>
                <a:gd name="connsiteX13" fmla="*/ 172019 w 1836166"/>
                <a:gd name="connsiteY13" fmla="*/ 1159643 h 1274340"/>
                <a:gd name="connsiteX14" fmla="*/ 172318 w 1836166"/>
                <a:gd name="connsiteY14" fmla="*/ 1159644 h 1274340"/>
                <a:gd name="connsiteX15" fmla="*/ 1665362 w 1836166"/>
                <a:gd name="connsiteY15" fmla="*/ 1159644 h 1274340"/>
                <a:gd name="connsiteX16" fmla="*/ 1722512 w 1836166"/>
                <a:gd name="connsiteY16" fmla="*/ 1102494 h 1274340"/>
                <a:gd name="connsiteX17" fmla="*/ 1722512 w 1836166"/>
                <a:gd name="connsiteY17" fmla="*/ 1102196 h 1274340"/>
                <a:gd name="connsiteX18" fmla="*/ 1722512 w 1836166"/>
                <a:gd name="connsiteY18" fmla="*/ 172616 h 1274340"/>
                <a:gd name="connsiteX19" fmla="*/ 1665660 w 1836166"/>
                <a:gd name="connsiteY19" fmla="*/ 115169 h 1274340"/>
                <a:gd name="connsiteX20" fmla="*/ 1665362 w 1836166"/>
                <a:gd name="connsiteY20" fmla="*/ 115168 h 1274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36166" h="1274340">
                  <a:moveTo>
                    <a:pt x="1665362" y="1274539"/>
                  </a:moveTo>
                  <a:lnTo>
                    <a:pt x="172318" y="1274539"/>
                  </a:lnTo>
                  <a:cubicBezTo>
                    <a:pt x="77252" y="1274375"/>
                    <a:pt x="272" y="1197262"/>
                    <a:pt x="273" y="1102196"/>
                  </a:cubicBezTo>
                  <a:lnTo>
                    <a:pt x="273" y="172616"/>
                  </a:lnTo>
                  <a:cubicBezTo>
                    <a:pt x="272" y="77549"/>
                    <a:pt x="77252" y="437"/>
                    <a:pt x="172318" y="273"/>
                  </a:cubicBezTo>
                  <a:lnTo>
                    <a:pt x="1665362" y="273"/>
                  </a:lnTo>
                  <a:cubicBezTo>
                    <a:pt x="1760428" y="437"/>
                    <a:pt x="1837407" y="77549"/>
                    <a:pt x="1837407" y="172616"/>
                  </a:cubicBezTo>
                  <a:lnTo>
                    <a:pt x="1837407" y="1102196"/>
                  </a:lnTo>
                  <a:cubicBezTo>
                    <a:pt x="1837407" y="1197262"/>
                    <a:pt x="1760428" y="1274375"/>
                    <a:pt x="1665362" y="1274539"/>
                  </a:cubicBezTo>
                  <a:close/>
                  <a:moveTo>
                    <a:pt x="172318" y="115168"/>
                  </a:moveTo>
                  <a:cubicBezTo>
                    <a:pt x="140755" y="115167"/>
                    <a:pt x="115167" y="140754"/>
                    <a:pt x="115167" y="172317"/>
                  </a:cubicBezTo>
                  <a:cubicBezTo>
                    <a:pt x="115167" y="172417"/>
                    <a:pt x="115167" y="172516"/>
                    <a:pt x="115168" y="172616"/>
                  </a:cubicBezTo>
                  <a:lnTo>
                    <a:pt x="115168" y="1102196"/>
                  </a:lnTo>
                  <a:cubicBezTo>
                    <a:pt x="115003" y="1133759"/>
                    <a:pt x="140457" y="1159479"/>
                    <a:pt x="172019" y="1159643"/>
                  </a:cubicBezTo>
                  <a:cubicBezTo>
                    <a:pt x="172119" y="1159644"/>
                    <a:pt x="172218" y="1159644"/>
                    <a:pt x="172318" y="1159644"/>
                  </a:cubicBezTo>
                  <a:lnTo>
                    <a:pt x="1665362" y="1159644"/>
                  </a:lnTo>
                  <a:cubicBezTo>
                    <a:pt x="1696925" y="1159644"/>
                    <a:pt x="1722512" y="1134058"/>
                    <a:pt x="1722512" y="1102494"/>
                  </a:cubicBezTo>
                  <a:cubicBezTo>
                    <a:pt x="1722512" y="1102395"/>
                    <a:pt x="1722512" y="1102296"/>
                    <a:pt x="1722512" y="1102196"/>
                  </a:cubicBezTo>
                  <a:lnTo>
                    <a:pt x="1722512" y="172616"/>
                  </a:lnTo>
                  <a:cubicBezTo>
                    <a:pt x="1722676" y="141053"/>
                    <a:pt x="1697223" y="115333"/>
                    <a:pt x="1665660" y="115169"/>
                  </a:cubicBezTo>
                  <a:cubicBezTo>
                    <a:pt x="1665561" y="115168"/>
                    <a:pt x="1665461" y="115168"/>
                    <a:pt x="1665362" y="115168"/>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92" name="任意多边形: 形状 91"/>
            <p:cNvSpPr/>
            <p:nvPr/>
          </p:nvSpPr>
          <p:spPr>
            <a:xfrm>
              <a:off x="19846425" y="2782218"/>
              <a:ext cx="1551533" cy="388813"/>
            </a:xfrm>
            <a:custGeom>
              <a:avLst/>
              <a:gdLst>
                <a:gd name="connsiteX0" fmla="*/ 1513855 w 1551533"/>
                <a:gd name="connsiteY0" fmla="*/ 389012 h 388813"/>
                <a:gd name="connsiteX1" fmla="*/ 773583 w 1551533"/>
                <a:gd name="connsiteY1" fmla="*/ 122312 h 388813"/>
                <a:gd name="connsiteX2" fmla="*/ 39563 w 1551533"/>
                <a:gd name="connsiteY2" fmla="*/ 388714 h 388813"/>
                <a:gd name="connsiteX3" fmla="*/ 273 w 1551533"/>
                <a:gd name="connsiteY3" fmla="*/ 280962 h 388813"/>
                <a:gd name="connsiteX4" fmla="*/ 773286 w 1551533"/>
                <a:gd name="connsiteY4" fmla="*/ 273 h 388813"/>
                <a:gd name="connsiteX5" fmla="*/ 1552848 w 1551533"/>
                <a:gd name="connsiteY5" fmla="*/ 280962 h 388813"/>
                <a:gd name="connsiteX6" fmla="*/ 1513855 w 1551533"/>
                <a:gd name="connsiteY6" fmla="*/ 389012 h 388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1533" h="388813">
                  <a:moveTo>
                    <a:pt x="1513855" y="389012"/>
                  </a:moveTo>
                  <a:lnTo>
                    <a:pt x="773583" y="122312"/>
                  </a:lnTo>
                  <a:lnTo>
                    <a:pt x="39563" y="388714"/>
                  </a:lnTo>
                  <a:lnTo>
                    <a:pt x="273" y="280962"/>
                  </a:lnTo>
                  <a:lnTo>
                    <a:pt x="773286" y="273"/>
                  </a:lnTo>
                  <a:lnTo>
                    <a:pt x="1552848" y="280962"/>
                  </a:lnTo>
                  <a:lnTo>
                    <a:pt x="1513855" y="389012"/>
                  </a:ln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93" name="任意多边形: 形状 92"/>
            <p:cNvSpPr/>
            <p:nvPr/>
          </p:nvSpPr>
          <p:spPr>
            <a:xfrm>
              <a:off x="20437280" y="2523853"/>
              <a:ext cx="370210" cy="370210"/>
            </a:xfrm>
            <a:custGeom>
              <a:avLst/>
              <a:gdLst>
                <a:gd name="connsiteX0" fmla="*/ 185705 w 370209"/>
                <a:gd name="connsiteY0" fmla="*/ 371152 h 370209"/>
                <a:gd name="connsiteX1" fmla="*/ 273 w 370209"/>
                <a:gd name="connsiteY1" fmla="*/ 185705 h 370209"/>
                <a:gd name="connsiteX2" fmla="*/ 185720 w 370209"/>
                <a:gd name="connsiteY2" fmla="*/ 273 h 370209"/>
                <a:gd name="connsiteX3" fmla="*/ 371152 w 370209"/>
                <a:gd name="connsiteY3" fmla="*/ 185720 h 370209"/>
                <a:gd name="connsiteX4" fmla="*/ 254166 w 370209"/>
                <a:gd name="connsiteY4" fmla="*/ 358055 h 370209"/>
                <a:gd name="connsiteX5" fmla="*/ 185705 w 370209"/>
                <a:gd name="connsiteY5" fmla="*/ 371152 h 370209"/>
                <a:gd name="connsiteX6" fmla="*/ 185705 w 370209"/>
                <a:gd name="connsiteY6" fmla="*/ 115168 h 370209"/>
                <a:gd name="connsiteX7" fmla="*/ 159808 w 370209"/>
                <a:gd name="connsiteY7" fmla="*/ 120228 h 370209"/>
                <a:gd name="connsiteX8" fmla="*/ 120094 w 370209"/>
                <a:gd name="connsiteY8" fmla="*/ 211288 h 370209"/>
                <a:gd name="connsiteX9" fmla="*/ 120220 w 370209"/>
                <a:gd name="connsiteY9" fmla="*/ 211608 h 370209"/>
                <a:gd name="connsiteX10" fmla="*/ 207032 w 370209"/>
                <a:gd name="connsiteY10" fmla="*/ 260770 h 370209"/>
                <a:gd name="connsiteX11" fmla="*/ 256193 w 370209"/>
                <a:gd name="connsiteY11" fmla="*/ 173959 h 370209"/>
                <a:gd name="connsiteX12" fmla="*/ 251189 w 370209"/>
                <a:gd name="connsiteY12" fmla="*/ 161007 h 370209"/>
                <a:gd name="connsiteX13" fmla="*/ 185705 w 370209"/>
                <a:gd name="connsiteY13" fmla="*/ 115168 h 370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0209" h="370209">
                  <a:moveTo>
                    <a:pt x="185705" y="371152"/>
                  </a:moveTo>
                  <a:cubicBezTo>
                    <a:pt x="83289" y="371148"/>
                    <a:pt x="268" y="288120"/>
                    <a:pt x="273" y="185705"/>
                  </a:cubicBezTo>
                  <a:cubicBezTo>
                    <a:pt x="277" y="83289"/>
                    <a:pt x="83305" y="268"/>
                    <a:pt x="185720" y="273"/>
                  </a:cubicBezTo>
                  <a:cubicBezTo>
                    <a:pt x="288136" y="277"/>
                    <a:pt x="371157" y="83305"/>
                    <a:pt x="371152" y="185720"/>
                  </a:cubicBezTo>
                  <a:cubicBezTo>
                    <a:pt x="371149" y="261708"/>
                    <a:pt x="324787" y="330005"/>
                    <a:pt x="254166" y="358055"/>
                  </a:cubicBezTo>
                  <a:cubicBezTo>
                    <a:pt x="232355" y="366627"/>
                    <a:pt x="209140" y="371068"/>
                    <a:pt x="185705" y="371152"/>
                  </a:cubicBezTo>
                  <a:close/>
                  <a:moveTo>
                    <a:pt x="185705" y="115168"/>
                  </a:moveTo>
                  <a:cubicBezTo>
                    <a:pt x="176819" y="115088"/>
                    <a:pt x="168010" y="116810"/>
                    <a:pt x="159808" y="120228"/>
                  </a:cubicBezTo>
                  <a:cubicBezTo>
                    <a:pt x="123696" y="134407"/>
                    <a:pt x="105915" y="175176"/>
                    <a:pt x="120094" y="211288"/>
                  </a:cubicBezTo>
                  <a:cubicBezTo>
                    <a:pt x="120136" y="211395"/>
                    <a:pt x="120178" y="211502"/>
                    <a:pt x="120220" y="211608"/>
                  </a:cubicBezTo>
                  <a:cubicBezTo>
                    <a:pt x="130617" y="249156"/>
                    <a:pt x="169484" y="271167"/>
                    <a:pt x="207032" y="260770"/>
                  </a:cubicBezTo>
                  <a:cubicBezTo>
                    <a:pt x="244579" y="250373"/>
                    <a:pt x="266590" y="211507"/>
                    <a:pt x="256193" y="173959"/>
                  </a:cubicBezTo>
                  <a:cubicBezTo>
                    <a:pt x="254955" y="169487"/>
                    <a:pt x="253279" y="165149"/>
                    <a:pt x="251189" y="161007"/>
                  </a:cubicBezTo>
                  <a:cubicBezTo>
                    <a:pt x="241101" y="133532"/>
                    <a:pt x="214973" y="115242"/>
                    <a:pt x="185705" y="115168"/>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94" name="任意多边形: 形状 93"/>
            <p:cNvSpPr/>
            <p:nvPr/>
          </p:nvSpPr>
          <p:spPr>
            <a:xfrm>
              <a:off x="20058356" y="3472483"/>
              <a:ext cx="243706" cy="115342"/>
            </a:xfrm>
            <a:custGeom>
              <a:avLst/>
              <a:gdLst>
                <a:gd name="connsiteX0" fmla="*/ 57720 w 243706"/>
                <a:gd name="connsiteY0" fmla="*/ 273 h 115341"/>
                <a:gd name="connsiteX1" fmla="*/ 186605 w 243706"/>
                <a:gd name="connsiteY1" fmla="*/ 273 h 115341"/>
                <a:gd name="connsiteX2" fmla="*/ 244053 w 243706"/>
                <a:gd name="connsiteY2" fmla="*/ 57720 h 115341"/>
                <a:gd name="connsiteX3" fmla="*/ 244053 w 243706"/>
                <a:gd name="connsiteY3" fmla="*/ 57720 h 115341"/>
                <a:gd name="connsiteX4" fmla="*/ 186605 w 243706"/>
                <a:gd name="connsiteY4" fmla="*/ 115168 h 115341"/>
                <a:gd name="connsiteX5" fmla="*/ 57720 w 243706"/>
                <a:gd name="connsiteY5" fmla="*/ 115168 h 115341"/>
                <a:gd name="connsiteX6" fmla="*/ 273 w 243706"/>
                <a:gd name="connsiteY6" fmla="*/ 57720 h 115341"/>
                <a:gd name="connsiteX7" fmla="*/ 273 w 243706"/>
                <a:gd name="connsiteY7" fmla="*/ 57720 h 115341"/>
                <a:gd name="connsiteX8" fmla="*/ 57720 w 243706"/>
                <a:gd name="connsiteY8" fmla="*/ 273 h 115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706" h="115341">
                  <a:moveTo>
                    <a:pt x="57720" y="273"/>
                  </a:moveTo>
                  <a:lnTo>
                    <a:pt x="186605" y="273"/>
                  </a:lnTo>
                  <a:cubicBezTo>
                    <a:pt x="224904" y="273"/>
                    <a:pt x="244053" y="19422"/>
                    <a:pt x="244053" y="57720"/>
                  </a:cubicBezTo>
                  <a:lnTo>
                    <a:pt x="244053" y="57720"/>
                  </a:lnTo>
                  <a:cubicBezTo>
                    <a:pt x="244053" y="96019"/>
                    <a:pt x="224904" y="115168"/>
                    <a:pt x="186605" y="115168"/>
                  </a:cubicBezTo>
                  <a:lnTo>
                    <a:pt x="57720" y="115168"/>
                  </a:lnTo>
                  <a:cubicBezTo>
                    <a:pt x="19422" y="115168"/>
                    <a:pt x="273" y="96019"/>
                    <a:pt x="273" y="57720"/>
                  </a:cubicBezTo>
                  <a:lnTo>
                    <a:pt x="273" y="57720"/>
                  </a:lnTo>
                  <a:cubicBezTo>
                    <a:pt x="273" y="19422"/>
                    <a:pt x="19422" y="273"/>
                    <a:pt x="57720" y="273"/>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95" name="任意多边形: 形状 94"/>
            <p:cNvSpPr/>
            <p:nvPr/>
          </p:nvSpPr>
          <p:spPr>
            <a:xfrm>
              <a:off x="20058356" y="3813597"/>
              <a:ext cx="243706" cy="115342"/>
            </a:xfrm>
            <a:custGeom>
              <a:avLst/>
              <a:gdLst>
                <a:gd name="connsiteX0" fmla="*/ 57720 w 243706"/>
                <a:gd name="connsiteY0" fmla="*/ 273 h 115341"/>
                <a:gd name="connsiteX1" fmla="*/ 186605 w 243706"/>
                <a:gd name="connsiteY1" fmla="*/ 273 h 115341"/>
                <a:gd name="connsiteX2" fmla="*/ 244053 w 243706"/>
                <a:gd name="connsiteY2" fmla="*/ 57720 h 115341"/>
                <a:gd name="connsiteX3" fmla="*/ 244053 w 243706"/>
                <a:gd name="connsiteY3" fmla="*/ 57720 h 115341"/>
                <a:gd name="connsiteX4" fmla="*/ 186605 w 243706"/>
                <a:gd name="connsiteY4" fmla="*/ 115168 h 115341"/>
                <a:gd name="connsiteX5" fmla="*/ 57720 w 243706"/>
                <a:gd name="connsiteY5" fmla="*/ 115168 h 115341"/>
                <a:gd name="connsiteX6" fmla="*/ 273 w 243706"/>
                <a:gd name="connsiteY6" fmla="*/ 57720 h 115341"/>
                <a:gd name="connsiteX7" fmla="*/ 273 w 243706"/>
                <a:gd name="connsiteY7" fmla="*/ 57720 h 115341"/>
                <a:gd name="connsiteX8" fmla="*/ 57720 w 243706"/>
                <a:gd name="connsiteY8" fmla="*/ 273 h 115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3706" h="115341">
                  <a:moveTo>
                    <a:pt x="57720" y="273"/>
                  </a:moveTo>
                  <a:lnTo>
                    <a:pt x="186605" y="273"/>
                  </a:lnTo>
                  <a:cubicBezTo>
                    <a:pt x="224904" y="273"/>
                    <a:pt x="244053" y="19422"/>
                    <a:pt x="244053" y="57720"/>
                  </a:cubicBezTo>
                  <a:lnTo>
                    <a:pt x="244053" y="57720"/>
                  </a:lnTo>
                  <a:cubicBezTo>
                    <a:pt x="244053" y="96019"/>
                    <a:pt x="224904" y="115168"/>
                    <a:pt x="186605" y="115168"/>
                  </a:cubicBezTo>
                  <a:lnTo>
                    <a:pt x="57720" y="115168"/>
                  </a:lnTo>
                  <a:cubicBezTo>
                    <a:pt x="19422" y="115168"/>
                    <a:pt x="273" y="96019"/>
                    <a:pt x="273" y="57720"/>
                  </a:cubicBezTo>
                  <a:lnTo>
                    <a:pt x="273" y="57720"/>
                  </a:lnTo>
                  <a:cubicBezTo>
                    <a:pt x="273" y="19422"/>
                    <a:pt x="19422" y="273"/>
                    <a:pt x="57720" y="273"/>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96" name="任意多边形: 形状 95"/>
            <p:cNvSpPr/>
            <p:nvPr/>
          </p:nvSpPr>
          <p:spPr>
            <a:xfrm>
              <a:off x="20395303" y="3472483"/>
              <a:ext cx="898550" cy="115342"/>
            </a:xfrm>
            <a:custGeom>
              <a:avLst/>
              <a:gdLst>
                <a:gd name="connsiteX0" fmla="*/ 57720 w 898549"/>
                <a:gd name="connsiteY0" fmla="*/ 273 h 115341"/>
                <a:gd name="connsiteX1" fmla="*/ 842044 w 898549"/>
                <a:gd name="connsiteY1" fmla="*/ 273 h 115341"/>
                <a:gd name="connsiteX2" fmla="*/ 899492 w 898549"/>
                <a:gd name="connsiteY2" fmla="*/ 57720 h 115341"/>
                <a:gd name="connsiteX3" fmla="*/ 899492 w 898549"/>
                <a:gd name="connsiteY3" fmla="*/ 57720 h 115341"/>
                <a:gd name="connsiteX4" fmla="*/ 842044 w 898549"/>
                <a:gd name="connsiteY4" fmla="*/ 115168 h 115341"/>
                <a:gd name="connsiteX5" fmla="*/ 57720 w 898549"/>
                <a:gd name="connsiteY5" fmla="*/ 115168 h 115341"/>
                <a:gd name="connsiteX6" fmla="*/ 273 w 898549"/>
                <a:gd name="connsiteY6" fmla="*/ 57720 h 115341"/>
                <a:gd name="connsiteX7" fmla="*/ 273 w 898549"/>
                <a:gd name="connsiteY7" fmla="*/ 57720 h 115341"/>
                <a:gd name="connsiteX8" fmla="*/ 57720 w 898549"/>
                <a:gd name="connsiteY8" fmla="*/ 273 h 115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549" h="115341">
                  <a:moveTo>
                    <a:pt x="57720" y="273"/>
                  </a:moveTo>
                  <a:lnTo>
                    <a:pt x="842044" y="273"/>
                  </a:lnTo>
                  <a:cubicBezTo>
                    <a:pt x="880343" y="273"/>
                    <a:pt x="899492" y="19422"/>
                    <a:pt x="899492" y="57720"/>
                  </a:cubicBezTo>
                  <a:lnTo>
                    <a:pt x="899492" y="57720"/>
                  </a:lnTo>
                  <a:cubicBezTo>
                    <a:pt x="899492" y="96019"/>
                    <a:pt x="880343" y="115168"/>
                    <a:pt x="842044" y="115168"/>
                  </a:cubicBezTo>
                  <a:lnTo>
                    <a:pt x="57720" y="115168"/>
                  </a:lnTo>
                  <a:cubicBezTo>
                    <a:pt x="19422" y="115168"/>
                    <a:pt x="273" y="96019"/>
                    <a:pt x="273" y="57720"/>
                  </a:cubicBezTo>
                  <a:lnTo>
                    <a:pt x="273" y="57720"/>
                  </a:lnTo>
                  <a:cubicBezTo>
                    <a:pt x="273" y="19422"/>
                    <a:pt x="19422" y="273"/>
                    <a:pt x="57720" y="273"/>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97" name="任意多边形: 形状 96"/>
            <p:cNvSpPr/>
            <p:nvPr/>
          </p:nvSpPr>
          <p:spPr>
            <a:xfrm>
              <a:off x="20395303" y="3813597"/>
              <a:ext cx="898550" cy="115342"/>
            </a:xfrm>
            <a:custGeom>
              <a:avLst/>
              <a:gdLst>
                <a:gd name="connsiteX0" fmla="*/ 57720 w 898549"/>
                <a:gd name="connsiteY0" fmla="*/ 273 h 115341"/>
                <a:gd name="connsiteX1" fmla="*/ 842044 w 898549"/>
                <a:gd name="connsiteY1" fmla="*/ 273 h 115341"/>
                <a:gd name="connsiteX2" fmla="*/ 899492 w 898549"/>
                <a:gd name="connsiteY2" fmla="*/ 57720 h 115341"/>
                <a:gd name="connsiteX3" fmla="*/ 899492 w 898549"/>
                <a:gd name="connsiteY3" fmla="*/ 57720 h 115341"/>
                <a:gd name="connsiteX4" fmla="*/ 842044 w 898549"/>
                <a:gd name="connsiteY4" fmla="*/ 115168 h 115341"/>
                <a:gd name="connsiteX5" fmla="*/ 57720 w 898549"/>
                <a:gd name="connsiteY5" fmla="*/ 115168 h 115341"/>
                <a:gd name="connsiteX6" fmla="*/ 273 w 898549"/>
                <a:gd name="connsiteY6" fmla="*/ 57720 h 115341"/>
                <a:gd name="connsiteX7" fmla="*/ 273 w 898549"/>
                <a:gd name="connsiteY7" fmla="*/ 57720 h 115341"/>
                <a:gd name="connsiteX8" fmla="*/ 57720 w 898549"/>
                <a:gd name="connsiteY8" fmla="*/ 273 h 115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8549" h="115341">
                  <a:moveTo>
                    <a:pt x="57720" y="273"/>
                  </a:moveTo>
                  <a:lnTo>
                    <a:pt x="842044" y="273"/>
                  </a:lnTo>
                  <a:cubicBezTo>
                    <a:pt x="880343" y="273"/>
                    <a:pt x="899492" y="19422"/>
                    <a:pt x="899492" y="57720"/>
                  </a:cubicBezTo>
                  <a:lnTo>
                    <a:pt x="899492" y="57720"/>
                  </a:lnTo>
                  <a:cubicBezTo>
                    <a:pt x="899492" y="96019"/>
                    <a:pt x="880343" y="115168"/>
                    <a:pt x="842044" y="115168"/>
                  </a:cubicBezTo>
                  <a:lnTo>
                    <a:pt x="57720" y="115168"/>
                  </a:lnTo>
                  <a:cubicBezTo>
                    <a:pt x="19422" y="115168"/>
                    <a:pt x="273" y="96019"/>
                    <a:pt x="273" y="57720"/>
                  </a:cubicBezTo>
                  <a:lnTo>
                    <a:pt x="273" y="57720"/>
                  </a:lnTo>
                  <a:cubicBezTo>
                    <a:pt x="273" y="19422"/>
                    <a:pt x="19422" y="273"/>
                    <a:pt x="57720" y="273"/>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sp>
        <p:nvSpPr>
          <p:cNvPr id="98" name="椭圆 97"/>
          <p:cNvSpPr/>
          <p:nvPr/>
        </p:nvSpPr>
        <p:spPr>
          <a:xfrm>
            <a:off x="0" y="-1161143"/>
            <a:ext cx="727656" cy="72765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99" name="椭圆 98"/>
          <p:cNvSpPr/>
          <p:nvPr/>
        </p:nvSpPr>
        <p:spPr>
          <a:xfrm>
            <a:off x="1150674" y="-1161143"/>
            <a:ext cx="727656" cy="727656"/>
          </a:xfrm>
          <a:prstGeom prst="ellipse">
            <a:avLst/>
          </a:prstGeom>
          <a:solidFill>
            <a:schemeClr val="accent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00" name="椭圆 99"/>
          <p:cNvSpPr/>
          <p:nvPr/>
        </p:nvSpPr>
        <p:spPr>
          <a:xfrm>
            <a:off x="2301348" y="-1161143"/>
            <a:ext cx="727656" cy="727656"/>
          </a:xfrm>
          <a:prstGeom prst="ellipse">
            <a:avLst/>
          </a:prstGeom>
          <a:solidFill>
            <a:schemeClr val="accent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01" name="椭圆 100"/>
          <p:cNvSpPr/>
          <p:nvPr/>
        </p:nvSpPr>
        <p:spPr>
          <a:xfrm>
            <a:off x="3452022" y="-1161143"/>
            <a:ext cx="727656" cy="727656"/>
          </a:xfrm>
          <a:prstGeom prst="ellipse">
            <a:avLst/>
          </a:prstGeom>
          <a:solidFill>
            <a:schemeClr val="accent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02" name="椭圆 101"/>
          <p:cNvSpPr/>
          <p:nvPr/>
        </p:nvSpPr>
        <p:spPr>
          <a:xfrm>
            <a:off x="4602696" y="-1161143"/>
            <a:ext cx="727656" cy="727656"/>
          </a:xfrm>
          <a:prstGeom prst="ellipse">
            <a:avLst/>
          </a:prstGeom>
          <a:solidFill>
            <a:schemeClr val="accent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03" name="椭圆 102"/>
          <p:cNvSpPr/>
          <p:nvPr/>
        </p:nvSpPr>
        <p:spPr>
          <a:xfrm>
            <a:off x="5753370" y="-1161143"/>
            <a:ext cx="727656" cy="727656"/>
          </a:xfrm>
          <a:prstGeom prst="ellipse">
            <a:avLst/>
          </a:prstGeom>
          <a:solidFill>
            <a:schemeClr val="accent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04" name="椭圆 103"/>
          <p:cNvSpPr/>
          <p:nvPr/>
        </p:nvSpPr>
        <p:spPr>
          <a:xfrm>
            <a:off x="7818450" y="-1161143"/>
            <a:ext cx="727656" cy="727656"/>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05" name="椭圆 104"/>
          <p:cNvSpPr/>
          <p:nvPr/>
        </p:nvSpPr>
        <p:spPr>
          <a:xfrm>
            <a:off x="8969124" y="-1161143"/>
            <a:ext cx="727656" cy="727656"/>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06" name="椭圆 105"/>
          <p:cNvSpPr/>
          <p:nvPr/>
        </p:nvSpPr>
        <p:spPr>
          <a:xfrm>
            <a:off x="10119798" y="-1161143"/>
            <a:ext cx="727656" cy="727656"/>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07" name="椭圆 106"/>
          <p:cNvSpPr/>
          <p:nvPr/>
        </p:nvSpPr>
        <p:spPr>
          <a:xfrm>
            <a:off x="11270472" y="-1161143"/>
            <a:ext cx="727656" cy="727656"/>
          </a:xfrm>
          <a:prstGeom prst="ellipse">
            <a:avLst/>
          </a:prstGeom>
          <a:gradFill flip="none" rotWithShape="0">
            <a:gsLst>
              <a:gs pos="0">
                <a:schemeClr val="accent5"/>
              </a:gs>
              <a:gs pos="100000">
                <a:schemeClr val="accent6"/>
              </a:gs>
            </a:gsLst>
            <a:lin ang="2700000" scaled="1"/>
            <a:tileRect/>
          </a:gradFill>
          <a:ln w="12700" cap="flat" cmpd="sng" algn="ctr">
            <a:noFill/>
            <a:prstDash val="solid"/>
            <a:miter lim="800000"/>
          </a:ln>
          <a:effectLst>
            <a:outerShdw blurRad="127000" dist="38100" dir="2700000" algn="tl" rotWithShape="0">
              <a:schemeClr val="accent6">
                <a:alpha val="3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23" name="椭圆 122"/>
          <p:cNvSpPr/>
          <p:nvPr/>
        </p:nvSpPr>
        <p:spPr>
          <a:xfrm>
            <a:off x="1007861" y="5994401"/>
            <a:ext cx="242476" cy="242476"/>
          </a:xfrm>
          <a:prstGeom prst="ellipse">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24" name="椭圆 123"/>
          <p:cNvSpPr/>
          <p:nvPr/>
        </p:nvSpPr>
        <p:spPr>
          <a:xfrm>
            <a:off x="1365193" y="5994401"/>
            <a:ext cx="242476" cy="242476"/>
          </a:xfrm>
          <a:prstGeom prst="ellipse">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25" name="椭圆 124"/>
          <p:cNvSpPr/>
          <p:nvPr/>
        </p:nvSpPr>
        <p:spPr>
          <a:xfrm>
            <a:off x="1722843" y="5994401"/>
            <a:ext cx="242476" cy="242476"/>
          </a:xfrm>
          <a:prstGeom prst="ellipse">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26" name="椭圆 125"/>
          <p:cNvSpPr/>
          <p:nvPr/>
        </p:nvSpPr>
        <p:spPr>
          <a:xfrm>
            <a:off x="2079852" y="5994401"/>
            <a:ext cx="242476" cy="242476"/>
          </a:xfrm>
          <a:prstGeom prst="ellipse">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grpSp>
        <p:nvGrpSpPr>
          <p:cNvPr id="133" name="图形 8"/>
          <p:cNvGrpSpPr/>
          <p:nvPr/>
        </p:nvGrpSpPr>
        <p:grpSpPr>
          <a:xfrm>
            <a:off x="1078628" y="6065168"/>
            <a:ext cx="100943" cy="100943"/>
            <a:chOff x="9985828" y="2476500"/>
            <a:chExt cx="1905000" cy="1905000"/>
          </a:xfrm>
          <a:solidFill>
            <a:schemeClr val="tx1">
              <a:lumMod val="75000"/>
              <a:lumOff val="25000"/>
            </a:schemeClr>
          </a:solidFill>
        </p:grpSpPr>
        <p:sp>
          <p:nvSpPr>
            <p:cNvPr id="134" name="任意多边形: 形状 133"/>
            <p:cNvSpPr/>
            <p:nvPr/>
          </p:nvSpPr>
          <p:spPr>
            <a:xfrm>
              <a:off x="10479665" y="2597076"/>
              <a:ext cx="909712" cy="390674"/>
            </a:xfrm>
            <a:custGeom>
              <a:avLst/>
              <a:gdLst>
                <a:gd name="connsiteX0" fmla="*/ 821208 w 909711"/>
                <a:gd name="connsiteY0" fmla="*/ 391393 h 390673"/>
                <a:gd name="connsiteX1" fmla="*/ 89569 w 909711"/>
                <a:gd name="connsiteY1" fmla="*/ 391393 h 390673"/>
                <a:gd name="connsiteX2" fmla="*/ 273 w 909711"/>
                <a:gd name="connsiteY2" fmla="*/ 302096 h 390673"/>
                <a:gd name="connsiteX3" fmla="*/ 273 w 909711"/>
                <a:gd name="connsiteY3" fmla="*/ 89569 h 390673"/>
                <a:gd name="connsiteX4" fmla="*/ 89569 w 909711"/>
                <a:gd name="connsiteY4" fmla="*/ 273 h 390673"/>
                <a:gd name="connsiteX5" fmla="*/ 821208 w 909711"/>
                <a:gd name="connsiteY5" fmla="*/ 273 h 390673"/>
                <a:gd name="connsiteX6" fmla="*/ 910505 w 909711"/>
                <a:gd name="connsiteY6" fmla="*/ 89569 h 390673"/>
                <a:gd name="connsiteX7" fmla="*/ 910505 w 909711"/>
                <a:gd name="connsiteY7" fmla="*/ 302394 h 390673"/>
                <a:gd name="connsiteX8" fmla="*/ 821208 w 909711"/>
                <a:gd name="connsiteY8" fmla="*/ 391690 h 390673"/>
                <a:gd name="connsiteX9" fmla="*/ 131241 w 909711"/>
                <a:gd name="connsiteY9" fmla="*/ 261912 h 390673"/>
                <a:gd name="connsiteX10" fmla="*/ 780727 w 909711"/>
                <a:gd name="connsiteY10" fmla="*/ 261912 h 390673"/>
                <a:gd name="connsiteX11" fmla="*/ 780727 w 909711"/>
                <a:gd name="connsiteY11" fmla="*/ 130051 h 390673"/>
                <a:gd name="connsiteX12" fmla="*/ 131241 w 909711"/>
                <a:gd name="connsiteY12" fmla="*/ 130051 h 3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9711" h="390673">
                  <a:moveTo>
                    <a:pt x="821208" y="391393"/>
                  </a:moveTo>
                  <a:lnTo>
                    <a:pt x="89569" y="391393"/>
                  </a:lnTo>
                  <a:cubicBezTo>
                    <a:pt x="40252" y="391393"/>
                    <a:pt x="273" y="351413"/>
                    <a:pt x="273" y="302096"/>
                  </a:cubicBezTo>
                  <a:lnTo>
                    <a:pt x="273" y="89569"/>
                  </a:lnTo>
                  <a:cubicBezTo>
                    <a:pt x="273" y="40252"/>
                    <a:pt x="40252" y="273"/>
                    <a:pt x="89569" y="273"/>
                  </a:cubicBezTo>
                  <a:lnTo>
                    <a:pt x="821208" y="273"/>
                  </a:lnTo>
                  <a:cubicBezTo>
                    <a:pt x="870526" y="273"/>
                    <a:pt x="910505" y="40252"/>
                    <a:pt x="910505" y="89569"/>
                  </a:cubicBezTo>
                  <a:lnTo>
                    <a:pt x="910505" y="302394"/>
                  </a:lnTo>
                  <a:cubicBezTo>
                    <a:pt x="910505" y="351711"/>
                    <a:pt x="870526" y="391690"/>
                    <a:pt x="821208" y="391690"/>
                  </a:cubicBezTo>
                  <a:close/>
                  <a:moveTo>
                    <a:pt x="131241" y="261912"/>
                  </a:moveTo>
                  <a:lnTo>
                    <a:pt x="780727" y="261912"/>
                  </a:lnTo>
                  <a:lnTo>
                    <a:pt x="780727" y="130051"/>
                  </a:lnTo>
                  <a:lnTo>
                    <a:pt x="131241" y="130051"/>
                  </a:ln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35" name="任意多边形: 形状 134"/>
            <p:cNvSpPr/>
            <p:nvPr/>
          </p:nvSpPr>
          <p:spPr>
            <a:xfrm>
              <a:off x="10031986" y="3116689"/>
              <a:ext cx="1811982" cy="1144116"/>
            </a:xfrm>
            <a:custGeom>
              <a:avLst/>
              <a:gdLst>
                <a:gd name="connsiteX0" fmla="*/ 1747518 w 1811982"/>
                <a:gd name="connsiteY0" fmla="*/ 1143962 h 1144116"/>
                <a:gd name="connsiteX1" fmla="*/ 65165 w 1811982"/>
                <a:gd name="connsiteY1" fmla="*/ 1143962 h 1144116"/>
                <a:gd name="connsiteX2" fmla="*/ 276 w 1811982"/>
                <a:gd name="connsiteY2" fmla="*/ 1079073 h 1144116"/>
                <a:gd name="connsiteX3" fmla="*/ 276 w 1811982"/>
                <a:gd name="connsiteY3" fmla="*/ 123597 h 1144116"/>
                <a:gd name="connsiteX4" fmla="*/ 64212 w 1811982"/>
                <a:gd name="connsiteY4" fmla="*/ 58356 h 1144116"/>
                <a:gd name="connsiteX5" fmla="*/ 121422 w 1811982"/>
                <a:gd name="connsiteY5" fmla="*/ 91747 h 1144116"/>
                <a:gd name="connsiteX6" fmla="*/ 892054 w 1811982"/>
                <a:gd name="connsiteY6" fmla="*/ 389404 h 1144116"/>
                <a:gd name="connsiteX7" fmla="*/ 1400153 w 1811982"/>
                <a:gd name="connsiteY7" fmla="*/ 302190 h 1144116"/>
                <a:gd name="connsiteX8" fmla="*/ 1687987 w 1811982"/>
                <a:gd name="connsiteY8" fmla="*/ 39360 h 1144116"/>
                <a:gd name="connsiteX9" fmla="*/ 1773337 w 1811982"/>
                <a:gd name="connsiteY9" fmla="*/ 5646 h 1144116"/>
                <a:gd name="connsiteX10" fmla="*/ 1812407 w 1811982"/>
                <a:gd name="connsiteY10" fmla="*/ 64958 h 1144116"/>
                <a:gd name="connsiteX11" fmla="*/ 1812407 w 1811982"/>
                <a:gd name="connsiteY11" fmla="*/ 1076990 h 1144116"/>
                <a:gd name="connsiteX12" fmla="*/ 1747518 w 1811982"/>
                <a:gd name="connsiteY12" fmla="*/ 1141879 h 1144116"/>
                <a:gd name="connsiteX13" fmla="*/ 130054 w 1811982"/>
                <a:gd name="connsiteY13" fmla="*/ 1014184 h 1144116"/>
                <a:gd name="connsiteX14" fmla="*/ 1682629 w 1811982"/>
                <a:gd name="connsiteY14" fmla="*/ 1014184 h 1144116"/>
                <a:gd name="connsiteX15" fmla="*/ 1682629 w 1811982"/>
                <a:gd name="connsiteY15" fmla="*/ 272425 h 1144116"/>
                <a:gd name="connsiteX16" fmla="*/ 1664174 w 1811982"/>
                <a:gd name="connsiteY16" fmla="*/ 289987 h 1144116"/>
                <a:gd name="connsiteX17" fmla="*/ 1451052 w 1811982"/>
                <a:gd name="connsiteY17" fmla="*/ 422741 h 1144116"/>
                <a:gd name="connsiteX18" fmla="*/ 892054 w 1811982"/>
                <a:gd name="connsiteY18" fmla="*/ 520670 h 1144116"/>
                <a:gd name="connsiteX19" fmla="*/ 368774 w 1811982"/>
                <a:gd name="connsiteY19" fmla="*/ 441791 h 1144116"/>
                <a:gd name="connsiteX20" fmla="*/ 130649 w 1811982"/>
                <a:gd name="connsiteY20" fmla="*/ 304274 h 114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11982" h="1144116">
                  <a:moveTo>
                    <a:pt x="1747518" y="1143962"/>
                  </a:moveTo>
                  <a:lnTo>
                    <a:pt x="65165" y="1143962"/>
                  </a:lnTo>
                  <a:cubicBezTo>
                    <a:pt x="29328" y="1143962"/>
                    <a:pt x="276" y="1114910"/>
                    <a:pt x="276" y="1079073"/>
                  </a:cubicBezTo>
                  <a:lnTo>
                    <a:pt x="276" y="123597"/>
                  </a:lnTo>
                  <a:cubicBezTo>
                    <a:pt x="-84" y="87926"/>
                    <a:pt x="28541" y="58717"/>
                    <a:pt x="64212" y="58356"/>
                  </a:cubicBezTo>
                  <a:cubicBezTo>
                    <a:pt x="87972" y="58116"/>
                    <a:pt x="109945" y="70941"/>
                    <a:pt x="121422" y="91747"/>
                  </a:cubicBezTo>
                  <a:cubicBezTo>
                    <a:pt x="261618" y="338802"/>
                    <a:pt x="617913" y="389404"/>
                    <a:pt x="892054" y="389404"/>
                  </a:cubicBezTo>
                  <a:cubicBezTo>
                    <a:pt x="1089698" y="389404"/>
                    <a:pt x="1265613" y="359638"/>
                    <a:pt x="1400153" y="302190"/>
                  </a:cubicBezTo>
                  <a:cubicBezTo>
                    <a:pt x="1541838" y="242659"/>
                    <a:pt x="1638278" y="153362"/>
                    <a:pt x="1687987" y="39360"/>
                  </a:cubicBezTo>
                  <a:cubicBezTo>
                    <a:pt x="1702246" y="6482"/>
                    <a:pt x="1740458" y="-8613"/>
                    <a:pt x="1773337" y="5646"/>
                  </a:cubicBezTo>
                  <a:cubicBezTo>
                    <a:pt x="1796984" y="15902"/>
                    <a:pt x="1812320" y="39183"/>
                    <a:pt x="1812407" y="64958"/>
                  </a:cubicBezTo>
                  <a:lnTo>
                    <a:pt x="1812407" y="1076990"/>
                  </a:lnTo>
                  <a:cubicBezTo>
                    <a:pt x="1812407" y="1112827"/>
                    <a:pt x="1783355" y="1141879"/>
                    <a:pt x="1747518" y="1141879"/>
                  </a:cubicBezTo>
                  <a:close/>
                  <a:moveTo>
                    <a:pt x="130054" y="1014184"/>
                  </a:moveTo>
                  <a:lnTo>
                    <a:pt x="1682629" y="1014184"/>
                  </a:lnTo>
                  <a:lnTo>
                    <a:pt x="1682629" y="272425"/>
                  </a:lnTo>
                  <a:cubicBezTo>
                    <a:pt x="1676676" y="278676"/>
                    <a:pt x="1670425" y="284331"/>
                    <a:pt x="1664174" y="289987"/>
                  </a:cubicBezTo>
                  <a:cubicBezTo>
                    <a:pt x="1601013" y="345785"/>
                    <a:pt x="1528983" y="390653"/>
                    <a:pt x="1451052" y="422741"/>
                  </a:cubicBezTo>
                  <a:cubicBezTo>
                    <a:pt x="1298355" y="487630"/>
                    <a:pt x="1110236" y="520670"/>
                    <a:pt x="892054" y="520670"/>
                  </a:cubicBezTo>
                  <a:cubicBezTo>
                    <a:pt x="714370" y="524972"/>
                    <a:pt x="537295" y="498280"/>
                    <a:pt x="368774" y="441791"/>
                  </a:cubicBezTo>
                  <a:cubicBezTo>
                    <a:pt x="281586" y="411055"/>
                    <a:pt x="200848" y="364429"/>
                    <a:pt x="130649" y="304274"/>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36" name="任意多边形: 形状 135"/>
            <p:cNvSpPr/>
            <p:nvPr/>
          </p:nvSpPr>
          <p:spPr>
            <a:xfrm>
              <a:off x="10031990" y="2858120"/>
              <a:ext cx="1811982" cy="381372"/>
            </a:xfrm>
            <a:custGeom>
              <a:avLst/>
              <a:gdLst>
                <a:gd name="connsiteX0" fmla="*/ 130051 w 1811982"/>
                <a:gd name="connsiteY0" fmla="*/ 382166 h 381372"/>
                <a:gd name="connsiteX1" fmla="*/ 273 w 1811982"/>
                <a:gd name="connsiteY1" fmla="*/ 382166 h 381372"/>
                <a:gd name="connsiteX2" fmla="*/ 273 w 1811982"/>
                <a:gd name="connsiteY2" fmla="*/ 64865 h 381372"/>
                <a:gd name="connsiteX3" fmla="*/ 64863 w 1811982"/>
                <a:gd name="connsiteY3" fmla="*/ 273 h 381372"/>
                <a:gd name="connsiteX4" fmla="*/ 65162 w 1811982"/>
                <a:gd name="connsiteY4" fmla="*/ 273 h 381372"/>
                <a:gd name="connsiteX5" fmla="*/ 1747515 w 1811982"/>
                <a:gd name="connsiteY5" fmla="*/ 273 h 381372"/>
                <a:gd name="connsiteX6" fmla="*/ 1812403 w 1811982"/>
                <a:gd name="connsiteY6" fmla="*/ 64566 h 381372"/>
                <a:gd name="connsiteX7" fmla="*/ 1812404 w 1811982"/>
                <a:gd name="connsiteY7" fmla="*/ 64865 h 381372"/>
                <a:gd name="connsiteX8" fmla="*/ 1812404 w 1811982"/>
                <a:gd name="connsiteY8" fmla="*/ 324123 h 381372"/>
                <a:gd name="connsiteX9" fmla="*/ 1682626 w 1811982"/>
                <a:gd name="connsiteY9" fmla="*/ 324123 h 381372"/>
                <a:gd name="connsiteX10" fmla="*/ 1682626 w 1811982"/>
                <a:gd name="connsiteY10" fmla="*/ 130349 h 381372"/>
                <a:gd name="connsiteX11" fmla="*/ 130051 w 1811982"/>
                <a:gd name="connsiteY11" fmla="*/ 130349 h 381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1982" h="381372">
                  <a:moveTo>
                    <a:pt x="130051" y="382166"/>
                  </a:moveTo>
                  <a:lnTo>
                    <a:pt x="273" y="382166"/>
                  </a:lnTo>
                  <a:lnTo>
                    <a:pt x="273" y="64865"/>
                  </a:lnTo>
                  <a:cubicBezTo>
                    <a:pt x="272" y="29192"/>
                    <a:pt x="29190" y="273"/>
                    <a:pt x="64863" y="273"/>
                  </a:cubicBezTo>
                  <a:cubicBezTo>
                    <a:pt x="64963" y="273"/>
                    <a:pt x="65062" y="273"/>
                    <a:pt x="65162" y="273"/>
                  </a:cubicBezTo>
                  <a:lnTo>
                    <a:pt x="1747515" y="273"/>
                  </a:lnTo>
                  <a:cubicBezTo>
                    <a:pt x="1783187" y="109"/>
                    <a:pt x="1812239" y="28894"/>
                    <a:pt x="1812403" y="64566"/>
                  </a:cubicBezTo>
                  <a:cubicBezTo>
                    <a:pt x="1812404" y="64666"/>
                    <a:pt x="1812404" y="64765"/>
                    <a:pt x="1812404" y="64865"/>
                  </a:cubicBezTo>
                  <a:lnTo>
                    <a:pt x="1812404" y="324123"/>
                  </a:lnTo>
                  <a:lnTo>
                    <a:pt x="1682626" y="324123"/>
                  </a:lnTo>
                  <a:lnTo>
                    <a:pt x="1682626" y="130349"/>
                  </a:lnTo>
                  <a:lnTo>
                    <a:pt x="130051" y="130349"/>
                  </a:ln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37" name="任意多边形: 形状 136"/>
            <p:cNvSpPr/>
            <p:nvPr/>
          </p:nvSpPr>
          <p:spPr>
            <a:xfrm>
              <a:off x="10863641" y="3362052"/>
              <a:ext cx="130225" cy="399976"/>
            </a:xfrm>
            <a:custGeom>
              <a:avLst/>
              <a:gdLst>
                <a:gd name="connsiteX0" fmla="*/ 65162 w 130224"/>
                <a:gd name="connsiteY0" fmla="*/ 399727 h 399975"/>
                <a:gd name="connsiteX1" fmla="*/ 273 w 130224"/>
                <a:gd name="connsiteY1" fmla="*/ 334838 h 399975"/>
                <a:gd name="connsiteX2" fmla="*/ 273 w 130224"/>
                <a:gd name="connsiteY2" fmla="*/ 65162 h 399975"/>
                <a:gd name="connsiteX3" fmla="*/ 65162 w 130224"/>
                <a:gd name="connsiteY3" fmla="*/ 273 h 399975"/>
                <a:gd name="connsiteX4" fmla="*/ 130051 w 130224"/>
                <a:gd name="connsiteY4" fmla="*/ 65162 h 399975"/>
                <a:gd name="connsiteX5" fmla="*/ 130051 w 130224"/>
                <a:gd name="connsiteY5" fmla="*/ 334838 h 399975"/>
                <a:gd name="connsiteX6" fmla="*/ 65460 w 130224"/>
                <a:gd name="connsiteY6" fmla="*/ 400024 h 399975"/>
                <a:gd name="connsiteX7" fmla="*/ 65162 w 130224"/>
                <a:gd name="connsiteY7" fmla="*/ 400025 h 39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24" h="399975">
                  <a:moveTo>
                    <a:pt x="65162" y="399727"/>
                  </a:moveTo>
                  <a:cubicBezTo>
                    <a:pt x="29392" y="399564"/>
                    <a:pt x="436" y="370608"/>
                    <a:pt x="273" y="334838"/>
                  </a:cubicBezTo>
                  <a:lnTo>
                    <a:pt x="273" y="65162"/>
                  </a:lnTo>
                  <a:cubicBezTo>
                    <a:pt x="273" y="29324"/>
                    <a:pt x="29324" y="273"/>
                    <a:pt x="65162" y="273"/>
                  </a:cubicBezTo>
                  <a:cubicBezTo>
                    <a:pt x="100999" y="273"/>
                    <a:pt x="130051" y="29324"/>
                    <a:pt x="130051" y="65162"/>
                  </a:cubicBezTo>
                  <a:lnTo>
                    <a:pt x="130051" y="334838"/>
                  </a:lnTo>
                  <a:cubicBezTo>
                    <a:pt x="130215" y="370675"/>
                    <a:pt x="101297" y="399860"/>
                    <a:pt x="65460" y="400024"/>
                  </a:cubicBezTo>
                  <a:cubicBezTo>
                    <a:pt x="65360" y="400025"/>
                    <a:pt x="65261" y="400025"/>
                    <a:pt x="65162" y="400025"/>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138" name="图形 10"/>
          <p:cNvGrpSpPr/>
          <p:nvPr/>
        </p:nvGrpSpPr>
        <p:grpSpPr>
          <a:xfrm>
            <a:off x="1440744" y="6065168"/>
            <a:ext cx="100943" cy="100943"/>
            <a:chOff x="12406992" y="2476500"/>
            <a:chExt cx="1905000" cy="1905000"/>
          </a:xfrm>
          <a:solidFill>
            <a:schemeClr val="tx1">
              <a:lumMod val="75000"/>
              <a:lumOff val="25000"/>
            </a:schemeClr>
          </a:solidFill>
        </p:grpSpPr>
        <p:sp>
          <p:nvSpPr>
            <p:cNvPr id="139" name="任意多边形: 形状 138"/>
            <p:cNvSpPr/>
            <p:nvPr/>
          </p:nvSpPr>
          <p:spPr>
            <a:xfrm>
              <a:off x="12960062" y="3289064"/>
              <a:ext cx="753442" cy="548804"/>
            </a:xfrm>
            <a:custGeom>
              <a:avLst/>
              <a:gdLst>
                <a:gd name="connsiteX0" fmla="*/ 705123 w 753442"/>
                <a:gd name="connsiteY0" fmla="*/ 548916 h 548803"/>
                <a:gd name="connsiteX1" fmla="*/ 656308 w 753442"/>
                <a:gd name="connsiteY1" fmla="*/ 500697 h 548803"/>
                <a:gd name="connsiteX2" fmla="*/ 656307 w 753442"/>
                <a:gd name="connsiteY2" fmla="*/ 500398 h 548803"/>
                <a:gd name="connsiteX3" fmla="*/ 656307 w 753442"/>
                <a:gd name="connsiteY3" fmla="*/ 45282 h 548803"/>
                <a:gd name="connsiteX4" fmla="*/ 708783 w 753442"/>
                <a:gd name="connsiteY4" fmla="*/ 424 h 548803"/>
                <a:gd name="connsiteX5" fmla="*/ 753641 w 753442"/>
                <a:gd name="connsiteY5" fmla="*/ 45282 h 548803"/>
                <a:gd name="connsiteX6" fmla="*/ 753641 w 753442"/>
                <a:gd name="connsiteY6" fmla="*/ 500398 h 548803"/>
                <a:gd name="connsiteX7" fmla="*/ 705123 w 753442"/>
                <a:gd name="connsiteY7" fmla="*/ 548916 h 548803"/>
                <a:gd name="connsiteX8" fmla="*/ 380677 w 753442"/>
                <a:gd name="connsiteY8" fmla="*/ 548916 h 548803"/>
                <a:gd name="connsiteX9" fmla="*/ 331863 w 753442"/>
                <a:gd name="connsiteY9" fmla="*/ 500697 h 548803"/>
                <a:gd name="connsiteX10" fmla="*/ 331862 w 753442"/>
                <a:gd name="connsiteY10" fmla="*/ 500398 h 548803"/>
                <a:gd name="connsiteX11" fmla="*/ 331862 w 753442"/>
                <a:gd name="connsiteY11" fmla="*/ 197384 h 548803"/>
                <a:gd name="connsiteX12" fmla="*/ 376719 w 753442"/>
                <a:gd name="connsiteY12" fmla="*/ 144908 h 548803"/>
                <a:gd name="connsiteX13" fmla="*/ 429195 w 753442"/>
                <a:gd name="connsiteY13" fmla="*/ 189766 h 548803"/>
                <a:gd name="connsiteX14" fmla="*/ 429195 w 753442"/>
                <a:gd name="connsiteY14" fmla="*/ 197384 h 548803"/>
                <a:gd name="connsiteX15" fmla="*/ 429195 w 753442"/>
                <a:gd name="connsiteY15" fmla="*/ 500398 h 548803"/>
                <a:gd name="connsiteX16" fmla="*/ 380677 w 753442"/>
                <a:gd name="connsiteY16" fmla="*/ 548916 h 548803"/>
                <a:gd name="connsiteX17" fmla="*/ 49088 w 753442"/>
                <a:gd name="connsiteY17" fmla="*/ 548916 h 548803"/>
                <a:gd name="connsiteX18" fmla="*/ 273 w 753442"/>
                <a:gd name="connsiteY18" fmla="*/ 500697 h 548803"/>
                <a:gd name="connsiteX19" fmla="*/ 273 w 753442"/>
                <a:gd name="connsiteY19" fmla="*/ 500398 h 548803"/>
                <a:gd name="connsiteX20" fmla="*/ 273 w 753442"/>
                <a:gd name="connsiteY20" fmla="*/ 237568 h 548803"/>
                <a:gd name="connsiteX21" fmla="*/ 49088 w 753442"/>
                <a:gd name="connsiteY21" fmla="*/ 188752 h 548803"/>
                <a:gd name="connsiteX22" fmla="*/ 97904 w 753442"/>
                <a:gd name="connsiteY22" fmla="*/ 237568 h 548803"/>
                <a:gd name="connsiteX23" fmla="*/ 97904 w 753442"/>
                <a:gd name="connsiteY23" fmla="*/ 500398 h 548803"/>
                <a:gd name="connsiteX24" fmla="*/ 49088 w 753442"/>
                <a:gd name="connsiteY24" fmla="*/ 548916 h 54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3442" h="548803">
                  <a:moveTo>
                    <a:pt x="705123" y="548916"/>
                  </a:moveTo>
                  <a:cubicBezTo>
                    <a:pt x="678327" y="549080"/>
                    <a:pt x="656472" y="527492"/>
                    <a:pt x="656308" y="500697"/>
                  </a:cubicBezTo>
                  <a:cubicBezTo>
                    <a:pt x="656307" y="500597"/>
                    <a:pt x="656307" y="500498"/>
                    <a:pt x="656307" y="500398"/>
                  </a:cubicBezTo>
                  <a:lnTo>
                    <a:pt x="656307" y="45282"/>
                  </a:lnTo>
                  <a:cubicBezTo>
                    <a:pt x="658411" y="18404"/>
                    <a:pt x="681905" y="-1680"/>
                    <a:pt x="708783" y="424"/>
                  </a:cubicBezTo>
                  <a:cubicBezTo>
                    <a:pt x="732737" y="2299"/>
                    <a:pt x="751766" y="21327"/>
                    <a:pt x="753641" y="45282"/>
                  </a:cubicBezTo>
                  <a:lnTo>
                    <a:pt x="753641" y="500398"/>
                  </a:lnTo>
                  <a:cubicBezTo>
                    <a:pt x="753641" y="527194"/>
                    <a:pt x="731918" y="548916"/>
                    <a:pt x="705123" y="548916"/>
                  </a:cubicBezTo>
                  <a:close/>
                  <a:moveTo>
                    <a:pt x="380677" y="548916"/>
                  </a:moveTo>
                  <a:cubicBezTo>
                    <a:pt x="353882" y="549080"/>
                    <a:pt x="332027" y="527492"/>
                    <a:pt x="331863" y="500697"/>
                  </a:cubicBezTo>
                  <a:cubicBezTo>
                    <a:pt x="331862" y="500597"/>
                    <a:pt x="331862" y="500498"/>
                    <a:pt x="331862" y="500398"/>
                  </a:cubicBezTo>
                  <a:lnTo>
                    <a:pt x="331862" y="197384"/>
                  </a:lnTo>
                  <a:cubicBezTo>
                    <a:pt x="329758" y="170506"/>
                    <a:pt x="349841" y="147012"/>
                    <a:pt x="376719" y="144908"/>
                  </a:cubicBezTo>
                  <a:cubicBezTo>
                    <a:pt x="403597" y="142804"/>
                    <a:pt x="427091" y="162888"/>
                    <a:pt x="429195" y="189766"/>
                  </a:cubicBezTo>
                  <a:cubicBezTo>
                    <a:pt x="429394" y="192301"/>
                    <a:pt x="429394" y="194848"/>
                    <a:pt x="429195" y="197384"/>
                  </a:cubicBezTo>
                  <a:lnTo>
                    <a:pt x="429195" y="500398"/>
                  </a:lnTo>
                  <a:cubicBezTo>
                    <a:pt x="429195" y="527194"/>
                    <a:pt x="407473" y="548916"/>
                    <a:pt x="380677" y="548916"/>
                  </a:cubicBezTo>
                  <a:close/>
                  <a:moveTo>
                    <a:pt x="49088" y="548916"/>
                  </a:moveTo>
                  <a:cubicBezTo>
                    <a:pt x="22293" y="549080"/>
                    <a:pt x="438" y="527492"/>
                    <a:pt x="273" y="500697"/>
                  </a:cubicBezTo>
                  <a:cubicBezTo>
                    <a:pt x="273" y="500597"/>
                    <a:pt x="273" y="500498"/>
                    <a:pt x="273" y="500398"/>
                  </a:cubicBezTo>
                  <a:lnTo>
                    <a:pt x="273" y="237568"/>
                  </a:lnTo>
                  <a:cubicBezTo>
                    <a:pt x="273" y="210607"/>
                    <a:pt x="22128" y="188752"/>
                    <a:pt x="49088" y="188752"/>
                  </a:cubicBezTo>
                  <a:cubicBezTo>
                    <a:pt x="76048" y="188752"/>
                    <a:pt x="97904" y="210607"/>
                    <a:pt x="97904" y="237568"/>
                  </a:cubicBezTo>
                  <a:lnTo>
                    <a:pt x="97904" y="500398"/>
                  </a:lnTo>
                  <a:cubicBezTo>
                    <a:pt x="97740" y="527242"/>
                    <a:pt x="75932" y="548917"/>
                    <a:pt x="49088" y="548916"/>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0" name="任意多边形: 形状 139"/>
            <p:cNvSpPr/>
            <p:nvPr/>
          </p:nvSpPr>
          <p:spPr>
            <a:xfrm>
              <a:off x="13429466" y="2931343"/>
              <a:ext cx="329282" cy="329282"/>
            </a:xfrm>
            <a:custGeom>
              <a:avLst/>
              <a:gdLst>
                <a:gd name="connsiteX0" fmla="*/ 280367 w 329282"/>
                <a:gd name="connsiteY0" fmla="*/ 330374 h 329282"/>
                <a:gd name="connsiteX1" fmla="*/ 231551 w 329282"/>
                <a:gd name="connsiteY1" fmla="*/ 281559 h 329282"/>
                <a:gd name="connsiteX2" fmla="*/ 231551 w 329282"/>
                <a:gd name="connsiteY2" fmla="*/ 97905 h 329282"/>
                <a:gd name="connsiteX3" fmla="*/ 49088 w 329282"/>
                <a:gd name="connsiteY3" fmla="*/ 97905 h 329282"/>
                <a:gd name="connsiteX4" fmla="*/ 273 w 329282"/>
                <a:gd name="connsiteY4" fmla="*/ 49089 h 329282"/>
                <a:gd name="connsiteX5" fmla="*/ 49088 w 329282"/>
                <a:gd name="connsiteY5" fmla="*/ 273 h 329282"/>
                <a:gd name="connsiteX6" fmla="*/ 281558 w 329282"/>
                <a:gd name="connsiteY6" fmla="*/ 273 h 329282"/>
                <a:gd name="connsiteX7" fmla="*/ 330373 w 329282"/>
                <a:gd name="connsiteY7" fmla="*/ 48492 h 329282"/>
                <a:gd name="connsiteX8" fmla="*/ 330373 w 329282"/>
                <a:gd name="connsiteY8" fmla="*/ 49089 h 329282"/>
                <a:gd name="connsiteX9" fmla="*/ 330373 w 329282"/>
                <a:gd name="connsiteY9" fmla="*/ 281559 h 329282"/>
                <a:gd name="connsiteX10" fmla="*/ 282155 w 329282"/>
                <a:gd name="connsiteY10" fmla="*/ 330374 h 329282"/>
                <a:gd name="connsiteX11" fmla="*/ 281558 w 329282"/>
                <a:gd name="connsiteY11" fmla="*/ 330374 h 329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282" h="329282">
                  <a:moveTo>
                    <a:pt x="280367" y="330374"/>
                  </a:moveTo>
                  <a:cubicBezTo>
                    <a:pt x="253407" y="330374"/>
                    <a:pt x="231551" y="308519"/>
                    <a:pt x="231551" y="281559"/>
                  </a:cubicBezTo>
                  <a:lnTo>
                    <a:pt x="231551" y="97905"/>
                  </a:lnTo>
                  <a:lnTo>
                    <a:pt x="49088" y="97905"/>
                  </a:lnTo>
                  <a:cubicBezTo>
                    <a:pt x="22128" y="97905"/>
                    <a:pt x="273" y="76049"/>
                    <a:pt x="273" y="49089"/>
                  </a:cubicBezTo>
                  <a:cubicBezTo>
                    <a:pt x="273" y="22129"/>
                    <a:pt x="22128" y="273"/>
                    <a:pt x="49088" y="273"/>
                  </a:cubicBezTo>
                  <a:lnTo>
                    <a:pt x="281558" y="273"/>
                  </a:lnTo>
                  <a:cubicBezTo>
                    <a:pt x="308353" y="109"/>
                    <a:pt x="330208" y="21697"/>
                    <a:pt x="330373" y="48492"/>
                  </a:cubicBezTo>
                  <a:cubicBezTo>
                    <a:pt x="330375" y="48691"/>
                    <a:pt x="330375" y="48890"/>
                    <a:pt x="330373" y="49089"/>
                  </a:cubicBezTo>
                  <a:lnTo>
                    <a:pt x="330373" y="281559"/>
                  </a:lnTo>
                  <a:cubicBezTo>
                    <a:pt x="330538" y="308354"/>
                    <a:pt x="308950" y="330209"/>
                    <a:pt x="282155" y="330374"/>
                  </a:cubicBezTo>
                  <a:cubicBezTo>
                    <a:pt x="281956" y="330375"/>
                    <a:pt x="281757" y="330375"/>
                    <a:pt x="281558" y="330374"/>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1" name="任意多边形: 形状 140"/>
            <p:cNvSpPr/>
            <p:nvPr/>
          </p:nvSpPr>
          <p:spPr>
            <a:xfrm>
              <a:off x="12953585" y="2932232"/>
              <a:ext cx="812974" cy="466948"/>
            </a:xfrm>
            <a:custGeom>
              <a:avLst/>
              <a:gdLst>
                <a:gd name="connsiteX0" fmla="*/ 78485 w 812973"/>
                <a:gd name="connsiteY0" fmla="*/ 467002 h 466948"/>
                <a:gd name="connsiteX1" fmla="*/ 41576 w 812973"/>
                <a:gd name="connsiteY1" fmla="*/ 465514 h 466948"/>
                <a:gd name="connsiteX2" fmla="*/ 862 w 812973"/>
                <a:gd name="connsiteY2" fmla="*/ 409761 h 466948"/>
                <a:gd name="connsiteX3" fmla="*/ 50208 w 812973"/>
                <a:gd name="connsiteY3" fmla="*/ 368478 h 466948"/>
                <a:gd name="connsiteX4" fmla="*/ 724697 w 812973"/>
                <a:gd name="connsiteY4" fmla="*/ 20220 h 466948"/>
                <a:gd name="connsiteX5" fmla="*/ 756546 w 812973"/>
                <a:gd name="connsiteY5" fmla="*/ 872 h 466948"/>
                <a:gd name="connsiteX6" fmla="*/ 792860 w 812973"/>
                <a:gd name="connsiteY6" fmla="*/ 9504 h 466948"/>
                <a:gd name="connsiteX7" fmla="*/ 812208 w 812973"/>
                <a:gd name="connsiteY7" fmla="*/ 41354 h 466948"/>
                <a:gd name="connsiteX8" fmla="*/ 803278 w 812973"/>
                <a:gd name="connsiteY8" fmla="*/ 77668 h 466948"/>
                <a:gd name="connsiteX9" fmla="*/ 78485 w 812973"/>
                <a:gd name="connsiteY9" fmla="*/ 467002 h 46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2973" h="466948">
                  <a:moveTo>
                    <a:pt x="78485" y="467002"/>
                  </a:moveTo>
                  <a:cubicBezTo>
                    <a:pt x="57351" y="467002"/>
                    <a:pt x="44552" y="467002"/>
                    <a:pt x="41576" y="465514"/>
                  </a:cubicBezTo>
                  <a:cubicBezTo>
                    <a:pt x="14937" y="461361"/>
                    <a:pt x="-3291" y="436400"/>
                    <a:pt x="862" y="409761"/>
                  </a:cubicBezTo>
                  <a:cubicBezTo>
                    <a:pt x="4633" y="385574"/>
                    <a:pt x="25735" y="367920"/>
                    <a:pt x="50208" y="368478"/>
                  </a:cubicBezTo>
                  <a:cubicBezTo>
                    <a:pt x="66579" y="368478"/>
                    <a:pt x="447876" y="398243"/>
                    <a:pt x="724697" y="20220"/>
                  </a:cubicBezTo>
                  <a:cubicBezTo>
                    <a:pt x="732291" y="9763"/>
                    <a:pt x="743766" y="2793"/>
                    <a:pt x="756546" y="872"/>
                  </a:cubicBezTo>
                  <a:cubicBezTo>
                    <a:pt x="769315" y="-1141"/>
                    <a:pt x="782363" y="1960"/>
                    <a:pt x="792860" y="9504"/>
                  </a:cubicBezTo>
                  <a:cubicBezTo>
                    <a:pt x="803172" y="17231"/>
                    <a:pt x="810103" y="28641"/>
                    <a:pt x="812208" y="41354"/>
                  </a:cubicBezTo>
                  <a:cubicBezTo>
                    <a:pt x="814272" y="54168"/>
                    <a:pt x="811049" y="67272"/>
                    <a:pt x="803278" y="77668"/>
                  </a:cubicBezTo>
                  <a:cubicBezTo>
                    <a:pt x="542233" y="435153"/>
                    <a:pt x="193083" y="467002"/>
                    <a:pt x="78485" y="467002"/>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2" name="任意多边形: 形状 141"/>
            <p:cNvSpPr/>
            <p:nvPr/>
          </p:nvSpPr>
          <p:spPr>
            <a:xfrm>
              <a:off x="12550487" y="2499975"/>
              <a:ext cx="1616646" cy="1856631"/>
            </a:xfrm>
            <a:custGeom>
              <a:avLst/>
              <a:gdLst>
                <a:gd name="connsiteX0" fmla="*/ 809005 w 1616645"/>
                <a:gd name="connsiteY0" fmla="*/ 1857712 h 1856630"/>
                <a:gd name="connsiteX1" fmla="*/ 696788 w 1616645"/>
                <a:gd name="connsiteY1" fmla="*/ 1827946 h 1856630"/>
                <a:gd name="connsiteX2" fmla="*/ 106833 w 1616645"/>
                <a:gd name="connsiteY2" fmla="*/ 1474331 h 1856630"/>
                <a:gd name="connsiteX3" fmla="*/ 273 w 1616645"/>
                <a:gd name="connsiteY3" fmla="*/ 1286212 h 1856630"/>
                <a:gd name="connsiteX4" fmla="*/ 273 w 1616645"/>
                <a:gd name="connsiteY4" fmla="*/ 571837 h 1856630"/>
                <a:gd name="connsiteX5" fmla="*/ 106833 w 1616645"/>
                <a:gd name="connsiteY5" fmla="*/ 384314 h 1856630"/>
                <a:gd name="connsiteX6" fmla="*/ 696788 w 1616645"/>
                <a:gd name="connsiteY6" fmla="*/ 31293 h 1856630"/>
                <a:gd name="connsiteX7" fmla="*/ 921221 w 1616645"/>
                <a:gd name="connsiteY7" fmla="*/ 31293 h 1856630"/>
                <a:gd name="connsiteX8" fmla="*/ 1511176 w 1616645"/>
                <a:gd name="connsiteY8" fmla="*/ 384016 h 1856630"/>
                <a:gd name="connsiteX9" fmla="*/ 1617737 w 1616645"/>
                <a:gd name="connsiteY9" fmla="*/ 571837 h 1856630"/>
                <a:gd name="connsiteX10" fmla="*/ 1617737 w 1616645"/>
                <a:gd name="connsiteY10" fmla="*/ 1286212 h 1856630"/>
                <a:gd name="connsiteX11" fmla="*/ 1511176 w 1616645"/>
                <a:gd name="connsiteY11" fmla="*/ 1474033 h 1856630"/>
                <a:gd name="connsiteX12" fmla="*/ 921221 w 1616645"/>
                <a:gd name="connsiteY12" fmla="*/ 1826756 h 1856630"/>
                <a:gd name="connsiteX13" fmla="*/ 809005 w 1616645"/>
                <a:gd name="connsiteY13" fmla="*/ 1857712 h 1856630"/>
                <a:gd name="connsiteX14" fmla="*/ 809005 w 1616645"/>
                <a:gd name="connsiteY14" fmla="*/ 119400 h 1856630"/>
                <a:gd name="connsiteX15" fmla="*/ 757808 w 1616645"/>
                <a:gd name="connsiteY15" fmla="*/ 133389 h 1856630"/>
                <a:gd name="connsiteX16" fmla="*/ 167853 w 1616645"/>
                <a:gd name="connsiteY16" fmla="*/ 486112 h 1856630"/>
                <a:gd name="connsiteX17" fmla="*/ 119335 w 1616645"/>
                <a:gd name="connsiteY17" fmla="*/ 571837 h 1856630"/>
                <a:gd name="connsiteX18" fmla="*/ 119335 w 1616645"/>
                <a:gd name="connsiteY18" fmla="*/ 1286212 h 1856630"/>
                <a:gd name="connsiteX19" fmla="*/ 167853 w 1616645"/>
                <a:gd name="connsiteY19" fmla="*/ 1371639 h 1856630"/>
                <a:gd name="connsiteX20" fmla="*/ 757808 w 1616645"/>
                <a:gd name="connsiteY20" fmla="*/ 1724660 h 1856630"/>
                <a:gd name="connsiteX21" fmla="*/ 860201 w 1616645"/>
                <a:gd name="connsiteY21" fmla="*/ 1724660 h 1856630"/>
                <a:gd name="connsiteX22" fmla="*/ 1450156 w 1616645"/>
                <a:gd name="connsiteY22" fmla="*/ 1371937 h 1856630"/>
                <a:gd name="connsiteX23" fmla="*/ 1498674 w 1616645"/>
                <a:gd name="connsiteY23" fmla="*/ 1286212 h 1856630"/>
                <a:gd name="connsiteX24" fmla="*/ 1498674 w 1616645"/>
                <a:gd name="connsiteY24" fmla="*/ 571837 h 1856630"/>
                <a:gd name="connsiteX25" fmla="*/ 1450156 w 1616645"/>
                <a:gd name="connsiteY25" fmla="*/ 486410 h 1856630"/>
                <a:gd name="connsiteX26" fmla="*/ 860201 w 1616645"/>
                <a:gd name="connsiteY26" fmla="*/ 133389 h 1856630"/>
                <a:gd name="connsiteX27" fmla="*/ 809005 w 1616645"/>
                <a:gd name="connsiteY27" fmla="*/ 119400 h 185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16645" h="1856630">
                  <a:moveTo>
                    <a:pt x="809005" y="1857712"/>
                  </a:moveTo>
                  <a:cubicBezTo>
                    <a:pt x="769590" y="1858167"/>
                    <a:pt x="730796" y="1847876"/>
                    <a:pt x="696788" y="1827946"/>
                  </a:cubicBezTo>
                  <a:lnTo>
                    <a:pt x="106833" y="1474331"/>
                  </a:lnTo>
                  <a:cubicBezTo>
                    <a:pt x="40821" y="1434612"/>
                    <a:pt x="399" y="1363252"/>
                    <a:pt x="273" y="1286212"/>
                  </a:cubicBezTo>
                  <a:lnTo>
                    <a:pt x="273" y="571837"/>
                  </a:lnTo>
                  <a:cubicBezTo>
                    <a:pt x="431" y="494962"/>
                    <a:pt x="40872" y="423795"/>
                    <a:pt x="106833" y="384314"/>
                  </a:cubicBezTo>
                  <a:lnTo>
                    <a:pt x="696788" y="31293"/>
                  </a:lnTo>
                  <a:cubicBezTo>
                    <a:pt x="765882" y="-10068"/>
                    <a:pt x="852127" y="-10068"/>
                    <a:pt x="921221" y="31293"/>
                  </a:cubicBezTo>
                  <a:lnTo>
                    <a:pt x="1511176" y="384016"/>
                  </a:lnTo>
                  <a:cubicBezTo>
                    <a:pt x="1577228" y="423552"/>
                    <a:pt x="1617683" y="494856"/>
                    <a:pt x="1617737" y="571837"/>
                  </a:cubicBezTo>
                  <a:lnTo>
                    <a:pt x="1617737" y="1286212"/>
                  </a:lnTo>
                  <a:cubicBezTo>
                    <a:pt x="1617506" y="1363146"/>
                    <a:pt x="1577097" y="1434369"/>
                    <a:pt x="1511176" y="1474033"/>
                  </a:cubicBezTo>
                  <a:lnTo>
                    <a:pt x="921221" y="1826756"/>
                  </a:lnTo>
                  <a:cubicBezTo>
                    <a:pt x="887333" y="1847103"/>
                    <a:pt x="848531" y="1857807"/>
                    <a:pt x="809005" y="1857712"/>
                  </a:cubicBezTo>
                  <a:close/>
                  <a:moveTo>
                    <a:pt x="809005" y="119400"/>
                  </a:moveTo>
                  <a:cubicBezTo>
                    <a:pt x="791002" y="119454"/>
                    <a:pt x="773336" y="124281"/>
                    <a:pt x="757808" y="133389"/>
                  </a:cubicBezTo>
                  <a:lnTo>
                    <a:pt x="167853" y="486112"/>
                  </a:lnTo>
                  <a:cubicBezTo>
                    <a:pt x="137798" y="504232"/>
                    <a:pt x="119398" y="536742"/>
                    <a:pt x="119335" y="571837"/>
                  </a:cubicBezTo>
                  <a:lnTo>
                    <a:pt x="119335" y="1286212"/>
                  </a:lnTo>
                  <a:cubicBezTo>
                    <a:pt x="119502" y="1321201"/>
                    <a:pt x="137888" y="1353574"/>
                    <a:pt x="167853" y="1371639"/>
                  </a:cubicBezTo>
                  <a:lnTo>
                    <a:pt x="757808" y="1724660"/>
                  </a:lnTo>
                  <a:cubicBezTo>
                    <a:pt x="789369" y="1743392"/>
                    <a:pt x="828640" y="1743392"/>
                    <a:pt x="860201" y="1724660"/>
                  </a:cubicBezTo>
                  <a:lnTo>
                    <a:pt x="1450156" y="1371937"/>
                  </a:lnTo>
                  <a:cubicBezTo>
                    <a:pt x="1480211" y="1353817"/>
                    <a:pt x="1498611" y="1321307"/>
                    <a:pt x="1498674" y="1286212"/>
                  </a:cubicBezTo>
                  <a:lnTo>
                    <a:pt x="1498674" y="571837"/>
                  </a:lnTo>
                  <a:cubicBezTo>
                    <a:pt x="1498507" y="536848"/>
                    <a:pt x="1480121" y="504475"/>
                    <a:pt x="1450156" y="486410"/>
                  </a:cubicBezTo>
                  <a:lnTo>
                    <a:pt x="860201" y="133389"/>
                  </a:lnTo>
                  <a:cubicBezTo>
                    <a:pt x="844673" y="124281"/>
                    <a:pt x="827007" y="119454"/>
                    <a:pt x="809005" y="119400"/>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143" name="图形 12"/>
          <p:cNvGrpSpPr/>
          <p:nvPr/>
        </p:nvGrpSpPr>
        <p:grpSpPr>
          <a:xfrm>
            <a:off x="1793610" y="6065168"/>
            <a:ext cx="100943" cy="100943"/>
            <a:chOff x="14828156" y="2476500"/>
            <a:chExt cx="1905000" cy="1905000"/>
          </a:xfrm>
          <a:solidFill>
            <a:schemeClr val="tx1">
              <a:lumMod val="75000"/>
              <a:lumOff val="25000"/>
            </a:schemeClr>
          </a:solidFill>
        </p:grpSpPr>
        <p:sp>
          <p:nvSpPr>
            <p:cNvPr id="144" name="任意多边形: 形状 143"/>
            <p:cNvSpPr/>
            <p:nvPr/>
          </p:nvSpPr>
          <p:spPr>
            <a:xfrm>
              <a:off x="14870060" y="2518495"/>
              <a:ext cx="1819424" cy="1819424"/>
            </a:xfrm>
            <a:custGeom>
              <a:avLst/>
              <a:gdLst>
                <a:gd name="connsiteX0" fmla="*/ 910596 w 1819423"/>
                <a:gd name="connsiteY0" fmla="*/ 1820738 h 1819423"/>
                <a:gd name="connsiteX1" fmla="*/ 273 w 1819423"/>
                <a:gd name="connsiteY1" fmla="*/ 910596 h 1819423"/>
                <a:gd name="connsiteX2" fmla="*/ 910415 w 1819423"/>
                <a:gd name="connsiteY2" fmla="*/ 273 h 1819423"/>
                <a:gd name="connsiteX3" fmla="*/ 1419588 w 1819423"/>
                <a:gd name="connsiteY3" fmla="*/ 155947 h 1819423"/>
                <a:gd name="connsiteX4" fmla="*/ 1443588 w 1819423"/>
                <a:gd name="connsiteY4" fmla="*/ 232241 h 1819423"/>
                <a:gd name="connsiteX5" fmla="*/ 1367294 w 1819423"/>
                <a:gd name="connsiteY5" fmla="*/ 256241 h 1819423"/>
                <a:gd name="connsiteX6" fmla="*/ 1357080 w 1819423"/>
                <a:gd name="connsiteY6" fmla="*/ 249411 h 1819423"/>
                <a:gd name="connsiteX7" fmla="*/ 250953 w 1819423"/>
                <a:gd name="connsiteY7" fmla="*/ 462478 h 1819423"/>
                <a:gd name="connsiteX8" fmla="*/ 464021 w 1819423"/>
                <a:gd name="connsiteY8" fmla="*/ 1568605 h 1819423"/>
                <a:gd name="connsiteX9" fmla="*/ 1570148 w 1819423"/>
                <a:gd name="connsiteY9" fmla="*/ 1355538 h 1819423"/>
                <a:gd name="connsiteX10" fmla="*/ 1649974 w 1819423"/>
                <a:gd name="connsiteY10" fmla="*/ 612849 h 1819423"/>
                <a:gd name="connsiteX11" fmla="*/ 1681377 w 1819423"/>
                <a:gd name="connsiteY11" fmla="*/ 539179 h 1819423"/>
                <a:gd name="connsiteX12" fmla="*/ 1755047 w 1819423"/>
                <a:gd name="connsiteY12" fmla="*/ 570582 h 1819423"/>
                <a:gd name="connsiteX13" fmla="*/ 1249115 w 1819423"/>
                <a:gd name="connsiteY13" fmla="*/ 1755170 h 1819423"/>
                <a:gd name="connsiteX14" fmla="*/ 910596 w 1819423"/>
                <a:gd name="connsiteY14" fmla="*/ 1820738 h 181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9423" h="1819423">
                  <a:moveTo>
                    <a:pt x="910596" y="1820738"/>
                  </a:moveTo>
                  <a:cubicBezTo>
                    <a:pt x="407888" y="1820788"/>
                    <a:pt x="322" y="1413303"/>
                    <a:pt x="273" y="910596"/>
                  </a:cubicBezTo>
                  <a:cubicBezTo>
                    <a:pt x="223" y="407888"/>
                    <a:pt x="407707" y="322"/>
                    <a:pt x="910415" y="273"/>
                  </a:cubicBezTo>
                  <a:cubicBezTo>
                    <a:pt x="1091862" y="254"/>
                    <a:pt x="1269173" y="54466"/>
                    <a:pt x="1419588" y="155947"/>
                  </a:cubicBezTo>
                  <a:cubicBezTo>
                    <a:pt x="1447284" y="170387"/>
                    <a:pt x="1458029" y="204546"/>
                    <a:pt x="1443588" y="232241"/>
                  </a:cubicBezTo>
                  <a:cubicBezTo>
                    <a:pt x="1429147" y="259937"/>
                    <a:pt x="1394989" y="270682"/>
                    <a:pt x="1367294" y="256241"/>
                  </a:cubicBezTo>
                  <a:cubicBezTo>
                    <a:pt x="1363651" y="254342"/>
                    <a:pt x="1360226" y="252052"/>
                    <a:pt x="1357080" y="249411"/>
                  </a:cubicBezTo>
                  <a:cubicBezTo>
                    <a:pt x="992795" y="2799"/>
                    <a:pt x="497565" y="98193"/>
                    <a:pt x="250953" y="462478"/>
                  </a:cubicBezTo>
                  <a:cubicBezTo>
                    <a:pt x="4342" y="826764"/>
                    <a:pt x="99735" y="1321993"/>
                    <a:pt x="464021" y="1568605"/>
                  </a:cubicBezTo>
                  <a:cubicBezTo>
                    <a:pt x="828306" y="1815217"/>
                    <a:pt x="1323536" y="1719823"/>
                    <a:pt x="1570148" y="1355538"/>
                  </a:cubicBezTo>
                  <a:cubicBezTo>
                    <a:pt x="1718382" y="1136571"/>
                    <a:pt x="1748290" y="858316"/>
                    <a:pt x="1649974" y="612849"/>
                  </a:cubicBezTo>
                  <a:cubicBezTo>
                    <a:pt x="1638302" y="583834"/>
                    <a:pt x="1652362" y="550851"/>
                    <a:pt x="1681377" y="539179"/>
                  </a:cubicBezTo>
                  <a:cubicBezTo>
                    <a:pt x="1710392" y="527507"/>
                    <a:pt x="1743375" y="541567"/>
                    <a:pt x="1755047" y="570582"/>
                  </a:cubicBezTo>
                  <a:cubicBezTo>
                    <a:pt x="1942453" y="1037406"/>
                    <a:pt x="1715939" y="1567764"/>
                    <a:pt x="1249115" y="1755170"/>
                  </a:cubicBezTo>
                  <a:cubicBezTo>
                    <a:pt x="1141479" y="1798380"/>
                    <a:pt x="1026581" y="1820635"/>
                    <a:pt x="910596" y="1820738"/>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5" name="任意多边形: 形状 144"/>
            <p:cNvSpPr/>
            <p:nvPr/>
          </p:nvSpPr>
          <p:spPr>
            <a:xfrm>
              <a:off x="15132879" y="2781921"/>
              <a:ext cx="1294805" cy="1292944"/>
            </a:xfrm>
            <a:custGeom>
              <a:avLst/>
              <a:gdLst>
                <a:gd name="connsiteX0" fmla="*/ 647777 w 1294804"/>
                <a:gd name="connsiteY0" fmla="*/ 1293886 h 1292944"/>
                <a:gd name="connsiteX1" fmla="*/ 273 w 1294804"/>
                <a:gd name="connsiteY1" fmla="*/ 647777 h 1292944"/>
                <a:gd name="connsiteX2" fmla="*/ 646382 w 1294804"/>
                <a:gd name="connsiteY2" fmla="*/ 273 h 1292944"/>
                <a:gd name="connsiteX3" fmla="*/ 1009429 w 1294804"/>
                <a:gd name="connsiteY3" fmla="*/ 111298 h 1292944"/>
                <a:gd name="connsiteX4" fmla="*/ 1026985 w 1294804"/>
                <a:gd name="connsiteY4" fmla="*/ 189328 h 1292944"/>
                <a:gd name="connsiteX5" fmla="*/ 948955 w 1294804"/>
                <a:gd name="connsiteY5" fmla="*/ 206883 h 1292944"/>
                <a:gd name="connsiteX6" fmla="*/ 945433 w 1294804"/>
                <a:gd name="connsiteY6" fmla="*/ 204464 h 1292944"/>
                <a:gd name="connsiteX7" fmla="*/ 204794 w 1294804"/>
                <a:gd name="connsiteY7" fmla="*/ 349791 h 1292944"/>
                <a:gd name="connsiteX8" fmla="*/ 350121 w 1294804"/>
                <a:gd name="connsiteY8" fmla="*/ 1090431 h 1292944"/>
                <a:gd name="connsiteX9" fmla="*/ 1090760 w 1294804"/>
                <a:gd name="connsiteY9" fmla="*/ 945104 h 1292944"/>
                <a:gd name="connsiteX10" fmla="*/ 1181475 w 1294804"/>
                <a:gd name="connsiteY10" fmla="*/ 647079 h 1292944"/>
                <a:gd name="connsiteX11" fmla="*/ 1143077 w 1294804"/>
                <a:gd name="connsiteY11" fmla="*/ 447352 h 1292944"/>
                <a:gd name="connsiteX12" fmla="*/ 1177860 w 1294804"/>
                <a:gd name="connsiteY12" fmla="*/ 375331 h 1292944"/>
                <a:gd name="connsiteX13" fmla="*/ 1247852 w 1294804"/>
                <a:gd name="connsiteY13" fmla="*/ 405085 h 1292944"/>
                <a:gd name="connsiteX14" fmla="*/ 888539 w 1294804"/>
                <a:gd name="connsiteY14" fmla="*/ 1247197 h 1292944"/>
                <a:gd name="connsiteX15" fmla="*/ 647777 w 1294804"/>
                <a:gd name="connsiteY15" fmla="*/ 1293886 h 129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4804" h="1292944">
                  <a:moveTo>
                    <a:pt x="647777" y="1293886"/>
                  </a:moveTo>
                  <a:cubicBezTo>
                    <a:pt x="290556" y="1294271"/>
                    <a:pt x="658" y="1004998"/>
                    <a:pt x="273" y="647777"/>
                  </a:cubicBezTo>
                  <a:cubicBezTo>
                    <a:pt x="-112" y="290556"/>
                    <a:pt x="289161" y="658"/>
                    <a:pt x="646382" y="273"/>
                  </a:cubicBezTo>
                  <a:cubicBezTo>
                    <a:pt x="775779" y="133"/>
                    <a:pt x="902244" y="38808"/>
                    <a:pt x="1009429" y="111298"/>
                  </a:cubicBezTo>
                  <a:cubicBezTo>
                    <a:pt x="1035825" y="127998"/>
                    <a:pt x="1043684" y="162933"/>
                    <a:pt x="1026985" y="189328"/>
                  </a:cubicBezTo>
                  <a:cubicBezTo>
                    <a:pt x="1010285" y="215723"/>
                    <a:pt x="975350" y="223583"/>
                    <a:pt x="948955" y="206883"/>
                  </a:cubicBezTo>
                  <a:cubicBezTo>
                    <a:pt x="947751" y="206122"/>
                    <a:pt x="946576" y="205315"/>
                    <a:pt x="945433" y="204464"/>
                  </a:cubicBezTo>
                  <a:cubicBezTo>
                    <a:pt x="700781" y="40073"/>
                    <a:pt x="369185" y="105138"/>
                    <a:pt x="204794" y="349791"/>
                  </a:cubicBezTo>
                  <a:cubicBezTo>
                    <a:pt x="40403" y="594444"/>
                    <a:pt x="105468" y="926040"/>
                    <a:pt x="350121" y="1090431"/>
                  </a:cubicBezTo>
                  <a:cubicBezTo>
                    <a:pt x="594774" y="1254822"/>
                    <a:pt x="926369" y="1189756"/>
                    <a:pt x="1090760" y="945104"/>
                  </a:cubicBezTo>
                  <a:cubicBezTo>
                    <a:pt x="1149964" y="856994"/>
                    <a:pt x="1181548" y="753232"/>
                    <a:pt x="1181475" y="647079"/>
                  </a:cubicBezTo>
                  <a:cubicBezTo>
                    <a:pt x="1181545" y="578662"/>
                    <a:pt x="1168511" y="510865"/>
                    <a:pt x="1143077" y="447352"/>
                  </a:cubicBezTo>
                  <a:cubicBezTo>
                    <a:pt x="1132794" y="417859"/>
                    <a:pt x="1148367" y="385614"/>
                    <a:pt x="1177860" y="375331"/>
                  </a:cubicBezTo>
                  <a:cubicBezTo>
                    <a:pt x="1205372" y="365739"/>
                    <a:pt x="1235669" y="378618"/>
                    <a:pt x="1247852" y="405085"/>
                  </a:cubicBezTo>
                  <a:cubicBezTo>
                    <a:pt x="1381173" y="736849"/>
                    <a:pt x="1220303" y="1113876"/>
                    <a:pt x="888539" y="1247197"/>
                  </a:cubicBezTo>
                  <a:cubicBezTo>
                    <a:pt x="811992" y="1277958"/>
                    <a:pt x="730273" y="1293805"/>
                    <a:pt x="647777" y="1293886"/>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6" name="任意多边形: 形状 145"/>
            <p:cNvSpPr/>
            <p:nvPr/>
          </p:nvSpPr>
          <p:spPr>
            <a:xfrm>
              <a:off x="15725615" y="3323655"/>
              <a:ext cx="230684" cy="230684"/>
            </a:xfrm>
            <a:custGeom>
              <a:avLst/>
              <a:gdLst>
                <a:gd name="connsiteX0" fmla="*/ 273 w 230683"/>
                <a:gd name="connsiteY0" fmla="*/ 115763 h 230683"/>
                <a:gd name="connsiteX1" fmla="*/ 115763 w 230683"/>
                <a:gd name="connsiteY1" fmla="*/ 231254 h 230683"/>
                <a:gd name="connsiteX2" fmla="*/ 231254 w 230683"/>
                <a:gd name="connsiteY2" fmla="*/ 115763 h 230683"/>
                <a:gd name="connsiteX3" fmla="*/ 115763 w 230683"/>
                <a:gd name="connsiteY3" fmla="*/ 273 h 230683"/>
                <a:gd name="connsiteX4" fmla="*/ 273 w 230683"/>
                <a:gd name="connsiteY4" fmla="*/ 115763 h 230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83" h="230683">
                  <a:moveTo>
                    <a:pt x="273" y="115763"/>
                  </a:moveTo>
                  <a:cubicBezTo>
                    <a:pt x="273" y="179547"/>
                    <a:pt x="51979" y="231254"/>
                    <a:pt x="115763" y="231254"/>
                  </a:cubicBezTo>
                  <a:cubicBezTo>
                    <a:pt x="179547" y="231254"/>
                    <a:pt x="231254" y="179547"/>
                    <a:pt x="231254" y="115763"/>
                  </a:cubicBezTo>
                  <a:cubicBezTo>
                    <a:pt x="231254" y="51979"/>
                    <a:pt x="179547" y="273"/>
                    <a:pt x="115763" y="273"/>
                  </a:cubicBezTo>
                  <a:cubicBezTo>
                    <a:pt x="51979" y="273"/>
                    <a:pt x="273" y="51979"/>
                    <a:pt x="273" y="115763"/>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7" name="任意多边形: 形状 146"/>
            <p:cNvSpPr/>
            <p:nvPr/>
          </p:nvSpPr>
          <p:spPr>
            <a:xfrm>
              <a:off x="15844796" y="2621199"/>
              <a:ext cx="812974" cy="812974"/>
            </a:xfrm>
            <a:custGeom>
              <a:avLst/>
              <a:gdLst>
                <a:gd name="connsiteX0" fmla="*/ 796979 w 812973"/>
                <a:gd name="connsiteY0" fmla="*/ 17702 h 812973"/>
                <a:gd name="connsiteX1" fmla="*/ 796996 w 812973"/>
                <a:gd name="connsiteY1" fmla="*/ 101892 h 812973"/>
                <a:gd name="connsiteX2" fmla="*/ 796979 w 812973"/>
                <a:gd name="connsiteY2" fmla="*/ 101909 h 812973"/>
                <a:gd name="connsiteX3" fmla="*/ 84479 w 812973"/>
                <a:gd name="connsiteY3" fmla="*/ 814350 h 812973"/>
                <a:gd name="connsiteX4" fmla="*/ 273 w 812973"/>
                <a:gd name="connsiteY4" fmla="*/ 730173 h 812973"/>
                <a:gd name="connsiteX5" fmla="*/ 712772 w 812973"/>
                <a:gd name="connsiteY5" fmla="*/ 17702 h 812973"/>
                <a:gd name="connsiteX6" fmla="*/ 796949 w 812973"/>
                <a:gd name="connsiteY6" fmla="*/ 17702 h 812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973" h="812973">
                  <a:moveTo>
                    <a:pt x="796979" y="17702"/>
                  </a:moveTo>
                  <a:cubicBezTo>
                    <a:pt x="820232" y="40946"/>
                    <a:pt x="820240" y="78639"/>
                    <a:pt x="796996" y="101892"/>
                  </a:cubicBezTo>
                  <a:cubicBezTo>
                    <a:pt x="796991" y="101898"/>
                    <a:pt x="796985" y="101904"/>
                    <a:pt x="796979" y="101909"/>
                  </a:cubicBezTo>
                  <a:lnTo>
                    <a:pt x="84479" y="814350"/>
                  </a:lnTo>
                  <a:lnTo>
                    <a:pt x="273" y="730173"/>
                  </a:lnTo>
                  <a:lnTo>
                    <a:pt x="712772" y="17702"/>
                  </a:lnTo>
                  <a:cubicBezTo>
                    <a:pt x="736019" y="-5537"/>
                    <a:pt x="773703" y="-5537"/>
                    <a:pt x="796949" y="17702"/>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148" name="图形 14"/>
          <p:cNvGrpSpPr/>
          <p:nvPr/>
        </p:nvGrpSpPr>
        <p:grpSpPr>
          <a:xfrm>
            <a:off x="2150619" y="6065168"/>
            <a:ext cx="100943" cy="100943"/>
            <a:chOff x="17249320" y="2476500"/>
            <a:chExt cx="1905000" cy="1905000"/>
          </a:xfrm>
          <a:solidFill>
            <a:schemeClr val="tx1">
              <a:lumMod val="75000"/>
              <a:lumOff val="25000"/>
            </a:schemeClr>
          </a:solidFill>
        </p:grpSpPr>
        <p:sp>
          <p:nvSpPr>
            <p:cNvPr id="149" name="任意多边形: 形状 148"/>
            <p:cNvSpPr/>
            <p:nvPr/>
          </p:nvSpPr>
          <p:spPr>
            <a:xfrm>
              <a:off x="17468707" y="2500683"/>
              <a:ext cx="1465957" cy="1856631"/>
            </a:xfrm>
            <a:custGeom>
              <a:avLst/>
              <a:gdLst>
                <a:gd name="connsiteX0" fmla="*/ 1275443 w 1465957"/>
                <a:gd name="connsiteY0" fmla="*/ 1225973 h 1856630"/>
                <a:gd name="connsiteX1" fmla="*/ 1225978 w 1465957"/>
                <a:gd name="connsiteY1" fmla="*/ 190777 h 1856630"/>
                <a:gd name="connsiteX2" fmla="*/ 190781 w 1465957"/>
                <a:gd name="connsiteY2" fmla="*/ 240242 h 1856630"/>
                <a:gd name="connsiteX3" fmla="*/ 283 w 1465957"/>
                <a:gd name="connsiteY3" fmla="*/ 731864 h 1856630"/>
                <a:gd name="connsiteX4" fmla="*/ 190783 w 1465957"/>
                <a:gd name="connsiteY4" fmla="*/ 1221508 h 1856630"/>
                <a:gd name="connsiteX5" fmla="*/ 8915 w 1465957"/>
                <a:gd name="connsiteY5" fmla="*/ 1590900 h 1856630"/>
                <a:gd name="connsiteX6" fmla="*/ 14869 w 1465957"/>
                <a:gd name="connsiteY6" fmla="*/ 1667100 h 1856630"/>
                <a:gd name="connsiteX7" fmla="*/ 85413 w 1465957"/>
                <a:gd name="connsiteY7" fmla="*/ 1699247 h 1856630"/>
                <a:gd name="connsiteX8" fmla="*/ 246445 w 1465957"/>
                <a:gd name="connsiteY8" fmla="*/ 1678708 h 1856630"/>
                <a:gd name="connsiteX9" fmla="*/ 328598 w 1465957"/>
                <a:gd name="connsiteY9" fmla="*/ 1819500 h 1856630"/>
                <a:gd name="connsiteX10" fmla="*/ 393190 w 1465957"/>
                <a:gd name="connsiteY10" fmla="*/ 1857600 h 1856630"/>
                <a:gd name="connsiteX11" fmla="*/ 395869 w 1465957"/>
                <a:gd name="connsiteY11" fmla="*/ 1857600 h 1856630"/>
                <a:gd name="connsiteX12" fmla="*/ 460460 w 1465957"/>
                <a:gd name="connsiteY12" fmla="*/ 1816523 h 1856630"/>
                <a:gd name="connsiteX13" fmla="*/ 636375 w 1465957"/>
                <a:gd name="connsiteY13" fmla="*/ 1461717 h 1856630"/>
                <a:gd name="connsiteX14" fmla="*/ 736090 w 1465957"/>
                <a:gd name="connsiteY14" fmla="*/ 1467670 h 1856630"/>
                <a:gd name="connsiteX15" fmla="*/ 832828 w 1465957"/>
                <a:gd name="connsiteY15" fmla="*/ 1461717 h 1856630"/>
                <a:gd name="connsiteX16" fmla="*/ 1005766 w 1465957"/>
                <a:gd name="connsiteY16" fmla="*/ 1816523 h 1856630"/>
                <a:gd name="connsiteX17" fmla="*/ 1070358 w 1465957"/>
                <a:gd name="connsiteY17" fmla="*/ 1857600 h 1856630"/>
                <a:gd name="connsiteX18" fmla="*/ 1073036 w 1465957"/>
                <a:gd name="connsiteY18" fmla="*/ 1857600 h 1856630"/>
                <a:gd name="connsiteX19" fmla="*/ 1137628 w 1465957"/>
                <a:gd name="connsiteY19" fmla="*/ 1819500 h 1856630"/>
                <a:gd name="connsiteX20" fmla="*/ 1219781 w 1465957"/>
                <a:gd name="connsiteY20" fmla="*/ 1678708 h 1856630"/>
                <a:gd name="connsiteX21" fmla="*/ 1378134 w 1465957"/>
                <a:gd name="connsiteY21" fmla="*/ 1699247 h 1856630"/>
                <a:gd name="connsiteX22" fmla="*/ 1448381 w 1465957"/>
                <a:gd name="connsiteY22" fmla="*/ 1669481 h 1856630"/>
                <a:gd name="connsiteX23" fmla="*/ 1454334 w 1465957"/>
                <a:gd name="connsiteY23" fmla="*/ 1593281 h 1856630"/>
                <a:gd name="connsiteX24" fmla="*/ 395571 w 1465957"/>
                <a:gd name="connsiteY24" fmla="*/ 1709665 h 1856630"/>
                <a:gd name="connsiteX25" fmla="*/ 306274 w 1465957"/>
                <a:gd name="connsiteY25" fmla="*/ 1554883 h 1856630"/>
                <a:gd name="connsiteX26" fmla="*/ 132443 w 1465957"/>
                <a:gd name="connsiteY26" fmla="*/ 1577505 h 1856630"/>
                <a:gd name="connsiteX27" fmla="*/ 276508 w 1465957"/>
                <a:gd name="connsiteY27" fmla="*/ 1285505 h 1856630"/>
                <a:gd name="connsiteX28" fmla="*/ 537553 w 1465957"/>
                <a:gd name="connsiteY28" fmla="*/ 1424212 h 1856630"/>
                <a:gd name="connsiteX29" fmla="*/ 733113 w 1465957"/>
                <a:gd name="connsiteY29" fmla="*/ 1366169 h 1856630"/>
                <a:gd name="connsiteX30" fmla="*/ 98808 w 1465957"/>
                <a:gd name="connsiteY30" fmla="*/ 731864 h 1856630"/>
                <a:gd name="connsiteX31" fmla="*/ 733113 w 1465957"/>
                <a:gd name="connsiteY31" fmla="*/ 97558 h 1856630"/>
                <a:gd name="connsiteX32" fmla="*/ 1367419 w 1465957"/>
                <a:gd name="connsiteY32" fmla="*/ 731864 h 1856630"/>
                <a:gd name="connsiteX33" fmla="*/ 733113 w 1465957"/>
                <a:gd name="connsiteY33" fmla="*/ 1366169 h 1856630"/>
                <a:gd name="connsiteX34" fmla="*/ 1158762 w 1465957"/>
                <a:gd name="connsiteY34" fmla="*/ 1556669 h 1856630"/>
                <a:gd name="connsiteX35" fmla="*/ 1065000 w 1465957"/>
                <a:gd name="connsiteY35" fmla="*/ 1717404 h 1856630"/>
                <a:gd name="connsiteX36" fmla="*/ 921232 w 1465957"/>
                <a:gd name="connsiteY36" fmla="*/ 1423022 h 1856630"/>
                <a:gd name="connsiteX37" fmla="*/ 1192099 w 1465957"/>
                <a:gd name="connsiteY37" fmla="*/ 1282528 h 1856630"/>
                <a:gd name="connsiteX38" fmla="*/ 1339439 w 1465957"/>
                <a:gd name="connsiteY38" fmla="*/ 1583161 h 185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5957" h="1856630">
                  <a:moveTo>
                    <a:pt x="1275443" y="1225973"/>
                  </a:moveTo>
                  <a:cubicBezTo>
                    <a:pt x="1547645" y="926452"/>
                    <a:pt x="1525499" y="462979"/>
                    <a:pt x="1225978" y="190777"/>
                  </a:cubicBezTo>
                  <a:cubicBezTo>
                    <a:pt x="926457" y="-81426"/>
                    <a:pt x="462984" y="-59279"/>
                    <a:pt x="190781" y="240242"/>
                  </a:cubicBezTo>
                  <a:cubicBezTo>
                    <a:pt x="68489" y="374807"/>
                    <a:pt x="592" y="550031"/>
                    <a:pt x="283" y="731864"/>
                  </a:cubicBezTo>
                  <a:cubicBezTo>
                    <a:pt x="-720" y="913352"/>
                    <a:pt x="67391" y="1088418"/>
                    <a:pt x="190783" y="1221508"/>
                  </a:cubicBezTo>
                  <a:lnTo>
                    <a:pt x="8915" y="1590900"/>
                  </a:lnTo>
                  <a:cubicBezTo>
                    <a:pt x="-2246" y="1615649"/>
                    <a:pt x="-1" y="1644384"/>
                    <a:pt x="14869" y="1667100"/>
                  </a:cubicBezTo>
                  <a:cubicBezTo>
                    <a:pt x="30504" y="1690185"/>
                    <a:pt x="57733" y="1702593"/>
                    <a:pt x="85413" y="1699247"/>
                  </a:cubicBezTo>
                  <a:lnTo>
                    <a:pt x="246445" y="1678708"/>
                  </a:lnTo>
                  <a:lnTo>
                    <a:pt x="328598" y="1819500"/>
                  </a:lnTo>
                  <a:cubicBezTo>
                    <a:pt x="341957" y="1842648"/>
                    <a:pt x="366467" y="1857106"/>
                    <a:pt x="393190" y="1857600"/>
                  </a:cubicBezTo>
                  <a:lnTo>
                    <a:pt x="395869" y="1857600"/>
                  </a:lnTo>
                  <a:cubicBezTo>
                    <a:pt x="423271" y="1856687"/>
                    <a:pt x="448012" y="1840953"/>
                    <a:pt x="460460" y="1816523"/>
                  </a:cubicBezTo>
                  <a:lnTo>
                    <a:pt x="636375" y="1461717"/>
                  </a:lnTo>
                  <a:cubicBezTo>
                    <a:pt x="669360" y="1466753"/>
                    <a:pt x="702739" y="1468746"/>
                    <a:pt x="736090" y="1467670"/>
                  </a:cubicBezTo>
                  <a:cubicBezTo>
                    <a:pt x="768237" y="1467670"/>
                    <a:pt x="800681" y="1464694"/>
                    <a:pt x="832828" y="1461717"/>
                  </a:cubicBezTo>
                  <a:lnTo>
                    <a:pt x="1005766" y="1816523"/>
                  </a:lnTo>
                  <a:cubicBezTo>
                    <a:pt x="1018214" y="1840953"/>
                    <a:pt x="1042955" y="1856687"/>
                    <a:pt x="1070358" y="1857600"/>
                  </a:cubicBezTo>
                  <a:lnTo>
                    <a:pt x="1073036" y="1857600"/>
                  </a:lnTo>
                  <a:cubicBezTo>
                    <a:pt x="1099759" y="1857106"/>
                    <a:pt x="1124269" y="1842649"/>
                    <a:pt x="1137628" y="1819500"/>
                  </a:cubicBezTo>
                  <a:lnTo>
                    <a:pt x="1219781" y="1678708"/>
                  </a:lnTo>
                  <a:lnTo>
                    <a:pt x="1378134" y="1699247"/>
                  </a:lnTo>
                  <a:cubicBezTo>
                    <a:pt x="1405119" y="1702120"/>
                    <a:pt x="1431676" y="1690867"/>
                    <a:pt x="1448381" y="1669481"/>
                  </a:cubicBezTo>
                  <a:cubicBezTo>
                    <a:pt x="1463251" y="1646765"/>
                    <a:pt x="1465496" y="1618031"/>
                    <a:pt x="1454334" y="1593281"/>
                  </a:cubicBezTo>
                  <a:close/>
                  <a:moveTo>
                    <a:pt x="395571" y="1709665"/>
                  </a:moveTo>
                  <a:lnTo>
                    <a:pt x="306274" y="1554883"/>
                  </a:lnTo>
                  <a:lnTo>
                    <a:pt x="132443" y="1577505"/>
                  </a:lnTo>
                  <a:lnTo>
                    <a:pt x="276508" y="1285505"/>
                  </a:lnTo>
                  <a:cubicBezTo>
                    <a:pt x="353945" y="1347868"/>
                    <a:pt x="442533" y="1394940"/>
                    <a:pt x="537553" y="1424212"/>
                  </a:cubicBezTo>
                  <a:close/>
                  <a:moveTo>
                    <a:pt x="733113" y="1366169"/>
                  </a:moveTo>
                  <a:cubicBezTo>
                    <a:pt x="382796" y="1366169"/>
                    <a:pt x="98808" y="1082181"/>
                    <a:pt x="98808" y="731864"/>
                  </a:cubicBezTo>
                  <a:cubicBezTo>
                    <a:pt x="98808" y="381547"/>
                    <a:pt x="382796" y="97558"/>
                    <a:pt x="733113" y="97558"/>
                  </a:cubicBezTo>
                  <a:cubicBezTo>
                    <a:pt x="1083430" y="97558"/>
                    <a:pt x="1367419" y="381547"/>
                    <a:pt x="1367419" y="731864"/>
                  </a:cubicBezTo>
                  <a:cubicBezTo>
                    <a:pt x="1367419" y="1082181"/>
                    <a:pt x="1083430" y="1366169"/>
                    <a:pt x="733113" y="1366169"/>
                  </a:cubicBezTo>
                  <a:close/>
                  <a:moveTo>
                    <a:pt x="1158762" y="1556669"/>
                  </a:moveTo>
                  <a:lnTo>
                    <a:pt x="1065000" y="1717404"/>
                  </a:lnTo>
                  <a:lnTo>
                    <a:pt x="921232" y="1423022"/>
                  </a:lnTo>
                  <a:cubicBezTo>
                    <a:pt x="1019104" y="1392541"/>
                    <a:pt x="1110808" y="1344976"/>
                    <a:pt x="1192099" y="1282528"/>
                  </a:cubicBezTo>
                  <a:lnTo>
                    <a:pt x="1339439" y="1583161"/>
                  </a:ln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50" name="任意多边形: 形状 149"/>
            <p:cNvSpPr/>
            <p:nvPr/>
          </p:nvSpPr>
          <p:spPr>
            <a:xfrm>
              <a:off x="17788858" y="2837385"/>
              <a:ext cx="822275" cy="790649"/>
            </a:xfrm>
            <a:custGeom>
              <a:avLst/>
              <a:gdLst>
                <a:gd name="connsiteX0" fmla="*/ 595425 w 822275"/>
                <a:gd name="connsiteY0" fmla="*/ 791640 h 790649"/>
                <a:gd name="connsiteX1" fmla="*/ 540359 w 822275"/>
                <a:gd name="connsiteY1" fmla="*/ 778543 h 790649"/>
                <a:gd name="connsiteX2" fmla="*/ 415343 w 822275"/>
                <a:gd name="connsiteY2" fmla="*/ 713058 h 790649"/>
                <a:gd name="connsiteX3" fmla="*/ 286458 w 822275"/>
                <a:gd name="connsiteY3" fmla="*/ 780329 h 790649"/>
                <a:gd name="connsiteX4" fmla="*/ 234368 w 822275"/>
                <a:gd name="connsiteY4" fmla="*/ 791044 h 790649"/>
                <a:gd name="connsiteX5" fmla="*/ 113944 w 822275"/>
                <a:gd name="connsiteY5" fmla="*/ 668589 h 790649"/>
                <a:gd name="connsiteX6" fmla="*/ 115305 w 822275"/>
                <a:gd name="connsiteY6" fmla="*/ 651443 h 790649"/>
                <a:gd name="connsiteX7" fmla="*/ 135546 w 822275"/>
                <a:gd name="connsiteY7" fmla="*/ 513926 h 790649"/>
                <a:gd name="connsiteX8" fmla="*/ 35236 w 822275"/>
                <a:gd name="connsiteY8" fmla="*/ 415700 h 790649"/>
                <a:gd name="connsiteX9" fmla="*/ 5470 w 822275"/>
                <a:gd name="connsiteY9" fmla="*/ 296637 h 790649"/>
                <a:gd name="connsiteX10" fmla="*/ 5470 w 822275"/>
                <a:gd name="connsiteY10" fmla="*/ 292768 h 790649"/>
                <a:gd name="connsiteX11" fmla="*/ 100423 w 822275"/>
                <a:gd name="connsiteY11" fmla="*/ 213293 h 790649"/>
                <a:gd name="connsiteX12" fmla="*/ 240619 w 822275"/>
                <a:gd name="connsiteY12" fmla="*/ 192458 h 790649"/>
                <a:gd name="connsiteX13" fmla="*/ 303722 w 822275"/>
                <a:gd name="connsiteY13" fmla="*/ 65954 h 790649"/>
                <a:gd name="connsiteX14" fmla="*/ 463541 w 822275"/>
                <a:gd name="connsiteY14" fmla="*/ 12949 h 790649"/>
                <a:gd name="connsiteX15" fmla="*/ 516546 w 822275"/>
                <a:gd name="connsiteY15" fmla="*/ 65954 h 790649"/>
                <a:gd name="connsiteX16" fmla="*/ 579947 w 822275"/>
                <a:gd name="connsiteY16" fmla="*/ 192458 h 790649"/>
                <a:gd name="connsiteX17" fmla="*/ 718357 w 822275"/>
                <a:gd name="connsiteY17" fmla="*/ 212996 h 790649"/>
                <a:gd name="connsiteX18" fmla="*/ 818965 w 822275"/>
                <a:gd name="connsiteY18" fmla="*/ 293958 h 790649"/>
                <a:gd name="connsiteX19" fmla="*/ 793664 w 822275"/>
                <a:gd name="connsiteY19" fmla="*/ 413021 h 790649"/>
                <a:gd name="connsiteX20" fmla="*/ 789199 w 822275"/>
                <a:gd name="connsiteY20" fmla="*/ 417783 h 790649"/>
                <a:gd name="connsiteX21" fmla="*/ 689484 w 822275"/>
                <a:gd name="connsiteY21" fmla="*/ 515415 h 790649"/>
                <a:gd name="connsiteX22" fmla="*/ 714488 w 822275"/>
                <a:gd name="connsiteY22" fmla="*/ 657992 h 790649"/>
                <a:gd name="connsiteX23" fmla="*/ 666863 w 822275"/>
                <a:gd name="connsiteY23" fmla="*/ 770208 h 790649"/>
                <a:gd name="connsiteX24" fmla="*/ 664184 w 822275"/>
                <a:gd name="connsiteY24" fmla="*/ 772292 h 790649"/>
                <a:gd name="connsiteX25" fmla="*/ 595425 w 822275"/>
                <a:gd name="connsiteY25" fmla="*/ 791640 h 790649"/>
                <a:gd name="connsiteX26" fmla="*/ 415343 w 822275"/>
                <a:gd name="connsiteY26" fmla="*/ 602628 h 790649"/>
                <a:gd name="connsiteX27" fmla="*/ 585007 w 822275"/>
                <a:gd name="connsiteY27" fmla="*/ 691925 h 790649"/>
                <a:gd name="connsiteX28" fmla="*/ 608522 w 822275"/>
                <a:gd name="connsiteY28" fmla="*/ 691925 h 790649"/>
                <a:gd name="connsiteX29" fmla="*/ 617154 w 822275"/>
                <a:gd name="connsiteY29" fmla="*/ 670493 h 790649"/>
                <a:gd name="connsiteX30" fmla="*/ 584412 w 822275"/>
                <a:gd name="connsiteY30" fmla="*/ 483863 h 790649"/>
                <a:gd name="connsiteX31" fmla="*/ 718059 w 822275"/>
                <a:gd name="connsiteY31" fmla="*/ 352894 h 790649"/>
                <a:gd name="connsiteX32" fmla="*/ 724905 w 822275"/>
                <a:gd name="connsiteY32" fmla="*/ 323129 h 790649"/>
                <a:gd name="connsiteX33" fmla="*/ 706153 w 822275"/>
                <a:gd name="connsiteY33" fmla="*/ 310329 h 790649"/>
                <a:gd name="connsiteX34" fmla="*/ 518034 w 822275"/>
                <a:gd name="connsiteY34" fmla="*/ 282647 h 790649"/>
                <a:gd name="connsiteX35" fmla="*/ 432012 w 822275"/>
                <a:gd name="connsiteY35" fmla="*/ 110602 h 790649"/>
                <a:gd name="connsiteX36" fmla="*/ 401801 w 822275"/>
                <a:gd name="connsiteY36" fmla="*/ 103011 h 790649"/>
                <a:gd name="connsiteX37" fmla="*/ 394209 w 822275"/>
                <a:gd name="connsiteY37" fmla="*/ 110602 h 790649"/>
                <a:gd name="connsiteX38" fmla="*/ 308187 w 822275"/>
                <a:gd name="connsiteY38" fmla="*/ 282647 h 790649"/>
                <a:gd name="connsiteX39" fmla="*/ 119175 w 822275"/>
                <a:gd name="connsiteY39" fmla="*/ 310627 h 790649"/>
                <a:gd name="connsiteX40" fmla="*/ 101018 w 822275"/>
                <a:gd name="connsiteY40" fmla="*/ 325212 h 790649"/>
                <a:gd name="connsiteX41" fmla="*/ 105780 w 822275"/>
                <a:gd name="connsiteY41" fmla="*/ 348132 h 790649"/>
                <a:gd name="connsiteX42" fmla="*/ 241214 w 822275"/>
                <a:gd name="connsiteY42" fmla="*/ 480589 h 790649"/>
                <a:gd name="connsiteX43" fmla="*/ 213532 w 822275"/>
                <a:gd name="connsiteY43" fmla="*/ 669005 h 790649"/>
                <a:gd name="connsiteX44" fmla="*/ 221271 w 822275"/>
                <a:gd name="connsiteY44" fmla="*/ 688650 h 790649"/>
                <a:gd name="connsiteX45" fmla="*/ 224545 w 822275"/>
                <a:gd name="connsiteY45" fmla="*/ 691329 h 790649"/>
                <a:gd name="connsiteX46" fmla="*/ 234963 w 822275"/>
                <a:gd name="connsiteY46" fmla="*/ 694901 h 790649"/>
                <a:gd name="connsiteX47" fmla="*/ 248358 w 822275"/>
                <a:gd name="connsiteY47" fmla="*/ 692222 h 79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22275" h="790649">
                  <a:moveTo>
                    <a:pt x="595425" y="791640"/>
                  </a:moveTo>
                  <a:cubicBezTo>
                    <a:pt x="576301" y="791617"/>
                    <a:pt x="557446" y="787132"/>
                    <a:pt x="540359" y="778543"/>
                  </a:cubicBezTo>
                  <a:lnTo>
                    <a:pt x="415343" y="713058"/>
                  </a:lnTo>
                  <a:lnTo>
                    <a:pt x="286458" y="780329"/>
                  </a:lnTo>
                  <a:cubicBezTo>
                    <a:pt x="269990" y="787362"/>
                    <a:pt x="252275" y="791006"/>
                    <a:pt x="234368" y="791044"/>
                  </a:cubicBezTo>
                  <a:cubicBezTo>
                    <a:pt x="167299" y="790483"/>
                    <a:pt x="113383" y="735658"/>
                    <a:pt x="113944" y="668589"/>
                  </a:cubicBezTo>
                  <a:cubicBezTo>
                    <a:pt x="113992" y="662849"/>
                    <a:pt x="114447" y="657119"/>
                    <a:pt x="115305" y="651443"/>
                  </a:cubicBezTo>
                  <a:lnTo>
                    <a:pt x="135546" y="513926"/>
                  </a:lnTo>
                  <a:lnTo>
                    <a:pt x="35236" y="415700"/>
                  </a:lnTo>
                  <a:cubicBezTo>
                    <a:pt x="4048" y="384577"/>
                    <a:pt x="-7402" y="338775"/>
                    <a:pt x="5470" y="296637"/>
                  </a:cubicBezTo>
                  <a:lnTo>
                    <a:pt x="5470" y="292768"/>
                  </a:lnTo>
                  <a:cubicBezTo>
                    <a:pt x="20548" y="251143"/>
                    <a:pt x="56794" y="220806"/>
                    <a:pt x="100423" y="213293"/>
                  </a:cubicBezTo>
                  <a:lnTo>
                    <a:pt x="240619" y="192458"/>
                  </a:lnTo>
                  <a:lnTo>
                    <a:pt x="303722" y="65954"/>
                  </a:lnTo>
                  <a:cubicBezTo>
                    <a:pt x="333218" y="7184"/>
                    <a:pt x="404771" y="-16547"/>
                    <a:pt x="463541" y="12949"/>
                  </a:cubicBezTo>
                  <a:cubicBezTo>
                    <a:pt x="486456" y="24449"/>
                    <a:pt x="505046" y="43039"/>
                    <a:pt x="516546" y="65954"/>
                  </a:cubicBezTo>
                  <a:lnTo>
                    <a:pt x="579947" y="192458"/>
                  </a:lnTo>
                  <a:lnTo>
                    <a:pt x="718357" y="212996"/>
                  </a:lnTo>
                  <a:cubicBezTo>
                    <a:pt x="765194" y="217118"/>
                    <a:pt x="804920" y="249086"/>
                    <a:pt x="818965" y="293958"/>
                  </a:cubicBezTo>
                  <a:cubicBezTo>
                    <a:pt x="829797" y="335415"/>
                    <a:pt x="820418" y="379552"/>
                    <a:pt x="793664" y="413021"/>
                  </a:cubicBezTo>
                  <a:lnTo>
                    <a:pt x="789199" y="417783"/>
                  </a:lnTo>
                  <a:lnTo>
                    <a:pt x="689484" y="515415"/>
                  </a:lnTo>
                  <a:lnTo>
                    <a:pt x="714488" y="657992"/>
                  </a:lnTo>
                  <a:cubicBezTo>
                    <a:pt x="719645" y="701198"/>
                    <a:pt x="701521" y="743901"/>
                    <a:pt x="666863" y="770208"/>
                  </a:cubicBezTo>
                  <a:lnTo>
                    <a:pt x="664184" y="772292"/>
                  </a:lnTo>
                  <a:cubicBezTo>
                    <a:pt x="643612" y="785243"/>
                    <a:pt x="619732" y="791963"/>
                    <a:pt x="595425" y="791640"/>
                  </a:cubicBezTo>
                  <a:close/>
                  <a:moveTo>
                    <a:pt x="415343" y="602628"/>
                  </a:moveTo>
                  <a:lnTo>
                    <a:pt x="585007" y="691925"/>
                  </a:lnTo>
                  <a:cubicBezTo>
                    <a:pt x="592416" y="695594"/>
                    <a:pt x="601113" y="695594"/>
                    <a:pt x="608522" y="691925"/>
                  </a:cubicBezTo>
                  <a:cubicBezTo>
                    <a:pt x="614904" y="686749"/>
                    <a:pt x="618167" y="678648"/>
                    <a:pt x="617154" y="670493"/>
                  </a:cubicBezTo>
                  <a:lnTo>
                    <a:pt x="584412" y="483863"/>
                  </a:lnTo>
                  <a:lnTo>
                    <a:pt x="718059" y="352894"/>
                  </a:lnTo>
                  <a:cubicBezTo>
                    <a:pt x="724606" y="344461"/>
                    <a:pt x="727110" y="333574"/>
                    <a:pt x="724905" y="323129"/>
                  </a:cubicBezTo>
                  <a:cubicBezTo>
                    <a:pt x="724905" y="320747"/>
                    <a:pt x="722227" y="313008"/>
                    <a:pt x="706153" y="310329"/>
                  </a:cubicBezTo>
                  <a:lnTo>
                    <a:pt x="518034" y="282647"/>
                  </a:lnTo>
                  <a:lnTo>
                    <a:pt x="432012" y="110602"/>
                  </a:lnTo>
                  <a:cubicBezTo>
                    <a:pt x="425765" y="100163"/>
                    <a:pt x="412239" y="96765"/>
                    <a:pt x="401801" y="103011"/>
                  </a:cubicBezTo>
                  <a:cubicBezTo>
                    <a:pt x="398683" y="104876"/>
                    <a:pt x="396075" y="107484"/>
                    <a:pt x="394209" y="110602"/>
                  </a:cubicBezTo>
                  <a:lnTo>
                    <a:pt x="308187" y="282647"/>
                  </a:lnTo>
                  <a:lnTo>
                    <a:pt x="119175" y="310627"/>
                  </a:lnTo>
                  <a:cubicBezTo>
                    <a:pt x="111044" y="312102"/>
                    <a:pt x="104211" y="317590"/>
                    <a:pt x="101018" y="325212"/>
                  </a:cubicBezTo>
                  <a:cubicBezTo>
                    <a:pt x="98151" y="333139"/>
                    <a:pt x="99993" y="342004"/>
                    <a:pt x="105780" y="348132"/>
                  </a:cubicBezTo>
                  <a:lnTo>
                    <a:pt x="241214" y="480589"/>
                  </a:lnTo>
                  <a:lnTo>
                    <a:pt x="213532" y="669005"/>
                  </a:lnTo>
                  <a:cubicBezTo>
                    <a:pt x="211830" y="676522"/>
                    <a:pt x="214899" y="684315"/>
                    <a:pt x="221271" y="688650"/>
                  </a:cubicBezTo>
                  <a:lnTo>
                    <a:pt x="224545" y="691329"/>
                  </a:lnTo>
                  <a:cubicBezTo>
                    <a:pt x="227513" y="693666"/>
                    <a:pt x="231186" y="694925"/>
                    <a:pt x="234963" y="694901"/>
                  </a:cubicBezTo>
                  <a:cubicBezTo>
                    <a:pt x="239564" y="694934"/>
                    <a:pt x="244123" y="694022"/>
                    <a:pt x="248358" y="692222"/>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sp>
        <p:nvSpPr>
          <p:cNvPr id="180" name="文本框 179"/>
          <p:cNvSpPr txBox="1"/>
          <p:nvPr/>
        </p:nvSpPr>
        <p:spPr>
          <a:xfrm flipH="1">
            <a:off x="914349" y="1640153"/>
            <a:ext cx="3098803" cy="830997"/>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800" b="1" dirty="0">
                <a:gradFill>
                  <a:gsLst>
                    <a:gs pos="0">
                      <a:schemeClr val="accent3"/>
                    </a:gs>
                    <a:gs pos="100000">
                      <a:schemeClr val="accent4"/>
                    </a:gs>
                  </a:gsLst>
                  <a:lin ang="2700000" scaled="1"/>
                </a:gradFill>
                <a:latin typeface="思源宋体 CN Heavy" panose="02020900000000000000" pitchFamily="18" charset="-122"/>
                <a:ea typeface="思源宋体 CN Heavy" panose="02020900000000000000" pitchFamily="18" charset="-122"/>
              </a:rPr>
              <a:t>课程模板</a:t>
            </a:r>
            <a:endParaRPr lang="en-US" altLang="zh-CN" dirty="0">
              <a:latin typeface="思源宋体 CN Heavy" panose="02020900000000000000" pitchFamily="18" charset="-122"/>
              <a:ea typeface="思源宋体 CN Heavy" panose="02020900000000000000" pitchFamily="18" charset="-122"/>
            </a:endParaRPr>
          </a:p>
        </p:txBody>
      </p:sp>
      <p:sp>
        <p:nvSpPr>
          <p:cNvPr id="181" name="文本框 180"/>
          <p:cNvSpPr txBox="1"/>
          <p:nvPr/>
        </p:nvSpPr>
        <p:spPr>
          <a:xfrm flipH="1">
            <a:off x="914349" y="2465333"/>
            <a:ext cx="4314588" cy="1015663"/>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0" normalizeH="0" baseline="0" noProof="0" dirty="0">
                <a:ln>
                  <a:noFill/>
                </a:ln>
                <a:gradFill>
                  <a:gsLst>
                    <a:gs pos="0">
                      <a:schemeClr val="accent3"/>
                    </a:gs>
                    <a:gs pos="100000">
                      <a:schemeClr val="accent4"/>
                    </a:gs>
                  </a:gsLst>
                  <a:lin ang="2700000" scaled="1"/>
                </a:gradFill>
                <a:effectLst/>
                <a:uLnTx/>
                <a:uFillTx/>
                <a:latin typeface="思源宋体 CN Heavy" panose="02020900000000000000" pitchFamily="18" charset="-122"/>
                <a:ea typeface="思源宋体 CN Heavy" panose="02020900000000000000" pitchFamily="18" charset="-122"/>
                <a:cs typeface="+mn-cs"/>
              </a:rPr>
              <a:t>汉语言文学</a:t>
            </a:r>
            <a:endParaRPr kumimoji="0" lang="en-US" altLang="zh-CN" sz="6000" b="1" i="0" u="none" strike="noStrike" kern="1200" cap="none" spc="0" normalizeH="0" baseline="0" noProof="0" dirty="0">
              <a:ln>
                <a:noFill/>
              </a:ln>
              <a:gradFill>
                <a:gsLst>
                  <a:gs pos="0">
                    <a:schemeClr val="accent3"/>
                  </a:gs>
                  <a:gs pos="100000">
                    <a:schemeClr val="accent4"/>
                  </a:gs>
                </a:gsLst>
                <a:lin ang="2700000" scaled="1"/>
              </a:gradFill>
              <a:effectLst/>
              <a:uLnTx/>
              <a:uFillTx/>
              <a:latin typeface="思源宋体 CN Heavy" panose="02020900000000000000" pitchFamily="18" charset="-122"/>
              <a:ea typeface="思源宋体 CN Heavy" panose="02020900000000000000" pitchFamily="18" charset="-122"/>
              <a:cs typeface="+mn-cs"/>
            </a:endParaRPr>
          </a:p>
        </p:txBody>
      </p:sp>
      <p:sp>
        <p:nvSpPr>
          <p:cNvPr id="185" name="文本框 184"/>
          <p:cNvSpPr txBox="1"/>
          <p:nvPr/>
        </p:nvSpPr>
        <p:spPr>
          <a:xfrm flipH="1">
            <a:off x="950683" y="3698118"/>
            <a:ext cx="4588464" cy="276999"/>
          </a:xfrm>
          <a:prstGeom prst="rect">
            <a:avLst/>
          </a:prstGeom>
          <a:noFill/>
        </p:spPr>
        <p:txBody>
          <a:bodyPr wrap="square" rtlCol="0">
            <a:spAutoFit/>
          </a:bodyPr>
          <a:lstStyle/>
          <a:p>
            <a:pPr lvl="0" algn="dist">
              <a:defRPr/>
            </a:pPr>
            <a:r>
              <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CHINESE LANGUAGE AND LITERATURE</a:t>
            </a:r>
            <a:endParaRPr kumimoji="0" lang="zh-CN" altLang="en-US" sz="120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7" name="矩形 186"/>
          <p:cNvSpPr/>
          <p:nvPr/>
        </p:nvSpPr>
        <p:spPr>
          <a:xfrm flipH="1">
            <a:off x="1079464" y="4693851"/>
            <a:ext cx="1426233" cy="275590"/>
          </a:xfrm>
          <a:prstGeom prst="rect">
            <a:avLst/>
          </a:prstGeom>
          <a:ln w="6350">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汇报人：</a:t>
            </a:r>
            <a:r>
              <a:rPr kumimoji="0" lang="en-US"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XXX</a:t>
            </a:r>
            <a:endParaRPr kumimoji="0" lang="en-US"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91" name="矩形: 圆角 190"/>
          <p:cNvSpPr/>
          <p:nvPr/>
        </p:nvSpPr>
        <p:spPr>
          <a:xfrm>
            <a:off x="2925967" y="4678923"/>
            <a:ext cx="1696060" cy="306854"/>
          </a:xfrm>
          <a:prstGeom prst="roundRect">
            <a:avLst>
              <a:gd name="adj" fmla="val 50000"/>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92" name="矩形 191"/>
          <p:cNvSpPr/>
          <p:nvPr/>
        </p:nvSpPr>
        <p:spPr>
          <a:xfrm flipH="1">
            <a:off x="3060880" y="4693851"/>
            <a:ext cx="1426233" cy="276999"/>
          </a:xfrm>
          <a:prstGeom prst="rect">
            <a:avLst/>
          </a:prstGeom>
          <a:ln w="6350">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时间：</a:t>
            </a:r>
            <a:r>
              <a:rPr kumimoji="0" lang="en-US" altLang="zh-CN"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20XX.XX.XX</a:t>
            </a:r>
            <a:endParaRPr kumimoji="0" lang="zh-CN" altLang="en-US"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93" name="任意多边形: 形状 192"/>
          <p:cNvSpPr/>
          <p:nvPr/>
        </p:nvSpPr>
        <p:spPr>
          <a:xfrm>
            <a:off x="5755635" y="1681972"/>
            <a:ext cx="811537" cy="569586"/>
          </a:xfrm>
          <a:custGeom>
            <a:avLst/>
            <a:gdLst>
              <a:gd name="connsiteX0" fmla="*/ 166173 w 185470"/>
              <a:gd name="connsiteY0" fmla="*/ 101608 h 130174"/>
              <a:gd name="connsiteX1" fmla="*/ 158462 w 185470"/>
              <a:gd name="connsiteY1" fmla="*/ 109319 h 130174"/>
              <a:gd name="connsiteX2" fmla="*/ 166173 w 185470"/>
              <a:gd name="connsiteY2" fmla="*/ 117030 h 130174"/>
              <a:gd name="connsiteX3" fmla="*/ 173884 w 185470"/>
              <a:gd name="connsiteY3" fmla="*/ 109319 h 130174"/>
              <a:gd name="connsiteX4" fmla="*/ 166173 w 185470"/>
              <a:gd name="connsiteY4" fmla="*/ 101608 h 130174"/>
              <a:gd name="connsiteX5" fmla="*/ 48680 w 185470"/>
              <a:gd name="connsiteY5" fmla="*/ 60274 h 130174"/>
              <a:gd name="connsiteX6" fmla="*/ 48680 w 185470"/>
              <a:gd name="connsiteY6" fmla="*/ 94682 h 130174"/>
              <a:gd name="connsiteX7" fmla="*/ 60883 w 185470"/>
              <a:gd name="connsiteY7" fmla="*/ 111477 h 130174"/>
              <a:gd name="connsiteX8" fmla="*/ 89857 w 185470"/>
              <a:gd name="connsiteY8" fmla="*/ 118569 h 130174"/>
              <a:gd name="connsiteX9" fmla="*/ 131054 w 185470"/>
              <a:gd name="connsiteY9" fmla="*/ 94656 h 130174"/>
              <a:gd name="connsiteX10" fmla="*/ 131092 w 185470"/>
              <a:gd name="connsiteY10" fmla="*/ 94618 h 130174"/>
              <a:gd name="connsiteX11" fmla="*/ 131092 w 185470"/>
              <a:gd name="connsiteY11" fmla="*/ 60279 h 130174"/>
              <a:gd name="connsiteX12" fmla="*/ 92004 w 185470"/>
              <a:gd name="connsiteY12" fmla="*/ 75700 h 130174"/>
              <a:gd name="connsiteX13" fmla="*/ 89877 w 185470"/>
              <a:gd name="connsiteY13" fmla="*/ 76099 h 130174"/>
              <a:gd name="connsiteX14" fmla="*/ 87749 w 185470"/>
              <a:gd name="connsiteY14" fmla="*/ 75700 h 130174"/>
              <a:gd name="connsiteX15" fmla="*/ 88414 w 185470"/>
              <a:gd name="connsiteY15" fmla="*/ 11977 h 130174"/>
              <a:gd name="connsiteX16" fmla="*/ 21861 w 185470"/>
              <a:gd name="connsiteY16" fmla="*/ 37220 h 130174"/>
              <a:gd name="connsiteX17" fmla="*/ 89877 w 185470"/>
              <a:gd name="connsiteY17" fmla="*/ 64076 h 130174"/>
              <a:gd name="connsiteX18" fmla="*/ 157645 w 185470"/>
              <a:gd name="connsiteY18" fmla="*/ 37315 h 130174"/>
              <a:gd name="connsiteX19" fmla="*/ 90370 w 185470"/>
              <a:gd name="connsiteY19" fmla="*/ 353 h 130174"/>
              <a:gd name="connsiteX20" fmla="*/ 175973 w 185470"/>
              <a:gd name="connsiteY20" fmla="*/ 31673 h 130174"/>
              <a:gd name="connsiteX21" fmla="*/ 179772 w 185470"/>
              <a:gd name="connsiteY21" fmla="*/ 37049 h 130174"/>
              <a:gd name="connsiteX22" fmla="*/ 176106 w 185470"/>
              <a:gd name="connsiteY22" fmla="*/ 42519 h 130174"/>
              <a:gd name="connsiteX23" fmla="*/ 171548 w 185470"/>
              <a:gd name="connsiteY23" fmla="*/ 44317 h 130174"/>
              <a:gd name="connsiteX24" fmla="*/ 171548 w 185470"/>
              <a:gd name="connsiteY24" fmla="*/ 92235 h 130174"/>
              <a:gd name="connsiteX25" fmla="*/ 179810 w 185470"/>
              <a:gd name="connsiteY25" fmla="*/ 95665 h 130174"/>
              <a:gd name="connsiteX26" fmla="*/ 185470 w 185470"/>
              <a:gd name="connsiteY26" fmla="*/ 109319 h 130174"/>
              <a:gd name="connsiteX27" fmla="*/ 166173 w 185470"/>
              <a:gd name="connsiteY27" fmla="*/ 128616 h 130174"/>
              <a:gd name="connsiteX28" fmla="*/ 146857 w 185470"/>
              <a:gd name="connsiteY28" fmla="*/ 109319 h 130174"/>
              <a:gd name="connsiteX29" fmla="*/ 152519 w 185470"/>
              <a:gd name="connsiteY29" fmla="*/ 95673 h 130174"/>
              <a:gd name="connsiteX30" fmla="*/ 159962 w 185470"/>
              <a:gd name="connsiteY30" fmla="*/ 92582 h 130174"/>
              <a:gd name="connsiteX31" fmla="*/ 159962 w 185470"/>
              <a:gd name="connsiteY31" fmla="*/ 48888 h 130174"/>
              <a:gd name="connsiteX32" fmla="*/ 142678 w 185470"/>
              <a:gd name="connsiteY32" fmla="*/ 55707 h 130174"/>
              <a:gd name="connsiteX33" fmla="*/ 142678 w 185470"/>
              <a:gd name="connsiteY33" fmla="*/ 97544 h 130174"/>
              <a:gd name="connsiteX34" fmla="*/ 138133 w 185470"/>
              <a:gd name="connsiteY34" fmla="*/ 102104 h 130174"/>
              <a:gd name="connsiteX35" fmla="*/ 127376 w 185470"/>
              <a:gd name="connsiteY35" fmla="*/ 119880 h 130174"/>
              <a:gd name="connsiteX36" fmla="*/ 89876 w 185470"/>
              <a:gd name="connsiteY36" fmla="*/ 130174 h 130174"/>
              <a:gd name="connsiteX37" fmla="*/ 52372 w 185470"/>
              <a:gd name="connsiteY37" fmla="*/ 119887 h 130174"/>
              <a:gd name="connsiteX38" fmla="*/ 41522 w 185470"/>
              <a:gd name="connsiteY38" fmla="*/ 101992 h 130174"/>
              <a:gd name="connsiteX39" fmla="*/ 37094 w 185470"/>
              <a:gd name="connsiteY39" fmla="*/ 97563 h 130174"/>
              <a:gd name="connsiteX40" fmla="*/ 37094 w 185470"/>
              <a:gd name="connsiteY40" fmla="*/ 94688 h 130174"/>
              <a:gd name="connsiteX41" fmla="*/ 37075 w 185470"/>
              <a:gd name="connsiteY41" fmla="*/ 94656 h 130174"/>
              <a:gd name="connsiteX42" fmla="*/ 37094 w 185470"/>
              <a:gd name="connsiteY42" fmla="*/ 94637 h 130174"/>
              <a:gd name="connsiteX43" fmla="*/ 37094 w 185470"/>
              <a:gd name="connsiteY43" fmla="*/ 55699 h 130174"/>
              <a:gd name="connsiteX44" fmla="*/ 3666 w 185470"/>
              <a:gd name="connsiteY44" fmla="*/ 42500 h 130174"/>
              <a:gd name="connsiteX45" fmla="*/ 0 w 185470"/>
              <a:gd name="connsiteY45" fmla="*/ 37068 h 130174"/>
              <a:gd name="connsiteX46" fmla="*/ 3742 w 185470"/>
              <a:gd name="connsiteY46" fmla="*/ 31692 h 130174"/>
              <a:gd name="connsiteX47" fmla="*/ 86325 w 185470"/>
              <a:gd name="connsiteY47" fmla="*/ 372 h 130174"/>
              <a:gd name="connsiteX48" fmla="*/ 90370 w 185470"/>
              <a:gd name="connsiteY48" fmla="*/ 353 h 13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5470" h="130174">
                <a:moveTo>
                  <a:pt x="166173" y="101608"/>
                </a:moveTo>
                <a:cubicBezTo>
                  <a:pt x="161918" y="101608"/>
                  <a:pt x="158462" y="105065"/>
                  <a:pt x="158462" y="109319"/>
                </a:cubicBezTo>
                <a:cubicBezTo>
                  <a:pt x="158462" y="113574"/>
                  <a:pt x="161918" y="117030"/>
                  <a:pt x="166173" y="117030"/>
                </a:cubicBezTo>
                <a:cubicBezTo>
                  <a:pt x="170427" y="117030"/>
                  <a:pt x="173884" y="113574"/>
                  <a:pt x="173884" y="109319"/>
                </a:cubicBezTo>
                <a:cubicBezTo>
                  <a:pt x="173884" y="105065"/>
                  <a:pt x="170427" y="101608"/>
                  <a:pt x="166173" y="101608"/>
                </a:cubicBezTo>
                <a:close/>
                <a:moveTo>
                  <a:pt x="48680" y="60274"/>
                </a:moveTo>
                <a:lnTo>
                  <a:pt x="48680" y="94682"/>
                </a:lnTo>
                <a:lnTo>
                  <a:pt x="60883" y="111477"/>
                </a:lnTo>
                <a:cubicBezTo>
                  <a:pt x="68390" y="115834"/>
                  <a:pt x="78689" y="118569"/>
                  <a:pt x="89857" y="118569"/>
                </a:cubicBezTo>
                <a:cubicBezTo>
                  <a:pt x="112194" y="118569"/>
                  <a:pt x="131054" y="107610"/>
                  <a:pt x="131054" y="94656"/>
                </a:cubicBezTo>
                <a:lnTo>
                  <a:pt x="131092" y="94618"/>
                </a:lnTo>
                <a:lnTo>
                  <a:pt x="131092" y="60279"/>
                </a:lnTo>
                <a:lnTo>
                  <a:pt x="92004" y="75700"/>
                </a:lnTo>
                <a:cubicBezTo>
                  <a:pt x="91326" y="75964"/>
                  <a:pt x="90604" y="76099"/>
                  <a:pt x="89877" y="76099"/>
                </a:cubicBezTo>
                <a:cubicBezTo>
                  <a:pt x="89155" y="76099"/>
                  <a:pt x="88433" y="75966"/>
                  <a:pt x="87749" y="75700"/>
                </a:cubicBezTo>
                <a:close/>
                <a:moveTo>
                  <a:pt x="88414" y="11977"/>
                </a:moveTo>
                <a:lnTo>
                  <a:pt x="21861" y="37220"/>
                </a:lnTo>
                <a:lnTo>
                  <a:pt x="89877" y="64076"/>
                </a:lnTo>
                <a:lnTo>
                  <a:pt x="157645" y="37315"/>
                </a:lnTo>
                <a:close/>
                <a:moveTo>
                  <a:pt x="90370" y="353"/>
                </a:moveTo>
                <a:lnTo>
                  <a:pt x="175973" y="31673"/>
                </a:lnTo>
                <a:cubicBezTo>
                  <a:pt x="178234" y="32509"/>
                  <a:pt x="179753" y="34637"/>
                  <a:pt x="179772" y="37049"/>
                </a:cubicBezTo>
                <a:cubicBezTo>
                  <a:pt x="179791" y="39461"/>
                  <a:pt x="178348" y="41626"/>
                  <a:pt x="176106" y="42519"/>
                </a:cubicBezTo>
                <a:lnTo>
                  <a:pt x="171548" y="44317"/>
                </a:lnTo>
                <a:lnTo>
                  <a:pt x="171548" y="92235"/>
                </a:lnTo>
                <a:lnTo>
                  <a:pt x="179810" y="95665"/>
                </a:lnTo>
                <a:cubicBezTo>
                  <a:pt x="183305" y="99163"/>
                  <a:pt x="185470" y="103992"/>
                  <a:pt x="185470" y="109319"/>
                </a:cubicBezTo>
                <a:cubicBezTo>
                  <a:pt x="185470" y="119974"/>
                  <a:pt x="176828" y="128616"/>
                  <a:pt x="166173" y="128616"/>
                </a:cubicBezTo>
                <a:cubicBezTo>
                  <a:pt x="155537" y="128616"/>
                  <a:pt x="146857" y="119955"/>
                  <a:pt x="146857" y="109319"/>
                </a:cubicBezTo>
                <a:cubicBezTo>
                  <a:pt x="146857" y="104001"/>
                  <a:pt x="149022" y="99172"/>
                  <a:pt x="152519" y="95673"/>
                </a:cubicBezTo>
                <a:lnTo>
                  <a:pt x="159962" y="92582"/>
                </a:lnTo>
                <a:lnTo>
                  <a:pt x="159962" y="48888"/>
                </a:lnTo>
                <a:lnTo>
                  <a:pt x="142678" y="55707"/>
                </a:lnTo>
                <a:lnTo>
                  <a:pt x="142678" y="97544"/>
                </a:lnTo>
                <a:lnTo>
                  <a:pt x="138133" y="102104"/>
                </a:lnTo>
                <a:lnTo>
                  <a:pt x="127376" y="119880"/>
                </a:lnTo>
                <a:cubicBezTo>
                  <a:pt x="117882" y="126271"/>
                  <a:pt x="104682" y="130174"/>
                  <a:pt x="89876" y="130174"/>
                </a:cubicBezTo>
                <a:cubicBezTo>
                  <a:pt x="75071" y="130174"/>
                  <a:pt x="61871" y="126276"/>
                  <a:pt x="52372" y="119887"/>
                </a:cubicBezTo>
                <a:lnTo>
                  <a:pt x="41522" y="101992"/>
                </a:lnTo>
                <a:lnTo>
                  <a:pt x="37094" y="97563"/>
                </a:lnTo>
                <a:lnTo>
                  <a:pt x="37094" y="94688"/>
                </a:lnTo>
                <a:lnTo>
                  <a:pt x="37075" y="94656"/>
                </a:lnTo>
                <a:lnTo>
                  <a:pt x="37094" y="94637"/>
                </a:lnTo>
                <a:lnTo>
                  <a:pt x="37094" y="55699"/>
                </a:lnTo>
                <a:lnTo>
                  <a:pt x="3666" y="42500"/>
                </a:lnTo>
                <a:cubicBezTo>
                  <a:pt x="1443" y="41626"/>
                  <a:pt x="-19" y="39461"/>
                  <a:pt x="0" y="37068"/>
                </a:cubicBezTo>
                <a:cubicBezTo>
                  <a:pt x="19" y="34675"/>
                  <a:pt x="1500" y="32528"/>
                  <a:pt x="3742" y="31692"/>
                </a:cubicBezTo>
                <a:lnTo>
                  <a:pt x="86325" y="372"/>
                </a:lnTo>
                <a:cubicBezTo>
                  <a:pt x="87616" y="-121"/>
                  <a:pt x="89060" y="-121"/>
                  <a:pt x="90370" y="353"/>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95" name="任意多边形: 形状 194"/>
          <p:cNvSpPr/>
          <p:nvPr/>
        </p:nvSpPr>
        <p:spPr>
          <a:xfrm>
            <a:off x="10113293" y="5276769"/>
            <a:ext cx="401134" cy="330286"/>
          </a:xfrm>
          <a:custGeom>
            <a:avLst/>
            <a:gdLst>
              <a:gd name="connsiteX0" fmla="*/ 69060 w 167009"/>
              <a:gd name="connsiteY0" fmla="*/ 97474 h 137512"/>
              <a:gd name="connsiteX1" fmla="*/ 77208 w 167009"/>
              <a:gd name="connsiteY1" fmla="*/ 97474 h 137512"/>
              <a:gd name="connsiteX2" fmla="*/ 83761 w 167009"/>
              <a:gd name="connsiteY2" fmla="*/ 104027 h 137512"/>
              <a:gd name="connsiteX3" fmla="*/ 77208 w 167009"/>
              <a:gd name="connsiteY3" fmla="*/ 110579 h 137512"/>
              <a:gd name="connsiteX4" fmla="*/ 69060 w 167009"/>
              <a:gd name="connsiteY4" fmla="*/ 110579 h 137512"/>
              <a:gd name="connsiteX5" fmla="*/ 62507 w 167009"/>
              <a:gd name="connsiteY5" fmla="*/ 104027 h 137512"/>
              <a:gd name="connsiteX6" fmla="*/ 69060 w 167009"/>
              <a:gd name="connsiteY6" fmla="*/ 97474 h 137512"/>
              <a:gd name="connsiteX7" fmla="*/ 37189 w 167009"/>
              <a:gd name="connsiteY7" fmla="*/ 97474 h 137512"/>
              <a:gd name="connsiteX8" fmla="*/ 46971 w 167009"/>
              <a:gd name="connsiteY8" fmla="*/ 97474 h 137512"/>
              <a:gd name="connsiteX9" fmla="*/ 53523 w 167009"/>
              <a:gd name="connsiteY9" fmla="*/ 104027 h 137512"/>
              <a:gd name="connsiteX10" fmla="*/ 46971 w 167009"/>
              <a:gd name="connsiteY10" fmla="*/ 110579 h 137512"/>
              <a:gd name="connsiteX11" fmla="*/ 37189 w 167009"/>
              <a:gd name="connsiteY11" fmla="*/ 110579 h 137512"/>
              <a:gd name="connsiteX12" fmla="*/ 30636 w 167009"/>
              <a:gd name="connsiteY12" fmla="*/ 104027 h 137512"/>
              <a:gd name="connsiteX13" fmla="*/ 37189 w 167009"/>
              <a:gd name="connsiteY13" fmla="*/ 97474 h 137512"/>
              <a:gd name="connsiteX14" fmla="*/ 69060 w 167009"/>
              <a:gd name="connsiteY14" fmla="*/ 74359 h 137512"/>
              <a:gd name="connsiteX15" fmla="*/ 77208 w 167009"/>
              <a:gd name="connsiteY15" fmla="*/ 74359 h 137512"/>
              <a:gd name="connsiteX16" fmla="*/ 83761 w 167009"/>
              <a:gd name="connsiteY16" fmla="*/ 80912 h 137512"/>
              <a:gd name="connsiteX17" fmla="*/ 77208 w 167009"/>
              <a:gd name="connsiteY17" fmla="*/ 87464 h 137512"/>
              <a:gd name="connsiteX18" fmla="*/ 69060 w 167009"/>
              <a:gd name="connsiteY18" fmla="*/ 87464 h 137512"/>
              <a:gd name="connsiteX19" fmla="*/ 62507 w 167009"/>
              <a:gd name="connsiteY19" fmla="*/ 80912 h 137512"/>
              <a:gd name="connsiteX20" fmla="*/ 69060 w 167009"/>
              <a:gd name="connsiteY20" fmla="*/ 74359 h 137512"/>
              <a:gd name="connsiteX21" fmla="*/ 37189 w 167009"/>
              <a:gd name="connsiteY21" fmla="*/ 74359 h 137512"/>
              <a:gd name="connsiteX22" fmla="*/ 46971 w 167009"/>
              <a:gd name="connsiteY22" fmla="*/ 74359 h 137512"/>
              <a:gd name="connsiteX23" fmla="*/ 53523 w 167009"/>
              <a:gd name="connsiteY23" fmla="*/ 80912 h 137512"/>
              <a:gd name="connsiteX24" fmla="*/ 46971 w 167009"/>
              <a:gd name="connsiteY24" fmla="*/ 87464 h 137512"/>
              <a:gd name="connsiteX25" fmla="*/ 37189 w 167009"/>
              <a:gd name="connsiteY25" fmla="*/ 87464 h 137512"/>
              <a:gd name="connsiteX26" fmla="*/ 30636 w 167009"/>
              <a:gd name="connsiteY26" fmla="*/ 80912 h 137512"/>
              <a:gd name="connsiteX27" fmla="*/ 37189 w 167009"/>
              <a:gd name="connsiteY27" fmla="*/ 74359 h 137512"/>
              <a:gd name="connsiteX28" fmla="*/ 69060 w 167009"/>
              <a:gd name="connsiteY28" fmla="*/ 51244 h 137512"/>
              <a:gd name="connsiteX29" fmla="*/ 77208 w 167009"/>
              <a:gd name="connsiteY29" fmla="*/ 51244 h 137512"/>
              <a:gd name="connsiteX30" fmla="*/ 83761 w 167009"/>
              <a:gd name="connsiteY30" fmla="*/ 57797 h 137512"/>
              <a:gd name="connsiteX31" fmla="*/ 77208 w 167009"/>
              <a:gd name="connsiteY31" fmla="*/ 64350 h 137512"/>
              <a:gd name="connsiteX32" fmla="*/ 69060 w 167009"/>
              <a:gd name="connsiteY32" fmla="*/ 64350 h 137512"/>
              <a:gd name="connsiteX33" fmla="*/ 62507 w 167009"/>
              <a:gd name="connsiteY33" fmla="*/ 57797 h 137512"/>
              <a:gd name="connsiteX34" fmla="*/ 69060 w 167009"/>
              <a:gd name="connsiteY34" fmla="*/ 51244 h 137512"/>
              <a:gd name="connsiteX35" fmla="*/ 37189 w 167009"/>
              <a:gd name="connsiteY35" fmla="*/ 51244 h 137512"/>
              <a:gd name="connsiteX36" fmla="*/ 46971 w 167009"/>
              <a:gd name="connsiteY36" fmla="*/ 51244 h 137512"/>
              <a:gd name="connsiteX37" fmla="*/ 53523 w 167009"/>
              <a:gd name="connsiteY37" fmla="*/ 57797 h 137512"/>
              <a:gd name="connsiteX38" fmla="*/ 46971 w 167009"/>
              <a:gd name="connsiteY38" fmla="*/ 64350 h 137512"/>
              <a:gd name="connsiteX39" fmla="*/ 37189 w 167009"/>
              <a:gd name="connsiteY39" fmla="*/ 64350 h 137512"/>
              <a:gd name="connsiteX40" fmla="*/ 30636 w 167009"/>
              <a:gd name="connsiteY40" fmla="*/ 57797 h 137512"/>
              <a:gd name="connsiteX41" fmla="*/ 37189 w 167009"/>
              <a:gd name="connsiteY41" fmla="*/ 51244 h 137512"/>
              <a:gd name="connsiteX42" fmla="*/ 103779 w 167009"/>
              <a:gd name="connsiteY42" fmla="*/ 47598 h 137512"/>
              <a:gd name="connsiteX43" fmla="*/ 103779 w 167009"/>
              <a:gd name="connsiteY43" fmla="*/ 124407 h 137512"/>
              <a:gd name="connsiteX44" fmla="*/ 140000 w 167009"/>
              <a:gd name="connsiteY44" fmla="*/ 124407 h 137512"/>
              <a:gd name="connsiteX45" fmla="*/ 140000 w 167009"/>
              <a:gd name="connsiteY45" fmla="*/ 57968 h 137512"/>
              <a:gd name="connsiteX46" fmla="*/ 69060 w 167009"/>
              <a:gd name="connsiteY46" fmla="*/ 28129 h 137512"/>
              <a:gd name="connsiteX47" fmla="*/ 77208 w 167009"/>
              <a:gd name="connsiteY47" fmla="*/ 28129 h 137512"/>
              <a:gd name="connsiteX48" fmla="*/ 83761 w 167009"/>
              <a:gd name="connsiteY48" fmla="*/ 34682 h 137512"/>
              <a:gd name="connsiteX49" fmla="*/ 77208 w 167009"/>
              <a:gd name="connsiteY49" fmla="*/ 41235 h 137512"/>
              <a:gd name="connsiteX50" fmla="*/ 69060 w 167009"/>
              <a:gd name="connsiteY50" fmla="*/ 41235 h 137512"/>
              <a:gd name="connsiteX51" fmla="*/ 62507 w 167009"/>
              <a:gd name="connsiteY51" fmla="*/ 34682 h 137512"/>
              <a:gd name="connsiteX52" fmla="*/ 69060 w 167009"/>
              <a:gd name="connsiteY52" fmla="*/ 28129 h 137512"/>
              <a:gd name="connsiteX53" fmla="*/ 37189 w 167009"/>
              <a:gd name="connsiteY53" fmla="*/ 28129 h 137512"/>
              <a:gd name="connsiteX54" fmla="*/ 46971 w 167009"/>
              <a:gd name="connsiteY54" fmla="*/ 28129 h 137512"/>
              <a:gd name="connsiteX55" fmla="*/ 53523 w 167009"/>
              <a:gd name="connsiteY55" fmla="*/ 34682 h 137512"/>
              <a:gd name="connsiteX56" fmla="*/ 46971 w 167009"/>
              <a:gd name="connsiteY56" fmla="*/ 41235 h 137512"/>
              <a:gd name="connsiteX57" fmla="*/ 37189 w 167009"/>
              <a:gd name="connsiteY57" fmla="*/ 41235 h 137512"/>
              <a:gd name="connsiteX58" fmla="*/ 30636 w 167009"/>
              <a:gd name="connsiteY58" fmla="*/ 34682 h 137512"/>
              <a:gd name="connsiteX59" fmla="*/ 37189 w 167009"/>
              <a:gd name="connsiteY59" fmla="*/ 28129 h 137512"/>
              <a:gd name="connsiteX60" fmla="*/ 27027 w 167009"/>
              <a:gd name="connsiteY60" fmla="*/ 13105 h 137512"/>
              <a:gd name="connsiteX61" fmla="*/ 27027 w 167009"/>
              <a:gd name="connsiteY61" fmla="*/ 124407 h 137512"/>
              <a:gd name="connsiteX62" fmla="*/ 90560 w 167009"/>
              <a:gd name="connsiteY62" fmla="*/ 124407 h 137512"/>
              <a:gd name="connsiteX63" fmla="*/ 90560 w 167009"/>
              <a:gd name="connsiteY63" fmla="*/ 13105 h 137512"/>
              <a:gd name="connsiteX64" fmla="*/ 20475 w 167009"/>
              <a:gd name="connsiteY64" fmla="*/ 0 h 137512"/>
              <a:gd name="connsiteX65" fmla="*/ 97113 w 167009"/>
              <a:gd name="connsiteY65" fmla="*/ 0 h 137512"/>
              <a:gd name="connsiteX66" fmla="*/ 103666 w 167009"/>
              <a:gd name="connsiteY66" fmla="*/ 6552 h 137512"/>
              <a:gd name="connsiteX67" fmla="*/ 103666 w 167009"/>
              <a:gd name="connsiteY67" fmla="*/ 33938 h 137512"/>
              <a:gd name="connsiteX68" fmla="*/ 148357 w 167009"/>
              <a:gd name="connsiteY68" fmla="*/ 46724 h 137512"/>
              <a:gd name="connsiteX69" fmla="*/ 153105 w 167009"/>
              <a:gd name="connsiteY69" fmla="*/ 53030 h 137512"/>
              <a:gd name="connsiteX70" fmla="*/ 153105 w 167009"/>
              <a:gd name="connsiteY70" fmla="*/ 124407 h 137512"/>
              <a:gd name="connsiteX71" fmla="*/ 160456 w 167009"/>
              <a:gd name="connsiteY71" fmla="*/ 124407 h 137512"/>
              <a:gd name="connsiteX72" fmla="*/ 167009 w 167009"/>
              <a:gd name="connsiteY72" fmla="*/ 130959 h 137512"/>
              <a:gd name="connsiteX73" fmla="*/ 160456 w 167009"/>
              <a:gd name="connsiteY73" fmla="*/ 137512 h 137512"/>
              <a:gd name="connsiteX74" fmla="*/ 146552 w 167009"/>
              <a:gd name="connsiteY74" fmla="*/ 137512 h 137512"/>
              <a:gd name="connsiteX75" fmla="*/ 97227 w 167009"/>
              <a:gd name="connsiteY75" fmla="*/ 137512 h 137512"/>
              <a:gd name="connsiteX76" fmla="*/ 97113 w 167009"/>
              <a:gd name="connsiteY76" fmla="*/ 137512 h 137512"/>
              <a:gd name="connsiteX77" fmla="*/ 20475 w 167009"/>
              <a:gd name="connsiteY77" fmla="*/ 137512 h 137512"/>
              <a:gd name="connsiteX78" fmla="*/ 6553 w 167009"/>
              <a:gd name="connsiteY78" fmla="*/ 137512 h 137512"/>
              <a:gd name="connsiteX79" fmla="*/ 0 w 167009"/>
              <a:gd name="connsiteY79" fmla="*/ 130959 h 137512"/>
              <a:gd name="connsiteX80" fmla="*/ 6553 w 167009"/>
              <a:gd name="connsiteY80" fmla="*/ 124407 h 137512"/>
              <a:gd name="connsiteX81" fmla="*/ 13922 w 167009"/>
              <a:gd name="connsiteY81" fmla="*/ 124407 h 137512"/>
              <a:gd name="connsiteX82" fmla="*/ 13922 w 167009"/>
              <a:gd name="connsiteY82" fmla="*/ 6552 h 137512"/>
              <a:gd name="connsiteX83" fmla="*/ 20475 w 167009"/>
              <a:gd name="connsiteY83" fmla="*/ 0 h 13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67009" h="137512">
                <a:moveTo>
                  <a:pt x="69060" y="97474"/>
                </a:moveTo>
                <a:lnTo>
                  <a:pt x="77208" y="97474"/>
                </a:lnTo>
                <a:cubicBezTo>
                  <a:pt x="80836" y="97474"/>
                  <a:pt x="83761" y="100399"/>
                  <a:pt x="83761" y="104027"/>
                </a:cubicBezTo>
                <a:cubicBezTo>
                  <a:pt x="83761" y="107655"/>
                  <a:pt x="80836" y="110579"/>
                  <a:pt x="77208" y="110579"/>
                </a:cubicBezTo>
                <a:lnTo>
                  <a:pt x="69060" y="110579"/>
                </a:lnTo>
                <a:cubicBezTo>
                  <a:pt x="65432" y="110579"/>
                  <a:pt x="62507" y="107655"/>
                  <a:pt x="62507" y="104027"/>
                </a:cubicBezTo>
                <a:cubicBezTo>
                  <a:pt x="62507" y="100399"/>
                  <a:pt x="65432" y="97474"/>
                  <a:pt x="69060" y="97474"/>
                </a:cubicBezTo>
                <a:close/>
                <a:moveTo>
                  <a:pt x="37189" y="97474"/>
                </a:moveTo>
                <a:lnTo>
                  <a:pt x="46971" y="97474"/>
                </a:lnTo>
                <a:cubicBezTo>
                  <a:pt x="50598" y="97474"/>
                  <a:pt x="53523" y="100399"/>
                  <a:pt x="53523" y="104027"/>
                </a:cubicBezTo>
                <a:cubicBezTo>
                  <a:pt x="53523" y="107655"/>
                  <a:pt x="50579" y="110579"/>
                  <a:pt x="46971" y="110579"/>
                </a:cubicBezTo>
                <a:lnTo>
                  <a:pt x="37189" y="110579"/>
                </a:lnTo>
                <a:cubicBezTo>
                  <a:pt x="33561" y="110579"/>
                  <a:pt x="30636" y="107655"/>
                  <a:pt x="30636" y="104027"/>
                </a:cubicBezTo>
                <a:cubicBezTo>
                  <a:pt x="30636" y="100399"/>
                  <a:pt x="33561" y="97474"/>
                  <a:pt x="37189" y="97474"/>
                </a:cubicBezTo>
                <a:close/>
                <a:moveTo>
                  <a:pt x="69060" y="74359"/>
                </a:moveTo>
                <a:lnTo>
                  <a:pt x="77208" y="74359"/>
                </a:lnTo>
                <a:cubicBezTo>
                  <a:pt x="80836" y="74359"/>
                  <a:pt x="83761" y="77284"/>
                  <a:pt x="83761" y="80912"/>
                </a:cubicBezTo>
                <a:cubicBezTo>
                  <a:pt x="83761" y="84540"/>
                  <a:pt x="80836" y="87464"/>
                  <a:pt x="77208" y="87464"/>
                </a:cubicBezTo>
                <a:lnTo>
                  <a:pt x="69060" y="87464"/>
                </a:lnTo>
                <a:cubicBezTo>
                  <a:pt x="65432" y="87464"/>
                  <a:pt x="62507" y="84540"/>
                  <a:pt x="62507" y="80912"/>
                </a:cubicBezTo>
                <a:cubicBezTo>
                  <a:pt x="62507" y="77284"/>
                  <a:pt x="65432" y="74359"/>
                  <a:pt x="69060" y="74359"/>
                </a:cubicBezTo>
                <a:close/>
                <a:moveTo>
                  <a:pt x="37189" y="74359"/>
                </a:moveTo>
                <a:lnTo>
                  <a:pt x="46971" y="74359"/>
                </a:lnTo>
                <a:cubicBezTo>
                  <a:pt x="50598" y="74359"/>
                  <a:pt x="53523" y="77284"/>
                  <a:pt x="53523" y="80912"/>
                </a:cubicBezTo>
                <a:cubicBezTo>
                  <a:pt x="53523" y="84540"/>
                  <a:pt x="50579" y="87464"/>
                  <a:pt x="46971" y="87464"/>
                </a:cubicBezTo>
                <a:lnTo>
                  <a:pt x="37189" y="87464"/>
                </a:lnTo>
                <a:cubicBezTo>
                  <a:pt x="33561" y="87464"/>
                  <a:pt x="30636" y="84540"/>
                  <a:pt x="30636" y="80912"/>
                </a:cubicBezTo>
                <a:cubicBezTo>
                  <a:pt x="30636" y="77284"/>
                  <a:pt x="33561" y="74359"/>
                  <a:pt x="37189" y="74359"/>
                </a:cubicBezTo>
                <a:close/>
                <a:moveTo>
                  <a:pt x="69060" y="51244"/>
                </a:moveTo>
                <a:lnTo>
                  <a:pt x="77208" y="51244"/>
                </a:lnTo>
                <a:cubicBezTo>
                  <a:pt x="80836" y="51244"/>
                  <a:pt x="83761" y="54169"/>
                  <a:pt x="83761" y="57797"/>
                </a:cubicBezTo>
                <a:cubicBezTo>
                  <a:pt x="83761" y="61425"/>
                  <a:pt x="80836" y="64350"/>
                  <a:pt x="77208" y="64350"/>
                </a:cubicBezTo>
                <a:lnTo>
                  <a:pt x="69060" y="64350"/>
                </a:lnTo>
                <a:cubicBezTo>
                  <a:pt x="65432" y="64350"/>
                  <a:pt x="62507" y="61425"/>
                  <a:pt x="62507" y="57797"/>
                </a:cubicBezTo>
                <a:cubicBezTo>
                  <a:pt x="62507" y="54169"/>
                  <a:pt x="65432" y="51244"/>
                  <a:pt x="69060" y="51244"/>
                </a:cubicBezTo>
                <a:close/>
                <a:moveTo>
                  <a:pt x="37189" y="51244"/>
                </a:moveTo>
                <a:lnTo>
                  <a:pt x="46971" y="51244"/>
                </a:lnTo>
                <a:cubicBezTo>
                  <a:pt x="50598" y="51244"/>
                  <a:pt x="53523" y="54169"/>
                  <a:pt x="53523" y="57797"/>
                </a:cubicBezTo>
                <a:cubicBezTo>
                  <a:pt x="53523" y="61425"/>
                  <a:pt x="50579" y="64350"/>
                  <a:pt x="46971" y="64350"/>
                </a:cubicBezTo>
                <a:lnTo>
                  <a:pt x="37189" y="64350"/>
                </a:lnTo>
                <a:cubicBezTo>
                  <a:pt x="33561" y="64350"/>
                  <a:pt x="30636" y="61425"/>
                  <a:pt x="30636" y="57797"/>
                </a:cubicBezTo>
                <a:cubicBezTo>
                  <a:pt x="30636" y="54169"/>
                  <a:pt x="33561" y="51244"/>
                  <a:pt x="37189" y="51244"/>
                </a:cubicBezTo>
                <a:close/>
                <a:moveTo>
                  <a:pt x="103779" y="47598"/>
                </a:moveTo>
                <a:lnTo>
                  <a:pt x="103779" y="124407"/>
                </a:lnTo>
                <a:lnTo>
                  <a:pt x="140000" y="124407"/>
                </a:lnTo>
                <a:lnTo>
                  <a:pt x="140000" y="57968"/>
                </a:lnTo>
                <a:close/>
                <a:moveTo>
                  <a:pt x="69060" y="28129"/>
                </a:moveTo>
                <a:lnTo>
                  <a:pt x="77208" y="28129"/>
                </a:lnTo>
                <a:cubicBezTo>
                  <a:pt x="80836" y="28129"/>
                  <a:pt x="83761" y="31054"/>
                  <a:pt x="83761" y="34682"/>
                </a:cubicBezTo>
                <a:cubicBezTo>
                  <a:pt x="83761" y="38310"/>
                  <a:pt x="80836" y="41235"/>
                  <a:pt x="77208" y="41235"/>
                </a:cubicBezTo>
                <a:lnTo>
                  <a:pt x="69060" y="41235"/>
                </a:lnTo>
                <a:cubicBezTo>
                  <a:pt x="65432" y="41235"/>
                  <a:pt x="62507" y="38310"/>
                  <a:pt x="62507" y="34682"/>
                </a:cubicBezTo>
                <a:cubicBezTo>
                  <a:pt x="62507" y="31054"/>
                  <a:pt x="65432" y="28129"/>
                  <a:pt x="69060" y="28129"/>
                </a:cubicBezTo>
                <a:close/>
                <a:moveTo>
                  <a:pt x="37189" y="28129"/>
                </a:moveTo>
                <a:lnTo>
                  <a:pt x="46971" y="28129"/>
                </a:lnTo>
                <a:cubicBezTo>
                  <a:pt x="50598" y="28129"/>
                  <a:pt x="53523" y="31054"/>
                  <a:pt x="53523" y="34682"/>
                </a:cubicBezTo>
                <a:cubicBezTo>
                  <a:pt x="53523" y="38310"/>
                  <a:pt x="50579" y="41235"/>
                  <a:pt x="46971" y="41235"/>
                </a:cubicBezTo>
                <a:lnTo>
                  <a:pt x="37189" y="41235"/>
                </a:lnTo>
                <a:cubicBezTo>
                  <a:pt x="33561" y="41235"/>
                  <a:pt x="30636" y="38310"/>
                  <a:pt x="30636" y="34682"/>
                </a:cubicBezTo>
                <a:cubicBezTo>
                  <a:pt x="30636" y="31054"/>
                  <a:pt x="33561" y="28129"/>
                  <a:pt x="37189" y="28129"/>
                </a:cubicBezTo>
                <a:close/>
                <a:moveTo>
                  <a:pt x="27027" y="13105"/>
                </a:moveTo>
                <a:lnTo>
                  <a:pt x="27027" y="124407"/>
                </a:lnTo>
                <a:lnTo>
                  <a:pt x="90560" y="124407"/>
                </a:lnTo>
                <a:lnTo>
                  <a:pt x="90560" y="13105"/>
                </a:lnTo>
                <a:close/>
                <a:moveTo>
                  <a:pt x="20475" y="0"/>
                </a:moveTo>
                <a:lnTo>
                  <a:pt x="97113" y="0"/>
                </a:lnTo>
                <a:cubicBezTo>
                  <a:pt x="100741" y="0"/>
                  <a:pt x="103666" y="2925"/>
                  <a:pt x="103666" y="6552"/>
                </a:cubicBezTo>
                <a:lnTo>
                  <a:pt x="103666" y="33938"/>
                </a:lnTo>
                <a:lnTo>
                  <a:pt x="148357" y="46724"/>
                </a:lnTo>
                <a:cubicBezTo>
                  <a:pt x="151168" y="47522"/>
                  <a:pt x="153105" y="50105"/>
                  <a:pt x="153105" y="53030"/>
                </a:cubicBezTo>
                <a:lnTo>
                  <a:pt x="153105" y="124407"/>
                </a:lnTo>
                <a:lnTo>
                  <a:pt x="160456" y="124407"/>
                </a:lnTo>
                <a:cubicBezTo>
                  <a:pt x="164084" y="124407"/>
                  <a:pt x="167009" y="127332"/>
                  <a:pt x="167009" y="130959"/>
                </a:cubicBezTo>
                <a:cubicBezTo>
                  <a:pt x="167009" y="134587"/>
                  <a:pt x="164065" y="137512"/>
                  <a:pt x="160456" y="137512"/>
                </a:cubicBezTo>
                <a:lnTo>
                  <a:pt x="146552" y="137512"/>
                </a:lnTo>
                <a:lnTo>
                  <a:pt x="97227" y="137512"/>
                </a:lnTo>
                <a:lnTo>
                  <a:pt x="97113" y="137512"/>
                </a:lnTo>
                <a:lnTo>
                  <a:pt x="20475" y="137512"/>
                </a:lnTo>
                <a:lnTo>
                  <a:pt x="6553" y="137512"/>
                </a:lnTo>
                <a:cubicBezTo>
                  <a:pt x="2925" y="137512"/>
                  <a:pt x="0" y="134587"/>
                  <a:pt x="0" y="130959"/>
                </a:cubicBezTo>
                <a:cubicBezTo>
                  <a:pt x="0" y="127332"/>
                  <a:pt x="2925" y="124407"/>
                  <a:pt x="6553" y="124407"/>
                </a:cubicBezTo>
                <a:lnTo>
                  <a:pt x="13922" y="124407"/>
                </a:lnTo>
                <a:lnTo>
                  <a:pt x="13922" y="6552"/>
                </a:lnTo>
                <a:cubicBezTo>
                  <a:pt x="13922" y="2925"/>
                  <a:pt x="16847" y="0"/>
                  <a:pt x="20475" y="0"/>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nvGrpSpPr>
          <p:cNvPr id="202" name="组合 201"/>
          <p:cNvGrpSpPr/>
          <p:nvPr/>
        </p:nvGrpSpPr>
        <p:grpSpPr>
          <a:xfrm>
            <a:off x="11379073" y="351562"/>
            <a:ext cx="365196" cy="290739"/>
            <a:chOff x="11190307" y="302473"/>
            <a:chExt cx="414453" cy="289425"/>
          </a:xfrm>
          <a:gradFill>
            <a:gsLst>
              <a:gs pos="0">
                <a:schemeClr val="accent3"/>
              </a:gs>
              <a:gs pos="100000">
                <a:schemeClr val="accent4"/>
              </a:gs>
            </a:gsLst>
            <a:lin ang="2700000" scaled="1"/>
          </a:gradFill>
        </p:grpSpPr>
        <p:sp>
          <p:nvSpPr>
            <p:cNvPr id="199" name="矩形: 圆角 198"/>
            <p:cNvSpPr/>
            <p:nvPr/>
          </p:nvSpPr>
          <p:spPr>
            <a:xfrm>
              <a:off x="11190307" y="302473"/>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200" name="矩形: 圆角 199"/>
            <p:cNvSpPr/>
            <p:nvPr/>
          </p:nvSpPr>
          <p:spPr>
            <a:xfrm>
              <a:off x="11190307" y="420544"/>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201" name="矩形: 圆角 200"/>
            <p:cNvSpPr/>
            <p:nvPr/>
          </p:nvSpPr>
          <p:spPr>
            <a:xfrm>
              <a:off x="11190307" y="546179"/>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grpSp>
      <p:sp>
        <p:nvSpPr>
          <p:cNvPr id="210" name="任意多边形: 形状 209"/>
          <p:cNvSpPr/>
          <p:nvPr/>
        </p:nvSpPr>
        <p:spPr>
          <a:xfrm flipH="1">
            <a:off x="277096" y="5598544"/>
            <a:ext cx="239486" cy="1259456"/>
          </a:xfrm>
          <a:custGeom>
            <a:avLst/>
            <a:gdLst>
              <a:gd name="connsiteX0" fmla="*/ 119742 w 239486"/>
              <a:gd name="connsiteY0" fmla="*/ 0 h 1259456"/>
              <a:gd name="connsiteX1" fmla="*/ 0 w 239486"/>
              <a:gd name="connsiteY1" fmla="*/ 119743 h 1259456"/>
              <a:gd name="connsiteX2" fmla="*/ 0 w 239486"/>
              <a:gd name="connsiteY2" fmla="*/ 1259456 h 1259456"/>
              <a:gd name="connsiteX3" fmla="*/ 239486 w 239486"/>
              <a:gd name="connsiteY3" fmla="*/ 1259456 h 1259456"/>
              <a:gd name="connsiteX4" fmla="*/ 239486 w 239486"/>
              <a:gd name="connsiteY4" fmla="*/ 119743 h 1259456"/>
              <a:gd name="connsiteX5" fmla="*/ 119742 w 239486"/>
              <a:gd name="connsiteY5" fmla="*/ 0 h 125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486" h="1259456">
                <a:moveTo>
                  <a:pt x="119742" y="0"/>
                </a:moveTo>
                <a:cubicBezTo>
                  <a:pt x="53610" y="0"/>
                  <a:pt x="0" y="53611"/>
                  <a:pt x="0" y="119743"/>
                </a:cubicBezTo>
                <a:lnTo>
                  <a:pt x="0" y="1259456"/>
                </a:lnTo>
                <a:lnTo>
                  <a:pt x="239486" y="1259456"/>
                </a:lnTo>
                <a:lnTo>
                  <a:pt x="239486" y="119743"/>
                </a:lnTo>
                <a:cubicBezTo>
                  <a:pt x="239486" y="53611"/>
                  <a:pt x="185874" y="0"/>
                  <a:pt x="119742" y="0"/>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11" name="形状"/>
          <p:cNvSpPr>
            <a:spLocks noChangeAspect="1"/>
          </p:cNvSpPr>
          <p:nvPr/>
        </p:nvSpPr>
        <p:spPr bwMode="auto">
          <a:xfrm flipH="1">
            <a:off x="294778" y="400536"/>
            <a:ext cx="204122" cy="189450"/>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p:spPr>
      </p:sp>
      <p:cxnSp>
        <p:nvCxnSpPr>
          <p:cNvPr id="212" name="直接连接符 211"/>
          <p:cNvCxnSpPr/>
          <p:nvPr/>
        </p:nvCxnSpPr>
        <p:spPr>
          <a:xfrm>
            <a:off x="396839" y="828675"/>
            <a:ext cx="0" cy="2784312"/>
          </a:xfrm>
          <a:prstGeom prst="line">
            <a:avLst/>
          </a:prstGeom>
          <a:noFill/>
          <a:ln w="19050" cap="flat" cmpd="sng" algn="ctr">
            <a:solidFill>
              <a:schemeClr val="accent1"/>
            </a:solidFill>
            <a:prstDash val="solid"/>
            <a:miter lim="800000"/>
          </a:ln>
          <a:effectLst/>
        </p:spPr>
      </p:cxnSp>
      <p:sp>
        <p:nvSpPr>
          <p:cNvPr id="213" name="矩形 212"/>
          <p:cNvSpPr/>
          <p:nvPr/>
        </p:nvSpPr>
        <p:spPr>
          <a:xfrm rot="16200000" flipH="1">
            <a:off x="-302144" y="4421429"/>
            <a:ext cx="1397966" cy="183127"/>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0"/>
              </a:spcBef>
              <a:spcAft>
                <a:spcPts val="0"/>
              </a:spcAft>
              <a:buClrTx/>
              <a:buSzTx/>
              <a:buFontTx/>
              <a:buNone/>
              <a:defRPr/>
            </a:pPr>
            <a:r>
              <a:rPr kumimoji="0" lang="en-US" altLang="zh-CN"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Course template</a:t>
            </a:r>
            <a:endParaRPr kumimoji="0" lang="zh-CN" altLang="en-US"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rPr>
              <a:t>02</a:t>
            </a:r>
            <a:endParaRPr kumimoji="0" lang="zh-CN" altLang="en-US"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古代文学</a:t>
            </a:r>
            <a:endPar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lvl="0" algn="dist">
              <a:defRPr/>
            </a:pPr>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rPr>
              <a:t>ANCIENT LITERATURE</a:t>
            </a:r>
            <a:endPar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endParaRPr>
          </a:p>
        </p:txBody>
      </p:sp>
      <p:sp>
        <p:nvSpPr>
          <p:cNvPr id="13" name="椭圆 12"/>
          <p:cNvSpPr/>
          <p:nvPr/>
        </p:nvSpPr>
        <p:spPr>
          <a:xfrm>
            <a:off x="4717618" y="2394844"/>
            <a:ext cx="2674211" cy="2674211"/>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pic>
        <p:nvPicPr>
          <p:cNvPr id="15" name="图片 14"/>
          <p:cNvPicPr>
            <a:picLocks noChangeAspect="1"/>
          </p:cNvPicPr>
          <p:nvPr/>
        </p:nvPicPr>
        <p:blipFill>
          <a:blip r:embed="rId1">
            <a:duotone>
              <a:schemeClr val="accent4">
                <a:shade val="45000"/>
                <a:satMod val="135000"/>
              </a:schemeClr>
              <a:prstClr val="white"/>
            </a:duotone>
          </a:blip>
          <a:stretch>
            <a:fillRect/>
          </a:stretch>
        </p:blipFill>
        <p:spPr>
          <a:xfrm>
            <a:off x="684971" y="1212809"/>
            <a:ext cx="3359187" cy="4932091"/>
          </a:xfrm>
          <a:prstGeom prst="rect">
            <a:avLst/>
          </a:prstGeom>
          <a:ln>
            <a:noFill/>
          </a:ln>
        </p:spPr>
      </p:pic>
      <p:pic>
        <p:nvPicPr>
          <p:cNvPr id="16" name="图片 15"/>
          <p:cNvPicPr>
            <a:picLocks noChangeAspect="1"/>
          </p:cNvPicPr>
          <p:nvPr/>
        </p:nvPicPr>
        <p:blipFill>
          <a:blip r:embed="rId1">
            <a:duotone>
              <a:schemeClr val="accent4">
                <a:shade val="45000"/>
                <a:satMod val="135000"/>
              </a:schemeClr>
              <a:prstClr val="white"/>
            </a:duotone>
          </a:blip>
          <a:stretch>
            <a:fillRect/>
          </a:stretch>
        </p:blipFill>
        <p:spPr>
          <a:xfrm flipH="1">
            <a:off x="8159713" y="1265902"/>
            <a:ext cx="3359187" cy="4932091"/>
          </a:xfrm>
          <a:prstGeom prst="rect">
            <a:avLst/>
          </a:prstGeom>
        </p:spPr>
      </p:pic>
      <p:sp>
        <p:nvSpPr>
          <p:cNvPr id="28" name="椭圆 27"/>
          <p:cNvSpPr/>
          <p:nvPr/>
        </p:nvSpPr>
        <p:spPr>
          <a:xfrm rot="2700000">
            <a:off x="4475978" y="2192053"/>
            <a:ext cx="677863" cy="677863"/>
          </a:xfrm>
          <a:prstGeom prst="ellipse">
            <a:avLst/>
          </a:prstGeom>
          <a:gradFill flip="none" rotWithShape="1">
            <a:gsLst>
              <a:gs pos="28000">
                <a:srgbClr val="284BDE">
                  <a:lumMod val="40000"/>
                  <a:lumOff val="60000"/>
                </a:srgbClr>
              </a:gs>
              <a:gs pos="78000">
                <a:srgbClr val="284BDE">
                  <a:lumMod val="60000"/>
                  <a:lumOff val="40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9" name="椭圆 28"/>
          <p:cNvSpPr/>
          <p:nvPr/>
        </p:nvSpPr>
        <p:spPr>
          <a:xfrm rot="2700000">
            <a:off x="4475978" y="2192053"/>
            <a:ext cx="677863" cy="677863"/>
          </a:xfrm>
          <a:prstGeom prst="ellipse">
            <a:avLst/>
          </a:prstGeom>
          <a:gradFill flip="none" rotWithShape="1">
            <a:gsLst>
              <a:gs pos="57000">
                <a:srgbClr val="284BDE">
                  <a:lumMod val="75000"/>
                  <a:alpha val="0"/>
                </a:srgbClr>
              </a:gs>
              <a:gs pos="100000">
                <a:srgbClr val="284BDE">
                  <a:lumMod val="75000"/>
                  <a:alpha val="49000"/>
                </a:srgb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0" name="椭圆 29"/>
          <p:cNvSpPr/>
          <p:nvPr/>
        </p:nvSpPr>
        <p:spPr>
          <a:xfrm rot="2700000">
            <a:off x="4475978" y="2192053"/>
            <a:ext cx="677863" cy="677863"/>
          </a:xfrm>
          <a:prstGeom prst="ellipse">
            <a:avLst/>
          </a:prstGeom>
          <a:gradFill flip="none" rotWithShape="1">
            <a:gsLst>
              <a:gs pos="57000">
                <a:srgbClr val="284BDE">
                  <a:lumMod val="75000"/>
                  <a:alpha val="0"/>
                </a:srgbClr>
              </a:gs>
              <a:gs pos="100000">
                <a:srgbClr val="284BDE">
                  <a:lumMod val="75000"/>
                  <a:alpha val="49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1" name="椭圆 30"/>
          <p:cNvSpPr/>
          <p:nvPr/>
        </p:nvSpPr>
        <p:spPr>
          <a:xfrm rot="2700000">
            <a:off x="4475978" y="2192053"/>
            <a:ext cx="677863" cy="677863"/>
          </a:xfrm>
          <a:prstGeom prst="ellipse">
            <a:avLst/>
          </a:prstGeom>
          <a:gradFill flip="none" rotWithShape="1">
            <a:gsLst>
              <a:gs pos="71000">
                <a:srgbClr val="284BDE">
                  <a:lumMod val="20000"/>
                  <a:lumOff val="80000"/>
                  <a:alpha val="0"/>
                </a:srgbClr>
              </a:gs>
              <a:gs pos="86000">
                <a:srgbClr val="284BDE">
                  <a:lumMod val="20000"/>
                  <a:lumOff val="80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2" name="椭圆 31"/>
          <p:cNvSpPr/>
          <p:nvPr/>
        </p:nvSpPr>
        <p:spPr>
          <a:xfrm rot="2700000">
            <a:off x="4475978" y="2192053"/>
            <a:ext cx="677863" cy="677863"/>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27" name="文本框 26"/>
          <p:cNvSpPr txBox="1"/>
          <p:nvPr/>
        </p:nvSpPr>
        <p:spPr>
          <a:xfrm>
            <a:off x="4535025" y="2300152"/>
            <a:ext cx="55976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127000" dist="38100" dir="2700000" algn="tl" rotWithShape="0">
                    <a:schemeClr val="tx1">
                      <a:alpha val="20000"/>
                    </a:schemeClr>
                  </a:outerShdw>
                </a:effectLst>
                <a:uLnTx/>
                <a:uFillTx/>
                <a:latin typeface="思源宋体 CN Heavy" panose="02020900000000000000" pitchFamily="18" charset="-122"/>
                <a:ea typeface="思源宋体 CN Heavy" panose="02020900000000000000" pitchFamily="18" charset="-122"/>
              </a:rPr>
              <a:t>01</a:t>
            </a:r>
            <a:endParaRPr kumimoji="0" lang="zh-CN" altLang="en-US" sz="2400" b="0" i="0" u="none" strike="noStrike" kern="0" cap="none" spc="0" normalizeH="0" baseline="0" noProof="0" dirty="0">
              <a:ln>
                <a:noFill/>
              </a:ln>
              <a:solidFill>
                <a:prstClr val="white"/>
              </a:solidFill>
              <a:effectLst>
                <a:outerShdw blurRad="127000" dist="38100" dir="2700000" algn="tl" rotWithShape="0">
                  <a:schemeClr val="tx1">
                    <a:alpha val="20000"/>
                  </a:schemeClr>
                </a:outerShdw>
              </a:effectLst>
              <a:uLnTx/>
              <a:uFillTx/>
              <a:latin typeface="思源宋体 CN Heavy" panose="02020900000000000000" pitchFamily="18" charset="-122"/>
              <a:ea typeface="思源宋体 CN Heavy" panose="02020900000000000000" pitchFamily="18" charset="-122"/>
            </a:endParaRPr>
          </a:p>
        </p:txBody>
      </p:sp>
      <p:sp>
        <p:nvSpPr>
          <p:cNvPr id="36" name="椭圆 35"/>
          <p:cNvSpPr/>
          <p:nvPr/>
        </p:nvSpPr>
        <p:spPr>
          <a:xfrm rot="2700000">
            <a:off x="7034698" y="2192053"/>
            <a:ext cx="677863" cy="677863"/>
          </a:xfrm>
          <a:prstGeom prst="ellipse">
            <a:avLst/>
          </a:prstGeom>
          <a:gradFill flip="none" rotWithShape="1">
            <a:gsLst>
              <a:gs pos="28000">
                <a:srgbClr val="284BDE">
                  <a:lumMod val="40000"/>
                  <a:lumOff val="60000"/>
                </a:srgbClr>
              </a:gs>
              <a:gs pos="78000">
                <a:srgbClr val="284BDE">
                  <a:lumMod val="60000"/>
                  <a:lumOff val="40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7" name="椭圆 36"/>
          <p:cNvSpPr/>
          <p:nvPr/>
        </p:nvSpPr>
        <p:spPr>
          <a:xfrm rot="2700000">
            <a:off x="7034698" y="2192053"/>
            <a:ext cx="677863" cy="677863"/>
          </a:xfrm>
          <a:prstGeom prst="ellipse">
            <a:avLst/>
          </a:prstGeom>
          <a:gradFill flip="none" rotWithShape="1">
            <a:gsLst>
              <a:gs pos="57000">
                <a:srgbClr val="284BDE">
                  <a:lumMod val="75000"/>
                  <a:alpha val="0"/>
                </a:srgbClr>
              </a:gs>
              <a:gs pos="100000">
                <a:srgbClr val="284BDE">
                  <a:lumMod val="75000"/>
                  <a:alpha val="49000"/>
                </a:srgb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8" name="椭圆 37"/>
          <p:cNvSpPr/>
          <p:nvPr/>
        </p:nvSpPr>
        <p:spPr>
          <a:xfrm rot="2700000">
            <a:off x="7034698" y="2192053"/>
            <a:ext cx="677863" cy="677863"/>
          </a:xfrm>
          <a:prstGeom prst="ellipse">
            <a:avLst/>
          </a:prstGeom>
          <a:gradFill flip="none" rotWithShape="1">
            <a:gsLst>
              <a:gs pos="57000">
                <a:srgbClr val="284BDE">
                  <a:lumMod val="75000"/>
                  <a:alpha val="0"/>
                </a:srgbClr>
              </a:gs>
              <a:gs pos="100000">
                <a:srgbClr val="284BDE">
                  <a:lumMod val="75000"/>
                  <a:alpha val="49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9" name="椭圆 38"/>
          <p:cNvSpPr/>
          <p:nvPr/>
        </p:nvSpPr>
        <p:spPr>
          <a:xfrm rot="2700000">
            <a:off x="7034698" y="2192053"/>
            <a:ext cx="677863" cy="677863"/>
          </a:xfrm>
          <a:prstGeom prst="ellipse">
            <a:avLst/>
          </a:prstGeom>
          <a:gradFill flip="none" rotWithShape="1">
            <a:gsLst>
              <a:gs pos="71000">
                <a:srgbClr val="284BDE">
                  <a:lumMod val="20000"/>
                  <a:lumOff val="80000"/>
                  <a:alpha val="0"/>
                </a:srgbClr>
              </a:gs>
              <a:gs pos="86000">
                <a:srgbClr val="284BDE">
                  <a:lumMod val="20000"/>
                  <a:lumOff val="80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0" name="椭圆 39"/>
          <p:cNvSpPr/>
          <p:nvPr/>
        </p:nvSpPr>
        <p:spPr>
          <a:xfrm rot="2700000">
            <a:off x="7034698" y="2192053"/>
            <a:ext cx="677863" cy="677863"/>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35" name="文本框 34"/>
          <p:cNvSpPr txBox="1"/>
          <p:nvPr/>
        </p:nvSpPr>
        <p:spPr>
          <a:xfrm>
            <a:off x="7093745" y="2300152"/>
            <a:ext cx="55976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127000" dist="38100" dir="2700000" algn="tl" rotWithShape="0">
                    <a:schemeClr val="tx1">
                      <a:alpha val="20000"/>
                    </a:schemeClr>
                  </a:outerShdw>
                </a:effectLst>
                <a:uLnTx/>
                <a:uFillTx/>
                <a:latin typeface="思源宋体 CN Heavy" panose="02020900000000000000" pitchFamily="18" charset="-122"/>
                <a:ea typeface="思源宋体 CN Heavy" panose="02020900000000000000" pitchFamily="18" charset="-122"/>
              </a:rPr>
              <a:t>02</a:t>
            </a:r>
            <a:endParaRPr kumimoji="0" lang="zh-CN" altLang="en-US" sz="2400" b="0" i="0" u="none" strike="noStrike" kern="0" cap="none" spc="0" normalizeH="0" baseline="0" noProof="0" dirty="0">
              <a:ln>
                <a:noFill/>
              </a:ln>
              <a:solidFill>
                <a:prstClr val="white"/>
              </a:solidFill>
              <a:effectLst>
                <a:outerShdw blurRad="127000" dist="38100" dir="2700000" algn="tl" rotWithShape="0">
                  <a:schemeClr val="tx1">
                    <a:alpha val="20000"/>
                  </a:schemeClr>
                </a:outerShdw>
              </a:effectLst>
              <a:uLnTx/>
              <a:uFillTx/>
              <a:latin typeface="思源宋体 CN Heavy" panose="02020900000000000000" pitchFamily="18" charset="-122"/>
              <a:ea typeface="思源宋体 CN Heavy" panose="02020900000000000000" pitchFamily="18" charset="-122"/>
            </a:endParaRPr>
          </a:p>
        </p:txBody>
      </p:sp>
      <p:sp>
        <p:nvSpPr>
          <p:cNvPr id="44" name="椭圆 43"/>
          <p:cNvSpPr/>
          <p:nvPr/>
        </p:nvSpPr>
        <p:spPr>
          <a:xfrm rot="2700000">
            <a:off x="4475978" y="4553050"/>
            <a:ext cx="677863" cy="677863"/>
          </a:xfrm>
          <a:prstGeom prst="ellipse">
            <a:avLst/>
          </a:prstGeom>
          <a:gradFill flip="none" rotWithShape="1">
            <a:gsLst>
              <a:gs pos="28000">
                <a:srgbClr val="284BDE">
                  <a:lumMod val="40000"/>
                  <a:lumOff val="60000"/>
                </a:srgbClr>
              </a:gs>
              <a:gs pos="78000">
                <a:srgbClr val="284BDE">
                  <a:lumMod val="60000"/>
                  <a:lumOff val="40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5" name="椭圆 44"/>
          <p:cNvSpPr/>
          <p:nvPr/>
        </p:nvSpPr>
        <p:spPr>
          <a:xfrm rot="2700000">
            <a:off x="4475978" y="4553050"/>
            <a:ext cx="677863" cy="677863"/>
          </a:xfrm>
          <a:prstGeom prst="ellipse">
            <a:avLst/>
          </a:prstGeom>
          <a:gradFill flip="none" rotWithShape="1">
            <a:gsLst>
              <a:gs pos="57000">
                <a:srgbClr val="284BDE">
                  <a:lumMod val="75000"/>
                  <a:alpha val="0"/>
                </a:srgbClr>
              </a:gs>
              <a:gs pos="100000">
                <a:srgbClr val="284BDE">
                  <a:lumMod val="75000"/>
                  <a:alpha val="49000"/>
                </a:srgb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6" name="椭圆 45"/>
          <p:cNvSpPr/>
          <p:nvPr/>
        </p:nvSpPr>
        <p:spPr>
          <a:xfrm rot="2700000">
            <a:off x="4475978" y="4553050"/>
            <a:ext cx="677863" cy="677863"/>
          </a:xfrm>
          <a:prstGeom prst="ellipse">
            <a:avLst/>
          </a:prstGeom>
          <a:gradFill flip="none" rotWithShape="1">
            <a:gsLst>
              <a:gs pos="57000">
                <a:srgbClr val="284BDE">
                  <a:lumMod val="75000"/>
                  <a:alpha val="0"/>
                </a:srgbClr>
              </a:gs>
              <a:gs pos="100000">
                <a:srgbClr val="284BDE">
                  <a:lumMod val="75000"/>
                  <a:alpha val="49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7" name="椭圆 46"/>
          <p:cNvSpPr/>
          <p:nvPr/>
        </p:nvSpPr>
        <p:spPr>
          <a:xfrm rot="2700000">
            <a:off x="4475978" y="4553050"/>
            <a:ext cx="677863" cy="677863"/>
          </a:xfrm>
          <a:prstGeom prst="ellipse">
            <a:avLst/>
          </a:prstGeom>
          <a:gradFill flip="none" rotWithShape="1">
            <a:gsLst>
              <a:gs pos="71000">
                <a:srgbClr val="284BDE">
                  <a:lumMod val="20000"/>
                  <a:lumOff val="80000"/>
                  <a:alpha val="0"/>
                </a:srgbClr>
              </a:gs>
              <a:gs pos="86000">
                <a:srgbClr val="284BDE">
                  <a:lumMod val="20000"/>
                  <a:lumOff val="80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8" name="椭圆 47"/>
          <p:cNvSpPr/>
          <p:nvPr/>
        </p:nvSpPr>
        <p:spPr>
          <a:xfrm rot="2700000">
            <a:off x="4475978" y="4553050"/>
            <a:ext cx="677863" cy="677863"/>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43" name="文本框 42"/>
          <p:cNvSpPr txBox="1"/>
          <p:nvPr/>
        </p:nvSpPr>
        <p:spPr>
          <a:xfrm>
            <a:off x="4535025" y="4661149"/>
            <a:ext cx="55976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127000" dist="38100" dir="2700000" algn="tl" rotWithShape="0">
                    <a:schemeClr val="tx1">
                      <a:alpha val="20000"/>
                    </a:schemeClr>
                  </a:outerShdw>
                </a:effectLst>
                <a:uLnTx/>
                <a:uFillTx/>
                <a:latin typeface="思源宋体 CN Heavy" panose="02020900000000000000" pitchFamily="18" charset="-122"/>
                <a:ea typeface="思源宋体 CN Heavy" panose="02020900000000000000" pitchFamily="18" charset="-122"/>
              </a:rPr>
              <a:t>03</a:t>
            </a:r>
            <a:endParaRPr kumimoji="0" lang="zh-CN" altLang="en-US" sz="2400" b="0" i="0" u="none" strike="noStrike" kern="0" cap="none" spc="0" normalizeH="0" baseline="0" noProof="0" dirty="0">
              <a:ln>
                <a:noFill/>
              </a:ln>
              <a:solidFill>
                <a:prstClr val="white"/>
              </a:solidFill>
              <a:effectLst>
                <a:outerShdw blurRad="127000" dist="38100" dir="2700000" algn="tl" rotWithShape="0">
                  <a:schemeClr val="tx1">
                    <a:alpha val="20000"/>
                  </a:schemeClr>
                </a:outerShdw>
              </a:effectLst>
              <a:uLnTx/>
              <a:uFillTx/>
              <a:latin typeface="思源宋体 CN Heavy" panose="02020900000000000000" pitchFamily="18" charset="-122"/>
              <a:ea typeface="思源宋体 CN Heavy" panose="02020900000000000000" pitchFamily="18" charset="-122"/>
            </a:endParaRPr>
          </a:p>
        </p:txBody>
      </p:sp>
      <p:sp>
        <p:nvSpPr>
          <p:cNvPr id="52" name="椭圆 51"/>
          <p:cNvSpPr/>
          <p:nvPr/>
        </p:nvSpPr>
        <p:spPr>
          <a:xfrm rot="2700000">
            <a:off x="7034698" y="4528336"/>
            <a:ext cx="677863" cy="677863"/>
          </a:xfrm>
          <a:prstGeom prst="ellipse">
            <a:avLst/>
          </a:prstGeom>
          <a:gradFill flip="none" rotWithShape="1">
            <a:gsLst>
              <a:gs pos="28000">
                <a:srgbClr val="284BDE">
                  <a:lumMod val="40000"/>
                  <a:lumOff val="60000"/>
                </a:srgbClr>
              </a:gs>
              <a:gs pos="78000">
                <a:srgbClr val="284BDE">
                  <a:lumMod val="60000"/>
                  <a:lumOff val="40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3" name="椭圆 52"/>
          <p:cNvSpPr/>
          <p:nvPr/>
        </p:nvSpPr>
        <p:spPr>
          <a:xfrm rot="2700000">
            <a:off x="7034698" y="4528336"/>
            <a:ext cx="677863" cy="677863"/>
          </a:xfrm>
          <a:prstGeom prst="ellipse">
            <a:avLst/>
          </a:prstGeom>
          <a:gradFill flip="none" rotWithShape="1">
            <a:gsLst>
              <a:gs pos="57000">
                <a:srgbClr val="284BDE">
                  <a:lumMod val="75000"/>
                  <a:alpha val="0"/>
                </a:srgbClr>
              </a:gs>
              <a:gs pos="100000">
                <a:srgbClr val="284BDE">
                  <a:lumMod val="75000"/>
                  <a:alpha val="49000"/>
                </a:srgbClr>
              </a:gs>
            </a:gsLst>
            <a:path path="circle">
              <a:fillToRect t="100000" r="100000"/>
            </a:path>
            <a:tileRect l="-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4" name="椭圆 53"/>
          <p:cNvSpPr/>
          <p:nvPr/>
        </p:nvSpPr>
        <p:spPr>
          <a:xfrm rot="2700000">
            <a:off x="7034698" y="4528336"/>
            <a:ext cx="677863" cy="677863"/>
          </a:xfrm>
          <a:prstGeom prst="ellipse">
            <a:avLst/>
          </a:prstGeom>
          <a:gradFill flip="none" rotWithShape="1">
            <a:gsLst>
              <a:gs pos="57000">
                <a:srgbClr val="284BDE">
                  <a:lumMod val="75000"/>
                  <a:alpha val="0"/>
                </a:srgbClr>
              </a:gs>
              <a:gs pos="100000">
                <a:srgbClr val="284BDE">
                  <a:lumMod val="75000"/>
                  <a:alpha val="49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5" name="椭圆 54"/>
          <p:cNvSpPr/>
          <p:nvPr/>
        </p:nvSpPr>
        <p:spPr>
          <a:xfrm rot="2700000">
            <a:off x="7034698" y="4528336"/>
            <a:ext cx="677863" cy="677863"/>
          </a:xfrm>
          <a:prstGeom prst="ellipse">
            <a:avLst/>
          </a:prstGeom>
          <a:gradFill flip="none" rotWithShape="1">
            <a:gsLst>
              <a:gs pos="71000">
                <a:srgbClr val="284BDE">
                  <a:lumMod val="20000"/>
                  <a:lumOff val="80000"/>
                  <a:alpha val="0"/>
                </a:srgbClr>
              </a:gs>
              <a:gs pos="86000">
                <a:srgbClr val="284BDE">
                  <a:lumMod val="20000"/>
                  <a:lumOff val="80000"/>
                </a:srgbClr>
              </a:gs>
            </a:gsLst>
            <a:path path="circle">
              <a:fillToRect r="100000" b="100000"/>
            </a:path>
            <a:tileRect l="-100000" t="-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56" name="椭圆 55"/>
          <p:cNvSpPr/>
          <p:nvPr/>
        </p:nvSpPr>
        <p:spPr>
          <a:xfrm rot="2700000">
            <a:off x="7034698" y="4528336"/>
            <a:ext cx="677863" cy="677863"/>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51" name="文本框 50"/>
          <p:cNvSpPr txBox="1"/>
          <p:nvPr/>
        </p:nvSpPr>
        <p:spPr>
          <a:xfrm>
            <a:off x="7093745" y="4636435"/>
            <a:ext cx="559769"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prstClr val="white"/>
                </a:solidFill>
                <a:effectLst>
                  <a:outerShdw blurRad="127000" dist="38100" dir="2700000" algn="tl" rotWithShape="0">
                    <a:schemeClr val="tx1">
                      <a:alpha val="20000"/>
                    </a:schemeClr>
                  </a:outerShdw>
                </a:effectLst>
                <a:uLnTx/>
                <a:uFillTx/>
                <a:latin typeface="思源宋体 CN Heavy" panose="02020900000000000000" pitchFamily="18" charset="-122"/>
                <a:ea typeface="思源宋体 CN Heavy" panose="02020900000000000000" pitchFamily="18" charset="-122"/>
              </a:rPr>
              <a:t>04</a:t>
            </a:r>
            <a:endParaRPr kumimoji="0" lang="zh-CN" altLang="en-US" sz="2400" b="0" i="0" u="none" strike="noStrike" kern="0" cap="none" spc="0" normalizeH="0" baseline="0" noProof="0" dirty="0">
              <a:ln>
                <a:noFill/>
              </a:ln>
              <a:solidFill>
                <a:prstClr val="white"/>
              </a:solidFill>
              <a:effectLst>
                <a:outerShdw blurRad="127000" dist="38100" dir="2700000" algn="tl" rotWithShape="0">
                  <a:schemeClr val="tx1">
                    <a:alpha val="20000"/>
                  </a:schemeClr>
                </a:outerShdw>
              </a:effectLst>
              <a:uLnTx/>
              <a:uFillTx/>
              <a:latin typeface="思源宋体 CN Heavy" panose="02020900000000000000" pitchFamily="18" charset="-122"/>
              <a:ea typeface="思源宋体 CN Heavy" panose="02020900000000000000" pitchFamily="18" charset="-122"/>
            </a:endParaRPr>
          </a:p>
        </p:txBody>
      </p:sp>
      <p:cxnSp>
        <p:nvCxnSpPr>
          <p:cNvPr id="58" name="直接连接符 57"/>
          <p:cNvCxnSpPr/>
          <p:nvPr/>
        </p:nvCxnSpPr>
        <p:spPr>
          <a:xfrm flipH="1">
            <a:off x="9022053" y="3663470"/>
            <a:ext cx="2483794" cy="0"/>
          </a:xfrm>
          <a:prstGeom prst="line">
            <a:avLst/>
          </a:prstGeom>
          <a:noFill/>
          <a:ln w="12700" cap="flat" cmpd="sng" algn="ctr">
            <a:solidFill>
              <a:schemeClr val="bg1">
                <a:lumMod val="85000"/>
              </a:schemeClr>
            </a:solidFill>
            <a:prstDash val="dash"/>
            <a:miter lim="800000"/>
          </a:ln>
          <a:effectLst/>
        </p:spPr>
      </p:cxnSp>
      <p:sp>
        <p:nvSpPr>
          <p:cNvPr id="59" name="椭圆 58"/>
          <p:cNvSpPr/>
          <p:nvPr/>
        </p:nvSpPr>
        <p:spPr>
          <a:xfrm>
            <a:off x="3732781" y="1445787"/>
            <a:ext cx="4577331" cy="4577331"/>
          </a:xfrm>
          <a:prstGeom prst="ellipse">
            <a:avLst/>
          </a:prstGeom>
          <a:noFill/>
          <a:ln w="3175" cap="flat" cmpd="sng" algn="ctr">
            <a:gradFill>
              <a:gsLst>
                <a:gs pos="100000">
                  <a:schemeClr val="accent1"/>
                </a:gs>
                <a:gs pos="0">
                  <a:schemeClr val="accent3"/>
                </a:gs>
              </a:gsLst>
              <a:lin ang="2700000" scaled="0"/>
            </a:gradFill>
            <a:prstDash val="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9" name="文本框 48"/>
          <p:cNvSpPr txBox="1"/>
          <p:nvPr>
            <p:custDataLst>
              <p:tags r:id="rId2"/>
            </p:custDataLst>
          </p:nvPr>
        </p:nvSpPr>
        <p:spPr>
          <a:xfrm>
            <a:off x="972833" y="2428947"/>
            <a:ext cx="2467590" cy="599440"/>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algn="l">
              <a:lnSpc>
                <a:spcPct val="150000"/>
              </a:lnSpc>
              <a:defRPr/>
            </a:pPr>
            <a:r>
              <a:rPr lang="en-US" altLang="zh-CN" sz="1200" dirty="0">
                <a:solidFill>
                  <a:srgbClr val="222222">
                    <a:lumMod val="90000"/>
                    <a:lumOff val="10000"/>
                  </a:srgb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rgbClr val="222222">
                  <a:lumMod val="90000"/>
                  <a:lumOff val="10000"/>
                </a:srgbClr>
              </a:solidFill>
              <a:latin typeface="思源黑体 CN Light" panose="020B0300000000000000" pitchFamily="34" charset="-122"/>
              <a:ea typeface="思源黑体 CN Light" panose="020B0300000000000000" pitchFamily="34" charset="-122"/>
            </a:endParaRPr>
          </a:p>
        </p:txBody>
      </p:sp>
      <p:sp>
        <p:nvSpPr>
          <p:cNvPr id="50" name="文本框 49"/>
          <p:cNvSpPr txBox="1"/>
          <p:nvPr/>
        </p:nvSpPr>
        <p:spPr>
          <a:xfrm>
            <a:off x="972834" y="1923619"/>
            <a:ext cx="2015094" cy="407356"/>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a:defRPr/>
            </a:pPr>
            <a:r>
              <a:rPr lang="zh-CN" altLang="en-US" sz="2200" b="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200" b="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cxnSp>
        <p:nvCxnSpPr>
          <p:cNvPr id="57" name="直接连接符 56"/>
          <p:cNvCxnSpPr/>
          <p:nvPr/>
        </p:nvCxnSpPr>
        <p:spPr>
          <a:xfrm>
            <a:off x="1030013" y="2413707"/>
            <a:ext cx="1957915" cy="0"/>
          </a:xfrm>
          <a:prstGeom prst="line">
            <a:avLst/>
          </a:prstGeom>
          <a:noFill/>
          <a:ln w="6350" cap="flat" cmpd="sng" algn="ctr">
            <a:solidFill>
              <a:sysClr val="window" lastClr="FFFFFF">
                <a:lumMod val="75000"/>
              </a:sysClr>
            </a:solidFill>
            <a:prstDash val="dash"/>
            <a:miter lim="800000"/>
          </a:ln>
          <a:effectLst/>
        </p:spPr>
      </p:cxnSp>
      <p:sp>
        <p:nvSpPr>
          <p:cNvPr id="61" name="文本框 60"/>
          <p:cNvSpPr txBox="1"/>
          <p:nvPr>
            <p:custDataLst>
              <p:tags r:id="rId3"/>
            </p:custDataLst>
          </p:nvPr>
        </p:nvSpPr>
        <p:spPr>
          <a:xfrm>
            <a:off x="972833" y="4658883"/>
            <a:ext cx="2467590" cy="599440"/>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algn="l">
              <a:lnSpc>
                <a:spcPct val="150000"/>
              </a:lnSpc>
              <a:defRPr/>
            </a:pPr>
            <a:r>
              <a:rPr lang="en-US" altLang="zh-CN" sz="1200" dirty="0">
                <a:solidFill>
                  <a:srgbClr val="222222">
                    <a:lumMod val="90000"/>
                    <a:lumOff val="10000"/>
                  </a:srgb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rgbClr val="222222">
                  <a:lumMod val="90000"/>
                  <a:lumOff val="10000"/>
                </a:srgbClr>
              </a:solidFill>
              <a:latin typeface="思源黑体 CN Light" panose="020B0300000000000000" pitchFamily="34" charset="-122"/>
              <a:ea typeface="思源黑体 CN Light" panose="020B0300000000000000" pitchFamily="34" charset="-122"/>
            </a:endParaRPr>
          </a:p>
        </p:txBody>
      </p:sp>
      <p:sp>
        <p:nvSpPr>
          <p:cNvPr id="62" name="文本框 61"/>
          <p:cNvSpPr txBox="1"/>
          <p:nvPr/>
        </p:nvSpPr>
        <p:spPr>
          <a:xfrm>
            <a:off x="972834" y="4153555"/>
            <a:ext cx="2015094" cy="407356"/>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a:defRPr/>
            </a:pPr>
            <a:r>
              <a:rPr lang="zh-CN" altLang="en-US" sz="2200" b="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200" b="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p:txBody>
      </p:sp>
      <p:cxnSp>
        <p:nvCxnSpPr>
          <p:cNvPr id="63" name="直接连接符 62"/>
          <p:cNvCxnSpPr/>
          <p:nvPr/>
        </p:nvCxnSpPr>
        <p:spPr>
          <a:xfrm>
            <a:off x="1030013" y="4643643"/>
            <a:ext cx="1957915" cy="0"/>
          </a:xfrm>
          <a:prstGeom prst="line">
            <a:avLst/>
          </a:prstGeom>
          <a:noFill/>
          <a:ln w="6350" cap="flat" cmpd="sng" algn="ctr">
            <a:solidFill>
              <a:sysClr val="window" lastClr="FFFFFF">
                <a:lumMod val="75000"/>
              </a:sysClr>
            </a:solidFill>
            <a:prstDash val="dash"/>
            <a:miter lim="800000"/>
          </a:ln>
          <a:effectLst/>
        </p:spPr>
      </p:cxnSp>
      <p:sp>
        <p:nvSpPr>
          <p:cNvPr id="65" name="文本框 64"/>
          <p:cNvSpPr txBox="1"/>
          <p:nvPr>
            <p:custDataLst>
              <p:tags r:id="rId4"/>
            </p:custDataLst>
          </p:nvPr>
        </p:nvSpPr>
        <p:spPr>
          <a:xfrm flipH="1">
            <a:off x="8751578" y="2428947"/>
            <a:ext cx="2467590" cy="599440"/>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algn="r">
              <a:lnSpc>
                <a:spcPct val="150000"/>
              </a:lnSpc>
              <a:defRPr/>
            </a:pPr>
            <a:r>
              <a:rPr lang="en-US" altLang="zh-CN" sz="1200" dirty="0">
                <a:solidFill>
                  <a:srgbClr val="222222">
                    <a:lumMod val="90000"/>
                    <a:lumOff val="10000"/>
                  </a:srgb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rgbClr val="222222">
                  <a:lumMod val="90000"/>
                  <a:lumOff val="10000"/>
                </a:srgbClr>
              </a:solidFill>
              <a:latin typeface="思源黑体 CN Light" panose="020B0300000000000000" pitchFamily="34" charset="-122"/>
              <a:ea typeface="思源黑体 CN Light" panose="020B0300000000000000" pitchFamily="34" charset="-122"/>
            </a:endParaRPr>
          </a:p>
        </p:txBody>
      </p:sp>
      <p:sp>
        <p:nvSpPr>
          <p:cNvPr id="66" name="文本框 65"/>
          <p:cNvSpPr txBox="1"/>
          <p:nvPr/>
        </p:nvSpPr>
        <p:spPr>
          <a:xfrm flipH="1">
            <a:off x="9204073" y="1923619"/>
            <a:ext cx="2015094" cy="407356"/>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algn="r">
              <a:defRPr/>
            </a:pPr>
            <a:r>
              <a:rPr lang="zh-CN" altLang="en-US" sz="2200" b="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200" b="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p:txBody>
      </p:sp>
      <p:cxnSp>
        <p:nvCxnSpPr>
          <p:cNvPr id="67" name="直接连接符 66"/>
          <p:cNvCxnSpPr/>
          <p:nvPr/>
        </p:nvCxnSpPr>
        <p:spPr>
          <a:xfrm flipH="1">
            <a:off x="9204073" y="2413707"/>
            <a:ext cx="1957915" cy="0"/>
          </a:xfrm>
          <a:prstGeom prst="line">
            <a:avLst/>
          </a:prstGeom>
          <a:noFill/>
          <a:ln w="6350" cap="flat" cmpd="sng" algn="ctr">
            <a:solidFill>
              <a:sysClr val="window" lastClr="FFFFFF">
                <a:lumMod val="75000"/>
              </a:sysClr>
            </a:solidFill>
            <a:prstDash val="dash"/>
            <a:miter lim="800000"/>
          </a:ln>
          <a:effectLst/>
        </p:spPr>
      </p:cxnSp>
      <p:sp>
        <p:nvSpPr>
          <p:cNvPr id="69" name="文本框 68"/>
          <p:cNvSpPr txBox="1"/>
          <p:nvPr>
            <p:custDataLst>
              <p:tags r:id="rId5"/>
            </p:custDataLst>
          </p:nvPr>
        </p:nvSpPr>
        <p:spPr>
          <a:xfrm flipH="1">
            <a:off x="8751578" y="4658883"/>
            <a:ext cx="2467590" cy="599440"/>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algn="r">
              <a:lnSpc>
                <a:spcPct val="150000"/>
              </a:lnSpc>
              <a:defRPr/>
            </a:pPr>
            <a:r>
              <a:rPr lang="en-US" altLang="zh-CN" sz="1200" dirty="0">
                <a:solidFill>
                  <a:srgbClr val="222222">
                    <a:lumMod val="90000"/>
                    <a:lumOff val="10000"/>
                  </a:srgb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rgbClr val="222222">
                  <a:lumMod val="90000"/>
                  <a:lumOff val="10000"/>
                </a:srgbClr>
              </a:solidFill>
              <a:latin typeface="思源黑体 CN Light" panose="020B0300000000000000" pitchFamily="34" charset="-122"/>
              <a:ea typeface="思源黑体 CN Light" panose="020B0300000000000000" pitchFamily="34" charset="-122"/>
            </a:endParaRPr>
          </a:p>
        </p:txBody>
      </p:sp>
      <p:sp>
        <p:nvSpPr>
          <p:cNvPr id="70" name="文本框 69"/>
          <p:cNvSpPr txBox="1"/>
          <p:nvPr/>
        </p:nvSpPr>
        <p:spPr>
          <a:xfrm flipH="1">
            <a:off x="9204073" y="4153555"/>
            <a:ext cx="2015094" cy="407356"/>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algn="r">
              <a:defRPr/>
            </a:pPr>
            <a:r>
              <a:rPr lang="zh-CN" altLang="en-US" sz="2200" b="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200" b="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cxnSp>
        <p:nvCxnSpPr>
          <p:cNvPr id="71" name="直接连接符 70"/>
          <p:cNvCxnSpPr/>
          <p:nvPr/>
        </p:nvCxnSpPr>
        <p:spPr>
          <a:xfrm flipH="1">
            <a:off x="9204073" y="4643643"/>
            <a:ext cx="1957915" cy="0"/>
          </a:xfrm>
          <a:prstGeom prst="line">
            <a:avLst/>
          </a:prstGeom>
          <a:noFill/>
          <a:ln w="6350" cap="flat" cmpd="sng" algn="ctr">
            <a:solidFill>
              <a:sysClr val="window" lastClr="FFFFFF">
                <a:lumMod val="75000"/>
              </a:sysClr>
            </a:solidFill>
            <a:prstDash val="dash"/>
            <a:miter lim="800000"/>
          </a:ln>
          <a:effectLst/>
        </p:spPr>
      </p:cxnSp>
      <p:cxnSp>
        <p:nvCxnSpPr>
          <p:cNvPr id="76" name="直接连接符 75"/>
          <p:cNvCxnSpPr/>
          <p:nvPr/>
        </p:nvCxnSpPr>
        <p:spPr>
          <a:xfrm flipH="1">
            <a:off x="698515" y="3663470"/>
            <a:ext cx="2483794" cy="0"/>
          </a:xfrm>
          <a:prstGeom prst="line">
            <a:avLst/>
          </a:prstGeom>
          <a:noFill/>
          <a:ln w="12700" cap="flat" cmpd="sng" algn="ctr">
            <a:solidFill>
              <a:schemeClr val="bg1">
                <a:lumMod val="85000"/>
              </a:schemeClr>
            </a:solidFill>
            <a:prstDash val="dash"/>
            <a:miter lim="800000"/>
          </a:ln>
          <a:effectLst/>
        </p:spPr>
      </p:cxnSp>
      <p:pic>
        <p:nvPicPr>
          <p:cNvPr id="64" name="图片 63"/>
          <p:cNvPicPr>
            <a:picLocks noChangeAspect="1"/>
          </p:cNvPicPr>
          <p:nvPr/>
        </p:nvPicPr>
        <p:blipFill rotWithShape="1">
          <a:blip r:embed="rId6">
            <a:extLst>
              <a:ext uri="{28A0092B-C50C-407E-A947-70E740481C1C}">
                <a14:useLocalDpi xmlns:a14="http://schemas.microsoft.com/office/drawing/2010/main" val="0"/>
              </a:ext>
            </a:extLst>
          </a:blip>
          <a:srcRect l="17798" t="8505" r="10590" b="3088"/>
          <a:stretch>
            <a:fillRect/>
          </a:stretch>
        </p:blipFill>
        <p:spPr>
          <a:xfrm>
            <a:off x="4979632" y="2659362"/>
            <a:ext cx="2150182" cy="2150182"/>
          </a:xfrm>
          <a:custGeom>
            <a:avLst/>
            <a:gdLst>
              <a:gd name="connsiteX0" fmla="*/ 1075091 w 2150182"/>
              <a:gd name="connsiteY0" fmla="*/ 0 h 2150182"/>
              <a:gd name="connsiteX1" fmla="*/ 2150182 w 2150182"/>
              <a:gd name="connsiteY1" fmla="*/ 1075091 h 2150182"/>
              <a:gd name="connsiteX2" fmla="*/ 1075091 w 2150182"/>
              <a:gd name="connsiteY2" fmla="*/ 2150182 h 2150182"/>
              <a:gd name="connsiteX3" fmla="*/ 0 w 2150182"/>
              <a:gd name="connsiteY3" fmla="*/ 1075091 h 2150182"/>
              <a:gd name="connsiteX4" fmla="*/ 1075091 w 2150182"/>
              <a:gd name="connsiteY4" fmla="*/ 0 h 2150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0182" h="2150182">
                <a:moveTo>
                  <a:pt x="1075091" y="0"/>
                </a:moveTo>
                <a:cubicBezTo>
                  <a:pt x="1668847" y="0"/>
                  <a:pt x="2150182" y="481335"/>
                  <a:pt x="2150182" y="1075091"/>
                </a:cubicBezTo>
                <a:cubicBezTo>
                  <a:pt x="2150182" y="1668847"/>
                  <a:pt x="1668847" y="2150182"/>
                  <a:pt x="1075091" y="2150182"/>
                </a:cubicBezTo>
                <a:cubicBezTo>
                  <a:pt x="481335" y="2150182"/>
                  <a:pt x="0" y="1668847"/>
                  <a:pt x="0" y="1075091"/>
                </a:cubicBezTo>
                <a:cubicBezTo>
                  <a:pt x="0" y="481335"/>
                  <a:pt x="481335" y="0"/>
                  <a:pt x="1075091" y="0"/>
                </a:cubicBezTo>
                <a:close/>
              </a:path>
            </a:pathLst>
          </a:cu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1">
            <a:extLst>
              <a:ext uri="{28A0092B-C50C-407E-A947-70E740481C1C}">
                <a14:useLocalDpi xmlns:a14="http://schemas.microsoft.com/office/drawing/2010/main" val="0"/>
              </a:ext>
            </a:extLst>
          </a:blip>
          <a:srcRect t="13602" r="5953"/>
          <a:stretch>
            <a:fillRect/>
          </a:stretch>
        </p:blipFill>
        <p:spPr>
          <a:xfrm>
            <a:off x="2975833" y="0"/>
            <a:ext cx="9216169" cy="6858000"/>
          </a:xfrm>
          <a:custGeom>
            <a:avLst/>
            <a:gdLst>
              <a:gd name="connsiteX0" fmla="*/ 0 w 9216169"/>
              <a:gd name="connsiteY0" fmla="*/ 0 h 6858000"/>
              <a:gd name="connsiteX1" fmla="*/ 9216169 w 9216169"/>
              <a:gd name="connsiteY1" fmla="*/ 0 h 6858000"/>
              <a:gd name="connsiteX2" fmla="*/ 9216169 w 9216169"/>
              <a:gd name="connsiteY2" fmla="*/ 6858000 h 6858000"/>
              <a:gd name="connsiteX3" fmla="*/ 0 w 92161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16169" h="6858000">
                <a:moveTo>
                  <a:pt x="0" y="0"/>
                </a:moveTo>
                <a:lnTo>
                  <a:pt x="9216169" y="0"/>
                </a:lnTo>
                <a:lnTo>
                  <a:pt x="9216169" y="6858000"/>
                </a:lnTo>
                <a:lnTo>
                  <a:pt x="0" y="6858000"/>
                </a:lnTo>
                <a:close/>
              </a:path>
            </a:pathLst>
          </a:custGeom>
        </p:spPr>
      </p:pic>
      <p:sp>
        <p:nvSpPr>
          <p:cNvPr id="40" name="任意多边形: 形状 39"/>
          <p:cNvSpPr/>
          <p:nvPr/>
        </p:nvSpPr>
        <p:spPr>
          <a:xfrm>
            <a:off x="9436009" y="0"/>
            <a:ext cx="2755992" cy="6858000"/>
          </a:xfrm>
          <a:custGeom>
            <a:avLst/>
            <a:gdLst>
              <a:gd name="connsiteX0" fmla="*/ 0 w 2755992"/>
              <a:gd name="connsiteY0" fmla="*/ 0 h 6858000"/>
              <a:gd name="connsiteX1" fmla="*/ 2755992 w 2755992"/>
              <a:gd name="connsiteY1" fmla="*/ 0 h 6858000"/>
              <a:gd name="connsiteX2" fmla="*/ 2755992 w 2755992"/>
              <a:gd name="connsiteY2" fmla="*/ 6858000 h 6858000"/>
              <a:gd name="connsiteX3" fmla="*/ 365377 w 2755992"/>
              <a:gd name="connsiteY3" fmla="*/ 6858000 h 6858000"/>
              <a:gd name="connsiteX4" fmla="*/ 424951 w 2755992"/>
              <a:gd name="connsiteY4" fmla="*/ 6705844 h 6858000"/>
              <a:gd name="connsiteX5" fmla="*/ 0 w 2755992"/>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5992" h="6858000">
                <a:moveTo>
                  <a:pt x="0" y="0"/>
                </a:moveTo>
                <a:lnTo>
                  <a:pt x="2755992" y="0"/>
                </a:lnTo>
                <a:lnTo>
                  <a:pt x="2755992" y="6858000"/>
                </a:lnTo>
                <a:lnTo>
                  <a:pt x="365377" y="6858000"/>
                </a:lnTo>
                <a:lnTo>
                  <a:pt x="424951" y="6705844"/>
                </a:lnTo>
                <a:cubicBezTo>
                  <a:pt x="834429" y="5746356"/>
                  <a:pt x="2091531" y="3668623"/>
                  <a:pt x="0" y="0"/>
                </a:cubicBezTo>
                <a:close/>
              </a:path>
            </a:pathLst>
          </a:custGeom>
          <a:solidFill>
            <a:schemeClr val="bg1"/>
          </a:solidFill>
          <a:ln>
            <a:noFill/>
          </a:ln>
          <a:effectLst>
            <a:outerShdw blurRad="127000" dist="38100" dir="10800000" algn="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1" name="任意多边形: 形状 40"/>
          <p:cNvSpPr/>
          <p:nvPr/>
        </p:nvSpPr>
        <p:spPr>
          <a:xfrm rot="21540000">
            <a:off x="5208908" y="-13883"/>
            <a:ext cx="1531050" cy="6876543"/>
          </a:xfrm>
          <a:custGeom>
            <a:avLst/>
            <a:gdLst>
              <a:gd name="connsiteX0" fmla="*/ 0 w 1437260"/>
              <a:gd name="connsiteY0" fmla="*/ 0 h 6876543"/>
              <a:gd name="connsiteX1" fmla="*/ 73444 w 1437260"/>
              <a:gd name="connsiteY1" fmla="*/ 1282 h 6876543"/>
              <a:gd name="connsiteX2" fmla="*/ 123071 w 1437260"/>
              <a:gd name="connsiteY2" fmla="*/ 64694 h 6876543"/>
              <a:gd name="connsiteX3" fmla="*/ 1437260 w 1437260"/>
              <a:gd name="connsiteY3" fmla="*/ 4313283 h 6876543"/>
              <a:gd name="connsiteX4" fmla="*/ 1074204 w 1437260"/>
              <a:gd name="connsiteY4" fmla="*/ 6680597 h 6876543"/>
              <a:gd name="connsiteX5" fmla="*/ 1002501 w 1437260"/>
              <a:gd name="connsiteY5" fmla="*/ 6876543 h 6876543"/>
              <a:gd name="connsiteX6" fmla="*/ 444858 w 1437260"/>
              <a:gd name="connsiteY6" fmla="*/ 6866810 h 6876543"/>
              <a:gd name="connsiteX7" fmla="*/ 492082 w 1437260"/>
              <a:gd name="connsiteY7" fmla="*/ 6758692 h 6876543"/>
              <a:gd name="connsiteX8" fmla="*/ 1049681 w 1437260"/>
              <a:gd name="connsiteY8" fmla="*/ 3859741 h 6876543"/>
              <a:gd name="connsiteX9" fmla="*/ 131867 w 1437260"/>
              <a:gd name="connsiteY9" fmla="*/ 220901 h 6876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7260" h="6876543">
                <a:moveTo>
                  <a:pt x="0" y="0"/>
                </a:moveTo>
                <a:lnTo>
                  <a:pt x="73444" y="1282"/>
                </a:lnTo>
                <a:lnTo>
                  <a:pt x="123071" y="64694"/>
                </a:lnTo>
                <a:cubicBezTo>
                  <a:pt x="936191" y="1160940"/>
                  <a:pt x="1437260" y="2660080"/>
                  <a:pt x="1437260" y="4313283"/>
                </a:cubicBezTo>
                <a:cubicBezTo>
                  <a:pt x="1437260" y="5153006"/>
                  <a:pt x="1307985" y="5952980"/>
                  <a:pt x="1074204" y="6680597"/>
                </a:cubicBezTo>
                <a:lnTo>
                  <a:pt x="1002501" y="6876543"/>
                </a:lnTo>
                <a:lnTo>
                  <a:pt x="444858" y="6866810"/>
                </a:lnTo>
                <a:lnTo>
                  <a:pt x="492082" y="6758692"/>
                </a:lnTo>
                <a:cubicBezTo>
                  <a:pt x="847689" y="5896940"/>
                  <a:pt x="1049681" y="4909394"/>
                  <a:pt x="1049681" y="3859741"/>
                </a:cubicBezTo>
                <a:cubicBezTo>
                  <a:pt x="1049682" y="2495193"/>
                  <a:pt x="708314" y="1235605"/>
                  <a:pt x="131867" y="220901"/>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42" name="任意多边形: 形状 41"/>
          <p:cNvSpPr/>
          <p:nvPr/>
        </p:nvSpPr>
        <p:spPr>
          <a:xfrm flipH="1">
            <a:off x="-1" y="0"/>
            <a:ext cx="6430101" cy="6858000"/>
          </a:xfrm>
          <a:custGeom>
            <a:avLst/>
            <a:gdLst>
              <a:gd name="connsiteX0" fmla="*/ 6036202 w 6036202"/>
              <a:gd name="connsiteY0" fmla="*/ 0 h 6858000"/>
              <a:gd name="connsiteX1" fmla="*/ 1156064 w 6036202"/>
              <a:gd name="connsiteY1" fmla="*/ 0 h 6858000"/>
              <a:gd name="connsiteX2" fmla="*/ 977946 w 6036202"/>
              <a:gd name="connsiteY2" fmla="*/ 293477 h 6858000"/>
              <a:gd name="connsiteX3" fmla="*/ 570483 w 6036202"/>
              <a:gd name="connsiteY3" fmla="*/ 6802852 h 6858000"/>
              <a:gd name="connsiteX4" fmla="*/ 588306 w 6036202"/>
              <a:gd name="connsiteY4" fmla="*/ 6858000 h 6858000"/>
              <a:gd name="connsiteX5" fmla="*/ 6036202 w 603620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202" h="6858000">
                <a:moveTo>
                  <a:pt x="6036202" y="0"/>
                </a:moveTo>
                <a:lnTo>
                  <a:pt x="1156064" y="0"/>
                </a:lnTo>
                <a:lnTo>
                  <a:pt x="977946" y="293477"/>
                </a:lnTo>
                <a:cubicBezTo>
                  <a:pt x="-783357" y="3344727"/>
                  <a:pt x="322606" y="6062159"/>
                  <a:pt x="570483" y="6802852"/>
                </a:cubicBezTo>
                <a:lnTo>
                  <a:pt x="588306" y="6858000"/>
                </a:lnTo>
                <a:lnTo>
                  <a:pt x="6036202" y="6858000"/>
                </a:lnTo>
                <a:close/>
              </a:path>
            </a:pathLst>
          </a:custGeom>
          <a:solidFill>
            <a:schemeClr val="bg1"/>
          </a:solidFill>
          <a:ln>
            <a:noFill/>
          </a:ln>
          <a:effectLst>
            <a:outerShdw blurRad="127000" dist="38100" algn="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3" name="任意多边形: 形状 42"/>
          <p:cNvSpPr/>
          <p:nvPr/>
        </p:nvSpPr>
        <p:spPr>
          <a:xfrm>
            <a:off x="9425434" y="0"/>
            <a:ext cx="1820354" cy="6858000"/>
          </a:xfrm>
          <a:custGeom>
            <a:avLst/>
            <a:gdLst>
              <a:gd name="connsiteX0" fmla="*/ 0 w 1820354"/>
              <a:gd name="connsiteY0" fmla="*/ 0 h 6858000"/>
              <a:gd name="connsiteX1" fmla="*/ 43645 w 1820354"/>
              <a:gd name="connsiteY1" fmla="*/ 0 h 6858000"/>
              <a:gd name="connsiteX2" fmla="*/ 218631 w 1820354"/>
              <a:gd name="connsiteY2" fmla="*/ 170047 h 6858000"/>
              <a:gd name="connsiteX3" fmla="*/ 1820354 w 1820354"/>
              <a:gd name="connsiteY3" fmla="*/ 4547100 h 6858000"/>
              <a:gd name="connsiteX4" fmla="*/ 1499338 w 1820354"/>
              <a:gd name="connsiteY4" fmla="*/ 6692659 h 6858000"/>
              <a:gd name="connsiteX5" fmla="*/ 1440312 w 1820354"/>
              <a:gd name="connsiteY5" fmla="*/ 6858000 h 6858000"/>
              <a:gd name="connsiteX6" fmla="*/ 630619 w 1820354"/>
              <a:gd name="connsiteY6" fmla="*/ 6858000 h 6858000"/>
              <a:gd name="connsiteX7" fmla="*/ 651869 w 1820354"/>
              <a:gd name="connsiteY7" fmla="*/ 6813273 h 6858000"/>
              <a:gd name="connsiteX8" fmla="*/ 1243261 w 1820354"/>
              <a:gd name="connsiteY8" fmla="*/ 3955047 h 6858000"/>
              <a:gd name="connsiteX9" fmla="*/ 46806 w 1820354"/>
              <a:gd name="connsiteY9" fmla="*/ 574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354" h="6858000">
                <a:moveTo>
                  <a:pt x="0" y="0"/>
                </a:moveTo>
                <a:lnTo>
                  <a:pt x="43645" y="0"/>
                </a:lnTo>
                <a:lnTo>
                  <a:pt x="218631" y="170047"/>
                </a:lnTo>
                <a:cubicBezTo>
                  <a:pt x="1192453" y="1177510"/>
                  <a:pt x="1820354" y="2763360"/>
                  <a:pt x="1820354" y="4547100"/>
                </a:cubicBezTo>
                <a:cubicBezTo>
                  <a:pt x="1820354" y="5308163"/>
                  <a:pt x="1706048" y="6033200"/>
                  <a:pt x="1499338" y="6692659"/>
                </a:cubicBezTo>
                <a:lnTo>
                  <a:pt x="1440312" y="6858000"/>
                </a:lnTo>
                <a:lnTo>
                  <a:pt x="630619" y="6858000"/>
                </a:lnTo>
                <a:lnTo>
                  <a:pt x="651869" y="6813273"/>
                </a:lnTo>
                <a:cubicBezTo>
                  <a:pt x="1027151" y="5979860"/>
                  <a:pt x="1243261" y="5001508"/>
                  <a:pt x="1243261" y="3955047"/>
                </a:cubicBezTo>
                <a:cubicBezTo>
                  <a:pt x="1243261" y="2432922"/>
                  <a:pt x="786037" y="1054897"/>
                  <a:pt x="46806" y="57402"/>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46" name="任意多边形: 形状 45"/>
          <p:cNvSpPr/>
          <p:nvPr/>
        </p:nvSpPr>
        <p:spPr>
          <a:xfrm flipH="1">
            <a:off x="247609" y="0"/>
            <a:ext cx="5752053" cy="6858000"/>
          </a:xfrm>
          <a:custGeom>
            <a:avLst/>
            <a:gdLst>
              <a:gd name="connsiteX0" fmla="*/ 5752053 w 5752053"/>
              <a:gd name="connsiteY0" fmla="*/ 0 h 6858000"/>
              <a:gd name="connsiteX1" fmla="*/ 1156064 w 5752053"/>
              <a:gd name="connsiteY1" fmla="*/ 0 h 6858000"/>
              <a:gd name="connsiteX2" fmla="*/ 977946 w 5752053"/>
              <a:gd name="connsiteY2" fmla="*/ 293477 h 6858000"/>
              <a:gd name="connsiteX3" fmla="*/ 570483 w 5752053"/>
              <a:gd name="connsiteY3" fmla="*/ 6802852 h 6858000"/>
              <a:gd name="connsiteX4" fmla="*/ 588306 w 5752053"/>
              <a:gd name="connsiteY4" fmla="*/ 6858000 h 6858000"/>
              <a:gd name="connsiteX5" fmla="*/ 5752053 w 57520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2053" h="6858000">
                <a:moveTo>
                  <a:pt x="5752053" y="0"/>
                </a:moveTo>
                <a:lnTo>
                  <a:pt x="1156064" y="0"/>
                </a:lnTo>
                <a:lnTo>
                  <a:pt x="977946" y="293477"/>
                </a:lnTo>
                <a:cubicBezTo>
                  <a:pt x="-783357" y="3344727"/>
                  <a:pt x="322606" y="6062159"/>
                  <a:pt x="570483" y="6802852"/>
                </a:cubicBezTo>
                <a:lnTo>
                  <a:pt x="588306" y="6858000"/>
                </a:lnTo>
                <a:lnTo>
                  <a:pt x="5752053" y="6858000"/>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7" name="任意多边形: 形状 46"/>
          <p:cNvSpPr/>
          <p:nvPr/>
        </p:nvSpPr>
        <p:spPr>
          <a:xfrm flipH="1">
            <a:off x="545537" y="1007706"/>
            <a:ext cx="5044955" cy="5862566"/>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8" name="任意多边形: 形状 47"/>
          <p:cNvSpPr/>
          <p:nvPr/>
        </p:nvSpPr>
        <p:spPr>
          <a:xfrm flipH="1">
            <a:off x="758559" y="1626858"/>
            <a:ext cx="4434372" cy="5243413"/>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9" name="椭圆 48"/>
          <p:cNvSpPr/>
          <p:nvPr/>
        </p:nvSpPr>
        <p:spPr>
          <a:xfrm>
            <a:off x="5489744" y="1295106"/>
            <a:ext cx="1343319" cy="1343319"/>
          </a:xfrm>
          <a:prstGeom prst="ellipse">
            <a:avLst/>
          </a:prstGeom>
          <a:solidFill>
            <a:schemeClr val="bg1"/>
          </a:solidFill>
          <a:ln w="1270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0" name="椭圆 49"/>
          <p:cNvSpPr/>
          <p:nvPr/>
        </p:nvSpPr>
        <p:spPr>
          <a:xfrm>
            <a:off x="9888448" y="5016500"/>
            <a:ext cx="850825" cy="850825"/>
          </a:xfrm>
          <a:prstGeom prst="ellipse">
            <a:avLst/>
          </a:prstGeom>
          <a:solidFill>
            <a:schemeClr val="bg1"/>
          </a:solidFill>
          <a:ln w="1016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1" name="任意多边形: 形状 50"/>
          <p:cNvSpPr/>
          <p:nvPr/>
        </p:nvSpPr>
        <p:spPr>
          <a:xfrm rot="21037569">
            <a:off x="11749618" y="1433260"/>
            <a:ext cx="751378" cy="3732657"/>
          </a:xfrm>
          <a:custGeom>
            <a:avLst/>
            <a:gdLst>
              <a:gd name="connsiteX0" fmla="*/ 751378 w 751378"/>
              <a:gd name="connsiteY0" fmla="*/ 0 h 3732657"/>
              <a:gd name="connsiteX1" fmla="*/ 135191 w 751378"/>
              <a:gd name="connsiteY1" fmla="*/ 3732657 h 3732657"/>
              <a:gd name="connsiteX2" fmla="*/ 88901 w 751378"/>
              <a:gd name="connsiteY2" fmla="*/ 3514011 h 3732657"/>
              <a:gd name="connsiteX3" fmla="*/ 532760 w 751378"/>
              <a:gd name="connsiteY3" fmla="*/ 385587 h 3732657"/>
            </a:gdLst>
            <a:ahLst/>
            <a:cxnLst>
              <a:cxn ang="0">
                <a:pos x="connsiteX0" y="connsiteY0"/>
              </a:cxn>
              <a:cxn ang="0">
                <a:pos x="connsiteX1" y="connsiteY1"/>
              </a:cxn>
              <a:cxn ang="0">
                <a:pos x="connsiteX2" y="connsiteY2"/>
              </a:cxn>
              <a:cxn ang="0">
                <a:pos x="connsiteX3" y="connsiteY3"/>
              </a:cxn>
            </a:cxnLst>
            <a:rect l="l" t="t" r="r" b="b"/>
            <a:pathLst>
              <a:path w="751378" h="3732657">
                <a:moveTo>
                  <a:pt x="751378" y="0"/>
                </a:moveTo>
                <a:lnTo>
                  <a:pt x="135191" y="3732657"/>
                </a:lnTo>
                <a:lnTo>
                  <a:pt x="88901" y="3514011"/>
                </a:lnTo>
                <a:cubicBezTo>
                  <a:pt x="-59370" y="2723164"/>
                  <a:pt x="-87567" y="1601188"/>
                  <a:pt x="532760" y="385587"/>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91" name="任意多边形: 形状 90"/>
          <p:cNvSpPr/>
          <p:nvPr/>
        </p:nvSpPr>
        <p:spPr>
          <a:xfrm>
            <a:off x="5755635" y="1681972"/>
            <a:ext cx="811537" cy="569586"/>
          </a:xfrm>
          <a:custGeom>
            <a:avLst/>
            <a:gdLst>
              <a:gd name="connsiteX0" fmla="*/ 166173 w 185470"/>
              <a:gd name="connsiteY0" fmla="*/ 101608 h 130174"/>
              <a:gd name="connsiteX1" fmla="*/ 158462 w 185470"/>
              <a:gd name="connsiteY1" fmla="*/ 109319 h 130174"/>
              <a:gd name="connsiteX2" fmla="*/ 166173 w 185470"/>
              <a:gd name="connsiteY2" fmla="*/ 117030 h 130174"/>
              <a:gd name="connsiteX3" fmla="*/ 173884 w 185470"/>
              <a:gd name="connsiteY3" fmla="*/ 109319 h 130174"/>
              <a:gd name="connsiteX4" fmla="*/ 166173 w 185470"/>
              <a:gd name="connsiteY4" fmla="*/ 101608 h 130174"/>
              <a:gd name="connsiteX5" fmla="*/ 48680 w 185470"/>
              <a:gd name="connsiteY5" fmla="*/ 60274 h 130174"/>
              <a:gd name="connsiteX6" fmla="*/ 48680 w 185470"/>
              <a:gd name="connsiteY6" fmla="*/ 94682 h 130174"/>
              <a:gd name="connsiteX7" fmla="*/ 60883 w 185470"/>
              <a:gd name="connsiteY7" fmla="*/ 111477 h 130174"/>
              <a:gd name="connsiteX8" fmla="*/ 89857 w 185470"/>
              <a:gd name="connsiteY8" fmla="*/ 118569 h 130174"/>
              <a:gd name="connsiteX9" fmla="*/ 131054 w 185470"/>
              <a:gd name="connsiteY9" fmla="*/ 94656 h 130174"/>
              <a:gd name="connsiteX10" fmla="*/ 131092 w 185470"/>
              <a:gd name="connsiteY10" fmla="*/ 94618 h 130174"/>
              <a:gd name="connsiteX11" fmla="*/ 131092 w 185470"/>
              <a:gd name="connsiteY11" fmla="*/ 60279 h 130174"/>
              <a:gd name="connsiteX12" fmla="*/ 92004 w 185470"/>
              <a:gd name="connsiteY12" fmla="*/ 75700 h 130174"/>
              <a:gd name="connsiteX13" fmla="*/ 89877 w 185470"/>
              <a:gd name="connsiteY13" fmla="*/ 76099 h 130174"/>
              <a:gd name="connsiteX14" fmla="*/ 87749 w 185470"/>
              <a:gd name="connsiteY14" fmla="*/ 75700 h 130174"/>
              <a:gd name="connsiteX15" fmla="*/ 88414 w 185470"/>
              <a:gd name="connsiteY15" fmla="*/ 11977 h 130174"/>
              <a:gd name="connsiteX16" fmla="*/ 21861 w 185470"/>
              <a:gd name="connsiteY16" fmla="*/ 37220 h 130174"/>
              <a:gd name="connsiteX17" fmla="*/ 89877 w 185470"/>
              <a:gd name="connsiteY17" fmla="*/ 64076 h 130174"/>
              <a:gd name="connsiteX18" fmla="*/ 157645 w 185470"/>
              <a:gd name="connsiteY18" fmla="*/ 37315 h 130174"/>
              <a:gd name="connsiteX19" fmla="*/ 90370 w 185470"/>
              <a:gd name="connsiteY19" fmla="*/ 353 h 130174"/>
              <a:gd name="connsiteX20" fmla="*/ 175973 w 185470"/>
              <a:gd name="connsiteY20" fmla="*/ 31673 h 130174"/>
              <a:gd name="connsiteX21" fmla="*/ 179772 w 185470"/>
              <a:gd name="connsiteY21" fmla="*/ 37049 h 130174"/>
              <a:gd name="connsiteX22" fmla="*/ 176106 w 185470"/>
              <a:gd name="connsiteY22" fmla="*/ 42519 h 130174"/>
              <a:gd name="connsiteX23" fmla="*/ 171548 w 185470"/>
              <a:gd name="connsiteY23" fmla="*/ 44317 h 130174"/>
              <a:gd name="connsiteX24" fmla="*/ 171548 w 185470"/>
              <a:gd name="connsiteY24" fmla="*/ 92235 h 130174"/>
              <a:gd name="connsiteX25" fmla="*/ 179810 w 185470"/>
              <a:gd name="connsiteY25" fmla="*/ 95665 h 130174"/>
              <a:gd name="connsiteX26" fmla="*/ 185470 w 185470"/>
              <a:gd name="connsiteY26" fmla="*/ 109319 h 130174"/>
              <a:gd name="connsiteX27" fmla="*/ 166173 w 185470"/>
              <a:gd name="connsiteY27" fmla="*/ 128616 h 130174"/>
              <a:gd name="connsiteX28" fmla="*/ 146857 w 185470"/>
              <a:gd name="connsiteY28" fmla="*/ 109319 h 130174"/>
              <a:gd name="connsiteX29" fmla="*/ 152519 w 185470"/>
              <a:gd name="connsiteY29" fmla="*/ 95673 h 130174"/>
              <a:gd name="connsiteX30" fmla="*/ 159962 w 185470"/>
              <a:gd name="connsiteY30" fmla="*/ 92582 h 130174"/>
              <a:gd name="connsiteX31" fmla="*/ 159962 w 185470"/>
              <a:gd name="connsiteY31" fmla="*/ 48888 h 130174"/>
              <a:gd name="connsiteX32" fmla="*/ 142678 w 185470"/>
              <a:gd name="connsiteY32" fmla="*/ 55707 h 130174"/>
              <a:gd name="connsiteX33" fmla="*/ 142678 w 185470"/>
              <a:gd name="connsiteY33" fmla="*/ 97544 h 130174"/>
              <a:gd name="connsiteX34" fmla="*/ 138133 w 185470"/>
              <a:gd name="connsiteY34" fmla="*/ 102104 h 130174"/>
              <a:gd name="connsiteX35" fmla="*/ 127376 w 185470"/>
              <a:gd name="connsiteY35" fmla="*/ 119880 h 130174"/>
              <a:gd name="connsiteX36" fmla="*/ 89876 w 185470"/>
              <a:gd name="connsiteY36" fmla="*/ 130174 h 130174"/>
              <a:gd name="connsiteX37" fmla="*/ 52372 w 185470"/>
              <a:gd name="connsiteY37" fmla="*/ 119887 h 130174"/>
              <a:gd name="connsiteX38" fmla="*/ 41522 w 185470"/>
              <a:gd name="connsiteY38" fmla="*/ 101992 h 130174"/>
              <a:gd name="connsiteX39" fmla="*/ 37094 w 185470"/>
              <a:gd name="connsiteY39" fmla="*/ 97563 h 130174"/>
              <a:gd name="connsiteX40" fmla="*/ 37094 w 185470"/>
              <a:gd name="connsiteY40" fmla="*/ 94688 h 130174"/>
              <a:gd name="connsiteX41" fmla="*/ 37075 w 185470"/>
              <a:gd name="connsiteY41" fmla="*/ 94656 h 130174"/>
              <a:gd name="connsiteX42" fmla="*/ 37094 w 185470"/>
              <a:gd name="connsiteY42" fmla="*/ 94637 h 130174"/>
              <a:gd name="connsiteX43" fmla="*/ 37094 w 185470"/>
              <a:gd name="connsiteY43" fmla="*/ 55699 h 130174"/>
              <a:gd name="connsiteX44" fmla="*/ 3666 w 185470"/>
              <a:gd name="connsiteY44" fmla="*/ 42500 h 130174"/>
              <a:gd name="connsiteX45" fmla="*/ 0 w 185470"/>
              <a:gd name="connsiteY45" fmla="*/ 37068 h 130174"/>
              <a:gd name="connsiteX46" fmla="*/ 3742 w 185470"/>
              <a:gd name="connsiteY46" fmla="*/ 31692 h 130174"/>
              <a:gd name="connsiteX47" fmla="*/ 86325 w 185470"/>
              <a:gd name="connsiteY47" fmla="*/ 372 h 130174"/>
              <a:gd name="connsiteX48" fmla="*/ 90370 w 185470"/>
              <a:gd name="connsiteY48" fmla="*/ 353 h 13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5470" h="130174">
                <a:moveTo>
                  <a:pt x="166173" y="101608"/>
                </a:moveTo>
                <a:cubicBezTo>
                  <a:pt x="161918" y="101608"/>
                  <a:pt x="158462" y="105065"/>
                  <a:pt x="158462" y="109319"/>
                </a:cubicBezTo>
                <a:cubicBezTo>
                  <a:pt x="158462" y="113574"/>
                  <a:pt x="161918" y="117030"/>
                  <a:pt x="166173" y="117030"/>
                </a:cubicBezTo>
                <a:cubicBezTo>
                  <a:pt x="170427" y="117030"/>
                  <a:pt x="173884" y="113574"/>
                  <a:pt x="173884" y="109319"/>
                </a:cubicBezTo>
                <a:cubicBezTo>
                  <a:pt x="173884" y="105065"/>
                  <a:pt x="170427" y="101608"/>
                  <a:pt x="166173" y="101608"/>
                </a:cubicBezTo>
                <a:close/>
                <a:moveTo>
                  <a:pt x="48680" y="60274"/>
                </a:moveTo>
                <a:lnTo>
                  <a:pt x="48680" y="94682"/>
                </a:lnTo>
                <a:lnTo>
                  <a:pt x="60883" y="111477"/>
                </a:lnTo>
                <a:cubicBezTo>
                  <a:pt x="68390" y="115834"/>
                  <a:pt x="78689" y="118569"/>
                  <a:pt x="89857" y="118569"/>
                </a:cubicBezTo>
                <a:cubicBezTo>
                  <a:pt x="112194" y="118569"/>
                  <a:pt x="131054" y="107610"/>
                  <a:pt x="131054" y="94656"/>
                </a:cubicBezTo>
                <a:lnTo>
                  <a:pt x="131092" y="94618"/>
                </a:lnTo>
                <a:lnTo>
                  <a:pt x="131092" y="60279"/>
                </a:lnTo>
                <a:lnTo>
                  <a:pt x="92004" y="75700"/>
                </a:lnTo>
                <a:cubicBezTo>
                  <a:pt x="91326" y="75964"/>
                  <a:pt x="90604" y="76099"/>
                  <a:pt x="89877" y="76099"/>
                </a:cubicBezTo>
                <a:cubicBezTo>
                  <a:pt x="89155" y="76099"/>
                  <a:pt x="88433" y="75966"/>
                  <a:pt x="87749" y="75700"/>
                </a:cubicBezTo>
                <a:close/>
                <a:moveTo>
                  <a:pt x="88414" y="11977"/>
                </a:moveTo>
                <a:lnTo>
                  <a:pt x="21861" y="37220"/>
                </a:lnTo>
                <a:lnTo>
                  <a:pt x="89877" y="64076"/>
                </a:lnTo>
                <a:lnTo>
                  <a:pt x="157645" y="37315"/>
                </a:lnTo>
                <a:close/>
                <a:moveTo>
                  <a:pt x="90370" y="353"/>
                </a:moveTo>
                <a:lnTo>
                  <a:pt x="175973" y="31673"/>
                </a:lnTo>
                <a:cubicBezTo>
                  <a:pt x="178234" y="32509"/>
                  <a:pt x="179753" y="34637"/>
                  <a:pt x="179772" y="37049"/>
                </a:cubicBezTo>
                <a:cubicBezTo>
                  <a:pt x="179791" y="39461"/>
                  <a:pt x="178348" y="41626"/>
                  <a:pt x="176106" y="42519"/>
                </a:cubicBezTo>
                <a:lnTo>
                  <a:pt x="171548" y="44317"/>
                </a:lnTo>
                <a:lnTo>
                  <a:pt x="171548" y="92235"/>
                </a:lnTo>
                <a:lnTo>
                  <a:pt x="179810" y="95665"/>
                </a:lnTo>
                <a:cubicBezTo>
                  <a:pt x="183305" y="99163"/>
                  <a:pt x="185470" y="103992"/>
                  <a:pt x="185470" y="109319"/>
                </a:cubicBezTo>
                <a:cubicBezTo>
                  <a:pt x="185470" y="119974"/>
                  <a:pt x="176828" y="128616"/>
                  <a:pt x="166173" y="128616"/>
                </a:cubicBezTo>
                <a:cubicBezTo>
                  <a:pt x="155537" y="128616"/>
                  <a:pt x="146857" y="119955"/>
                  <a:pt x="146857" y="109319"/>
                </a:cubicBezTo>
                <a:cubicBezTo>
                  <a:pt x="146857" y="104001"/>
                  <a:pt x="149022" y="99172"/>
                  <a:pt x="152519" y="95673"/>
                </a:cubicBezTo>
                <a:lnTo>
                  <a:pt x="159962" y="92582"/>
                </a:lnTo>
                <a:lnTo>
                  <a:pt x="159962" y="48888"/>
                </a:lnTo>
                <a:lnTo>
                  <a:pt x="142678" y="55707"/>
                </a:lnTo>
                <a:lnTo>
                  <a:pt x="142678" y="97544"/>
                </a:lnTo>
                <a:lnTo>
                  <a:pt x="138133" y="102104"/>
                </a:lnTo>
                <a:lnTo>
                  <a:pt x="127376" y="119880"/>
                </a:lnTo>
                <a:cubicBezTo>
                  <a:pt x="117882" y="126271"/>
                  <a:pt x="104682" y="130174"/>
                  <a:pt x="89876" y="130174"/>
                </a:cubicBezTo>
                <a:cubicBezTo>
                  <a:pt x="75071" y="130174"/>
                  <a:pt x="61871" y="126276"/>
                  <a:pt x="52372" y="119887"/>
                </a:cubicBezTo>
                <a:lnTo>
                  <a:pt x="41522" y="101992"/>
                </a:lnTo>
                <a:lnTo>
                  <a:pt x="37094" y="97563"/>
                </a:lnTo>
                <a:lnTo>
                  <a:pt x="37094" y="94688"/>
                </a:lnTo>
                <a:lnTo>
                  <a:pt x="37075" y="94656"/>
                </a:lnTo>
                <a:lnTo>
                  <a:pt x="37094" y="94637"/>
                </a:lnTo>
                <a:lnTo>
                  <a:pt x="37094" y="55699"/>
                </a:lnTo>
                <a:lnTo>
                  <a:pt x="3666" y="42500"/>
                </a:lnTo>
                <a:cubicBezTo>
                  <a:pt x="1443" y="41626"/>
                  <a:pt x="-19" y="39461"/>
                  <a:pt x="0" y="37068"/>
                </a:cubicBezTo>
                <a:cubicBezTo>
                  <a:pt x="19" y="34675"/>
                  <a:pt x="1500" y="32528"/>
                  <a:pt x="3742" y="31692"/>
                </a:cubicBezTo>
                <a:lnTo>
                  <a:pt x="86325" y="372"/>
                </a:lnTo>
                <a:cubicBezTo>
                  <a:pt x="87616" y="-121"/>
                  <a:pt x="89060" y="-121"/>
                  <a:pt x="90370" y="353"/>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92" name="任意多边形: 形状 91"/>
          <p:cNvSpPr/>
          <p:nvPr/>
        </p:nvSpPr>
        <p:spPr>
          <a:xfrm>
            <a:off x="10113293" y="5276769"/>
            <a:ext cx="401134" cy="330286"/>
          </a:xfrm>
          <a:custGeom>
            <a:avLst/>
            <a:gdLst>
              <a:gd name="connsiteX0" fmla="*/ 69060 w 167009"/>
              <a:gd name="connsiteY0" fmla="*/ 97474 h 137512"/>
              <a:gd name="connsiteX1" fmla="*/ 77208 w 167009"/>
              <a:gd name="connsiteY1" fmla="*/ 97474 h 137512"/>
              <a:gd name="connsiteX2" fmla="*/ 83761 w 167009"/>
              <a:gd name="connsiteY2" fmla="*/ 104027 h 137512"/>
              <a:gd name="connsiteX3" fmla="*/ 77208 w 167009"/>
              <a:gd name="connsiteY3" fmla="*/ 110579 h 137512"/>
              <a:gd name="connsiteX4" fmla="*/ 69060 w 167009"/>
              <a:gd name="connsiteY4" fmla="*/ 110579 h 137512"/>
              <a:gd name="connsiteX5" fmla="*/ 62507 w 167009"/>
              <a:gd name="connsiteY5" fmla="*/ 104027 h 137512"/>
              <a:gd name="connsiteX6" fmla="*/ 69060 w 167009"/>
              <a:gd name="connsiteY6" fmla="*/ 97474 h 137512"/>
              <a:gd name="connsiteX7" fmla="*/ 37189 w 167009"/>
              <a:gd name="connsiteY7" fmla="*/ 97474 h 137512"/>
              <a:gd name="connsiteX8" fmla="*/ 46971 w 167009"/>
              <a:gd name="connsiteY8" fmla="*/ 97474 h 137512"/>
              <a:gd name="connsiteX9" fmla="*/ 53523 w 167009"/>
              <a:gd name="connsiteY9" fmla="*/ 104027 h 137512"/>
              <a:gd name="connsiteX10" fmla="*/ 46971 w 167009"/>
              <a:gd name="connsiteY10" fmla="*/ 110579 h 137512"/>
              <a:gd name="connsiteX11" fmla="*/ 37189 w 167009"/>
              <a:gd name="connsiteY11" fmla="*/ 110579 h 137512"/>
              <a:gd name="connsiteX12" fmla="*/ 30636 w 167009"/>
              <a:gd name="connsiteY12" fmla="*/ 104027 h 137512"/>
              <a:gd name="connsiteX13" fmla="*/ 37189 w 167009"/>
              <a:gd name="connsiteY13" fmla="*/ 97474 h 137512"/>
              <a:gd name="connsiteX14" fmla="*/ 69060 w 167009"/>
              <a:gd name="connsiteY14" fmla="*/ 74359 h 137512"/>
              <a:gd name="connsiteX15" fmla="*/ 77208 w 167009"/>
              <a:gd name="connsiteY15" fmla="*/ 74359 h 137512"/>
              <a:gd name="connsiteX16" fmla="*/ 83761 w 167009"/>
              <a:gd name="connsiteY16" fmla="*/ 80912 h 137512"/>
              <a:gd name="connsiteX17" fmla="*/ 77208 w 167009"/>
              <a:gd name="connsiteY17" fmla="*/ 87464 h 137512"/>
              <a:gd name="connsiteX18" fmla="*/ 69060 w 167009"/>
              <a:gd name="connsiteY18" fmla="*/ 87464 h 137512"/>
              <a:gd name="connsiteX19" fmla="*/ 62507 w 167009"/>
              <a:gd name="connsiteY19" fmla="*/ 80912 h 137512"/>
              <a:gd name="connsiteX20" fmla="*/ 69060 w 167009"/>
              <a:gd name="connsiteY20" fmla="*/ 74359 h 137512"/>
              <a:gd name="connsiteX21" fmla="*/ 37189 w 167009"/>
              <a:gd name="connsiteY21" fmla="*/ 74359 h 137512"/>
              <a:gd name="connsiteX22" fmla="*/ 46971 w 167009"/>
              <a:gd name="connsiteY22" fmla="*/ 74359 h 137512"/>
              <a:gd name="connsiteX23" fmla="*/ 53523 w 167009"/>
              <a:gd name="connsiteY23" fmla="*/ 80912 h 137512"/>
              <a:gd name="connsiteX24" fmla="*/ 46971 w 167009"/>
              <a:gd name="connsiteY24" fmla="*/ 87464 h 137512"/>
              <a:gd name="connsiteX25" fmla="*/ 37189 w 167009"/>
              <a:gd name="connsiteY25" fmla="*/ 87464 h 137512"/>
              <a:gd name="connsiteX26" fmla="*/ 30636 w 167009"/>
              <a:gd name="connsiteY26" fmla="*/ 80912 h 137512"/>
              <a:gd name="connsiteX27" fmla="*/ 37189 w 167009"/>
              <a:gd name="connsiteY27" fmla="*/ 74359 h 137512"/>
              <a:gd name="connsiteX28" fmla="*/ 69060 w 167009"/>
              <a:gd name="connsiteY28" fmla="*/ 51244 h 137512"/>
              <a:gd name="connsiteX29" fmla="*/ 77208 w 167009"/>
              <a:gd name="connsiteY29" fmla="*/ 51244 h 137512"/>
              <a:gd name="connsiteX30" fmla="*/ 83761 w 167009"/>
              <a:gd name="connsiteY30" fmla="*/ 57797 h 137512"/>
              <a:gd name="connsiteX31" fmla="*/ 77208 w 167009"/>
              <a:gd name="connsiteY31" fmla="*/ 64350 h 137512"/>
              <a:gd name="connsiteX32" fmla="*/ 69060 w 167009"/>
              <a:gd name="connsiteY32" fmla="*/ 64350 h 137512"/>
              <a:gd name="connsiteX33" fmla="*/ 62507 w 167009"/>
              <a:gd name="connsiteY33" fmla="*/ 57797 h 137512"/>
              <a:gd name="connsiteX34" fmla="*/ 69060 w 167009"/>
              <a:gd name="connsiteY34" fmla="*/ 51244 h 137512"/>
              <a:gd name="connsiteX35" fmla="*/ 37189 w 167009"/>
              <a:gd name="connsiteY35" fmla="*/ 51244 h 137512"/>
              <a:gd name="connsiteX36" fmla="*/ 46971 w 167009"/>
              <a:gd name="connsiteY36" fmla="*/ 51244 h 137512"/>
              <a:gd name="connsiteX37" fmla="*/ 53523 w 167009"/>
              <a:gd name="connsiteY37" fmla="*/ 57797 h 137512"/>
              <a:gd name="connsiteX38" fmla="*/ 46971 w 167009"/>
              <a:gd name="connsiteY38" fmla="*/ 64350 h 137512"/>
              <a:gd name="connsiteX39" fmla="*/ 37189 w 167009"/>
              <a:gd name="connsiteY39" fmla="*/ 64350 h 137512"/>
              <a:gd name="connsiteX40" fmla="*/ 30636 w 167009"/>
              <a:gd name="connsiteY40" fmla="*/ 57797 h 137512"/>
              <a:gd name="connsiteX41" fmla="*/ 37189 w 167009"/>
              <a:gd name="connsiteY41" fmla="*/ 51244 h 137512"/>
              <a:gd name="connsiteX42" fmla="*/ 103779 w 167009"/>
              <a:gd name="connsiteY42" fmla="*/ 47598 h 137512"/>
              <a:gd name="connsiteX43" fmla="*/ 103779 w 167009"/>
              <a:gd name="connsiteY43" fmla="*/ 124407 h 137512"/>
              <a:gd name="connsiteX44" fmla="*/ 140000 w 167009"/>
              <a:gd name="connsiteY44" fmla="*/ 124407 h 137512"/>
              <a:gd name="connsiteX45" fmla="*/ 140000 w 167009"/>
              <a:gd name="connsiteY45" fmla="*/ 57968 h 137512"/>
              <a:gd name="connsiteX46" fmla="*/ 69060 w 167009"/>
              <a:gd name="connsiteY46" fmla="*/ 28129 h 137512"/>
              <a:gd name="connsiteX47" fmla="*/ 77208 w 167009"/>
              <a:gd name="connsiteY47" fmla="*/ 28129 h 137512"/>
              <a:gd name="connsiteX48" fmla="*/ 83761 w 167009"/>
              <a:gd name="connsiteY48" fmla="*/ 34682 h 137512"/>
              <a:gd name="connsiteX49" fmla="*/ 77208 w 167009"/>
              <a:gd name="connsiteY49" fmla="*/ 41235 h 137512"/>
              <a:gd name="connsiteX50" fmla="*/ 69060 w 167009"/>
              <a:gd name="connsiteY50" fmla="*/ 41235 h 137512"/>
              <a:gd name="connsiteX51" fmla="*/ 62507 w 167009"/>
              <a:gd name="connsiteY51" fmla="*/ 34682 h 137512"/>
              <a:gd name="connsiteX52" fmla="*/ 69060 w 167009"/>
              <a:gd name="connsiteY52" fmla="*/ 28129 h 137512"/>
              <a:gd name="connsiteX53" fmla="*/ 37189 w 167009"/>
              <a:gd name="connsiteY53" fmla="*/ 28129 h 137512"/>
              <a:gd name="connsiteX54" fmla="*/ 46971 w 167009"/>
              <a:gd name="connsiteY54" fmla="*/ 28129 h 137512"/>
              <a:gd name="connsiteX55" fmla="*/ 53523 w 167009"/>
              <a:gd name="connsiteY55" fmla="*/ 34682 h 137512"/>
              <a:gd name="connsiteX56" fmla="*/ 46971 w 167009"/>
              <a:gd name="connsiteY56" fmla="*/ 41235 h 137512"/>
              <a:gd name="connsiteX57" fmla="*/ 37189 w 167009"/>
              <a:gd name="connsiteY57" fmla="*/ 41235 h 137512"/>
              <a:gd name="connsiteX58" fmla="*/ 30636 w 167009"/>
              <a:gd name="connsiteY58" fmla="*/ 34682 h 137512"/>
              <a:gd name="connsiteX59" fmla="*/ 37189 w 167009"/>
              <a:gd name="connsiteY59" fmla="*/ 28129 h 137512"/>
              <a:gd name="connsiteX60" fmla="*/ 27027 w 167009"/>
              <a:gd name="connsiteY60" fmla="*/ 13105 h 137512"/>
              <a:gd name="connsiteX61" fmla="*/ 27027 w 167009"/>
              <a:gd name="connsiteY61" fmla="*/ 124407 h 137512"/>
              <a:gd name="connsiteX62" fmla="*/ 90560 w 167009"/>
              <a:gd name="connsiteY62" fmla="*/ 124407 h 137512"/>
              <a:gd name="connsiteX63" fmla="*/ 90560 w 167009"/>
              <a:gd name="connsiteY63" fmla="*/ 13105 h 137512"/>
              <a:gd name="connsiteX64" fmla="*/ 20475 w 167009"/>
              <a:gd name="connsiteY64" fmla="*/ 0 h 137512"/>
              <a:gd name="connsiteX65" fmla="*/ 97113 w 167009"/>
              <a:gd name="connsiteY65" fmla="*/ 0 h 137512"/>
              <a:gd name="connsiteX66" fmla="*/ 103666 w 167009"/>
              <a:gd name="connsiteY66" fmla="*/ 6552 h 137512"/>
              <a:gd name="connsiteX67" fmla="*/ 103666 w 167009"/>
              <a:gd name="connsiteY67" fmla="*/ 33938 h 137512"/>
              <a:gd name="connsiteX68" fmla="*/ 148357 w 167009"/>
              <a:gd name="connsiteY68" fmla="*/ 46724 h 137512"/>
              <a:gd name="connsiteX69" fmla="*/ 153105 w 167009"/>
              <a:gd name="connsiteY69" fmla="*/ 53030 h 137512"/>
              <a:gd name="connsiteX70" fmla="*/ 153105 w 167009"/>
              <a:gd name="connsiteY70" fmla="*/ 124407 h 137512"/>
              <a:gd name="connsiteX71" fmla="*/ 160456 w 167009"/>
              <a:gd name="connsiteY71" fmla="*/ 124407 h 137512"/>
              <a:gd name="connsiteX72" fmla="*/ 167009 w 167009"/>
              <a:gd name="connsiteY72" fmla="*/ 130959 h 137512"/>
              <a:gd name="connsiteX73" fmla="*/ 160456 w 167009"/>
              <a:gd name="connsiteY73" fmla="*/ 137512 h 137512"/>
              <a:gd name="connsiteX74" fmla="*/ 146552 w 167009"/>
              <a:gd name="connsiteY74" fmla="*/ 137512 h 137512"/>
              <a:gd name="connsiteX75" fmla="*/ 97227 w 167009"/>
              <a:gd name="connsiteY75" fmla="*/ 137512 h 137512"/>
              <a:gd name="connsiteX76" fmla="*/ 97113 w 167009"/>
              <a:gd name="connsiteY76" fmla="*/ 137512 h 137512"/>
              <a:gd name="connsiteX77" fmla="*/ 20475 w 167009"/>
              <a:gd name="connsiteY77" fmla="*/ 137512 h 137512"/>
              <a:gd name="connsiteX78" fmla="*/ 6553 w 167009"/>
              <a:gd name="connsiteY78" fmla="*/ 137512 h 137512"/>
              <a:gd name="connsiteX79" fmla="*/ 0 w 167009"/>
              <a:gd name="connsiteY79" fmla="*/ 130959 h 137512"/>
              <a:gd name="connsiteX80" fmla="*/ 6553 w 167009"/>
              <a:gd name="connsiteY80" fmla="*/ 124407 h 137512"/>
              <a:gd name="connsiteX81" fmla="*/ 13922 w 167009"/>
              <a:gd name="connsiteY81" fmla="*/ 124407 h 137512"/>
              <a:gd name="connsiteX82" fmla="*/ 13922 w 167009"/>
              <a:gd name="connsiteY82" fmla="*/ 6552 h 137512"/>
              <a:gd name="connsiteX83" fmla="*/ 20475 w 167009"/>
              <a:gd name="connsiteY83" fmla="*/ 0 h 13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67009" h="137512">
                <a:moveTo>
                  <a:pt x="69060" y="97474"/>
                </a:moveTo>
                <a:lnTo>
                  <a:pt x="77208" y="97474"/>
                </a:lnTo>
                <a:cubicBezTo>
                  <a:pt x="80836" y="97474"/>
                  <a:pt x="83761" y="100399"/>
                  <a:pt x="83761" y="104027"/>
                </a:cubicBezTo>
                <a:cubicBezTo>
                  <a:pt x="83761" y="107655"/>
                  <a:pt x="80836" y="110579"/>
                  <a:pt x="77208" y="110579"/>
                </a:cubicBezTo>
                <a:lnTo>
                  <a:pt x="69060" y="110579"/>
                </a:lnTo>
                <a:cubicBezTo>
                  <a:pt x="65432" y="110579"/>
                  <a:pt x="62507" y="107655"/>
                  <a:pt x="62507" y="104027"/>
                </a:cubicBezTo>
                <a:cubicBezTo>
                  <a:pt x="62507" y="100399"/>
                  <a:pt x="65432" y="97474"/>
                  <a:pt x="69060" y="97474"/>
                </a:cubicBezTo>
                <a:close/>
                <a:moveTo>
                  <a:pt x="37189" y="97474"/>
                </a:moveTo>
                <a:lnTo>
                  <a:pt x="46971" y="97474"/>
                </a:lnTo>
                <a:cubicBezTo>
                  <a:pt x="50598" y="97474"/>
                  <a:pt x="53523" y="100399"/>
                  <a:pt x="53523" y="104027"/>
                </a:cubicBezTo>
                <a:cubicBezTo>
                  <a:pt x="53523" y="107655"/>
                  <a:pt x="50579" y="110579"/>
                  <a:pt x="46971" y="110579"/>
                </a:cubicBezTo>
                <a:lnTo>
                  <a:pt x="37189" y="110579"/>
                </a:lnTo>
                <a:cubicBezTo>
                  <a:pt x="33561" y="110579"/>
                  <a:pt x="30636" y="107655"/>
                  <a:pt x="30636" y="104027"/>
                </a:cubicBezTo>
                <a:cubicBezTo>
                  <a:pt x="30636" y="100399"/>
                  <a:pt x="33561" y="97474"/>
                  <a:pt x="37189" y="97474"/>
                </a:cubicBezTo>
                <a:close/>
                <a:moveTo>
                  <a:pt x="69060" y="74359"/>
                </a:moveTo>
                <a:lnTo>
                  <a:pt x="77208" y="74359"/>
                </a:lnTo>
                <a:cubicBezTo>
                  <a:pt x="80836" y="74359"/>
                  <a:pt x="83761" y="77284"/>
                  <a:pt x="83761" y="80912"/>
                </a:cubicBezTo>
                <a:cubicBezTo>
                  <a:pt x="83761" y="84540"/>
                  <a:pt x="80836" y="87464"/>
                  <a:pt x="77208" y="87464"/>
                </a:cubicBezTo>
                <a:lnTo>
                  <a:pt x="69060" y="87464"/>
                </a:lnTo>
                <a:cubicBezTo>
                  <a:pt x="65432" y="87464"/>
                  <a:pt x="62507" y="84540"/>
                  <a:pt x="62507" y="80912"/>
                </a:cubicBezTo>
                <a:cubicBezTo>
                  <a:pt x="62507" y="77284"/>
                  <a:pt x="65432" y="74359"/>
                  <a:pt x="69060" y="74359"/>
                </a:cubicBezTo>
                <a:close/>
                <a:moveTo>
                  <a:pt x="37189" y="74359"/>
                </a:moveTo>
                <a:lnTo>
                  <a:pt x="46971" y="74359"/>
                </a:lnTo>
                <a:cubicBezTo>
                  <a:pt x="50598" y="74359"/>
                  <a:pt x="53523" y="77284"/>
                  <a:pt x="53523" y="80912"/>
                </a:cubicBezTo>
                <a:cubicBezTo>
                  <a:pt x="53523" y="84540"/>
                  <a:pt x="50579" y="87464"/>
                  <a:pt x="46971" y="87464"/>
                </a:cubicBezTo>
                <a:lnTo>
                  <a:pt x="37189" y="87464"/>
                </a:lnTo>
                <a:cubicBezTo>
                  <a:pt x="33561" y="87464"/>
                  <a:pt x="30636" y="84540"/>
                  <a:pt x="30636" y="80912"/>
                </a:cubicBezTo>
                <a:cubicBezTo>
                  <a:pt x="30636" y="77284"/>
                  <a:pt x="33561" y="74359"/>
                  <a:pt x="37189" y="74359"/>
                </a:cubicBezTo>
                <a:close/>
                <a:moveTo>
                  <a:pt x="69060" y="51244"/>
                </a:moveTo>
                <a:lnTo>
                  <a:pt x="77208" y="51244"/>
                </a:lnTo>
                <a:cubicBezTo>
                  <a:pt x="80836" y="51244"/>
                  <a:pt x="83761" y="54169"/>
                  <a:pt x="83761" y="57797"/>
                </a:cubicBezTo>
                <a:cubicBezTo>
                  <a:pt x="83761" y="61425"/>
                  <a:pt x="80836" y="64350"/>
                  <a:pt x="77208" y="64350"/>
                </a:cubicBezTo>
                <a:lnTo>
                  <a:pt x="69060" y="64350"/>
                </a:lnTo>
                <a:cubicBezTo>
                  <a:pt x="65432" y="64350"/>
                  <a:pt x="62507" y="61425"/>
                  <a:pt x="62507" y="57797"/>
                </a:cubicBezTo>
                <a:cubicBezTo>
                  <a:pt x="62507" y="54169"/>
                  <a:pt x="65432" y="51244"/>
                  <a:pt x="69060" y="51244"/>
                </a:cubicBezTo>
                <a:close/>
                <a:moveTo>
                  <a:pt x="37189" y="51244"/>
                </a:moveTo>
                <a:lnTo>
                  <a:pt x="46971" y="51244"/>
                </a:lnTo>
                <a:cubicBezTo>
                  <a:pt x="50598" y="51244"/>
                  <a:pt x="53523" y="54169"/>
                  <a:pt x="53523" y="57797"/>
                </a:cubicBezTo>
                <a:cubicBezTo>
                  <a:pt x="53523" y="61425"/>
                  <a:pt x="50579" y="64350"/>
                  <a:pt x="46971" y="64350"/>
                </a:cubicBezTo>
                <a:lnTo>
                  <a:pt x="37189" y="64350"/>
                </a:lnTo>
                <a:cubicBezTo>
                  <a:pt x="33561" y="64350"/>
                  <a:pt x="30636" y="61425"/>
                  <a:pt x="30636" y="57797"/>
                </a:cubicBezTo>
                <a:cubicBezTo>
                  <a:pt x="30636" y="54169"/>
                  <a:pt x="33561" y="51244"/>
                  <a:pt x="37189" y="51244"/>
                </a:cubicBezTo>
                <a:close/>
                <a:moveTo>
                  <a:pt x="103779" y="47598"/>
                </a:moveTo>
                <a:lnTo>
                  <a:pt x="103779" y="124407"/>
                </a:lnTo>
                <a:lnTo>
                  <a:pt x="140000" y="124407"/>
                </a:lnTo>
                <a:lnTo>
                  <a:pt x="140000" y="57968"/>
                </a:lnTo>
                <a:close/>
                <a:moveTo>
                  <a:pt x="69060" y="28129"/>
                </a:moveTo>
                <a:lnTo>
                  <a:pt x="77208" y="28129"/>
                </a:lnTo>
                <a:cubicBezTo>
                  <a:pt x="80836" y="28129"/>
                  <a:pt x="83761" y="31054"/>
                  <a:pt x="83761" y="34682"/>
                </a:cubicBezTo>
                <a:cubicBezTo>
                  <a:pt x="83761" y="38310"/>
                  <a:pt x="80836" y="41235"/>
                  <a:pt x="77208" y="41235"/>
                </a:cubicBezTo>
                <a:lnTo>
                  <a:pt x="69060" y="41235"/>
                </a:lnTo>
                <a:cubicBezTo>
                  <a:pt x="65432" y="41235"/>
                  <a:pt x="62507" y="38310"/>
                  <a:pt x="62507" y="34682"/>
                </a:cubicBezTo>
                <a:cubicBezTo>
                  <a:pt x="62507" y="31054"/>
                  <a:pt x="65432" y="28129"/>
                  <a:pt x="69060" y="28129"/>
                </a:cubicBezTo>
                <a:close/>
                <a:moveTo>
                  <a:pt x="37189" y="28129"/>
                </a:moveTo>
                <a:lnTo>
                  <a:pt x="46971" y="28129"/>
                </a:lnTo>
                <a:cubicBezTo>
                  <a:pt x="50598" y="28129"/>
                  <a:pt x="53523" y="31054"/>
                  <a:pt x="53523" y="34682"/>
                </a:cubicBezTo>
                <a:cubicBezTo>
                  <a:pt x="53523" y="38310"/>
                  <a:pt x="50579" y="41235"/>
                  <a:pt x="46971" y="41235"/>
                </a:cubicBezTo>
                <a:lnTo>
                  <a:pt x="37189" y="41235"/>
                </a:lnTo>
                <a:cubicBezTo>
                  <a:pt x="33561" y="41235"/>
                  <a:pt x="30636" y="38310"/>
                  <a:pt x="30636" y="34682"/>
                </a:cubicBezTo>
                <a:cubicBezTo>
                  <a:pt x="30636" y="31054"/>
                  <a:pt x="33561" y="28129"/>
                  <a:pt x="37189" y="28129"/>
                </a:cubicBezTo>
                <a:close/>
                <a:moveTo>
                  <a:pt x="27027" y="13105"/>
                </a:moveTo>
                <a:lnTo>
                  <a:pt x="27027" y="124407"/>
                </a:lnTo>
                <a:lnTo>
                  <a:pt x="90560" y="124407"/>
                </a:lnTo>
                <a:lnTo>
                  <a:pt x="90560" y="13105"/>
                </a:lnTo>
                <a:close/>
                <a:moveTo>
                  <a:pt x="20475" y="0"/>
                </a:moveTo>
                <a:lnTo>
                  <a:pt x="97113" y="0"/>
                </a:lnTo>
                <a:cubicBezTo>
                  <a:pt x="100741" y="0"/>
                  <a:pt x="103666" y="2925"/>
                  <a:pt x="103666" y="6552"/>
                </a:cubicBezTo>
                <a:lnTo>
                  <a:pt x="103666" y="33938"/>
                </a:lnTo>
                <a:lnTo>
                  <a:pt x="148357" y="46724"/>
                </a:lnTo>
                <a:cubicBezTo>
                  <a:pt x="151168" y="47522"/>
                  <a:pt x="153105" y="50105"/>
                  <a:pt x="153105" y="53030"/>
                </a:cubicBezTo>
                <a:lnTo>
                  <a:pt x="153105" y="124407"/>
                </a:lnTo>
                <a:lnTo>
                  <a:pt x="160456" y="124407"/>
                </a:lnTo>
                <a:cubicBezTo>
                  <a:pt x="164084" y="124407"/>
                  <a:pt x="167009" y="127332"/>
                  <a:pt x="167009" y="130959"/>
                </a:cubicBezTo>
                <a:cubicBezTo>
                  <a:pt x="167009" y="134587"/>
                  <a:pt x="164065" y="137512"/>
                  <a:pt x="160456" y="137512"/>
                </a:cubicBezTo>
                <a:lnTo>
                  <a:pt x="146552" y="137512"/>
                </a:lnTo>
                <a:lnTo>
                  <a:pt x="97227" y="137512"/>
                </a:lnTo>
                <a:lnTo>
                  <a:pt x="97113" y="137512"/>
                </a:lnTo>
                <a:lnTo>
                  <a:pt x="20475" y="137512"/>
                </a:lnTo>
                <a:lnTo>
                  <a:pt x="6553" y="137512"/>
                </a:lnTo>
                <a:cubicBezTo>
                  <a:pt x="2925" y="137512"/>
                  <a:pt x="0" y="134587"/>
                  <a:pt x="0" y="130959"/>
                </a:cubicBezTo>
                <a:cubicBezTo>
                  <a:pt x="0" y="127332"/>
                  <a:pt x="2925" y="124407"/>
                  <a:pt x="6553" y="124407"/>
                </a:cubicBezTo>
                <a:lnTo>
                  <a:pt x="13922" y="124407"/>
                </a:lnTo>
                <a:lnTo>
                  <a:pt x="13922" y="6552"/>
                </a:lnTo>
                <a:cubicBezTo>
                  <a:pt x="13922" y="2925"/>
                  <a:pt x="16847" y="0"/>
                  <a:pt x="20475" y="0"/>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nvGrpSpPr>
          <p:cNvPr id="93" name="组合 92"/>
          <p:cNvGrpSpPr/>
          <p:nvPr/>
        </p:nvGrpSpPr>
        <p:grpSpPr>
          <a:xfrm>
            <a:off x="11379073" y="351562"/>
            <a:ext cx="365196" cy="290739"/>
            <a:chOff x="11190307" y="302473"/>
            <a:chExt cx="414453" cy="289425"/>
          </a:xfrm>
          <a:gradFill>
            <a:gsLst>
              <a:gs pos="0">
                <a:schemeClr val="accent3"/>
              </a:gs>
              <a:gs pos="100000">
                <a:schemeClr val="accent4"/>
              </a:gs>
            </a:gsLst>
            <a:lin ang="2700000" scaled="1"/>
          </a:gradFill>
        </p:grpSpPr>
        <p:sp>
          <p:nvSpPr>
            <p:cNvPr id="94" name="矩形: 圆角 93"/>
            <p:cNvSpPr/>
            <p:nvPr/>
          </p:nvSpPr>
          <p:spPr>
            <a:xfrm>
              <a:off x="11190307" y="302473"/>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5" name="矩形: 圆角 94"/>
            <p:cNvSpPr/>
            <p:nvPr/>
          </p:nvSpPr>
          <p:spPr>
            <a:xfrm>
              <a:off x="11190307" y="420544"/>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6" name="矩形: 圆角 95"/>
            <p:cNvSpPr/>
            <p:nvPr/>
          </p:nvSpPr>
          <p:spPr>
            <a:xfrm>
              <a:off x="11190307" y="546179"/>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grpSp>
      <p:sp>
        <p:nvSpPr>
          <p:cNvPr id="98" name="矩形: 圆角 97"/>
          <p:cNvSpPr/>
          <p:nvPr/>
        </p:nvSpPr>
        <p:spPr>
          <a:xfrm>
            <a:off x="804762" y="2870710"/>
            <a:ext cx="3736300" cy="1202912"/>
          </a:xfrm>
          <a:prstGeom prst="roundRect">
            <a:avLst>
              <a:gd name="adj" fmla="val 8208"/>
            </a:avLst>
          </a:prstGeom>
          <a:solidFill>
            <a:schemeClr val="bg1"/>
          </a:solidFill>
          <a:ln w="6350" cap="flat" cmpd="sng" algn="ctr">
            <a:gradFill>
              <a:gsLst>
                <a:gs pos="0">
                  <a:schemeClr val="accent1"/>
                </a:gs>
                <a:gs pos="100000">
                  <a:schemeClr val="accent2"/>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99" name="文本框 98"/>
          <p:cNvSpPr txBox="1"/>
          <p:nvPr/>
        </p:nvSpPr>
        <p:spPr>
          <a:xfrm>
            <a:off x="1125001" y="2173674"/>
            <a:ext cx="195842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i="0" u="none" strike="noStrike" kern="1200" cap="none" spc="0" normalizeH="0" baseline="0" noProof="0" dirty="0">
                <a:ln>
                  <a:noFill/>
                </a:ln>
                <a:gradFill>
                  <a:gsLst>
                    <a:gs pos="100000">
                      <a:schemeClr val="accent2"/>
                    </a:gs>
                    <a:gs pos="0">
                      <a:schemeClr val="accent1"/>
                    </a:gs>
                  </a:gsLst>
                  <a:lin ang="2700000" scaled="1"/>
                </a:gradFill>
                <a:effectLst/>
                <a:uLnTx/>
                <a:uFillTx/>
                <a:latin typeface="思源宋体 CN Heavy" panose="02020900000000000000" pitchFamily="18" charset="-122"/>
                <a:ea typeface="思源宋体 CN Heavy" panose="02020900000000000000" pitchFamily="18" charset="-122"/>
              </a:rPr>
              <a:t>PRAT 03</a:t>
            </a:r>
            <a:endParaRPr kumimoji="0" lang="zh-CN" altLang="en-US" sz="3200" i="0" u="none" strike="noStrike" kern="1200" cap="none" spc="0" normalizeH="0" baseline="0" noProof="0" dirty="0">
              <a:ln>
                <a:noFill/>
              </a:ln>
              <a:gradFill>
                <a:gsLst>
                  <a:gs pos="100000">
                    <a:schemeClr val="accent2"/>
                  </a:gs>
                  <a:gs pos="0">
                    <a:schemeClr val="accent1"/>
                  </a:gs>
                </a:gsLst>
                <a:lin ang="2700000" scaled="1"/>
              </a:gradFill>
              <a:effectLst/>
              <a:uLnTx/>
              <a:uFillTx/>
              <a:latin typeface="思源宋体 CN Heavy" panose="02020900000000000000" pitchFamily="18" charset="-122"/>
              <a:ea typeface="思源宋体 CN Heavy" panose="02020900000000000000" pitchFamily="18" charset="-122"/>
            </a:endParaRPr>
          </a:p>
        </p:txBody>
      </p:sp>
      <p:sp>
        <p:nvSpPr>
          <p:cNvPr id="100" name="文本框 99"/>
          <p:cNvSpPr txBox="1"/>
          <p:nvPr/>
        </p:nvSpPr>
        <p:spPr>
          <a:xfrm>
            <a:off x="1041696" y="2964335"/>
            <a:ext cx="3262432" cy="1015663"/>
          </a:xfrm>
          <a:prstGeom prst="rect">
            <a:avLst/>
          </a:prstGeom>
          <a:noFill/>
        </p:spPr>
        <p:txBody>
          <a:bodyPr wrap="none" rtlCol="0">
            <a:spAutoFit/>
          </a:bodyPr>
          <a:lstStyle/>
          <a:p>
            <a:pPr lvl="0">
              <a:defRPr/>
            </a:pPr>
            <a:r>
              <a:rPr lang="zh-CN" altLang="en-US" sz="6000" dirty="0">
                <a:solidFill>
                  <a:srgbClr val="000000">
                    <a:lumMod val="75000"/>
                    <a:lumOff val="25000"/>
                  </a:srgbClr>
                </a:solidFill>
                <a:latin typeface="思源宋体 CN Heavy" panose="02020900000000000000" pitchFamily="18" charset="-122"/>
                <a:ea typeface="思源宋体 CN Heavy" panose="02020900000000000000" pitchFamily="18" charset="-122"/>
              </a:rPr>
              <a:t>现代文学</a:t>
            </a:r>
            <a:endParaRPr lang="zh-CN" altLang="en-US" sz="6000" dirty="0">
              <a:solidFill>
                <a:srgbClr val="000000">
                  <a:lumMod val="75000"/>
                  <a:lumOff val="25000"/>
                </a:srgbClr>
              </a:solidFill>
              <a:latin typeface="思源宋体 CN Heavy" panose="02020900000000000000" pitchFamily="18" charset="-122"/>
              <a:ea typeface="思源宋体 CN Heavy" panose="02020900000000000000" pitchFamily="18" charset="-122"/>
            </a:endParaRPr>
          </a:p>
        </p:txBody>
      </p:sp>
      <p:sp>
        <p:nvSpPr>
          <p:cNvPr id="101" name="文本框 100"/>
          <p:cNvSpPr txBox="1"/>
          <p:nvPr/>
        </p:nvSpPr>
        <p:spPr>
          <a:xfrm>
            <a:off x="1121910" y="4282507"/>
            <a:ext cx="4131512" cy="290208"/>
          </a:xfrm>
          <a:prstGeom prst="rect">
            <a:avLst/>
          </a:prstGeom>
          <a:noFill/>
        </p:spPr>
        <p:txBody>
          <a:bodyPr wrap="square" rtlCol="0">
            <a:spAutoFit/>
            <a:scene3d>
              <a:camera prst="orthographicFront"/>
              <a:lightRig rig="threePt" dir="t"/>
            </a:scene3d>
            <a:sp3d contourW="12700"/>
          </a:bodyPr>
          <a:lstStyle/>
          <a:p>
            <a:pPr lvl="0" algn="dist">
              <a:lnSpc>
                <a:spcPct val="114000"/>
              </a:lnSpc>
              <a:defRPr/>
            </a:pPr>
            <a:r>
              <a:rPr lang="en-US" altLang="zh-CN" sz="1200" dirty="0">
                <a:solidFill>
                  <a:srgbClr val="000000">
                    <a:lumMod val="50000"/>
                    <a:lumOff val="50000"/>
                  </a:srgbClr>
                </a:solidFill>
                <a:latin typeface="思源黑体 CN Light" panose="020B0300000000000000" pitchFamily="34" charset="-122"/>
                <a:ea typeface="思源黑体 CN Light" panose="020B0300000000000000" pitchFamily="34" charset="-122"/>
              </a:rPr>
              <a:t>CONTEMPORARY LITERATURE</a:t>
            </a:r>
            <a:endParaRPr lang="en-US" altLang="zh-CN" sz="1200" dirty="0">
              <a:solidFill>
                <a:srgbClr val="000000">
                  <a:lumMod val="50000"/>
                  <a:lumOff val="50000"/>
                </a:srgbClr>
              </a:solidFill>
              <a:latin typeface="思源黑体 CN Light" panose="020B0300000000000000" pitchFamily="34" charset="-122"/>
              <a:ea typeface="思源黑体 CN Light" panose="020B0300000000000000" pitchFamily="34" charset="-122"/>
            </a:endParaRPr>
          </a:p>
        </p:txBody>
      </p:sp>
      <p:sp>
        <p:nvSpPr>
          <p:cNvPr id="102" name="任意多边形: 形状 101"/>
          <p:cNvSpPr/>
          <p:nvPr/>
        </p:nvSpPr>
        <p:spPr>
          <a:xfrm flipH="1">
            <a:off x="277096" y="5598544"/>
            <a:ext cx="239486" cy="1259456"/>
          </a:xfrm>
          <a:custGeom>
            <a:avLst/>
            <a:gdLst>
              <a:gd name="connsiteX0" fmla="*/ 119742 w 239486"/>
              <a:gd name="connsiteY0" fmla="*/ 0 h 1259456"/>
              <a:gd name="connsiteX1" fmla="*/ 0 w 239486"/>
              <a:gd name="connsiteY1" fmla="*/ 119743 h 1259456"/>
              <a:gd name="connsiteX2" fmla="*/ 0 w 239486"/>
              <a:gd name="connsiteY2" fmla="*/ 1259456 h 1259456"/>
              <a:gd name="connsiteX3" fmla="*/ 239486 w 239486"/>
              <a:gd name="connsiteY3" fmla="*/ 1259456 h 1259456"/>
              <a:gd name="connsiteX4" fmla="*/ 239486 w 239486"/>
              <a:gd name="connsiteY4" fmla="*/ 119743 h 1259456"/>
              <a:gd name="connsiteX5" fmla="*/ 119742 w 239486"/>
              <a:gd name="connsiteY5" fmla="*/ 0 h 125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486" h="1259456">
                <a:moveTo>
                  <a:pt x="119742" y="0"/>
                </a:moveTo>
                <a:cubicBezTo>
                  <a:pt x="53610" y="0"/>
                  <a:pt x="0" y="53611"/>
                  <a:pt x="0" y="119743"/>
                </a:cubicBezTo>
                <a:lnTo>
                  <a:pt x="0" y="1259456"/>
                </a:lnTo>
                <a:lnTo>
                  <a:pt x="239486" y="1259456"/>
                </a:lnTo>
                <a:lnTo>
                  <a:pt x="239486" y="119743"/>
                </a:lnTo>
                <a:cubicBezTo>
                  <a:pt x="239486" y="53611"/>
                  <a:pt x="185874" y="0"/>
                  <a:pt x="119742" y="0"/>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3" name="形状"/>
          <p:cNvSpPr>
            <a:spLocks noChangeAspect="1"/>
          </p:cNvSpPr>
          <p:nvPr/>
        </p:nvSpPr>
        <p:spPr bwMode="auto">
          <a:xfrm flipH="1">
            <a:off x="294778" y="400536"/>
            <a:ext cx="204122" cy="189450"/>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p:spPr>
      </p:sp>
      <p:cxnSp>
        <p:nvCxnSpPr>
          <p:cNvPr id="104" name="直接连接符 103"/>
          <p:cNvCxnSpPr/>
          <p:nvPr/>
        </p:nvCxnSpPr>
        <p:spPr>
          <a:xfrm>
            <a:off x="396839" y="828675"/>
            <a:ext cx="0" cy="2784312"/>
          </a:xfrm>
          <a:prstGeom prst="line">
            <a:avLst/>
          </a:prstGeom>
          <a:noFill/>
          <a:ln w="19050" cap="flat" cmpd="sng" algn="ctr">
            <a:solidFill>
              <a:schemeClr val="accent1"/>
            </a:solidFill>
            <a:prstDash val="solid"/>
            <a:miter lim="800000"/>
          </a:ln>
          <a:effectLst/>
        </p:spPr>
      </p:cxnSp>
      <p:sp>
        <p:nvSpPr>
          <p:cNvPr id="105" name="矩形 104"/>
          <p:cNvSpPr/>
          <p:nvPr/>
        </p:nvSpPr>
        <p:spPr>
          <a:xfrm rot="16200000" flipH="1">
            <a:off x="-302144" y="4421429"/>
            <a:ext cx="1397966" cy="183127"/>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0"/>
              </a:spcBef>
              <a:spcAft>
                <a:spcPts val="0"/>
              </a:spcAft>
              <a:buClrTx/>
              <a:buSzTx/>
              <a:buFontTx/>
              <a:buNone/>
              <a:defRPr/>
            </a:pPr>
            <a:r>
              <a:rPr kumimoji="0" lang="en-US" altLang="zh-CN"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Course template</a:t>
            </a:r>
            <a:endParaRPr kumimoji="0" lang="zh-CN" altLang="en-US"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29" y="131725"/>
            <a:ext cx="11727542" cy="6523476"/>
          </a:xfrm>
          <a:prstGeom prst="roundRect">
            <a:avLst>
              <a:gd name="adj" fmla="val 1760"/>
            </a:avLst>
          </a:prstGeom>
          <a:solidFill>
            <a:schemeClr val="bg1"/>
          </a:solidFill>
          <a:ln w="6350" cap="flat" cmpd="sng" algn="ctr">
            <a:gradFill>
              <a:gsLst>
                <a:gs pos="0">
                  <a:schemeClr val="accent1"/>
                </a:gs>
                <a:gs pos="100000">
                  <a:schemeClr val="accent2"/>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rPr>
              <a:t>03</a:t>
            </a:r>
            <a:endParaRPr kumimoji="0" lang="zh-CN" altLang="en-US"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现代文学</a:t>
            </a:r>
            <a:endPar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lvl="0" algn="dist">
              <a:defRPr/>
            </a:pPr>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rPr>
              <a:t>CONTEMPORARY LITERATURE</a:t>
            </a:r>
            <a:endPar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endParaRPr>
          </a:p>
        </p:txBody>
      </p:sp>
      <p:sp>
        <p:nvSpPr>
          <p:cNvPr id="37" name="矩形 36"/>
          <p:cNvSpPr/>
          <p:nvPr/>
        </p:nvSpPr>
        <p:spPr>
          <a:xfrm>
            <a:off x="1567749" y="1513992"/>
            <a:ext cx="2563813" cy="4500562"/>
          </a:xfrm>
          <a:prstGeom prst="rect">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38" name="文本框 37"/>
          <p:cNvSpPr txBox="1"/>
          <p:nvPr/>
        </p:nvSpPr>
        <p:spPr>
          <a:xfrm>
            <a:off x="1920527" y="2847273"/>
            <a:ext cx="1858256" cy="523220"/>
          </a:xfrm>
          <a:prstGeom prst="rect">
            <a:avLst/>
          </a:prstGeom>
          <a:solidFill>
            <a:sysClr val="window" lastClr="FFFFFF"/>
          </a:solidFill>
        </p:spPr>
        <p:txBody>
          <a:bodyPr wrap="square" rtlCol="0">
            <a:spAutoFit/>
          </a:bodyPr>
          <a:lstStyle/>
          <a:p>
            <a:pPr lvl="0" algn="ctr">
              <a:defRPr/>
            </a:pPr>
            <a:r>
              <a:rPr lang="zh-CN" altLang="en-US" sz="28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a:t>
            </a:r>
            <a:endParaRPr lang="zh-CN" altLang="en-US" sz="28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sp>
        <p:nvSpPr>
          <p:cNvPr id="39" name="形状"/>
          <p:cNvSpPr/>
          <p:nvPr/>
        </p:nvSpPr>
        <p:spPr>
          <a:xfrm>
            <a:off x="2544812" y="1988308"/>
            <a:ext cx="609685" cy="609685"/>
          </a:xfrm>
          <a:custGeom>
            <a:avLst/>
            <a:gdLst>
              <a:gd name="T0" fmla="*/ 9715 w 10362"/>
              <a:gd name="T1" fmla="*/ 6476 h 10361"/>
              <a:gd name="T2" fmla="*/ 9087 w 10362"/>
              <a:gd name="T3" fmla="*/ 6476 h 10361"/>
              <a:gd name="T4" fmla="*/ 9087 w 10362"/>
              <a:gd name="T5" fmla="*/ 4857 h 10361"/>
              <a:gd name="T6" fmla="*/ 8845 w 10362"/>
              <a:gd name="T7" fmla="*/ 4615 h 10361"/>
              <a:gd name="T8" fmla="*/ 5424 w 10362"/>
              <a:gd name="T9" fmla="*/ 4615 h 10361"/>
              <a:gd name="T10" fmla="*/ 5424 w 10362"/>
              <a:gd name="T11" fmla="*/ 3886 h 10361"/>
              <a:gd name="T12" fmla="*/ 6476 w 10362"/>
              <a:gd name="T13" fmla="*/ 3886 h 10361"/>
              <a:gd name="T14" fmla="*/ 7124 w 10362"/>
              <a:gd name="T15" fmla="*/ 3239 h 10361"/>
              <a:gd name="T16" fmla="*/ 7124 w 10362"/>
              <a:gd name="T17" fmla="*/ 647 h 10361"/>
              <a:gd name="T18" fmla="*/ 6476 w 10362"/>
              <a:gd name="T19" fmla="*/ 0 h 10361"/>
              <a:gd name="T20" fmla="*/ 3886 w 10362"/>
              <a:gd name="T21" fmla="*/ 0 h 10361"/>
              <a:gd name="T22" fmla="*/ 3239 w 10362"/>
              <a:gd name="T23" fmla="*/ 647 h 10361"/>
              <a:gd name="T24" fmla="*/ 3239 w 10362"/>
              <a:gd name="T25" fmla="*/ 3237 h 10361"/>
              <a:gd name="T26" fmla="*/ 3886 w 10362"/>
              <a:gd name="T27" fmla="*/ 3885 h 10361"/>
              <a:gd name="T28" fmla="*/ 4939 w 10362"/>
              <a:gd name="T29" fmla="*/ 3885 h 10361"/>
              <a:gd name="T30" fmla="*/ 4939 w 10362"/>
              <a:gd name="T31" fmla="*/ 4614 h 10361"/>
              <a:gd name="T32" fmla="*/ 1519 w 10362"/>
              <a:gd name="T33" fmla="*/ 4614 h 10361"/>
              <a:gd name="T34" fmla="*/ 1276 w 10362"/>
              <a:gd name="T35" fmla="*/ 4856 h 10361"/>
              <a:gd name="T36" fmla="*/ 1276 w 10362"/>
              <a:gd name="T37" fmla="*/ 6475 h 10361"/>
              <a:gd name="T38" fmla="*/ 647 w 10362"/>
              <a:gd name="T39" fmla="*/ 6475 h 10361"/>
              <a:gd name="T40" fmla="*/ 0 w 10362"/>
              <a:gd name="T41" fmla="*/ 7122 h 10361"/>
              <a:gd name="T42" fmla="*/ 0 w 10362"/>
              <a:gd name="T43" fmla="*/ 9712 h 10361"/>
              <a:gd name="T44" fmla="*/ 647 w 10362"/>
              <a:gd name="T45" fmla="*/ 10360 h 10361"/>
              <a:gd name="T46" fmla="*/ 3237 w 10362"/>
              <a:gd name="T47" fmla="*/ 10360 h 10361"/>
              <a:gd name="T48" fmla="*/ 3885 w 10362"/>
              <a:gd name="T49" fmla="*/ 9712 h 10361"/>
              <a:gd name="T50" fmla="*/ 3885 w 10362"/>
              <a:gd name="T51" fmla="*/ 7124 h 10361"/>
              <a:gd name="T52" fmla="*/ 3237 w 10362"/>
              <a:gd name="T53" fmla="*/ 6476 h 10361"/>
              <a:gd name="T54" fmla="*/ 1761 w 10362"/>
              <a:gd name="T55" fmla="*/ 6476 h 10361"/>
              <a:gd name="T56" fmla="*/ 1761 w 10362"/>
              <a:gd name="T57" fmla="*/ 5100 h 10361"/>
              <a:gd name="T58" fmla="*/ 8602 w 10362"/>
              <a:gd name="T59" fmla="*/ 5100 h 10361"/>
              <a:gd name="T60" fmla="*/ 8602 w 10362"/>
              <a:gd name="T61" fmla="*/ 6476 h 10361"/>
              <a:gd name="T62" fmla="*/ 7124 w 10362"/>
              <a:gd name="T63" fmla="*/ 6476 h 10361"/>
              <a:gd name="T64" fmla="*/ 6476 w 10362"/>
              <a:gd name="T65" fmla="*/ 7124 h 10361"/>
              <a:gd name="T66" fmla="*/ 6476 w 10362"/>
              <a:gd name="T67" fmla="*/ 9713 h 10361"/>
              <a:gd name="T68" fmla="*/ 7124 w 10362"/>
              <a:gd name="T69" fmla="*/ 10361 h 10361"/>
              <a:gd name="T70" fmla="*/ 9713 w 10362"/>
              <a:gd name="T71" fmla="*/ 10361 h 10361"/>
              <a:gd name="T72" fmla="*/ 10361 w 10362"/>
              <a:gd name="T73" fmla="*/ 9713 h 10361"/>
              <a:gd name="T74" fmla="*/ 10361 w 10362"/>
              <a:gd name="T75" fmla="*/ 7124 h 10361"/>
              <a:gd name="T76" fmla="*/ 9715 w 10362"/>
              <a:gd name="T77" fmla="*/ 6476 h 10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62" h="10361">
                <a:moveTo>
                  <a:pt x="9715" y="6476"/>
                </a:moveTo>
                <a:lnTo>
                  <a:pt x="9087" y="6476"/>
                </a:lnTo>
                <a:lnTo>
                  <a:pt x="9087" y="4857"/>
                </a:lnTo>
                <a:cubicBezTo>
                  <a:pt x="9087" y="4724"/>
                  <a:pt x="8979" y="4615"/>
                  <a:pt x="8845" y="4615"/>
                </a:cubicBezTo>
                <a:lnTo>
                  <a:pt x="5424" y="4615"/>
                </a:lnTo>
                <a:lnTo>
                  <a:pt x="5424" y="3886"/>
                </a:lnTo>
                <a:lnTo>
                  <a:pt x="6476" y="3886"/>
                </a:lnTo>
                <a:cubicBezTo>
                  <a:pt x="6834" y="3886"/>
                  <a:pt x="7124" y="3596"/>
                  <a:pt x="7124" y="3239"/>
                </a:cubicBezTo>
                <a:lnTo>
                  <a:pt x="7124" y="647"/>
                </a:lnTo>
                <a:cubicBezTo>
                  <a:pt x="7124" y="290"/>
                  <a:pt x="6833" y="0"/>
                  <a:pt x="6476" y="0"/>
                </a:cubicBezTo>
                <a:lnTo>
                  <a:pt x="3886" y="0"/>
                </a:lnTo>
                <a:cubicBezTo>
                  <a:pt x="3528" y="0"/>
                  <a:pt x="3239" y="290"/>
                  <a:pt x="3239" y="647"/>
                </a:cubicBezTo>
                <a:lnTo>
                  <a:pt x="3239" y="3237"/>
                </a:lnTo>
                <a:cubicBezTo>
                  <a:pt x="3239" y="3595"/>
                  <a:pt x="3528" y="3885"/>
                  <a:pt x="3886" y="3885"/>
                </a:cubicBezTo>
                <a:lnTo>
                  <a:pt x="4939" y="3885"/>
                </a:lnTo>
                <a:lnTo>
                  <a:pt x="4939" y="4614"/>
                </a:lnTo>
                <a:lnTo>
                  <a:pt x="1519" y="4614"/>
                </a:lnTo>
                <a:cubicBezTo>
                  <a:pt x="1385" y="4614"/>
                  <a:pt x="1276" y="4722"/>
                  <a:pt x="1276" y="4856"/>
                </a:cubicBezTo>
                <a:lnTo>
                  <a:pt x="1276" y="6475"/>
                </a:lnTo>
                <a:lnTo>
                  <a:pt x="647" y="6475"/>
                </a:lnTo>
                <a:cubicBezTo>
                  <a:pt x="290" y="6475"/>
                  <a:pt x="0" y="6765"/>
                  <a:pt x="0" y="7122"/>
                </a:cubicBezTo>
                <a:lnTo>
                  <a:pt x="0" y="9712"/>
                </a:lnTo>
                <a:cubicBezTo>
                  <a:pt x="0" y="10070"/>
                  <a:pt x="290" y="10360"/>
                  <a:pt x="647" y="10360"/>
                </a:cubicBezTo>
                <a:lnTo>
                  <a:pt x="3237" y="10360"/>
                </a:lnTo>
                <a:cubicBezTo>
                  <a:pt x="3595" y="10360"/>
                  <a:pt x="3885" y="10070"/>
                  <a:pt x="3885" y="9712"/>
                </a:cubicBezTo>
                <a:lnTo>
                  <a:pt x="3885" y="7124"/>
                </a:lnTo>
                <a:cubicBezTo>
                  <a:pt x="3885" y="6766"/>
                  <a:pt x="3595" y="6476"/>
                  <a:pt x="3237" y="6476"/>
                </a:cubicBezTo>
                <a:lnTo>
                  <a:pt x="1761" y="6476"/>
                </a:lnTo>
                <a:lnTo>
                  <a:pt x="1761" y="5100"/>
                </a:lnTo>
                <a:lnTo>
                  <a:pt x="8602" y="5100"/>
                </a:lnTo>
                <a:lnTo>
                  <a:pt x="8602" y="6476"/>
                </a:lnTo>
                <a:lnTo>
                  <a:pt x="7124" y="6476"/>
                </a:lnTo>
                <a:cubicBezTo>
                  <a:pt x="6766" y="6476"/>
                  <a:pt x="6476" y="6766"/>
                  <a:pt x="6476" y="7124"/>
                </a:cubicBezTo>
                <a:lnTo>
                  <a:pt x="6476" y="9713"/>
                </a:lnTo>
                <a:cubicBezTo>
                  <a:pt x="6476" y="10071"/>
                  <a:pt x="6766" y="10361"/>
                  <a:pt x="7124" y="10361"/>
                </a:cubicBezTo>
                <a:lnTo>
                  <a:pt x="9713" y="10361"/>
                </a:lnTo>
                <a:cubicBezTo>
                  <a:pt x="10071" y="10361"/>
                  <a:pt x="10361" y="10071"/>
                  <a:pt x="10361" y="9713"/>
                </a:cubicBezTo>
                <a:lnTo>
                  <a:pt x="10361" y="7124"/>
                </a:lnTo>
                <a:cubicBezTo>
                  <a:pt x="10362" y="6766"/>
                  <a:pt x="10072" y="6476"/>
                  <a:pt x="9715" y="6476"/>
                </a:cubicBezTo>
                <a:close/>
              </a:path>
            </a:pathLst>
          </a:cu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40" name="文本框 39"/>
          <p:cNvSpPr txBox="1"/>
          <p:nvPr/>
        </p:nvSpPr>
        <p:spPr>
          <a:xfrm>
            <a:off x="2068605" y="3723354"/>
            <a:ext cx="1562098" cy="338554"/>
          </a:xfrm>
          <a:prstGeom prst="rect">
            <a:avLst/>
          </a:prstGeom>
          <a:noFill/>
        </p:spPr>
        <p:txBody>
          <a:bodyPr wrap="square" rtlCol="0">
            <a:spAutoFit/>
          </a:bodyPr>
          <a:lstStyle/>
          <a:p>
            <a:pPr algn="ctr">
              <a:defRPr/>
            </a:pPr>
            <a:r>
              <a:rPr lang="zh-CN" altLang="en-US" sz="1600" dirty="0">
                <a:solidFill>
                  <a:prstClr val="black">
                    <a:lumMod val="75000"/>
                    <a:lumOff val="25000"/>
                  </a:prstClr>
                </a:solidFill>
                <a:latin typeface="思源宋体 CN Heavy" panose="02020900000000000000" pitchFamily="18" charset="-122"/>
                <a:ea typeface="思源宋体 CN Heavy" panose="02020900000000000000" pitchFamily="18" charset="-122"/>
              </a:rPr>
              <a:t>添加标题文字</a:t>
            </a:r>
            <a:endParaRPr lang="zh-CN" altLang="en-US" sz="1600" dirty="0">
              <a:solidFill>
                <a:prstClr val="black">
                  <a:lumMod val="75000"/>
                  <a:lumOff val="25000"/>
                </a:prstClr>
              </a:solidFill>
              <a:latin typeface="思源宋体 CN Heavy" panose="02020900000000000000" pitchFamily="18" charset="-122"/>
              <a:ea typeface="思源宋体 CN Heavy" panose="02020900000000000000" pitchFamily="18" charset="-122"/>
            </a:endParaRPr>
          </a:p>
        </p:txBody>
      </p:sp>
      <p:sp>
        <p:nvSpPr>
          <p:cNvPr id="41" name="文本框 40"/>
          <p:cNvSpPr txBox="1"/>
          <p:nvPr/>
        </p:nvSpPr>
        <p:spPr>
          <a:xfrm>
            <a:off x="1770948" y="4418509"/>
            <a:ext cx="2223689" cy="1198880"/>
          </a:xfrm>
          <a:prstGeom prst="rect">
            <a:avLst/>
          </a:prstGeom>
          <a:noFill/>
        </p:spPr>
        <p:txBody>
          <a:bodyPr wrap="square" rtlCol="0">
            <a:spAutoFit/>
          </a:bodyPr>
          <a:lstStyle/>
          <a:p>
            <a:pPr marL="179705" indent="-179705">
              <a:lnSpc>
                <a:spcPct val="150000"/>
              </a:lnSpc>
              <a:buFont typeface="Arial" panose="020B0604020202020204" pitchFamily="34" charset="0"/>
              <a:buChar char="•"/>
              <a:defRPr/>
            </a:pPr>
            <a:r>
              <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a:p>
            <a:pPr marL="179705" indent="-179705">
              <a:lnSpc>
                <a:spcPct val="150000"/>
              </a:lnSpc>
              <a:buFont typeface="Arial" panose="020B0604020202020204" pitchFamily="34" charset="0"/>
              <a:buChar char="•"/>
              <a:defRPr/>
            </a:pPr>
            <a:r>
              <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42" name="文本框 41"/>
          <p:cNvSpPr txBox="1"/>
          <p:nvPr/>
        </p:nvSpPr>
        <p:spPr>
          <a:xfrm>
            <a:off x="1704667" y="3431886"/>
            <a:ext cx="2289971" cy="261610"/>
          </a:xfrm>
          <a:prstGeom prst="rect">
            <a:avLst/>
          </a:prstGeom>
        </p:spPr>
        <p:txBody>
          <a:bodyPr wrap="square" rtlCol="0">
            <a:spAutoFit/>
            <a:scene3d>
              <a:camera prst="perspectiveAbove">
                <a:rot lat="21299996" lon="0" rev="0"/>
              </a:camera>
              <a:lightRig rig="threePt" dir="t"/>
            </a:scene3d>
          </a:bodyPr>
          <a:lstStyle/>
          <a:p>
            <a:pPr algn="dist">
              <a:defRPr/>
            </a:pPr>
            <a:r>
              <a:rPr lang="en-US" altLang="zh-CN" sz="1100" dirty="0">
                <a:solidFill>
                  <a:prstClr val="black"/>
                </a:solidFill>
                <a:latin typeface="思源黑体 CN Light" panose="020B0300000000000000" pitchFamily="34" charset="-122"/>
                <a:ea typeface="思源黑体 CN Light" panose="020B0300000000000000" pitchFamily="34" charset="-122"/>
                <a:cs typeface="胡晓波男神体" panose="02010600030101010101" pitchFamily="2" charset="-122"/>
              </a:rPr>
              <a:t>ADD YOUR TITLE HERE</a:t>
            </a:r>
            <a:endParaRPr lang="en-US" altLang="zh-CN" sz="1100" dirty="0">
              <a:solidFill>
                <a:prstClr val="black"/>
              </a:solidFill>
              <a:latin typeface="思源黑体 CN Light" panose="020B0300000000000000" pitchFamily="34" charset="-122"/>
              <a:ea typeface="思源黑体 CN Light" panose="020B0300000000000000" pitchFamily="34" charset="-122"/>
              <a:cs typeface="胡晓波男神体" panose="02010600030101010101" pitchFamily="2" charset="-122"/>
            </a:endParaRPr>
          </a:p>
        </p:txBody>
      </p:sp>
      <p:cxnSp>
        <p:nvCxnSpPr>
          <p:cNvPr id="43" name="直接连接符 42"/>
          <p:cNvCxnSpPr/>
          <p:nvPr/>
        </p:nvCxnSpPr>
        <p:spPr>
          <a:xfrm>
            <a:off x="2068605" y="4217504"/>
            <a:ext cx="1562100" cy="0"/>
          </a:xfrm>
          <a:prstGeom prst="line">
            <a:avLst/>
          </a:prstGeom>
          <a:noFill/>
          <a:ln w="6350" cap="flat" cmpd="sng" algn="ctr">
            <a:gradFill>
              <a:gsLst>
                <a:gs pos="0">
                  <a:schemeClr val="accent3"/>
                </a:gs>
                <a:gs pos="100000">
                  <a:schemeClr val="accent4"/>
                </a:gs>
              </a:gsLst>
              <a:lin ang="2700000" scaled="0"/>
            </a:gradFill>
            <a:prstDash val="solid"/>
            <a:miter lim="800000"/>
          </a:ln>
          <a:effectLst/>
        </p:spPr>
      </p:cxnSp>
      <p:sp>
        <p:nvSpPr>
          <p:cNvPr id="45" name="矩形 44"/>
          <p:cNvSpPr/>
          <p:nvPr/>
        </p:nvSpPr>
        <p:spPr>
          <a:xfrm>
            <a:off x="5653864" y="1643323"/>
            <a:ext cx="2236787" cy="405649"/>
          </a:xfrm>
          <a:prstGeom prst="rect">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46" name="文本框 45"/>
          <p:cNvSpPr txBox="1"/>
          <p:nvPr/>
        </p:nvSpPr>
        <p:spPr>
          <a:xfrm>
            <a:off x="5743334" y="2169407"/>
            <a:ext cx="5280258" cy="368300"/>
          </a:xfrm>
          <a:prstGeom prst="rect">
            <a:avLst/>
          </a:prstGeom>
          <a:noFill/>
        </p:spPr>
        <p:txBody>
          <a:bodyPr wrap="square" rtlCol="0">
            <a:spAutoFit/>
          </a:bodyPr>
          <a:lstStyle/>
          <a:p>
            <a:pPr lvl="0">
              <a:lnSpc>
                <a:spcPct val="150000"/>
              </a:lnSpc>
              <a:defRPr/>
            </a:pPr>
            <a:r>
              <a:rPr lang="en-US" altLang="zh-CN" sz="12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kern="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47" name="文本框 46"/>
          <p:cNvSpPr txBox="1"/>
          <p:nvPr/>
        </p:nvSpPr>
        <p:spPr>
          <a:xfrm>
            <a:off x="5713161" y="1661481"/>
            <a:ext cx="1979623" cy="369332"/>
          </a:xfrm>
          <a:prstGeom prst="rect">
            <a:avLst/>
          </a:prstGeom>
          <a:noFill/>
        </p:spPr>
        <p:txBody>
          <a:bodyPr wrap="square" rtlCol="0">
            <a:spAutoFit/>
          </a:bodyPr>
          <a:lstStyle/>
          <a:p>
            <a:pPr lvl="0">
              <a:defRPr/>
            </a:pPr>
            <a:r>
              <a:rPr lang="zh-CN" altLang="en-US" kern="0" dirty="0">
                <a:solidFill>
                  <a:schemeClr val="bg1"/>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添加标题文字</a:t>
            </a:r>
            <a:endParaRPr lang="zh-CN" altLang="en-US" kern="0" dirty="0">
              <a:solidFill>
                <a:schemeClr val="bg1"/>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p:txBody>
      </p:sp>
      <p:sp>
        <p:nvSpPr>
          <p:cNvPr id="49" name="矩形 48"/>
          <p:cNvSpPr/>
          <p:nvPr/>
        </p:nvSpPr>
        <p:spPr>
          <a:xfrm>
            <a:off x="5653864" y="3063554"/>
            <a:ext cx="2236787" cy="405649"/>
          </a:xfrm>
          <a:prstGeom prst="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0" name="文本框 49"/>
          <p:cNvSpPr txBox="1"/>
          <p:nvPr/>
        </p:nvSpPr>
        <p:spPr>
          <a:xfrm>
            <a:off x="5743333" y="3589638"/>
            <a:ext cx="5280259" cy="368300"/>
          </a:xfrm>
          <a:prstGeom prst="rect">
            <a:avLst/>
          </a:prstGeom>
          <a:noFill/>
        </p:spPr>
        <p:txBody>
          <a:bodyPr wrap="square" rtlCol="0">
            <a:spAutoFit/>
          </a:bodyPr>
          <a:lstStyle/>
          <a:p>
            <a:pPr lvl="0">
              <a:lnSpc>
                <a:spcPct val="150000"/>
              </a:lnSpc>
              <a:defRPr/>
            </a:pPr>
            <a:r>
              <a:rPr lang="en-US" altLang="zh-CN" sz="12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kern="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51" name="文本框 50"/>
          <p:cNvSpPr txBox="1"/>
          <p:nvPr/>
        </p:nvSpPr>
        <p:spPr>
          <a:xfrm>
            <a:off x="5713161" y="3081712"/>
            <a:ext cx="1979623" cy="369332"/>
          </a:xfrm>
          <a:prstGeom prst="rect">
            <a:avLst/>
          </a:prstGeom>
          <a:noFill/>
        </p:spPr>
        <p:txBody>
          <a:bodyPr wrap="square" rtlCol="0">
            <a:spAutoFit/>
          </a:bodyPr>
          <a:lstStyle/>
          <a:p>
            <a:pPr lvl="0">
              <a:defRPr/>
            </a:pPr>
            <a:r>
              <a:rPr lang="zh-CN" altLang="en-US" kern="0" dirty="0">
                <a:solidFill>
                  <a:schemeClr val="bg1"/>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添加标题文字</a:t>
            </a:r>
            <a:endParaRPr lang="zh-CN" altLang="en-US" kern="0" dirty="0">
              <a:solidFill>
                <a:schemeClr val="bg1"/>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p:txBody>
      </p:sp>
      <p:sp>
        <p:nvSpPr>
          <p:cNvPr id="53" name="矩形 52"/>
          <p:cNvSpPr/>
          <p:nvPr/>
        </p:nvSpPr>
        <p:spPr>
          <a:xfrm>
            <a:off x="5653864" y="4870865"/>
            <a:ext cx="2236787" cy="405649"/>
          </a:xfrm>
          <a:prstGeom prst="rect">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4" name="文本框 53"/>
          <p:cNvSpPr txBox="1"/>
          <p:nvPr/>
        </p:nvSpPr>
        <p:spPr>
          <a:xfrm>
            <a:off x="5743333" y="5396949"/>
            <a:ext cx="5380299" cy="368300"/>
          </a:xfrm>
          <a:prstGeom prst="rect">
            <a:avLst/>
          </a:prstGeom>
          <a:noFill/>
        </p:spPr>
        <p:txBody>
          <a:bodyPr wrap="square" rtlCol="0">
            <a:spAutoFit/>
          </a:bodyPr>
          <a:lstStyle/>
          <a:p>
            <a:pPr lvl="0">
              <a:lnSpc>
                <a:spcPct val="150000"/>
              </a:lnSpc>
              <a:defRPr/>
            </a:pPr>
            <a:r>
              <a:rPr lang="en-US" altLang="zh-CN" sz="1200" kern="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kern="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55" name="文本框 54"/>
          <p:cNvSpPr txBox="1"/>
          <p:nvPr/>
        </p:nvSpPr>
        <p:spPr>
          <a:xfrm>
            <a:off x="5713161" y="4889023"/>
            <a:ext cx="1979623" cy="369332"/>
          </a:xfrm>
          <a:prstGeom prst="rect">
            <a:avLst/>
          </a:prstGeom>
          <a:noFill/>
        </p:spPr>
        <p:txBody>
          <a:bodyPr wrap="square" rtlCol="0">
            <a:spAutoFit/>
          </a:bodyPr>
          <a:lstStyle/>
          <a:p>
            <a:pPr lvl="0">
              <a:defRPr/>
            </a:pPr>
            <a:r>
              <a:rPr lang="zh-CN" altLang="en-US" kern="0" dirty="0">
                <a:solidFill>
                  <a:schemeClr val="bg1"/>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添加标题文字</a:t>
            </a:r>
            <a:endParaRPr lang="zh-CN" altLang="en-US" kern="0" dirty="0">
              <a:solidFill>
                <a:schemeClr val="bg1"/>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p:txBody>
      </p:sp>
      <p:cxnSp>
        <p:nvCxnSpPr>
          <p:cNvPr id="57" name="直接连接符 56"/>
          <p:cNvCxnSpPr>
            <a:stCxn id="58" idx="4"/>
            <a:endCxn id="60" idx="4"/>
          </p:cNvCxnSpPr>
          <p:nvPr/>
        </p:nvCxnSpPr>
        <p:spPr>
          <a:xfrm>
            <a:off x="5176568" y="1919639"/>
            <a:ext cx="0" cy="3249297"/>
          </a:xfrm>
          <a:prstGeom prst="line">
            <a:avLst/>
          </a:prstGeom>
          <a:noFill/>
          <a:ln w="6350" cap="flat" cmpd="sng" algn="ctr">
            <a:gradFill>
              <a:gsLst>
                <a:gs pos="0">
                  <a:schemeClr val="accent1"/>
                </a:gs>
                <a:gs pos="100000">
                  <a:schemeClr val="accent3"/>
                </a:gs>
              </a:gsLst>
              <a:lin ang="5400000" scaled="1"/>
            </a:gradFill>
            <a:prstDash val="solid"/>
            <a:miter lim="800000"/>
          </a:ln>
          <a:effectLst/>
        </p:spPr>
      </p:cxnSp>
      <p:sp>
        <p:nvSpPr>
          <p:cNvPr id="58" name="椭圆 57"/>
          <p:cNvSpPr/>
          <p:nvPr/>
        </p:nvSpPr>
        <p:spPr>
          <a:xfrm>
            <a:off x="5103075" y="1772654"/>
            <a:ext cx="146985" cy="146985"/>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9" name="椭圆 58"/>
          <p:cNvSpPr/>
          <p:nvPr/>
        </p:nvSpPr>
        <p:spPr>
          <a:xfrm>
            <a:off x="5103075" y="3192885"/>
            <a:ext cx="146985" cy="146985"/>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0" name="椭圆 59"/>
          <p:cNvSpPr/>
          <p:nvPr/>
        </p:nvSpPr>
        <p:spPr>
          <a:xfrm>
            <a:off x="5103075" y="5021951"/>
            <a:ext cx="146985" cy="146985"/>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1"/>
                </a:gs>
                <a:gs pos="100000">
                  <a:schemeClr val="accent2"/>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rPr>
              <a:t>03</a:t>
            </a:r>
            <a:endParaRPr kumimoji="0" lang="zh-CN" altLang="en-US"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现代文学</a:t>
            </a:r>
            <a:endPar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lvl="0" algn="dist">
              <a:defRPr/>
            </a:pPr>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rPr>
              <a:t>CONTEMPORARY LITERATURE</a:t>
            </a:r>
            <a:endPar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endParaRPr>
          </a:p>
        </p:txBody>
      </p:sp>
      <p:sp>
        <p:nvSpPr>
          <p:cNvPr id="13" name="椭圆 12"/>
          <p:cNvSpPr/>
          <p:nvPr/>
        </p:nvSpPr>
        <p:spPr>
          <a:xfrm>
            <a:off x="9296400" y="3564553"/>
            <a:ext cx="1695450" cy="1695450"/>
          </a:xfrm>
          <a:prstGeom prst="ellipse">
            <a:avLst/>
          </a:prstGeom>
          <a:gradFill>
            <a:gsLst>
              <a:gs pos="0">
                <a:schemeClr val="accent3">
                  <a:alpha val="20000"/>
                </a:schemeClr>
              </a:gs>
              <a:gs pos="100000">
                <a:schemeClr val="accent4">
                  <a:alpha val="0"/>
                </a:schemeClr>
              </a:gs>
            </a:gsLst>
            <a:lin ang="5400000" scaled="1"/>
          </a:gradFill>
          <a:ln w="12700" cap="flat" cmpd="sng" algn="ctr">
            <a:gradFill>
              <a:gsLst>
                <a:gs pos="0">
                  <a:schemeClr val="accent3"/>
                </a:gs>
                <a:gs pos="100000">
                  <a:schemeClr val="accent4">
                    <a:alpha val="0"/>
                  </a:scheme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sp>
        <p:nvSpPr>
          <p:cNvPr id="14" name="任意多边形: 形状 13"/>
          <p:cNvSpPr/>
          <p:nvPr/>
        </p:nvSpPr>
        <p:spPr>
          <a:xfrm rot="3208502">
            <a:off x="1466850" y="3058139"/>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3">
                  <a:alpha val="20000"/>
                </a:schemeClr>
              </a:gs>
              <a:gs pos="100000">
                <a:schemeClr val="accent4">
                  <a:alpha val="0"/>
                </a:schemeClr>
              </a:gs>
            </a:gsLst>
            <a:lin ang="5400000" scaled="1"/>
          </a:gradFill>
          <a:ln w="12700" cap="flat" cmpd="sng" algn="ctr">
            <a:gradFill>
              <a:gsLst>
                <a:gs pos="0">
                  <a:schemeClr val="accent3"/>
                </a:gs>
                <a:gs pos="100000">
                  <a:schemeClr val="accent4">
                    <a:alpha val="0"/>
                  </a:scheme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5" name="任意多边形: 形状 14"/>
          <p:cNvSpPr/>
          <p:nvPr/>
        </p:nvSpPr>
        <p:spPr>
          <a:xfrm rot="3208502">
            <a:off x="5514975" y="3058139"/>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3">
                  <a:alpha val="20000"/>
                </a:schemeClr>
              </a:gs>
              <a:gs pos="100000">
                <a:schemeClr val="accent4">
                  <a:alpha val="0"/>
                </a:schemeClr>
              </a:gs>
            </a:gsLst>
            <a:lin ang="5400000" scaled="1"/>
          </a:gradFill>
          <a:ln w="12700" cap="flat" cmpd="sng" algn="ctr">
            <a:gradFill>
              <a:gsLst>
                <a:gs pos="0">
                  <a:schemeClr val="accent3"/>
                </a:gs>
                <a:gs pos="100000">
                  <a:schemeClr val="accent4">
                    <a:alpha val="0"/>
                  </a:scheme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sp>
        <p:nvSpPr>
          <p:cNvPr id="16" name="任意多边形: 形状 15"/>
          <p:cNvSpPr/>
          <p:nvPr/>
        </p:nvSpPr>
        <p:spPr>
          <a:xfrm rot="18391498" flipV="1">
            <a:off x="3462921" y="2017560"/>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1">
                  <a:alpha val="20000"/>
                </a:schemeClr>
              </a:gs>
              <a:gs pos="100000">
                <a:schemeClr val="accent2">
                  <a:alpha val="0"/>
                </a:schemeClr>
              </a:gs>
            </a:gsLst>
            <a:lin ang="5400000" scaled="1"/>
          </a:gradFill>
          <a:ln w="12700" cap="flat" cmpd="sng" algn="ctr">
            <a:gradFill>
              <a:gsLst>
                <a:gs pos="0">
                  <a:schemeClr val="accent1"/>
                </a:gs>
                <a:gs pos="100000">
                  <a:schemeClr val="accent2">
                    <a:alpha val="0"/>
                  </a:scheme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 name="任意多边形: 形状 16"/>
          <p:cNvSpPr/>
          <p:nvPr/>
        </p:nvSpPr>
        <p:spPr>
          <a:xfrm rot="18391498" flipV="1">
            <a:off x="7511043" y="2017560"/>
            <a:ext cx="1708152" cy="2360771"/>
          </a:xfrm>
          <a:custGeom>
            <a:avLst/>
            <a:gdLst>
              <a:gd name="connsiteX0" fmla="*/ 854076 w 1708152"/>
              <a:gd name="connsiteY0" fmla="*/ 0 h 2360771"/>
              <a:gd name="connsiteX1" fmla="*/ 1238886 w 1708152"/>
              <a:gd name="connsiteY1" fmla="*/ 384810 h 2360771"/>
              <a:gd name="connsiteX2" fmla="*/ 1046481 w 1708152"/>
              <a:gd name="connsiteY2" fmla="*/ 384810 h 2360771"/>
              <a:gd name="connsiteX3" fmla="*/ 1046481 w 1708152"/>
              <a:gd name="connsiteY3" fmla="*/ 676266 h 2360771"/>
              <a:gd name="connsiteX4" fmla="*/ 1186521 w 1708152"/>
              <a:gd name="connsiteY4" fmla="*/ 719737 h 2360771"/>
              <a:gd name="connsiteX5" fmla="*/ 1708152 w 1708152"/>
              <a:gd name="connsiteY5" fmla="*/ 1506695 h 2360771"/>
              <a:gd name="connsiteX6" fmla="*/ 854076 w 1708152"/>
              <a:gd name="connsiteY6" fmla="*/ 2360771 h 2360771"/>
              <a:gd name="connsiteX7" fmla="*/ 0 w 1708152"/>
              <a:gd name="connsiteY7" fmla="*/ 1506695 h 2360771"/>
              <a:gd name="connsiteX8" fmla="*/ 521631 w 1708152"/>
              <a:gd name="connsiteY8" fmla="*/ 719737 h 2360771"/>
              <a:gd name="connsiteX9" fmla="*/ 661671 w 1708152"/>
              <a:gd name="connsiteY9" fmla="*/ 676266 h 2360771"/>
              <a:gd name="connsiteX10" fmla="*/ 661671 w 1708152"/>
              <a:gd name="connsiteY10" fmla="*/ 384810 h 2360771"/>
              <a:gd name="connsiteX11" fmla="*/ 469266 w 1708152"/>
              <a:gd name="connsiteY11" fmla="*/ 384810 h 236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08152" h="2360771">
                <a:moveTo>
                  <a:pt x="854076" y="0"/>
                </a:moveTo>
                <a:lnTo>
                  <a:pt x="1238886" y="384810"/>
                </a:lnTo>
                <a:lnTo>
                  <a:pt x="1046481" y="384810"/>
                </a:lnTo>
                <a:lnTo>
                  <a:pt x="1046481" y="676266"/>
                </a:lnTo>
                <a:lnTo>
                  <a:pt x="1186521" y="719737"/>
                </a:lnTo>
                <a:cubicBezTo>
                  <a:pt x="1493062" y="849393"/>
                  <a:pt x="1708152" y="1152925"/>
                  <a:pt x="1708152" y="1506695"/>
                </a:cubicBezTo>
                <a:cubicBezTo>
                  <a:pt x="1708152" y="1978388"/>
                  <a:pt x="1325769" y="2360771"/>
                  <a:pt x="854076" y="2360771"/>
                </a:cubicBezTo>
                <a:cubicBezTo>
                  <a:pt x="382383" y="2360771"/>
                  <a:pt x="0" y="1978388"/>
                  <a:pt x="0" y="1506695"/>
                </a:cubicBezTo>
                <a:cubicBezTo>
                  <a:pt x="0" y="1152925"/>
                  <a:pt x="215090" y="849393"/>
                  <a:pt x="521631" y="719737"/>
                </a:cubicBezTo>
                <a:lnTo>
                  <a:pt x="661671" y="676266"/>
                </a:lnTo>
                <a:lnTo>
                  <a:pt x="661671" y="384810"/>
                </a:lnTo>
                <a:lnTo>
                  <a:pt x="469266" y="384810"/>
                </a:lnTo>
                <a:close/>
              </a:path>
            </a:pathLst>
          </a:custGeom>
          <a:gradFill>
            <a:gsLst>
              <a:gs pos="0">
                <a:schemeClr val="accent1">
                  <a:alpha val="20000"/>
                </a:schemeClr>
              </a:gs>
              <a:gs pos="100000">
                <a:schemeClr val="accent2">
                  <a:alpha val="0"/>
                </a:schemeClr>
              </a:gs>
            </a:gsLst>
            <a:lin ang="5400000" scaled="1"/>
          </a:gradFill>
          <a:ln w="12700" cap="flat" cmpd="sng" algn="ctr">
            <a:gradFill>
              <a:gsLst>
                <a:gs pos="0">
                  <a:schemeClr val="accent1"/>
                </a:gs>
                <a:gs pos="100000">
                  <a:schemeClr val="accent2">
                    <a:alpha val="0"/>
                  </a:schemeClr>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sp>
        <p:nvSpPr>
          <p:cNvPr id="19" name="椭圆 18"/>
          <p:cNvSpPr/>
          <p:nvPr/>
        </p:nvSpPr>
        <p:spPr>
          <a:xfrm>
            <a:off x="1303171" y="3667574"/>
            <a:ext cx="1489407" cy="1489407"/>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20" name="椭圆 19"/>
          <p:cNvSpPr/>
          <p:nvPr/>
        </p:nvSpPr>
        <p:spPr>
          <a:xfrm>
            <a:off x="1389257" y="3753660"/>
            <a:ext cx="1317235" cy="1317235"/>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21" name="椭圆 20"/>
          <p:cNvSpPr/>
          <p:nvPr/>
        </p:nvSpPr>
        <p:spPr>
          <a:xfrm>
            <a:off x="1447769" y="3812172"/>
            <a:ext cx="1200211" cy="1200211"/>
          </a:xfrm>
          <a:prstGeom prst="ellipse">
            <a:avLst/>
          </a:prstGeom>
          <a:noFill/>
          <a:ln w="12700" cap="flat" cmpd="sng" algn="ctr">
            <a:solidFill>
              <a:schemeClr val="bg1">
                <a:alpha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23" name="椭圆 22"/>
          <p:cNvSpPr/>
          <p:nvPr/>
        </p:nvSpPr>
        <p:spPr>
          <a:xfrm>
            <a:off x="3327234" y="2257874"/>
            <a:ext cx="1489407" cy="1489407"/>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24" name="椭圆 23"/>
          <p:cNvSpPr/>
          <p:nvPr/>
        </p:nvSpPr>
        <p:spPr>
          <a:xfrm>
            <a:off x="3413320" y="2343960"/>
            <a:ext cx="1317235" cy="1317235"/>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25" name="椭圆 24"/>
          <p:cNvSpPr/>
          <p:nvPr/>
        </p:nvSpPr>
        <p:spPr>
          <a:xfrm>
            <a:off x="3471832" y="2402472"/>
            <a:ext cx="1200211" cy="1200211"/>
          </a:xfrm>
          <a:prstGeom prst="ellipse">
            <a:avLst/>
          </a:prstGeom>
          <a:noFill/>
          <a:ln w="12700" cap="flat" cmpd="sng" algn="ctr">
            <a:solidFill>
              <a:schemeClr val="bg1">
                <a:alpha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27" name="椭圆 26"/>
          <p:cNvSpPr/>
          <p:nvPr/>
        </p:nvSpPr>
        <p:spPr>
          <a:xfrm>
            <a:off x="5351297" y="3667574"/>
            <a:ext cx="1489407" cy="1489407"/>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28" name="椭圆 27"/>
          <p:cNvSpPr/>
          <p:nvPr/>
        </p:nvSpPr>
        <p:spPr>
          <a:xfrm>
            <a:off x="5437383" y="3753660"/>
            <a:ext cx="1317235" cy="1317235"/>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29" name="椭圆 28"/>
          <p:cNvSpPr/>
          <p:nvPr/>
        </p:nvSpPr>
        <p:spPr>
          <a:xfrm>
            <a:off x="5495895" y="3812172"/>
            <a:ext cx="1200211" cy="1200211"/>
          </a:xfrm>
          <a:prstGeom prst="ellipse">
            <a:avLst/>
          </a:prstGeom>
          <a:noFill/>
          <a:ln w="12700" cap="flat" cmpd="sng" algn="ctr">
            <a:solidFill>
              <a:schemeClr val="bg1">
                <a:alpha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31" name="椭圆 30"/>
          <p:cNvSpPr/>
          <p:nvPr/>
        </p:nvSpPr>
        <p:spPr>
          <a:xfrm>
            <a:off x="7375360" y="2257874"/>
            <a:ext cx="1489407" cy="1489407"/>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32" name="椭圆 31"/>
          <p:cNvSpPr/>
          <p:nvPr/>
        </p:nvSpPr>
        <p:spPr>
          <a:xfrm>
            <a:off x="7461446" y="2343960"/>
            <a:ext cx="1317235" cy="1317235"/>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33" name="椭圆 32"/>
          <p:cNvSpPr/>
          <p:nvPr/>
        </p:nvSpPr>
        <p:spPr>
          <a:xfrm>
            <a:off x="7519958" y="2402472"/>
            <a:ext cx="1200211" cy="1200211"/>
          </a:xfrm>
          <a:prstGeom prst="ellipse">
            <a:avLst/>
          </a:prstGeom>
          <a:noFill/>
          <a:ln w="12700" cap="flat" cmpd="sng" algn="ctr">
            <a:solidFill>
              <a:schemeClr val="bg1">
                <a:alpha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35" name="椭圆 34"/>
          <p:cNvSpPr/>
          <p:nvPr/>
        </p:nvSpPr>
        <p:spPr>
          <a:xfrm>
            <a:off x="9399422" y="3667574"/>
            <a:ext cx="1489407" cy="1489407"/>
          </a:xfrm>
          <a:prstGeom prst="ellipse">
            <a:avLst/>
          </a:prstGeom>
          <a:solidFill>
            <a:schemeClr val="bg1"/>
          </a:solidFill>
          <a:ln w="12700" cap="flat" cmpd="sng" algn="ctr">
            <a:no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36" name="椭圆 35"/>
          <p:cNvSpPr/>
          <p:nvPr/>
        </p:nvSpPr>
        <p:spPr>
          <a:xfrm>
            <a:off x="9485508" y="3753660"/>
            <a:ext cx="1317235" cy="1317235"/>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37" name="椭圆 36"/>
          <p:cNvSpPr/>
          <p:nvPr/>
        </p:nvSpPr>
        <p:spPr>
          <a:xfrm>
            <a:off x="9544020" y="3812172"/>
            <a:ext cx="1200211" cy="1200211"/>
          </a:xfrm>
          <a:prstGeom prst="ellipse">
            <a:avLst/>
          </a:prstGeom>
          <a:noFill/>
          <a:ln w="12700" cap="flat" cmpd="sng" algn="ctr">
            <a:solidFill>
              <a:schemeClr val="bg1">
                <a:alpha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38" name="textcount"/>
          <p:cNvSpPr txBox="1"/>
          <p:nvPr/>
        </p:nvSpPr>
        <p:spPr>
          <a:xfrm>
            <a:off x="1077155" y="2368016"/>
            <a:ext cx="1982214" cy="645160"/>
          </a:xfrm>
          <a:prstGeom prst="rect">
            <a:avLst/>
          </a:prstGeom>
          <a:noFill/>
        </p:spPr>
        <p:txBody>
          <a:bodyPr vert="horz" wrap="square" rtlCol="0">
            <a:spAutoFit/>
          </a:bodyPr>
          <a:lstStyle/>
          <a:p>
            <a:pPr algn="ctr">
              <a:lnSpc>
                <a:spcPct val="150000"/>
              </a:lnSpc>
              <a:defRPr/>
            </a:pPr>
            <a:r>
              <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39" name="文本框 38"/>
          <p:cNvSpPr txBox="1"/>
          <p:nvPr/>
        </p:nvSpPr>
        <p:spPr>
          <a:xfrm>
            <a:off x="1228695" y="2005293"/>
            <a:ext cx="1679134" cy="369332"/>
          </a:xfrm>
          <a:prstGeom prst="rect">
            <a:avLst/>
          </a:prstGeom>
          <a:noFill/>
        </p:spPr>
        <p:txBody>
          <a:bodyPr wrap="square" rtlCol="0" anchor="ctr">
            <a:spAutoFit/>
          </a:bodyPr>
          <a:lstStyle/>
          <a:p>
            <a:pPr algn="ctr">
              <a:defRPr/>
            </a:pPr>
            <a:r>
              <a:rPr lang="zh-CN" altLang="en-US"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sp>
        <p:nvSpPr>
          <p:cNvPr id="52" name="textcount"/>
          <p:cNvSpPr txBox="1"/>
          <p:nvPr/>
        </p:nvSpPr>
        <p:spPr>
          <a:xfrm>
            <a:off x="5173583" y="2368016"/>
            <a:ext cx="1982214" cy="645160"/>
          </a:xfrm>
          <a:prstGeom prst="rect">
            <a:avLst/>
          </a:prstGeom>
          <a:noFill/>
        </p:spPr>
        <p:txBody>
          <a:bodyPr vert="horz" wrap="square" rtlCol="0">
            <a:spAutoFit/>
          </a:bodyPr>
          <a:lstStyle/>
          <a:p>
            <a:pPr algn="ctr">
              <a:lnSpc>
                <a:spcPct val="150000"/>
              </a:lnSpc>
              <a:defRPr/>
            </a:pPr>
            <a:r>
              <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53" name="文本框 52"/>
          <p:cNvSpPr txBox="1"/>
          <p:nvPr/>
        </p:nvSpPr>
        <p:spPr>
          <a:xfrm>
            <a:off x="5325123" y="2005293"/>
            <a:ext cx="1679134" cy="369332"/>
          </a:xfrm>
          <a:prstGeom prst="rect">
            <a:avLst/>
          </a:prstGeom>
          <a:noFill/>
        </p:spPr>
        <p:txBody>
          <a:bodyPr wrap="square" rtlCol="0" anchor="ctr">
            <a:spAutoFit/>
          </a:bodyPr>
          <a:lstStyle/>
          <a:p>
            <a:pPr algn="ctr">
              <a:defRPr/>
            </a:pPr>
            <a:r>
              <a:rPr lang="zh-CN" altLang="en-US"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sp>
        <p:nvSpPr>
          <p:cNvPr id="54" name="textcount"/>
          <p:cNvSpPr txBox="1"/>
          <p:nvPr/>
        </p:nvSpPr>
        <p:spPr>
          <a:xfrm>
            <a:off x="9354670" y="2368016"/>
            <a:ext cx="1982214" cy="645160"/>
          </a:xfrm>
          <a:prstGeom prst="rect">
            <a:avLst/>
          </a:prstGeom>
          <a:noFill/>
        </p:spPr>
        <p:txBody>
          <a:bodyPr vert="horz" wrap="square" rtlCol="0">
            <a:spAutoFit/>
          </a:bodyPr>
          <a:lstStyle/>
          <a:p>
            <a:pPr algn="ctr">
              <a:lnSpc>
                <a:spcPct val="150000"/>
              </a:lnSpc>
              <a:defRPr/>
            </a:pPr>
            <a:r>
              <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55" name="文本框 54"/>
          <p:cNvSpPr txBox="1"/>
          <p:nvPr/>
        </p:nvSpPr>
        <p:spPr>
          <a:xfrm>
            <a:off x="9506210" y="2005293"/>
            <a:ext cx="1679134" cy="369332"/>
          </a:xfrm>
          <a:prstGeom prst="rect">
            <a:avLst/>
          </a:prstGeom>
          <a:noFill/>
        </p:spPr>
        <p:txBody>
          <a:bodyPr wrap="square" rtlCol="0" anchor="ctr">
            <a:spAutoFit/>
          </a:bodyPr>
          <a:lstStyle/>
          <a:p>
            <a:pPr algn="ctr">
              <a:defRPr/>
            </a:pPr>
            <a:r>
              <a:rPr lang="zh-CN" altLang="en-US"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sp>
        <p:nvSpPr>
          <p:cNvPr id="56" name="textcount"/>
          <p:cNvSpPr txBox="1"/>
          <p:nvPr/>
        </p:nvSpPr>
        <p:spPr>
          <a:xfrm>
            <a:off x="7255674" y="4543346"/>
            <a:ext cx="1982214" cy="645160"/>
          </a:xfrm>
          <a:prstGeom prst="rect">
            <a:avLst/>
          </a:prstGeom>
          <a:noFill/>
        </p:spPr>
        <p:txBody>
          <a:bodyPr vert="horz" wrap="square" rtlCol="0">
            <a:spAutoFit/>
          </a:bodyPr>
          <a:lstStyle/>
          <a:p>
            <a:pPr algn="ctr">
              <a:lnSpc>
                <a:spcPct val="150000"/>
              </a:lnSpc>
              <a:defRPr/>
            </a:pPr>
            <a:r>
              <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57" name="文本框 56"/>
          <p:cNvSpPr txBox="1"/>
          <p:nvPr/>
        </p:nvSpPr>
        <p:spPr>
          <a:xfrm>
            <a:off x="7407214" y="4180623"/>
            <a:ext cx="1679134" cy="369332"/>
          </a:xfrm>
          <a:prstGeom prst="rect">
            <a:avLst/>
          </a:prstGeom>
          <a:noFill/>
        </p:spPr>
        <p:txBody>
          <a:bodyPr wrap="square" rtlCol="0" anchor="ctr">
            <a:spAutoFit/>
          </a:bodyPr>
          <a:lstStyle/>
          <a:p>
            <a:pPr algn="ctr">
              <a:defRPr/>
            </a:pPr>
            <a:r>
              <a:rPr lang="zh-CN" altLang="en-US"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p:txBody>
      </p:sp>
      <p:sp>
        <p:nvSpPr>
          <p:cNvPr id="58" name="textcount"/>
          <p:cNvSpPr txBox="1"/>
          <p:nvPr/>
        </p:nvSpPr>
        <p:spPr>
          <a:xfrm>
            <a:off x="3149521" y="4543346"/>
            <a:ext cx="1982214" cy="645160"/>
          </a:xfrm>
          <a:prstGeom prst="rect">
            <a:avLst/>
          </a:prstGeom>
          <a:noFill/>
        </p:spPr>
        <p:txBody>
          <a:bodyPr vert="horz" wrap="square" rtlCol="0">
            <a:spAutoFit/>
          </a:bodyPr>
          <a:lstStyle/>
          <a:p>
            <a:pPr algn="ctr">
              <a:lnSpc>
                <a:spcPct val="150000"/>
              </a:lnSpc>
              <a:defRPr/>
            </a:pPr>
            <a:r>
              <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59" name="文本框 58"/>
          <p:cNvSpPr txBox="1"/>
          <p:nvPr/>
        </p:nvSpPr>
        <p:spPr>
          <a:xfrm>
            <a:off x="3301061" y="4180623"/>
            <a:ext cx="1679134" cy="369332"/>
          </a:xfrm>
          <a:prstGeom prst="rect">
            <a:avLst/>
          </a:prstGeom>
          <a:noFill/>
        </p:spPr>
        <p:txBody>
          <a:bodyPr wrap="square" rtlCol="0" anchor="ctr">
            <a:spAutoFit/>
          </a:bodyPr>
          <a:lstStyle/>
          <a:p>
            <a:pPr algn="ctr">
              <a:defRPr/>
            </a:pPr>
            <a:r>
              <a:rPr lang="zh-CN" altLang="en-US"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1"/>
                </a:gs>
                <a:gs pos="100000">
                  <a:schemeClr val="accent2"/>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rPr>
              <a:t>03</a:t>
            </a:r>
            <a:endParaRPr kumimoji="0" lang="zh-CN" altLang="en-US"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现代文学</a:t>
            </a:r>
            <a:endPar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lvl="0" algn="dist">
              <a:defRPr/>
            </a:pPr>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rPr>
              <a:t>CONTEMPORARY LITERATURE</a:t>
            </a:r>
            <a:endPar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endParaRPr>
          </a:p>
        </p:txBody>
      </p:sp>
      <p:sp>
        <p:nvSpPr>
          <p:cNvPr id="13" name="不完整圆 12"/>
          <p:cNvSpPr/>
          <p:nvPr/>
        </p:nvSpPr>
        <p:spPr>
          <a:xfrm flipH="1">
            <a:off x="4509561" y="180975"/>
            <a:ext cx="6864350" cy="6864350"/>
          </a:xfrm>
          <a:prstGeom prst="pie">
            <a:avLst>
              <a:gd name="adj1" fmla="val 7261952"/>
              <a:gd name="adj2" fmla="val 13951602"/>
            </a:avLst>
          </a:prstGeom>
          <a:noFill/>
          <a:ln w="12700" cap="flat" cmpd="sng" algn="ctr">
            <a:gradFill flip="none" rotWithShape="1">
              <a:gsLst>
                <a:gs pos="75000">
                  <a:schemeClr val="accent4">
                    <a:alpha val="0"/>
                  </a:schemeClr>
                </a:gs>
                <a:gs pos="100000">
                  <a:schemeClr val="accent3"/>
                </a:gs>
              </a:gsLst>
              <a:lin ang="108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4" name="不完整圆 13"/>
          <p:cNvSpPr/>
          <p:nvPr/>
        </p:nvSpPr>
        <p:spPr>
          <a:xfrm>
            <a:off x="771699" y="180975"/>
            <a:ext cx="6864350" cy="6864350"/>
          </a:xfrm>
          <a:prstGeom prst="pie">
            <a:avLst>
              <a:gd name="adj1" fmla="val 7261952"/>
              <a:gd name="adj2" fmla="val 13951602"/>
            </a:avLst>
          </a:prstGeom>
          <a:noFill/>
          <a:ln w="12700" cap="flat" cmpd="sng" algn="ctr">
            <a:gradFill flip="none" rotWithShape="1">
              <a:gsLst>
                <a:gs pos="75000">
                  <a:schemeClr val="accent2">
                    <a:alpha val="0"/>
                  </a:schemeClr>
                </a:gs>
                <a:gs pos="100000">
                  <a:schemeClr val="accent1"/>
                </a:gs>
              </a:gsLst>
              <a:lin ang="10800000" scaled="1"/>
              <a:tileRect/>
            </a:gradFill>
            <a:prstDash val="solid"/>
            <a:miter lim="800000"/>
          </a:ln>
          <a:effectLst/>
        </p:spPr>
        <p:txBody>
          <a:bodyPr rtlCol="0" anchor="ct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sp>
        <p:nvSpPr>
          <p:cNvPr id="15" name="不完整圆 14"/>
          <p:cNvSpPr/>
          <p:nvPr/>
        </p:nvSpPr>
        <p:spPr>
          <a:xfrm flipH="1">
            <a:off x="5660663" y="1382190"/>
            <a:ext cx="4654926" cy="4654926"/>
          </a:xfrm>
          <a:prstGeom prst="pie">
            <a:avLst>
              <a:gd name="adj1" fmla="val 5387899"/>
              <a:gd name="adj2" fmla="val 16209087"/>
            </a:avLst>
          </a:prstGeom>
          <a:gradFill flip="none" rotWithShape="1">
            <a:gsLst>
              <a:gs pos="0">
                <a:schemeClr val="accent1">
                  <a:alpha val="20000"/>
                </a:schemeClr>
              </a:gs>
              <a:gs pos="100000">
                <a:schemeClr val="accent1">
                  <a:alpha val="0"/>
                </a:schemeClr>
              </a:gs>
            </a:gsLst>
            <a:lin ang="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sp>
        <p:nvSpPr>
          <p:cNvPr id="16" name="不完整圆 15"/>
          <p:cNvSpPr/>
          <p:nvPr/>
        </p:nvSpPr>
        <p:spPr>
          <a:xfrm>
            <a:off x="1876411" y="1382190"/>
            <a:ext cx="4654926" cy="4654926"/>
          </a:xfrm>
          <a:prstGeom prst="pie">
            <a:avLst>
              <a:gd name="adj1" fmla="val 5387899"/>
              <a:gd name="adj2" fmla="val 16209087"/>
            </a:avLst>
          </a:prstGeom>
          <a:gradFill flip="none" rotWithShape="1">
            <a:gsLst>
              <a:gs pos="0">
                <a:schemeClr val="accent3">
                  <a:alpha val="20000"/>
                </a:schemeClr>
              </a:gs>
              <a:gs pos="100000">
                <a:schemeClr val="accent3">
                  <a:alpha val="0"/>
                </a:schemeClr>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 name="矩形 16"/>
          <p:cNvSpPr/>
          <p:nvPr/>
        </p:nvSpPr>
        <p:spPr>
          <a:xfrm>
            <a:off x="4185048" y="3703303"/>
            <a:ext cx="3841352" cy="1085850"/>
          </a:xfrm>
          <a:prstGeom prst="rect">
            <a:avLst/>
          </a:prstGeom>
          <a:gradFill flip="none" rotWithShape="1">
            <a:gsLst>
              <a:gs pos="0">
                <a:schemeClr val="accent1">
                  <a:alpha val="0"/>
                </a:schemeClr>
              </a:gs>
              <a:gs pos="100000">
                <a:schemeClr val="accent2"/>
              </a:gs>
            </a:gsLst>
            <a:lin ang="0" scaled="1"/>
            <a:tileRect/>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 name="矩形 17"/>
          <p:cNvSpPr/>
          <p:nvPr/>
        </p:nvSpPr>
        <p:spPr>
          <a:xfrm>
            <a:off x="4185048" y="2623803"/>
            <a:ext cx="3841351" cy="1085850"/>
          </a:xfrm>
          <a:prstGeom prst="rect">
            <a:avLst/>
          </a:prstGeom>
          <a:gradFill flip="none" rotWithShape="1">
            <a:gsLst>
              <a:gs pos="0">
                <a:schemeClr val="accent4"/>
              </a:gs>
              <a:gs pos="100000">
                <a:schemeClr val="accent3">
                  <a:alpha val="0"/>
                </a:schemeClr>
              </a:gs>
            </a:gsLst>
            <a:lin ang="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椭圆 18"/>
          <p:cNvSpPr/>
          <p:nvPr/>
        </p:nvSpPr>
        <p:spPr>
          <a:xfrm>
            <a:off x="3121199" y="2623803"/>
            <a:ext cx="2165350" cy="2165350"/>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20" name="椭圆 19"/>
          <p:cNvSpPr/>
          <p:nvPr/>
        </p:nvSpPr>
        <p:spPr>
          <a:xfrm>
            <a:off x="6905451" y="2623803"/>
            <a:ext cx="2165350" cy="2165350"/>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21" name="文本框 20"/>
          <p:cNvSpPr txBox="1"/>
          <p:nvPr/>
        </p:nvSpPr>
        <p:spPr>
          <a:xfrm>
            <a:off x="7403411" y="3275591"/>
            <a:ext cx="1169430" cy="861774"/>
          </a:xfrm>
          <a:prstGeom prst="rect">
            <a:avLst/>
          </a:prstGeom>
          <a:noFill/>
          <a:ln>
            <a:noFill/>
          </a:ln>
        </p:spPr>
        <p:txBody>
          <a:bodyPr wrap="square" lIns="0" tIns="0" rIns="0" bIns="0" rtlCol="0">
            <a:spAutoFit/>
          </a:bodyPr>
          <a:lstStyle/>
          <a:p>
            <a:pPr algn="ctr" hangingPunct="0">
              <a:defRPr/>
            </a:pPr>
            <a:r>
              <a:rPr lang="zh-CN" altLang="en-US" sz="2800" spc="100" dirty="0">
                <a:solidFill>
                  <a:prstClr val="white"/>
                </a:solidFill>
                <a:effectLst>
                  <a:outerShdw blurRad="127000" dist="63500" dir="5400000" algn="t" rotWithShape="0">
                    <a:srgbClr val="061B66">
                      <a:lumMod val="50000"/>
                      <a:alpha val="52000"/>
                    </a:srgb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rPr>
              <a:t>添加</a:t>
            </a:r>
            <a:endParaRPr lang="zh-CN" altLang="en-US" sz="2800" spc="100" dirty="0">
              <a:solidFill>
                <a:prstClr val="white"/>
              </a:solidFill>
              <a:effectLst>
                <a:outerShdw blurRad="127000" dist="63500" dir="5400000" algn="t" rotWithShape="0">
                  <a:srgbClr val="061B66">
                    <a:lumMod val="50000"/>
                    <a:alpha val="52000"/>
                  </a:srgb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endParaRPr>
          </a:p>
          <a:p>
            <a:pPr algn="ctr" hangingPunct="0">
              <a:defRPr/>
            </a:pPr>
            <a:r>
              <a:rPr lang="zh-CN" altLang="en-US" sz="2800" spc="100" dirty="0">
                <a:solidFill>
                  <a:prstClr val="white"/>
                </a:solidFill>
                <a:effectLst>
                  <a:outerShdw blurRad="127000" dist="63500" dir="5400000" algn="t" rotWithShape="0">
                    <a:srgbClr val="061B66">
                      <a:lumMod val="50000"/>
                      <a:alpha val="52000"/>
                    </a:srgb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rPr>
              <a:t>标题</a:t>
            </a:r>
            <a:endParaRPr lang="zh-CN" altLang="en-US" sz="2800" spc="100" dirty="0">
              <a:solidFill>
                <a:prstClr val="white"/>
              </a:solidFill>
              <a:effectLst>
                <a:outerShdw blurRad="127000" dist="63500" dir="5400000" algn="t" rotWithShape="0">
                  <a:srgbClr val="061B66">
                    <a:lumMod val="50000"/>
                    <a:alpha val="52000"/>
                  </a:srgb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endParaRPr>
          </a:p>
        </p:txBody>
      </p:sp>
      <p:sp>
        <p:nvSpPr>
          <p:cNvPr id="22" name="文本框 21"/>
          <p:cNvSpPr txBox="1"/>
          <p:nvPr/>
        </p:nvSpPr>
        <p:spPr>
          <a:xfrm>
            <a:off x="3619159" y="3275591"/>
            <a:ext cx="1169430" cy="861774"/>
          </a:xfrm>
          <a:prstGeom prst="rect">
            <a:avLst/>
          </a:prstGeom>
          <a:noFill/>
          <a:ln>
            <a:noFill/>
          </a:ln>
        </p:spPr>
        <p:txBody>
          <a:bodyPr wrap="square" lIns="0" tIns="0" rIns="0" bIns="0" rtlCol="0">
            <a:spAutoFit/>
          </a:bodyPr>
          <a:lstStyle/>
          <a:p>
            <a:pPr algn="ctr" hangingPunct="0">
              <a:defRPr/>
            </a:pPr>
            <a:r>
              <a:rPr lang="zh-CN" altLang="en-US" sz="2800" spc="100" dirty="0">
                <a:solidFill>
                  <a:prstClr val="white"/>
                </a:solidFill>
                <a:effectLst>
                  <a:outerShdw blurRad="114300" dist="50800" dir="5400000" algn="t" rotWithShape="0">
                    <a:srgbClr val="E39949">
                      <a:lumMod val="50000"/>
                      <a:alpha val="68000"/>
                    </a:srgb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rPr>
              <a:t>添加</a:t>
            </a:r>
            <a:endParaRPr lang="en-US" altLang="zh-CN" sz="2800" spc="100" dirty="0">
              <a:solidFill>
                <a:prstClr val="white"/>
              </a:solidFill>
              <a:effectLst>
                <a:outerShdw blurRad="114300" dist="50800" dir="5400000" algn="t" rotWithShape="0">
                  <a:srgbClr val="E39949">
                    <a:lumMod val="50000"/>
                    <a:alpha val="68000"/>
                  </a:srgb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endParaRPr>
          </a:p>
          <a:p>
            <a:pPr algn="ctr" hangingPunct="0">
              <a:defRPr/>
            </a:pPr>
            <a:r>
              <a:rPr lang="zh-CN" altLang="en-US" sz="2800" spc="100" dirty="0">
                <a:solidFill>
                  <a:prstClr val="white"/>
                </a:solidFill>
                <a:effectLst>
                  <a:outerShdw blurRad="114300" dist="50800" dir="5400000" algn="t" rotWithShape="0">
                    <a:srgbClr val="E39949">
                      <a:lumMod val="50000"/>
                      <a:alpha val="68000"/>
                    </a:srgb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rPr>
              <a:t>标题</a:t>
            </a:r>
            <a:endParaRPr lang="zh-CN" altLang="en-US" sz="2800" spc="100" dirty="0">
              <a:solidFill>
                <a:prstClr val="white"/>
              </a:solidFill>
              <a:effectLst>
                <a:outerShdw blurRad="114300" dist="50800" dir="5400000" algn="t" rotWithShape="0">
                  <a:srgbClr val="E39949">
                    <a:lumMod val="50000"/>
                    <a:alpha val="68000"/>
                  </a:srgb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endParaRPr>
          </a:p>
        </p:txBody>
      </p:sp>
      <p:sp>
        <p:nvSpPr>
          <p:cNvPr id="23" name="文本框 22"/>
          <p:cNvSpPr txBox="1"/>
          <p:nvPr/>
        </p:nvSpPr>
        <p:spPr>
          <a:xfrm>
            <a:off x="5511285" y="3371099"/>
            <a:ext cx="1169430" cy="738664"/>
          </a:xfrm>
          <a:prstGeom prst="rect">
            <a:avLst/>
          </a:prstGeom>
          <a:noFill/>
          <a:ln>
            <a:noFill/>
          </a:ln>
        </p:spPr>
        <p:txBody>
          <a:bodyPr wrap="square" lIns="0" tIns="0" rIns="0" bIns="0" rtlCol="0">
            <a:spAutoFit/>
          </a:bodyPr>
          <a:lstStyle/>
          <a:p>
            <a:pPr algn="ctr" hangingPunct="0">
              <a:defRPr/>
            </a:pPr>
            <a:r>
              <a:rPr lang="en-US" altLang="zh-CN" sz="4800" spc="100" dirty="0">
                <a:ln w="69850">
                  <a:gradFill>
                    <a:gsLst>
                      <a:gs pos="0">
                        <a:schemeClr val="accent3"/>
                      </a:gs>
                      <a:gs pos="100000">
                        <a:schemeClr val="accent4"/>
                      </a:gs>
                    </a:gsLst>
                    <a:lin ang="2700000" scaled="0"/>
                  </a:gradFill>
                </a:ln>
                <a:solidFill>
                  <a:prstClr val="white"/>
                </a:solidFill>
                <a:effectLst>
                  <a:outerShdw blurRad="127000" dist="63500" dir="5400000" algn="t" rotWithShape="0">
                    <a:srgbClr val="061B66">
                      <a:alpha val="32000"/>
                    </a:srgb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rPr>
              <a:t>VS</a:t>
            </a:r>
            <a:endParaRPr lang="zh-CN" altLang="en-US" sz="4800" spc="100" dirty="0">
              <a:ln w="69850">
                <a:gradFill>
                  <a:gsLst>
                    <a:gs pos="0">
                      <a:schemeClr val="accent3"/>
                    </a:gs>
                    <a:gs pos="100000">
                      <a:schemeClr val="accent4"/>
                    </a:gs>
                  </a:gsLst>
                  <a:lin ang="2700000" scaled="0"/>
                </a:gradFill>
              </a:ln>
              <a:solidFill>
                <a:prstClr val="white"/>
              </a:solidFill>
              <a:effectLst>
                <a:outerShdw blurRad="127000" dist="63500" dir="5400000" algn="t" rotWithShape="0">
                  <a:srgbClr val="061B66">
                    <a:alpha val="32000"/>
                  </a:srgb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endParaRPr>
          </a:p>
        </p:txBody>
      </p:sp>
      <p:sp>
        <p:nvSpPr>
          <p:cNvPr id="24" name="椭圆 23"/>
          <p:cNvSpPr/>
          <p:nvPr/>
        </p:nvSpPr>
        <p:spPr>
          <a:xfrm>
            <a:off x="2106957" y="1308239"/>
            <a:ext cx="1218048" cy="1218048"/>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添加</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标题</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p:txBody>
      </p:sp>
      <p:sp>
        <p:nvSpPr>
          <p:cNvPr id="25" name="椭圆 24"/>
          <p:cNvSpPr/>
          <p:nvPr/>
        </p:nvSpPr>
        <p:spPr>
          <a:xfrm>
            <a:off x="1368391" y="3094279"/>
            <a:ext cx="1218048" cy="1218048"/>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添加</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标题</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p:txBody>
      </p:sp>
      <p:sp>
        <p:nvSpPr>
          <p:cNvPr id="26" name="椭圆 25"/>
          <p:cNvSpPr/>
          <p:nvPr/>
        </p:nvSpPr>
        <p:spPr>
          <a:xfrm>
            <a:off x="2277271" y="4886669"/>
            <a:ext cx="1218048" cy="1218048"/>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添加</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标题</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p:txBody>
      </p:sp>
      <p:sp>
        <p:nvSpPr>
          <p:cNvPr id="27" name="椭圆 26"/>
          <p:cNvSpPr/>
          <p:nvPr/>
        </p:nvSpPr>
        <p:spPr>
          <a:xfrm>
            <a:off x="9615228" y="3058906"/>
            <a:ext cx="1218048" cy="1218048"/>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添加</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标题</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p:txBody>
      </p:sp>
      <p:sp>
        <p:nvSpPr>
          <p:cNvPr id="28" name="椭圆 27"/>
          <p:cNvSpPr/>
          <p:nvPr/>
        </p:nvSpPr>
        <p:spPr>
          <a:xfrm>
            <a:off x="8942673" y="1308239"/>
            <a:ext cx="1218048" cy="1218048"/>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添加</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标题</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p:txBody>
      </p:sp>
      <p:sp>
        <p:nvSpPr>
          <p:cNvPr id="29" name="椭圆 28"/>
          <p:cNvSpPr/>
          <p:nvPr/>
        </p:nvSpPr>
        <p:spPr>
          <a:xfrm>
            <a:off x="8922756" y="4886669"/>
            <a:ext cx="1218048" cy="1218048"/>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添加</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a:p>
            <a:pPr algn="ctr"/>
            <a:r>
              <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标题</a:t>
            </a:r>
            <a:endParaRPr lang="zh-CN" altLang="en-US" kern="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p:txBody>
      </p:sp>
      <p:sp>
        <p:nvSpPr>
          <p:cNvPr id="30" name="椭圆 29"/>
          <p:cNvSpPr/>
          <p:nvPr/>
        </p:nvSpPr>
        <p:spPr>
          <a:xfrm>
            <a:off x="1295008" y="4857436"/>
            <a:ext cx="348649" cy="348649"/>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algn="ct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31" name="椭圆 30"/>
          <p:cNvSpPr/>
          <p:nvPr/>
        </p:nvSpPr>
        <p:spPr>
          <a:xfrm>
            <a:off x="1488348" y="2526287"/>
            <a:ext cx="144000" cy="145092"/>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algn="ct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32" name="椭圆 31"/>
          <p:cNvSpPr/>
          <p:nvPr/>
        </p:nvSpPr>
        <p:spPr>
          <a:xfrm>
            <a:off x="647309" y="2027044"/>
            <a:ext cx="288000" cy="288000"/>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algn="ct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33" name="椭圆 32"/>
          <p:cNvSpPr/>
          <p:nvPr/>
        </p:nvSpPr>
        <p:spPr>
          <a:xfrm>
            <a:off x="575438" y="4253341"/>
            <a:ext cx="144000" cy="145092"/>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algn="ct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34" name="椭圆 33"/>
          <p:cNvSpPr/>
          <p:nvPr/>
        </p:nvSpPr>
        <p:spPr>
          <a:xfrm>
            <a:off x="875151" y="3654654"/>
            <a:ext cx="262063" cy="262063"/>
          </a:xfrm>
          <a:prstGeom prst="ellipse">
            <a:avLst/>
          </a:prstGeom>
          <a:gradFill flip="none" rotWithShape="1">
            <a:gsLst>
              <a:gs pos="0">
                <a:schemeClr val="accent1">
                  <a:alpha val="50000"/>
                </a:schemeClr>
              </a:gs>
              <a:gs pos="100000">
                <a:schemeClr val="accent2">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algn="ct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35" name="椭圆 34"/>
          <p:cNvSpPr/>
          <p:nvPr/>
        </p:nvSpPr>
        <p:spPr>
          <a:xfrm>
            <a:off x="11351351" y="4857436"/>
            <a:ext cx="348649" cy="348649"/>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6" name="椭圆 35"/>
          <p:cNvSpPr/>
          <p:nvPr/>
        </p:nvSpPr>
        <p:spPr>
          <a:xfrm>
            <a:off x="11544691" y="2526287"/>
            <a:ext cx="144000" cy="145092"/>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algn="ct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37" name="椭圆 36"/>
          <p:cNvSpPr/>
          <p:nvPr/>
        </p:nvSpPr>
        <p:spPr>
          <a:xfrm>
            <a:off x="10692593" y="2138431"/>
            <a:ext cx="288000" cy="288000"/>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algn="ct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38" name="椭圆 37"/>
          <p:cNvSpPr/>
          <p:nvPr/>
        </p:nvSpPr>
        <p:spPr>
          <a:xfrm>
            <a:off x="10656112" y="4738397"/>
            <a:ext cx="150538" cy="145092"/>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algn="ct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39" name="椭圆 38"/>
          <p:cNvSpPr/>
          <p:nvPr/>
        </p:nvSpPr>
        <p:spPr>
          <a:xfrm>
            <a:off x="10989504" y="3409823"/>
            <a:ext cx="262063" cy="262063"/>
          </a:xfrm>
          <a:prstGeom prst="ellipse">
            <a:avLst/>
          </a:prstGeom>
          <a:gradFill flip="none" rotWithShape="1">
            <a:gsLst>
              <a:gs pos="0">
                <a:schemeClr val="accent3">
                  <a:alpha val="50000"/>
                </a:schemeClr>
              </a:gs>
              <a:gs pos="100000">
                <a:schemeClr val="accent4">
                  <a:alpha val="0"/>
                </a:schemeClr>
              </a:gs>
            </a:gsLst>
            <a:path path="circle">
              <a:fillToRect r="100000" b="100000"/>
            </a:path>
            <a:tileRect l="-100000" t="-100000"/>
          </a:gradFill>
          <a:ln w="12700" cap="flat" cmpd="sng" algn="ctr">
            <a:noFill/>
            <a:prstDash val="solid"/>
            <a:miter lim="800000"/>
          </a:ln>
          <a:effectLst>
            <a:outerShdw blurRad="381000" dist="228600" dir="3600000" sx="97000" sy="97000" algn="tl" rotWithShape="0">
              <a:srgbClr val="061B66">
                <a:lumMod val="50000"/>
                <a:alpha val="19000"/>
              </a:srgbClr>
            </a:outerShdw>
          </a:effectLst>
        </p:spPr>
        <p:txBody>
          <a:bodyPr rtlCol="0" anchor="ctr"/>
          <a:lstStyle/>
          <a:p>
            <a:pPr algn="ctr"/>
            <a:endParaRPr lang="zh-CN" altLang="en-US" sz="1600" kern="0" dirty="0">
              <a:solidFill>
                <a:prstClr val="white"/>
              </a:solidFill>
              <a:latin typeface="思源黑体 CN Light" panose="020B0300000000000000" pitchFamily="34" charset="-122"/>
              <a:ea typeface="思源黑体 CN Light" panose="020B0300000000000000" pitchFamily="34" charset="-122"/>
            </a:endParaRPr>
          </a:p>
        </p:txBody>
      </p:sp>
      <p:sp>
        <p:nvSpPr>
          <p:cNvPr id="40" name="文本框 39"/>
          <p:cNvSpPr txBox="1"/>
          <p:nvPr/>
        </p:nvSpPr>
        <p:spPr>
          <a:xfrm>
            <a:off x="5511285" y="3371099"/>
            <a:ext cx="1169430" cy="738664"/>
          </a:xfrm>
          <a:prstGeom prst="rect">
            <a:avLst/>
          </a:prstGeom>
          <a:noFill/>
          <a:ln>
            <a:noFill/>
          </a:ln>
        </p:spPr>
        <p:txBody>
          <a:bodyPr wrap="square" lIns="0" tIns="0" rIns="0" bIns="0" rtlCol="0">
            <a:spAutoFit/>
          </a:bodyPr>
          <a:lstStyle/>
          <a:p>
            <a:pPr algn="ctr" hangingPunct="0">
              <a:defRPr/>
            </a:pPr>
            <a:r>
              <a:rPr lang="en-US" altLang="zh-CN" sz="4800" spc="100" dirty="0">
                <a:ln w="38100">
                  <a:noFill/>
                </a:ln>
                <a:solidFill>
                  <a:prstClr val="white"/>
                </a:solidFill>
                <a:latin typeface="思源宋体 CN Heavy" panose="02020900000000000000" pitchFamily="18" charset="-122"/>
                <a:ea typeface="思源宋体 CN Heavy" panose="02020900000000000000" pitchFamily="18" charset="-122"/>
                <a:cs typeface="汉仪典雅体简" panose="00020600040101010101" pitchFamily="18" charset="-122"/>
              </a:rPr>
              <a:t>VS</a:t>
            </a:r>
            <a:endParaRPr lang="zh-CN" altLang="en-US" sz="4800" spc="100" dirty="0">
              <a:ln w="38100">
                <a:noFill/>
              </a:ln>
              <a:solidFill>
                <a:prstClr val="white"/>
              </a:solidFill>
              <a:latin typeface="思源宋体 CN Heavy" panose="02020900000000000000" pitchFamily="18" charset="-122"/>
              <a:ea typeface="思源宋体 CN Heavy" panose="02020900000000000000" pitchFamily="18" charset="-122"/>
              <a:cs typeface="汉仪典雅体简" panose="00020600040101010101" pitchFamily="18"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1">
            <a:extLst>
              <a:ext uri="{28A0092B-C50C-407E-A947-70E740481C1C}">
                <a14:useLocalDpi xmlns:a14="http://schemas.microsoft.com/office/drawing/2010/main" val="0"/>
              </a:ext>
            </a:extLst>
          </a:blip>
          <a:srcRect t="13602" r="5953"/>
          <a:stretch>
            <a:fillRect/>
          </a:stretch>
        </p:blipFill>
        <p:spPr>
          <a:xfrm>
            <a:off x="2975833" y="0"/>
            <a:ext cx="9216169" cy="6858000"/>
          </a:xfrm>
          <a:custGeom>
            <a:avLst/>
            <a:gdLst>
              <a:gd name="connsiteX0" fmla="*/ 0 w 9216169"/>
              <a:gd name="connsiteY0" fmla="*/ 0 h 6858000"/>
              <a:gd name="connsiteX1" fmla="*/ 9216169 w 9216169"/>
              <a:gd name="connsiteY1" fmla="*/ 0 h 6858000"/>
              <a:gd name="connsiteX2" fmla="*/ 9216169 w 9216169"/>
              <a:gd name="connsiteY2" fmla="*/ 6858000 h 6858000"/>
              <a:gd name="connsiteX3" fmla="*/ 0 w 92161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16169" h="6858000">
                <a:moveTo>
                  <a:pt x="0" y="0"/>
                </a:moveTo>
                <a:lnTo>
                  <a:pt x="9216169" y="0"/>
                </a:lnTo>
                <a:lnTo>
                  <a:pt x="9216169" y="6858000"/>
                </a:lnTo>
                <a:lnTo>
                  <a:pt x="0" y="6858000"/>
                </a:lnTo>
                <a:close/>
              </a:path>
            </a:pathLst>
          </a:custGeom>
        </p:spPr>
      </p:pic>
      <p:sp>
        <p:nvSpPr>
          <p:cNvPr id="40" name="任意多边形: 形状 39"/>
          <p:cNvSpPr/>
          <p:nvPr/>
        </p:nvSpPr>
        <p:spPr>
          <a:xfrm>
            <a:off x="9436009" y="0"/>
            <a:ext cx="2755992" cy="6858000"/>
          </a:xfrm>
          <a:custGeom>
            <a:avLst/>
            <a:gdLst>
              <a:gd name="connsiteX0" fmla="*/ 0 w 2755992"/>
              <a:gd name="connsiteY0" fmla="*/ 0 h 6858000"/>
              <a:gd name="connsiteX1" fmla="*/ 2755992 w 2755992"/>
              <a:gd name="connsiteY1" fmla="*/ 0 h 6858000"/>
              <a:gd name="connsiteX2" fmla="*/ 2755992 w 2755992"/>
              <a:gd name="connsiteY2" fmla="*/ 6858000 h 6858000"/>
              <a:gd name="connsiteX3" fmla="*/ 365377 w 2755992"/>
              <a:gd name="connsiteY3" fmla="*/ 6858000 h 6858000"/>
              <a:gd name="connsiteX4" fmla="*/ 424951 w 2755992"/>
              <a:gd name="connsiteY4" fmla="*/ 6705844 h 6858000"/>
              <a:gd name="connsiteX5" fmla="*/ 0 w 2755992"/>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5992" h="6858000">
                <a:moveTo>
                  <a:pt x="0" y="0"/>
                </a:moveTo>
                <a:lnTo>
                  <a:pt x="2755992" y="0"/>
                </a:lnTo>
                <a:lnTo>
                  <a:pt x="2755992" y="6858000"/>
                </a:lnTo>
                <a:lnTo>
                  <a:pt x="365377" y="6858000"/>
                </a:lnTo>
                <a:lnTo>
                  <a:pt x="424951" y="6705844"/>
                </a:lnTo>
                <a:cubicBezTo>
                  <a:pt x="834429" y="5746356"/>
                  <a:pt x="2091531" y="3668623"/>
                  <a:pt x="0" y="0"/>
                </a:cubicBezTo>
                <a:close/>
              </a:path>
            </a:pathLst>
          </a:custGeom>
          <a:solidFill>
            <a:schemeClr val="bg1"/>
          </a:solidFill>
          <a:ln>
            <a:noFill/>
          </a:ln>
          <a:effectLst>
            <a:outerShdw blurRad="127000" dist="38100" dir="10800000" algn="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1" name="任意多边形: 形状 40"/>
          <p:cNvSpPr/>
          <p:nvPr/>
        </p:nvSpPr>
        <p:spPr>
          <a:xfrm rot="21540000">
            <a:off x="5208908" y="-13883"/>
            <a:ext cx="1531050" cy="6876543"/>
          </a:xfrm>
          <a:custGeom>
            <a:avLst/>
            <a:gdLst>
              <a:gd name="connsiteX0" fmla="*/ 0 w 1437260"/>
              <a:gd name="connsiteY0" fmla="*/ 0 h 6876543"/>
              <a:gd name="connsiteX1" fmla="*/ 73444 w 1437260"/>
              <a:gd name="connsiteY1" fmla="*/ 1282 h 6876543"/>
              <a:gd name="connsiteX2" fmla="*/ 123071 w 1437260"/>
              <a:gd name="connsiteY2" fmla="*/ 64694 h 6876543"/>
              <a:gd name="connsiteX3" fmla="*/ 1437260 w 1437260"/>
              <a:gd name="connsiteY3" fmla="*/ 4313283 h 6876543"/>
              <a:gd name="connsiteX4" fmla="*/ 1074204 w 1437260"/>
              <a:gd name="connsiteY4" fmla="*/ 6680597 h 6876543"/>
              <a:gd name="connsiteX5" fmla="*/ 1002501 w 1437260"/>
              <a:gd name="connsiteY5" fmla="*/ 6876543 h 6876543"/>
              <a:gd name="connsiteX6" fmla="*/ 444858 w 1437260"/>
              <a:gd name="connsiteY6" fmla="*/ 6866810 h 6876543"/>
              <a:gd name="connsiteX7" fmla="*/ 492082 w 1437260"/>
              <a:gd name="connsiteY7" fmla="*/ 6758692 h 6876543"/>
              <a:gd name="connsiteX8" fmla="*/ 1049681 w 1437260"/>
              <a:gd name="connsiteY8" fmla="*/ 3859741 h 6876543"/>
              <a:gd name="connsiteX9" fmla="*/ 131867 w 1437260"/>
              <a:gd name="connsiteY9" fmla="*/ 220901 h 6876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7260" h="6876543">
                <a:moveTo>
                  <a:pt x="0" y="0"/>
                </a:moveTo>
                <a:lnTo>
                  <a:pt x="73444" y="1282"/>
                </a:lnTo>
                <a:lnTo>
                  <a:pt x="123071" y="64694"/>
                </a:lnTo>
                <a:cubicBezTo>
                  <a:pt x="936191" y="1160940"/>
                  <a:pt x="1437260" y="2660080"/>
                  <a:pt x="1437260" y="4313283"/>
                </a:cubicBezTo>
                <a:cubicBezTo>
                  <a:pt x="1437260" y="5153006"/>
                  <a:pt x="1307985" y="5952980"/>
                  <a:pt x="1074204" y="6680597"/>
                </a:cubicBezTo>
                <a:lnTo>
                  <a:pt x="1002501" y="6876543"/>
                </a:lnTo>
                <a:lnTo>
                  <a:pt x="444858" y="6866810"/>
                </a:lnTo>
                <a:lnTo>
                  <a:pt x="492082" y="6758692"/>
                </a:lnTo>
                <a:cubicBezTo>
                  <a:pt x="847689" y="5896940"/>
                  <a:pt x="1049681" y="4909394"/>
                  <a:pt x="1049681" y="3859741"/>
                </a:cubicBezTo>
                <a:cubicBezTo>
                  <a:pt x="1049682" y="2495193"/>
                  <a:pt x="708314" y="1235605"/>
                  <a:pt x="131867" y="220901"/>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42" name="任意多边形: 形状 41"/>
          <p:cNvSpPr/>
          <p:nvPr/>
        </p:nvSpPr>
        <p:spPr>
          <a:xfrm flipH="1">
            <a:off x="-1" y="0"/>
            <a:ext cx="6430101" cy="6858000"/>
          </a:xfrm>
          <a:custGeom>
            <a:avLst/>
            <a:gdLst>
              <a:gd name="connsiteX0" fmla="*/ 6036202 w 6036202"/>
              <a:gd name="connsiteY0" fmla="*/ 0 h 6858000"/>
              <a:gd name="connsiteX1" fmla="*/ 1156064 w 6036202"/>
              <a:gd name="connsiteY1" fmla="*/ 0 h 6858000"/>
              <a:gd name="connsiteX2" fmla="*/ 977946 w 6036202"/>
              <a:gd name="connsiteY2" fmla="*/ 293477 h 6858000"/>
              <a:gd name="connsiteX3" fmla="*/ 570483 w 6036202"/>
              <a:gd name="connsiteY3" fmla="*/ 6802852 h 6858000"/>
              <a:gd name="connsiteX4" fmla="*/ 588306 w 6036202"/>
              <a:gd name="connsiteY4" fmla="*/ 6858000 h 6858000"/>
              <a:gd name="connsiteX5" fmla="*/ 6036202 w 603620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202" h="6858000">
                <a:moveTo>
                  <a:pt x="6036202" y="0"/>
                </a:moveTo>
                <a:lnTo>
                  <a:pt x="1156064" y="0"/>
                </a:lnTo>
                <a:lnTo>
                  <a:pt x="977946" y="293477"/>
                </a:lnTo>
                <a:cubicBezTo>
                  <a:pt x="-783357" y="3344727"/>
                  <a:pt x="322606" y="6062159"/>
                  <a:pt x="570483" y="6802852"/>
                </a:cubicBezTo>
                <a:lnTo>
                  <a:pt x="588306" y="6858000"/>
                </a:lnTo>
                <a:lnTo>
                  <a:pt x="6036202" y="6858000"/>
                </a:lnTo>
                <a:close/>
              </a:path>
            </a:pathLst>
          </a:custGeom>
          <a:solidFill>
            <a:schemeClr val="bg1"/>
          </a:solidFill>
          <a:ln>
            <a:noFill/>
          </a:ln>
          <a:effectLst>
            <a:outerShdw blurRad="127000" dist="38100" algn="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3" name="任意多边形: 形状 42"/>
          <p:cNvSpPr/>
          <p:nvPr/>
        </p:nvSpPr>
        <p:spPr>
          <a:xfrm>
            <a:off x="9425434" y="0"/>
            <a:ext cx="1820354" cy="6858000"/>
          </a:xfrm>
          <a:custGeom>
            <a:avLst/>
            <a:gdLst>
              <a:gd name="connsiteX0" fmla="*/ 0 w 1820354"/>
              <a:gd name="connsiteY0" fmla="*/ 0 h 6858000"/>
              <a:gd name="connsiteX1" fmla="*/ 43645 w 1820354"/>
              <a:gd name="connsiteY1" fmla="*/ 0 h 6858000"/>
              <a:gd name="connsiteX2" fmla="*/ 218631 w 1820354"/>
              <a:gd name="connsiteY2" fmla="*/ 170047 h 6858000"/>
              <a:gd name="connsiteX3" fmla="*/ 1820354 w 1820354"/>
              <a:gd name="connsiteY3" fmla="*/ 4547100 h 6858000"/>
              <a:gd name="connsiteX4" fmla="*/ 1499338 w 1820354"/>
              <a:gd name="connsiteY4" fmla="*/ 6692659 h 6858000"/>
              <a:gd name="connsiteX5" fmla="*/ 1440312 w 1820354"/>
              <a:gd name="connsiteY5" fmla="*/ 6858000 h 6858000"/>
              <a:gd name="connsiteX6" fmla="*/ 630619 w 1820354"/>
              <a:gd name="connsiteY6" fmla="*/ 6858000 h 6858000"/>
              <a:gd name="connsiteX7" fmla="*/ 651869 w 1820354"/>
              <a:gd name="connsiteY7" fmla="*/ 6813273 h 6858000"/>
              <a:gd name="connsiteX8" fmla="*/ 1243261 w 1820354"/>
              <a:gd name="connsiteY8" fmla="*/ 3955047 h 6858000"/>
              <a:gd name="connsiteX9" fmla="*/ 46806 w 1820354"/>
              <a:gd name="connsiteY9" fmla="*/ 574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354" h="6858000">
                <a:moveTo>
                  <a:pt x="0" y="0"/>
                </a:moveTo>
                <a:lnTo>
                  <a:pt x="43645" y="0"/>
                </a:lnTo>
                <a:lnTo>
                  <a:pt x="218631" y="170047"/>
                </a:lnTo>
                <a:cubicBezTo>
                  <a:pt x="1192453" y="1177510"/>
                  <a:pt x="1820354" y="2763360"/>
                  <a:pt x="1820354" y="4547100"/>
                </a:cubicBezTo>
                <a:cubicBezTo>
                  <a:pt x="1820354" y="5308163"/>
                  <a:pt x="1706048" y="6033200"/>
                  <a:pt x="1499338" y="6692659"/>
                </a:cubicBezTo>
                <a:lnTo>
                  <a:pt x="1440312" y="6858000"/>
                </a:lnTo>
                <a:lnTo>
                  <a:pt x="630619" y="6858000"/>
                </a:lnTo>
                <a:lnTo>
                  <a:pt x="651869" y="6813273"/>
                </a:lnTo>
                <a:cubicBezTo>
                  <a:pt x="1027151" y="5979860"/>
                  <a:pt x="1243261" y="5001508"/>
                  <a:pt x="1243261" y="3955047"/>
                </a:cubicBezTo>
                <a:cubicBezTo>
                  <a:pt x="1243261" y="2432922"/>
                  <a:pt x="786037" y="1054897"/>
                  <a:pt x="46806" y="57402"/>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46" name="任意多边形: 形状 45"/>
          <p:cNvSpPr/>
          <p:nvPr/>
        </p:nvSpPr>
        <p:spPr>
          <a:xfrm flipH="1">
            <a:off x="247609" y="0"/>
            <a:ext cx="5752053" cy="6858000"/>
          </a:xfrm>
          <a:custGeom>
            <a:avLst/>
            <a:gdLst>
              <a:gd name="connsiteX0" fmla="*/ 5752053 w 5752053"/>
              <a:gd name="connsiteY0" fmla="*/ 0 h 6858000"/>
              <a:gd name="connsiteX1" fmla="*/ 1156064 w 5752053"/>
              <a:gd name="connsiteY1" fmla="*/ 0 h 6858000"/>
              <a:gd name="connsiteX2" fmla="*/ 977946 w 5752053"/>
              <a:gd name="connsiteY2" fmla="*/ 293477 h 6858000"/>
              <a:gd name="connsiteX3" fmla="*/ 570483 w 5752053"/>
              <a:gd name="connsiteY3" fmla="*/ 6802852 h 6858000"/>
              <a:gd name="connsiteX4" fmla="*/ 588306 w 5752053"/>
              <a:gd name="connsiteY4" fmla="*/ 6858000 h 6858000"/>
              <a:gd name="connsiteX5" fmla="*/ 5752053 w 57520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2053" h="6858000">
                <a:moveTo>
                  <a:pt x="5752053" y="0"/>
                </a:moveTo>
                <a:lnTo>
                  <a:pt x="1156064" y="0"/>
                </a:lnTo>
                <a:lnTo>
                  <a:pt x="977946" y="293477"/>
                </a:lnTo>
                <a:cubicBezTo>
                  <a:pt x="-783357" y="3344727"/>
                  <a:pt x="322606" y="6062159"/>
                  <a:pt x="570483" y="6802852"/>
                </a:cubicBezTo>
                <a:lnTo>
                  <a:pt x="588306" y="6858000"/>
                </a:lnTo>
                <a:lnTo>
                  <a:pt x="5752053" y="6858000"/>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7" name="任意多边形: 形状 46"/>
          <p:cNvSpPr/>
          <p:nvPr/>
        </p:nvSpPr>
        <p:spPr>
          <a:xfrm flipH="1">
            <a:off x="545537" y="1007706"/>
            <a:ext cx="5044955" cy="5862566"/>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8" name="任意多边形: 形状 47"/>
          <p:cNvSpPr/>
          <p:nvPr/>
        </p:nvSpPr>
        <p:spPr>
          <a:xfrm flipH="1">
            <a:off x="758559" y="1626858"/>
            <a:ext cx="4434372" cy="5243413"/>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9" name="椭圆 48"/>
          <p:cNvSpPr/>
          <p:nvPr/>
        </p:nvSpPr>
        <p:spPr>
          <a:xfrm>
            <a:off x="5489744" y="1295106"/>
            <a:ext cx="1343319" cy="1343319"/>
          </a:xfrm>
          <a:prstGeom prst="ellipse">
            <a:avLst/>
          </a:prstGeom>
          <a:solidFill>
            <a:schemeClr val="bg1"/>
          </a:solidFill>
          <a:ln w="1270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0" name="椭圆 49"/>
          <p:cNvSpPr/>
          <p:nvPr/>
        </p:nvSpPr>
        <p:spPr>
          <a:xfrm>
            <a:off x="9888448" y="5016500"/>
            <a:ext cx="850825" cy="850825"/>
          </a:xfrm>
          <a:prstGeom prst="ellipse">
            <a:avLst/>
          </a:prstGeom>
          <a:solidFill>
            <a:schemeClr val="bg1"/>
          </a:solidFill>
          <a:ln w="1016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1" name="任意多边形: 形状 50"/>
          <p:cNvSpPr/>
          <p:nvPr/>
        </p:nvSpPr>
        <p:spPr>
          <a:xfrm rot="21037569">
            <a:off x="11749618" y="1433260"/>
            <a:ext cx="751378" cy="3732657"/>
          </a:xfrm>
          <a:custGeom>
            <a:avLst/>
            <a:gdLst>
              <a:gd name="connsiteX0" fmla="*/ 751378 w 751378"/>
              <a:gd name="connsiteY0" fmla="*/ 0 h 3732657"/>
              <a:gd name="connsiteX1" fmla="*/ 135191 w 751378"/>
              <a:gd name="connsiteY1" fmla="*/ 3732657 h 3732657"/>
              <a:gd name="connsiteX2" fmla="*/ 88901 w 751378"/>
              <a:gd name="connsiteY2" fmla="*/ 3514011 h 3732657"/>
              <a:gd name="connsiteX3" fmla="*/ 532760 w 751378"/>
              <a:gd name="connsiteY3" fmla="*/ 385587 h 3732657"/>
            </a:gdLst>
            <a:ahLst/>
            <a:cxnLst>
              <a:cxn ang="0">
                <a:pos x="connsiteX0" y="connsiteY0"/>
              </a:cxn>
              <a:cxn ang="0">
                <a:pos x="connsiteX1" y="connsiteY1"/>
              </a:cxn>
              <a:cxn ang="0">
                <a:pos x="connsiteX2" y="connsiteY2"/>
              </a:cxn>
              <a:cxn ang="0">
                <a:pos x="connsiteX3" y="connsiteY3"/>
              </a:cxn>
            </a:cxnLst>
            <a:rect l="l" t="t" r="r" b="b"/>
            <a:pathLst>
              <a:path w="751378" h="3732657">
                <a:moveTo>
                  <a:pt x="751378" y="0"/>
                </a:moveTo>
                <a:lnTo>
                  <a:pt x="135191" y="3732657"/>
                </a:lnTo>
                <a:lnTo>
                  <a:pt x="88901" y="3514011"/>
                </a:lnTo>
                <a:cubicBezTo>
                  <a:pt x="-59370" y="2723164"/>
                  <a:pt x="-87567" y="1601188"/>
                  <a:pt x="532760" y="385587"/>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91" name="任意多边形: 形状 90"/>
          <p:cNvSpPr/>
          <p:nvPr/>
        </p:nvSpPr>
        <p:spPr>
          <a:xfrm>
            <a:off x="5755635" y="1681972"/>
            <a:ext cx="811537" cy="569586"/>
          </a:xfrm>
          <a:custGeom>
            <a:avLst/>
            <a:gdLst>
              <a:gd name="connsiteX0" fmla="*/ 166173 w 185470"/>
              <a:gd name="connsiteY0" fmla="*/ 101608 h 130174"/>
              <a:gd name="connsiteX1" fmla="*/ 158462 w 185470"/>
              <a:gd name="connsiteY1" fmla="*/ 109319 h 130174"/>
              <a:gd name="connsiteX2" fmla="*/ 166173 w 185470"/>
              <a:gd name="connsiteY2" fmla="*/ 117030 h 130174"/>
              <a:gd name="connsiteX3" fmla="*/ 173884 w 185470"/>
              <a:gd name="connsiteY3" fmla="*/ 109319 h 130174"/>
              <a:gd name="connsiteX4" fmla="*/ 166173 w 185470"/>
              <a:gd name="connsiteY4" fmla="*/ 101608 h 130174"/>
              <a:gd name="connsiteX5" fmla="*/ 48680 w 185470"/>
              <a:gd name="connsiteY5" fmla="*/ 60274 h 130174"/>
              <a:gd name="connsiteX6" fmla="*/ 48680 w 185470"/>
              <a:gd name="connsiteY6" fmla="*/ 94682 h 130174"/>
              <a:gd name="connsiteX7" fmla="*/ 60883 w 185470"/>
              <a:gd name="connsiteY7" fmla="*/ 111477 h 130174"/>
              <a:gd name="connsiteX8" fmla="*/ 89857 w 185470"/>
              <a:gd name="connsiteY8" fmla="*/ 118569 h 130174"/>
              <a:gd name="connsiteX9" fmla="*/ 131054 w 185470"/>
              <a:gd name="connsiteY9" fmla="*/ 94656 h 130174"/>
              <a:gd name="connsiteX10" fmla="*/ 131092 w 185470"/>
              <a:gd name="connsiteY10" fmla="*/ 94618 h 130174"/>
              <a:gd name="connsiteX11" fmla="*/ 131092 w 185470"/>
              <a:gd name="connsiteY11" fmla="*/ 60279 h 130174"/>
              <a:gd name="connsiteX12" fmla="*/ 92004 w 185470"/>
              <a:gd name="connsiteY12" fmla="*/ 75700 h 130174"/>
              <a:gd name="connsiteX13" fmla="*/ 89877 w 185470"/>
              <a:gd name="connsiteY13" fmla="*/ 76099 h 130174"/>
              <a:gd name="connsiteX14" fmla="*/ 87749 w 185470"/>
              <a:gd name="connsiteY14" fmla="*/ 75700 h 130174"/>
              <a:gd name="connsiteX15" fmla="*/ 88414 w 185470"/>
              <a:gd name="connsiteY15" fmla="*/ 11977 h 130174"/>
              <a:gd name="connsiteX16" fmla="*/ 21861 w 185470"/>
              <a:gd name="connsiteY16" fmla="*/ 37220 h 130174"/>
              <a:gd name="connsiteX17" fmla="*/ 89877 w 185470"/>
              <a:gd name="connsiteY17" fmla="*/ 64076 h 130174"/>
              <a:gd name="connsiteX18" fmla="*/ 157645 w 185470"/>
              <a:gd name="connsiteY18" fmla="*/ 37315 h 130174"/>
              <a:gd name="connsiteX19" fmla="*/ 90370 w 185470"/>
              <a:gd name="connsiteY19" fmla="*/ 353 h 130174"/>
              <a:gd name="connsiteX20" fmla="*/ 175973 w 185470"/>
              <a:gd name="connsiteY20" fmla="*/ 31673 h 130174"/>
              <a:gd name="connsiteX21" fmla="*/ 179772 w 185470"/>
              <a:gd name="connsiteY21" fmla="*/ 37049 h 130174"/>
              <a:gd name="connsiteX22" fmla="*/ 176106 w 185470"/>
              <a:gd name="connsiteY22" fmla="*/ 42519 h 130174"/>
              <a:gd name="connsiteX23" fmla="*/ 171548 w 185470"/>
              <a:gd name="connsiteY23" fmla="*/ 44317 h 130174"/>
              <a:gd name="connsiteX24" fmla="*/ 171548 w 185470"/>
              <a:gd name="connsiteY24" fmla="*/ 92235 h 130174"/>
              <a:gd name="connsiteX25" fmla="*/ 179810 w 185470"/>
              <a:gd name="connsiteY25" fmla="*/ 95665 h 130174"/>
              <a:gd name="connsiteX26" fmla="*/ 185470 w 185470"/>
              <a:gd name="connsiteY26" fmla="*/ 109319 h 130174"/>
              <a:gd name="connsiteX27" fmla="*/ 166173 w 185470"/>
              <a:gd name="connsiteY27" fmla="*/ 128616 h 130174"/>
              <a:gd name="connsiteX28" fmla="*/ 146857 w 185470"/>
              <a:gd name="connsiteY28" fmla="*/ 109319 h 130174"/>
              <a:gd name="connsiteX29" fmla="*/ 152519 w 185470"/>
              <a:gd name="connsiteY29" fmla="*/ 95673 h 130174"/>
              <a:gd name="connsiteX30" fmla="*/ 159962 w 185470"/>
              <a:gd name="connsiteY30" fmla="*/ 92582 h 130174"/>
              <a:gd name="connsiteX31" fmla="*/ 159962 w 185470"/>
              <a:gd name="connsiteY31" fmla="*/ 48888 h 130174"/>
              <a:gd name="connsiteX32" fmla="*/ 142678 w 185470"/>
              <a:gd name="connsiteY32" fmla="*/ 55707 h 130174"/>
              <a:gd name="connsiteX33" fmla="*/ 142678 w 185470"/>
              <a:gd name="connsiteY33" fmla="*/ 97544 h 130174"/>
              <a:gd name="connsiteX34" fmla="*/ 138133 w 185470"/>
              <a:gd name="connsiteY34" fmla="*/ 102104 h 130174"/>
              <a:gd name="connsiteX35" fmla="*/ 127376 w 185470"/>
              <a:gd name="connsiteY35" fmla="*/ 119880 h 130174"/>
              <a:gd name="connsiteX36" fmla="*/ 89876 w 185470"/>
              <a:gd name="connsiteY36" fmla="*/ 130174 h 130174"/>
              <a:gd name="connsiteX37" fmla="*/ 52372 w 185470"/>
              <a:gd name="connsiteY37" fmla="*/ 119887 h 130174"/>
              <a:gd name="connsiteX38" fmla="*/ 41522 w 185470"/>
              <a:gd name="connsiteY38" fmla="*/ 101992 h 130174"/>
              <a:gd name="connsiteX39" fmla="*/ 37094 w 185470"/>
              <a:gd name="connsiteY39" fmla="*/ 97563 h 130174"/>
              <a:gd name="connsiteX40" fmla="*/ 37094 w 185470"/>
              <a:gd name="connsiteY40" fmla="*/ 94688 h 130174"/>
              <a:gd name="connsiteX41" fmla="*/ 37075 w 185470"/>
              <a:gd name="connsiteY41" fmla="*/ 94656 h 130174"/>
              <a:gd name="connsiteX42" fmla="*/ 37094 w 185470"/>
              <a:gd name="connsiteY42" fmla="*/ 94637 h 130174"/>
              <a:gd name="connsiteX43" fmla="*/ 37094 w 185470"/>
              <a:gd name="connsiteY43" fmla="*/ 55699 h 130174"/>
              <a:gd name="connsiteX44" fmla="*/ 3666 w 185470"/>
              <a:gd name="connsiteY44" fmla="*/ 42500 h 130174"/>
              <a:gd name="connsiteX45" fmla="*/ 0 w 185470"/>
              <a:gd name="connsiteY45" fmla="*/ 37068 h 130174"/>
              <a:gd name="connsiteX46" fmla="*/ 3742 w 185470"/>
              <a:gd name="connsiteY46" fmla="*/ 31692 h 130174"/>
              <a:gd name="connsiteX47" fmla="*/ 86325 w 185470"/>
              <a:gd name="connsiteY47" fmla="*/ 372 h 130174"/>
              <a:gd name="connsiteX48" fmla="*/ 90370 w 185470"/>
              <a:gd name="connsiteY48" fmla="*/ 353 h 13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5470" h="130174">
                <a:moveTo>
                  <a:pt x="166173" y="101608"/>
                </a:moveTo>
                <a:cubicBezTo>
                  <a:pt x="161918" y="101608"/>
                  <a:pt x="158462" y="105065"/>
                  <a:pt x="158462" y="109319"/>
                </a:cubicBezTo>
                <a:cubicBezTo>
                  <a:pt x="158462" y="113574"/>
                  <a:pt x="161918" y="117030"/>
                  <a:pt x="166173" y="117030"/>
                </a:cubicBezTo>
                <a:cubicBezTo>
                  <a:pt x="170427" y="117030"/>
                  <a:pt x="173884" y="113574"/>
                  <a:pt x="173884" y="109319"/>
                </a:cubicBezTo>
                <a:cubicBezTo>
                  <a:pt x="173884" y="105065"/>
                  <a:pt x="170427" y="101608"/>
                  <a:pt x="166173" y="101608"/>
                </a:cubicBezTo>
                <a:close/>
                <a:moveTo>
                  <a:pt x="48680" y="60274"/>
                </a:moveTo>
                <a:lnTo>
                  <a:pt x="48680" y="94682"/>
                </a:lnTo>
                <a:lnTo>
                  <a:pt x="60883" y="111477"/>
                </a:lnTo>
                <a:cubicBezTo>
                  <a:pt x="68390" y="115834"/>
                  <a:pt x="78689" y="118569"/>
                  <a:pt x="89857" y="118569"/>
                </a:cubicBezTo>
                <a:cubicBezTo>
                  <a:pt x="112194" y="118569"/>
                  <a:pt x="131054" y="107610"/>
                  <a:pt x="131054" y="94656"/>
                </a:cubicBezTo>
                <a:lnTo>
                  <a:pt x="131092" y="94618"/>
                </a:lnTo>
                <a:lnTo>
                  <a:pt x="131092" y="60279"/>
                </a:lnTo>
                <a:lnTo>
                  <a:pt x="92004" y="75700"/>
                </a:lnTo>
                <a:cubicBezTo>
                  <a:pt x="91326" y="75964"/>
                  <a:pt x="90604" y="76099"/>
                  <a:pt x="89877" y="76099"/>
                </a:cubicBezTo>
                <a:cubicBezTo>
                  <a:pt x="89155" y="76099"/>
                  <a:pt x="88433" y="75966"/>
                  <a:pt x="87749" y="75700"/>
                </a:cubicBezTo>
                <a:close/>
                <a:moveTo>
                  <a:pt x="88414" y="11977"/>
                </a:moveTo>
                <a:lnTo>
                  <a:pt x="21861" y="37220"/>
                </a:lnTo>
                <a:lnTo>
                  <a:pt x="89877" y="64076"/>
                </a:lnTo>
                <a:lnTo>
                  <a:pt x="157645" y="37315"/>
                </a:lnTo>
                <a:close/>
                <a:moveTo>
                  <a:pt x="90370" y="353"/>
                </a:moveTo>
                <a:lnTo>
                  <a:pt x="175973" y="31673"/>
                </a:lnTo>
                <a:cubicBezTo>
                  <a:pt x="178234" y="32509"/>
                  <a:pt x="179753" y="34637"/>
                  <a:pt x="179772" y="37049"/>
                </a:cubicBezTo>
                <a:cubicBezTo>
                  <a:pt x="179791" y="39461"/>
                  <a:pt x="178348" y="41626"/>
                  <a:pt x="176106" y="42519"/>
                </a:cubicBezTo>
                <a:lnTo>
                  <a:pt x="171548" y="44317"/>
                </a:lnTo>
                <a:lnTo>
                  <a:pt x="171548" y="92235"/>
                </a:lnTo>
                <a:lnTo>
                  <a:pt x="179810" y="95665"/>
                </a:lnTo>
                <a:cubicBezTo>
                  <a:pt x="183305" y="99163"/>
                  <a:pt x="185470" y="103992"/>
                  <a:pt x="185470" y="109319"/>
                </a:cubicBezTo>
                <a:cubicBezTo>
                  <a:pt x="185470" y="119974"/>
                  <a:pt x="176828" y="128616"/>
                  <a:pt x="166173" y="128616"/>
                </a:cubicBezTo>
                <a:cubicBezTo>
                  <a:pt x="155537" y="128616"/>
                  <a:pt x="146857" y="119955"/>
                  <a:pt x="146857" y="109319"/>
                </a:cubicBezTo>
                <a:cubicBezTo>
                  <a:pt x="146857" y="104001"/>
                  <a:pt x="149022" y="99172"/>
                  <a:pt x="152519" y="95673"/>
                </a:cubicBezTo>
                <a:lnTo>
                  <a:pt x="159962" y="92582"/>
                </a:lnTo>
                <a:lnTo>
                  <a:pt x="159962" y="48888"/>
                </a:lnTo>
                <a:lnTo>
                  <a:pt x="142678" y="55707"/>
                </a:lnTo>
                <a:lnTo>
                  <a:pt x="142678" y="97544"/>
                </a:lnTo>
                <a:lnTo>
                  <a:pt x="138133" y="102104"/>
                </a:lnTo>
                <a:lnTo>
                  <a:pt x="127376" y="119880"/>
                </a:lnTo>
                <a:cubicBezTo>
                  <a:pt x="117882" y="126271"/>
                  <a:pt x="104682" y="130174"/>
                  <a:pt x="89876" y="130174"/>
                </a:cubicBezTo>
                <a:cubicBezTo>
                  <a:pt x="75071" y="130174"/>
                  <a:pt x="61871" y="126276"/>
                  <a:pt x="52372" y="119887"/>
                </a:cubicBezTo>
                <a:lnTo>
                  <a:pt x="41522" y="101992"/>
                </a:lnTo>
                <a:lnTo>
                  <a:pt x="37094" y="97563"/>
                </a:lnTo>
                <a:lnTo>
                  <a:pt x="37094" y="94688"/>
                </a:lnTo>
                <a:lnTo>
                  <a:pt x="37075" y="94656"/>
                </a:lnTo>
                <a:lnTo>
                  <a:pt x="37094" y="94637"/>
                </a:lnTo>
                <a:lnTo>
                  <a:pt x="37094" y="55699"/>
                </a:lnTo>
                <a:lnTo>
                  <a:pt x="3666" y="42500"/>
                </a:lnTo>
                <a:cubicBezTo>
                  <a:pt x="1443" y="41626"/>
                  <a:pt x="-19" y="39461"/>
                  <a:pt x="0" y="37068"/>
                </a:cubicBezTo>
                <a:cubicBezTo>
                  <a:pt x="19" y="34675"/>
                  <a:pt x="1500" y="32528"/>
                  <a:pt x="3742" y="31692"/>
                </a:cubicBezTo>
                <a:lnTo>
                  <a:pt x="86325" y="372"/>
                </a:lnTo>
                <a:cubicBezTo>
                  <a:pt x="87616" y="-121"/>
                  <a:pt x="89060" y="-121"/>
                  <a:pt x="90370" y="353"/>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92" name="任意多边形: 形状 91"/>
          <p:cNvSpPr/>
          <p:nvPr/>
        </p:nvSpPr>
        <p:spPr>
          <a:xfrm>
            <a:off x="10113293" y="5276769"/>
            <a:ext cx="401134" cy="330286"/>
          </a:xfrm>
          <a:custGeom>
            <a:avLst/>
            <a:gdLst>
              <a:gd name="connsiteX0" fmla="*/ 69060 w 167009"/>
              <a:gd name="connsiteY0" fmla="*/ 97474 h 137512"/>
              <a:gd name="connsiteX1" fmla="*/ 77208 w 167009"/>
              <a:gd name="connsiteY1" fmla="*/ 97474 h 137512"/>
              <a:gd name="connsiteX2" fmla="*/ 83761 w 167009"/>
              <a:gd name="connsiteY2" fmla="*/ 104027 h 137512"/>
              <a:gd name="connsiteX3" fmla="*/ 77208 w 167009"/>
              <a:gd name="connsiteY3" fmla="*/ 110579 h 137512"/>
              <a:gd name="connsiteX4" fmla="*/ 69060 w 167009"/>
              <a:gd name="connsiteY4" fmla="*/ 110579 h 137512"/>
              <a:gd name="connsiteX5" fmla="*/ 62507 w 167009"/>
              <a:gd name="connsiteY5" fmla="*/ 104027 h 137512"/>
              <a:gd name="connsiteX6" fmla="*/ 69060 w 167009"/>
              <a:gd name="connsiteY6" fmla="*/ 97474 h 137512"/>
              <a:gd name="connsiteX7" fmla="*/ 37189 w 167009"/>
              <a:gd name="connsiteY7" fmla="*/ 97474 h 137512"/>
              <a:gd name="connsiteX8" fmla="*/ 46971 w 167009"/>
              <a:gd name="connsiteY8" fmla="*/ 97474 h 137512"/>
              <a:gd name="connsiteX9" fmla="*/ 53523 w 167009"/>
              <a:gd name="connsiteY9" fmla="*/ 104027 h 137512"/>
              <a:gd name="connsiteX10" fmla="*/ 46971 w 167009"/>
              <a:gd name="connsiteY10" fmla="*/ 110579 h 137512"/>
              <a:gd name="connsiteX11" fmla="*/ 37189 w 167009"/>
              <a:gd name="connsiteY11" fmla="*/ 110579 h 137512"/>
              <a:gd name="connsiteX12" fmla="*/ 30636 w 167009"/>
              <a:gd name="connsiteY12" fmla="*/ 104027 h 137512"/>
              <a:gd name="connsiteX13" fmla="*/ 37189 w 167009"/>
              <a:gd name="connsiteY13" fmla="*/ 97474 h 137512"/>
              <a:gd name="connsiteX14" fmla="*/ 69060 w 167009"/>
              <a:gd name="connsiteY14" fmla="*/ 74359 h 137512"/>
              <a:gd name="connsiteX15" fmla="*/ 77208 w 167009"/>
              <a:gd name="connsiteY15" fmla="*/ 74359 h 137512"/>
              <a:gd name="connsiteX16" fmla="*/ 83761 w 167009"/>
              <a:gd name="connsiteY16" fmla="*/ 80912 h 137512"/>
              <a:gd name="connsiteX17" fmla="*/ 77208 w 167009"/>
              <a:gd name="connsiteY17" fmla="*/ 87464 h 137512"/>
              <a:gd name="connsiteX18" fmla="*/ 69060 w 167009"/>
              <a:gd name="connsiteY18" fmla="*/ 87464 h 137512"/>
              <a:gd name="connsiteX19" fmla="*/ 62507 w 167009"/>
              <a:gd name="connsiteY19" fmla="*/ 80912 h 137512"/>
              <a:gd name="connsiteX20" fmla="*/ 69060 w 167009"/>
              <a:gd name="connsiteY20" fmla="*/ 74359 h 137512"/>
              <a:gd name="connsiteX21" fmla="*/ 37189 w 167009"/>
              <a:gd name="connsiteY21" fmla="*/ 74359 h 137512"/>
              <a:gd name="connsiteX22" fmla="*/ 46971 w 167009"/>
              <a:gd name="connsiteY22" fmla="*/ 74359 h 137512"/>
              <a:gd name="connsiteX23" fmla="*/ 53523 w 167009"/>
              <a:gd name="connsiteY23" fmla="*/ 80912 h 137512"/>
              <a:gd name="connsiteX24" fmla="*/ 46971 w 167009"/>
              <a:gd name="connsiteY24" fmla="*/ 87464 h 137512"/>
              <a:gd name="connsiteX25" fmla="*/ 37189 w 167009"/>
              <a:gd name="connsiteY25" fmla="*/ 87464 h 137512"/>
              <a:gd name="connsiteX26" fmla="*/ 30636 w 167009"/>
              <a:gd name="connsiteY26" fmla="*/ 80912 h 137512"/>
              <a:gd name="connsiteX27" fmla="*/ 37189 w 167009"/>
              <a:gd name="connsiteY27" fmla="*/ 74359 h 137512"/>
              <a:gd name="connsiteX28" fmla="*/ 69060 w 167009"/>
              <a:gd name="connsiteY28" fmla="*/ 51244 h 137512"/>
              <a:gd name="connsiteX29" fmla="*/ 77208 w 167009"/>
              <a:gd name="connsiteY29" fmla="*/ 51244 h 137512"/>
              <a:gd name="connsiteX30" fmla="*/ 83761 w 167009"/>
              <a:gd name="connsiteY30" fmla="*/ 57797 h 137512"/>
              <a:gd name="connsiteX31" fmla="*/ 77208 w 167009"/>
              <a:gd name="connsiteY31" fmla="*/ 64350 h 137512"/>
              <a:gd name="connsiteX32" fmla="*/ 69060 w 167009"/>
              <a:gd name="connsiteY32" fmla="*/ 64350 h 137512"/>
              <a:gd name="connsiteX33" fmla="*/ 62507 w 167009"/>
              <a:gd name="connsiteY33" fmla="*/ 57797 h 137512"/>
              <a:gd name="connsiteX34" fmla="*/ 69060 w 167009"/>
              <a:gd name="connsiteY34" fmla="*/ 51244 h 137512"/>
              <a:gd name="connsiteX35" fmla="*/ 37189 w 167009"/>
              <a:gd name="connsiteY35" fmla="*/ 51244 h 137512"/>
              <a:gd name="connsiteX36" fmla="*/ 46971 w 167009"/>
              <a:gd name="connsiteY36" fmla="*/ 51244 h 137512"/>
              <a:gd name="connsiteX37" fmla="*/ 53523 w 167009"/>
              <a:gd name="connsiteY37" fmla="*/ 57797 h 137512"/>
              <a:gd name="connsiteX38" fmla="*/ 46971 w 167009"/>
              <a:gd name="connsiteY38" fmla="*/ 64350 h 137512"/>
              <a:gd name="connsiteX39" fmla="*/ 37189 w 167009"/>
              <a:gd name="connsiteY39" fmla="*/ 64350 h 137512"/>
              <a:gd name="connsiteX40" fmla="*/ 30636 w 167009"/>
              <a:gd name="connsiteY40" fmla="*/ 57797 h 137512"/>
              <a:gd name="connsiteX41" fmla="*/ 37189 w 167009"/>
              <a:gd name="connsiteY41" fmla="*/ 51244 h 137512"/>
              <a:gd name="connsiteX42" fmla="*/ 103779 w 167009"/>
              <a:gd name="connsiteY42" fmla="*/ 47598 h 137512"/>
              <a:gd name="connsiteX43" fmla="*/ 103779 w 167009"/>
              <a:gd name="connsiteY43" fmla="*/ 124407 h 137512"/>
              <a:gd name="connsiteX44" fmla="*/ 140000 w 167009"/>
              <a:gd name="connsiteY44" fmla="*/ 124407 h 137512"/>
              <a:gd name="connsiteX45" fmla="*/ 140000 w 167009"/>
              <a:gd name="connsiteY45" fmla="*/ 57968 h 137512"/>
              <a:gd name="connsiteX46" fmla="*/ 69060 w 167009"/>
              <a:gd name="connsiteY46" fmla="*/ 28129 h 137512"/>
              <a:gd name="connsiteX47" fmla="*/ 77208 w 167009"/>
              <a:gd name="connsiteY47" fmla="*/ 28129 h 137512"/>
              <a:gd name="connsiteX48" fmla="*/ 83761 w 167009"/>
              <a:gd name="connsiteY48" fmla="*/ 34682 h 137512"/>
              <a:gd name="connsiteX49" fmla="*/ 77208 w 167009"/>
              <a:gd name="connsiteY49" fmla="*/ 41235 h 137512"/>
              <a:gd name="connsiteX50" fmla="*/ 69060 w 167009"/>
              <a:gd name="connsiteY50" fmla="*/ 41235 h 137512"/>
              <a:gd name="connsiteX51" fmla="*/ 62507 w 167009"/>
              <a:gd name="connsiteY51" fmla="*/ 34682 h 137512"/>
              <a:gd name="connsiteX52" fmla="*/ 69060 w 167009"/>
              <a:gd name="connsiteY52" fmla="*/ 28129 h 137512"/>
              <a:gd name="connsiteX53" fmla="*/ 37189 w 167009"/>
              <a:gd name="connsiteY53" fmla="*/ 28129 h 137512"/>
              <a:gd name="connsiteX54" fmla="*/ 46971 w 167009"/>
              <a:gd name="connsiteY54" fmla="*/ 28129 h 137512"/>
              <a:gd name="connsiteX55" fmla="*/ 53523 w 167009"/>
              <a:gd name="connsiteY55" fmla="*/ 34682 h 137512"/>
              <a:gd name="connsiteX56" fmla="*/ 46971 w 167009"/>
              <a:gd name="connsiteY56" fmla="*/ 41235 h 137512"/>
              <a:gd name="connsiteX57" fmla="*/ 37189 w 167009"/>
              <a:gd name="connsiteY57" fmla="*/ 41235 h 137512"/>
              <a:gd name="connsiteX58" fmla="*/ 30636 w 167009"/>
              <a:gd name="connsiteY58" fmla="*/ 34682 h 137512"/>
              <a:gd name="connsiteX59" fmla="*/ 37189 w 167009"/>
              <a:gd name="connsiteY59" fmla="*/ 28129 h 137512"/>
              <a:gd name="connsiteX60" fmla="*/ 27027 w 167009"/>
              <a:gd name="connsiteY60" fmla="*/ 13105 h 137512"/>
              <a:gd name="connsiteX61" fmla="*/ 27027 w 167009"/>
              <a:gd name="connsiteY61" fmla="*/ 124407 h 137512"/>
              <a:gd name="connsiteX62" fmla="*/ 90560 w 167009"/>
              <a:gd name="connsiteY62" fmla="*/ 124407 h 137512"/>
              <a:gd name="connsiteX63" fmla="*/ 90560 w 167009"/>
              <a:gd name="connsiteY63" fmla="*/ 13105 h 137512"/>
              <a:gd name="connsiteX64" fmla="*/ 20475 w 167009"/>
              <a:gd name="connsiteY64" fmla="*/ 0 h 137512"/>
              <a:gd name="connsiteX65" fmla="*/ 97113 w 167009"/>
              <a:gd name="connsiteY65" fmla="*/ 0 h 137512"/>
              <a:gd name="connsiteX66" fmla="*/ 103666 w 167009"/>
              <a:gd name="connsiteY66" fmla="*/ 6552 h 137512"/>
              <a:gd name="connsiteX67" fmla="*/ 103666 w 167009"/>
              <a:gd name="connsiteY67" fmla="*/ 33938 h 137512"/>
              <a:gd name="connsiteX68" fmla="*/ 148357 w 167009"/>
              <a:gd name="connsiteY68" fmla="*/ 46724 h 137512"/>
              <a:gd name="connsiteX69" fmla="*/ 153105 w 167009"/>
              <a:gd name="connsiteY69" fmla="*/ 53030 h 137512"/>
              <a:gd name="connsiteX70" fmla="*/ 153105 w 167009"/>
              <a:gd name="connsiteY70" fmla="*/ 124407 h 137512"/>
              <a:gd name="connsiteX71" fmla="*/ 160456 w 167009"/>
              <a:gd name="connsiteY71" fmla="*/ 124407 h 137512"/>
              <a:gd name="connsiteX72" fmla="*/ 167009 w 167009"/>
              <a:gd name="connsiteY72" fmla="*/ 130959 h 137512"/>
              <a:gd name="connsiteX73" fmla="*/ 160456 w 167009"/>
              <a:gd name="connsiteY73" fmla="*/ 137512 h 137512"/>
              <a:gd name="connsiteX74" fmla="*/ 146552 w 167009"/>
              <a:gd name="connsiteY74" fmla="*/ 137512 h 137512"/>
              <a:gd name="connsiteX75" fmla="*/ 97227 w 167009"/>
              <a:gd name="connsiteY75" fmla="*/ 137512 h 137512"/>
              <a:gd name="connsiteX76" fmla="*/ 97113 w 167009"/>
              <a:gd name="connsiteY76" fmla="*/ 137512 h 137512"/>
              <a:gd name="connsiteX77" fmla="*/ 20475 w 167009"/>
              <a:gd name="connsiteY77" fmla="*/ 137512 h 137512"/>
              <a:gd name="connsiteX78" fmla="*/ 6553 w 167009"/>
              <a:gd name="connsiteY78" fmla="*/ 137512 h 137512"/>
              <a:gd name="connsiteX79" fmla="*/ 0 w 167009"/>
              <a:gd name="connsiteY79" fmla="*/ 130959 h 137512"/>
              <a:gd name="connsiteX80" fmla="*/ 6553 w 167009"/>
              <a:gd name="connsiteY80" fmla="*/ 124407 h 137512"/>
              <a:gd name="connsiteX81" fmla="*/ 13922 w 167009"/>
              <a:gd name="connsiteY81" fmla="*/ 124407 h 137512"/>
              <a:gd name="connsiteX82" fmla="*/ 13922 w 167009"/>
              <a:gd name="connsiteY82" fmla="*/ 6552 h 137512"/>
              <a:gd name="connsiteX83" fmla="*/ 20475 w 167009"/>
              <a:gd name="connsiteY83" fmla="*/ 0 h 13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67009" h="137512">
                <a:moveTo>
                  <a:pt x="69060" y="97474"/>
                </a:moveTo>
                <a:lnTo>
                  <a:pt x="77208" y="97474"/>
                </a:lnTo>
                <a:cubicBezTo>
                  <a:pt x="80836" y="97474"/>
                  <a:pt x="83761" y="100399"/>
                  <a:pt x="83761" y="104027"/>
                </a:cubicBezTo>
                <a:cubicBezTo>
                  <a:pt x="83761" y="107655"/>
                  <a:pt x="80836" y="110579"/>
                  <a:pt x="77208" y="110579"/>
                </a:cubicBezTo>
                <a:lnTo>
                  <a:pt x="69060" y="110579"/>
                </a:lnTo>
                <a:cubicBezTo>
                  <a:pt x="65432" y="110579"/>
                  <a:pt x="62507" y="107655"/>
                  <a:pt x="62507" y="104027"/>
                </a:cubicBezTo>
                <a:cubicBezTo>
                  <a:pt x="62507" y="100399"/>
                  <a:pt x="65432" y="97474"/>
                  <a:pt x="69060" y="97474"/>
                </a:cubicBezTo>
                <a:close/>
                <a:moveTo>
                  <a:pt x="37189" y="97474"/>
                </a:moveTo>
                <a:lnTo>
                  <a:pt x="46971" y="97474"/>
                </a:lnTo>
                <a:cubicBezTo>
                  <a:pt x="50598" y="97474"/>
                  <a:pt x="53523" y="100399"/>
                  <a:pt x="53523" y="104027"/>
                </a:cubicBezTo>
                <a:cubicBezTo>
                  <a:pt x="53523" y="107655"/>
                  <a:pt x="50579" y="110579"/>
                  <a:pt x="46971" y="110579"/>
                </a:cubicBezTo>
                <a:lnTo>
                  <a:pt x="37189" y="110579"/>
                </a:lnTo>
                <a:cubicBezTo>
                  <a:pt x="33561" y="110579"/>
                  <a:pt x="30636" y="107655"/>
                  <a:pt x="30636" y="104027"/>
                </a:cubicBezTo>
                <a:cubicBezTo>
                  <a:pt x="30636" y="100399"/>
                  <a:pt x="33561" y="97474"/>
                  <a:pt x="37189" y="97474"/>
                </a:cubicBezTo>
                <a:close/>
                <a:moveTo>
                  <a:pt x="69060" y="74359"/>
                </a:moveTo>
                <a:lnTo>
                  <a:pt x="77208" y="74359"/>
                </a:lnTo>
                <a:cubicBezTo>
                  <a:pt x="80836" y="74359"/>
                  <a:pt x="83761" y="77284"/>
                  <a:pt x="83761" y="80912"/>
                </a:cubicBezTo>
                <a:cubicBezTo>
                  <a:pt x="83761" y="84540"/>
                  <a:pt x="80836" y="87464"/>
                  <a:pt x="77208" y="87464"/>
                </a:cubicBezTo>
                <a:lnTo>
                  <a:pt x="69060" y="87464"/>
                </a:lnTo>
                <a:cubicBezTo>
                  <a:pt x="65432" y="87464"/>
                  <a:pt x="62507" y="84540"/>
                  <a:pt x="62507" y="80912"/>
                </a:cubicBezTo>
                <a:cubicBezTo>
                  <a:pt x="62507" y="77284"/>
                  <a:pt x="65432" y="74359"/>
                  <a:pt x="69060" y="74359"/>
                </a:cubicBezTo>
                <a:close/>
                <a:moveTo>
                  <a:pt x="37189" y="74359"/>
                </a:moveTo>
                <a:lnTo>
                  <a:pt x="46971" y="74359"/>
                </a:lnTo>
                <a:cubicBezTo>
                  <a:pt x="50598" y="74359"/>
                  <a:pt x="53523" y="77284"/>
                  <a:pt x="53523" y="80912"/>
                </a:cubicBezTo>
                <a:cubicBezTo>
                  <a:pt x="53523" y="84540"/>
                  <a:pt x="50579" y="87464"/>
                  <a:pt x="46971" y="87464"/>
                </a:cubicBezTo>
                <a:lnTo>
                  <a:pt x="37189" y="87464"/>
                </a:lnTo>
                <a:cubicBezTo>
                  <a:pt x="33561" y="87464"/>
                  <a:pt x="30636" y="84540"/>
                  <a:pt x="30636" y="80912"/>
                </a:cubicBezTo>
                <a:cubicBezTo>
                  <a:pt x="30636" y="77284"/>
                  <a:pt x="33561" y="74359"/>
                  <a:pt x="37189" y="74359"/>
                </a:cubicBezTo>
                <a:close/>
                <a:moveTo>
                  <a:pt x="69060" y="51244"/>
                </a:moveTo>
                <a:lnTo>
                  <a:pt x="77208" y="51244"/>
                </a:lnTo>
                <a:cubicBezTo>
                  <a:pt x="80836" y="51244"/>
                  <a:pt x="83761" y="54169"/>
                  <a:pt x="83761" y="57797"/>
                </a:cubicBezTo>
                <a:cubicBezTo>
                  <a:pt x="83761" y="61425"/>
                  <a:pt x="80836" y="64350"/>
                  <a:pt x="77208" y="64350"/>
                </a:cubicBezTo>
                <a:lnTo>
                  <a:pt x="69060" y="64350"/>
                </a:lnTo>
                <a:cubicBezTo>
                  <a:pt x="65432" y="64350"/>
                  <a:pt x="62507" y="61425"/>
                  <a:pt x="62507" y="57797"/>
                </a:cubicBezTo>
                <a:cubicBezTo>
                  <a:pt x="62507" y="54169"/>
                  <a:pt x="65432" y="51244"/>
                  <a:pt x="69060" y="51244"/>
                </a:cubicBezTo>
                <a:close/>
                <a:moveTo>
                  <a:pt x="37189" y="51244"/>
                </a:moveTo>
                <a:lnTo>
                  <a:pt x="46971" y="51244"/>
                </a:lnTo>
                <a:cubicBezTo>
                  <a:pt x="50598" y="51244"/>
                  <a:pt x="53523" y="54169"/>
                  <a:pt x="53523" y="57797"/>
                </a:cubicBezTo>
                <a:cubicBezTo>
                  <a:pt x="53523" y="61425"/>
                  <a:pt x="50579" y="64350"/>
                  <a:pt x="46971" y="64350"/>
                </a:cubicBezTo>
                <a:lnTo>
                  <a:pt x="37189" y="64350"/>
                </a:lnTo>
                <a:cubicBezTo>
                  <a:pt x="33561" y="64350"/>
                  <a:pt x="30636" y="61425"/>
                  <a:pt x="30636" y="57797"/>
                </a:cubicBezTo>
                <a:cubicBezTo>
                  <a:pt x="30636" y="54169"/>
                  <a:pt x="33561" y="51244"/>
                  <a:pt x="37189" y="51244"/>
                </a:cubicBezTo>
                <a:close/>
                <a:moveTo>
                  <a:pt x="103779" y="47598"/>
                </a:moveTo>
                <a:lnTo>
                  <a:pt x="103779" y="124407"/>
                </a:lnTo>
                <a:lnTo>
                  <a:pt x="140000" y="124407"/>
                </a:lnTo>
                <a:lnTo>
                  <a:pt x="140000" y="57968"/>
                </a:lnTo>
                <a:close/>
                <a:moveTo>
                  <a:pt x="69060" y="28129"/>
                </a:moveTo>
                <a:lnTo>
                  <a:pt x="77208" y="28129"/>
                </a:lnTo>
                <a:cubicBezTo>
                  <a:pt x="80836" y="28129"/>
                  <a:pt x="83761" y="31054"/>
                  <a:pt x="83761" y="34682"/>
                </a:cubicBezTo>
                <a:cubicBezTo>
                  <a:pt x="83761" y="38310"/>
                  <a:pt x="80836" y="41235"/>
                  <a:pt x="77208" y="41235"/>
                </a:cubicBezTo>
                <a:lnTo>
                  <a:pt x="69060" y="41235"/>
                </a:lnTo>
                <a:cubicBezTo>
                  <a:pt x="65432" y="41235"/>
                  <a:pt x="62507" y="38310"/>
                  <a:pt x="62507" y="34682"/>
                </a:cubicBezTo>
                <a:cubicBezTo>
                  <a:pt x="62507" y="31054"/>
                  <a:pt x="65432" y="28129"/>
                  <a:pt x="69060" y="28129"/>
                </a:cubicBezTo>
                <a:close/>
                <a:moveTo>
                  <a:pt x="37189" y="28129"/>
                </a:moveTo>
                <a:lnTo>
                  <a:pt x="46971" y="28129"/>
                </a:lnTo>
                <a:cubicBezTo>
                  <a:pt x="50598" y="28129"/>
                  <a:pt x="53523" y="31054"/>
                  <a:pt x="53523" y="34682"/>
                </a:cubicBezTo>
                <a:cubicBezTo>
                  <a:pt x="53523" y="38310"/>
                  <a:pt x="50579" y="41235"/>
                  <a:pt x="46971" y="41235"/>
                </a:cubicBezTo>
                <a:lnTo>
                  <a:pt x="37189" y="41235"/>
                </a:lnTo>
                <a:cubicBezTo>
                  <a:pt x="33561" y="41235"/>
                  <a:pt x="30636" y="38310"/>
                  <a:pt x="30636" y="34682"/>
                </a:cubicBezTo>
                <a:cubicBezTo>
                  <a:pt x="30636" y="31054"/>
                  <a:pt x="33561" y="28129"/>
                  <a:pt x="37189" y="28129"/>
                </a:cubicBezTo>
                <a:close/>
                <a:moveTo>
                  <a:pt x="27027" y="13105"/>
                </a:moveTo>
                <a:lnTo>
                  <a:pt x="27027" y="124407"/>
                </a:lnTo>
                <a:lnTo>
                  <a:pt x="90560" y="124407"/>
                </a:lnTo>
                <a:lnTo>
                  <a:pt x="90560" y="13105"/>
                </a:lnTo>
                <a:close/>
                <a:moveTo>
                  <a:pt x="20475" y="0"/>
                </a:moveTo>
                <a:lnTo>
                  <a:pt x="97113" y="0"/>
                </a:lnTo>
                <a:cubicBezTo>
                  <a:pt x="100741" y="0"/>
                  <a:pt x="103666" y="2925"/>
                  <a:pt x="103666" y="6552"/>
                </a:cubicBezTo>
                <a:lnTo>
                  <a:pt x="103666" y="33938"/>
                </a:lnTo>
                <a:lnTo>
                  <a:pt x="148357" y="46724"/>
                </a:lnTo>
                <a:cubicBezTo>
                  <a:pt x="151168" y="47522"/>
                  <a:pt x="153105" y="50105"/>
                  <a:pt x="153105" y="53030"/>
                </a:cubicBezTo>
                <a:lnTo>
                  <a:pt x="153105" y="124407"/>
                </a:lnTo>
                <a:lnTo>
                  <a:pt x="160456" y="124407"/>
                </a:lnTo>
                <a:cubicBezTo>
                  <a:pt x="164084" y="124407"/>
                  <a:pt x="167009" y="127332"/>
                  <a:pt x="167009" y="130959"/>
                </a:cubicBezTo>
                <a:cubicBezTo>
                  <a:pt x="167009" y="134587"/>
                  <a:pt x="164065" y="137512"/>
                  <a:pt x="160456" y="137512"/>
                </a:cubicBezTo>
                <a:lnTo>
                  <a:pt x="146552" y="137512"/>
                </a:lnTo>
                <a:lnTo>
                  <a:pt x="97227" y="137512"/>
                </a:lnTo>
                <a:lnTo>
                  <a:pt x="97113" y="137512"/>
                </a:lnTo>
                <a:lnTo>
                  <a:pt x="20475" y="137512"/>
                </a:lnTo>
                <a:lnTo>
                  <a:pt x="6553" y="137512"/>
                </a:lnTo>
                <a:cubicBezTo>
                  <a:pt x="2925" y="137512"/>
                  <a:pt x="0" y="134587"/>
                  <a:pt x="0" y="130959"/>
                </a:cubicBezTo>
                <a:cubicBezTo>
                  <a:pt x="0" y="127332"/>
                  <a:pt x="2925" y="124407"/>
                  <a:pt x="6553" y="124407"/>
                </a:cubicBezTo>
                <a:lnTo>
                  <a:pt x="13922" y="124407"/>
                </a:lnTo>
                <a:lnTo>
                  <a:pt x="13922" y="6552"/>
                </a:lnTo>
                <a:cubicBezTo>
                  <a:pt x="13922" y="2925"/>
                  <a:pt x="16847" y="0"/>
                  <a:pt x="20475" y="0"/>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nvGrpSpPr>
          <p:cNvPr id="93" name="组合 92"/>
          <p:cNvGrpSpPr/>
          <p:nvPr/>
        </p:nvGrpSpPr>
        <p:grpSpPr>
          <a:xfrm>
            <a:off x="11379073" y="351562"/>
            <a:ext cx="365196" cy="290739"/>
            <a:chOff x="11190307" y="302473"/>
            <a:chExt cx="414453" cy="289425"/>
          </a:xfrm>
          <a:gradFill>
            <a:gsLst>
              <a:gs pos="0">
                <a:schemeClr val="accent3"/>
              </a:gs>
              <a:gs pos="100000">
                <a:schemeClr val="accent4"/>
              </a:gs>
            </a:gsLst>
            <a:lin ang="2700000" scaled="1"/>
          </a:gradFill>
        </p:grpSpPr>
        <p:sp>
          <p:nvSpPr>
            <p:cNvPr id="94" name="矩形: 圆角 93"/>
            <p:cNvSpPr/>
            <p:nvPr/>
          </p:nvSpPr>
          <p:spPr>
            <a:xfrm>
              <a:off x="11190307" y="302473"/>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5" name="矩形: 圆角 94"/>
            <p:cNvSpPr/>
            <p:nvPr/>
          </p:nvSpPr>
          <p:spPr>
            <a:xfrm>
              <a:off x="11190307" y="420544"/>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6" name="矩形: 圆角 95"/>
            <p:cNvSpPr/>
            <p:nvPr/>
          </p:nvSpPr>
          <p:spPr>
            <a:xfrm>
              <a:off x="11190307" y="546179"/>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grpSp>
      <p:sp>
        <p:nvSpPr>
          <p:cNvPr id="98" name="矩形: 圆角 97"/>
          <p:cNvSpPr/>
          <p:nvPr/>
        </p:nvSpPr>
        <p:spPr>
          <a:xfrm>
            <a:off x="804762" y="2870710"/>
            <a:ext cx="3736300" cy="1202912"/>
          </a:xfrm>
          <a:prstGeom prst="roundRect">
            <a:avLst>
              <a:gd name="adj" fmla="val 8208"/>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chemeClr val="accent4">
                <a:alpha val="2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99" name="文本框 98"/>
          <p:cNvSpPr txBox="1"/>
          <p:nvPr/>
        </p:nvSpPr>
        <p:spPr>
          <a:xfrm>
            <a:off x="1125001" y="2173674"/>
            <a:ext cx="195842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i="0" u="none" strike="noStrike" kern="1200" cap="none" spc="0" normalizeH="0" baseline="0" noProof="0" dirty="0">
                <a:ln>
                  <a:noFill/>
                </a:ln>
                <a:gradFill>
                  <a:gsLst>
                    <a:gs pos="100000">
                      <a:schemeClr val="accent4"/>
                    </a:gs>
                    <a:gs pos="0">
                      <a:schemeClr val="accent3"/>
                    </a:gs>
                  </a:gsLst>
                  <a:lin ang="2700000" scaled="1"/>
                </a:gradFill>
                <a:effectLst/>
                <a:uLnTx/>
                <a:uFillTx/>
                <a:latin typeface="思源宋体 CN Heavy" panose="02020900000000000000" pitchFamily="18" charset="-122"/>
                <a:ea typeface="思源宋体 CN Heavy" panose="02020900000000000000" pitchFamily="18" charset="-122"/>
              </a:rPr>
              <a:t>PRAT 04</a:t>
            </a:r>
            <a:endParaRPr kumimoji="0" lang="zh-CN" altLang="en-US" sz="3200" i="0" u="none" strike="noStrike" kern="1200" cap="none" spc="0" normalizeH="0" baseline="0" noProof="0" dirty="0">
              <a:ln>
                <a:noFill/>
              </a:ln>
              <a:gradFill>
                <a:gsLst>
                  <a:gs pos="100000">
                    <a:schemeClr val="accent4"/>
                  </a:gs>
                  <a:gs pos="0">
                    <a:schemeClr val="accent3"/>
                  </a:gs>
                </a:gsLst>
                <a:lin ang="2700000" scaled="1"/>
              </a:gradFill>
              <a:effectLst/>
              <a:uLnTx/>
              <a:uFillTx/>
              <a:latin typeface="思源宋体 CN Heavy" panose="02020900000000000000" pitchFamily="18" charset="-122"/>
              <a:ea typeface="思源宋体 CN Heavy" panose="02020900000000000000" pitchFamily="18" charset="-122"/>
            </a:endParaRPr>
          </a:p>
        </p:txBody>
      </p:sp>
      <p:sp>
        <p:nvSpPr>
          <p:cNvPr id="100" name="文本框 99"/>
          <p:cNvSpPr txBox="1"/>
          <p:nvPr/>
        </p:nvSpPr>
        <p:spPr>
          <a:xfrm>
            <a:off x="1041696" y="2964335"/>
            <a:ext cx="3262432" cy="1015663"/>
          </a:xfrm>
          <a:prstGeom prst="rect">
            <a:avLst/>
          </a:prstGeom>
          <a:noFill/>
        </p:spPr>
        <p:txBody>
          <a:bodyPr wrap="none" rtlCol="0">
            <a:spAutoFit/>
          </a:bodyPr>
          <a:lstStyle/>
          <a:p>
            <a:pPr lvl="0">
              <a:defRPr/>
            </a:pPr>
            <a:r>
              <a:rPr lang="zh-CN" altLang="en-US" sz="6000" dirty="0">
                <a:solidFill>
                  <a:srgbClr val="000000">
                    <a:lumMod val="75000"/>
                    <a:lumOff val="25000"/>
                  </a:srgbClr>
                </a:solidFill>
                <a:latin typeface="思源宋体 CN Heavy" panose="02020900000000000000" pitchFamily="18" charset="-122"/>
                <a:ea typeface="思源宋体 CN Heavy" panose="02020900000000000000" pitchFamily="18" charset="-122"/>
              </a:rPr>
              <a:t>比较文学</a:t>
            </a:r>
            <a:endParaRPr lang="zh-CN" altLang="en-US" sz="6000" dirty="0">
              <a:solidFill>
                <a:srgbClr val="000000">
                  <a:lumMod val="75000"/>
                  <a:lumOff val="25000"/>
                </a:srgbClr>
              </a:solidFill>
              <a:latin typeface="思源宋体 CN Heavy" panose="02020900000000000000" pitchFamily="18" charset="-122"/>
              <a:ea typeface="思源宋体 CN Heavy" panose="02020900000000000000" pitchFamily="18" charset="-122"/>
            </a:endParaRPr>
          </a:p>
        </p:txBody>
      </p:sp>
      <p:sp>
        <p:nvSpPr>
          <p:cNvPr id="101" name="文本框 100"/>
          <p:cNvSpPr txBox="1"/>
          <p:nvPr/>
        </p:nvSpPr>
        <p:spPr>
          <a:xfrm>
            <a:off x="1121910" y="4282507"/>
            <a:ext cx="4131512" cy="290208"/>
          </a:xfrm>
          <a:prstGeom prst="rect">
            <a:avLst/>
          </a:prstGeom>
          <a:noFill/>
        </p:spPr>
        <p:txBody>
          <a:bodyPr wrap="square" rtlCol="0">
            <a:spAutoFit/>
            <a:scene3d>
              <a:camera prst="orthographicFront"/>
              <a:lightRig rig="threePt" dir="t"/>
            </a:scene3d>
            <a:sp3d contourW="12700"/>
          </a:bodyPr>
          <a:lstStyle/>
          <a:p>
            <a:pPr lvl="0" algn="dist">
              <a:lnSpc>
                <a:spcPct val="114000"/>
              </a:lnSpc>
              <a:defRPr/>
            </a:pPr>
            <a:r>
              <a:rPr lang="en-US" altLang="zh-CN" sz="1200" dirty="0">
                <a:solidFill>
                  <a:srgbClr val="000000">
                    <a:lumMod val="50000"/>
                    <a:lumOff val="50000"/>
                  </a:srgbClr>
                </a:solidFill>
                <a:latin typeface="思源黑体 CN Light" panose="020B0300000000000000" pitchFamily="34" charset="-122"/>
                <a:ea typeface="思源黑体 CN Light" panose="020B0300000000000000" pitchFamily="34" charset="-122"/>
              </a:rPr>
              <a:t>COMPARATIVE LITERATURE</a:t>
            </a:r>
            <a:endParaRPr lang="en-US" altLang="zh-CN" sz="1200" dirty="0">
              <a:solidFill>
                <a:srgbClr val="000000">
                  <a:lumMod val="50000"/>
                  <a:lumOff val="50000"/>
                </a:srgbClr>
              </a:solidFill>
              <a:latin typeface="思源黑体 CN Light" panose="020B0300000000000000" pitchFamily="34" charset="-122"/>
              <a:ea typeface="思源黑体 CN Light" panose="020B0300000000000000" pitchFamily="34" charset="-122"/>
            </a:endParaRPr>
          </a:p>
        </p:txBody>
      </p:sp>
      <p:sp>
        <p:nvSpPr>
          <p:cNvPr id="102" name="任意多边形: 形状 101"/>
          <p:cNvSpPr/>
          <p:nvPr/>
        </p:nvSpPr>
        <p:spPr>
          <a:xfrm flipH="1">
            <a:off x="277096" y="5598544"/>
            <a:ext cx="239486" cy="1259456"/>
          </a:xfrm>
          <a:custGeom>
            <a:avLst/>
            <a:gdLst>
              <a:gd name="connsiteX0" fmla="*/ 119742 w 239486"/>
              <a:gd name="connsiteY0" fmla="*/ 0 h 1259456"/>
              <a:gd name="connsiteX1" fmla="*/ 0 w 239486"/>
              <a:gd name="connsiteY1" fmla="*/ 119743 h 1259456"/>
              <a:gd name="connsiteX2" fmla="*/ 0 w 239486"/>
              <a:gd name="connsiteY2" fmla="*/ 1259456 h 1259456"/>
              <a:gd name="connsiteX3" fmla="*/ 239486 w 239486"/>
              <a:gd name="connsiteY3" fmla="*/ 1259456 h 1259456"/>
              <a:gd name="connsiteX4" fmla="*/ 239486 w 239486"/>
              <a:gd name="connsiteY4" fmla="*/ 119743 h 1259456"/>
              <a:gd name="connsiteX5" fmla="*/ 119742 w 239486"/>
              <a:gd name="connsiteY5" fmla="*/ 0 h 125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486" h="1259456">
                <a:moveTo>
                  <a:pt x="119742" y="0"/>
                </a:moveTo>
                <a:cubicBezTo>
                  <a:pt x="53610" y="0"/>
                  <a:pt x="0" y="53611"/>
                  <a:pt x="0" y="119743"/>
                </a:cubicBezTo>
                <a:lnTo>
                  <a:pt x="0" y="1259456"/>
                </a:lnTo>
                <a:lnTo>
                  <a:pt x="239486" y="1259456"/>
                </a:lnTo>
                <a:lnTo>
                  <a:pt x="239486" y="119743"/>
                </a:lnTo>
                <a:cubicBezTo>
                  <a:pt x="239486" y="53611"/>
                  <a:pt x="185874" y="0"/>
                  <a:pt x="119742" y="0"/>
                </a:cubicBezTo>
                <a:close/>
              </a:path>
            </a:pathLst>
          </a:custGeom>
          <a:gradFill flip="none" rotWithShape="0">
            <a:gsLst>
              <a:gs pos="0">
                <a:schemeClr val="accent3"/>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3" name="形状"/>
          <p:cNvSpPr>
            <a:spLocks noChangeAspect="1"/>
          </p:cNvSpPr>
          <p:nvPr/>
        </p:nvSpPr>
        <p:spPr bwMode="auto">
          <a:xfrm flipH="1">
            <a:off x="294778" y="400536"/>
            <a:ext cx="204122" cy="189450"/>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gradFill flip="none" rotWithShape="0">
            <a:gsLst>
              <a:gs pos="0">
                <a:schemeClr val="accent3"/>
              </a:gs>
              <a:gs pos="100000">
                <a:schemeClr val="accent4"/>
              </a:gs>
            </a:gsLst>
            <a:lin ang="2700000" scaled="1"/>
            <a:tileRect/>
          </a:gradFill>
          <a:ln w="12700" cap="flat" cmpd="sng" algn="ctr">
            <a:noFill/>
            <a:prstDash val="solid"/>
            <a:miter lim="800000"/>
          </a:ln>
          <a:effectLst/>
        </p:spPr>
      </p:sp>
      <p:cxnSp>
        <p:nvCxnSpPr>
          <p:cNvPr id="104" name="直接连接符 103"/>
          <p:cNvCxnSpPr/>
          <p:nvPr/>
        </p:nvCxnSpPr>
        <p:spPr>
          <a:xfrm>
            <a:off x="396839" y="828675"/>
            <a:ext cx="0" cy="2784312"/>
          </a:xfrm>
          <a:prstGeom prst="line">
            <a:avLst/>
          </a:prstGeom>
          <a:noFill/>
          <a:ln w="19050" cap="flat" cmpd="sng" algn="ctr">
            <a:gradFill>
              <a:gsLst>
                <a:gs pos="0">
                  <a:schemeClr val="accent3"/>
                </a:gs>
                <a:gs pos="100000">
                  <a:schemeClr val="accent4"/>
                </a:gs>
              </a:gsLst>
              <a:lin ang="5400000" scaled="1"/>
            </a:gradFill>
            <a:prstDash val="solid"/>
            <a:miter lim="800000"/>
          </a:ln>
          <a:effectLst/>
        </p:spPr>
      </p:cxnSp>
      <p:sp>
        <p:nvSpPr>
          <p:cNvPr id="105" name="矩形 104"/>
          <p:cNvSpPr/>
          <p:nvPr/>
        </p:nvSpPr>
        <p:spPr>
          <a:xfrm rot="16200000" flipH="1">
            <a:off x="-302144" y="4421429"/>
            <a:ext cx="1397966" cy="183127"/>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0"/>
              </a:spcBef>
              <a:spcAft>
                <a:spcPts val="0"/>
              </a:spcAft>
              <a:buClrTx/>
              <a:buSzTx/>
              <a:buFontTx/>
              <a:buNone/>
              <a:defRPr/>
            </a:pPr>
            <a:r>
              <a:rPr kumimoji="0" lang="en-US" altLang="zh-CN"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Course template</a:t>
            </a:r>
            <a:endParaRPr kumimoji="0" lang="zh-CN" altLang="en-US"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rPr>
              <a:t>04</a:t>
            </a:r>
            <a:endParaRPr kumimoji="0" lang="zh-CN" altLang="en-US"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比较文学</a:t>
            </a:r>
            <a:endPar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lvl="0" algn="dist">
              <a:defRPr/>
            </a:pPr>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rPr>
              <a:t>COMPARATIVE LITERATURE</a:t>
            </a:r>
            <a:endPar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endParaRPr>
          </a:p>
        </p:txBody>
      </p:sp>
      <p:sp>
        <p:nvSpPr>
          <p:cNvPr id="13" name="文本框 12"/>
          <p:cNvSpPr txBox="1"/>
          <p:nvPr/>
        </p:nvSpPr>
        <p:spPr>
          <a:xfrm>
            <a:off x="1058063" y="1344123"/>
            <a:ext cx="2128019" cy="1077218"/>
          </a:xfrm>
          <a:prstGeom prst="rect">
            <a:avLst/>
          </a:prstGeom>
          <a:noFill/>
        </p:spPr>
        <p:txBody>
          <a:bodyPr wrap="square">
            <a:spAutoFit/>
          </a:bodyPr>
          <a:lstStyle/>
          <a:p>
            <a:pPr>
              <a:defRPr/>
            </a:pPr>
            <a:r>
              <a:rPr lang="zh-CN" altLang="en-US" sz="32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a:t>
            </a:r>
            <a:endParaRPr lang="en-US" altLang="zh-CN" sz="32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a:p>
            <a:pPr>
              <a:defRPr/>
            </a:pPr>
            <a:r>
              <a:rPr lang="zh-CN" altLang="en-US" sz="32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标题文字</a:t>
            </a:r>
            <a:endParaRPr lang="zh-CN" altLang="en-US" sz="32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sp>
        <p:nvSpPr>
          <p:cNvPr id="14" name="任意多边形: 形状 13"/>
          <p:cNvSpPr/>
          <p:nvPr/>
        </p:nvSpPr>
        <p:spPr>
          <a:xfrm>
            <a:off x="292100" y="1542361"/>
            <a:ext cx="11633200" cy="4078425"/>
          </a:xfrm>
          <a:custGeom>
            <a:avLst/>
            <a:gdLst>
              <a:gd name="connsiteX0" fmla="*/ 0 w 13868400"/>
              <a:gd name="connsiteY0" fmla="*/ 669158 h 3768183"/>
              <a:gd name="connsiteX1" fmla="*/ 1701800 w 13868400"/>
              <a:gd name="connsiteY1" fmla="*/ 1037458 h 3768183"/>
              <a:gd name="connsiteX2" fmla="*/ 2578100 w 13868400"/>
              <a:gd name="connsiteY2" fmla="*/ 1570858 h 3768183"/>
              <a:gd name="connsiteX3" fmla="*/ 4546600 w 13868400"/>
              <a:gd name="connsiteY3" fmla="*/ 3767958 h 3768183"/>
              <a:gd name="connsiteX4" fmla="*/ 7785100 w 13868400"/>
              <a:gd name="connsiteY4" fmla="*/ 1697858 h 3768183"/>
              <a:gd name="connsiteX5" fmla="*/ 9309100 w 13868400"/>
              <a:gd name="connsiteY5" fmla="*/ 59558 h 3768183"/>
              <a:gd name="connsiteX6" fmla="*/ 13868400 w 13868400"/>
              <a:gd name="connsiteY6" fmla="*/ 516758 h 3768183"/>
              <a:gd name="connsiteX0-1" fmla="*/ 0 w 13906500"/>
              <a:gd name="connsiteY0-2" fmla="*/ 1253358 h 3768183"/>
              <a:gd name="connsiteX1-3" fmla="*/ 1739900 w 13906500"/>
              <a:gd name="connsiteY1-4" fmla="*/ 1037458 h 3768183"/>
              <a:gd name="connsiteX2-5" fmla="*/ 2616200 w 13906500"/>
              <a:gd name="connsiteY2-6" fmla="*/ 1570858 h 3768183"/>
              <a:gd name="connsiteX3-7" fmla="*/ 4584700 w 13906500"/>
              <a:gd name="connsiteY3-8" fmla="*/ 3767958 h 3768183"/>
              <a:gd name="connsiteX4-9" fmla="*/ 7823200 w 13906500"/>
              <a:gd name="connsiteY4-10" fmla="*/ 1697858 h 3768183"/>
              <a:gd name="connsiteX5-11" fmla="*/ 9347200 w 13906500"/>
              <a:gd name="connsiteY5-12" fmla="*/ 59558 h 3768183"/>
              <a:gd name="connsiteX6-13" fmla="*/ 13906500 w 13906500"/>
              <a:gd name="connsiteY6-14" fmla="*/ 516758 h 3768183"/>
              <a:gd name="connsiteX0-15" fmla="*/ 0 w 13906500"/>
              <a:gd name="connsiteY0-16" fmla="*/ 1253358 h 3768183"/>
              <a:gd name="connsiteX1-17" fmla="*/ 1663700 w 13906500"/>
              <a:gd name="connsiteY1-18" fmla="*/ 885058 h 3768183"/>
              <a:gd name="connsiteX2-19" fmla="*/ 2616200 w 13906500"/>
              <a:gd name="connsiteY2-20" fmla="*/ 1570858 h 3768183"/>
              <a:gd name="connsiteX3-21" fmla="*/ 4584700 w 13906500"/>
              <a:gd name="connsiteY3-22" fmla="*/ 3767958 h 3768183"/>
              <a:gd name="connsiteX4-23" fmla="*/ 7823200 w 13906500"/>
              <a:gd name="connsiteY4-24" fmla="*/ 1697858 h 3768183"/>
              <a:gd name="connsiteX5-25" fmla="*/ 9347200 w 13906500"/>
              <a:gd name="connsiteY5-26" fmla="*/ 59558 h 3768183"/>
              <a:gd name="connsiteX6-27" fmla="*/ 13906500 w 13906500"/>
              <a:gd name="connsiteY6-28" fmla="*/ 516758 h 3768183"/>
              <a:gd name="connsiteX0-29" fmla="*/ 0 w 13906500"/>
              <a:gd name="connsiteY0-30" fmla="*/ 1253358 h 3767960"/>
              <a:gd name="connsiteX1-31" fmla="*/ 1663700 w 13906500"/>
              <a:gd name="connsiteY1-32" fmla="*/ 885058 h 3767960"/>
              <a:gd name="connsiteX2-33" fmla="*/ 2654300 w 13906500"/>
              <a:gd name="connsiteY2-34" fmla="*/ 1685158 h 3767960"/>
              <a:gd name="connsiteX3-35" fmla="*/ 4584700 w 13906500"/>
              <a:gd name="connsiteY3-36" fmla="*/ 3767958 h 3767960"/>
              <a:gd name="connsiteX4-37" fmla="*/ 7823200 w 13906500"/>
              <a:gd name="connsiteY4-38" fmla="*/ 1697858 h 3767960"/>
              <a:gd name="connsiteX5-39" fmla="*/ 9347200 w 13906500"/>
              <a:gd name="connsiteY5-40" fmla="*/ 59558 h 3767960"/>
              <a:gd name="connsiteX6-41" fmla="*/ 13906500 w 13906500"/>
              <a:gd name="connsiteY6-42" fmla="*/ 516758 h 3767960"/>
              <a:gd name="connsiteX0-43" fmla="*/ 0 w 13906500"/>
              <a:gd name="connsiteY0-44" fmla="*/ 1253358 h 3776117"/>
              <a:gd name="connsiteX1-45" fmla="*/ 1663700 w 13906500"/>
              <a:gd name="connsiteY1-46" fmla="*/ 885058 h 3776117"/>
              <a:gd name="connsiteX2-47" fmla="*/ 4584700 w 13906500"/>
              <a:gd name="connsiteY2-48" fmla="*/ 3767958 h 3776117"/>
              <a:gd name="connsiteX3-49" fmla="*/ 7823200 w 13906500"/>
              <a:gd name="connsiteY3-50" fmla="*/ 1697858 h 3776117"/>
              <a:gd name="connsiteX4-51" fmla="*/ 9347200 w 13906500"/>
              <a:gd name="connsiteY4-52" fmla="*/ 59558 h 3776117"/>
              <a:gd name="connsiteX5-53" fmla="*/ 13906500 w 13906500"/>
              <a:gd name="connsiteY5-54" fmla="*/ 516758 h 3776117"/>
              <a:gd name="connsiteX0-55" fmla="*/ 0 w 13906500"/>
              <a:gd name="connsiteY0-56" fmla="*/ 1253358 h 3776842"/>
              <a:gd name="connsiteX1-57" fmla="*/ 1828800 w 13906500"/>
              <a:gd name="connsiteY1-58" fmla="*/ 846958 h 3776842"/>
              <a:gd name="connsiteX2-59" fmla="*/ 4584700 w 13906500"/>
              <a:gd name="connsiteY2-60" fmla="*/ 3767958 h 3776842"/>
              <a:gd name="connsiteX3-61" fmla="*/ 7823200 w 13906500"/>
              <a:gd name="connsiteY3-62" fmla="*/ 1697858 h 3776842"/>
              <a:gd name="connsiteX4-63" fmla="*/ 9347200 w 13906500"/>
              <a:gd name="connsiteY4-64" fmla="*/ 59558 h 3776842"/>
              <a:gd name="connsiteX5-65" fmla="*/ 13906500 w 13906500"/>
              <a:gd name="connsiteY5-66" fmla="*/ 516758 h 3776842"/>
              <a:gd name="connsiteX0-67" fmla="*/ 0 w 13906500"/>
              <a:gd name="connsiteY0-68" fmla="*/ 1253358 h 3776842"/>
              <a:gd name="connsiteX1-69" fmla="*/ 1828800 w 13906500"/>
              <a:gd name="connsiteY1-70" fmla="*/ 846958 h 3776842"/>
              <a:gd name="connsiteX2-71" fmla="*/ 4584700 w 13906500"/>
              <a:gd name="connsiteY2-72" fmla="*/ 3767958 h 3776842"/>
              <a:gd name="connsiteX3-73" fmla="*/ 7823200 w 13906500"/>
              <a:gd name="connsiteY3-74" fmla="*/ 1697858 h 3776842"/>
              <a:gd name="connsiteX4-75" fmla="*/ 9347200 w 13906500"/>
              <a:gd name="connsiteY4-76" fmla="*/ 59558 h 3776842"/>
              <a:gd name="connsiteX5-77" fmla="*/ 13906500 w 13906500"/>
              <a:gd name="connsiteY5-78" fmla="*/ 516758 h 3776842"/>
              <a:gd name="connsiteX0-79" fmla="*/ 0 w 13906500"/>
              <a:gd name="connsiteY0-80" fmla="*/ 1253358 h 3599889"/>
              <a:gd name="connsiteX1-81" fmla="*/ 1828800 w 13906500"/>
              <a:gd name="connsiteY1-82" fmla="*/ 846958 h 3599889"/>
              <a:gd name="connsiteX2-83" fmla="*/ 4343400 w 13906500"/>
              <a:gd name="connsiteY2-84" fmla="*/ 3590158 h 3599889"/>
              <a:gd name="connsiteX3-85" fmla="*/ 7823200 w 13906500"/>
              <a:gd name="connsiteY3-86" fmla="*/ 1697858 h 3599889"/>
              <a:gd name="connsiteX4-87" fmla="*/ 9347200 w 13906500"/>
              <a:gd name="connsiteY4-88" fmla="*/ 59558 h 3599889"/>
              <a:gd name="connsiteX5-89" fmla="*/ 13906500 w 13906500"/>
              <a:gd name="connsiteY5-90" fmla="*/ 516758 h 3599889"/>
              <a:gd name="connsiteX0-91" fmla="*/ 0 w 13906500"/>
              <a:gd name="connsiteY0-92" fmla="*/ 1253358 h 3595172"/>
              <a:gd name="connsiteX1-93" fmla="*/ 1828800 w 13906500"/>
              <a:gd name="connsiteY1-94" fmla="*/ 846958 h 3595172"/>
              <a:gd name="connsiteX2-95" fmla="*/ 4343400 w 13906500"/>
              <a:gd name="connsiteY2-96" fmla="*/ 3590158 h 3595172"/>
              <a:gd name="connsiteX3-97" fmla="*/ 9347200 w 13906500"/>
              <a:gd name="connsiteY3-98" fmla="*/ 59558 h 3595172"/>
              <a:gd name="connsiteX4-99" fmla="*/ 13906500 w 13906500"/>
              <a:gd name="connsiteY4-100" fmla="*/ 516758 h 3595172"/>
              <a:gd name="connsiteX0-101" fmla="*/ 0 w 13906500"/>
              <a:gd name="connsiteY0-102" fmla="*/ 1238638 h 3580452"/>
              <a:gd name="connsiteX1-103" fmla="*/ 1828800 w 13906500"/>
              <a:gd name="connsiteY1-104" fmla="*/ 832238 h 3580452"/>
              <a:gd name="connsiteX2-105" fmla="*/ 4343400 w 13906500"/>
              <a:gd name="connsiteY2-106" fmla="*/ 3575438 h 3580452"/>
              <a:gd name="connsiteX3-107" fmla="*/ 9347200 w 13906500"/>
              <a:gd name="connsiteY3-108" fmla="*/ 44838 h 3580452"/>
              <a:gd name="connsiteX4-109" fmla="*/ 13906500 w 13906500"/>
              <a:gd name="connsiteY4-110" fmla="*/ 502038 h 3580452"/>
              <a:gd name="connsiteX0-111" fmla="*/ 0 w 13906500"/>
              <a:gd name="connsiteY0-112" fmla="*/ 1238638 h 3580452"/>
              <a:gd name="connsiteX1-113" fmla="*/ 1828800 w 13906500"/>
              <a:gd name="connsiteY1-114" fmla="*/ 832238 h 3580452"/>
              <a:gd name="connsiteX2-115" fmla="*/ 4343400 w 13906500"/>
              <a:gd name="connsiteY2-116" fmla="*/ 3575438 h 3580452"/>
              <a:gd name="connsiteX3-117" fmla="*/ 9347200 w 13906500"/>
              <a:gd name="connsiteY3-118" fmla="*/ 44838 h 3580452"/>
              <a:gd name="connsiteX4-119" fmla="*/ 13906500 w 13906500"/>
              <a:gd name="connsiteY4-120" fmla="*/ 502038 h 3580452"/>
              <a:gd name="connsiteX0-121" fmla="*/ 0 w 13906500"/>
              <a:gd name="connsiteY0-122" fmla="*/ 1219943 h 3561757"/>
              <a:gd name="connsiteX1-123" fmla="*/ 1828800 w 13906500"/>
              <a:gd name="connsiteY1-124" fmla="*/ 813543 h 3561757"/>
              <a:gd name="connsiteX2-125" fmla="*/ 4343400 w 13906500"/>
              <a:gd name="connsiteY2-126" fmla="*/ 3556743 h 3561757"/>
              <a:gd name="connsiteX3-127" fmla="*/ 9347200 w 13906500"/>
              <a:gd name="connsiteY3-128" fmla="*/ 26143 h 3561757"/>
              <a:gd name="connsiteX4-129" fmla="*/ 13906500 w 13906500"/>
              <a:gd name="connsiteY4-130" fmla="*/ 483343 h 3561757"/>
              <a:gd name="connsiteX0-131" fmla="*/ 0 w 13906500"/>
              <a:gd name="connsiteY0-132" fmla="*/ 1460690 h 3802504"/>
              <a:gd name="connsiteX1-133" fmla="*/ 1828800 w 13906500"/>
              <a:gd name="connsiteY1-134" fmla="*/ 1054290 h 3802504"/>
              <a:gd name="connsiteX2-135" fmla="*/ 4343400 w 13906500"/>
              <a:gd name="connsiteY2-136" fmla="*/ 3797490 h 3802504"/>
              <a:gd name="connsiteX3-137" fmla="*/ 9347200 w 13906500"/>
              <a:gd name="connsiteY3-138" fmla="*/ 266890 h 3802504"/>
              <a:gd name="connsiteX4-139" fmla="*/ 13906500 w 13906500"/>
              <a:gd name="connsiteY4-140" fmla="*/ 470090 h 3802504"/>
              <a:gd name="connsiteX0-141" fmla="*/ 0 w 13906500"/>
              <a:gd name="connsiteY0-142" fmla="*/ 1198069 h 3539883"/>
              <a:gd name="connsiteX1-143" fmla="*/ 1828800 w 13906500"/>
              <a:gd name="connsiteY1-144" fmla="*/ 791669 h 3539883"/>
              <a:gd name="connsiteX2-145" fmla="*/ 4343400 w 13906500"/>
              <a:gd name="connsiteY2-146" fmla="*/ 3534869 h 3539883"/>
              <a:gd name="connsiteX3-147" fmla="*/ 9347200 w 13906500"/>
              <a:gd name="connsiteY3-148" fmla="*/ 4269 h 3539883"/>
              <a:gd name="connsiteX4-149" fmla="*/ 13906500 w 13906500"/>
              <a:gd name="connsiteY4-150" fmla="*/ 207469 h 3539883"/>
              <a:gd name="connsiteX0-151" fmla="*/ 0 w 13881100"/>
              <a:gd name="connsiteY0-152" fmla="*/ 1588067 h 3929881"/>
              <a:gd name="connsiteX1-153" fmla="*/ 1828800 w 13881100"/>
              <a:gd name="connsiteY1-154" fmla="*/ 1181667 h 3929881"/>
              <a:gd name="connsiteX2-155" fmla="*/ 4343400 w 13881100"/>
              <a:gd name="connsiteY2-156" fmla="*/ 3924867 h 3929881"/>
              <a:gd name="connsiteX3-157" fmla="*/ 9347200 w 13881100"/>
              <a:gd name="connsiteY3-158" fmla="*/ 394267 h 3929881"/>
              <a:gd name="connsiteX4-159" fmla="*/ 13881100 w 13881100"/>
              <a:gd name="connsiteY4-160" fmla="*/ 305367 h 3929881"/>
              <a:gd name="connsiteX0-161" fmla="*/ 0 w 13881100"/>
              <a:gd name="connsiteY0-162" fmla="*/ 1370514 h 3712328"/>
              <a:gd name="connsiteX1-163" fmla="*/ 1828800 w 13881100"/>
              <a:gd name="connsiteY1-164" fmla="*/ 964114 h 3712328"/>
              <a:gd name="connsiteX2-165" fmla="*/ 4343400 w 13881100"/>
              <a:gd name="connsiteY2-166" fmla="*/ 3707314 h 3712328"/>
              <a:gd name="connsiteX3-167" fmla="*/ 9347200 w 13881100"/>
              <a:gd name="connsiteY3-168" fmla="*/ 176714 h 3712328"/>
              <a:gd name="connsiteX4-169" fmla="*/ 13881100 w 13881100"/>
              <a:gd name="connsiteY4-170" fmla="*/ 87814 h 3712328"/>
              <a:gd name="connsiteX0-171" fmla="*/ 0 w 13881100"/>
              <a:gd name="connsiteY0-172" fmla="*/ 1282700 h 3624514"/>
              <a:gd name="connsiteX1-173" fmla="*/ 1828800 w 13881100"/>
              <a:gd name="connsiteY1-174" fmla="*/ 876300 h 3624514"/>
              <a:gd name="connsiteX2-175" fmla="*/ 4343400 w 13881100"/>
              <a:gd name="connsiteY2-176" fmla="*/ 3619500 h 3624514"/>
              <a:gd name="connsiteX3-177" fmla="*/ 9347200 w 13881100"/>
              <a:gd name="connsiteY3-178" fmla="*/ 88900 h 3624514"/>
              <a:gd name="connsiteX4-179" fmla="*/ 13881100 w 13881100"/>
              <a:gd name="connsiteY4-180" fmla="*/ 0 h 3624514"/>
              <a:gd name="connsiteX0-181" fmla="*/ 0 w 13881100"/>
              <a:gd name="connsiteY0-182" fmla="*/ 1282700 h 3622323"/>
              <a:gd name="connsiteX1-183" fmla="*/ 1828800 w 13881100"/>
              <a:gd name="connsiteY1-184" fmla="*/ 876300 h 3622323"/>
              <a:gd name="connsiteX2-185" fmla="*/ 4343400 w 13881100"/>
              <a:gd name="connsiteY2-186" fmla="*/ 3619500 h 3622323"/>
              <a:gd name="connsiteX3-187" fmla="*/ 9423400 w 13881100"/>
              <a:gd name="connsiteY3-188" fmla="*/ 292100 h 3622323"/>
              <a:gd name="connsiteX4-189" fmla="*/ 13881100 w 13881100"/>
              <a:gd name="connsiteY4-190" fmla="*/ 0 h 3622323"/>
              <a:gd name="connsiteX0-191" fmla="*/ 0 w 13881100"/>
              <a:gd name="connsiteY0-192" fmla="*/ 1841507 h 4193859"/>
              <a:gd name="connsiteX1-193" fmla="*/ 1828800 w 13881100"/>
              <a:gd name="connsiteY1-194" fmla="*/ 1435107 h 4193859"/>
              <a:gd name="connsiteX2-195" fmla="*/ 4343400 w 13881100"/>
              <a:gd name="connsiteY2-196" fmla="*/ 4178307 h 4193859"/>
              <a:gd name="connsiteX3-197" fmla="*/ 9245600 w 13881100"/>
              <a:gd name="connsiteY3-198" fmla="*/ 7 h 4193859"/>
              <a:gd name="connsiteX4-199" fmla="*/ 13881100 w 13881100"/>
              <a:gd name="connsiteY4-200" fmla="*/ 558807 h 4193859"/>
              <a:gd name="connsiteX0-201" fmla="*/ 0 w 13881100"/>
              <a:gd name="connsiteY0-202" fmla="*/ 2351450 h 4703802"/>
              <a:gd name="connsiteX1-203" fmla="*/ 1828800 w 13881100"/>
              <a:gd name="connsiteY1-204" fmla="*/ 1945050 h 4703802"/>
              <a:gd name="connsiteX2-205" fmla="*/ 4343400 w 13881100"/>
              <a:gd name="connsiteY2-206" fmla="*/ 4688250 h 4703802"/>
              <a:gd name="connsiteX3-207" fmla="*/ 9245600 w 13881100"/>
              <a:gd name="connsiteY3-208" fmla="*/ 509950 h 4703802"/>
              <a:gd name="connsiteX4-209" fmla="*/ 13881100 w 13881100"/>
              <a:gd name="connsiteY4-210" fmla="*/ 1068750 h 4703802"/>
              <a:gd name="connsiteX0-211" fmla="*/ 0 w 13881100"/>
              <a:gd name="connsiteY0-212" fmla="*/ 2263626 h 4613995"/>
              <a:gd name="connsiteX1-213" fmla="*/ 1828800 w 13881100"/>
              <a:gd name="connsiteY1-214" fmla="*/ 1857226 h 4613995"/>
              <a:gd name="connsiteX2-215" fmla="*/ 4343400 w 13881100"/>
              <a:gd name="connsiteY2-216" fmla="*/ 4600426 h 4613995"/>
              <a:gd name="connsiteX3-217" fmla="*/ 8928100 w 13881100"/>
              <a:gd name="connsiteY3-218" fmla="*/ 523726 h 4613995"/>
              <a:gd name="connsiteX4-219" fmla="*/ 13881100 w 13881100"/>
              <a:gd name="connsiteY4-220" fmla="*/ 980926 h 4613995"/>
              <a:gd name="connsiteX0-221" fmla="*/ 0 w 13881100"/>
              <a:gd name="connsiteY0-222" fmla="*/ 1921599 h 4271968"/>
              <a:gd name="connsiteX1-223" fmla="*/ 1828800 w 13881100"/>
              <a:gd name="connsiteY1-224" fmla="*/ 1515199 h 4271968"/>
              <a:gd name="connsiteX2-225" fmla="*/ 4343400 w 13881100"/>
              <a:gd name="connsiteY2-226" fmla="*/ 4258399 h 4271968"/>
              <a:gd name="connsiteX3-227" fmla="*/ 8928100 w 13881100"/>
              <a:gd name="connsiteY3-228" fmla="*/ 181699 h 4271968"/>
              <a:gd name="connsiteX4-229" fmla="*/ 13881100 w 13881100"/>
              <a:gd name="connsiteY4-230" fmla="*/ 638899 h 4271968"/>
              <a:gd name="connsiteX0-231" fmla="*/ 0 w 13881100"/>
              <a:gd name="connsiteY0-232" fmla="*/ 1868064 h 4218433"/>
              <a:gd name="connsiteX1-233" fmla="*/ 1828800 w 13881100"/>
              <a:gd name="connsiteY1-234" fmla="*/ 1461664 h 4218433"/>
              <a:gd name="connsiteX2-235" fmla="*/ 4343400 w 13881100"/>
              <a:gd name="connsiteY2-236" fmla="*/ 4204864 h 4218433"/>
              <a:gd name="connsiteX3-237" fmla="*/ 8928100 w 13881100"/>
              <a:gd name="connsiteY3-238" fmla="*/ 128164 h 4218433"/>
              <a:gd name="connsiteX4-239" fmla="*/ 13881100 w 13881100"/>
              <a:gd name="connsiteY4-240" fmla="*/ 585364 h 4218433"/>
              <a:gd name="connsiteX0-241" fmla="*/ 0 w 13881100"/>
              <a:gd name="connsiteY0-242" fmla="*/ 1756369 h 4106738"/>
              <a:gd name="connsiteX1-243" fmla="*/ 1828800 w 13881100"/>
              <a:gd name="connsiteY1-244" fmla="*/ 1349969 h 4106738"/>
              <a:gd name="connsiteX2-245" fmla="*/ 4343400 w 13881100"/>
              <a:gd name="connsiteY2-246" fmla="*/ 4093169 h 4106738"/>
              <a:gd name="connsiteX3-247" fmla="*/ 8928100 w 13881100"/>
              <a:gd name="connsiteY3-248" fmla="*/ 16469 h 4106738"/>
              <a:gd name="connsiteX4-249" fmla="*/ 13881100 w 13881100"/>
              <a:gd name="connsiteY4-250" fmla="*/ 473669 h 4106738"/>
              <a:gd name="connsiteX0-251" fmla="*/ 0 w 13881100"/>
              <a:gd name="connsiteY0-252" fmla="*/ 1542038 h 3888586"/>
              <a:gd name="connsiteX1-253" fmla="*/ 1828800 w 13881100"/>
              <a:gd name="connsiteY1-254" fmla="*/ 1135638 h 3888586"/>
              <a:gd name="connsiteX2-255" fmla="*/ 4343400 w 13881100"/>
              <a:gd name="connsiteY2-256" fmla="*/ 3878838 h 3888586"/>
              <a:gd name="connsiteX3-257" fmla="*/ 9321800 w 13881100"/>
              <a:gd name="connsiteY3-258" fmla="*/ 18038 h 3888586"/>
              <a:gd name="connsiteX4-259" fmla="*/ 13881100 w 13881100"/>
              <a:gd name="connsiteY4-260" fmla="*/ 259338 h 3888586"/>
              <a:gd name="connsiteX0-261" fmla="*/ 0 w 13881100"/>
              <a:gd name="connsiteY0-262" fmla="*/ 1731138 h 4081029"/>
              <a:gd name="connsiteX1-263" fmla="*/ 1828800 w 13881100"/>
              <a:gd name="connsiteY1-264" fmla="*/ 1324738 h 4081029"/>
              <a:gd name="connsiteX2-265" fmla="*/ 4343400 w 13881100"/>
              <a:gd name="connsiteY2-266" fmla="*/ 4067938 h 4081029"/>
              <a:gd name="connsiteX3-267" fmla="*/ 9105900 w 13881100"/>
              <a:gd name="connsiteY3-268" fmla="*/ 16638 h 4081029"/>
              <a:gd name="connsiteX4-269" fmla="*/ 13881100 w 13881100"/>
              <a:gd name="connsiteY4-270" fmla="*/ 448438 h 4081029"/>
              <a:gd name="connsiteX0-271" fmla="*/ 0 w 13881100"/>
              <a:gd name="connsiteY0-272" fmla="*/ 1731138 h 4081029"/>
              <a:gd name="connsiteX1-273" fmla="*/ 1828800 w 13881100"/>
              <a:gd name="connsiteY1-274" fmla="*/ 1324738 h 4081029"/>
              <a:gd name="connsiteX2-275" fmla="*/ 4343400 w 13881100"/>
              <a:gd name="connsiteY2-276" fmla="*/ 4067938 h 4081029"/>
              <a:gd name="connsiteX3-277" fmla="*/ 9105900 w 13881100"/>
              <a:gd name="connsiteY3-278" fmla="*/ 16638 h 4081029"/>
              <a:gd name="connsiteX4-279" fmla="*/ 13881100 w 13881100"/>
              <a:gd name="connsiteY4-280" fmla="*/ 448438 h 4081029"/>
              <a:gd name="connsiteX0-281" fmla="*/ 0 w 13881100"/>
              <a:gd name="connsiteY0-282" fmla="*/ 1731138 h 4069801"/>
              <a:gd name="connsiteX1-283" fmla="*/ 1828800 w 13881100"/>
              <a:gd name="connsiteY1-284" fmla="*/ 1324738 h 4069801"/>
              <a:gd name="connsiteX2-285" fmla="*/ 4343400 w 13881100"/>
              <a:gd name="connsiteY2-286" fmla="*/ 4067938 h 4069801"/>
              <a:gd name="connsiteX3-287" fmla="*/ 9105900 w 13881100"/>
              <a:gd name="connsiteY3-288" fmla="*/ 16638 h 4069801"/>
              <a:gd name="connsiteX4-289" fmla="*/ 13881100 w 13881100"/>
              <a:gd name="connsiteY4-290" fmla="*/ 448438 h 4069801"/>
              <a:gd name="connsiteX0-291" fmla="*/ 0 w 13881100"/>
              <a:gd name="connsiteY0-292" fmla="*/ 1734483 h 4073146"/>
              <a:gd name="connsiteX1-293" fmla="*/ 1828800 w 13881100"/>
              <a:gd name="connsiteY1-294" fmla="*/ 1328083 h 4073146"/>
              <a:gd name="connsiteX2-295" fmla="*/ 4343400 w 13881100"/>
              <a:gd name="connsiteY2-296" fmla="*/ 4071283 h 4073146"/>
              <a:gd name="connsiteX3-297" fmla="*/ 9105900 w 13881100"/>
              <a:gd name="connsiteY3-298" fmla="*/ 19983 h 4073146"/>
              <a:gd name="connsiteX4-299" fmla="*/ 13881100 w 13881100"/>
              <a:gd name="connsiteY4-300" fmla="*/ 451783 h 4073146"/>
              <a:gd name="connsiteX0-301" fmla="*/ 0 w 12992100"/>
              <a:gd name="connsiteY0-302" fmla="*/ 1734239 h 4072902"/>
              <a:gd name="connsiteX1-303" fmla="*/ 1828800 w 12992100"/>
              <a:gd name="connsiteY1-304" fmla="*/ 1327839 h 4072902"/>
              <a:gd name="connsiteX2-305" fmla="*/ 4343400 w 12992100"/>
              <a:gd name="connsiteY2-306" fmla="*/ 4071039 h 4072902"/>
              <a:gd name="connsiteX3-307" fmla="*/ 9105900 w 12992100"/>
              <a:gd name="connsiteY3-308" fmla="*/ 19739 h 4072902"/>
              <a:gd name="connsiteX4-309" fmla="*/ 12992100 w 12992100"/>
              <a:gd name="connsiteY4-310" fmla="*/ 476939 h 4072902"/>
              <a:gd name="connsiteX0-311" fmla="*/ 0 w 11684000"/>
              <a:gd name="connsiteY0-312" fmla="*/ 1264339 h 4072902"/>
              <a:gd name="connsiteX1-313" fmla="*/ 520700 w 11684000"/>
              <a:gd name="connsiteY1-314" fmla="*/ 1327839 h 4072902"/>
              <a:gd name="connsiteX2-315" fmla="*/ 3035300 w 11684000"/>
              <a:gd name="connsiteY2-316" fmla="*/ 4071039 h 4072902"/>
              <a:gd name="connsiteX3-317" fmla="*/ 7797800 w 11684000"/>
              <a:gd name="connsiteY3-318" fmla="*/ 19739 h 4072902"/>
              <a:gd name="connsiteX4-319" fmla="*/ 11684000 w 11684000"/>
              <a:gd name="connsiteY4-320" fmla="*/ 476939 h 4072902"/>
              <a:gd name="connsiteX0-321" fmla="*/ 0 w 11163300"/>
              <a:gd name="connsiteY0-322" fmla="*/ 1327839 h 4072902"/>
              <a:gd name="connsiteX1-323" fmla="*/ 2514600 w 11163300"/>
              <a:gd name="connsiteY1-324" fmla="*/ 4071039 h 4072902"/>
              <a:gd name="connsiteX2-325" fmla="*/ 7277100 w 11163300"/>
              <a:gd name="connsiteY2-326" fmla="*/ 19739 h 4072902"/>
              <a:gd name="connsiteX3-327" fmla="*/ 11163300 w 11163300"/>
              <a:gd name="connsiteY3-328" fmla="*/ 476939 h 4072902"/>
              <a:gd name="connsiteX0-329" fmla="*/ 0 w 11633200"/>
              <a:gd name="connsiteY0-330" fmla="*/ 1099239 h 4079680"/>
              <a:gd name="connsiteX1-331" fmla="*/ 2984500 w 11633200"/>
              <a:gd name="connsiteY1-332" fmla="*/ 4071039 h 4079680"/>
              <a:gd name="connsiteX2-333" fmla="*/ 7747000 w 11633200"/>
              <a:gd name="connsiteY2-334" fmla="*/ 19739 h 4079680"/>
              <a:gd name="connsiteX3-335" fmla="*/ 11633200 w 11633200"/>
              <a:gd name="connsiteY3-336" fmla="*/ 476939 h 4079680"/>
              <a:gd name="connsiteX0-337" fmla="*/ 0 w 11633200"/>
              <a:gd name="connsiteY0-338" fmla="*/ 1099239 h 4078425"/>
              <a:gd name="connsiteX1-339" fmla="*/ 2984500 w 11633200"/>
              <a:gd name="connsiteY1-340" fmla="*/ 4071039 h 4078425"/>
              <a:gd name="connsiteX2-341" fmla="*/ 7747000 w 11633200"/>
              <a:gd name="connsiteY2-342" fmla="*/ 19739 h 4078425"/>
              <a:gd name="connsiteX3-343" fmla="*/ 11633200 w 11633200"/>
              <a:gd name="connsiteY3-344" fmla="*/ 476939 h 4078425"/>
            </a:gdLst>
            <a:ahLst/>
            <a:cxnLst>
              <a:cxn ang="0">
                <a:pos x="connsiteX0-1" y="connsiteY0-2"/>
              </a:cxn>
              <a:cxn ang="0">
                <a:pos x="connsiteX1-3" y="connsiteY1-4"/>
              </a:cxn>
              <a:cxn ang="0">
                <a:pos x="connsiteX2-5" y="connsiteY2-6"/>
              </a:cxn>
              <a:cxn ang="0">
                <a:pos x="connsiteX3-7" y="connsiteY3-8"/>
              </a:cxn>
            </a:cxnLst>
            <a:rect l="l" t="t" r="r" b="b"/>
            <a:pathLst>
              <a:path w="11633200" h="4078425">
                <a:moveTo>
                  <a:pt x="0" y="1099239"/>
                </a:moveTo>
                <a:cubicBezTo>
                  <a:pt x="1242483" y="1084422"/>
                  <a:pt x="1693333" y="4250956"/>
                  <a:pt x="2984500" y="4071039"/>
                </a:cubicBezTo>
                <a:cubicBezTo>
                  <a:pt x="4275667" y="3891122"/>
                  <a:pt x="6309783" y="254689"/>
                  <a:pt x="7747000" y="19739"/>
                </a:cubicBezTo>
                <a:cubicBezTo>
                  <a:pt x="9184217" y="-215211"/>
                  <a:pt x="9720791" y="1750114"/>
                  <a:pt x="11633200" y="476939"/>
                </a:cubicBezTo>
              </a:path>
            </a:pathLst>
          </a:custGeom>
          <a:noFill/>
          <a:ln w="50800" cap="flat" cmpd="sng" algn="ctr">
            <a:gradFill flip="none" rotWithShape="1">
              <a:gsLst>
                <a:gs pos="0">
                  <a:schemeClr val="accent3"/>
                </a:gs>
                <a:gs pos="100000">
                  <a:schemeClr val="accent4"/>
                </a:gs>
              </a:gsLst>
              <a:lin ang="2700000" scaled="0"/>
              <a:tileRect/>
            </a:gradFill>
            <a:prstDash val="solid"/>
            <a:miter lim="800000"/>
          </a:ln>
          <a:effectLst>
            <a:outerShdw blurRad="1270000" sx="102000" sy="102000" algn="ctr" rotWithShape="0">
              <a:srgbClr val="00B0F0"/>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 name="形状"/>
          <p:cNvSpPr txBox="1"/>
          <p:nvPr>
            <p:custDataLst>
              <p:tags r:id="rId1"/>
            </p:custDataLst>
          </p:nvPr>
        </p:nvSpPr>
        <p:spPr>
          <a:xfrm>
            <a:off x="7891562" y="4282355"/>
            <a:ext cx="3811160" cy="368300"/>
          </a:xfrm>
          <a:prstGeom prst="rect">
            <a:avLst/>
          </a:prstGeom>
          <a:noFill/>
        </p:spPr>
        <p:txBody>
          <a:bodyPr wrap="square">
            <a:spAutoFit/>
          </a:bodyPr>
          <a:lstStyle/>
          <a:p>
            <a:pPr lvl="0">
              <a:lnSpc>
                <a:spcPct val="150000"/>
              </a:lnSpc>
              <a:defRPr/>
            </a:pPr>
            <a:r>
              <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19" name="形状"/>
          <p:cNvSpPr txBox="1"/>
          <p:nvPr>
            <p:custDataLst>
              <p:tags r:id="rId2"/>
            </p:custDataLst>
          </p:nvPr>
        </p:nvSpPr>
        <p:spPr>
          <a:xfrm>
            <a:off x="7887417" y="3939209"/>
            <a:ext cx="1898650" cy="369332"/>
          </a:xfrm>
          <a:prstGeom prst="rect">
            <a:avLst/>
          </a:prstGeom>
          <a:noFill/>
        </p:spPr>
        <p:txBody>
          <a:bodyPr wrap="square" rtlCol="0">
            <a:spAutoFit/>
          </a:bodyPr>
          <a:lstStyle>
            <a:defPPr>
              <a:defRPr lang="zh-CN"/>
            </a:defPPr>
            <a:lvl1pPr>
              <a:defRPr sz="160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OPPOSans M" panose="00020600040101010101" pitchFamily="18" charset="-122"/>
              </a:defRPr>
            </a:lvl1pPr>
          </a:lstStyle>
          <a:p>
            <a:r>
              <a:rPr lang="zh-CN" altLang="en-US" sz="1800" dirty="0"/>
              <a:t>添加标题文字</a:t>
            </a:r>
            <a:endParaRPr lang="zh-CN" altLang="en-US" sz="1800" dirty="0"/>
          </a:p>
        </p:txBody>
      </p:sp>
      <p:sp>
        <p:nvSpPr>
          <p:cNvPr id="20" name="形状"/>
          <p:cNvSpPr txBox="1"/>
          <p:nvPr>
            <p:custDataLst>
              <p:tags r:id="rId3"/>
            </p:custDataLst>
          </p:nvPr>
        </p:nvSpPr>
        <p:spPr>
          <a:xfrm>
            <a:off x="7891562" y="5680990"/>
            <a:ext cx="3811160" cy="368300"/>
          </a:xfrm>
          <a:prstGeom prst="rect">
            <a:avLst/>
          </a:prstGeom>
          <a:noFill/>
        </p:spPr>
        <p:txBody>
          <a:bodyPr wrap="square">
            <a:spAutoFit/>
          </a:bodyPr>
          <a:lstStyle/>
          <a:p>
            <a:pPr lvl="0">
              <a:lnSpc>
                <a:spcPct val="150000"/>
              </a:lnSpc>
              <a:defRPr/>
            </a:pPr>
            <a:r>
              <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21" name="形状"/>
          <p:cNvSpPr txBox="1"/>
          <p:nvPr>
            <p:custDataLst>
              <p:tags r:id="rId4"/>
            </p:custDataLst>
          </p:nvPr>
        </p:nvSpPr>
        <p:spPr>
          <a:xfrm>
            <a:off x="7884395" y="5329149"/>
            <a:ext cx="2164348" cy="369332"/>
          </a:xfrm>
          <a:prstGeom prst="rect">
            <a:avLst/>
          </a:prstGeom>
          <a:noFill/>
        </p:spPr>
        <p:txBody>
          <a:bodyPr wrap="square" rtlCol="0">
            <a:spAutoFit/>
          </a:bodyPr>
          <a:lstStyle>
            <a:defPPr>
              <a:defRPr lang="zh-CN"/>
            </a:defPPr>
            <a:lvl1pPr>
              <a:defRPr sz="160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OPPOSans M" panose="00020600040101010101" pitchFamily="18" charset="-122"/>
              </a:defRPr>
            </a:lvl1pPr>
          </a:lstStyle>
          <a:p>
            <a:r>
              <a:rPr lang="zh-CN" altLang="en-US" sz="1800" dirty="0">
                <a:gradFill>
                  <a:gsLst>
                    <a:gs pos="0">
                      <a:schemeClr val="accent1"/>
                    </a:gs>
                    <a:gs pos="100000">
                      <a:schemeClr val="accent2"/>
                    </a:gs>
                  </a:gsLst>
                  <a:lin ang="2700000" scaled="0"/>
                </a:gradFill>
              </a:rPr>
              <a:t>添加标题文字</a:t>
            </a:r>
            <a:endParaRPr lang="zh-CN" altLang="en-US" sz="1800" dirty="0">
              <a:gradFill>
                <a:gsLst>
                  <a:gs pos="0">
                    <a:schemeClr val="accent1"/>
                  </a:gs>
                  <a:gs pos="100000">
                    <a:schemeClr val="accent2"/>
                  </a:gs>
                </a:gsLst>
                <a:lin ang="2700000" scaled="0"/>
              </a:gradFill>
            </a:endParaRPr>
          </a:p>
        </p:txBody>
      </p:sp>
      <p:sp>
        <p:nvSpPr>
          <p:cNvPr id="22" name="文本框 21"/>
          <p:cNvSpPr txBox="1"/>
          <p:nvPr/>
        </p:nvSpPr>
        <p:spPr>
          <a:xfrm>
            <a:off x="7891562" y="2891304"/>
            <a:ext cx="3811160" cy="368300"/>
          </a:xfrm>
          <a:prstGeom prst="rect">
            <a:avLst/>
          </a:prstGeom>
          <a:noFill/>
        </p:spPr>
        <p:txBody>
          <a:bodyPr wrap="square">
            <a:spAutoFit/>
          </a:bodyPr>
          <a:lstStyle/>
          <a:p>
            <a:pPr>
              <a:lnSpc>
                <a:spcPct val="150000"/>
              </a:lnSpc>
              <a:defRPr/>
            </a:pPr>
            <a:r>
              <a:rPr lang="en-US" altLang="zh-CN"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3" name="文本框 22"/>
          <p:cNvSpPr txBox="1"/>
          <p:nvPr/>
        </p:nvSpPr>
        <p:spPr>
          <a:xfrm>
            <a:off x="7888622" y="2537456"/>
            <a:ext cx="1898650" cy="369332"/>
          </a:xfrm>
          <a:prstGeom prst="rect">
            <a:avLst/>
          </a:prstGeom>
          <a:noFill/>
        </p:spPr>
        <p:txBody>
          <a:bodyPr wrap="square" rtlCol="0">
            <a:spAutoFit/>
          </a:bodyPr>
          <a:lstStyle/>
          <a:p>
            <a:pPr>
              <a:defRPr/>
            </a:pPr>
            <a:r>
              <a:rPr lang="zh-CN" altLang="en-US"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cs typeface="OPPOSans M" panose="00020600040101010101" pitchFamily="18" charset="-122"/>
              </a:rPr>
              <a:t>添加标题文字</a:t>
            </a:r>
            <a:endParaRPr lang="zh-CN" altLang="en-US"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cs typeface="OPPOSans M" panose="00020600040101010101" pitchFamily="18" charset="-122"/>
            </a:endParaRPr>
          </a:p>
        </p:txBody>
      </p:sp>
      <p:sp>
        <p:nvSpPr>
          <p:cNvPr id="25" name="矩形: 圆角 24"/>
          <p:cNvSpPr/>
          <p:nvPr/>
        </p:nvSpPr>
        <p:spPr>
          <a:xfrm>
            <a:off x="7342990" y="2582071"/>
            <a:ext cx="398052" cy="398050"/>
          </a:xfrm>
          <a:prstGeom prst="roundRect">
            <a:avLst/>
          </a:prstGeom>
          <a:gradFill>
            <a:gsLst>
              <a:gs pos="0">
                <a:schemeClr val="accent1"/>
              </a:gs>
              <a:gs pos="100000">
                <a:schemeClr val="accent2"/>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26" name="文本框 25"/>
          <p:cNvSpPr txBox="1"/>
          <p:nvPr/>
        </p:nvSpPr>
        <p:spPr>
          <a:xfrm>
            <a:off x="7345860" y="2594785"/>
            <a:ext cx="392312"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OPPOSans M" panose="00020600040101010101" pitchFamily="18" charset="-122"/>
              </a:rPr>
              <a:t>1</a:t>
            </a:r>
            <a:endParaRPr kumimoji="0" lang="zh-CN" altLang="en-US"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OPPOSans M" panose="00020600040101010101" pitchFamily="18" charset="-122"/>
            </a:endParaRPr>
          </a:p>
        </p:txBody>
      </p:sp>
      <p:sp>
        <p:nvSpPr>
          <p:cNvPr id="28" name="形状"/>
          <p:cNvSpPr/>
          <p:nvPr>
            <p:custDataLst>
              <p:tags r:id="rId5"/>
            </p:custDataLst>
          </p:nvPr>
        </p:nvSpPr>
        <p:spPr>
          <a:xfrm>
            <a:off x="7342990" y="3976654"/>
            <a:ext cx="398052" cy="398050"/>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29" name="形状"/>
          <p:cNvSpPr txBox="1"/>
          <p:nvPr>
            <p:custDataLst>
              <p:tags r:id="rId6"/>
            </p:custDataLst>
          </p:nvPr>
        </p:nvSpPr>
        <p:spPr>
          <a:xfrm>
            <a:off x="7366785" y="3985077"/>
            <a:ext cx="35046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OPPOSans M" panose="00020600040101010101" pitchFamily="18" charset="-122"/>
              </a:rPr>
              <a:t>2</a:t>
            </a:r>
            <a:endParaRPr kumimoji="0" lang="zh-CN" altLang="en-US"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OPPOSans M" panose="00020600040101010101" pitchFamily="18" charset="-122"/>
            </a:endParaRPr>
          </a:p>
        </p:txBody>
      </p:sp>
      <p:sp>
        <p:nvSpPr>
          <p:cNvPr id="31" name="形状"/>
          <p:cNvSpPr/>
          <p:nvPr>
            <p:custDataLst>
              <p:tags r:id="rId7"/>
            </p:custDataLst>
          </p:nvPr>
        </p:nvSpPr>
        <p:spPr>
          <a:xfrm>
            <a:off x="7342990" y="5365660"/>
            <a:ext cx="398052" cy="398050"/>
          </a:xfrm>
          <a:prstGeom prst="roundRect">
            <a:avLst/>
          </a:prstGeom>
          <a:gradFill>
            <a:gsLst>
              <a:gs pos="0">
                <a:schemeClr val="accent1"/>
              </a:gs>
              <a:gs pos="100000">
                <a:schemeClr val="accent2"/>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dirty="0">
              <a:ln>
                <a:noFill/>
              </a:ln>
              <a:solidFill>
                <a:prstClr val="whit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32" name="形状"/>
          <p:cNvSpPr txBox="1"/>
          <p:nvPr>
            <p:custDataLst>
              <p:tags r:id="rId8"/>
            </p:custDataLst>
          </p:nvPr>
        </p:nvSpPr>
        <p:spPr>
          <a:xfrm>
            <a:off x="7366785" y="5388028"/>
            <a:ext cx="350460"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OPPOSans M" panose="00020600040101010101" pitchFamily="18" charset="-122"/>
              </a:rPr>
              <a:t>3</a:t>
            </a:r>
            <a:endParaRPr kumimoji="0" lang="zh-CN" altLang="en-US" b="0" i="0" u="none" strike="noStrike" kern="0" cap="none" spc="0" normalizeH="0" baseline="0" noProof="0" dirty="0">
              <a:ln>
                <a:noFill/>
              </a:ln>
              <a:solidFill>
                <a:prstClr val="white"/>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OPPOSans M" panose="00020600040101010101" pitchFamily="18" charset="-122"/>
            </a:endParaRPr>
          </a:p>
        </p:txBody>
      </p:sp>
      <p:sp>
        <p:nvSpPr>
          <p:cNvPr id="33" name="文本框 32"/>
          <p:cNvSpPr txBox="1"/>
          <p:nvPr/>
        </p:nvSpPr>
        <p:spPr>
          <a:xfrm>
            <a:off x="2985837" y="1378540"/>
            <a:ext cx="3189211" cy="737235"/>
          </a:xfrm>
          <a:prstGeom prst="rect">
            <a:avLst/>
          </a:prstGeom>
          <a:noFill/>
        </p:spPr>
        <p:txBody>
          <a:bodyPr wrap="square">
            <a:spAutoFit/>
          </a:bodyPr>
          <a:lstStyle/>
          <a:p>
            <a:pPr>
              <a:lnSpc>
                <a:spcPct val="150000"/>
              </a:lnSpc>
              <a:defRPr/>
            </a:pPr>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pic>
        <p:nvPicPr>
          <p:cNvPr id="30" name="图片 29"/>
          <p:cNvPicPr>
            <a:picLocks noChangeAspect="1"/>
          </p:cNvPicPr>
          <p:nvPr/>
        </p:nvPicPr>
        <p:blipFill rotWithShape="1">
          <a:blip r:embed="rId9">
            <a:extLst>
              <a:ext uri="{28A0092B-C50C-407E-A947-70E740481C1C}">
                <a14:useLocalDpi xmlns:a14="http://schemas.microsoft.com/office/drawing/2010/main" val="0"/>
              </a:ext>
            </a:extLst>
          </a:blip>
          <a:srcRect l="23590" t="14715" r="18305" b="13550"/>
          <a:stretch>
            <a:fillRect/>
          </a:stretch>
        </p:blipFill>
        <p:spPr>
          <a:xfrm>
            <a:off x="4249432" y="2383540"/>
            <a:ext cx="2706938" cy="2706938"/>
          </a:xfrm>
          <a:custGeom>
            <a:avLst/>
            <a:gdLst>
              <a:gd name="connsiteX0" fmla="*/ 1353469 w 2706938"/>
              <a:gd name="connsiteY0" fmla="*/ 0 h 2706938"/>
              <a:gd name="connsiteX1" fmla="*/ 2706938 w 2706938"/>
              <a:gd name="connsiteY1" fmla="*/ 1353469 h 2706938"/>
              <a:gd name="connsiteX2" fmla="*/ 1353469 w 2706938"/>
              <a:gd name="connsiteY2" fmla="*/ 2706938 h 2706938"/>
              <a:gd name="connsiteX3" fmla="*/ 0 w 2706938"/>
              <a:gd name="connsiteY3" fmla="*/ 1353469 h 2706938"/>
              <a:gd name="connsiteX4" fmla="*/ 1353469 w 2706938"/>
              <a:gd name="connsiteY4" fmla="*/ 0 h 2706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6938" h="2706938">
                <a:moveTo>
                  <a:pt x="1353469" y="0"/>
                </a:moveTo>
                <a:cubicBezTo>
                  <a:pt x="2100969" y="0"/>
                  <a:pt x="2706938" y="605969"/>
                  <a:pt x="2706938" y="1353469"/>
                </a:cubicBezTo>
                <a:cubicBezTo>
                  <a:pt x="2706938" y="2100969"/>
                  <a:pt x="2100969" y="2706938"/>
                  <a:pt x="1353469" y="2706938"/>
                </a:cubicBezTo>
                <a:cubicBezTo>
                  <a:pt x="605969" y="2706938"/>
                  <a:pt x="0" y="2100969"/>
                  <a:pt x="0" y="1353469"/>
                </a:cubicBezTo>
                <a:cubicBezTo>
                  <a:pt x="0" y="605969"/>
                  <a:pt x="605969" y="0"/>
                  <a:pt x="1353469" y="0"/>
                </a:cubicBezTo>
                <a:close/>
              </a:path>
            </a:pathLst>
          </a:custGeom>
        </p:spPr>
      </p:pic>
      <p:pic>
        <p:nvPicPr>
          <p:cNvPr id="35" name="图片 34"/>
          <p:cNvPicPr>
            <a:picLocks noChangeAspect="1"/>
          </p:cNvPicPr>
          <p:nvPr/>
        </p:nvPicPr>
        <p:blipFill rotWithShape="1">
          <a:blip r:embed="rId9">
            <a:extLst>
              <a:ext uri="{28A0092B-C50C-407E-A947-70E740481C1C}">
                <a14:useLocalDpi xmlns:a14="http://schemas.microsoft.com/office/drawing/2010/main" val="0"/>
              </a:ext>
            </a:extLst>
          </a:blip>
          <a:srcRect l="44484" t="35709" r="9358" b="7308"/>
          <a:stretch>
            <a:fillRect/>
          </a:stretch>
        </p:blipFill>
        <p:spPr>
          <a:xfrm>
            <a:off x="2163392" y="4527457"/>
            <a:ext cx="1752878" cy="1752878"/>
          </a:xfrm>
          <a:custGeom>
            <a:avLst/>
            <a:gdLst>
              <a:gd name="connsiteX0" fmla="*/ 876439 w 1752878"/>
              <a:gd name="connsiteY0" fmla="*/ 0 h 1752878"/>
              <a:gd name="connsiteX1" fmla="*/ 1752878 w 1752878"/>
              <a:gd name="connsiteY1" fmla="*/ 876439 h 1752878"/>
              <a:gd name="connsiteX2" fmla="*/ 876439 w 1752878"/>
              <a:gd name="connsiteY2" fmla="*/ 1752878 h 1752878"/>
              <a:gd name="connsiteX3" fmla="*/ 0 w 1752878"/>
              <a:gd name="connsiteY3" fmla="*/ 876439 h 1752878"/>
              <a:gd name="connsiteX4" fmla="*/ 876439 w 1752878"/>
              <a:gd name="connsiteY4" fmla="*/ 0 h 1752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2878" h="1752878">
                <a:moveTo>
                  <a:pt x="876439" y="0"/>
                </a:moveTo>
                <a:cubicBezTo>
                  <a:pt x="1360483" y="0"/>
                  <a:pt x="1752878" y="392395"/>
                  <a:pt x="1752878" y="876439"/>
                </a:cubicBezTo>
                <a:cubicBezTo>
                  <a:pt x="1752878" y="1360483"/>
                  <a:pt x="1360483" y="1752878"/>
                  <a:pt x="876439" y="1752878"/>
                </a:cubicBezTo>
                <a:cubicBezTo>
                  <a:pt x="392395" y="1752878"/>
                  <a:pt x="0" y="1360483"/>
                  <a:pt x="0" y="876439"/>
                </a:cubicBezTo>
                <a:cubicBezTo>
                  <a:pt x="0" y="392395"/>
                  <a:pt x="392395" y="0"/>
                  <a:pt x="876439" y="0"/>
                </a:cubicBezTo>
                <a:close/>
              </a:path>
            </a:pathLst>
          </a:custGeom>
        </p:spPr>
      </p:pic>
      <p:pic>
        <p:nvPicPr>
          <p:cNvPr id="37" name="图片 36"/>
          <p:cNvPicPr>
            <a:picLocks noChangeAspect="1"/>
          </p:cNvPicPr>
          <p:nvPr/>
        </p:nvPicPr>
        <p:blipFill rotWithShape="1">
          <a:blip r:embed="rId9">
            <a:extLst>
              <a:ext uri="{28A0092B-C50C-407E-A947-70E740481C1C}">
                <a14:useLocalDpi xmlns:a14="http://schemas.microsoft.com/office/drawing/2010/main" val="0"/>
              </a:ext>
            </a:extLst>
          </a:blip>
          <a:srcRect l="15519" t="22239" r="53007" b="38904"/>
          <a:stretch>
            <a:fillRect/>
          </a:stretch>
        </p:blipFill>
        <p:spPr>
          <a:xfrm>
            <a:off x="910084" y="3221631"/>
            <a:ext cx="1253308" cy="1253308"/>
          </a:xfrm>
          <a:custGeom>
            <a:avLst/>
            <a:gdLst>
              <a:gd name="connsiteX0" fmla="*/ 626654 w 1253308"/>
              <a:gd name="connsiteY0" fmla="*/ 0 h 1253308"/>
              <a:gd name="connsiteX1" fmla="*/ 1253308 w 1253308"/>
              <a:gd name="connsiteY1" fmla="*/ 626654 h 1253308"/>
              <a:gd name="connsiteX2" fmla="*/ 626654 w 1253308"/>
              <a:gd name="connsiteY2" fmla="*/ 1253308 h 1253308"/>
              <a:gd name="connsiteX3" fmla="*/ 0 w 1253308"/>
              <a:gd name="connsiteY3" fmla="*/ 626654 h 1253308"/>
              <a:gd name="connsiteX4" fmla="*/ 626654 w 1253308"/>
              <a:gd name="connsiteY4" fmla="*/ 0 h 1253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308" h="1253308">
                <a:moveTo>
                  <a:pt x="626654" y="0"/>
                </a:moveTo>
                <a:cubicBezTo>
                  <a:pt x="972745" y="0"/>
                  <a:pt x="1253308" y="280563"/>
                  <a:pt x="1253308" y="626654"/>
                </a:cubicBezTo>
                <a:cubicBezTo>
                  <a:pt x="1253308" y="972745"/>
                  <a:pt x="972745" y="1253308"/>
                  <a:pt x="626654" y="1253308"/>
                </a:cubicBezTo>
                <a:cubicBezTo>
                  <a:pt x="280563" y="1253308"/>
                  <a:pt x="0" y="972745"/>
                  <a:pt x="0" y="626654"/>
                </a:cubicBezTo>
                <a:cubicBezTo>
                  <a:pt x="0" y="280563"/>
                  <a:pt x="280563" y="0"/>
                  <a:pt x="626654" y="0"/>
                </a:cubicBezTo>
                <a:close/>
              </a:path>
            </a:pathLst>
          </a:cu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50000" fill="hold" grpId="0" nodeType="with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to="" calcmode="lin" valueType="num">
                                      <p:cBhvr>
                                        <p:cTn id="7" dur="360" fill="hold">
                                          <p:stCondLst>
                                            <p:cond delay="0"/>
                                          </p:stCondLst>
                                        </p:cTn>
                                        <p:tgtEl>
                                          <p:spTgt spid="13"/>
                                        </p:tgtEl>
                                        <p:attrNameLst>
                                          <p:attrName>style.opacity</p:attrName>
                                        </p:attrNameLst>
                                      </p:cBhvr>
                                      <p:tavLst>
                                        <p:tav tm="0">
                                          <p:val>
                                            <p:fltVal val="0"/>
                                          </p:val>
                                        </p:tav>
                                        <p:tav tm="100000">
                                          <p:val>
                                            <p:fltVal val="1"/>
                                          </p:val>
                                        </p:tav>
                                      </p:tavLst>
                                    </p:anim>
                                    <p:animScale>
                                      <p:cBhvr>
                                        <p:cTn id="8" dur="360" fill="hold">
                                          <p:stCondLst>
                                            <p:cond delay="0"/>
                                          </p:stCondLst>
                                        </p:cTn>
                                        <p:tgtEl>
                                          <p:spTgt spid="13"/>
                                        </p:tgtEl>
                                      </p:cBhvr>
                                      <p:from x="0" y="0"/>
                                      <p:to x="110000" y="110000"/>
                                    </p:animScale>
                                    <p:animScale>
                                      <p:cBhvr>
                                        <p:cTn id="9" dur="240" fill="hold">
                                          <p:stCondLst>
                                            <p:cond delay="360"/>
                                          </p:stCondLst>
                                        </p:cTn>
                                        <p:tgtEl>
                                          <p:spTgt spid="13"/>
                                        </p:tgtEl>
                                      </p:cBhvr>
                                      <p:from x="110000" y="110000"/>
                                      <p:to x="100000" y="100000"/>
                                    </p:animScale>
                                  </p:childTnLst>
                                </p:cTn>
                              </p:par>
                              <p:par>
                                <p:cTn id="10" presetID="22" presetClass="entr" presetSubtype="8" fill="hold" grpId="0" nodeType="withEffect">
                                  <p:stCondLst>
                                    <p:cond delay="100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1000"/>
                                        <p:tgtEl>
                                          <p:spTgt spid="14"/>
                                        </p:tgtEl>
                                      </p:cBhvr>
                                    </p:animEffect>
                                  </p:childTnLst>
                                </p:cTn>
                              </p:par>
                              <p:par>
                                <p:cTn id="13" presetID="0" presetClass="entr" presetSubtype="0" decel="100000" fill="hold" grpId="0" nodeType="withEffect">
                                  <p:stCondLst>
                                    <p:cond delay="2000"/>
                                  </p:stCondLst>
                                  <p:iterate type="lt">
                                    <p:tmPct val="10000"/>
                                  </p:iterate>
                                  <p:childTnLst>
                                    <p:set>
                                      <p:cBhvr>
                                        <p:cTn id="14" dur="1" fill="hold">
                                          <p:stCondLst>
                                            <p:cond delay="0"/>
                                          </p:stCondLst>
                                        </p:cTn>
                                        <p:tgtEl>
                                          <p:spTgt spid="23"/>
                                        </p:tgtEl>
                                        <p:attrNameLst>
                                          <p:attrName>style.visibility</p:attrName>
                                        </p:attrNameLst>
                                      </p:cBhvr>
                                      <p:to>
                                        <p:strVal val="visible"/>
                                      </p:to>
                                    </p:set>
                                    <p:animEffect transition="in" filter="fade">
                                      <p:cBhvr>
                                        <p:cTn id="15" dur="500">
                                          <p:stCondLst>
                                            <p:cond delay="0"/>
                                          </p:stCondLst>
                                        </p:cTn>
                                        <p:tgtEl>
                                          <p:spTgt spid="23"/>
                                        </p:tgtEl>
                                      </p:cBhvr>
                                    </p:animEffect>
                                    <p:anim to="" calcmode="lin" valueType="num">
                                      <p:cBhvr>
                                        <p:cTn id="16" dur="500" fill="hold">
                                          <p:stCondLst>
                                            <p:cond delay="0"/>
                                          </p:stCondLst>
                                        </p:cTn>
                                        <p:tgtEl>
                                          <p:spTgt spid="23"/>
                                        </p:tgtEl>
                                        <p:attrNameLst>
                                          <p:attrName>ppt_x</p:attrName>
                                        </p:attrNameLst>
                                      </p:cBhvr>
                                      <p:tavLst>
                                        <p:tav tm="0">
                                          <p:val>
                                            <p:strVal val="#ppt_x+0.03"/>
                                          </p:val>
                                        </p:tav>
                                        <p:tav tm="100000">
                                          <p:val>
                                            <p:strVal val="#ppt_x"/>
                                          </p:val>
                                        </p:tav>
                                      </p:tavLst>
                                    </p:anim>
                                  </p:childTnLst>
                                </p:cTn>
                              </p:par>
                              <p:par>
                                <p:cTn id="17" presetID="10" presetClass="entr" presetSubtype="0" fill="hold" grpId="0" nodeType="withEffect">
                                  <p:stCondLst>
                                    <p:cond delay="20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0" presetClass="entr" presetSubtype="0" decel="100000" fill="hold" grpId="0" nodeType="withEffect">
                                  <p:stCondLst>
                                    <p:cond delay="2500"/>
                                  </p:stCondLst>
                                  <p:iterate type="lt">
                                    <p:tmPct val="10000"/>
                                  </p:iterate>
                                  <p:childTnLst>
                                    <p:set>
                                      <p:cBhvr>
                                        <p:cTn id="21" dur="1" fill="hold">
                                          <p:stCondLst>
                                            <p:cond delay="0"/>
                                          </p:stCondLst>
                                        </p:cTn>
                                        <p:tgtEl>
                                          <p:spTgt spid="19"/>
                                        </p:tgtEl>
                                        <p:attrNameLst>
                                          <p:attrName>style.visibility</p:attrName>
                                        </p:attrNameLst>
                                      </p:cBhvr>
                                      <p:to>
                                        <p:strVal val="visible"/>
                                      </p:to>
                                    </p:set>
                                    <p:animEffect transition="in" filter="fade">
                                      <p:cBhvr>
                                        <p:cTn id="22" dur="500">
                                          <p:stCondLst>
                                            <p:cond delay="0"/>
                                          </p:stCondLst>
                                        </p:cTn>
                                        <p:tgtEl>
                                          <p:spTgt spid="19"/>
                                        </p:tgtEl>
                                      </p:cBhvr>
                                    </p:animEffect>
                                    <p:anim to="" calcmode="lin" valueType="num">
                                      <p:cBhvr>
                                        <p:cTn id="23" dur="500" fill="hold">
                                          <p:stCondLst>
                                            <p:cond delay="0"/>
                                          </p:stCondLst>
                                        </p:cTn>
                                        <p:tgtEl>
                                          <p:spTgt spid="19"/>
                                        </p:tgtEl>
                                        <p:attrNameLst>
                                          <p:attrName>ppt_x</p:attrName>
                                        </p:attrNameLst>
                                      </p:cBhvr>
                                      <p:tavLst>
                                        <p:tav tm="0">
                                          <p:val>
                                            <p:strVal val="#ppt_x+0.03"/>
                                          </p:val>
                                        </p:tav>
                                        <p:tav tm="100000">
                                          <p:val>
                                            <p:strVal val="#ppt_x"/>
                                          </p:val>
                                        </p:tav>
                                      </p:tavLst>
                                    </p:anim>
                                  </p:childTnLst>
                                </p:cTn>
                              </p:par>
                              <p:par>
                                <p:cTn id="24" presetID="10" presetClass="entr" presetSubtype="0" fill="hold" grpId="0" nodeType="withEffect">
                                  <p:stCondLst>
                                    <p:cond delay="250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par>
                                <p:cTn id="27" presetID="0" presetClass="entr" presetSubtype="0" decel="100000" fill="hold" grpId="0" nodeType="withEffect">
                                  <p:stCondLst>
                                    <p:cond delay="2750"/>
                                  </p:stCondLst>
                                  <p:iterate type="lt">
                                    <p:tmPct val="10000"/>
                                  </p:iterate>
                                  <p:childTnLst>
                                    <p:set>
                                      <p:cBhvr>
                                        <p:cTn id="28" dur="1" fill="hold">
                                          <p:stCondLst>
                                            <p:cond delay="0"/>
                                          </p:stCondLst>
                                        </p:cTn>
                                        <p:tgtEl>
                                          <p:spTgt spid="21"/>
                                        </p:tgtEl>
                                        <p:attrNameLst>
                                          <p:attrName>style.visibility</p:attrName>
                                        </p:attrNameLst>
                                      </p:cBhvr>
                                      <p:to>
                                        <p:strVal val="visible"/>
                                      </p:to>
                                    </p:set>
                                    <p:animEffect transition="in" filter="fade">
                                      <p:cBhvr>
                                        <p:cTn id="29" dur="500">
                                          <p:stCondLst>
                                            <p:cond delay="0"/>
                                          </p:stCondLst>
                                        </p:cTn>
                                        <p:tgtEl>
                                          <p:spTgt spid="21"/>
                                        </p:tgtEl>
                                      </p:cBhvr>
                                    </p:animEffect>
                                    <p:anim to="" calcmode="lin" valueType="num">
                                      <p:cBhvr>
                                        <p:cTn id="30" dur="500" fill="hold">
                                          <p:stCondLst>
                                            <p:cond delay="0"/>
                                          </p:stCondLst>
                                        </p:cTn>
                                        <p:tgtEl>
                                          <p:spTgt spid="21"/>
                                        </p:tgtEl>
                                        <p:attrNameLst>
                                          <p:attrName>ppt_x</p:attrName>
                                        </p:attrNameLst>
                                      </p:cBhvr>
                                      <p:tavLst>
                                        <p:tav tm="0">
                                          <p:val>
                                            <p:strVal val="#ppt_x+0.03"/>
                                          </p:val>
                                        </p:tav>
                                        <p:tav tm="100000">
                                          <p:val>
                                            <p:strVal val="#ppt_x"/>
                                          </p:val>
                                        </p:tav>
                                      </p:tavLst>
                                    </p:anim>
                                  </p:childTnLst>
                                </p:cTn>
                              </p:par>
                              <p:par>
                                <p:cTn id="31" presetID="10" presetClass="entr" presetSubtype="0" fill="hold" grpId="0" nodeType="withEffect">
                                  <p:stCondLst>
                                    <p:cond delay="275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500"/>
                                        <p:tgtEl>
                                          <p:spTgt spid="20"/>
                                        </p:tgtEl>
                                      </p:cBhvr>
                                    </p:animEffect>
                                  </p:childTnLst>
                                </p:cTn>
                              </p:par>
                              <p:par>
                                <p:cTn id="34" presetID="10" presetClass="entr" presetSubtype="0" fill="hold" grpId="0" nodeType="withEffect">
                                  <p:stCondLst>
                                    <p:cond delay="20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8" grpId="0"/>
      <p:bldP spid="19" grpId="0"/>
      <p:bldP spid="20" grpId="0"/>
      <p:bldP spid="21" grpId="0"/>
      <p:bldP spid="22" grpId="0"/>
      <p:bldP spid="23"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rPr>
              <a:t>04</a:t>
            </a:r>
            <a:endParaRPr kumimoji="0" lang="zh-CN" altLang="en-US"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比较文学</a:t>
            </a:r>
            <a:endPar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lvl="0" algn="dist">
              <a:defRPr/>
            </a:pPr>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rPr>
              <a:t>COMPARATIVE LITERATURE</a:t>
            </a:r>
            <a:endPar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endParaRPr>
          </a:p>
        </p:txBody>
      </p:sp>
      <p:sp>
        <p:nvSpPr>
          <p:cNvPr id="13" name="椭圆 12"/>
          <p:cNvSpPr/>
          <p:nvPr/>
        </p:nvSpPr>
        <p:spPr>
          <a:xfrm>
            <a:off x="4870450" y="2098675"/>
            <a:ext cx="2451100" cy="2451100"/>
          </a:xfrm>
          <a:prstGeom prst="ellipse">
            <a:avLst/>
          </a:prstGeom>
          <a:gradFill flip="none" rotWithShape="1">
            <a:gsLst>
              <a:gs pos="100000">
                <a:schemeClr val="accent4">
                  <a:alpha val="0"/>
                </a:schemeClr>
              </a:gs>
              <a:gs pos="0">
                <a:schemeClr val="accent3">
                  <a:alpha val="20000"/>
                </a:schemeClr>
              </a:gs>
            </a:gsLst>
            <a:path path="circle">
              <a:fillToRect l="50000" t="50000" r="50000" b="50000"/>
            </a:path>
            <a:tileRect/>
          </a:gradFill>
          <a:ln w="6350" cap="flat" cmpd="sng" algn="ctr">
            <a:noFill/>
            <a:prstDash val="solid"/>
            <a:miter lim="800000"/>
          </a:ln>
          <a:effectLst/>
        </p:spPr>
        <p:txBody>
          <a:bodyPr wrap="none" rtlCol="0" anchor="ctr">
            <a:scene3d>
              <a:camera prst="isometricOffAxis1Right">
                <a:rot lat="1200000" lon="20039998" rev="0"/>
              </a:camera>
              <a:lightRig rig="contrasting" dir="t"/>
            </a:scene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rgbClr val="0771F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4" name="椭圆 13"/>
          <p:cNvSpPr/>
          <p:nvPr/>
        </p:nvSpPr>
        <p:spPr>
          <a:xfrm>
            <a:off x="5146094" y="2374319"/>
            <a:ext cx="1899812" cy="1899812"/>
          </a:xfrm>
          <a:prstGeom prst="ellipse">
            <a:avLst/>
          </a:prstGeom>
          <a:solidFill>
            <a:sysClr val="window" lastClr="FFFFFF"/>
          </a:solidFill>
          <a:ln w="6350" cap="flat" cmpd="sng" algn="ctr">
            <a:noFill/>
            <a:prstDash val="solid"/>
            <a:miter lim="800000"/>
          </a:ln>
          <a:effectLst>
            <a:outerShdw blurRad="546100" algn="ctr" rotWithShape="0">
              <a:schemeClr val="accent3">
                <a:alpha val="40000"/>
              </a:schemeClr>
            </a:outerShdw>
          </a:effectLst>
        </p:spPr>
        <p:txBody>
          <a:bodyPr wrap="none" rtlCol="0" anchor="ctr">
            <a:scene3d>
              <a:camera prst="isometricOffAxis1Right">
                <a:rot lat="1200000" lon="20039998" rev="0"/>
              </a:camera>
              <a:lightRig rig="contrasting" dir="t"/>
            </a:scene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rgbClr val="0771F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5" name="椭圆 14"/>
          <p:cNvSpPr/>
          <p:nvPr/>
        </p:nvSpPr>
        <p:spPr>
          <a:xfrm>
            <a:off x="5290874" y="2521248"/>
            <a:ext cx="1624276" cy="1605954"/>
          </a:xfrm>
          <a:prstGeom prst="ellipse">
            <a:avLst/>
          </a:prstGeom>
          <a:gradFill flip="none" rotWithShape="1">
            <a:gsLst>
              <a:gs pos="100000">
                <a:schemeClr val="accent4"/>
              </a:gs>
              <a:gs pos="0">
                <a:schemeClr val="accent3"/>
              </a:gs>
            </a:gsLst>
            <a:lin ang="2700000" scaled="1"/>
            <a:tileRect/>
          </a:gradFill>
          <a:ln w="6350" cap="flat" cmpd="sng" algn="ctr">
            <a:noFill/>
            <a:prstDash val="solid"/>
            <a:miter lim="800000"/>
          </a:ln>
          <a:effectLst>
            <a:outerShdw blurRad="546100" algn="ctr" rotWithShape="0">
              <a:srgbClr val="0058DA">
                <a:alpha val="40000"/>
              </a:srgbClr>
            </a:outerShdw>
          </a:effectLst>
        </p:spPr>
        <p:txBody>
          <a:bodyPr wrap="none" rtlCol="0" anchor="ctr">
            <a:scene3d>
              <a:camera prst="isometricOffAxis1Right">
                <a:rot lat="1200000" lon="20039998" rev="0"/>
              </a:camera>
              <a:lightRig rig="contrasting" dir="t"/>
            </a:scene3d>
          </a:bodyPr>
          <a:lstStyle/>
          <a:p>
            <a:pPr marL="0" marR="0" lvl="0" indent="0" algn="ctr" defTabSz="914400" eaLnBrk="1" fontAlgn="auto" latinLnBrk="0" hangingPunct="1">
              <a:lnSpc>
                <a:spcPct val="100000"/>
              </a:lnSpc>
              <a:spcBef>
                <a:spcPts val="0"/>
              </a:spcBef>
              <a:spcAft>
                <a:spcPts val="0"/>
              </a:spcAft>
              <a:buClrTx/>
              <a:buSzTx/>
              <a:buFontTx/>
              <a:buNone/>
              <a:defRPr/>
            </a:pPr>
            <a:r>
              <a:rPr lang="zh-CN" altLang="en-US" sz="6000" kern="0" dirty="0">
                <a:solidFill>
                  <a:prstClr val="white"/>
                </a:solidFill>
                <a:latin typeface="思源宋体 CN Heavy" panose="02020900000000000000" pitchFamily="18" charset="-122"/>
                <a:ea typeface="思源宋体 CN Heavy" panose="02020900000000000000" pitchFamily="18" charset="-122"/>
              </a:rPr>
              <a:t>标题</a:t>
            </a:r>
            <a:endParaRPr lang="zh-CN" altLang="en-US" dirty="0">
              <a:latin typeface="思源宋体 CN Heavy" panose="02020900000000000000" pitchFamily="18" charset="-122"/>
              <a:ea typeface="思源宋体 CN Heavy" panose="02020900000000000000" pitchFamily="18" charset="-122"/>
            </a:endParaRPr>
          </a:p>
        </p:txBody>
      </p:sp>
      <p:sp>
        <p:nvSpPr>
          <p:cNvPr id="16" name="椭圆 15"/>
          <p:cNvSpPr/>
          <p:nvPr/>
        </p:nvSpPr>
        <p:spPr>
          <a:xfrm>
            <a:off x="6698931" y="2616729"/>
            <a:ext cx="368619" cy="368619"/>
          </a:xfrm>
          <a:prstGeom prst="ellipse">
            <a:avLst/>
          </a:prstGeom>
          <a:gradFill>
            <a:gsLst>
              <a:gs pos="100000">
                <a:schemeClr val="accent2"/>
              </a:gs>
              <a:gs pos="0">
                <a:schemeClr val="accent1"/>
              </a:gs>
            </a:gsLst>
            <a:lin ang="2700000" scaled="1"/>
          </a:gradFill>
          <a:ln w="25400" cap="flat" cmpd="sng" algn="ctr">
            <a:solidFill>
              <a:sysClr val="window" lastClr="FFFFFF"/>
            </a:solidFill>
            <a:prstDash val="solid"/>
            <a:miter lim="800000"/>
          </a:ln>
          <a:effectLst/>
        </p:spPr>
        <p:txBody>
          <a:bodyPr wrap="none" rtlCol="0" anchor="ctr">
            <a:scene3d>
              <a:camera prst="isometricOffAxis1Right">
                <a:rot lat="1200000" lon="20039998" rev="0"/>
              </a:camera>
              <a:lightRig rig="threePt" dir="t"/>
            </a:scene3d>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3600" b="0" i="0" u="none" strike="noStrike" kern="0" cap="none" spc="0" normalizeH="0" baseline="0" noProof="0" dirty="0">
                <a:ln>
                  <a:noFill/>
                </a:ln>
                <a:solidFill>
                  <a:schemeClr val="bg1"/>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mn-cs"/>
              </a:rPr>
              <a:t>+</a:t>
            </a:r>
            <a:endParaRPr kumimoji="0" lang="zh-CN" altLang="en-US" sz="3600" b="0" i="0" u="none" strike="noStrike" kern="0" cap="none" spc="0" normalizeH="0" baseline="0" noProof="0" dirty="0">
              <a:ln>
                <a:noFill/>
              </a:ln>
              <a:solidFill>
                <a:schemeClr val="bg1"/>
              </a:solidFill>
              <a:effectLst>
                <a:outerShdw blurRad="127000" dist="38100" dir="2700000" algn="tl" rotWithShape="0">
                  <a:prstClr val="black">
                    <a:alpha val="20000"/>
                  </a:prstClr>
                </a:outerShdw>
              </a:effectLst>
              <a:uLnTx/>
              <a:uFillTx/>
              <a:latin typeface="思源宋体 CN Heavy" panose="02020900000000000000" pitchFamily="18" charset="-122"/>
              <a:ea typeface="思源宋体 CN Heavy" panose="02020900000000000000" pitchFamily="18" charset="-122"/>
              <a:cs typeface="+mn-cs"/>
            </a:endParaRPr>
          </a:p>
        </p:txBody>
      </p:sp>
      <p:sp>
        <p:nvSpPr>
          <p:cNvPr id="17" name="文本框 16"/>
          <p:cNvSpPr txBox="1"/>
          <p:nvPr/>
        </p:nvSpPr>
        <p:spPr>
          <a:xfrm>
            <a:off x="1580384" y="2094046"/>
            <a:ext cx="2700337" cy="922020"/>
          </a:xfrm>
          <a:prstGeom prst="rect">
            <a:avLst/>
          </a:prstGeom>
          <a:noFill/>
        </p:spPr>
        <p:txBody>
          <a:bodyPr wrap="square">
            <a:spAutoFit/>
          </a:bodyPr>
          <a:lstStyle/>
          <a:p>
            <a:pPr algn="r">
              <a:lnSpc>
                <a:spcPct val="150000"/>
              </a:lnSpc>
              <a:defRPr/>
            </a:pPr>
            <a:r>
              <a:rPr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点击文本块进行修改内容点击文本块进行修改内容点击文本块进行修改内容点击文本块进行修改内容</a:t>
            </a:r>
            <a:endParaRPr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18" name="椭圆 17"/>
          <p:cNvSpPr/>
          <p:nvPr/>
        </p:nvSpPr>
        <p:spPr>
          <a:xfrm>
            <a:off x="4371975" y="1600200"/>
            <a:ext cx="3448050" cy="3448050"/>
          </a:xfrm>
          <a:prstGeom prst="ellipse">
            <a:avLst/>
          </a:prstGeom>
          <a:noFill/>
          <a:ln w="6350" cap="flat" cmpd="sng" algn="ctr">
            <a:gradFill>
              <a:gsLst>
                <a:gs pos="0">
                  <a:schemeClr val="accent3"/>
                </a:gs>
                <a:gs pos="100000">
                  <a:schemeClr val="accent4">
                    <a:alpha val="0"/>
                  </a:schemeClr>
                </a:gs>
              </a:gsLst>
              <a:lin ang="5400000" scaled="1"/>
            </a:gradFill>
            <a:prstDash val="solid"/>
            <a:miter lim="800000"/>
          </a:ln>
          <a:effectLst/>
        </p:spPr>
        <p:txBody>
          <a:bodyPr wrap="none" rtlCol="0" anchor="ctr">
            <a:scene3d>
              <a:camera prst="isometricOffAxis1Right">
                <a:rot lat="1200000" lon="20039998" rev="0"/>
              </a:camera>
              <a:lightRig rig="contrasting" dir="t"/>
            </a:scene3d>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6000" b="0" i="0" u="none" strike="noStrike" kern="0" cap="none" spc="0" normalizeH="0" baseline="0" noProof="0" dirty="0">
              <a:ln>
                <a:noFill/>
              </a:ln>
              <a:solidFill>
                <a:srgbClr val="0771FE"/>
              </a:solidFill>
              <a:effectLst/>
              <a:uLnTx/>
              <a:uFillTx/>
              <a:latin typeface="思源宋体 CN Heavy" panose="02020900000000000000" pitchFamily="18" charset="-122"/>
              <a:ea typeface="思源宋体 CN Heavy" panose="02020900000000000000" pitchFamily="18" charset="-122"/>
              <a:cs typeface="+mn-cs"/>
            </a:endParaRPr>
          </a:p>
        </p:txBody>
      </p:sp>
      <p:sp>
        <p:nvSpPr>
          <p:cNvPr id="19" name="文本框 18"/>
          <p:cNvSpPr txBox="1"/>
          <p:nvPr/>
        </p:nvSpPr>
        <p:spPr>
          <a:xfrm>
            <a:off x="768329" y="3854528"/>
            <a:ext cx="2700337" cy="922020"/>
          </a:xfrm>
          <a:prstGeom prst="rect">
            <a:avLst/>
          </a:prstGeom>
          <a:noFill/>
        </p:spPr>
        <p:txBody>
          <a:bodyPr wrap="square">
            <a:spAutoFit/>
          </a:bodyPr>
          <a:lstStyle/>
          <a:p>
            <a:pPr lvl="0" algn="r">
              <a:lnSpc>
                <a:spcPct val="150000"/>
              </a:lnSpc>
              <a:defRPr/>
            </a:pPr>
            <a:r>
              <a:rPr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点击文本块进行修改内容点击文本块进行修改内容点击文本块进行修改内容点击文本块进行修改内容</a:t>
            </a:r>
            <a:endParaRPr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0" name="文本框 19"/>
          <p:cNvSpPr txBox="1"/>
          <p:nvPr/>
        </p:nvSpPr>
        <p:spPr>
          <a:xfrm>
            <a:off x="4162425" y="5352000"/>
            <a:ext cx="3867150" cy="922020"/>
          </a:xfrm>
          <a:prstGeom prst="rect">
            <a:avLst/>
          </a:prstGeom>
          <a:noFill/>
        </p:spPr>
        <p:txBody>
          <a:bodyPr wrap="square">
            <a:spAutoFit/>
          </a:bodyPr>
          <a:lstStyle/>
          <a:p>
            <a:pPr algn="ctr">
              <a:lnSpc>
                <a:spcPct val="150000"/>
              </a:lnSpc>
              <a:defRPr/>
            </a:pPr>
            <a:r>
              <a:rPr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点击文本块进行修改内容点击文本块进行修改内容点击文本块进行修改内容点击文本块进行修改内容点击文本块进行修改内容点击文本块进行修改内容</a:t>
            </a:r>
            <a:endParaRPr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1" name="文本框 20"/>
          <p:cNvSpPr txBox="1"/>
          <p:nvPr/>
        </p:nvSpPr>
        <p:spPr>
          <a:xfrm>
            <a:off x="7911279" y="2094046"/>
            <a:ext cx="2700337" cy="922020"/>
          </a:xfrm>
          <a:prstGeom prst="rect">
            <a:avLst/>
          </a:prstGeom>
          <a:noFill/>
        </p:spPr>
        <p:txBody>
          <a:bodyPr wrap="square">
            <a:spAutoFit/>
          </a:bodyPr>
          <a:lstStyle/>
          <a:p>
            <a:pPr lvl="0">
              <a:lnSpc>
                <a:spcPct val="150000"/>
              </a:lnSpc>
              <a:defRPr/>
            </a:pPr>
            <a:r>
              <a:rPr sz="12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点击文本块进行修改内容点击文本块进行修改内容点击文本块进行修改内容点击文本块进行修改内容</a:t>
            </a:r>
            <a:endParaRPr sz="12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22" name="文本框 21"/>
          <p:cNvSpPr txBox="1"/>
          <p:nvPr/>
        </p:nvSpPr>
        <p:spPr>
          <a:xfrm>
            <a:off x="8786395" y="3854528"/>
            <a:ext cx="2700337" cy="922020"/>
          </a:xfrm>
          <a:prstGeom prst="rect">
            <a:avLst/>
          </a:prstGeom>
          <a:noFill/>
        </p:spPr>
        <p:txBody>
          <a:bodyPr wrap="square">
            <a:spAutoFit/>
          </a:bodyPr>
          <a:lstStyle>
            <a:defPPr>
              <a:defRPr lang="zh-CN"/>
            </a:defPPr>
            <a:lvl1pPr lvl="0">
              <a:lnSpc>
                <a:spcPct val="150000"/>
              </a:lnSpc>
              <a:defRPr sz="1200">
                <a:solidFill>
                  <a:prstClr val="black">
                    <a:lumMod val="75000"/>
                    <a:lumOff val="25000"/>
                  </a:prstClr>
                </a:solidFill>
                <a:latin typeface="思源黑体 CN Light" panose="020B0300000000000000" pitchFamily="34" charset="-122"/>
                <a:ea typeface="思源黑体 CN Light" panose="020B0300000000000000" pitchFamily="34" charset="-122"/>
              </a:defRPr>
            </a:lvl1pPr>
          </a:lstStyle>
          <a:p>
            <a:r>
              <a:rPr dirty="0">
                <a:solidFill>
                  <a:schemeClr val="tx1">
                    <a:lumMod val="75000"/>
                    <a:lumOff val="25000"/>
                  </a:schemeClr>
                </a:solidFill>
              </a:rPr>
              <a:t>点击文本块进行修改内容点击文本块进行修改内容点击文本块进行修改内容点击文本块进行修改内容</a:t>
            </a:r>
            <a:endParaRPr dirty="0">
              <a:solidFill>
                <a:schemeClr val="tx1">
                  <a:lumMod val="75000"/>
                  <a:lumOff val="25000"/>
                </a:schemeClr>
              </a:solidFill>
            </a:endParaRPr>
          </a:p>
        </p:txBody>
      </p:sp>
      <p:sp>
        <p:nvSpPr>
          <p:cNvPr id="23" name="文本框 22"/>
          <p:cNvSpPr txBox="1"/>
          <p:nvPr/>
        </p:nvSpPr>
        <p:spPr>
          <a:xfrm>
            <a:off x="2247900" y="1680775"/>
            <a:ext cx="2032821" cy="400110"/>
          </a:xfrm>
          <a:prstGeom prst="rect">
            <a:avLst/>
          </a:prstGeom>
          <a:noFill/>
        </p:spPr>
        <p:txBody>
          <a:bodyPr wrap="square">
            <a:spAutoFit/>
          </a:bodyPr>
          <a:lstStyle/>
          <a:p>
            <a:pPr algn="r">
              <a:defRPr/>
            </a:pPr>
            <a:r>
              <a:rPr lang="zh-CN" altLang="en-US" sz="2000" dirty="0">
                <a:gradFill>
                  <a:gsLst>
                    <a:gs pos="100000">
                      <a:schemeClr val="accent4"/>
                    </a:gs>
                    <a:gs pos="0">
                      <a:schemeClr val="accent3"/>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dirty="0">
              <a:gradFill>
                <a:gsLst>
                  <a:gs pos="100000">
                    <a:schemeClr val="accent4"/>
                  </a:gs>
                  <a:gs pos="0">
                    <a:schemeClr val="accent3"/>
                  </a:gs>
                </a:gsLst>
                <a:lin ang="2700000" scaled="0"/>
              </a:gradFill>
              <a:latin typeface="思源宋体 CN Heavy" panose="02020900000000000000" pitchFamily="18" charset="-122"/>
              <a:ea typeface="思源宋体 CN Heavy" panose="02020900000000000000" pitchFamily="18" charset="-122"/>
            </a:endParaRPr>
          </a:p>
        </p:txBody>
      </p:sp>
      <p:sp>
        <p:nvSpPr>
          <p:cNvPr id="24" name="文本框 23"/>
          <p:cNvSpPr txBox="1"/>
          <p:nvPr/>
        </p:nvSpPr>
        <p:spPr>
          <a:xfrm>
            <a:off x="1268391" y="3441257"/>
            <a:ext cx="2200275" cy="400110"/>
          </a:xfrm>
          <a:prstGeom prst="rect">
            <a:avLst/>
          </a:prstGeom>
          <a:noFill/>
        </p:spPr>
        <p:txBody>
          <a:bodyPr wrap="square">
            <a:spAutoFit/>
          </a:bodyPr>
          <a:lstStyle/>
          <a:p>
            <a:pPr algn="r">
              <a:defRPr/>
            </a:pPr>
            <a:r>
              <a:rPr lang="zh-CN" altLang="en-US" sz="2000" dirty="0">
                <a:gradFill>
                  <a:gsLst>
                    <a:gs pos="100000">
                      <a:schemeClr val="accent2"/>
                    </a:gs>
                    <a:gs pos="0">
                      <a:schemeClr val="accent1"/>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dirty="0">
              <a:gradFill>
                <a:gsLst>
                  <a:gs pos="100000">
                    <a:schemeClr val="accent2"/>
                  </a:gs>
                  <a:gs pos="0">
                    <a:schemeClr val="accent1"/>
                  </a:gs>
                </a:gsLst>
                <a:lin ang="2700000" scaled="0"/>
              </a:gradFill>
              <a:latin typeface="思源宋体 CN Heavy" panose="02020900000000000000" pitchFamily="18" charset="-122"/>
              <a:ea typeface="思源宋体 CN Heavy" panose="02020900000000000000" pitchFamily="18" charset="-122"/>
            </a:endParaRPr>
          </a:p>
        </p:txBody>
      </p:sp>
      <p:sp>
        <p:nvSpPr>
          <p:cNvPr id="25" name="文本框 24"/>
          <p:cNvSpPr txBox="1"/>
          <p:nvPr/>
        </p:nvSpPr>
        <p:spPr>
          <a:xfrm>
            <a:off x="7911279" y="1680775"/>
            <a:ext cx="2200275" cy="400110"/>
          </a:xfrm>
          <a:prstGeom prst="rect">
            <a:avLst/>
          </a:prstGeom>
          <a:noFill/>
        </p:spPr>
        <p:txBody>
          <a:bodyPr wrap="square">
            <a:spAutoFit/>
          </a:bodyPr>
          <a:lstStyle/>
          <a:p>
            <a:pPr>
              <a:defRPr/>
            </a:pPr>
            <a:r>
              <a:rPr lang="zh-CN" altLang="en-US" sz="2000" dirty="0">
                <a:gradFill>
                  <a:gsLst>
                    <a:gs pos="100000">
                      <a:schemeClr val="accent4"/>
                    </a:gs>
                    <a:gs pos="0">
                      <a:schemeClr val="accent3"/>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dirty="0">
              <a:gradFill>
                <a:gsLst>
                  <a:gs pos="100000">
                    <a:schemeClr val="accent4"/>
                  </a:gs>
                  <a:gs pos="0">
                    <a:schemeClr val="accent3"/>
                  </a:gs>
                </a:gsLst>
                <a:lin ang="2700000" scaled="0"/>
              </a:gradFill>
              <a:latin typeface="思源宋体 CN Heavy" panose="02020900000000000000" pitchFamily="18" charset="-122"/>
              <a:ea typeface="思源宋体 CN Heavy" panose="02020900000000000000" pitchFamily="18" charset="-122"/>
            </a:endParaRPr>
          </a:p>
        </p:txBody>
      </p:sp>
      <p:sp>
        <p:nvSpPr>
          <p:cNvPr id="26" name="文本框 25"/>
          <p:cNvSpPr txBox="1"/>
          <p:nvPr/>
        </p:nvSpPr>
        <p:spPr>
          <a:xfrm>
            <a:off x="8786395" y="3441257"/>
            <a:ext cx="2200275" cy="400110"/>
          </a:xfrm>
          <a:prstGeom prst="rect">
            <a:avLst/>
          </a:prstGeom>
          <a:noFill/>
        </p:spPr>
        <p:txBody>
          <a:bodyPr wrap="square">
            <a:spAutoFit/>
          </a:bodyPr>
          <a:lstStyle/>
          <a:p>
            <a:pPr>
              <a:defRPr/>
            </a:pPr>
            <a:r>
              <a:rPr lang="zh-CN" altLang="en-US" sz="2000" dirty="0">
                <a:gradFill>
                  <a:gsLst>
                    <a:gs pos="100000">
                      <a:schemeClr val="accent2"/>
                    </a:gs>
                    <a:gs pos="0">
                      <a:schemeClr val="accent1"/>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dirty="0">
              <a:gradFill>
                <a:gsLst>
                  <a:gs pos="100000">
                    <a:schemeClr val="accent2"/>
                  </a:gs>
                  <a:gs pos="0">
                    <a:schemeClr val="accent1"/>
                  </a:gs>
                </a:gsLst>
                <a:lin ang="2700000" scaled="0"/>
              </a:gradFill>
              <a:latin typeface="思源宋体 CN Heavy" panose="02020900000000000000" pitchFamily="18" charset="-122"/>
              <a:ea typeface="思源宋体 CN Heavy" panose="02020900000000000000" pitchFamily="18" charset="-122"/>
            </a:endParaRPr>
          </a:p>
        </p:txBody>
      </p:sp>
      <p:sp>
        <p:nvSpPr>
          <p:cNvPr id="27" name="文本框 26"/>
          <p:cNvSpPr txBox="1"/>
          <p:nvPr/>
        </p:nvSpPr>
        <p:spPr>
          <a:xfrm>
            <a:off x="4995862" y="4938729"/>
            <a:ext cx="2200275" cy="400110"/>
          </a:xfrm>
          <a:prstGeom prst="rect">
            <a:avLst/>
          </a:prstGeom>
          <a:noFill/>
        </p:spPr>
        <p:txBody>
          <a:bodyPr wrap="square">
            <a:spAutoFit/>
          </a:bodyPr>
          <a:lstStyle/>
          <a:p>
            <a:pPr algn="ctr">
              <a:defRPr/>
            </a:pPr>
            <a:r>
              <a:rPr lang="zh-CN" altLang="en-US" sz="2000" dirty="0">
                <a:gradFill>
                  <a:gsLst>
                    <a:gs pos="100000">
                      <a:schemeClr val="accent4"/>
                    </a:gs>
                    <a:gs pos="0">
                      <a:schemeClr val="accent3"/>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dirty="0">
              <a:gradFill>
                <a:gsLst>
                  <a:gs pos="100000">
                    <a:schemeClr val="accent4"/>
                  </a:gs>
                  <a:gs pos="0">
                    <a:schemeClr val="accent3"/>
                  </a:gs>
                </a:gsLst>
                <a:lin ang="2700000" scaled="0"/>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rPr>
              <a:t>04</a:t>
            </a:r>
            <a:endParaRPr kumimoji="0" lang="zh-CN" altLang="en-US"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比较文学</a:t>
            </a:r>
            <a:endPar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lvl="0" algn="dist">
              <a:defRPr/>
            </a:pPr>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rPr>
              <a:t>COMPARATIVE LITERATURE</a:t>
            </a:r>
            <a:endPar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endParaRPr>
          </a:p>
        </p:txBody>
      </p:sp>
      <p:sp>
        <p:nvSpPr>
          <p:cNvPr id="14" name="文本框 13"/>
          <p:cNvSpPr txBox="1"/>
          <p:nvPr/>
        </p:nvSpPr>
        <p:spPr>
          <a:xfrm>
            <a:off x="1987182" y="2459397"/>
            <a:ext cx="2421297" cy="419147"/>
          </a:xfrm>
          <a:prstGeom prst="round2DiagRect">
            <a:avLst>
              <a:gd name="adj1" fmla="val 50000"/>
              <a:gd name="adj2" fmla="val 0"/>
            </a:avLst>
          </a:prstGeom>
          <a:noFill/>
          <a:ln w="6350">
            <a:gradFill>
              <a:gsLst>
                <a:gs pos="0">
                  <a:schemeClr val="accent3">
                    <a:alpha val="0"/>
                  </a:schemeClr>
                </a:gs>
                <a:gs pos="100000">
                  <a:schemeClr val="accent4"/>
                </a:gs>
              </a:gsLst>
              <a:lin ang="2700000" scaled="0"/>
            </a:gradFill>
          </a:ln>
        </p:spPr>
        <p:txBody>
          <a:bodyPr wrap="square" anchor="ctr">
            <a:noAutofit/>
          </a:bodyPr>
          <a:lstStyle>
            <a:defPPr>
              <a:defRPr lang="zh-CN"/>
            </a:defPPr>
            <a:lvl1pPr>
              <a:lnSpc>
                <a:spcPct val="130000"/>
              </a:lnSpc>
              <a:spcAft>
                <a:spcPts val="800"/>
              </a:spcAft>
              <a:defRPr>
                <a:solidFill>
                  <a:schemeClr val="tx1">
                    <a:lumMod val="75000"/>
                    <a:lumOff val="25000"/>
                  </a:schemeClr>
                </a:solidFill>
                <a:effectLst/>
                <a:latin typeface="+mn-ea"/>
                <a:cs typeface="Times New Roman" panose="02020603050405020304" pitchFamily="18" charset="0"/>
              </a:defRPr>
            </a:lvl1pPr>
          </a:lstStyle>
          <a:p>
            <a:pPr lvl="0" algn="r">
              <a:lnSpc>
                <a:spcPct val="100000"/>
              </a:lnSpc>
              <a:defRPr/>
            </a:pPr>
            <a:r>
              <a:rPr lang="zh-CN" altLang="en-US" kern="0" dirty="0">
                <a:latin typeface="思源宋体 CN Heavy" panose="02020900000000000000" pitchFamily="18" charset="-122"/>
                <a:ea typeface="思源宋体 CN Heavy" panose="02020900000000000000" pitchFamily="18" charset="-122"/>
              </a:rPr>
              <a:t>添加标题文字</a:t>
            </a:r>
            <a:endParaRPr lang="zh-CN" altLang="en-US" kern="0" dirty="0">
              <a:latin typeface="思源宋体 CN Heavy" panose="02020900000000000000" pitchFamily="18" charset="-122"/>
              <a:ea typeface="思源宋体 CN Heavy" panose="02020900000000000000" pitchFamily="18" charset="-122"/>
            </a:endParaRPr>
          </a:p>
        </p:txBody>
      </p:sp>
      <p:cxnSp>
        <p:nvCxnSpPr>
          <p:cNvPr id="15" name="直接连接符 14"/>
          <p:cNvCxnSpPr/>
          <p:nvPr/>
        </p:nvCxnSpPr>
        <p:spPr>
          <a:xfrm>
            <a:off x="4089787" y="2401224"/>
            <a:ext cx="322235" cy="0"/>
          </a:xfrm>
          <a:prstGeom prst="line">
            <a:avLst/>
          </a:prstGeom>
          <a:noFill/>
          <a:ln w="63500" cap="flat" cmpd="sng" algn="ctr">
            <a:gradFill>
              <a:gsLst>
                <a:gs pos="0">
                  <a:schemeClr val="accent3"/>
                </a:gs>
                <a:gs pos="100000">
                  <a:schemeClr val="accent4"/>
                </a:gs>
              </a:gsLst>
              <a:lin ang="2700000" scaled="0"/>
            </a:gradFill>
            <a:prstDash val="solid"/>
            <a:miter lim="800000"/>
          </a:ln>
          <a:effectLst/>
        </p:spPr>
      </p:cxnSp>
      <p:sp>
        <p:nvSpPr>
          <p:cNvPr id="17" name="文本框 16"/>
          <p:cNvSpPr txBox="1"/>
          <p:nvPr/>
        </p:nvSpPr>
        <p:spPr>
          <a:xfrm>
            <a:off x="1442614" y="3475445"/>
            <a:ext cx="2421297" cy="419147"/>
          </a:xfrm>
          <a:prstGeom prst="round2DiagRect">
            <a:avLst>
              <a:gd name="adj1" fmla="val 50000"/>
              <a:gd name="adj2" fmla="val 0"/>
            </a:avLst>
          </a:prstGeom>
          <a:noFill/>
          <a:ln w="6350">
            <a:gradFill>
              <a:gsLst>
                <a:gs pos="0">
                  <a:schemeClr val="accent1">
                    <a:alpha val="0"/>
                  </a:schemeClr>
                </a:gs>
                <a:gs pos="100000">
                  <a:schemeClr val="accent2"/>
                </a:gs>
              </a:gsLst>
              <a:lin ang="2700000" scaled="0"/>
            </a:gradFill>
          </a:ln>
        </p:spPr>
        <p:txBody>
          <a:bodyPr wrap="square" anchor="ctr">
            <a:noAutofit/>
          </a:bodyPr>
          <a:lstStyle>
            <a:defPPr>
              <a:defRPr lang="zh-CN"/>
            </a:defPPr>
            <a:lvl1pPr>
              <a:lnSpc>
                <a:spcPct val="130000"/>
              </a:lnSpc>
              <a:spcAft>
                <a:spcPts val="800"/>
              </a:spcAft>
              <a:defRPr>
                <a:solidFill>
                  <a:schemeClr val="tx1">
                    <a:lumMod val="75000"/>
                    <a:lumOff val="25000"/>
                  </a:schemeClr>
                </a:solidFill>
                <a:effectLst/>
                <a:latin typeface="+mn-ea"/>
                <a:cs typeface="Times New Roman" panose="02020603050405020304" pitchFamily="18" charset="0"/>
              </a:defRPr>
            </a:lvl1pPr>
          </a:lstStyle>
          <a:p>
            <a:pPr lvl="0" algn="r">
              <a:lnSpc>
                <a:spcPct val="100000"/>
              </a:lnSpc>
              <a:defRPr/>
            </a:pPr>
            <a:r>
              <a:rPr lang="zh-CN" altLang="en-US" kern="0" dirty="0">
                <a:latin typeface="思源宋体 CN Heavy" panose="02020900000000000000" pitchFamily="18" charset="-122"/>
                <a:ea typeface="思源宋体 CN Heavy" panose="02020900000000000000" pitchFamily="18" charset="-122"/>
              </a:rPr>
              <a:t>添加标题文字</a:t>
            </a:r>
            <a:endParaRPr lang="zh-CN" altLang="en-US" kern="0" dirty="0">
              <a:latin typeface="思源宋体 CN Heavy" panose="02020900000000000000" pitchFamily="18" charset="-122"/>
              <a:ea typeface="思源宋体 CN Heavy" panose="02020900000000000000" pitchFamily="18" charset="-122"/>
            </a:endParaRPr>
          </a:p>
        </p:txBody>
      </p:sp>
      <p:cxnSp>
        <p:nvCxnSpPr>
          <p:cNvPr id="18" name="直接连接符 17"/>
          <p:cNvCxnSpPr/>
          <p:nvPr/>
        </p:nvCxnSpPr>
        <p:spPr>
          <a:xfrm>
            <a:off x="3306299" y="3399388"/>
            <a:ext cx="559293" cy="0"/>
          </a:xfrm>
          <a:prstGeom prst="line">
            <a:avLst/>
          </a:prstGeom>
          <a:noFill/>
          <a:ln w="63500" cap="flat" cmpd="sng" algn="ctr">
            <a:gradFill>
              <a:gsLst>
                <a:gs pos="0">
                  <a:schemeClr val="accent1"/>
                </a:gs>
                <a:gs pos="100000">
                  <a:schemeClr val="accent2"/>
                </a:gs>
              </a:gsLst>
              <a:lin ang="2700000" scaled="0"/>
            </a:gradFill>
            <a:prstDash val="solid"/>
            <a:miter lim="800000"/>
          </a:ln>
          <a:effectLst/>
        </p:spPr>
      </p:cxnSp>
      <p:sp>
        <p:nvSpPr>
          <p:cNvPr id="20" name="文本框 19"/>
          <p:cNvSpPr txBox="1"/>
          <p:nvPr/>
        </p:nvSpPr>
        <p:spPr>
          <a:xfrm>
            <a:off x="1413435" y="4626420"/>
            <a:ext cx="2421297" cy="419147"/>
          </a:xfrm>
          <a:prstGeom prst="round2DiagRect">
            <a:avLst>
              <a:gd name="adj1" fmla="val 50000"/>
              <a:gd name="adj2" fmla="val 0"/>
            </a:avLst>
          </a:prstGeom>
          <a:noFill/>
          <a:ln w="6350">
            <a:gradFill>
              <a:gsLst>
                <a:gs pos="0">
                  <a:schemeClr val="accent3">
                    <a:alpha val="0"/>
                  </a:schemeClr>
                </a:gs>
                <a:gs pos="100000">
                  <a:schemeClr val="accent4"/>
                </a:gs>
              </a:gsLst>
              <a:lin ang="2700000" scaled="0"/>
            </a:gradFill>
          </a:ln>
        </p:spPr>
        <p:txBody>
          <a:bodyPr wrap="square" anchor="ctr">
            <a:noAutofit/>
          </a:bodyPr>
          <a:lstStyle>
            <a:defPPr>
              <a:defRPr lang="zh-CN"/>
            </a:defPPr>
            <a:lvl1pPr>
              <a:lnSpc>
                <a:spcPct val="130000"/>
              </a:lnSpc>
              <a:spcAft>
                <a:spcPts val="800"/>
              </a:spcAft>
              <a:defRPr>
                <a:solidFill>
                  <a:schemeClr val="tx1">
                    <a:lumMod val="75000"/>
                    <a:lumOff val="25000"/>
                  </a:schemeClr>
                </a:solidFill>
                <a:effectLst/>
                <a:latin typeface="+mn-ea"/>
                <a:cs typeface="Times New Roman" panose="02020603050405020304" pitchFamily="18" charset="0"/>
              </a:defRPr>
            </a:lvl1pPr>
          </a:lstStyle>
          <a:p>
            <a:pPr lvl="0" algn="r">
              <a:lnSpc>
                <a:spcPct val="100000"/>
              </a:lnSpc>
              <a:defRPr/>
            </a:pPr>
            <a:r>
              <a:rPr lang="zh-CN" altLang="en-US" kern="0" dirty="0">
                <a:latin typeface="思源宋体 CN Heavy" panose="02020900000000000000" pitchFamily="18" charset="-122"/>
                <a:ea typeface="思源宋体 CN Heavy" panose="02020900000000000000" pitchFamily="18" charset="-122"/>
              </a:rPr>
              <a:t>添加标题文字</a:t>
            </a:r>
            <a:endParaRPr lang="zh-CN" altLang="en-US" kern="0" dirty="0">
              <a:latin typeface="思源宋体 CN Heavy" panose="02020900000000000000" pitchFamily="18" charset="-122"/>
              <a:ea typeface="思源宋体 CN Heavy" panose="02020900000000000000" pitchFamily="18" charset="-122"/>
            </a:endParaRPr>
          </a:p>
        </p:txBody>
      </p:sp>
      <p:cxnSp>
        <p:nvCxnSpPr>
          <p:cNvPr id="21" name="直接连接符 20"/>
          <p:cNvCxnSpPr/>
          <p:nvPr/>
        </p:nvCxnSpPr>
        <p:spPr>
          <a:xfrm>
            <a:off x="3282486" y="4561731"/>
            <a:ext cx="559293" cy="0"/>
          </a:xfrm>
          <a:prstGeom prst="line">
            <a:avLst/>
          </a:prstGeom>
          <a:noFill/>
          <a:ln w="63500" cap="flat" cmpd="sng" algn="ctr">
            <a:gradFill>
              <a:gsLst>
                <a:gs pos="0">
                  <a:schemeClr val="accent3"/>
                </a:gs>
                <a:gs pos="100000">
                  <a:schemeClr val="accent4"/>
                </a:gs>
              </a:gsLst>
              <a:lin ang="2700000" scaled="0"/>
            </a:gradFill>
            <a:prstDash val="solid"/>
            <a:miter lim="800000"/>
          </a:ln>
          <a:effectLst/>
        </p:spPr>
      </p:cxnSp>
      <p:sp>
        <p:nvSpPr>
          <p:cNvPr id="23" name="文本框 22"/>
          <p:cNvSpPr txBox="1"/>
          <p:nvPr/>
        </p:nvSpPr>
        <p:spPr>
          <a:xfrm>
            <a:off x="1987711" y="5583778"/>
            <a:ext cx="2421297" cy="419147"/>
          </a:xfrm>
          <a:prstGeom prst="round2DiagRect">
            <a:avLst>
              <a:gd name="adj1" fmla="val 50000"/>
              <a:gd name="adj2" fmla="val 0"/>
            </a:avLst>
          </a:prstGeom>
          <a:noFill/>
          <a:ln w="6350">
            <a:gradFill>
              <a:gsLst>
                <a:gs pos="0">
                  <a:schemeClr val="accent1">
                    <a:alpha val="0"/>
                  </a:schemeClr>
                </a:gs>
                <a:gs pos="100000">
                  <a:schemeClr val="accent2"/>
                </a:gs>
              </a:gsLst>
              <a:lin ang="2700000" scaled="0"/>
            </a:gradFill>
          </a:ln>
        </p:spPr>
        <p:txBody>
          <a:bodyPr wrap="square" anchor="ctr">
            <a:noAutofit/>
          </a:bodyPr>
          <a:lstStyle>
            <a:defPPr>
              <a:defRPr lang="zh-CN"/>
            </a:defPPr>
            <a:lvl1pPr>
              <a:lnSpc>
                <a:spcPct val="130000"/>
              </a:lnSpc>
              <a:spcAft>
                <a:spcPts val="800"/>
              </a:spcAft>
              <a:defRPr>
                <a:solidFill>
                  <a:schemeClr val="tx1">
                    <a:lumMod val="75000"/>
                    <a:lumOff val="25000"/>
                  </a:schemeClr>
                </a:solidFill>
                <a:effectLst/>
                <a:latin typeface="+mn-ea"/>
                <a:cs typeface="Times New Roman" panose="02020603050405020304" pitchFamily="18" charset="0"/>
              </a:defRPr>
            </a:lvl1pPr>
          </a:lstStyle>
          <a:p>
            <a:pPr lvl="0" algn="r">
              <a:lnSpc>
                <a:spcPct val="100000"/>
              </a:lnSpc>
              <a:defRPr/>
            </a:pPr>
            <a:r>
              <a:rPr lang="zh-CN" altLang="en-US" kern="0" dirty="0">
                <a:latin typeface="思源宋体 CN Heavy" panose="02020900000000000000" pitchFamily="18" charset="-122"/>
                <a:ea typeface="思源宋体 CN Heavy" panose="02020900000000000000" pitchFamily="18" charset="-122"/>
              </a:rPr>
              <a:t>添加标题文字</a:t>
            </a:r>
            <a:endParaRPr lang="zh-CN" altLang="en-US" kern="0" dirty="0">
              <a:latin typeface="思源宋体 CN Heavy" panose="02020900000000000000" pitchFamily="18" charset="-122"/>
              <a:ea typeface="思源宋体 CN Heavy" panose="02020900000000000000" pitchFamily="18" charset="-122"/>
            </a:endParaRPr>
          </a:p>
        </p:txBody>
      </p:sp>
      <p:cxnSp>
        <p:nvCxnSpPr>
          <p:cNvPr id="24" name="直接连接符 23"/>
          <p:cNvCxnSpPr/>
          <p:nvPr/>
        </p:nvCxnSpPr>
        <p:spPr>
          <a:xfrm>
            <a:off x="4090316" y="5518196"/>
            <a:ext cx="322235" cy="0"/>
          </a:xfrm>
          <a:prstGeom prst="line">
            <a:avLst/>
          </a:prstGeom>
          <a:noFill/>
          <a:ln w="63500" cap="flat" cmpd="sng" algn="ctr">
            <a:gradFill>
              <a:gsLst>
                <a:gs pos="0">
                  <a:schemeClr val="accent1"/>
                </a:gs>
                <a:gs pos="100000">
                  <a:schemeClr val="accent2"/>
                </a:gs>
              </a:gsLst>
              <a:lin ang="2700000" scaled="0"/>
            </a:gradFill>
            <a:prstDash val="solid"/>
            <a:miter lim="800000"/>
          </a:ln>
          <a:effectLst/>
        </p:spPr>
      </p:cxnSp>
      <p:cxnSp>
        <p:nvCxnSpPr>
          <p:cNvPr id="25" name="直接连接符 24"/>
          <p:cNvCxnSpPr/>
          <p:nvPr/>
        </p:nvCxnSpPr>
        <p:spPr>
          <a:xfrm>
            <a:off x="5829300" y="1848564"/>
            <a:ext cx="533400" cy="0"/>
          </a:xfrm>
          <a:prstGeom prst="line">
            <a:avLst/>
          </a:prstGeom>
          <a:noFill/>
          <a:ln w="63500" cap="rnd" cmpd="sng" algn="ctr">
            <a:gradFill>
              <a:gsLst>
                <a:gs pos="2000">
                  <a:schemeClr val="accent3"/>
                </a:gs>
                <a:gs pos="100000">
                  <a:schemeClr val="accent4"/>
                </a:gs>
              </a:gsLst>
              <a:lin ang="2700000" scaled="0"/>
            </a:gradFill>
            <a:prstDash val="solid"/>
            <a:miter lim="800000"/>
          </a:ln>
          <a:effectLst/>
        </p:spPr>
      </p:cxnSp>
      <p:sp>
        <p:nvSpPr>
          <p:cNvPr id="29" name="椭圆 28"/>
          <p:cNvSpPr/>
          <p:nvPr/>
        </p:nvSpPr>
        <p:spPr bwMode="auto">
          <a:xfrm rot="19284717">
            <a:off x="4635890" y="2376223"/>
            <a:ext cx="237713" cy="237713"/>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30" name="椭圆 29"/>
          <p:cNvSpPr/>
          <p:nvPr/>
        </p:nvSpPr>
        <p:spPr bwMode="auto">
          <a:xfrm rot="19284717">
            <a:off x="4635890" y="5477885"/>
            <a:ext cx="237713" cy="237713"/>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31" name="椭圆 30"/>
          <p:cNvSpPr/>
          <p:nvPr/>
        </p:nvSpPr>
        <p:spPr bwMode="auto">
          <a:xfrm rot="19284717">
            <a:off x="4018683" y="3339621"/>
            <a:ext cx="237713" cy="237713"/>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32" name="椭圆 31"/>
          <p:cNvSpPr/>
          <p:nvPr/>
        </p:nvSpPr>
        <p:spPr bwMode="auto">
          <a:xfrm rot="19284717">
            <a:off x="4018683" y="4542882"/>
            <a:ext cx="237713" cy="237713"/>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37" name="文本框 36"/>
          <p:cNvSpPr txBox="1"/>
          <p:nvPr/>
        </p:nvSpPr>
        <p:spPr>
          <a:xfrm>
            <a:off x="7882109" y="2485400"/>
            <a:ext cx="2760627" cy="419147"/>
          </a:xfrm>
          <a:prstGeom prst="round2DiagRect">
            <a:avLst>
              <a:gd name="adj1" fmla="val 0"/>
              <a:gd name="adj2" fmla="val 50000"/>
            </a:avLst>
          </a:prstGeom>
          <a:noFill/>
          <a:ln w="6350">
            <a:gradFill>
              <a:gsLst>
                <a:gs pos="100000">
                  <a:schemeClr val="accent1">
                    <a:alpha val="0"/>
                  </a:schemeClr>
                </a:gs>
                <a:gs pos="0">
                  <a:schemeClr val="accent2"/>
                </a:gs>
              </a:gsLst>
              <a:lin ang="2700000" scaled="0"/>
            </a:gradFill>
          </a:ln>
        </p:spPr>
        <p:txBody>
          <a:bodyPr wrap="square" anchor="ctr">
            <a:noAutofit/>
          </a:bodyPr>
          <a:lstStyle>
            <a:defPPr>
              <a:defRPr lang="zh-CN"/>
            </a:defPPr>
            <a:lvl1pPr marL="285750" indent="-285750">
              <a:lnSpc>
                <a:spcPct val="130000"/>
              </a:lnSpc>
              <a:spcAft>
                <a:spcPts val="800"/>
              </a:spcAft>
              <a:buFont typeface="Arial" panose="020B0604020202020204" pitchFamily="34" charset="0"/>
              <a:buChar char="•"/>
              <a:defRPr>
                <a:solidFill>
                  <a:schemeClr val="tx1">
                    <a:lumMod val="75000"/>
                    <a:lumOff val="25000"/>
                  </a:schemeClr>
                </a:solidFill>
                <a:effectLst/>
                <a:latin typeface="锐字云字库美黑GB" panose="02010604000000000000" pitchFamily="2" charset="-122"/>
                <a:ea typeface="锐字云字库美黑GB" panose="02010604000000000000" pitchFamily="2" charset="-122"/>
                <a:cs typeface="Times New Roman" panose="02020603050405020304" pitchFamily="18" charset="0"/>
              </a:defRPr>
            </a:lvl1pPr>
          </a:lstStyle>
          <a:p>
            <a:pPr marL="0" lvl="0" indent="0">
              <a:lnSpc>
                <a:spcPct val="100000"/>
              </a:lnSpc>
              <a:buNone/>
              <a:defRPr/>
            </a:pPr>
            <a:r>
              <a:rPr lang="zh-CN" altLang="en-US" kern="0" dirty="0">
                <a:latin typeface="思源宋体 CN Heavy" panose="02020900000000000000" pitchFamily="18" charset="-122"/>
                <a:ea typeface="思源宋体 CN Heavy" panose="02020900000000000000" pitchFamily="18" charset="-122"/>
              </a:rPr>
              <a:t>添加标题文字</a:t>
            </a:r>
            <a:endParaRPr lang="zh-CN" altLang="en-US" kern="0" dirty="0">
              <a:latin typeface="思源宋体 CN Heavy" panose="02020900000000000000" pitchFamily="18" charset="-122"/>
              <a:ea typeface="思源宋体 CN Heavy" panose="02020900000000000000" pitchFamily="18" charset="-122"/>
            </a:endParaRPr>
          </a:p>
        </p:txBody>
      </p:sp>
      <p:cxnSp>
        <p:nvCxnSpPr>
          <p:cNvPr id="38" name="直接连接符 37"/>
          <p:cNvCxnSpPr/>
          <p:nvPr/>
        </p:nvCxnSpPr>
        <p:spPr>
          <a:xfrm>
            <a:off x="7882109" y="2427227"/>
            <a:ext cx="322235" cy="0"/>
          </a:xfrm>
          <a:prstGeom prst="line">
            <a:avLst/>
          </a:prstGeom>
          <a:noFill/>
          <a:ln w="63500" cap="flat" cmpd="sng" algn="ctr">
            <a:gradFill>
              <a:gsLst>
                <a:gs pos="0">
                  <a:schemeClr val="accent1"/>
                </a:gs>
                <a:gs pos="100000">
                  <a:schemeClr val="accent2"/>
                </a:gs>
              </a:gsLst>
              <a:lin ang="2700000" scaled="0"/>
            </a:gradFill>
            <a:prstDash val="solid"/>
            <a:miter lim="800000"/>
          </a:ln>
          <a:effectLst/>
        </p:spPr>
      </p:cxnSp>
      <p:sp>
        <p:nvSpPr>
          <p:cNvPr id="40" name="文本框 39"/>
          <p:cNvSpPr txBox="1"/>
          <p:nvPr/>
        </p:nvSpPr>
        <p:spPr>
          <a:xfrm>
            <a:off x="7794975" y="5580716"/>
            <a:ext cx="2760627" cy="419147"/>
          </a:xfrm>
          <a:prstGeom prst="round2DiagRect">
            <a:avLst>
              <a:gd name="adj1" fmla="val 0"/>
              <a:gd name="adj2" fmla="val 50000"/>
            </a:avLst>
          </a:prstGeom>
          <a:noFill/>
          <a:ln w="6350">
            <a:gradFill>
              <a:gsLst>
                <a:gs pos="100000">
                  <a:schemeClr val="accent3">
                    <a:alpha val="0"/>
                  </a:schemeClr>
                </a:gs>
                <a:gs pos="0">
                  <a:schemeClr val="accent4"/>
                </a:gs>
              </a:gsLst>
              <a:lin ang="2700000" scaled="0"/>
            </a:gradFill>
          </a:ln>
        </p:spPr>
        <p:txBody>
          <a:bodyPr wrap="square" anchor="ctr">
            <a:noAutofit/>
          </a:bodyPr>
          <a:lstStyle>
            <a:defPPr>
              <a:defRPr lang="zh-CN"/>
            </a:defPPr>
            <a:lvl1pPr>
              <a:lnSpc>
                <a:spcPct val="130000"/>
              </a:lnSpc>
              <a:spcAft>
                <a:spcPts val="800"/>
              </a:spcAft>
              <a:defRPr>
                <a:solidFill>
                  <a:schemeClr val="tx1">
                    <a:lumMod val="75000"/>
                    <a:lumOff val="25000"/>
                  </a:schemeClr>
                </a:solidFill>
                <a:effectLst/>
                <a:latin typeface="锐字云字库美黑GB" panose="02010604000000000000" pitchFamily="2" charset="-122"/>
                <a:ea typeface="锐字云字库美黑GB" panose="02010604000000000000" pitchFamily="2" charset="-122"/>
                <a:cs typeface="Times New Roman" panose="02020603050405020304" pitchFamily="18" charset="0"/>
              </a:defRPr>
            </a:lvl1pPr>
          </a:lstStyle>
          <a:p>
            <a:pPr lvl="0">
              <a:lnSpc>
                <a:spcPct val="100000"/>
              </a:lnSpc>
              <a:defRPr/>
            </a:pPr>
            <a:r>
              <a:rPr lang="zh-CN" altLang="en-US" kern="0" dirty="0">
                <a:latin typeface="思源宋体 CN Heavy" panose="02020900000000000000" pitchFamily="18" charset="-122"/>
                <a:ea typeface="思源宋体 CN Heavy" panose="02020900000000000000" pitchFamily="18" charset="-122"/>
              </a:rPr>
              <a:t>添加标题文字</a:t>
            </a:r>
            <a:endParaRPr lang="zh-CN" altLang="en-US" kern="0" dirty="0">
              <a:latin typeface="思源宋体 CN Heavy" panose="02020900000000000000" pitchFamily="18" charset="-122"/>
              <a:ea typeface="思源宋体 CN Heavy" panose="02020900000000000000" pitchFamily="18" charset="-122"/>
            </a:endParaRPr>
          </a:p>
        </p:txBody>
      </p:sp>
      <p:cxnSp>
        <p:nvCxnSpPr>
          <p:cNvPr id="41" name="直接连接符 40"/>
          <p:cNvCxnSpPr/>
          <p:nvPr/>
        </p:nvCxnSpPr>
        <p:spPr>
          <a:xfrm>
            <a:off x="7794975" y="5515134"/>
            <a:ext cx="322235" cy="0"/>
          </a:xfrm>
          <a:prstGeom prst="line">
            <a:avLst/>
          </a:prstGeom>
          <a:noFill/>
          <a:ln w="63500" cap="flat" cmpd="sng" algn="ctr">
            <a:gradFill>
              <a:gsLst>
                <a:gs pos="0">
                  <a:schemeClr val="accent3"/>
                </a:gs>
                <a:gs pos="100000">
                  <a:schemeClr val="accent4"/>
                </a:gs>
              </a:gsLst>
              <a:lin ang="2700000" scaled="0"/>
            </a:gradFill>
            <a:prstDash val="solid"/>
            <a:miter lim="800000"/>
          </a:ln>
          <a:effectLst/>
        </p:spPr>
      </p:cxnSp>
      <p:sp>
        <p:nvSpPr>
          <p:cNvPr id="43" name="文本框 42"/>
          <p:cNvSpPr txBox="1"/>
          <p:nvPr/>
        </p:nvSpPr>
        <p:spPr>
          <a:xfrm>
            <a:off x="8306598" y="3530507"/>
            <a:ext cx="2760627" cy="419147"/>
          </a:xfrm>
          <a:prstGeom prst="round2DiagRect">
            <a:avLst>
              <a:gd name="adj1" fmla="val 0"/>
              <a:gd name="adj2" fmla="val 50000"/>
            </a:avLst>
          </a:prstGeom>
          <a:noFill/>
          <a:ln w="6350">
            <a:gradFill>
              <a:gsLst>
                <a:gs pos="100000">
                  <a:schemeClr val="accent3">
                    <a:alpha val="0"/>
                  </a:schemeClr>
                </a:gs>
                <a:gs pos="0">
                  <a:schemeClr val="accent4"/>
                </a:gs>
              </a:gsLst>
              <a:lin ang="2700000" scaled="0"/>
            </a:gradFill>
          </a:ln>
        </p:spPr>
        <p:txBody>
          <a:bodyPr wrap="square" anchor="ctr">
            <a:noAutofit/>
          </a:bodyPr>
          <a:lstStyle>
            <a:defPPr>
              <a:defRPr lang="zh-CN"/>
            </a:defPPr>
            <a:lvl1pPr>
              <a:lnSpc>
                <a:spcPct val="130000"/>
              </a:lnSpc>
              <a:spcAft>
                <a:spcPts val="800"/>
              </a:spcAft>
              <a:defRPr>
                <a:solidFill>
                  <a:schemeClr val="tx1">
                    <a:lumMod val="75000"/>
                    <a:lumOff val="25000"/>
                  </a:schemeClr>
                </a:solidFill>
                <a:effectLst/>
                <a:latin typeface="锐字云字库美黑GB" panose="02010604000000000000" pitchFamily="2" charset="-122"/>
                <a:ea typeface="锐字云字库美黑GB" panose="02010604000000000000" pitchFamily="2" charset="-122"/>
                <a:cs typeface="Times New Roman" panose="02020603050405020304" pitchFamily="18" charset="0"/>
              </a:defRPr>
            </a:lvl1pPr>
          </a:lstStyle>
          <a:p>
            <a:pPr lvl="0">
              <a:lnSpc>
                <a:spcPct val="100000"/>
              </a:lnSpc>
              <a:defRPr/>
            </a:pPr>
            <a:r>
              <a:rPr lang="zh-CN" altLang="en-US" kern="0" dirty="0">
                <a:latin typeface="思源宋体 CN Heavy" panose="02020900000000000000" pitchFamily="18" charset="-122"/>
                <a:ea typeface="思源宋体 CN Heavy" panose="02020900000000000000" pitchFamily="18" charset="-122"/>
              </a:rPr>
              <a:t>添加标题文字</a:t>
            </a:r>
            <a:endParaRPr lang="zh-CN" altLang="en-US" kern="0" dirty="0">
              <a:latin typeface="思源宋体 CN Heavy" panose="02020900000000000000" pitchFamily="18" charset="-122"/>
              <a:ea typeface="思源宋体 CN Heavy" panose="02020900000000000000" pitchFamily="18" charset="-122"/>
            </a:endParaRPr>
          </a:p>
        </p:txBody>
      </p:sp>
      <p:cxnSp>
        <p:nvCxnSpPr>
          <p:cNvPr id="44" name="直接连接符 43"/>
          <p:cNvCxnSpPr/>
          <p:nvPr/>
        </p:nvCxnSpPr>
        <p:spPr>
          <a:xfrm>
            <a:off x="8292383" y="3454450"/>
            <a:ext cx="559293" cy="0"/>
          </a:xfrm>
          <a:prstGeom prst="line">
            <a:avLst/>
          </a:prstGeom>
          <a:noFill/>
          <a:ln w="63500" cap="flat" cmpd="sng" algn="ctr">
            <a:gradFill>
              <a:gsLst>
                <a:gs pos="0">
                  <a:schemeClr val="accent3"/>
                </a:gs>
                <a:gs pos="100000">
                  <a:schemeClr val="accent4"/>
                </a:gs>
              </a:gsLst>
              <a:lin ang="2700000" scaled="0"/>
            </a:gradFill>
            <a:prstDash val="solid"/>
            <a:miter lim="800000"/>
          </a:ln>
          <a:effectLst/>
        </p:spPr>
      </p:cxnSp>
      <p:sp>
        <p:nvSpPr>
          <p:cNvPr id="46" name="文本框 45"/>
          <p:cNvSpPr txBox="1"/>
          <p:nvPr/>
        </p:nvSpPr>
        <p:spPr>
          <a:xfrm>
            <a:off x="8299914" y="4724352"/>
            <a:ext cx="2760627" cy="419147"/>
          </a:xfrm>
          <a:prstGeom prst="round2DiagRect">
            <a:avLst>
              <a:gd name="adj1" fmla="val 0"/>
              <a:gd name="adj2" fmla="val 50000"/>
            </a:avLst>
          </a:prstGeom>
          <a:noFill/>
          <a:ln w="6350">
            <a:gradFill>
              <a:gsLst>
                <a:gs pos="100000">
                  <a:schemeClr val="accent1">
                    <a:alpha val="0"/>
                  </a:schemeClr>
                </a:gs>
                <a:gs pos="0">
                  <a:schemeClr val="accent2"/>
                </a:gs>
              </a:gsLst>
              <a:lin ang="2700000" scaled="0"/>
            </a:gradFill>
          </a:ln>
        </p:spPr>
        <p:txBody>
          <a:bodyPr wrap="square" anchor="ctr">
            <a:noAutofit/>
          </a:bodyPr>
          <a:lstStyle>
            <a:defPPr>
              <a:defRPr lang="zh-CN"/>
            </a:defPPr>
            <a:lvl1pPr>
              <a:lnSpc>
                <a:spcPct val="100000"/>
              </a:lnSpc>
              <a:spcAft>
                <a:spcPts val="800"/>
              </a:spcAft>
              <a:defRPr sz="1600">
                <a:solidFill>
                  <a:schemeClr val="accent6"/>
                </a:solidFill>
                <a:effectLst/>
                <a:latin typeface="锐字云字库美黑GB" panose="02010604000000000000" pitchFamily="2" charset="-122"/>
                <a:ea typeface="锐字云字库美黑GB" panose="02010604000000000000" pitchFamily="2" charset="-122"/>
                <a:cs typeface="Times New Roman" panose="02020603050405020304" pitchFamily="18" charset="0"/>
              </a:defRPr>
            </a:lvl1pPr>
          </a:lstStyle>
          <a:p>
            <a:pPr lvl="0">
              <a:defRPr/>
            </a:pPr>
            <a:r>
              <a:rPr lang="zh-CN" altLang="en-US" sz="1800" kern="0" dirty="0">
                <a:solidFill>
                  <a:schemeClr val="tx1">
                    <a:lumMod val="75000"/>
                    <a:lumOff val="25000"/>
                  </a:schemeClr>
                </a:solidFill>
                <a:latin typeface="思源宋体 CN Heavy" panose="02020900000000000000" pitchFamily="18" charset="-122"/>
                <a:ea typeface="思源宋体 CN Heavy" panose="02020900000000000000" pitchFamily="18" charset="-122"/>
              </a:rPr>
              <a:t>添加标题文字</a:t>
            </a:r>
            <a:endParaRPr lang="zh-CN" altLang="en-US" sz="1800" kern="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cxnSp>
        <p:nvCxnSpPr>
          <p:cNvPr id="47" name="直接连接符 46"/>
          <p:cNvCxnSpPr/>
          <p:nvPr/>
        </p:nvCxnSpPr>
        <p:spPr>
          <a:xfrm>
            <a:off x="8282859" y="4659663"/>
            <a:ext cx="559293" cy="0"/>
          </a:xfrm>
          <a:prstGeom prst="line">
            <a:avLst/>
          </a:prstGeom>
          <a:noFill/>
          <a:ln w="63500" cap="flat" cmpd="sng" algn="ctr">
            <a:gradFill>
              <a:gsLst>
                <a:gs pos="0">
                  <a:schemeClr val="accent1"/>
                </a:gs>
                <a:gs pos="100000">
                  <a:schemeClr val="accent2"/>
                </a:gs>
              </a:gsLst>
              <a:lin ang="2700000" scaled="0"/>
            </a:gradFill>
            <a:prstDash val="solid"/>
            <a:miter lim="800000"/>
          </a:ln>
          <a:effectLst/>
        </p:spPr>
      </p:cxnSp>
      <p:sp>
        <p:nvSpPr>
          <p:cNvPr id="51" name="椭圆 50"/>
          <p:cNvSpPr/>
          <p:nvPr/>
        </p:nvSpPr>
        <p:spPr bwMode="auto">
          <a:xfrm rot="19284717">
            <a:off x="7359477" y="2376223"/>
            <a:ext cx="237713" cy="237713"/>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52" name="椭圆 51"/>
          <p:cNvSpPr/>
          <p:nvPr/>
        </p:nvSpPr>
        <p:spPr bwMode="auto">
          <a:xfrm rot="19284717">
            <a:off x="7359477" y="5477885"/>
            <a:ext cx="237713" cy="237713"/>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53" name="椭圆 52"/>
          <p:cNvSpPr/>
          <p:nvPr/>
        </p:nvSpPr>
        <p:spPr bwMode="auto">
          <a:xfrm rot="19284717">
            <a:off x="7984883" y="3373488"/>
            <a:ext cx="237713" cy="237713"/>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54" name="椭圆 53"/>
          <p:cNvSpPr/>
          <p:nvPr/>
        </p:nvSpPr>
        <p:spPr bwMode="auto">
          <a:xfrm rot="19284717">
            <a:off x="7942558" y="4594522"/>
            <a:ext cx="237713" cy="237713"/>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49" name="椭圆 48"/>
          <p:cNvSpPr/>
          <p:nvPr/>
        </p:nvSpPr>
        <p:spPr bwMode="auto">
          <a:xfrm>
            <a:off x="4114467" y="2094832"/>
            <a:ext cx="3963067" cy="3963068"/>
          </a:xfrm>
          <a:prstGeom prst="ellipse">
            <a:avLst/>
          </a:prstGeom>
          <a:gradFill flip="none" rotWithShape="1">
            <a:gsLst>
              <a:gs pos="100000">
                <a:schemeClr val="accent3">
                  <a:alpha val="10000"/>
                </a:schemeClr>
              </a:gs>
              <a:gs pos="0">
                <a:schemeClr val="accent4">
                  <a:alpha val="5000"/>
                </a:schemeClr>
              </a:gs>
            </a:gsLst>
            <a:path path="circle">
              <a:fillToRect l="50000" t="50000" r="50000" b="50000"/>
            </a:path>
            <a:tileRect/>
          </a:gradFill>
          <a:ln w="0">
            <a:noFill/>
          </a:ln>
          <a:effectLst/>
        </p:spPr>
        <p:txBody>
          <a:bodyPr rot="0" spcFirstLastPara="0" vertOverflow="overflow" horzOverflow="overflow" vert="horz" wrap="square" lIns="91440" tIns="45720" rIns="91440" bIns="45720" numCol="1" spcCol="0" rtlCol="0" fromWordArt="0" anchor="ctr" anchorCtr="0" forceAA="0" compatLnSpc="1">
            <a:normAutofit/>
          </a:bodyPr>
          <a:lstStyle/>
          <a:p>
            <a:pPr eaLnBrk="0" fontAlgn="base" hangingPunct="0">
              <a:lnSpc>
                <a:spcPct val="130000"/>
              </a:lnSpc>
              <a:spcBef>
                <a:spcPct val="0"/>
              </a:spcBef>
              <a:spcAft>
                <a:spcPct val="0"/>
              </a:spcAft>
            </a:pPr>
            <a:endParaRPr lang="zh-CN" altLang="en-US" sz="1600" kern="0" dirty="0">
              <a:solidFill>
                <a:srgbClr val="FFDC5E"/>
              </a:solidFill>
              <a:latin typeface="思源黑体 CN Light" panose="020B0300000000000000" pitchFamily="34" charset="-122"/>
              <a:ea typeface="思源黑体 CN Light" panose="020B0300000000000000" pitchFamily="34" charset="-122"/>
            </a:endParaRPr>
          </a:p>
        </p:txBody>
      </p:sp>
      <p:sp>
        <p:nvSpPr>
          <p:cNvPr id="50" name="椭圆 49"/>
          <p:cNvSpPr/>
          <p:nvPr/>
        </p:nvSpPr>
        <p:spPr bwMode="auto">
          <a:xfrm>
            <a:off x="4520004" y="2500370"/>
            <a:ext cx="3151993" cy="3151993"/>
          </a:xfrm>
          <a:prstGeom prst="ellipse">
            <a:avLst/>
          </a:prstGeom>
          <a:gradFill flip="none" rotWithShape="1">
            <a:gsLst>
              <a:gs pos="100000">
                <a:schemeClr val="accent3">
                  <a:alpha val="10000"/>
                </a:schemeClr>
              </a:gs>
              <a:gs pos="0">
                <a:schemeClr val="accent4">
                  <a:alpha val="5000"/>
                </a:schemeClr>
              </a:gs>
            </a:gsLst>
            <a:path path="circle">
              <a:fillToRect l="50000" t="50000" r="50000" b="50000"/>
            </a:path>
            <a:tileRect/>
          </a:gradFill>
          <a:ln w="0">
            <a:noFill/>
          </a:ln>
          <a:effectLst/>
        </p:spPr>
        <p:txBody>
          <a:bodyPr rot="0" spcFirstLastPara="0" vertOverflow="overflow" horzOverflow="overflow" vert="horz" wrap="square" lIns="91440" tIns="45720" rIns="91440" bIns="45720" numCol="1" spcCol="0" rtlCol="0" fromWordArt="0" anchor="ctr" anchorCtr="0" forceAA="0" compatLnSpc="1">
            <a:normAutofit/>
          </a:bodyPr>
          <a:lstStyle/>
          <a:p>
            <a:pPr eaLnBrk="0" fontAlgn="base" hangingPunct="0">
              <a:lnSpc>
                <a:spcPct val="130000"/>
              </a:lnSpc>
              <a:spcBef>
                <a:spcPct val="0"/>
              </a:spcBef>
              <a:spcAft>
                <a:spcPct val="0"/>
              </a:spcAft>
            </a:pPr>
            <a:endParaRPr lang="zh-CN" altLang="en-US" sz="1600" kern="0" dirty="0">
              <a:solidFill>
                <a:srgbClr val="FFDC5E"/>
              </a:solidFill>
              <a:latin typeface="思源黑体 CN Light" panose="020B0300000000000000" pitchFamily="34" charset="-122"/>
              <a:ea typeface="思源黑体 CN Light" panose="020B0300000000000000" pitchFamily="34" charset="-122"/>
            </a:endParaRPr>
          </a:p>
        </p:txBody>
      </p:sp>
      <p:sp>
        <p:nvSpPr>
          <p:cNvPr id="33" name="椭圆 32"/>
          <p:cNvSpPr/>
          <p:nvPr/>
        </p:nvSpPr>
        <p:spPr bwMode="auto">
          <a:xfrm flipH="1">
            <a:off x="4848915" y="2829281"/>
            <a:ext cx="2494170" cy="2494171"/>
          </a:xfrm>
          <a:prstGeom prst="ellipse">
            <a:avLst/>
          </a:prstGeom>
          <a:gradFill flip="none" rotWithShape="1">
            <a:gsLst>
              <a:gs pos="100000">
                <a:schemeClr val="accent3">
                  <a:alpha val="20000"/>
                </a:schemeClr>
              </a:gs>
              <a:gs pos="0">
                <a:schemeClr val="accent4">
                  <a:alpha val="5000"/>
                </a:schemeClr>
              </a:gs>
            </a:gsLst>
            <a:path path="circle">
              <a:fillToRect l="50000" t="50000" r="50000" b="50000"/>
            </a:path>
            <a:tileRect/>
          </a:gradFill>
          <a:ln w="0">
            <a:noFill/>
          </a:ln>
          <a:effectLst/>
        </p:spPr>
        <p:txBody>
          <a:bodyPr rot="0" spcFirstLastPara="0" vertOverflow="overflow" horzOverflow="overflow" vert="horz" wrap="square" lIns="91440" tIns="45720" rIns="91440" bIns="45720" numCol="1" spcCol="0" rtlCol="0" fromWordArt="0" anchor="ctr" anchorCtr="0" forceAA="0" compatLnSpc="1">
            <a:normAutofit/>
          </a:bodyPr>
          <a:lstStyle/>
          <a:p>
            <a:pPr eaLnBrk="0" fontAlgn="base" hangingPunct="0">
              <a:lnSpc>
                <a:spcPct val="130000"/>
              </a:lnSpc>
              <a:spcBef>
                <a:spcPct val="0"/>
              </a:spcBef>
              <a:spcAft>
                <a:spcPct val="0"/>
              </a:spcAft>
            </a:pPr>
            <a:endParaRPr lang="zh-CN" altLang="en-US" sz="1600" kern="0" dirty="0">
              <a:solidFill>
                <a:srgbClr val="FFDC5E"/>
              </a:solidFill>
              <a:latin typeface="思源黑体 CN Light" panose="020B0300000000000000" pitchFamily="34" charset="-122"/>
              <a:ea typeface="思源黑体 CN Light" panose="020B0300000000000000" pitchFamily="34" charset="-122"/>
            </a:endParaRPr>
          </a:p>
        </p:txBody>
      </p:sp>
      <p:sp>
        <p:nvSpPr>
          <p:cNvPr id="56" name="椭圆 55"/>
          <p:cNvSpPr/>
          <p:nvPr/>
        </p:nvSpPr>
        <p:spPr bwMode="auto">
          <a:xfrm rot="16200000">
            <a:off x="5203472" y="3183839"/>
            <a:ext cx="1785056" cy="1785055"/>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57" name="文本框 56"/>
          <p:cNvSpPr txBox="1"/>
          <p:nvPr/>
        </p:nvSpPr>
        <p:spPr>
          <a:xfrm>
            <a:off x="5608375" y="3487519"/>
            <a:ext cx="975250" cy="1177695"/>
          </a:xfrm>
          <a:prstGeom prst="rect">
            <a:avLst/>
          </a:prstGeom>
          <a:noFill/>
        </p:spPr>
        <p:txBody>
          <a:bodyPr wrap="square" rtlCol="0" anchor="ctr">
            <a:normAutofit/>
          </a:bodyPr>
          <a:lstStyle/>
          <a:p>
            <a:pPr algn="ctr">
              <a:defRPr/>
            </a:pPr>
            <a:r>
              <a:rPr lang="zh-CN" altLang="en-US" sz="2800" dirty="0">
                <a:solidFill>
                  <a:schemeClr val="bg1"/>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rPr>
              <a:t>添加标题</a:t>
            </a:r>
            <a:endParaRPr lang="zh-CN" altLang="en-US" sz="2800" dirty="0">
              <a:solidFill>
                <a:schemeClr val="bg1"/>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endParaRPr>
          </a:p>
        </p:txBody>
      </p:sp>
      <p:sp>
        <p:nvSpPr>
          <p:cNvPr id="4" name="矩形 3"/>
          <p:cNvSpPr/>
          <p:nvPr/>
        </p:nvSpPr>
        <p:spPr>
          <a:xfrm>
            <a:off x="3009900" y="1265923"/>
            <a:ext cx="6172200" cy="368300"/>
          </a:xfrm>
          <a:prstGeom prst="rect">
            <a:avLst/>
          </a:prstGeom>
        </p:spPr>
        <p:txBody>
          <a:bodyPr wrap="square">
            <a:spAutoFit/>
          </a:bodyPr>
          <a:lstStyle/>
          <a:p>
            <a:pPr lvl="0" algn="ctr">
              <a:defRPr/>
            </a:pPr>
            <a:r>
              <a:rPr lang="en-US" altLang="zh-CN" dirty="0">
                <a:solidFill>
                  <a:schemeClr val="tx1">
                    <a:lumMod val="75000"/>
                    <a:lumOff val="25000"/>
                  </a:schemeClr>
                </a:solidFill>
                <a:latin typeface="思源宋体 CN Heavy" panose="02020900000000000000" pitchFamily="18" charset="-122"/>
                <a:ea typeface="思源宋体 CN Heavy" panose="02020900000000000000" pitchFamily="18" charset="-122"/>
              </a:rPr>
              <a:t>点击文本块进行修改内容点击文本块进行修改内容</a:t>
            </a:r>
            <a:r>
              <a:rPr lang="zh-CN" altLang="en-US" dirty="0">
                <a:solidFill>
                  <a:schemeClr val="tx1">
                    <a:lumMod val="75000"/>
                    <a:lumOff val="25000"/>
                  </a:schemeClr>
                </a:solidFill>
                <a:latin typeface="思源宋体 CN Heavy" panose="02020900000000000000" pitchFamily="18" charset="-122"/>
                <a:ea typeface="思源宋体 CN Heavy" panose="02020900000000000000" pitchFamily="18" charset="-122"/>
              </a:rPr>
              <a:t>下载等</a:t>
            </a:r>
            <a:endParaRPr lang="zh-CN" altLang="en-US"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6" name="图片 205"/>
          <p:cNvPicPr>
            <a:picLocks noChangeAspect="1"/>
          </p:cNvPicPr>
          <p:nvPr/>
        </p:nvPicPr>
        <p:blipFill>
          <a:blip r:embed="rId1">
            <a:extLst>
              <a:ext uri="{28A0092B-C50C-407E-A947-70E740481C1C}">
                <a14:useLocalDpi xmlns:a14="http://schemas.microsoft.com/office/drawing/2010/main" val="0"/>
              </a:ext>
            </a:extLst>
          </a:blip>
          <a:srcRect t="13602" r="5953"/>
          <a:stretch>
            <a:fillRect/>
          </a:stretch>
        </p:blipFill>
        <p:spPr>
          <a:xfrm>
            <a:off x="2975833" y="0"/>
            <a:ext cx="9216169" cy="6858000"/>
          </a:xfrm>
          <a:custGeom>
            <a:avLst/>
            <a:gdLst>
              <a:gd name="connsiteX0" fmla="*/ 0 w 9216169"/>
              <a:gd name="connsiteY0" fmla="*/ 0 h 6858000"/>
              <a:gd name="connsiteX1" fmla="*/ 9216169 w 9216169"/>
              <a:gd name="connsiteY1" fmla="*/ 0 h 6858000"/>
              <a:gd name="connsiteX2" fmla="*/ 9216169 w 9216169"/>
              <a:gd name="connsiteY2" fmla="*/ 6858000 h 6858000"/>
              <a:gd name="connsiteX3" fmla="*/ 0 w 92161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16169" h="6858000">
                <a:moveTo>
                  <a:pt x="0" y="0"/>
                </a:moveTo>
                <a:lnTo>
                  <a:pt x="9216169" y="0"/>
                </a:lnTo>
                <a:lnTo>
                  <a:pt x="9216169" y="6858000"/>
                </a:lnTo>
                <a:lnTo>
                  <a:pt x="0" y="6858000"/>
                </a:lnTo>
                <a:close/>
              </a:path>
            </a:pathLst>
          </a:custGeom>
        </p:spPr>
      </p:pic>
      <p:sp>
        <p:nvSpPr>
          <p:cNvPr id="204" name="任意多边形: 形状 203"/>
          <p:cNvSpPr/>
          <p:nvPr/>
        </p:nvSpPr>
        <p:spPr>
          <a:xfrm>
            <a:off x="9436009" y="0"/>
            <a:ext cx="2755992" cy="6858000"/>
          </a:xfrm>
          <a:custGeom>
            <a:avLst/>
            <a:gdLst>
              <a:gd name="connsiteX0" fmla="*/ 0 w 2755992"/>
              <a:gd name="connsiteY0" fmla="*/ 0 h 6858000"/>
              <a:gd name="connsiteX1" fmla="*/ 2755992 w 2755992"/>
              <a:gd name="connsiteY1" fmla="*/ 0 h 6858000"/>
              <a:gd name="connsiteX2" fmla="*/ 2755992 w 2755992"/>
              <a:gd name="connsiteY2" fmla="*/ 6858000 h 6858000"/>
              <a:gd name="connsiteX3" fmla="*/ 365377 w 2755992"/>
              <a:gd name="connsiteY3" fmla="*/ 6858000 h 6858000"/>
              <a:gd name="connsiteX4" fmla="*/ 424951 w 2755992"/>
              <a:gd name="connsiteY4" fmla="*/ 6705844 h 6858000"/>
              <a:gd name="connsiteX5" fmla="*/ 0 w 2755992"/>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5992" h="6858000">
                <a:moveTo>
                  <a:pt x="0" y="0"/>
                </a:moveTo>
                <a:lnTo>
                  <a:pt x="2755992" y="0"/>
                </a:lnTo>
                <a:lnTo>
                  <a:pt x="2755992" y="6858000"/>
                </a:lnTo>
                <a:lnTo>
                  <a:pt x="365377" y="6858000"/>
                </a:lnTo>
                <a:lnTo>
                  <a:pt x="424951" y="6705844"/>
                </a:lnTo>
                <a:cubicBezTo>
                  <a:pt x="834429" y="5746356"/>
                  <a:pt x="2091531" y="3668623"/>
                  <a:pt x="0" y="0"/>
                </a:cubicBezTo>
                <a:close/>
              </a:path>
            </a:pathLst>
          </a:custGeom>
          <a:solidFill>
            <a:schemeClr val="bg1"/>
          </a:solidFill>
          <a:ln>
            <a:noFill/>
          </a:ln>
          <a:effectLst>
            <a:outerShdw blurRad="127000" dist="38100" dir="10800000" algn="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11" name="任意多边形: 形状 110"/>
          <p:cNvSpPr/>
          <p:nvPr/>
        </p:nvSpPr>
        <p:spPr>
          <a:xfrm rot="21540000">
            <a:off x="5208908" y="-13883"/>
            <a:ext cx="1531050" cy="6876543"/>
          </a:xfrm>
          <a:custGeom>
            <a:avLst/>
            <a:gdLst>
              <a:gd name="connsiteX0" fmla="*/ 0 w 1437260"/>
              <a:gd name="connsiteY0" fmla="*/ 0 h 6876543"/>
              <a:gd name="connsiteX1" fmla="*/ 73444 w 1437260"/>
              <a:gd name="connsiteY1" fmla="*/ 1282 h 6876543"/>
              <a:gd name="connsiteX2" fmla="*/ 123071 w 1437260"/>
              <a:gd name="connsiteY2" fmla="*/ 64694 h 6876543"/>
              <a:gd name="connsiteX3" fmla="*/ 1437260 w 1437260"/>
              <a:gd name="connsiteY3" fmla="*/ 4313283 h 6876543"/>
              <a:gd name="connsiteX4" fmla="*/ 1074204 w 1437260"/>
              <a:gd name="connsiteY4" fmla="*/ 6680597 h 6876543"/>
              <a:gd name="connsiteX5" fmla="*/ 1002501 w 1437260"/>
              <a:gd name="connsiteY5" fmla="*/ 6876543 h 6876543"/>
              <a:gd name="connsiteX6" fmla="*/ 444858 w 1437260"/>
              <a:gd name="connsiteY6" fmla="*/ 6866810 h 6876543"/>
              <a:gd name="connsiteX7" fmla="*/ 492082 w 1437260"/>
              <a:gd name="connsiteY7" fmla="*/ 6758692 h 6876543"/>
              <a:gd name="connsiteX8" fmla="*/ 1049681 w 1437260"/>
              <a:gd name="connsiteY8" fmla="*/ 3859741 h 6876543"/>
              <a:gd name="connsiteX9" fmla="*/ 131867 w 1437260"/>
              <a:gd name="connsiteY9" fmla="*/ 220901 h 6876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7260" h="6876543">
                <a:moveTo>
                  <a:pt x="0" y="0"/>
                </a:moveTo>
                <a:lnTo>
                  <a:pt x="73444" y="1282"/>
                </a:lnTo>
                <a:lnTo>
                  <a:pt x="123071" y="64694"/>
                </a:lnTo>
                <a:cubicBezTo>
                  <a:pt x="936191" y="1160940"/>
                  <a:pt x="1437260" y="2660080"/>
                  <a:pt x="1437260" y="4313283"/>
                </a:cubicBezTo>
                <a:cubicBezTo>
                  <a:pt x="1437260" y="5153006"/>
                  <a:pt x="1307985" y="5952980"/>
                  <a:pt x="1074204" y="6680597"/>
                </a:cubicBezTo>
                <a:lnTo>
                  <a:pt x="1002501" y="6876543"/>
                </a:lnTo>
                <a:lnTo>
                  <a:pt x="444858" y="6866810"/>
                </a:lnTo>
                <a:lnTo>
                  <a:pt x="492082" y="6758692"/>
                </a:lnTo>
                <a:cubicBezTo>
                  <a:pt x="847689" y="5896940"/>
                  <a:pt x="1049681" y="4909394"/>
                  <a:pt x="1049681" y="3859741"/>
                </a:cubicBezTo>
                <a:cubicBezTo>
                  <a:pt x="1049682" y="2495193"/>
                  <a:pt x="708314" y="1235605"/>
                  <a:pt x="131867" y="220901"/>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22" name="任意多边形: 形状 121"/>
          <p:cNvSpPr/>
          <p:nvPr/>
        </p:nvSpPr>
        <p:spPr>
          <a:xfrm flipH="1">
            <a:off x="-1" y="0"/>
            <a:ext cx="6430101" cy="6858000"/>
          </a:xfrm>
          <a:custGeom>
            <a:avLst/>
            <a:gdLst>
              <a:gd name="connsiteX0" fmla="*/ 6036202 w 6036202"/>
              <a:gd name="connsiteY0" fmla="*/ 0 h 6858000"/>
              <a:gd name="connsiteX1" fmla="*/ 1156064 w 6036202"/>
              <a:gd name="connsiteY1" fmla="*/ 0 h 6858000"/>
              <a:gd name="connsiteX2" fmla="*/ 977946 w 6036202"/>
              <a:gd name="connsiteY2" fmla="*/ 293477 h 6858000"/>
              <a:gd name="connsiteX3" fmla="*/ 570483 w 6036202"/>
              <a:gd name="connsiteY3" fmla="*/ 6802852 h 6858000"/>
              <a:gd name="connsiteX4" fmla="*/ 588306 w 6036202"/>
              <a:gd name="connsiteY4" fmla="*/ 6858000 h 6858000"/>
              <a:gd name="connsiteX5" fmla="*/ 6036202 w 603620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202" h="6858000">
                <a:moveTo>
                  <a:pt x="6036202" y="0"/>
                </a:moveTo>
                <a:lnTo>
                  <a:pt x="1156064" y="0"/>
                </a:lnTo>
                <a:lnTo>
                  <a:pt x="977946" y="293477"/>
                </a:lnTo>
                <a:cubicBezTo>
                  <a:pt x="-783357" y="3344727"/>
                  <a:pt x="322606" y="6062159"/>
                  <a:pt x="570483" y="6802852"/>
                </a:cubicBezTo>
                <a:lnTo>
                  <a:pt x="588306" y="6858000"/>
                </a:lnTo>
                <a:lnTo>
                  <a:pt x="6036202" y="6858000"/>
                </a:lnTo>
                <a:close/>
              </a:path>
            </a:pathLst>
          </a:custGeom>
          <a:solidFill>
            <a:schemeClr val="bg1"/>
          </a:solidFill>
          <a:ln>
            <a:noFill/>
          </a:ln>
          <a:effectLst>
            <a:outerShdw blurRad="127000" dist="38100" algn="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09" name="任意多边形: 形状 108"/>
          <p:cNvSpPr/>
          <p:nvPr/>
        </p:nvSpPr>
        <p:spPr>
          <a:xfrm>
            <a:off x="9425434" y="0"/>
            <a:ext cx="1820354" cy="6858000"/>
          </a:xfrm>
          <a:custGeom>
            <a:avLst/>
            <a:gdLst>
              <a:gd name="connsiteX0" fmla="*/ 0 w 1820354"/>
              <a:gd name="connsiteY0" fmla="*/ 0 h 6858000"/>
              <a:gd name="connsiteX1" fmla="*/ 43645 w 1820354"/>
              <a:gd name="connsiteY1" fmla="*/ 0 h 6858000"/>
              <a:gd name="connsiteX2" fmla="*/ 218631 w 1820354"/>
              <a:gd name="connsiteY2" fmla="*/ 170047 h 6858000"/>
              <a:gd name="connsiteX3" fmla="*/ 1820354 w 1820354"/>
              <a:gd name="connsiteY3" fmla="*/ 4547100 h 6858000"/>
              <a:gd name="connsiteX4" fmla="*/ 1499338 w 1820354"/>
              <a:gd name="connsiteY4" fmla="*/ 6692659 h 6858000"/>
              <a:gd name="connsiteX5" fmla="*/ 1440312 w 1820354"/>
              <a:gd name="connsiteY5" fmla="*/ 6858000 h 6858000"/>
              <a:gd name="connsiteX6" fmla="*/ 630619 w 1820354"/>
              <a:gd name="connsiteY6" fmla="*/ 6858000 h 6858000"/>
              <a:gd name="connsiteX7" fmla="*/ 651869 w 1820354"/>
              <a:gd name="connsiteY7" fmla="*/ 6813273 h 6858000"/>
              <a:gd name="connsiteX8" fmla="*/ 1243261 w 1820354"/>
              <a:gd name="connsiteY8" fmla="*/ 3955047 h 6858000"/>
              <a:gd name="connsiteX9" fmla="*/ 46806 w 1820354"/>
              <a:gd name="connsiteY9" fmla="*/ 574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354" h="6858000">
                <a:moveTo>
                  <a:pt x="0" y="0"/>
                </a:moveTo>
                <a:lnTo>
                  <a:pt x="43645" y="0"/>
                </a:lnTo>
                <a:lnTo>
                  <a:pt x="218631" y="170047"/>
                </a:lnTo>
                <a:cubicBezTo>
                  <a:pt x="1192453" y="1177510"/>
                  <a:pt x="1820354" y="2763360"/>
                  <a:pt x="1820354" y="4547100"/>
                </a:cubicBezTo>
                <a:cubicBezTo>
                  <a:pt x="1820354" y="5308163"/>
                  <a:pt x="1706048" y="6033200"/>
                  <a:pt x="1499338" y="6692659"/>
                </a:cubicBezTo>
                <a:lnTo>
                  <a:pt x="1440312" y="6858000"/>
                </a:lnTo>
                <a:lnTo>
                  <a:pt x="630619" y="6858000"/>
                </a:lnTo>
                <a:lnTo>
                  <a:pt x="651869" y="6813273"/>
                </a:lnTo>
                <a:cubicBezTo>
                  <a:pt x="1027151" y="5979860"/>
                  <a:pt x="1243261" y="5001508"/>
                  <a:pt x="1243261" y="3955047"/>
                </a:cubicBezTo>
                <a:cubicBezTo>
                  <a:pt x="1243261" y="2432922"/>
                  <a:pt x="786037" y="1054897"/>
                  <a:pt x="46806" y="57402"/>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5" name="矩形: 圆角 54"/>
          <p:cNvSpPr/>
          <p:nvPr/>
        </p:nvSpPr>
        <p:spPr>
          <a:xfrm>
            <a:off x="944551" y="4378912"/>
            <a:ext cx="1696060" cy="306854"/>
          </a:xfrm>
          <a:prstGeom prst="roundRect">
            <a:avLst>
              <a:gd name="adj" fmla="val 50000"/>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6" name="矩形: 圆角 55"/>
          <p:cNvSpPr/>
          <p:nvPr/>
        </p:nvSpPr>
        <p:spPr>
          <a:xfrm>
            <a:off x="1041341" y="3292350"/>
            <a:ext cx="4536000" cy="18000"/>
          </a:xfrm>
          <a:prstGeom prst="roundRect">
            <a:avLst>
              <a:gd name="adj" fmla="val 50000"/>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17" name="任意多边形: 形状 116"/>
          <p:cNvSpPr/>
          <p:nvPr/>
        </p:nvSpPr>
        <p:spPr>
          <a:xfrm flipH="1">
            <a:off x="247609" y="0"/>
            <a:ext cx="5752053" cy="6858000"/>
          </a:xfrm>
          <a:custGeom>
            <a:avLst/>
            <a:gdLst>
              <a:gd name="connsiteX0" fmla="*/ 5752053 w 5752053"/>
              <a:gd name="connsiteY0" fmla="*/ 0 h 6858000"/>
              <a:gd name="connsiteX1" fmla="*/ 1156064 w 5752053"/>
              <a:gd name="connsiteY1" fmla="*/ 0 h 6858000"/>
              <a:gd name="connsiteX2" fmla="*/ 977946 w 5752053"/>
              <a:gd name="connsiteY2" fmla="*/ 293477 h 6858000"/>
              <a:gd name="connsiteX3" fmla="*/ 570483 w 5752053"/>
              <a:gd name="connsiteY3" fmla="*/ 6802852 h 6858000"/>
              <a:gd name="connsiteX4" fmla="*/ 588306 w 5752053"/>
              <a:gd name="connsiteY4" fmla="*/ 6858000 h 6858000"/>
              <a:gd name="connsiteX5" fmla="*/ 5752053 w 57520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2053" h="6858000">
                <a:moveTo>
                  <a:pt x="5752053" y="0"/>
                </a:moveTo>
                <a:lnTo>
                  <a:pt x="1156064" y="0"/>
                </a:lnTo>
                <a:lnTo>
                  <a:pt x="977946" y="293477"/>
                </a:lnTo>
                <a:cubicBezTo>
                  <a:pt x="-783357" y="3344727"/>
                  <a:pt x="322606" y="6062159"/>
                  <a:pt x="570483" y="6802852"/>
                </a:cubicBezTo>
                <a:lnTo>
                  <a:pt x="588306" y="6858000"/>
                </a:lnTo>
                <a:lnTo>
                  <a:pt x="5752053" y="6858000"/>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8" name="任意多边形: 形状 57"/>
          <p:cNvSpPr/>
          <p:nvPr/>
        </p:nvSpPr>
        <p:spPr>
          <a:xfrm flipH="1">
            <a:off x="545537" y="1007706"/>
            <a:ext cx="5044955" cy="5862566"/>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9" name="任意多边形: 形状 58"/>
          <p:cNvSpPr/>
          <p:nvPr/>
        </p:nvSpPr>
        <p:spPr>
          <a:xfrm flipH="1">
            <a:off x="758559" y="1626858"/>
            <a:ext cx="4434372" cy="5243413"/>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2" name="椭圆 51"/>
          <p:cNvSpPr/>
          <p:nvPr/>
        </p:nvSpPr>
        <p:spPr>
          <a:xfrm>
            <a:off x="5489744" y="1295106"/>
            <a:ext cx="1343319" cy="1343319"/>
          </a:xfrm>
          <a:prstGeom prst="ellipse">
            <a:avLst/>
          </a:prstGeom>
          <a:solidFill>
            <a:schemeClr val="bg1"/>
          </a:solidFill>
          <a:ln w="1270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3" name="椭圆 52"/>
          <p:cNvSpPr/>
          <p:nvPr/>
        </p:nvSpPr>
        <p:spPr>
          <a:xfrm>
            <a:off x="9888448" y="5016500"/>
            <a:ext cx="850825" cy="850825"/>
          </a:xfrm>
          <a:prstGeom prst="ellipse">
            <a:avLst/>
          </a:prstGeom>
          <a:solidFill>
            <a:schemeClr val="bg1"/>
          </a:solidFill>
          <a:ln w="1016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15" name="任意多边形: 形状 114"/>
          <p:cNvSpPr/>
          <p:nvPr/>
        </p:nvSpPr>
        <p:spPr>
          <a:xfrm rot="21037569">
            <a:off x="11399167" y="626290"/>
            <a:ext cx="1218865" cy="5132870"/>
          </a:xfrm>
          <a:custGeom>
            <a:avLst/>
            <a:gdLst>
              <a:gd name="connsiteX0" fmla="*/ 1218865 w 1218865"/>
              <a:gd name="connsiteY0" fmla="*/ 720 h 5132870"/>
              <a:gd name="connsiteX1" fmla="*/ 371649 w 1218865"/>
              <a:gd name="connsiteY1" fmla="*/ 5132870 h 5132870"/>
              <a:gd name="connsiteX2" fmla="*/ 341333 w 1218865"/>
              <a:gd name="connsiteY2" fmla="*/ 5042818 h 5132870"/>
              <a:gd name="connsiteX3" fmla="*/ 914448 w 1218865"/>
              <a:gd name="connsiteY3" fmla="*/ 0 h 5132870"/>
            </a:gdLst>
            <a:ahLst/>
            <a:cxnLst>
              <a:cxn ang="0">
                <a:pos x="connsiteX0" y="connsiteY0"/>
              </a:cxn>
              <a:cxn ang="0">
                <a:pos x="connsiteX1" y="connsiteY1"/>
              </a:cxn>
              <a:cxn ang="0">
                <a:pos x="connsiteX2" y="connsiteY2"/>
              </a:cxn>
              <a:cxn ang="0">
                <a:pos x="connsiteX3" y="connsiteY3"/>
              </a:cxn>
            </a:cxnLst>
            <a:rect l="l" t="t" r="r" b="b"/>
            <a:pathLst>
              <a:path w="1218865" h="5132870">
                <a:moveTo>
                  <a:pt x="1218865" y="720"/>
                </a:moveTo>
                <a:lnTo>
                  <a:pt x="371649" y="5132870"/>
                </a:lnTo>
                <a:lnTo>
                  <a:pt x="341333" y="5042818"/>
                </a:lnTo>
                <a:cubicBezTo>
                  <a:pt x="51054" y="4166887"/>
                  <a:pt x="-469227" y="2172247"/>
                  <a:pt x="914448" y="0"/>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13" name="任意多边形: 形状 112"/>
          <p:cNvSpPr/>
          <p:nvPr/>
        </p:nvSpPr>
        <p:spPr>
          <a:xfrm rot="21037569">
            <a:off x="11749618" y="1433260"/>
            <a:ext cx="751378" cy="3732657"/>
          </a:xfrm>
          <a:custGeom>
            <a:avLst/>
            <a:gdLst>
              <a:gd name="connsiteX0" fmla="*/ 751378 w 751378"/>
              <a:gd name="connsiteY0" fmla="*/ 0 h 3732657"/>
              <a:gd name="connsiteX1" fmla="*/ 135191 w 751378"/>
              <a:gd name="connsiteY1" fmla="*/ 3732657 h 3732657"/>
              <a:gd name="connsiteX2" fmla="*/ 88901 w 751378"/>
              <a:gd name="connsiteY2" fmla="*/ 3514011 h 3732657"/>
              <a:gd name="connsiteX3" fmla="*/ 532760 w 751378"/>
              <a:gd name="connsiteY3" fmla="*/ 385587 h 3732657"/>
            </a:gdLst>
            <a:ahLst/>
            <a:cxnLst>
              <a:cxn ang="0">
                <a:pos x="connsiteX0" y="connsiteY0"/>
              </a:cxn>
              <a:cxn ang="0">
                <a:pos x="connsiteX1" y="connsiteY1"/>
              </a:cxn>
              <a:cxn ang="0">
                <a:pos x="connsiteX2" y="connsiteY2"/>
              </a:cxn>
              <a:cxn ang="0">
                <a:pos x="connsiteX3" y="connsiteY3"/>
              </a:cxn>
            </a:cxnLst>
            <a:rect l="l" t="t" r="r" b="b"/>
            <a:pathLst>
              <a:path w="751378" h="3732657">
                <a:moveTo>
                  <a:pt x="751378" y="0"/>
                </a:moveTo>
                <a:lnTo>
                  <a:pt x="135191" y="3732657"/>
                </a:lnTo>
                <a:lnTo>
                  <a:pt x="88901" y="3514011"/>
                </a:lnTo>
                <a:cubicBezTo>
                  <a:pt x="-59370" y="2723164"/>
                  <a:pt x="-87567" y="1601188"/>
                  <a:pt x="532760" y="385587"/>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23" name="椭圆 122"/>
          <p:cNvSpPr/>
          <p:nvPr/>
        </p:nvSpPr>
        <p:spPr>
          <a:xfrm>
            <a:off x="1007861" y="5994401"/>
            <a:ext cx="242476" cy="242476"/>
          </a:xfrm>
          <a:prstGeom prst="ellipse">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24" name="椭圆 123"/>
          <p:cNvSpPr/>
          <p:nvPr/>
        </p:nvSpPr>
        <p:spPr>
          <a:xfrm>
            <a:off x="1365193" y="5994401"/>
            <a:ext cx="242476" cy="242476"/>
          </a:xfrm>
          <a:prstGeom prst="ellipse">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25" name="椭圆 124"/>
          <p:cNvSpPr/>
          <p:nvPr/>
        </p:nvSpPr>
        <p:spPr>
          <a:xfrm>
            <a:off x="1722843" y="5994401"/>
            <a:ext cx="242476" cy="242476"/>
          </a:xfrm>
          <a:prstGeom prst="ellipse">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26" name="椭圆 125"/>
          <p:cNvSpPr/>
          <p:nvPr/>
        </p:nvSpPr>
        <p:spPr>
          <a:xfrm>
            <a:off x="2079852" y="5994401"/>
            <a:ext cx="242476" cy="242476"/>
          </a:xfrm>
          <a:prstGeom prst="ellipse">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grpSp>
        <p:nvGrpSpPr>
          <p:cNvPr id="133" name="图形 8"/>
          <p:cNvGrpSpPr/>
          <p:nvPr/>
        </p:nvGrpSpPr>
        <p:grpSpPr>
          <a:xfrm>
            <a:off x="1078628" y="6065168"/>
            <a:ext cx="100943" cy="100943"/>
            <a:chOff x="9985828" y="2476500"/>
            <a:chExt cx="1905000" cy="1905000"/>
          </a:xfrm>
          <a:solidFill>
            <a:schemeClr val="tx1">
              <a:lumMod val="75000"/>
              <a:lumOff val="25000"/>
            </a:schemeClr>
          </a:solidFill>
        </p:grpSpPr>
        <p:sp>
          <p:nvSpPr>
            <p:cNvPr id="134" name="任意多边形: 形状 133"/>
            <p:cNvSpPr/>
            <p:nvPr/>
          </p:nvSpPr>
          <p:spPr>
            <a:xfrm>
              <a:off x="10479665" y="2597076"/>
              <a:ext cx="909712" cy="390674"/>
            </a:xfrm>
            <a:custGeom>
              <a:avLst/>
              <a:gdLst>
                <a:gd name="connsiteX0" fmla="*/ 821208 w 909711"/>
                <a:gd name="connsiteY0" fmla="*/ 391393 h 390673"/>
                <a:gd name="connsiteX1" fmla="*/ 89569 w 909711"/>
                <a:gd name="connsiteY1" fmla="*/ 391393 h 390673"/>
                <a:gd name="connsiteX2" fmla="*/ 273 w 909711"/>
                <a:gd name="connsiteY2" fmla="*/ 302096 h 390673"/>
                <a:gd name="connsiteX3" fmla="*/ 273 w 909711"/>
                <a:gd name="connsiteY3" fmla="*/ 89569 h 390673"/>
                <a:gd name="connsiteX4" fmla="*/ 89569 w 909711"/>
                <a:gd name="connsiteY4" fmla="*/ 273 h 390673"/>
                <a:gd name="connsiteX5" fmla="*/ 821208 w 909711"/>
                <a:gd name="connsiteY5" fmla="*/ 273 h 390673"/>
                <a:gd name="connsiteX6" fmla="*/ 910505 w 909711"/>
                <a:gd name="connsiteY6" fmla="*/ 89569 h 390673"/>
                <a:gd name="connsiteX7" fmla="*/ 910505 w 909711"/>
                <a:gd name="connsiteY7" fmla="*/ 302394 h 390673"/>
                <a:gd name="connsiteX8" fmla="*/ 821208 w 909711"/>
                <a:gd name="connsiteY8" fmla="*/ 391690 h 390673"/>
                <a:gd name="connsiteX9" fmla="*/ 131241 w 909711"/>
                <a:gd name="connsiteY9" fmla="*/ 261912 h 390673"/>
                <a:gd name="connsiteX10" fmla="*/ 780727 w 909711"/>
                <a:gd name="connsiteY10" fmla="*/ 261912 h 390673"/>
                <a:gd name="connsiteX11" fmla="*/ 780727 w 909711"/>
                <a:gd name="connsiteY11" fmla="*/ 130051 h 390673"/>
                <a:gd name="connsiteX12" fmla="*/ 131241 w 909711"/>
                <a:gd name="connsiteY12" fmla="*/ 130051 h 390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9711" h="390673">
                  <a:moveTo>
                    <a:pt x="821208" y="391393"/>
                  </a:moveTo>
                  <a:lnTo>
                    <a:pt x="89569" y="391393"/>
                  </a:lnTo>
                  <a:cubicBezTo>
                    <a:pt x="40252" y="391393"/>
                    <a:pt x="273" y="351413"/>
                    <a:pt x="273" y="302096"/>
                  </a:cubicBezTo>
                  <a:lnTo>
                    <a:pt x="273" y="89569"/>
                  </a:lnTo>
                  <a:cubicBezTo>
                    <a:pt x="273" y="40252"/>
                    <a:pt x="40252" y="273"/>
                    <a:pt x="89569" y="273"/>
                  </a:cubicBezTo>
                  <a:lnTo>
                    <a:pt x="821208" y="273"/>
                  </a:lnTo>
                  <a:cubicBezTo>
                    <a:pt x="870526" y="273"/>
                    <a:pt x="910505" y="40252"/>
                    <a:pt x="910505" y="89569"/>
                  </a:cubicBezTo>
                  <a:lnTo>
                    <a:pt x="910505" y="302394"/>
                  </a:lnTo>
                  <a:cubicBezTo>
                    <a:pt x="910505" y="351711"/>
                    <a:pt x="870526" y="391690"/>
                    <a:pt x="821208" y="391690"/>
                  </a:cubicBezTo>
                  <a:close/>
                  <a:moveTo>
                    <a:pt x="131241" y="261912"/>
                  </a:moveTo>
                  <a:lnTo>
                    <a:pt x="780727" y="261912"/>
                  </a:lnTo>
                  <a:lnTo>
                    <a:pt x="780727" y="130051"/>
                  </a:lnTo>
                  <a:lnTo>
                    <a:pt x="131241" y="130051"/>
                  </a:ln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35" name="任意多边形: 形状 134"/>
            <p:cNvSpPr/>
            <p:nvPr/>
          </p:nvSpPr>
          <p:spPr>
            <a:xfrm>
              <a:off x="10031986" y="3116689"/>
              <a:ext cx="1811982" cy="1144116"/>
            </a:xfrm>
            <a:custGeom>
              <a:avLst/>
              <a:gdLst>
                <a:gd name="connsiteX0" fmla="*/ 1747518 w 1811982"/>
                <a:gd name="connsiteY0" fmla="*/ 1143962 h 1144116"/>
                <a:gd name="connsiteX1" fmla="*/ 65165 w 1811982"/>
                <a:gd name="connsiteY1" fmla="*/ 1143962 h 1144116"/>
                <a:gd name="connsiteX2" fmla="*/ 276 w 1811982"/>
                <a:gd name="connsiteY2" fmla="*/ 1079073 h 1144116"/>
                <a:gd name="connsiteX3" fmla="*/ 276 w 1811982"/>
                <a:gd name="connsiteY3" fmla="*/ 123597 h 1144116"/>
                <a:gd name="connsiteX4" fmla="*/ 64212 w 1811982"/>
                <a:gd name="connsiteY4" fmla="*/ 58356 h 1144116"/>
                <a:gd name="connsiteX5" fmla="*/ 121422 w 1811982"/>
                <a:gd name="connsiteY5" fmla="*/ 91747 h 1144116"/>
                <a:gd name="connsiteX6" fmla="*/ 892054 w 1811982"/>
                <a:gd name="connsiteY6" fmla="*/ 389404 h 1144116"/>
                <a:gd name="connsiteX7" fmla="*/ 1400153 w 1811982"/>
                <a:gd name="connsiteY7" fmla="*/ 302190 h 1144116"/>
                <a:gd name="connsiteX8" fmla="*/ 1687987 w 1811982"/>
                <a:gd name="connsiteY8" fmla="*/ 39360 h 1144116"/>
                <a:gd name="connsiteX9" fmla="*/ 1773337 w 1811982"/>
                <a:gd name="connsiteY9" fmla="*/ 5646 h 1144116"/>
                <a:gd name="connsiteX10" fmla="*/ 1812407 w 1811982"/>
                <a:gd name="connsiteY10" fmla="*/ 64958 h 1144116"/>
                <a:gd name="connsiteX11" fmla="*/ 1812407 w 1811982"/>
                <a:gd name="connsiteY11" fmla="*/ 1076990 h 1144116"/>
                <a:gd name="connsiteX12" fmla="*/ 1747518 w 1811982"/>
                <a:gd name="connsiteY12" fmla="*/ 1141879 h 1144116"/>
                <a:gd name="connsiteX13" fmla="*/ 130054 w 1811982"/>
                <a:gd name="connsiteY13" fmla="*/ 1014184 h 1144116"/>
                <a:gd name="connsiteX14" fmla="*/ 1682629 w 1811982"/>
                <a:gd name="connsiteY14" fmla="*/ 1014184 h 1144116"/>
                <a:gd name="connsiteX15" fmla="*/ 1682629 w 1811982"/>
                <a:gd name="connsiteY15" fmla="*/ 272425 h 1144116"/>
                <a:gd name="connsiteX16" fmla="*/ 1664174 w 1811982"/>
                <a:gd name="connsiteY16" fmla="*/ 289987 h 1144116"/>
                <a:gd name="connsiteX17" fmla="*/ 1451052 w 1811982"/>
                <a:gd name="connsiteY17" fmla="*/ 422741 h 1144116"/>
                <a:gd name="connsiteX18" fmla="*/ 892054 w 1811982"/>
                <a:gd name="connsiteY18" fmla="*/ 520670 h 1144116"/>
                <a:gd name="connsiteX19" fmla="*/ 368774 w 1811982"/>
                <a:gd name="connsiteY19" fmla="*/ 441791 h 1144116"/>
                <a:gd name="connsiteX20" fmla="*/ 130649 w 1811982"/>
                <a:gd name="connsiteY20" fmla="*/ 304274 h 114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11982" h="1144116">
                  <a:moveTo>
                    <a:pt x="1747518" y="1143962"/>
                  </a:moveTo>
                  <a:lnTo>
                    <a:pt x="65165" y="1143962"/>
                  </a:lnTo>
                  <a:cubicBezTo>
                    <a:pt x="29328" y="1143962"/>
                    <a:pt x="276" y="1114910"/>
                    <a:pt x="276" y="1079073"/>
                  </a:cubicBezTo>
                  <a:lnTo>
                    <a:pt x="276" y="123597"/>
                  </a:lnTo>
                  <a:cubicBezTo>
                    <a:pt x="-84" y="87926"/>
                    <a:pt x="28541" y="58717"/>
                    <a:pt x="64212" y="58356"/>
                  </a:cubicBezTo>
                  <a:cubicBezTo>
                    <a:pt x="87972" y="58116"/>
                    <a:pt x="109945" y="70941"/>
                    <a:pt x="121422" y="91747"/>
                  </a:cubicBezTo>
                  <a:cubicBezTo>
                    <a:pt x="261618" y="338802"/>
                    <a:pt x="617913" y="389404"/>
                    <a:pt x="892054" y="389404"/>
                  </a:cubicBezTo>
                  <a:cubicBezTo>
                    <a:pt x="1089698" y="389404"/>
                    <a:pt x="1265613" y="359638"/>
                    <a:pt x="1400153" y="302190"/>
                  </a:cubicBezTo>
                  <a:cubicBezTo>
                    <a:pt x="1541838" y="242659"/>
                    <a:pt x="1638278" y="153362"/>
                    <a:pt x="1687987" y="39360"/>
                  </a:cubicBezTo>
                  <a:cubicBezTo>
                    <a:pt x="1702246" y="6482"/>
                    <a:pt x="1740458" y="-8613"/>
                    <a:pt x="1773337" y="5646"/>
                  </a:cubicBezTo>
                  <a:cubicBezTo>
                    <a:pt x="1796984" y="15902"/>
                    <a:pt x="1812320" y="39183"/>
                    <a:pt x="1812407" y="64958"/>
                  </a:cubicBezTo>
                  <a:lnTo>
                    <a:pt x="1812407" y="1076990"/>
                  </a:lnTo>
                  <a:cubicBezTo>
                    <a:pt x="1812407" y="1112827"/>
                    <a:pt x="1783355" y="1141879"/>
                    <a:pt x="1747518" y="1141879"/>
                  </a:cubicBezTo>
                  <a:close/>
                  <a:moveTo>
                    <a:pt x="130054" y="1014184"/>
                  </a:moveTo>
                  <a:lnTo>
                    <a:pt x="1682629" y="1014184"/>
                  </a:lnTo>
                  <a:lnTo>
                    <a:pt x="1682629" y="272425"/>
                  </a:lnTo>
                  <a:cubicBezTo>
                    <a:pt x="1676676" y="278676"/>
                    <a:pt x="1670425" y="284331"/>
                    <a:pt x="1664174" y="289987"/>
                  </a:cubicBezTo>
                  <a:cubicBezTo>
                    <a:pt x="1601013" y="345785"/>
                    <a:pt x="1528983" y="390653"/>
                    <a:pt x="1451052" y="422741"/>
                  </a:cubicBezTo>
                  <a:cubicBezTo>
                    <a:pt x="1298355" y="487630"/>
                    <a:pt x="1110236" y="520670"/>
                    <a:pt x="892054" y="520670"/>
                  </a:cubicBezTo>
                  <a:cubicBezTo>
                    <a:pt x="714370" y="524972"/>
                    <a:pt x="537295" y="498280"/>
                    <a:pt x="368774" y="441791"/>
                  </a:cubicBezTo>
                  <a:cubicBezTo>
                    <a:pt x="281586" y="411055"/>
                    <a:pt x="200848" y="364429"/>
                    <a:pt x="130649" y="304274"/>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36" name="任意多边形: 形状 135"/>
            <p:cNvSpPr/>
            <p:nvPr/>
          </p:nvSpPr>
          <p:spPr>
            <a:xfrm>
              <a:off x="10031990" y="2858120"/>
              <a:ext cx="1811982" cy="381372"/>
            </a:xfrm>
            <a:custGeom>
              <a:avLst/>
              <a:gdLst>
                <a:gd name="connsiteX0" fmla="*/ 130051 w 1811982"/>
                <a:gd name="connsiteY0" fmla="*/ 382166 h 381372"/>
                <a:gd name="connsiteX1" fmla="*/ 273 w 1811982"/>
                <a:gd name="connsiteY1" fmla="*/ 382166 h 381372"/>
                <a:gd name="connsiteX2" fmla="*/ 273 w 1811982"/>
                <a:gd name="connsiteY2" fmla="*/ 64865 h 381372"/>
                <a:gd name="connsiteX3" fmla="*/ 64863 w 1811982"/>
                <a:gd name="connsiteY3" fmla="*/ 273 h 381372"/>
                <a:gd name="connsiteX4" fmla="*/ 65162 w 1811982"/>
                <a:gd name="connsiteY4" fmla="*/ 273 h 381372"/>
                <a:gd name="connsiteX5" fmla="*/ 1747515 w 1811982"/>
                <a:gd name="connsiteY5" fmla="*/ 273 h 381372"/>
                <a:gd name="connsiteX6" fmla="*/ 1812403 w 1811982"/>
                <a:gd name="connsiteY6" fmla="*/ 64566 h 381372"/>
                <a:gd name="connsiteX7" fmla="*/ 1812404 w 1811982"/>
                <a:gd name="connsiteY7" fmla="*/ 64865 h 381372"/>
                <a:gd name="connsiteX8" fmla="*/ 1812404 w 1811982"/>
                <a:gd name="connsiteY8" fmla="*/ 324123 h 381372"/>
                <a:gd name="connsiteX9" fmla="*/ 1682626 w 1811982"/>
                <a:gd name="connsiteY9" fmla="*/ 324123 h 381372"/>
                <a:gd name="connsiteX10" fmla="*/ 1682626 w 1811982"/>
                <a:gd name="connsiteY10" fmla="*/ 130349 h 381372"/>
                <a:gd name="connsiteX11" fmla="*/ 130051 w 1811982"/>
                <a:gd name="connsiteY11" fmla="*/ 130349 h 381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1982" h="381372">
                  <a:moveTo>
                    <a:pt x="130051" y="382166"/>
                  </a:moveTo>
                  <a:lnTo>
                    <a:pt x="273" y="382166"/>
                  </a:lnTo>
                  <a:lnTo>
                    <a:pt x="273" y="64865"/>
                  </a:lnTo>
                  <a:cubicBezTo>
                    <a:pt x="272" y="29192"/>
                    <a:pt x="29190" y="273"/>
                    <a:pt x="64863" y="273"/>
                  </a:cubicBezTo>
                  <a:cubicBezTo>
                    <a:pt x="64963" y="273"/>
                    <a:pt x="65062" y="273"/>
                    <a:pt x="65162" y="273"/>
                  </a:cubicBezTo>
                  <a:lnTo>
                    <a:pt x="1747515" y="273"/>
                  </a:lnTo>
                  <a:cubicBezTo>
                    <a:pt x="1783187" y="109"/>
                    <a:pt x="1812239" y="28894"/>
                    <a:pt x="1812403" y="64566"/>
                  </a:cubicBezTo>
                  <a:cubicBezTo>
                    <a:pt x="1812404" y="64666"/>
                    <a:pt x="1812404" y="64765"/>
                    <a:pt x="1812404" y="64865"/>
                  </a:cubicBezTo>
                  <a:lnTo>
                    <a:pt x="1812404" y="324123"/>
                  </a:lnTo>
                  <a:lnTo>
                    <a:pt x="1682626" y="324123"/>
                  </a:lnTo>
                  <a:lnTo>
                    <a:pt x="1682626" y="130349"/>
                  </a:lnTo>
                  <a:lnTo>
                    <a:pt x="130051" y="130349"/>
                  </a:ln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37" name="任意多边形: 形状 136"/>
            <p:cNvSpPr/>
            <p:nvPr/>
          </p:nvSpPr>
          <p:spPr>
            <a:xfrm>
              <a:off x="10863641" y="3362052"/>
              <a:ext cx="130225" cy="399976"/>
            </a:xfrm>
            <a:custGeom>
              <a:avLst/>
              <a:gdLst>
                <a:gd name="connsiteX0" fmla="*/ 65162 w 130224"/>
                <a:gd name="connsiteY0" fmla="*/ 399727 h 399975"/>
                <a:gd name="connsiteX1" fmla="*/ 273 w 130224"/>
                <a:gd name="connsiteY1" fmla="*/ 334838 h 399975"/>
                <a:gd name="connsiteX2" fmla="*/ 273 w 130224"/>
                <a:gd name="connsiteY2" fmla="*/ 65162 h 399975"/>
                <a:gd name="connsiteX3" fmla="*/ 65162 w 130224"/>
                <a:gd name="connsiteY3" fmla="*/ 273 h 399975"/>
                <a:gd name="connsiteX4" fmla="*/ 130051 w 130224"/>
                <a:gd name="connsiteY4" fmla="*/ 65162 h 399975"/>
                <a:gd name="connsiteX5" fmla="*/ 130051 w 130224"/>
                <a:gd name="connsiteY5" fmla="*/ 334838 h 399975"/>
                <a:gd name="connsiteX6" fmla="*/ 65460 w 130224"/>
                <a:gd name="connsiteY6" fmla="*/ 400024 h 399975"/>
                <a:gd name="connsiteX7" fmla="*/ 65162 w 130224"/>
                <a:gd name="connsiteY7" fmla="*/ 400025 h 39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0224" h="399975">
                  <a:moveTo>
                    <a:pt x="65162" y="399727"/>
                  </a:moveTo>
                  <a:cubicBezTo>
                    <a:pt x="29392" y="399564"/>
                    <a:pt x="436" y="370608"/>
                    <a:pt x="273" y="334838"/>
                  </a:cubicBezTo>
                  <a:lnTo>
                    <a:pt x="273" y="65162"/>
                  </a:lnTo>
                  <a:cubicBezTo>
                    <a:pt x="273" y="29324"/>
                    <a:pt x="29324" y="273"/>
                    <a:pt x="65162" y="273"/>
                  </a:cubicBezTo>
                  <a:cubicBezTo>
                    <a:pt x="100999" y="273"/>
                    <a:pt x="130051" y="29324"/>
                    <a:pt x="130051" y="65162"/>
                  </a:cubicBezTo>
                  <a:lnTo>
                    <a:pt x="130051" y="334838"/>
                  </a:lnTo>
                  <a:cubicBezTo>
                    <a:pt x="130215" y="370675"/>
                    <a:pt x="101297" y="399860"/>
                    <a:pt x="65460" y="400024"/>
                  </a:cubicBezTo>
                  <a:cubicBezTo>
                    <a:pt x="65360" y="400025"/>
                    <a:pt x="65261" y="400025"/>
                    <a:pt x="65162" y="400025"/>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138" name="图形 10"/>
          <p:cNvGrpSpPr/>
          <p:nvPr/>
        </p:nvGrpSpPr>
        <p:grpSpPr>
          <a:xfrm>
            <a:off x="1440744" y="6065168"/>
            <a:ext cx="100943" cy="100943"/>
            <a:chOff x="12406992" y="2476500"/>
            <a:chExt cx="1905000" cy="1905000"/>
          </a:xfrm>
          <a:solidFill>
            <a:schemeClr val="tx1">
              <a:lumMod val="75000"/>
              <a:lumOff val="25000"/>
            </a:schemeClr>
          </a:solidFill>
        </p:grpSpPr>
        <p:sp>
          <p:nvSpPr>
            <p:cNvPr id="139" name="任意多边形: 形状 138"/>
            <p:cNvSpPr/>
            <p:nvPr/>
          </p:nvSpPr>
          <p:spPr>
            <a:xfrm>
              <a:off x="12960062" y="3289064"/>
              <a:ext cx="753442" cy="548804"/>
            </a:xfrm>
            <a:custGeom>
              <a:avLst/>
              <a:gdLst>
                <a:gd name="connsiteX0" fmla="*/ 705123 w 753442"/>
                <a:gd name="connsiteY0" fmla="*/ 548916 h 548803"/>
                <a:gd name="connsiteX1" fmla="*/ 656308 w 753442"/>
                <a:gd name="connsiteY1" fmla="*/ 500697 h 548803"/>
                <a:gd name="connsiteX2" fmla="*/ 656307 w 753442"/>
                <a:gd name="connsiteY2" fmla="*/ 500398 h 548803"/>
                <a:gd name="connsiteX3" fmla="*/ 656307 w 753442"/>
                <a:gd name="connsiteY3" fmla="*/ 45282 h 548803"/>
                <a:gd name="connsiteX4" fmla="*/ 708783 w 753442"/>
                <a:gd name="connsiteY4" fmla="*/ 424 h 548803"/>
                <a:gd name="connsiteX5" fmla="*/ 753641 w 753442"/>
                <a:gd name="connsiteY5" fmla="*/ 45282 h 548803"/>
                <a:gd name="connsiteX6" fmla="*/ 753641 w 753442"/>
                <a:gd name="connsiteY6" fmla="*/ 500398 h 548803"/>
                <a:gd name="connsiteX7" fmla="*/ 705123 w 753442"/>
                <a:gd name="connsiteY7" fmla="*/ 548916 h 548803"/>
                <a:gd name="connsiteX8" fmla="*/ 380677 w 753442"/>
                <a:gd name="connsiteY8" fmla="*/ 548916 h 548803"/>
                <a:gd name="connsiteX9" fmla="*/ 331863 w 753442"/>
                <a:gd name="connsiteY9" fmla="*/ 500697 h 548803"/>
                <a:gd name="connsiteX10" fmla="*/ 331862 w 753442"/>
                <a:gd name="connsiteY10" fmla="*/ 500398 h 548803"/>
                <a:gd name="connsiteX11" fmla="*/ 331862 w 753442"/>
                <a:gd name="connsiteY11" fmla="*/ 197384 h 548803"/>
                <a:gd name="connsiteX12" fmla="*/ 376719 w 753442"/>
                <a:gd name="connsiteY12" fmla="*/ 144908 h 548803"/>
                <a:gd name="connsiteX13" fmla="*/ 429195 w 753442"/>
                <a:gd name="connsiteY13" fmla="*/ 189766 h 548803"/>
                <a:gd name="connsiteX14" fmla="*/ 429195 w 753442"/>
                <a:gd name="connsiteY14" fmla="*/ 197384 h 548803"/>
                <a:gd name="connsiteX15" fmla="*/ 429195 w 753442"/>
                <a:gd name="connsiteY15" fmla="*/ 500398 h 548803"/>
                <a:gd name="connsiteX16" fmla="*/ 380677 w 753442"/>
                <a:gd name="connsiteY16" fmla="*/ 548916 h 548803"/>
                <a:gd name="connsiteX17" fmla="*/ 49088 w 753442"/>
                <a:gd name="connsiteY17" fmla="*/ 548916 h 548803"/>
                <a:gd name="connsiteX18" fmla="*/ 273 w 753442"/>
                <a:gd name="connsiteY18" fmla="*/ 500697 h 548803"/>
                <a:gd name="connsiteX19" fmla="*/ 273 w 753442"/>
                <a:gd name="connsiteY19" fmla="*/ 500398 h 548803"/>
                <a:gd name="connsiteX20" fmla="*/ 273 w 753442"/>
                <a:gd name="connsiteY20" fmla="*/ 237568 h 548803"/>
                <a:gd name="connsiteX21" fmla="*/ 49088 w 753442"/>
                <a:gd name="connsiteY21" fmla="*/ 188752 h 548803"/>
                <a:gd name="connsiteX22" fmla="*/ 97904 w 753442"/>
                <a:gd name="connsiteY22" fmla="*/ 237568 h 548803"/>
                <a:gd name="connsiteX23" fmla="*/ 97904 w 753442"/>
                <a:gd name="connsiteY23" fmla="*/ 500398 h 548803"/>
                <a:gd name="connsiteX24" fmla="*/ 49088 w 753442"/>
                <a:gd name="connsiteY24" fmla="*/ 548916 h 54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53442" h="548803">
                  <a:moveTo>
                    <a:pt x="705123" y="548916"/>
                  </a:moveTo>
                  <a:cubicBezTo>
                    <a:pt x="678327" y="549080"/>
                    <a:pt x="656472" y="527492"/>
                    <a:pt x="656308" y="500697"/>
                  </a:cubicBezTo>
                  <a:cubicBezTo>
                    <a:pt x="656307" y="500597"/>
                    <a:pt x="656307" y="500498"/>
                    <a:pt x="656307" y="500398"/>
                  </a:cubicBezTo>
                  <a:lnTo>
                    <a:pt x="656307" y="45282"/>
                  </a:lnTo>
                  <a:cubicBezTo>
                    <a:pt x="658411" y="18404"/>
                    <a:pt x="681905" y="-1680"/>
                    <a:pt x="708783" y="424"/>
                  </a:cubicBezTo>
                  <a:cubicBezTo>
                    <a:pt x="732737" y="2299"/>
                    <a:pt x="751766" y="21327"/>
                    <a:pt x="753641" y="45282"/>
                  </a:cubicBezTo>
                  <a:lnTo>
                    <a:pt x="753641" y="500398"/>
                  </a:lnTo>
                  <a:cubicBezTo>
                    <a:pt x="753641" y="527194"/>
                    <a:pt x="731918" y="548916"/>
                    <a:pt x="705123" y="548916"/>
                  </a:cubicBezTo>
                  <a:close/>
                  <a:moveTo>
                    <a:pt x="380677" y="548916"/>
                  </a:moveTo>
                  <a:cubicBezTo>
                    <a:pt x="353882" y="549080"/>
                    <a:pt x="332027" y="527492"/>
                    <a:pt x="331863" y="500697"/>
                  </a:cubicBezTo>
                  <a:cubicBezTo>
                    <a:pt x="331862" y="500597"/>
                    <a:pt x="331862" y="500498"/>
                    <a:pt x="331862" y="500398"/>
                  </a:cubicBezTo>
                  <a:lnTo>
                    <a:pt x="331862" y="197384"/>
                  </a:lnTo>
                  <a:cubicBezTo>
                    <a:pt x="329758" y="170506"/>
                    <a:pt x="349841" y="147012"/>
                    <a:pt x="376719" y="144908"/>
                  </a:cubicBezTo>
                  <a:cubicBezTo>
                    <a:pt x="403597" y="142804"/>
                    <a:pt x="427091" y="162888"/>
                    <a:pt x="429195" y="189766"/>
                  </a:cubicBezTo>
                  <a:cubicBezTo>
                    <a:pt x="429394" y="192301"/>
                    <a:pt x="429394" y="194848"/>
                    <a:pt x="429195" y="197384"/>
                  </a:cubicBezTo>
                  <a:lnTo>
                    <a:pt x="429195" y="500398"/>
                  </a:lnTo>
                  <a:cubicBezTo>
                    <a:pt x="429195" y="527194"/>
                    <a:pt x="407473" y="548916"/>
                    <a:pt x="380677" y="548916"/>
                  </a:cubicBezTo>
                  <a:close/>
                  <a:moveTo>
                    <a:pt x="49088" y="548916"/>
                  </a:moveTo>
                  <a:cubicBezTo>
                    <a:pt x="22293" y="549080"/>
                    <a:pt x="438" y="527492"/>
                    <a:pt x="273" y="500697"/>
                  </a:cubicBezTo>
                  <a:cubicBezTo>
                    <a:pt x="273" y="500597"/>
                    <a:pt x="273" y="500498"/>
                    <a:pt x="273" y="500398"/>
                  </a:cubicBezTo>
                  <a:lnTo>
                    <a:pt x="273" y="237568"/>
                  </a:lnTo>
                  <a:cubicBezTo>
                    <a:pt x="273" y="210607"/>
                    <a:pt x="22128" y="188752"/>
                    <a:pt x="49088" y="188752"/>
                  </a:cubicBezTo>
                  <a:cubicBezTo>
                    <a:pt x="76048" y="188752"/>
                    <a:pt x="97904" y="210607"/>
                    <a:pt x="97904" y="237568"/>
                  </a:cubicBezTo>
                  <a:lnTo>
                    <a:pt x="97904" y="500398"/>
                  </a:lnTo>
                  <a:cubicBezTo>
                    <a:pt x="97740" y="527242"/>
                    <a:pt x="75932" y="548917"/>
                    <a:pt x="49088" y="548916"/>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0" name="任意多边形: 形状 139"/>
            <p:cNvSpPr/>
            <p:nvPr/>
          </p:nvSpPr>
          <p:spPr>
            <a:xfrm>
              <a:off x="13429466" y="2931343"/>
              <a:ext cx="329282" cy="329282"/>
            </a:xfrm>
            <a:custGeom>
              <a:avLst/>
              <a:gdLst>
                <a:gd name="connsiteX0" fmla="*/ 280367 w 329282"/>
                <a:gd name="connsiteY0" fmla="*/ 330374 h 329282"/>
                <a:gd name="connsiteX1" fmla="*/ 231551 w 329282"/>
                <a:gd name="connsiteY1" fmla="*/ 281559 h 329282"/>
                <a:gd name="connsiteX2" fmla="*/ 231551 w 329282"/>
                <a:gd name="connsiteY2" fmla="*/ 97905 h 329282"/>
                <a:gd name="connsiteX3" fmla="*/ 49088 w 329282"/>
                <a:gd name="connsiteY3" fmla="*/ 97905 h 329282"/>
                <a:gd name="connsiteX4" fmla="*/ 273 w 329282"/>
                <a:gd name="connsiteY4" fmla="*/ 49089 h 329282"/>
                <a:gd name="connsiteX5" fmla="*/ 49088 w 329282"/>
                <a:gd name="connsiteY5" fmla="*/ 273 h 329282"/>
                <a:gd name="connsiteX6" fmla="*/ 281558 w 329282"/>
                <a:gd name="connsiteY6" fmla="*/ 273 h 329282"/>
                <a:gd name="connsiteX7" fmla="*/ 330373 w 329282"/>
                <a:gd name="connsiteY7" fmla="*/ 48492 h 329282"/>
                <a:gd name="connsiteX8" fmla="*/ 330373 w 329282"/>
                <a:gd name="connsiteY8" fmla="*/ 49089 h 329282"/>
                <a:gd name="connsiteX9" fmla="*/ 330373 w 329282"/>
                <a:gd name="connsiteY9" fmla="*/ 281559 h 329282"/>
                <a:gd name="connsiteX10" fmla="*/ 282155 w 329282"/>
                <a:gd name="connsiteY10" fmla="*/ 330374 h 329282"/>
                <a:gd name="connsiteX11" fmla="*/ 281558 w 329282"/>
                <a:gd name="connsiteY11" fmla="*/ 330374 h 329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9282" h="329282">
                  <a:moveTo>
                    <a:pt x="280367" y="330374"/>
                  </a:moveTo>
                  <a:cubicBezTo>
                    <a:pt x="253407" y="330374"/>
                    <a:pt x="231551" y="308519"/>
                    <a:pt x="231551" y="281559"/>
                  </a:cubicBezTo>
                  <a:lnTo>
                    <a:pt x="231551" y="97905"/>
                  </a:lnTo>
                  <a:lnTo>
                    <a:pt x="49088" y="97905"/>
                  </a:lnTo>
                  <a:cubicBezTo>
                    <a:pt x="22128" y="97905"/>
                    <a:pt x="273" y="76049"/>
                    <a:pt x="273" y="49089"/>
                  </a:cubicBezTo>
                  <a:cubicBezTo>
                    <a:pt x="273" y="22129"/>
                    <a:pt x="22128" y="273"/>
                    <a:pt x="49088" y="273"/>
                  </a:cubicBezTo>
                  <a:lnTo>
                    <a:pt x="281558" y="273"/>
                  </a:lnTo>
                  <a:cubicBezTo>
                    <a:pt x="308353" y="109"/>
                    <a:pt x="330208" y="21697"/>
                    <a:pt x="330373" y="48492"/>
                  </a:cubicBezTo>
                  <a:cubicBezTo>
                    <a:pt x="330375" y="48691"/>
                    <a:pt x="330375" y="48890"/>
                    <a:pt x="330373" y="49089"/>
                  </a:cubicBezTo>
                  <a:lnTo>
                    <a:pt x="330373" y="281559"/>
                  </a:lnTo>
                  <a:cubicBezTo>
                    <a:pt x="330538" y="308354"/>
                    <a:pt x="308950" y="330209"/>
                    <a:pt x="282155" y="330374"/>
                  </a:cubicBezTo>
                  <a:cubicBezTo>
                    <a:pt x="281956" y="330375"/>
                    <a:pt x="281757" y="330375"/>
                    <a:pt x="281558" y="330374"/>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1" name="任意多边形: 形状 140"/>
            <p:cNvSpPr/>
            <p:nvPr/>
          </p:nvSpPr>
          <p:spPr>
            <a:xfrm>
              <a:off x="12953585" y="2932232"/>
              <a:ext cx="812974" cy="466948"/>
            </a:xfrm>
            <a:custGeom>
              <a:avLst/>
              <a:gdLst>
                <a:gd name="connsiteX0" fmla="*/ 78485 w 812973"/>
                <a:gd name="connsiteY0" fmla="*/ 467002 h 466948"/>
                <a:gd name="connsiteX1" fmla="*/ 41576 w 812973"/>
                <a:gd name="connsiteY1" fmla="*/ 465514 h 466948"/>
                <a:gd name="connsiteX2" fmla="*/ 862 w 812973"/>
                <a:gd name="connsiteY2" fmla="*/ 409761 h 466948"/>
                <a:gd name="connsiteX3" fmla="*/ 50208 w 812973"/>
                <a:gd name="connsiteY3" fmla="*/ 368478 h 466948"/>
                <a:gd name="connsiteX4" fmla="*/ 724697 w 812973"/>
                <a:gd name="connsiteY4" fmla="*/ 20220 h 466948"/>
                <a:gd name="connsiteX5" fmla="*/ 756546 w 812973"/>
                <a:gd name="connsiteY5" fmla="*/ 872 h 466948"/>
                <a:gd name="connsiteX6" fmla="*/ 792860 w 812973"/>
                <a:gd name="connsiteY6" fmla="*/ 9504 h 466948"/>
                <a:gd name="connsiteX7" fmla="*/ 812208 w 812973"/>
                <a:gd name="connsiteY7" fmla="*/ 41354 h 466948"/>
                <a:gd name="connsiteX8" fmla="*/ 803278 w 812973"/>
                <a:gd name="connsiteY8" fmla="*/ 77668 h 466948"/>
                <a:gd name="connsiteX9" fmla="*/ 78485 w 812973"/>
                <a:gd name="connsiteY9" fmla="*/ 467002 h 466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12973" h="466948">
                  <a:moveTo>
                    <a:pt x="78485" y="467002"/>
                  </a:moveTo>
                  <a:cubicBezTo>
                    <a:pt x="57351" y="467002"/>
                    <a:pt x="44552" y="467002"/>
                    <a:pt x="41576" y="465514"/>
                  </a:cubicBezTo>
                  <a:cubicBezTo>
                    <a:pt x="14937" y="461361"/>
                    <a:pt x="-3291" y="436400"/>
                    <a:pt x="862" y="409761"/>
                  </a:cubicBezTo>
                  <a:cubicBezTo>
                    <a:pt x="4633" y="385574"/>
                    <a:pt x="25735" y="367920"/>
                    <a:pt x="50208" y="368478"/>
                  </a:cubicBezTo>
                  <a:cubicBezTo>
                    <a:pt x="66579" y="368478"/>
                    <a:pt x="447876" y="398243"/>
                    <a:pt x="724697" y="20220"/>
                  </a:cubicBezTo>
                  <a:cubicBezTo>
                    <a:pt x="732291" y="9763"/>
                    <a:pt x="743766" y="2793"/>
                    <a:pt x="756546" y="872"/>
                  </a:cubicBezTo>
                  <a:cubicBezTo>
                    <a:pt x="769315" y="-1141"/>
                    <a:pt x="782363" y="1960"/>
                    <a:pt x="792860" y="9504"/>
                  </a:cubicBezTo>
                  <a:cubicBezTo>
                    <a:pt x="803172" y="17231"/>
                    <a:pt x="810103" y="28641"/>
                    <a:pt x="812208" y="41354"/>
                  </a:cubicBezTo>
                  <a:cubicBezTo>
                    <a:pt x="814272" y="54168"/>
                    <a:pt x="811049" y="67272"/>
                    <a:pt x="803278" y="77668"/>
                  </a:cubicBezTo>
                  <a:cubicBezTo>
                    <a:pt x="542233" y="435153"/>
                    <a:pt x="193083" y="467002"/>
                    <a:pt x="78485" y="467002"/>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2" name="任意多边形: 形状 141"/>
            <p:cNvSpPr/>
            <p:nvPr/>
          </p:nvSpPr>
          <p:spPr>
            <a:xfrm>
              <a:off x="12550487" y="2499975"/>
              <a:ext cx="1616646" cy="1856631"/>
            </a:xfrm>
            <a:custGeom>
              <a:avLst/>
              <a:gdLst>
                <a:gd name="connsiteX0" fmla="*/ 809005 w 1616645"/>
                <a:gd name="connsiteY0" fmla="*/ 1857712 h 1856630"/>
                <a:gd name="connsiteX1" fmla="*/ 696788 w 1616645"/>
                <a:gd name="connsiteY1" fmla="*/ 1827946 h 1856630"/>
                <a:gd name="connsiteX2" fmla="*/ 106833 w 1616645"/>
                <a:gd name="connsiteY2" fmla="*/ 1474331 h 1856630"/>
                <a:gd name="connsiteX3" fmla="*/ 273 w 1616645"/>
                <a:gd name="connsiteY3" fmla="*/ 1286212 h 1856630"/>
                <a:gd name="connsiteX4" fmla="*/ 273 w 1616645"/>
                <a:gd name="connsiteY4" fmla="*/ 571837 h 1856630"/>
                <a:gd name="connsiteX5" fmla="*/ 106833 w 1616645"/>
                <a:gd name="connsiteY5" fmla="*/ 384314 h 1856630"/>
                <a:gd name="connsiteX6" fmla="*/ 696788 w 1616645"/>
                <a:gd name="connsiteY6" fmla="*/ 31293 h 1856630"/>
                <a:gd name="connsiteX7" fmla="*/ 921221 w 1616645"/>
                <a:gd name="connsiteY7" fmla="*/ 31293 h 1856630"/>
                <a:gd name="connsiteX8" fmla="*/ 1511176 w 1616645"/>
                <a:gd name="connsiteY8" fmla="*/ 384016 h 1856630"/>
                <a:gd name="connsiteX9" fmla="*/ 1617737 w 1616645"/>
                <a:gd name="connsiteY9" fmla="*/ 571837 h 1856630"/>
                <a:gd name="connsiteX10" fmla="*/ 1617737 w 1616645"/>
                <a:gd name="connsiteY10" fmla="*/ 1286212 h 1856630"/>
                <a:gd name="connsiteX11" fmla="*/ 1511176 w 1616645"/>
                <a:gd name="connsiteY11" fmla="*/ 1474033 h 1856630"/>
                <a:gd name="connsiteX12" fmla="*/ 921221 w 1616645"/>
                <a:gd name="connsiteY12" fmla="*/ 1826756 h 1856630"/>
                <a:gd name="connsiteX13" fmla="*/ 809005 w 1616645"/>
                <a:gd name="connsiteY13" fmla="*/ 1857712 h 1856630"/>
                <a:gd name="connsiteX14" fmla="*/ 809005 w 1616645"/>
                <a:gd name="connsiteY14" fmla="*/ 119400 h 1856630"/>
                <a:gd name="connsiteX15" fmla="*/ 757808 w 1616645"/>
                <a:gd name="connsiteY15" fmla="*/ 133389 h 1856630"/>
                <a:gd name="connsiteX16" fmla="*/ 167853 w 1616645"/>
                <a:gd name="connsiteY16" fmla="*/ 486112 h 1856630"/>
                <a:gd name="connsiteX17" fmla="*/ 119335 w 1616645"/>
                <a:gd name="connsiteY17" fmla="*/ 571837 h 1856630"/>
                <a:gd name="connsiteX18" fmla="*/ 119335 w 1616645"/>
                <a:gd name="connsiteY18" fmla="*/ 1286212 h 1856630"/>
                <a:gd name="connsiteX19" fmla="*/ 167853 w 1616645"/>
                <a:gd name="connsiteY19" fmla="*/ 1371639 h 1856630"/>
                <a:gd name="connsiteX20" fmla="*/ 757808 w 1616645"/>
                <a:gd name="connsiteY20" fmla="*/ 1724660 h 1856630"/>
                <a:gd name="connsiteX21" fmla="*/ 860201 w 1616645"/>
                <a:gd name="connsiteY21" fmla="*/ 1724660 h 1856630"/>
                <a:gd name="connsiteX22" fmla="*/ 1450156 w 1616645"/>
                <a:gd name="connsiteY22" fmla="*/ 1371937 h 1856630"/>
                <a:gd name="connsiteX23" fmla="*/ 1498674 w 1616645"/>
                <a:gd name="connsiteY23" fmla="*/ 1286212 h 1856630"/>
                <a:gd name="connsiteX24" fmla="*/ 1498674 w 1616645"/>
                <a:gd name="connsiteY24" fmla="*/ 571837 h 1856630"/>
                <a:gd name="connsiteX25" fmla="*/ 1450156 w 1616645"/>
                <a:gd name="connsiteY25" fmla="*/ 486410 h 1856630"/>
                <a:gd name="connsiteX26" fmla="*/ 860201 w 1616645"/>
                <a:gd name="connsiteY26" fmla="*/ 133389 h 1856630"/>
                <a:gd name="connsiteX27" fmla="*/ 809005 w 1616645"/>
                <a:gd name="connsiteY27" fmla="*/ 119400 h 185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16645" h="1856630">
                  <a:moveTo>
                    <a:pt x="809005" y="1857712"/>
                  </a:moveTo>
                  <a:cubicBezTo>
                    <a:pt x="769590" y="1858167"/>
                    <a:pt x="730796" y="1847876"/>
                    <a:pt x="696788" y="1827946"/>
                  </a:cubicBezTo>
                  <a:lnTo>
                    <a:pt x="106833" y="1474331"/>
                  </a:lnTo>
                  <a:cubicBezTo>
                    <a:pt x="40821" y="1434612"/>
                    <a:pt x="399" y="1363252"/>
                    <a:pt x="273" y="1286212"/>
                  </a:cubicBezTo>
                  <a:lnTo>
                    <a:pt x="273" y="571837"/>
                  </a:lnTo>
                  <a:cubicBezTo>
                    <a:pt x="431" y="494962"/>
                    <a:pt x="40872" y="423795"/>
                    <a:pt x="106833" y="384314"/>
                  </a:cubicBezTo>
                  <a:lnTo>
                    <a:pt x="696788" y="31293"/>
                  </a:lnTo>
                  <a:cubicBezTo>
                    <a:pt x="765882" y="-10068"/>
                    <a:pt x="852127" y="-10068"/>
                    <a:pt x="921221" y="31293"/>
                  </a:cubicBezTo>
                  <a:lnTo>
                    <a:pt x="1511176" y="384016"/>
                  </a:lnTo>
                  <a:cubicBezTo>
                    <a:pt x="1577228" y="423552"/>
                    <a:pt x="1617683" y="494856"/>
                    <a:pt x="1617737" y="571837"/>
                  </a:cubicBezTo>
                  <a:lnTo>
                    <a:pt x="1617737" y="1286212"/>
                  </a:lnTo>
                  <a:cubicBezTo>
                    <a:pt x="1617506" y="1363146"/>
                    <a:pt x="1577097" y="1434369"/>
                    <a:pt x="1511176" y="1474033"/>
                  </a:cubicBezTo>
                  <a:lnTo>
                    <a:pt x="921221" y="1826756"/>
                  </a:lnTo>
                  <a:cubicBezTo>
                    <a:pt x="887333" y="1847103"/>
                    <a:pt x="848531" y="1857807"/>
                    <a:pt x="809005" y="1857712"/>
                  </a:cubicBezTo>
                  <a:close/>
                  <a:moveTo>
                    <a:pt x="809005" y="119400"/>
                  </a:moveTo>
                  <a:cubicBezTo>
                    <a:pt x="791002" y="119454"/>
                    <a:pt x="773336" y="124281"/>
                    <a:pt x="757808" y="133389"/>
                  </a:cubicBezTo>
                  <a:lnTo>
                    <a:pt x="167853" y="486112"/>
                  </a:lnTo>
                  <a:cubicBezTo>
                    <a:pt x="137798" y="504232"/>
                    <a:pt x="119398" y="536742"/>
                    <a:pt x="119335" y="571837"/>
                  </a:cubicBezTo>
                  <a:lnTo>
                    <a:pt x="119335" y="1286212"/>
                  </a:lnTo>
                  <a:cubicBezTo>
                    <a:pt x="119502" y="1321201"/>
                    <a:pt x="137888" y="1353574"/>
                    <a:pt x="167853" y="1371639"/>
                  </a:cubicBezTo>
                  <a:lnTo>
                    <a:pt x="757808" y="1724660"/>
                  </a:lnTo>
                  <a:cubicBezTo>
                    <a:pt x="789369" y="1743392"/>
                    <a:pt x="828640" y="1743392"/>
                    <a:pt x="860201" y="1724660"/>
                  </a:cubicBezTo>
                  <a:lnTo>
                    <a:pt x="1450156" y="1371937"/>
                  </a:lnTo>
                  <a:cubicBezTo>
                    <a:pt x="1480211" y="1353817"/>
                    <a:pt x="1498611" y="1321307"/>
                    <a:pt x="1498674" y="1286212"/>
                  </a:cubicBezTo>
                  <a:lnTo>
                    <a:pt x="1498674" y="571837"/>
                  </a:lnTo>
                  <a:cubicBezTo>
                    <a:pt x="1498507" y="536848"/>
                    <a:pt x="1480121" y="504475"/>
                    <a:pt x="1450156" y="486410"/>
                  </a:cubicBezTo>
                  <a:lnTo>
                    <a:pt x="860201" y="133389"/>
                  </a:lnTo>
                  <a:cubicBezTo>
                    <a:pt x="844673" y="124281"/>
                    <a:pt x="827007" y="119454"/>
                    <a:pt x="809005" y="119400"/>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143" name="图形 12"/>
          <p:cNvGrpSpPr/>
          <p:nvPr/>
        </p:nvGrpSpPr>
        <p:grpSpPr>
          <a:xfrm>
            <a:off x="1793610" y="6065168"/>
            <a:ext cx="100943" cy="100943"/>
            <a:chOff x="14828156" y="2476500"/>
            <a:chExt cx="1905000" cy="1905000"/>
          </a:xfrm>
          <a:solidFill>
            <a:schemeClr val="tx1">
              <a:lumMod val="75000"/>
              <a:lumOff val="25000"/>
            </a:schemeClr>
          </a:solidFill>
        </p:grpSpPr>
        <p:sp>
          <p:nvSpPr>
            <p:cNvPr id="144" name="任意多边形: 形状 143"/>
            <p:cNvSpPr/>
            <p:nvPr/>
          </p:nvSpPr>
          <p:spPr>
            <a:xfrm>
              <a:off x="14870060" y="2518495"/>
              <a:ext cx="1819424" cy="1819424"/>
            </a:xfrm>
            <a:custGeom>
              <a:avLst/>
              <a:gdLst>
                <a:gd name="connsiteX0" fmla="*/ 910596 w 1819423"/>
                <a:gd name="connsiteY0" fmla="*/ 1820738 h 1819423"/>
                <a:gd name="connsiteX1" fmla="*/ 273 w 1819423"/>
                <a:gd name="connsiteY1" fmla="*/ 910596 h 1819423"/>
                <a:gd name="connsiteX2" fmla="*/ 910415 w 1819423"/>
                <a:gd name="connsiteY2" fmla="*/ 273 h 1819423"/>
                <a:gd name="connsiteX3" fmla="*/ 1419588 w 1819423"/>
                <a:gd name="connsiteY3" fmla="*/ 155947 h 1819423"/>
                <a:gd name="connsiteX4" fmla="*/ 1443588 w 1819423"/>
                <a:gd name="connsiteY4" fmla="*/ 232241 h 1819423"/>
                <a:gd name="connsiteX5" fmla="*/ 1367294 w 1819423"/>
                <a:gd name="connsiteY5" fmla="*/ 256241 h 1819423"/>
                <a:gd name="connsiteX6" fmla="*/ 1357080 w 1819423"/>
                <a:gd name="connsiteY6" fmla="*/ 249411 h 1819423"/>
                <a:gd name="connsiteX7" fmla="*/ 250953 w 1819423"/>
                <a:gd name="connsiteY7" fmla="*/ 462478 h 1819423"/>
                <a:gd name="connsiteX8" fmla="*/ 464021 w 1819423"/>
                <a:gd name="connsiteY8" fmla="*/ 1568605 h 1819423"/>
                <a:gd name="connsiteX9" fmla="*/ 1570148 w 1819423"/>
                <a:gd name="connsiteY9" fmla="*/ 1355538 h 1819423"/>
                <a:gd name="connsiteX10" fmla="*/ 1649974 w 1819423"/>
                <a:gd name="connsiteY10" fmla="*/ 612849 h 1819423"/>
                <a:gd name="connsiteX11" fmla="*/ 1681377 w 1819423"/>
                <a:gd name="connsiteY11" fmla="*/ 539179 h 1819423"/>
                <a:gd name="connsiteX12" fmla="*/ 1755047 w 1819423"/>
                <a:gd name="connsiteY12" fmla="*/ 570582 h 1819423"/>
                <a:gd name="connsiteX13" fmla="*/ 1249115 w 1819423"/>
                <a:gd name="connsiteY13" fmla="*/ 1755170 h 1819423"/>
                <a:gd name="connsiteX14" fmla="*/ 910596 w 1819423"/>
                <a:gd name="connsiteY14" fmla="*/ 1820738 h 181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19423" h="1819423">
                  <a:moveTo>
                    <a:pt x="910596" y="1820738"/>
                  </a:moveTo>
                  <a:cubicBezTo>
                    <a:pt x="407888" y="1820788"/>
                    <a:pt x="322" y="1413303"/>
                    <a:pt x="273" y="910596"/>
                  </a:cubicBezTo>
                  <a:cubicBezTo>
                    <a:pt x="223" y="407888"/>
                    <a:pt x="407707" y="322"/>
                    <a:pt x="910415" y="273"/>
                  </a:cubicBezTo>
                  <a:cubicBezTo>
                    <a:pt x="1091862" y="254"/>
                    <a:pt x="1269173" y="54466"/>
                    <a:pt x="1419588" y="155947"/>
                  </a:cubicBezTo>
                  <a:cubicBezTo>
                    <a:pt x="1447284" y="170387"/>
                    <a:pt x="1458029" y="204546"/>
                    <a:pt x="1443588" y="232241"/>
                  </a:cubicBezTo>
                  <a:cubicBezTo>
                    <a:pt x="1429147" y="259937"/>
                    <a:pt x="1394989" y="270682"/>
                    <a:pt x="1367294" y="256241"/>
                  </a:cubicBezTo>
                  <a:cubicBezTo>
                    <a:pt x="1363651" y="254342"/>
                    <a:pt x="1360226" y="252052"/>
                    <a:pt x="1357080" y="249411"/>
                  </a:cubicBezTo>
                  <a:cubicBezTo>
                    <a:pt x="992795" y="2799"/>
                    <a:pt x="497565" y="98193"/>
                    <a:pt x="250953" y="462478"/>
                  </a:cubicBezTo>
                  <a:cubicBezTo>
                    <a:pt x="4342" y="826764"/>
                    <a:pt x="99735" y="1321993"/>
                    <a:pt x="464021" y="1568605"/>
                  </a:cubicBezTo>
                  <a:cubicBezTo>
                    <a:pt x="828306" y="1815217"/>
                    <a:pt x="1323536" y="1719823"/>
                    <a:pt x="1570148" y="1355538"/>
                  </a:cubicBezTo>
                  <a:cubicBezTo>
                    <a:pt x="1718382" y="1136571"/>
                    <a:pt x="1748290" y="858316"/>
                    <a:pt x="1649974" y="612849"/>
                  </a:cubicBezTo>
                  <a:cubicBezTo>
                    <a:pt x="1638302" y="583834"/>
                    <a:pt x="1652362" y="550851"/>
                    <a:pt x="1681377" y="539179"/>
                  </a:cubicBezTo>
                  <a:cubicBezTo>
                    <a:pt x="1710392" y="527507"/>
                    <a:pt x="1743375" y="541567"/>
                    <a:pt x="1755047" y="570582"/>
                  </a:cubicBezTo>
                  <a:cubicBezTo>
                    <a:pt x="1942453" y="1037406"/>
                    <a:pt x="1715939" y="1567764"/>
                    <a:pt x="1249115" y="1755170"/>
                  </a:cubicBezTo>
                  <a:cubicBezTo>
                    <a:pt x="1141479" y="1798380"/>
                    <a:pt x="1026581" y="1820635"/>
                    <a:pt x="910596" y="1820738"/>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5" name="任意多边形: 形状 144"/>
            <p:cNvSpPr/>
            <p:nvPr/>
          </p:nvSpPr>
          <p:spPr>
            <a:xfrm>
              <a:off x="15132879" y="2781921"/>
              <a:ext cx="1294805" cy="1292944"/>
            </a:xfrm>
            <a:custGeom>
              <a:avLst/>
              <a:gdLst>
                <a:gd name="connsiteX0" fmla="*/ 647777 w 1294804"/>
                <a:gd name="connsiteY0" fmla="*/ 1293886 h 1292944"/>
                <a:gd name="connsiteX1" fmla="*/ 273 w 1294804"/>
                <a:gd name="connsiteY1" fmla="*/ 647777 h 1292944"/>
                <a:gd name="connsiteX2" fmla="*/ 646382 w 1294804"/>
                <a:gd name="connsiteY2" fmla="*/ 273 h 1292944"/>
                <a:gd name="connsiteX3" fmla="*/ 1009429 w 1294804"/>
                <a:gd name="connsiteY3" fmla="*/ 111298 h 1292944"/>
                <a:gd name="connsiteX4" fmla="*/ 1026985 w 1294804"/>
                <a:gd name="connsiteY4" fmla="*/ 189328 h 1292944"/>
                <a:gd name="connsiteX5" fmla="*/ 948955 w 1294804"/>
                <a:gd name="connsiteY5" fmla="*/ 206883 h 1292944"/>
                <a:gd name="connsiteX6" fmla="*/ 945433 w 1294804"/>
                <a:gd name="connsiteY6" fmla="*/ 204464 h 1292944"/>
                <a:gd name="connsiteX7" fmla="*/ 204794 w 1294804"/>
                <a:gd name="connsiteY7" fmla="*/ 349791 h 1292944"/>
                <a:gd name="connsiteX8" fmla="*/ 350121 w 1294804"/>
                <a:gd name="connsiteY8" fmla="*/ 1090431 h 1292944"/>
                <a:gd name="connsiteX9" fmla="*/ 1090760 w 1294804"/>
                <a:gd name="connsiteY9" fmla="*/ 945104 h 1292944"/>
                <a:gd name="connsiteX10" fmla="*/ 1181475 w 1294804"/>
                <a:gd name="connsiteY10" fmla="*/ 647079 h 1292944"/>
                <a:gd name="connsiteX11" fmla="*/ 1143077 w 1294804"/>
                <a:gd name="connsiteY11" fmla="*/ 447352 h 1292944"/>
                <a:gd name="connsiteX12" fmla="*/ 1177860 w 1294804"/>
                <a:gd name="connsiteY12" fmla="*/ 375331 h 1292944"/>
                <a:gd name="connsiteX13" fmla="*/ 1247852 w 1294804"/>
                <a:gd name="connsiteY13" fmla="*/ 405085 h 1292944"/>
                <a:gd name="connsiteX14" fmla="*/ 888539 w 1294804"/>
                <a:gd name="connsiteY14" fmla="*/ 1247197 h 1292944"/>
                <a:gd name="connsiteX15" fmla="*/ 647777 w 1294804"/>
                <a:gd name="connsiteY15" fmla="*/ 1293886 h 129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94804" h="1292944">
                  <a:moveTo>
                    <a:pt x="647777" y="1293886"/>
                  </a:moveTo>
                  <a:cubicBezTo>
                    <a:pt x="290556" y="1294271"/>
                    <a:pt x="658" y="1004998"/>
                    <a:pt x="273" y="647777"/>
                  </a:cubicBezTo>
                  <a:cubicBezTo>
                    <a:pt x="-112" y="290556"/>
                    <a:pt x="289161" y="658"/>
                    <a:pt x="646382" y="273"/>
                  </a:cubicBezTo>
                  <a:cubicBezTo>
                    <a:pt x="775779" y="133"/>
                    <a:pt x="902244" y="38808"/>
                    <a:pt x="1009429" y="111298"/>
                  </a:cubicBezTo>
                  <a:cubicBezTo>
                    <a:pt x="1035825" y="127998"/>
                    <a:pt x="1043684" y="162933"/>
                    <a:pt x="1026985" y="189328"/>
                  </a:cubicBezTo>
                  <a:cubicBezTo>
                    <a:pt x="1010285" y="215723"/>
                    <a:pt x="975350" y="223583"/>
                    <a:pt x="948955" y="206883"/>
                  </a:cubicBezTo>
                  <a:cubicBezTo>
                    <a:pt x="947751" y="206122"/>
                    <a:pt x="946576" y="205315"/>
                    <a:pt x="945433" y="204464"/>
                  </a:cubicBezTo>
                  <a:cubicBezTo>
                    <a:pt x="700781" y="40073"/>
                    <a:pt x="369185" y="105138"/>
                    <a:pt x="204794" y="349791"/>
                  </a:cubicBezTo>
                  <a:cubicBezTo>
                    <a:pt x="40403" y="594444"/>
                    <a:pt x="105468" y="926040"/>
                    <a:pt x="350121" y="1090431"/>
                  </a:cubicBezTo>
                  <a:cubicBezTo>
                    <a:pt x="594774" y="1254822"/>
                    <a:pt x="926369" y="1189756"/>
                    <a:pt x="1090760" y="945104"/>
                  </a:cubicBezTo>
                  <a:cubicBezTo>
                    <a:pt x="1149964" y="856994"/>
                    <a:pt x="1181548" y="753232"/>
                    <a:pt x="1181475" y="647079"/>
                  </a:cubicBezTo>
                  <a:cubicBezTo>
                    <a:pt x="1181545" y="578662"/>
                    <a:pt x="1168511" y="510865"/>
                    <a:pt x="1143077" y="447352"/>
                  </a:cubicBezTo>
                  <a:cubicBezTo>
                    <a:pt x="1132794" y="417859"/>
                    <a:pt x="1148367" y="385614"/>
                    <a:pt x="1177860" y="375331"/>
                  </a:cubicBezTo>
                  <a:cubicBezTo>
                    <a:pt x="1205372" y="365739"/>
                    <a:pt x="1235669" y="378618"/>
                    <a:pt x="1247852" y="405085"/>
                  </a:cubicBezTo>
                  <a:cubicBezTo>
                    <a:pt x="1381173" y="736849"/>
                    <a:pt x="1220303" y="1113876"/>
                    <a:pt x="888539" y="1247197"/>
                  </a:cubicBezTo>
                  <a:cubicBezTo>
                    <a:pt x="811992" y="1277958"/>
                    <a:pt x="730273" y="1293805"/>
                    <a:pt x="647777" y="1293886"/>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6" name="任意多边形: 形状 145"/>
            <p:cNvSpPr/>
            <p:nvPr/>
          </p:nvSpPr>
          <p:spPr>
            <a:xfrm>
              <a:off x="15725615" y="3323655"/>
              <a:ext cx="230684" cy="230684"/>
            </a:xfrm>
            <a:custGeom>
              <a:avLst/>
              <a:gdLst>
                <a:gd name="connsiteX0" fmla="*/ 273 w 230683"/>
                <a:gd name="connsiteY0" fmla="*/ 115763 h 230683"/>
                <a:gd name="connsiteX1" fmla="*/ 115763 w 230683"/>
                <a:gd name="connsiteY1" fmla="*/ 231254 h 230683"/>
                <a:gd name="connsiteX2" fmla="*/ 231254 w 230683"/>
                <a:gd name="connsiteY2" fmla="*/ 115763 h 230683"/>
                <a:gd name="connsiteX3" fmla="*/ 115763 w 230683"/>
                <a:gd name="connsiteY3" fmla="*/ 273 h 230683"/>
                <a:gd name="connsiteX4" fmla="*/ 273 w 230683"/>
                <a:gd name="connsiteY4" fmla="*/ 115763 h 230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0683" h="230683">
                  <a:moveTo>
                    <a:pt x="273" y="115763"/>
                  </a:moveTo>
                  <a:cubicBezTo>
                    <a:pt x="273" y="179547"/>
                    <a:pt x="51979" y="231254"/>
                    <a:pt x="115763" y="231254"/>
                  </a:cubicBezTo>
                  <a:cubicBezTo>
                    <a:pt x="179547" y="231254"/>
                    <a:pt x="231254" y="179547"/>
                    <a:pt x="231254" y="115763"/>
                  </a:cubicBezTo>
                  <a:cubicBezTo>
                    <a:pt x="231254" y="51979"/>
                    <a:pt x="179547" y="273"/>
                    <a:pt x="115763" y="273"/>
                  </a:cubicBezTo>
                  <a:cubicBezTo>
                    <a:pt x="51979" y="273"/>
                    <a:pt x="273" y="51979"/>
                    <a:pt x="273" y="115763"/>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47" name="任意多边形: 形状 146"/>
            <p:cNvSpPr/>
            <p:nvPr/>
          </p:nvSpPr>
          <p:spPr>
            <a:xfrm>
              <a:off x="15844796" y="2621199"/>
              <a:ext cx="812974" cy="812974"/>
            </a:xfrm>
            <a:custGeom>
              <a:avLst/>
              <a:gdLst>
                <a:gd name="connsiteX0" fmla="*/ 796979 w 812973"/>
                <a:gd name="connsiteY0" fmla="*/ 17702 h 812973"/>
                <a:gd name="connsiteX1" fmla="*/ 796996 w 812973"/>
                <a:gd name="connsiteY1" fmla="*/ 101892 h 812973"/>
                <a:gd name="connsiteX2" fmla="*/ 796979 w 812973"/>
                <a:gd name="connsiteY2" fmla="*/ 101909 h 812973"/>
                <a:gd name="connsiteX3" fmla="*/ 84479 w 812973"/>
                <a:gd name="connsiteY3" fmla="*/ 814350 h 812973"/>
                <a:gd name="connsiteX4" fmla="*/ 273 w 812973"/>
                <a:gd name="connsiteY4" fmla="*/ 730173 h 812973"/>
                <a:gd name="connsiteX5" fmla="*/ 712772 w 812973"/>
                <a:gd name="connsiteY5" fmla="*/ 17702 h 812973"/>
                <a:gd name="connsiteX6" fmla="*/ 796949 w 812973"/>
                <a:gd name="connsiteY6" fmla="*/ 17702 h 812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2973" h="812973">
                  <a:moveTo>
                    <a:pt x="796979" y="17702"/>
                  </a:moveTo>
                  <a:cubicBezTo>
                    <a:pt x="820232" y="40946"/>
                    <a:pt x="820240" y="78639"/>
                    <a:pt x="796996" y="101892"/>
                  </a:cubicBezTo>
                  <a:cubicBezTo>
                    <a:pt x="796991" y="101898"/>
                    <a:pt x="796985" y="101904"/>
                    <a:pt x="796979" y="101909"/>
                  </a:cubicBezTo>
                  <a:lnTo>
                    <a:pt x="84479" y="814350"/>
                  </a:lnTo>
                  <a:lnTo>
                    <a:pt x="273" y="730173"/>
                  </a:lnTo>
                  <a:lnTo>
                    <a:pt x="712772" y="17702"/>
                  </a:lnTo>
                  <a:cubicBezTo>
                    <a:pt x="736019" y="-5537"/>
                    <a:pt x="773703" y="-5537"/>
                    <a:pt x="796949" y="17702"/>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grpSp>
        <p:nvGrpSpPr>
          <p:cNvPr id="148" name="图形 14"/>
          <p:cNvGrpSpPr/>
          <p:nvPr/>
        </p:nvGrpSpPr>
        <p:grpSpPr>
          <a:xfrm>
            <a:off x="2150619" y="6065168"/>
            <a:ext cx="100943" cy="100943"/>
            <a:chOff x="17249320" y="2476500"/>
            <a:chExt cx="1905000" cy="1905000"/>
          </a:xfrm>
          <a:solidFill>
            <a:schemeClr val="tx1">
              <a:lumMod val="75000"/>
              <a:lumOff val="25000"/>
            </a:schemeClr>
          </a:solidFill>
        </p:grpSpPr>
        <p:sp>
          <p:nvSpPr>
            <p:cNvPr id="149" name="任意多边形: 形状 148"/>
            <p:cNvSpPr/>
            <p:nvPr/>
          </p:nvSpPr>
          <p:spPr>
            <a:xfrm>
              <a:off x="17468707" y="2500683"/>
              <a:ext cx="1465957" cy="1856631"/>
            </a:xfrm>
            <a:custGeom>
              <a:avLst/>
              <a:gdLst>
                <a:gd name="connsiteX0" fmla="*/ 1275443 w 1465957"/>
                <a:gd name="connsiteY0" fmla="*/ 1225973 h 1856630"/>
                <a:gd name="connsiteX1" fmla="*/ 1225978 w 1465957"/>
                <a:gd name="connsiteY1" fmla="*/ 190777 h 1856630"/>
                <a:gd name="connsiteX2" fmla="*/ 190781 w 1465957"/>
                <a:gd name="connsiteY2" fmla="*/ 240242 h 1856630"/>
                <a:gd name="connsiteX3" fmla="*/ 283 w 1465957"/>
                <a:gd name="connsiteY3" fmla="*/ 731864 h 1856630"/>
                <a:gd name="connsiteX4" fmla="*/ 190783 w 1465957"/>
                <a:gd name="connsiteY4" fmla="*/ 1221508 h 1856630"/>
                <a:gd name="connsiteX5" fmla="*/ 8915 w 1465957"/>
                <a:gd name="connsiteY5" fmla="*/ 1590900 h 1856630"/>
                <a:gd name="connsiteX6" fmla="*/ 14869 w 1465957"/>
                <a:gd name="connsiteY6" fmla="*/ 1667100 h 1856630"/>
                <a:gd name="connsiteX7" fmla="*/ 85413 w 1465957"/>
                <a:gd name="connsiteY7" fmla="*/ 1699247 h 1856630"/>
                <a:gd name="connsiteX8" fmla="*/ 246445 w 1465957"/>
                <a:gd name="connsiteY8" fmla="*/ 1678708 h 1856630"/>
                <a:gd name="connsiteX9" fmla="*/ 328598 w 1465957"/>
                <a:gd name="connsiteY9" fmla="*/ 1819500 h 1856630"/>
                <a:gd name="connsiteX10" fmla="*/ 393190 w 1465957"/>
                <a:gd name="connsiteY10" fmla="*/ 1857600 h 1856630"/>
                <a:gd name="connsiteX11" fmla="*/ 395869 w 1465957"/>
                <a:gd name="connsiteY11" fmla="*/ 1857600 h 1856630"/>
                <a:gd name="connsiteX12" fmla="*/ 460460 w 1465957"/>
                <a:gd name="connsiteY12" fmla="*/ 1816523 h 1856630"/>
                <a:gd name="connsiteX13" fmla="*/ 636375 w 1465957"/>
                <a:gd name="connsiteY13" fmla="*/ 1461717 h 1856630"/>
                <a:gd name="connsiteX14" fmla="*/ 736090 w 1465957"/>
                <a:gd name="connsiteY14" fmla="*/ 1467670 h 1856630"/>
                <a:gd name="connsiteX15" fmla="*/ 832828 w 1465957"/>
                <a:gd name="connsiteY15" fmla="*/ 1461717 h 1856630"/>
                <a:gd name="connsiteX16" fmla="*/ 1005766 w 1465957"/>
                <a:gd name="connsiteY16" fmla="*/ 1816523 h 1856630"/>
                <a:gd name="connsiteX17" fmla="*/ 1070358 w 1465957"/>
                <a:gd name="connsiteY17" fmla="*/ 1857600 h 1856630"/>
                <a:gd name="connsiteX18" fmla="*/ 1073036 w 1465957"/>
                <a:gd name="connsiteY18" fmla="*/ 1857600 h 1856630"/>
                <a:gd name="connsiteX19" fmla="*/ 1137628 w 1465957"/>
                <a:gd name="connsiteY19" fmla="*/ 1819500 h 1856630"/>
                <a:gd name="connsiteX20" fmla="*/ 1219781 w 1465957"/>
                <a:gd name="connsiteY20" fmla="*/ 1678708 h 1856630"/>
                <a:gd name="connsiteX21" fmla="*/ 1378134 w 1465957"/>
                <a:gd name="connsiteY21" fmla="*/ 1699247 h 1856630"/>
                <a:gd name="connsiteX22" fmla="*/ 1448381 w 1465957"/>
                <a:gd name="connsiteY22" fmla="*/ 1669481 h 1856630"/>
                <a:gd name="connsiteX23" fmla="*/ 1454334 w 1465957"/>
                <a:gd name="connsiteY23" fmla="*/ 1593281 h 1856630"/>
                <a:gd name="connsiteX24" fmla="*/ 395571 w 1465957"/>
                <a:gd name="connsiteY24" fmla="*/ 1709665 h 1856630"/>
                <a:gd name="connsiteX25" fmla="*/ 306274 w 1465957"/>
                <a:gd name="connsiteY25" fmla="*/ 1554883 h 1856630"/>
                <a:gd name="connsiteX26" fmla="*/ 132443 w 1465957"/>
                <a:gd name="connsiteY26" fmla="*/ 1577505 h 1856630"/>
                <a:gd name="connsiteX27" fmla="*/ 276508 w 1465957"/>
                <a:gd name="connsiteY27" fmla="*/ 1285505 h 1856630"/>
                <a:gd name="connsiteX28" fmla="*/ 537553 w 1465957"/>
                <a:gd name="connsiteY28" fmla="*/ 1424212 h 1856630"/>
                <a:gd name="connsiteX29" fmla="*/ 733113 w 1465957"/>
                <a:gd name="connsiteY29" fmla="*/ 1366169 h 1856630"/>
                <a:gd name="connsiteX30" fmla="*/ 98808 w 1465957"/>
                <a:gd name="connsiteY30" fmla="*/ 731864 h 1856630"/>
                <a:gd name="connsiteX31" fmla="*/ 733113 w 1465957"/>
                <a:gd name="connsiteY31" fmla="*/ 97558 h 1856630"/>
                <a:gd name="connsiteX32" fmla="*/ 1367419 w 1465957"/>
                <a:gd name="connsiteY32" fmla="*/ 731864 h 1856630"/>
                <a:gd name="connsiteX33" fmla="*/ 733113 w 1465957"/>
                <a:gd name="connsiteY33" fmla="*/ 1366169 h 1856630"/>
                <a:gd name="connsiteX34" fmla="*/ 1158762 w 1465957"/>
                <a:gd name="connsiteY34" fmla="*/ 1556669 h 1856630"/>
                <a:gd name="connsiteX35" fmla="*/ 1065000 w 1465957"/>
                <a:gd name="connsiteY35" fmla="*/ 1717404 h 1856630"/>
                <a:gd name="connsiteX36" fmla="*/ 921232 w 1465957"/>
                <a:gd name="connsiteY36" fmla="*/ 1423022 h 1856630"/>
                <a:gd name="connsiteX37" fmla="*/ 1192099 w 1465957"/>
                <a:gd name="connsiteY37" fmla="*/ 1282528 h 1856630"/>
                <a:gd name="connsiteX38" fmla="*/ 1339439 w 1465957"/>
                <a:gd name="connsiteY38" fmla="*/ 1583161 h 18566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465957" h="1856630">
                  <a:moveTo>
                    <a:pt x="1275443" y="1225973"/>
                  </a:moveTo>
                  <a:cubicBezTo>
                    <a:pt x="1547645" y="926452"/>
                    <a:pt x="1525499" y="462979"/>
                    <a:pt x="1225978" y="190777"/>
                  </a:cubicBezTo>
                  <a:cubicBezTo>
                    <a:pt x="926457" y="-81426"/>
                    <a:pt x="462984" y="-59279"/>
                    <a:pt x="190781" y="240242"/>
                  </a:cubicBezTo>
                  <a:cubicBezTo>
                    <a:pt x="68489" y="374807"/>
                    <a:pt x="592" y="550031"/>
                    <a:pt x="283" y="731864"/>
                  </a:cubicBezTo>
                  <a:cubicBezTo>
                    <a:pt x="-720" y="913352"/>
                    <a:pt x="67391" y="1088418"/>
                    <a:pt x="190783" y="1221508"/>
                  </a:cubicBezTo>
                  <a:lnTo>
                    <a:pt x="8915" y="1590900"/>
                  </a:lnTo>
                  <a:cubicBezTo>
                    <a:pt x="-2246" y="1615649"/>
                    <a:pt x="-1" y="1644384"/>
                    <a:pt x="14869" y="1667100"/>
                  </a:cubicBezTo>
                  <a:cubicBezTo>
                    <a:pt x="30504" y="1690185"/>
                    <a:pt x="57733" y="1702593"/>
                    <a:pt x="85413" y="1699247"/>
                  </a:cubicBezTo>
                  <a:lnTo>
                    <a:pt x="246445" y="1678708"/>
                  </a:lnTo>
                  <a:lnTo>
                    <a:pt x="328598" y="1819500"/>
                  </a:lnTo>
                  <a:cubicBezTo>
                    <a:pt x="341957" y="1842648"/>
                    <a:pt x="366467" y="1857106"/>
                    <a:pt x="393190" y="1857600"/>
                  </a:cubicBezTo>
                  <a:lnTo>
                    <a:pt x="395869" y="1857600"/>
                  </a:lnTo>
                  <a:cubicBezTo>
                    <a:pt x="423271" y="1856687"/>
                    <a:pt x="448012" y="1840953"/>
                    <a:pt x="460460" y="1816523"/>
                  </a:cubicBezTo>
                  <a:lnTo>
                    <a:pt x="636375" y="1461717"/>
                  </a:lnTo>
                  <a:cubicBezTo>
                    <a:pt x="669360" y="1466753"/>
                    <a:pt x="702739" y="1468746"/>
                    <a:pt x="736090" y="1467670"/>
                  </a:cubicBezTo>
                  <a:cubicBezTo>
                    <a:pt x="768237" y="1467670"/>
                    <a:pt x="800681" y="1464694"/>
                    <a:pt x="832828" y="1461717"/>
                  </a:cubicBezTo>
                  <a:lnTo>
                    <a:pt x="1005766" y="1816523"/>
                  </a:lnTo>
                  <a:cubicBezTo>
                    <a:pt x="1018214" y="1840953"/>
                    <a:pt x="1042955" y="1856687"/>
                    <a:pt x="1070358" y="1857600"/>
                  </a:cubicBezTo>
                  <a:lnTo>
                    <a:pt x="1073036" y="1857600"/>
                  </a:lnTo>
                  <a:cubicBezTo>
                    <a:pt x="1099759" y="1857106"/>
                    <a:pt x="1124269" y="1842649"/>
                    <a:pt x="1137628" y="1819500"/>
                  </a:cubicBezTo>
                  <a:lnTo>
                    <a:pt x="1219781" y="1678708"/>
                  </a:lnTo>
                  <a:lnTo>
                    <a:pt x="1378134" y="1699247"/>
                  </a:lnTo>
                  <a:cubicBezTo>
                    <a:pt x="1405119" y="1702120"/>
                    <a:pt x="1431676" y="1690867"/>
                    <a:pt x="1448381" y="1669481"/>
                  </a:cubicBezTo>
                  <a:cubicBezTo>
                    <a:pt x="1463251" y="1646765"/>
                    <a:pt x="1465496" y="1618031"/>
                    <a:pt x="1454334" y="1593281"/>
                  </a:cubicBezTo>
                  <a:close/>
                  <a:moveTo>
                    <a:pt x="395571" y="1709665"/>
                  </a:moveTo>
                  <a:lnTo>
                    <a:pt x="306274" y="1554883"/>
                  </a:lnTo>
                  <a:lnTo>
                    <a:pt x="132443" y="1577505"/>
                  </a:lnTo>
                  <a:lnTo>
                    <a:pt x="276508" y="1285505"/>
                  </a:lnTo>
                  <a:cubicBezTo>
                    <a:pt x="353945" y="1347868"/>
                    <a:pt x="442533" y="1394940"/>
                    <a:pt x="537553" y="1424212"/>
                  </a:cubicBezTo>
                  <a:close/>
                  <a:moveTo>
                    <a:pt x="733113" y="1366169"/>
                  </a:moveTo>
                  <a:cubicBezTo>
                    <a:pt x="382796" y="1366169"/>
                    <a:pt x="98808" y="1082181"/>
                    <a:pt x="98808" y="731864"/>
                  </a:cubicBezTo>
                  <a:cubicBezTo>
                    <a:pt x="98808" y="381547"/>
                    <a:pt x="382796" y="97558"/>
                    <a:pt x="733113" y="97558"/>
                  </a:cubicBezTo>
                  <a:cubicBezTo>
                    <a:pt x="1083430" y="97558"/>
                    <a:pt x="1367419" y="381547"/>
                    <a:pt x="1367419" y="731864"/>
                  </a:cubicBezTo>
                  <a:cubicBezTo>
                    <a:pt x="1367419" y="1082181"/>
                    <a:pt x="1083430" y="1366169"/>
                    <a:pt x="733113" y="1366169"/>
                  </a:cubicBezTo>
                  <a:close/>
                  <a:moveTo>
                    <a:pt x="1158762" y="1556669"/>
                  </a:moveTo>
                  <a:lnTo>
                    <a:pt x="1065000" y="1717404"/>
                  </a:lnTo>
                  <a:lnTo>
                    <a:pt x="921232" y="1423022"/>
                  </a:lnTo>
                  <a:cubicBezTo>
                    <a:pt x="1019104" y="1392541"/>
                    <a:pt x="1110808" y="1344976"/>
                    <a:pt x="1192099" y="1282528"/>
                  </a:cubicBezTo>
                  <a:lnTo>
                    <a:pt x="1339439" y="1583161"/>
                  </a:ln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50" name="任意多边形: 形状 149"/>
            <p:cNvSpPr/>
            <p:nvPr/>
          </p:nvSpPr>
          <p:spPr>
            <a:xfrm>
              <a:off x="17788858" y="2837385"/>
              <a:ext cx="822275" cy="790649"/>
            </a:xfrm>
            <a:custGeom>
              <a:avLst/>
              <a:gdLst>
                <a:gd name="connsiteX0" fmla="*/ 595425 w 822275"/>
                <a:gd name="connsiteY0" fmla="*/ 791640 h 790649"/>
                <a:gd name="connsiteX1" fmla="*/ 540359 w 822275"/>
                <a:gd name="connsiteY1" fmla="*/ 778543 h 790649"/>
                <a:gd name="connsiteX2" fmla="*/ 415343 w 822275"/>
                <a:gd name="connsiteY2" fmla="*/ 713058 h 790649"/>
                <a:gd name="connsiteX3" fmla="*/ 286458 w 822275"/>
                <a:gd name="connsiteY3" fmla="*/ 780329 h 790649"/>
                <a:gd name="connsiteX4" fmla="*/ 234368 w 822275"/>
                <a:gd name="connsiteY4" fmla="*/ 791044 h 790649"/>
                <a:gd name="connsiteX5" fmla="*/ 113944 w 822275"/>
                <a:gd name="connsiteY5" fmla="*/ 668589 h 790649"/>
                <a:gd name="connsiteX6" fmla="*/ 115305 w 822275"/>
                <a:gd name="connsiteY6" fmla="*/ 651443 h 790649"/>
                <a:gd name="connsiteX7" fmla="*/ 135546 w 822275"/>
                <a:gd name="connsiteY7" fmla="*/ 513926 h 790649"/>
                <a:gd name="connsiteX8" fmla="*/ 35236 w 822275"/>
                <a:gd name="connsiteY8" fmla="*/ 415700 h 790649"/>
                <a:gd name="connsiteX9" fmla="*/ 5470 w 822275"/>
                <a:gd name="connsiteY9" fmla="*/ 296637 h 790649"/>
                <a:gd name="connsiteX10" fmla="*/ 5470 w 822275"/>
                <a:gd name="connsiteY10" fmla="*/ 292768 h 790649"/>
                <a:gd name="connsiteX11" fmla="*/ 100423 w 822275"/>
                <a:gd name="connsiteY11" fmla="*/ 213293 h 790649"/>
                <a:gd name="connsiteX12" fmla="*/ 240619 w 822275"/>
                <a:gd name="connsiteY12" fmla="*/ 192458 h 790649"/>
                <a:gd name="connsiteX13" fmla="*/ 303722 w 822275"/>
                <a:gd name="connsiteY13" fmla="*/ 65954 h 790649"/>
                <a:gd name="connsiteX14" fmla="*/ 463541 w 822275"/>
                <a:gd name="connsiteY14" fmla="*/ 12949 h 790649"/>
                <a:gd name="connsiteX15" fmla="*/ 516546 w 822275"/>
                <a:gd name="connsiteY15" fmla="*/ 65954 h 790649"/>
                <a:gd name="connsiteX16" fmla="*/ 579947 w 822275"/>
                <a:gd name="connsiteY16" fmla="*/ 192458 h 790649"/>
                <a:gd name="connsiteX17" fmla="*/ 718357 w 822275"/>
                <a:gd name="connsiteY17" fmla="*/ 212996 h 790649"/>
                <a:gd name="connsiteX18" fmla="*/ 818965 w 822275"/>
                <a:gd name="connsiteY18" fmla="*/ 293958 h 790649"/>
                <a:gd name="connsiteX19" fmla="*/ 793664 w 822275"/>
                <a:gd name="connsiteY19" fmla="*/ 413021 h 790649"/>
                <a:gd name="connsiteX20" fmla="*/ 789199 w 822275"/>
                <a:gd name="connsiteY20" fmla="*/ 417783 h 790649"/>
                <a:gd name="connsiteX21" fmla="*/ 689484 w 822275"/>
                <a:gd name="connsiteY21" fmla="*/ 515415 h 790649"/>
                <a:gd name="connsiteX22" fmla="*/ 714488 w 822275"/>
                <a:gd name="connsiteY22" fmla="*/ 657992 h 790649"/>
                <a:gd name="connsiteX23" fmla="*/ 666863 w 822275"/>
                <a:gd name="connsiteY23" fmla="*/ 770208 h 790649"/>
                <a:gd name="connsiteX24" fmla="*/ 664184 w 822275"/>
                <a:gd name="connsiteY24" fmla="*/ 772292 h 790649"/>
                <a:gd name="connsiteX25" fmla="*/ 595425 w 822275"/>
                <a:gd name="connsiteY25" fmla="*/ 791640 h 790649"/>
                <a:gd name="connsiteX26" fmla="*/ 415343 w 822275"/>
                <a:gd name="connsiteY26" fmla="*/ 602628 h 790649"/>
                <a:gd name="connsiteX27" fmla="*/ 585007 w 822275"/>
                <a:gd name="connsiteY27" fmla="*/ 691925 h 790649"/>
                <a:gd name="connsiteX28" fmla="*/ 608522 w 822275"/>
                <a:gd name="connsiteY28" fmla="*/ 691925 h 790649"/>
                <a:gd name="connsiteX29" fmla="*/ 617154 w 822275"/>
                <a:gd name="connsiteY29" fmla="*/ 670493 h 790649"/>
                <a:gd name="connsiteX30" fmla="*/ 584412 w 822275"/>
                <a:gd name="connsiteY30" fmla="*/ 483863 h 790649"/>
                <a:gd name="connsiteX31" fmla="*/ 718059 w 822275"/>
                <a:gd name="connsiteY31" fmla="*/ 352894 h 790649"/>
                <a:gd name="connsiteX32" fmla="*/ 724905 w 822275"/>
                <a:gd name="connsiteY32" fmla="*/ 323129 h 790649"/>
                <a:gd name="connsiteX33" fmla="*/ 706153 w 822275"/>
                <a:gd name="connsiteY33" fmla="*/ 310329 h 790649"/>
                <a:gd name="connsiteX34" fmla="*/ 518034 w 822275"/>
                <a:gd name="connsiteY34" fmla="*/ 282647 h 790649"/>
                <a:gd name="connsiteX35" fmla="*/ 432012 w 822275"/>
                <a:gd name="connsiteY35" fmla="*/ 110602 h 790649"/>
                <a:gd name="connsiteX36" fmla="*/ 401801 w 822275"/>
                <a:gd name="connsiteY36" fmla="*/ 103011 h 790649"/>
                <a:gd name="connsiteX37" fmla="*/ 394209 w 822275"/>
                <a:gd name="connsiteY37" fmla="*/ 110602 h 790649"/>
                <a:gd name="connsiteX38" fmla="*/ 308187 w 822275"/>
                <a:gd name="connsiteY38" fmla="*/ 282647 h 790649"/>
                <a:gd name="connsiteX39" fmla="*/ 119175 w 822275"/>
                <a:gd name="connsiteY39" fmla="*/ 310627 h 790649"/>
                <a:gd name="connsiteX40" fmla="*/ 101018 w 822275"/>
                <a:gd name="connsiteY40" fmla="*/ 325212 h 790649"/>
                <a:gd name="connsiteX41" fmla="*/ 105780 w 822275"/>
                <a:gd name="connsiteY41" fmla="*/ 348132 h 790649"/>
                <a:gd name="connsiteX42" fmla="*/ 241214 w 822275"/>
                <a:gd name="connsiteY42" fmla="*/ 480589 h 790649"/>
                <a:gd name="connsiteX43" fmla="*/ 213532 w 822275"/>
                <a:gd name="connsiteY43" fmla="*/ 669005 h 790649"/>
                <a:gd name="connsiteX44" fmla="*/ 221271 w 822275"/>
                <a:gd name="connsiteY44" fmla="*/ 688650 h 790649"/>
                <a:gd name="connsiteX45" fmla="*/ 224545 w 822275"/>
                <a:gd name="connsiteY45" fmla="*/ 691329 h 790649"/>
                <a:gd name="connsiteX46" fmla="*/ 234963 w 822275"/>
                <a:gd name="connsiteY46" fmla="*/ 694901 h 790649"/>
                <a:gd name="connsiteX47" fmla="*/ 248358 w 822275"/>
                <a:gd name="connsiteY47" fmla="*/ 692222 h 79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22275" h="790649">
                  <a:moveTo>
                    <a:pt x="595425" y="791640"/>
                  </a:moveTo>
                  <a:cubicBezTo>
                    <a:pt x="576301" y="791617"/>
                    <a:pt x="557446" y="787132"/>
                    <a:pt x="540359" y="778543"/>
                  </a:cubicBezTo>
                  <a:lnTo>
                    <a:pt x="415343" y="713058"/>
                  </a:lnTo>
                  <a:lnTo>
                    <a:pt x="286458" y="780329"/>
                  </a:lnTo>
                  <a:cubicBezTo>
                    <a:pt x="269990" y="787362"/>
                    <a:pt x="252275" y="791006"/>
                    <a:pt x="234368" y="791044"/>
                  </a:cubicBezTo>
                  <a:cubicBezTo>
                    <a:pt x="167299" y="790483"/>
                    <a:pt x="113383" y="735658"/>
                    <a:pt x="113944" y="668589"/>
                  </a:cubicBezTo>
                  <a:cubicBezTo>
                    <a:pt x="113992" y="662849"/>
                    <a:pt x="114447" y="657119"/>
                    <a:pt x="115305" y="651443"/>
                  </a:cubicBezTo>
                  <a:lnTo>
                    <a:pt x="135546" y="513926"/>
                  </a:lnTo>
                  <a:lnTo>
                    <a:pt x="35236" y="415700"/>
                  </a:lnTo>
                  <a:cubicBezTo>
                    <a:pt x="4048" y="384577"/>
                    <a:pt x="-7402" y="338775"/>
                    <a:pt x="5470" y="296637"/>
                  </a:cubicBezTo>
                  <a:lnTo>
                    <a:pt x="5470" y="292768"/>
                  </a:lnTo>
                  <a:cubicBezTo>
                    <a:pt x="20548" y="251143"/>
                    <a:pt x="56794" y="220806"/>
                    <a:pt x="100423" y="213293"/>
                  </a:cubicBezTo>
                  <a:lnTo>
                    <a:pt x="240619" y="192458"/>
                  </a:lnTo>
                  <a:lnTo>
                    <a:pt x="303722" y="65954"/>
                  </a:lnTo>
                  <a:cubicBezTo>
                    <a:pt x="333218" y="7184"/>
                    <a:pt x="404771" y="-16547"/>
                    <a:pt x="463541" y="12949"/>
                  </a:cubicBezTo>
                  <a:cubicBezTo>
                    <a:pt x="486456" y="24449"/>
                    <a:pt x="505046" y="43039"/>
                    <a:pt x="516546" y="65954"/>
                  </a:cubicBezTo>
                  <a:lnTo>
                    <a:pt x="579947" y="192458"/>
                  </a:lnTo>
                  <a:lnTo>
                    <a:pt x="718357" y="212996"/>
                  </a:lnTo>
                  <a:cubicBezTo>
                    <a:pt x="765194" y="217118"/>
                    <a:pt x="804920" y="249086"/>
                    <a:pt x="818965" y="293958"/>
                  </a:cubicBezTo>
                  <a:cubicBezTo>
                    <a:pt x="829797" y="335415"/>
                    <a:pt x="820418" y="379552"/>
                    <a:pt x="793664" y="413021"/>
                  </a:cubicBezTo>
                  <a:lnTo>
                    <a:pt x="789199" y="417783"/>
                  </a:lnTo>
                  <a:lnTo>
                    <a:pt x="689484" y="515415"/>
                  </a:lnTo>
                  <a:lnTo>
                    <a:pt x="714488" y="657992"/>
                  </a:lnTo>
                  <a:cubicBezTo>
                    <a:pt x="719645" y="701198"/>
                    <a:pt x="701521" y="743901"/>
                    <a:pt x="666863" y="770208"/>
                  </a:cubicBezTo>
                  <a:lnTo>
                    <a:pt x="664184" y="772292"/>
                  </a:lnTo>
                  <a:cubicBezTo>
                    <a:pt x="643612" y="785243"/>
                    <a:pt x="619732" y="791963"/>
                    <a:pt x="595425" y="791640"/>
                  </a:cubicBezTo>
                  <a:close/>
                  <a:moveTo>
                    <a:pt x="415343" y="602628"/>
                  </a:moveTo>
                  <a:lnTo>
                    <a:pt x="585007" y="691925"/>
                  </a:lnTo>
                  <a:cubicBezTo>
                    <a:pt x="592416" y="695594"/>
                    <a:pt x="601113" y="695594"/>
                    <a:pt x="608522" y="691925"/>
                  </a:cubicBezTo>
                  <a:cubicBezTo>
                    <a:pt x="614904" y="686749"/>
                    <a:pt x="618167" y="678648"/>
                    <a:pt x="617154" y="670493"/>
                  </a:cubicBezTo>
                  <a:lnTo>
                    <a:pt x="584412" y="483863"/>
                  </a:lnTo>
                  <a:lnTo>
                    <a:pt x="718059" y="352894"/>
                  </a:lnTo>
                  <a:cubicBezTo>
                    <a:pt x="724606" y="344461"/>
                    <a:pt x="727110" y="333574"/>
                    <a:pt x="724905" y="323129"/>
                  </a:cubicBezTo>
                  <a:cubicBezTo>
                    <a:pt x="724905" y="320747"/>
                    <a:pt x="722227" y="313008"/>
                    <a:pt x="706153" y="310329"/>
                  </a:cubicBezTo>
                  <a:lnTo>
                    <a:pt x="518034" y="282647"/>
                  </a:lnTo>
                  <a:lnTo>
                    <a:pt x="432012" y="110602"/>
                  </a:lnTo>
                  <a:cubicBezTo>
                    <a:pt x="425765" y="100163"/>
                    <a:pt x="412239" y="96765"/>
                    <a:pt x="401801" y="103011"/>
                  </a:cubicBezTo>
                  <a:cubicBezTo>
                    <a:pt x="398683" y="104876"/>
                    <a:pt x="396075" y="107484"/>
                    <a:pt x="394209" y="110602"/>
                  </a:cubicBezTo>
                  <a:lnTo>
                    <a:pt x="308187" y="282647"/>
                  </a:lnTo>
                  <a:lnTo>
                    <a:pt x="119175" y="310627"/>
                  </a:lnTo>
                  <a:cubicBezTo>
                    <a:pt x="111044" y="312102"/>
                    <a:pt x="104211" y="317590"/>
                    <a:pt x="101018" y="325212"/>
                  </a:cubicBezTo>
                  <a:cubicBezTo>
                    <a:pt x="98151" y="333139"/>
                    <a:pt x="99993" y="342004"/>
                    <a:pt x="105780" y="348132"/>
                  </a:cubicBezTo>
                  <a:lnTo>
                    <a:pt x="241214" y="480589"/>
                  </a:lnTo>
                  <a:lnTo>
                    <a:pt x="213532" y="669005"/>
                  </a:lnTo>
                  <a:cubicBezTo>
                    <a:pt x="211830" y="676522"/>
                    <a:pt x="214899" y="684315"/>
                    <a:pt x="221271" y="688650"/>
                  </a:cubicBezTo>
                  <a:lnTo>
                    <a:pt x="224545" y="691329"/>
                  </a:lnTo>
                  <a:cubicBezTo>
                    <a:pt x="227513" y="693666"/>
                    <a:pt x="231186" y="694925"/>
                    <a:pt x="234963" y="694901"/>
                  </a:cubicBezTo>
                  <a:cubicBezTo>
                    <a:pt x="239564" y="694934"/>
                    <a:pt x="244123" y="694022"/>
                    <a:pt x="248358" y="692222"/>
                  </a:cubicBezTo>
                  <a:close/>
                </a:path>
              </a:pathLst>
            </a:custGeom>
            <a:grp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sp>
        <p:nvSpPr>
          <p:cNvPr id="181" name="文本框 180"/>
          <p:cNvSpPr txBox="1"/>
          <p:nvPr/>
        </p:nvSpPr>
        <p:spPr>
          <a:xfrm flipH="1">
            <a:off x="914349" y="2038260"/>
            <a:ext cx="4588464" cy="1200329"/>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7200" b="1" i="0" u="none" strike="noStrike" kern="1200" cap="none" spc="0" normalizeH="0" baseline="0" noProof="0" dirty="0">
                <a:ln>
                  <a:noFill/>
                </a:ln>
                <a:gradFill>
                  <a:gsLst>
                    <a:gs pos="0">
                      <a:schemeClr val="accent3"/>
                    </a:gs>
                    <a:gs pos="100000">
                      <a:schemeClr val="accent4"/>
                    </a:gs>
                  </a:gsLst>
                  <a:lin ang="2700000" scaled="1"/>
                </a:gradFill>
                <a:effectLst/>
                <a:uLnTx/>
                <a:uFillTx/>
                <a:latin typeface="思源宋体 CN Heavy" panose="02020900000000000000" pitchFamily="18" charset="-122"/>
                <a:ea typeface="思源宋体 CN Heavy" panose="02020900000000000000" pitchFamily="18" charset="-122"/>
                <a:cs typeface="+mn-cs"/>
              </a:rPr>
              <a:t>THANKS</a:t>
            </a:r>
            <a:endParaRPr kumimoji="0" lang="en-US" altLang="zh-CN" sz="7200" b="1" i="0" u="none" strike="noStrike" kern="1200" cap="none" spc="0" normalizeH="0" baseline="0" noProof="0" dirty="0">
              <a:ln>
                <a:noFill/>
              </a:ln>
              <a:gradFill>
                <a:gsLst>
                  <a:gs pos="0">
                    <a:schemeClr val="accent3"/>
                  </a:gs>
                  <a:gs pos="100000">
                    <a:schemeClr val="accent4"/>
                  </a:gs>
                </a:gsLst>
                <a:lin ang="2700000" scaled="1"/>
              </a:gradFill>
              <a:effectLst/>
              <a:uLnTx/>
              <a:uFillTx/>
              <a:latin typeface="思源宋体 CN Heavy" panose="02020900000000000000" pitchFamily="18" charset="-122"/>
              <a:ea typeface="思源宋体 CN Heavy" panose="02020900000000000000" pitchFamily="18" charset="-122"/>
              <a:cs typeface="+mn-cs"/>
            </a:endParaRPr>
          </a:p>
        </p:txBody>
      </p:sp>
      <p:sp>
        <p:nvSpPr>
          <p:cNvPr id="185" name="文本框 184"/>
          <p:cNvSpPr txBox="1"/>
          <p:nvPr/>
        </p:nvSpPr>
        <p:spPr>
          <a:xfrm flipH="1">
            <a:off x="950683" y="3423562"/>
            <a:ext cx="4588464" cy="276999"/>
          </a:xfrm>
          <a:prstGeom prst="rect">
            <a:avLst/>
          </a:prstGeom>
          <a:noFill/>
        </p:spPr>
        <p:txBody>
          <a:bodyPr wrap="square" rtlCol="0">
            <a:spAutoFit/>
          </a:bodyPr>
          <a:lstStyle/>
          <a:p>
            <a:pPr lvl="0" algn="dist">
              <a:defRPr/>
            </a:pPr>
            <a:r>
              <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rPr>
              <a:t>THANK YOU FOR LISTENING</a:t>
            </a:r>
            <a:endParaRPr lang="en-US" altLang="zh-CN" sz="1200" dirty="0">
              <a:solidFill>
                <a:prstClr val="black">
                  <a:lumMod val="75000"/>
                  <a:lumOff val="25000"/>
                </a:prstClr>
              </a:solidFill>
              <a:latin typeface="思源黑体 CN Light" panose="020B0300000000000000" pitchFamily="34" charset="-122"/>
              <a:ea typeface="思源黑体 CN Light" panose="020B0300000000000000" pitchFamily="34" charset="-122"/>
            </a:endParaRPr>
          </a:p>
        </p:txBody>
      </p:sp>
      <p:sp>
        <p:nvSpPr>
          <p:cNvPr id="187" name="矩形 186"/>
          <p:cNvSpPr/>
          <p:nvPr/>
        </p:nvSpPr>
        <p:spPr>
          <a:xfrm flipH="1">
            <a:off x="1079464" y="4393840"/>
            <a:ext cx="1426233" cy="275590"/>
          </a:xfrm>
          <a:prstGeom prst="rect">
            <a:avLst/>
          </a:prstGeom>
          <a:ln w="6350">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汇报人：</a:t>
            </a:r>
            <a:r>
              <a:rPr kumimoji="0" lang="en-US"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XXX</a:t>
            </a:r>
            <a:endParaRPr kumimoji="0" lang="en-US"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91" name="矩形: 圆角 190"/>
          <p:cNvSpPr/>
          <p:nvPr/>
        </p:nvSpPr>
        <p:spPr>
          <a:xfrm>
            <a:off x="2925967" y="4378912"/>
            <a:ext cx="1696060" cy="306854"/>
          </a:xfrm>
          <a:prstGeom prst="roundRect">
            <a:avLst>
              <a:gd name="adj" fmla="val 50000"/>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92" name="矩形 191"/>
          <p:cNvSpPr/>
          <p:nvPr/>
        </p:nvSpPr>
        <p:spPr>
          <a:xfrm flipH="1">
            <a:off x="3060880" y="4393840"/>
            <a:ext cx="1426233" cy="276999"/>
          </a:xfrm>
          <a:prstGeom prst="rect">
            <a:avLst/>
          </a:prstGeom>
          <a:ln w="6350">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时间：</a:t>
            </a:r>
            <a:r>
              <a:rPr kumimoji="0" lang="en-US" altLang="zh-CN"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rPr>
              <a:t>20XX.XX.XX</a:t>
            </a:r>
            <a:endParaRPr kumimoji="0" lang="zh-CN" altLang="en-US" sz="1200" b="0" i="0" strike="noStrike" kern="120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93" name="任意多边形: 形状 192"/>
          <p:cNvSpPr/>
          <p:nvPr/>
        </p:nvSpPr>
        <p:spPr>
          <a:xfrm>
            <a:off x="5755635" y="1681972"/>
            <a:ext cx="811537" cy="569586"/>
          </a:xfrm>
          <a:custGeom>
            <a:avLst/>
            <a:gdLst>
              <a:gd name="connsiteX0" fmla="*/ 166173 w 185470"/>
              <a:gd name="connsiteY0" fmla="*/ 101608 h 130174"/>
              <a:gd name="connsiteX1" fmla="*/ 158462 w 185470"/>
              <a:gd name="connsiteY1" fmla="*/ 109319 h 130174"/>
              <a:gd name="connsiteX2" fmla="*/ 166173 w 185470"/>
              <a:gd name="connsiteY2" fmla="*/ 117030 h 130174"/>
              <a:gd name="connsiteX3" fmla="*/ 173884 w 185470"/>
              <a:gd name="connsiteY3" fmla="*/ 109319 h 130174"/>
              <a:gd name="connsiteX4" fmla="*/ 166173 w 185470"/>
              <a:gd name="connsiteY4" fmla="*/ 101608 h 130174"/>
              <a:gd name="connsiteX5" fmla="*/ 48680 w 185470"/>
              <a:gd name="connsiteY5" fmla="*/ 60274 h 130174"/>
              <a:gd name="connsiteX6" fmla="*/ 48680 w 185470"/>
              <a:gd name="connsiteY6" fmla="*/ 94682 h 130174"/>
              <a:gd name="connsiteX7" fmla="*/ 60883 w 185470"/>
              <a:gd name="connsiteY7" fmla="*/ 111477 h 130174"/>
              <a:gd name="connsiteX8" fmla="*/ 89857 w 185470"/>
              <a:gd name="connsiteY8" fmla="*/ 118569 h 130174"/>
              <a:gd name="connsiteX9" fmla="*/ 131054 w 185470"/>
              <a:gd name="connsiteY9" fmla="*/ 94656 h 130174"/>
              <a:gd name="connsiteX10" fmla="*/ 131092 w 185470"/>
              <a:gd name="connsiteY10" fmla="*/ 94618 h 130174"/>
              <a:gd name="connsiteX11" fmla="*/ 131092 w 185470"/>
              <a:gd name="connsiteY11" fmla="*/ 60279 h 130174"/>
              <a:gd name="connsiteX12" fmla="*/ 92004 w 185470"/>
              <a:gd name="connsiteY12" fmla="*/ 75700 h 130174"/>
              <a:gd name="connsiteX13" fmla="*/ 89877 w 185470"/>
              <a:gd name="connsiteY13" fmla="*/ 76099 h 130174"/>
              <a:gd name="connsiteX14" fmla="*/ 87749 w 185470"/>
              <a:gd name="connsiteY14" fmla="*/ 75700 h 130174"/>
              <a:gd name="connsiteX15" fmla="*/ 88414 w 185470"/>
              <a:gd name="connsiteY15" fmla="*/ 11977 h 130174"/>
              <a:gd name="connsiteX16" fmla="*/ 21861 w 185470"/>
              <a:gd name="connsiteY16" fmla="*/ 37220 h 130174"/>
              <a:gd name="connsiteX17" fmla="*/ 89877 w 185470"/>
              <a:gd name="connsiteY17" fmla="*/ 64076 h 130174"/>
              <a:gd name="connsiteX18" fmla="*/ 157645 w 185470"/>
              <a:gd name="connsiteY18" fmla="*/ 37315 h 130174"/>
              <a:gd name="connsiteX19" fmla="*/ 90370 w 185470"/>
              <a:gd name="connsiteY19" fmla="*/ 353 h 130174"/>
              <a:gd name="connsiteX20" fmla="*/ 175973 w 185470"/>
              <a:gd name="connsiteY20" fmla="*/ 31673 h 130174"/>
              <a:gd name="connsiteX21" fmla="*/ 179772 w 185470"/>
              <a:gd name="connsiteY21" fmla="*/ 37049 h 130174"/>
              <a:gd name="connsiteX22" fmla="*/ 176106 w 185470"/>
              <a:gd name="connsiteY22" fmla="*/ 42519 h 130174"/>
              <a:gd name="connsiteX23" fmla="*/ 171548 w 185470"/>
              <a:gd name="connsiteY23" fmla="*/ 44317 h 130174"/>
              <a:gd name="connsiteX24" fmla="*/ 171548 w 185470"/>
              <a:gd name="connsiteY24" fmla="*/ 92235 h 130174"/>
              <a:gd name="connsiteX25" fmla="*/ 179810 w 185470"/>
              <a:gd name="connsiteY25" fmla="*/ 95665 h 130174"/>
              <a:gd name="connsiteX26" fmla="*/ 185470 w 185470"/>
              <a:gd name="connsiteY26" fmla="*/ 109319 h 130174"/>
              <a:gd name="connsiteX27" fmla="*/ 166173 w 185470"/>
              <a:gd name="connsiteY27" fmla="*/ 128616 h 130174"/>
              <a:gd name="connsiteX28" fmla="*/ 146857 w 185470"/>
              <a:gd name="connsiteY28" fmla="*/ 109319 h 130174"/>
              <a:gd name="connsiteX29" fmla="*/ 152519 w 185470"/>
              <a:gd name="connsiteY29" fmla="*/ 95673 h 130174"/>
              <a:gd name="connsiteX30" fmla="*/ 159962 w 185470"/>
              <a:gd name="connsiteY30" fmla="*/ 92582 h 130174"/>
              <a:gd name="connsiteX31" fmla="*/ 159962 w 185470"/>
              <a:gd name="connsiteY31" fmla="*/ 48888 h 130174"/>
              <a:gd name="connsiteX32" fmla="*/ 142678 w 185470"/>
              <a:gd name="connsiteY32" fmla="*/ 55707 h 130174"/>
              <a:gd name="connsiteX33" fmla="*/ 142678 w 185470"/>
              <a:gd name="connsiteY33" fmla="*/ 97544 h 130174"/>
              <a:gd name="connsiteX34" fmla="*/ 138133 w 185470"/>
              <a:gd name="connsiteY34" fmla="*/ 102104 h 130174"/>
              <a:gd name="connsiteX35" fmla="*/ 127376 w 185470"/>
              <a:gd name="connsiteY35" fmla="*/ 119880 h 130174"/>
              <a:gd name="connsiteX36" fmla="*/ 89876 w 185470"/>
              <a:gd name="connsiteY36" fmla="*/ 130174 h 130174"/>
              <a:gd name="connsiteX37" fmla="*/ 52372 w 185470"/>
              <a:gd name="connsiteY37" fmla="*/ 119887 h 130174"/>
              <a:gd name="connsiteX38" fmla="*/ 41522 w 185470"/>
              <a:gd name="connsiteY38" fmla="*/ 101992 h 130174"/>
              <a:gd name="connsiteX39" fmla="*/ 37094 w 185470"/>
              <a:gd name="connsiteY39" fmla="*/ 97563 h 130174"/>
              <a:gd name="connsiteX40" fmla="*/ 37094 w 185470"/>
              <a:gd name="connsiteY40" fmla="*/ 94688 h 130174"/>
              <a:gd name="connsiteX41" fmla="*/ 37075 w 185470"/>
              <a:gd name="connsiteY41" fmla="*/ 94656 h 130174"/>
              <a:gd name="connsiteX42" fmla="*/ 37094 w 185470"/>
              <a:gd name="connsiteY42" fmla="*/ 94637 h 130174"/>
              <a:gd name="connsiteX43" fmla="*/ 37094 w 185470"/>
              <a:gd name="connsiteY43" fmla="*/ 55699 h 130174"/>
              <a:gd name="connsiteX44" fmla="*/ 3666 w 185470"/>
              <a:gd name="connsiteY44" fmla="*/ 42500 h 130174"/>
              <a:gd name="connsiteX45" fmla="*/ 0 w 185470"/>
              <a:gd name="connsiteY45" fmla="*/ 37068 h 130174"/>
              <a:gd name="connsiteX46" fmla="*/ 3742 w 185470"/>
              <a:gd name="connsiteY46" fmla="*/ 31692 h 130174"/>
              <a:gd name="connsiteX47" fmla="*/ 86325 w 185470"/>
              <a:gd name="connsiteY47" fmla="*/ 372 h 130174"/>
              <a:gd name="connsiteX48" fmla="*/ 90370 w 185470"/>
              <a:gd name="connsiteY48" fmla="*/ 353 h 13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5470" h="130174">
                <a:moveTo>
                  <a:pt x="166173" y="101608"/>
                </a:moveTo>
                <a:cubicBezTo>
                  <a:pt x="161918" y="101608"/>
                  <a:pt x="158462" y="105065"/>
                  <a:pt x="158462" y="109319"/>
                </a:cubicBezTo>
                <a:cubicBezTo>
                  <a:pt x="158462" y="113574"/>
                  <a:pt x="161918" y="117030"/>
                  <a:pt x="166173" y="117030"/>
                </a:cubicBezTo>
                <a:cubicBezTo>
                  <a:pt x="170427" y="117030"/>
                  <a:pt x="173884" y="113574"/>
                  <a:pt x="173884" y="109319"/>
                </a:cubicBezTo>
                <a:cubicBezTo>
                  <a:pt x="173884" y="105065"/>
                  <a:pt x="170427" y="101608"/>
                  <a:pt x="166173" y="101608"/>
                </a:cubicBezTo>
                <a:close/>
                <a:moveTo>
                  <a:pt x="48680" y="60274"/>
                </a:moveTo>
                <a:lnTo>
                  <a:pt x="48680" y="94682"/>
                </a:lnTo>
                <a:lnTo>
                  <a:pt x="60883" y="111477"/>
                </a:lnTo>
                <a:cubicBezTo>
                  <a:pt x="68390" y="115834"/>
                  <a:pt x="78689" y="118569"/>
                  <a:pt x="89857" y="118569"/>
                </a:cubicBezTo>
                <a:cubicBezTo>
                  <a:pt x="112194" y="118569"/>
                  <a:pt x="131054" y="107610"/>
                  <a:pt x="131054" y="94656"/>
                </a:cubicBezTo>
                <a:lnTo>
                  <a:pt x="131092" y="94618"/>
                </a:lnTo>
                <a:lnTo>
                  <a:pt x="131092" y="60279"/>
                </a:lnTo>
                <a:lnTo>
                  <a:pt x="92004" y="75700"/>
                </a:lnTo>
                <a:cubicBezTo>
                  <a:pt x="91326" y="75964"/>
                  <a:pt x="90604" y="76099"/>
                  <a:pt x="89877" y="76099"/>
                </a:cubicBezTo>
                <a:cubicBezTo>
                  <a:pt x="89155" y="76099"/>
                  <a:pt x="88433" y="75966"/>
                  <a:pt x="87749" y="75700"/>
                </a:cubicBezTo>
                <a:close/>
                <a:moveTo>
                  <a:pt x="88414" y="11977"/>
                </a:moveTo>
                <a:lnTo>
                  <a:pt x="21861" y="37220"/>
                </a:lnTo>
                <a:lnTo>
                  <a:pt x="89877" y="64076"/>
                </a:lnTo>
                <a:lnTo>
                  <a:pt x="157645" y="37315"/>
                </a:lnTo>
                <a:close/>
                <a:moveTo>
                  <a:pt x="90370" y="353"/>
                </a:moveTo>
                <a:lnTo>
                  <a:pt x="175973" y="31673"/>
                </a:lnTo>
                <a:cubicBezTo>
                  <a:pt x="178234" y="32509"/>
                  <a:pt x="179753" y="34637"/>
                  <a:pt x="179772" y="37049"/>
                </a:cubicBezTo>
                <a:cubicBezTo>
                  <a:pt x="179791" y="39461"/>
                  <a:pt x="178348" y="41626"/>
                  <a:pt x="176106" y="42519"/>
                </a:cubicBezTo>
                <a:lnTo>
                  <a:pt x="171548" y="44317"/>
                </a:lnTo>
                <a:lnTo>
                  <a:pt x="171548" y="92235"/>
                </a:lnTo>
                <a:lnTo>
                  <a:pt x="179810" y="95665"/>
                </a:lnTo>
                <a:cubicBezTo>
                  <a:pt x="183305" y="99163"/>
                  <a:pt x="185470" y="103992"/>
                  <a:pt x="185470" y="109319"/>
                </a:cubicBezTo>
                <a:cubicBezTo>
                  <a:pt x="185470" y="119974"/>
                  <a:pt x="176828" y="128616"/>
                  <a:pt x="166173" y="128616"/>
                </a:cubicBezTo>
                <a:cubicBezTo>
                  <a:pt x="155537" y="128616"/>
                  <a:pt x="146857" y="119955"/>
                  <a:pt x="146857" y="109319"/>
                </a:cubicBezTo>
                <a:cubicBezTo>
                  <a:pt x="146857" y="104001"/>
                  <a:pt x="149022" y="99172"/>
                  <a:pt x="152519" y="95673"/>
                </a:cubicBezTo>
                <a:lnTo>
                  <a:pt x="159962" y="92582"/>
                </a:lnTo>
                <a:lnTo>
                  <a:pt x="159962" y="48888"/>
                </a:lnTo>
                <a:lnTo>
                  <a:pt x="142678" y="55707"/>
                </a:lnTo>
                <a:lnTo>
                  <a:pt x="142678" y="97544"/>
                </a:lnTo>
                <a:lnTo>
                  <a:pt x="138133" y="102104"/>
                </a:lnTo>
                <a:lnTo>
                  <a:pt x="127376" y="119880"/>
                </a:lnTo>
                <a:cubicBezTo>
                  <a:pt x="117882" y="126271"/>
                  <a:pt x="104682" y="130174"/>
                  <a:pt x="89876" y="130174"/>
                </a:cubicBezTo>
                <a:cubicBezTo>
                  <a:pt x="75071" y="130174"/>
                  <a:pt x="61871" y="126276"/>
                  <a:pt x="52372" y="119887"/>
                </a:cubicBezTo>
                <a:lnTo>
                  <a:pt x="41522" y="101992"/>
                </a:lnTo>
                <a:lnTo>
                  <a:pt x="37094" y="97563"/>
                </a:lnTo>
                <a:lnTo>
                  <a:pt x="37094" y="94688"/>
                </a:lnTo>
                <a:lnTo>
                  <a:pt x="37075" y="94656"/>
                </a:lnTo>
                <a:lnTo>
                  <a:pt x="37094" y="94637"/>
                </a:lnTo>
                <a:lnTo>
                  <a:pt x="37094" y="55699"/>
                </a:lnTo>
                <a:lnTo>
                  <a:pt x="3666" y="42500"/>
                </a:lnTo>
                <a:cubicBezTo>
                  <a:pt x="1443" y="41626"/>
                  <a:pt x="-19" y="39461"/>
                  <a:pt x="0" y="37068"/>
                </a:cubicBezTo>
                <a:cubicBezTo>
                  <a:pt x="19" y="34675"/>
                  <a:pt x="1500" y="32528"/>
                  <a:pt x="3742" y="31692"/>
                </a:cubicBezTo>
                <a:lnTo>
                  <a:pt x="86325" y="372"/>
                </a:lnTo>
                <a:cubicBezTo>
                  <a:pt x="87616" y="-121"/>
                  <a:pt x="89060" y="-121"/>
                  <a:pt x="90370" y="353"/>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95" name="任意多边形: 形状 194"/>
          <p:cNvSpPr/>
          <p:nvPr/>
        </p:nvSpPr>
        <p:spPr>
          <a:xfrm>
            <a:off x="10113293" y="5276769"/>
            <a:ext cx="401134" cy="330286"/>
          </a:xfrm>
          <a:custGeom>
            <a:avLst/>
            <a:gdLst>
              <a:gd name="connsiteX0" fmla="*/ 69060 w 167009"/>
              <a:gd name="connsiteY0" fmla="*/ 97474 h 137512"/>
              <a:gd name="connsiteX1" fmla="*/ 77208 w 167009"/>
              <a:gd name="connsiteY1" fmla="*/ 97474 h 137512"/>
              <a:gd name="connsiteX2" fmla="*/ 83761 w 167009"/>
              <a:gd name="connsiteY2" fmla="*/ 104027 h 137512"/>
              <a:gd name="connsiteX3" fmla="*/ 77208 w 167009"/>
              <a:gd name="connsiteY3" fmla="*/ 110579 h 137512"/>
              <a:gd name="connsiteX4" fmla="*/ 69060 w 167009"/>
              <a:gd name="connsiteY4" fmla="*/ 110579 h 137512"/>
              <a:gd name="connsiteX5" fmla="*/ 62507 w 167009"/>
              <a:gd name="connsiteY5" fmla="*/ 104027 h 137512"/>
              <a:gd name="connsiteX6" fmla="*/ 69060 w 167009"/>
              <a:gd name="connsiteY6" fmla="*/ 97474 h 137512"/>
              <a:gd name="connsiteX7" fmla="*/ 37189 w 167009"/>
              <a:gd name="connsiteY7" fmla="*/ 97474 h 137512"/>
              <a:gd name="connsiteX8" fmla="*/ 46971 w 167009"/>
              <a:gd name="connsiteY8" fmla="*/ 97474 h 137512"/>
              <a:gd name="connsiteX9" fmla="*/ 53523 w 167009"/>
              <a:gd name="connsiteY9" fmla="*/ 104027 h 137512"/>
              <a:gd name="connsiteX10" fmla="*/ 46971 w 167009"/>
              <a:gd name="connsiteY10" fmla="*/ 110579 h 137512"/>
              <a:gd name="connsiteX11" fmla="*/ 37189 w 167009"/>
              <a:gd name="connsiteY11" fmla="*/ 110579 h 137512"/>
              <a:gd name="connsiteX12" fmla="*/ 30636 w 167009"/>
              <a:gd name="connsiteY12" fmla="*/ 104027 h 137512"/>
              <a:gd name="connsiteX13" fmla="*/ 37189 w 167009"/>
              <a:gd name="connsiteY13" fmla="*/ 97474 h 137512"/>
              <a:gd name="connsiteX14" fmla="*/ 69060 w 167009"/>
              <a:gd name="connsiteY14" fmla="*/ 74359 h 137512"/>
              <a:gd name="connsiteX15" fmla="*/ 77208 w 167009"/>
              <a:gd name="connsiteY15" fmla="*/ 74359 h 137512"/>
              <a:gd name="connsiteX16" fmla="*/ 83761 w 167009"/>
              <a:gd name="connsiteY16" fmla="*/ 80912 h 137512"/>
              <a:gd name="connsiteX17" fmla="*/ 77208 w 167009"/>
              <a:gd name="connsiteY17" fmla="*/ 87464 h 137512"/>
              <a:gd name="connsiteX18" fmla="*/ 69060 w 167009"/>
              <a:gd name="connsiteY18" fmla="*/ 87464 h 137512"/>
              <a:gd name="connsiteX19" fmla="*/ 62507 w 167009"/>
              <a:gd name="connsiteY19" fmla="*/ 80912 h 137512"/>
              <a:gd name="connsiteX20" fmla="*/ 69060 w 167009"/>
              <a:gd name="connsiteY20" fmla="*/ 74359 h 137512"/>
              <a:gd name="connsiteX21" fmla="*/ 37189 w 167009"/>
              <a:gd name="connsiteY21" fmla="*/ 74359 h 137512"/>
              <a:gd name="connsiteX22" fmla="*/ 46971 w 167009"/>
              <a:gd name="connsiteY22" fmla="*/ 74359 h 137512"/>
              <a:gd name="connsiteX23" fmla="*/ 53523 w 167009"/>
              <a:gd name="connsiteY23" fmla="*/ 80912 h 137512"/>
              <a:gd name="connsiteX24" fmla="*/ 46971 w 167009"/>
              <a:gd name="connsiteY24" fmla="*/ 87464 h 137512"/>
              <a:gd name="connsiteX25" fmla="*/ 37189 w 167009"/>
              <a:gd name="connsiteY25" fmla="*/ 87464 h 137512"/>
              <a:gd name="connsiteX26" fmla="*/ 30636 w 167009"/>
              <a:gd name="connsiteY26" fmla="*/ 80912 h 137512"/>
              <a:gd name="connsiteX27" fmla="*/ 37189 w 167009"/>
              <a:gd name="connsiteY27" fmla="*/ 74359 h 137512"/>
              <a:gd name="connsiteX28" fmla="*/ 69060 w 167009"/>
              <a:gd name="connsiteY28" fmla="*/ 51244 h 137512"/>
              <a:gd name="connsiteX29" fmla="*/ 77208 w 167009"/>
              <a:gd name="connsiteY29" fmla="*/ 51244 h 137512"/>
              <a:gd name="connsiteX30" fmla="*/ 83761 w 167009"/>
              <a:gd name="connsiteY30" fmla="*/ 57797 h 137512"/>
              <a:gd name="connsiteX31" fmla="*/ 77208 w 167009"/>
              <a:gd name="connsiteY31" fmla="*/ 64350 h 137512"/>
              <a:gd name="connsiteX32" fmla="*/ 69060 w 167009"/>
              <a:gd name="connsiteY32" fmla="*/ 64350 h 137512"/>
              <a:gd name="connsiteX33" fmla="*/ 62507 w 167009"/>
              <a:gd name="connsiteY33" fmla="*/ 57797 h 137512"/>
              <a:gd name="connsiteX34" fmla="*/ 69060 w 167009"/>
              <a:gd name="connsiteY34" fmla="*/ 51244 h 137512"/>
              <a:gd name="connsiteX35" fmla="*/ 37189 w 167009"/>
              <a:gd name="connsiteY35" fmla="*/ 51244 h 137512"/>
              <a:gd name="connsiteX36" fmla="*/ 46971 w 167009"/>
              <a:gd name="connsiteY36" fmla="*/ 51244 h 137512"/>
              <a:gd name="connsiteX37" fmla="*/ 53523 w 167009"/>
              <a:gd name="connsiteY37" fmla="*/ 57797 h 137512"/>
              <a:gd name="connsiteX38" fmla="*/ 46971 w 167009"/>
              <a:gd name="connsiteY38" fmla="*/ 64350 h 137512"/>
              <a:gd name="connsiteX39" fmla="*/ 37189 w 167009"/>
              <a:gd name="connsiteY39" fmla="*/ 64350 h 137512"/>
              <a:gd name="connsiteX40" fmla="*/ 30636 w 167009"/>
              <a:gd name="connsiteY40" fmla="*/ 57797 h 137512"/>
              <a:gd name="connsiteX41" fmla="*/ 37189 w 167009"/>
              <a:gd name="connsiteY41" fmla="*/ 51244 h 137512"/>
              <a:gd name="connsiteX42" fmla="*/ 103779 w 167009"/>
              <a:gd name="connsiteY42" fmla="*/ 47598 h 137512"/>
              <a:gd name="connsiteX43" fmla="*/ 103779 w 167009"/>
              <a:gd name="connsiteY43" fmla="*/ 124407 h 137512"/>
              <a:gd name="connsiteX44" fmla="*/ 140000 w 167009"/>
              <a:gd name="connsiteY44" fmla="*/ 124407 h 137512"/>
              <a:gd name="connsiteX45" fmla="*/ 140000 w 167009"/>
              <a:gd name="connsiteY45" fmla="*/ 57968 h 137512"/>
              <a:gd name="connsiteX46" fmla="*/ 69060 w 167009"/>
              <a:gd name="connsiteY46" fmla="*/ 28129 h 137512"/>
              <a:gd name="connsiteX47" fmla="*/ 77208 w 167009"/>
              <a:gd name="connsiteY47" fmla="*/ 28129 h 137512"/>
              <a:gd name="connsiteX48" fmla="*/ 83761 w 167009"/>
              <a:gd name="connsiteY48" fmla="*/ 34682 h 137512"/>
              <a:gd name="connsiteX49" fmla="*/ 77208 w 167009"/>
              <a:gd name="connsiteY49" fmla="*/ 41235 h 137512"/>
              <a:gd name="connsiteX50" fmla="*/ 69060 w 167009"/>
              <a:gd name="connsiteY50" fmla="*/ 41235 h 137512"/>
              <a:gd name="connsiteX51" fmla="*/ 62507 w 167009"/>
              <a:gd name="connsiteY51" fmla="*/ 34682 h 137512"/>
              <a:gd name="connsiteX52" fmla="*/ 69060 w 167009"/>
              <a:gd name="connsiteY52" fmla="*/ 28129 h 137512"/>
              <a:gd name="connsiteX53" fmla="*/ 37189 w 167009"/>
              <a:gd name="connsiteY53" fmla="*/ 28129 h 137512"/>
              <a:gd name="connsiteX54" fmla="*/ 46971 w 167009"/>
              <a:gd name="connsiteY54" fmla="*/ 28129 h 137512"/>
              <a:gd name="connsiteX55" fmla="*/ 53523 w 167009"/>
              <a:gd name="connsiteY55" fmla="*/ 34682 h 137512"/>
              <a:gd name="connsiteX56" fmla="*/ 46971 w 167009"/>
              <a:gd name="connsiteY56" fmla="*/ 41235 h 137512"/>
              <a:gd name="connsiteX57" fmla="*/ 37189 w 167009"/>
              <a:gd name="connsiteY57" fmla="*/ 41235 h 137512"/>
              <a:gd name="connsiteX58" fmla="*/ 30636 w 167009"/>
              <a:gd name="connsiteY58" fmla="*/ 34682 h 137512"/>
              <a:gd name="connsiteX59" fmla="*/ 37189 w 167009"/>
              <a:gd name="connsiteY59" fmla="*/ 28129 h 137512"/>
              <a:gd name="connsiteX60" fmla="*/ 27027 w 167009"/>
              <a:gd name="connsiteY60" fmla="*/ 13105 h 137512"/>
              <a:gd name="connsiteX61" fmla="*/ 27027 w 167009"/>
              <a:gd name="connsiteY61" fmla="*/ 124407 h 137512"/>
              <a:gd name="connsiteX62" fmla="*/ 90560 w 167009"/>
              <a:gd name="connsiteY62" fmla="*/ 124407 h 137512"/>
              <a:gd name="connsiteX63" fmla="*/ 90560 w 167009"/>
              <a:gd name="connsiteY63" fmla="*/ 13105 h 137512"/>
              <a:gd name="connsiteX64" fmla="*/ 20475 w 167009"/>
              <a:gd name="connsiteY64" fmla="*/ 0 h 137512"/>
              <a:gd name="connsiteX65" fmla="*/ 97113 w 167009"/>
              <a:gd name="connsiteY65" fmla="*/ 0 h 137512"/>
              <a:gd name="connsiteX66" fmla="*/ 103666 w 167009"/>
              <a:gd name="connsiteY66" fmla="*/ 6552 h 137512"/>
              <a:gd name="connsiteX67" fmla="*/ 103666 w 167009"/>
              <a:gd name="connsiteY67" fmla="*/ 33938 h 137512"/>
              <a:gd name="connsiteX68" fmla="*/ 148357 w 167009"/>
              <a:gd name="connsiteY68" fmla="*/ 46724 h 137512"/>
              <a:gd name="connsiteX69" fmla="*/ 153105 w 167009"/>
              <a:gd name="connsiteY69" fmla="*/ 53030 h 137512"/>
              <a:gd name="connsiteX70" fmla="*/ 153105 w 167009"/>
              <a:gd name="connsiteY70" fmla="*/ 124407 h 137512"/>
              <a:gd name="connsiteX71" fmla="*/ 160456 w 167009"/>
              <a:gd name="connsiteY71" fmla="*/ 124407 h 137512"/>
              <a:gd name="connsiteX72" fmla="*/ 167009 w 167009"/>
              <a:gd name="connsiteY72" fmla="*/ 130959 h 137512"/>
              <a:gd name="connsiteX73" fmla="*/ 160456 w 167009"/>
              <a:gd name="connsiteY73" fmla="*/ 137512 h 137512"/>
              <a:gd name="connsiteX74" fmla="*/ 146552 w 167009"/>
              <a:gd name="connsiteY74" fmla="*/ 137512 h 137512"/>
              <a:gd name="connsiteX75" fmla="*/ 97227 w 167009"/>
              <a:gd name="connsiteY75" fmla="*/ 137512 h 137512"/>
              <a:gd name="connsiteX76" fmla="*/ 97113 w 167009"/>
              <a:gd name="connsiteY76" fmla="*/ 137512 h 137512"/>
              <a:gd name="connsiteX77" fmla="*/ 20475 w 167009"/>
              <a:gd name="connsiteY77" fmla="*/ 137512 h 137512"/>
              <a:gd name="connsiteX78" fmla="*/ 6553 w 167009"/>
              <a:gd name="connsiteY78" fmla="*/ 137512 h 137512"/>
              <a:gd name="connsiteX79" fmla="*/ 0 w 167009"/>
              <a:gd name="connsiteY79" fmla="*/ 130959 h 137512"/>
              <a:gd name="connsiteX80" fmla="*/ 6553 w 167009"/>
              <a:gd name="connsiteY80" fmla="*/ 124407 h 137512"/>
              <a:gd name="connsiteX81" fmla="*/ 13922 w 167009"/>
              <a:gd name="connsiteY81" fmla="*/ 124407 h 137512"/>
              <a:gd name="connsiteX82" fmla="*/ 13922 w 167009"/>
              <a:gd name="connsiteY82" fmla="*/ 6552 h 137512"/>
              <a:gd name="connsiteX83" fmla="*/ 20475 w 167009"/>
              <a:gd name="connsiteY83" fmla="*/ 0 h 13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67009" h="137512">
                <a:moveTo>
                  <a:pt x="69060" y="97474"/>
                </a:moveTo>
                <a:lnTo>
                  <a:pt x="77208" y="97474"/>
                </a:lnTo>
                <a:cubicBezTo>
                  <a:pt x="80836" y="97474"/>
                  <a:pt x="83761" y="100399"/>
                  <a:pt x="83761" y="104027"/>
                </a:cubicBezTo>
                <a:cubicBezTo>
                  <a:pt x="83761" y="107655"/>
                  <a:pt x="80836" y="110579"/>
                  <a:pt x="77208" y="110579"/>
                </a:cubicBezTo>
                <a:lnTo>
                  <a:pt x="69060" y="110579"/>
                </a:lnTo>
                <a:cubicBezTo>
                  <a:pt x="65432" y="110579"/>
                  <a:pt x="62507" y="107655"/>
                  <a:pt x="62507" y="104027"/>
                </a:cubicBezTo>
                <a:cubicBezTo>
                  <a:pt x="62507" y="100399"/>
                  <a:pt x="65432" y="97474"/>
                  <a:pt x="69060" y="97474"/>
                </a:cubicBezTo>
                <a:close/>
                <a:moveTo>
                  <a:pt x="37189" y="97474"/>
                </a:moveTo>
                <a:lnTo>
                  <a:pt x="46971" y="97474"/>
                </a:lnTo>
                <a:cubicBezTo>
                  <a:pt x="50598" y="97474"/>
                  <a:pt x="53523" y="100399"/>
                  <a:pt x="53523" y="104027"/>
                </a:cubicBezTo>
                <a:cubicBezTo>
                  <a:pt x="53523" y="107655"/>
                  <a:pt x="50579" y="110579"/>
                  <a:pt x="46971" y="110579"/>
                </a:cubicBezTo>
                <a:lnTo>
                  <a:pt x="37189" y="110579"/>
                </a:lnTo>
                <a:cubicBezTo>
                  <a:pt x="33561" y="110579"/>
                  <a:pt x="30636" y="107655"/>
                  <a:pt x="30636" y="104027"/>
                </a:cubicBezTo>
                <a:cubicBezTo>
                  <a:pt x="30636" y="100399"/>
                  <a:pt x="33561" y="97474"/>
                  <a:pt x="37189" y="97474"/>
                </a:cubicBezTo>
                <a:close/>
                <a:moveTo>
                  <a:pt x="69060" y="74359"/>
                </a:moveTo>
                <a:lnTo>
                  <a:pt x="77208" y="74359"/>
                </a:lnTo>
                <a:cubicBezTo>
                  <a:pt x="80836" y="74359"/>
                  <a:pt x="83761" y="77284"/>
                  <a:pt x="83761" y="80912"/>
                </a:cubicBezTo>
                <a:cubicBezTo>
                  <a:pt x="83761" y="84540"/>
                  <a:pt x="80836" y="87464"/>
                  <a:pt x="77208" y="87464"/>
                </a:cubicBezTo>
                <a:lnTo>
                  <a:pt x="69060" y="87464"/>
                </a:lnTo>
                <a:cubicBezTo>
                  <a:pt x="65432" y="87464"/>
                  <a:pt x="62507" y="84540"/>
                  <a:pt x="62507" y="80912"/>
                </a:cubicBezTo>
                <a:cubicBezTo>
                  <a:pt x="62507" y="77284"/>
                  <a:pt x="65432" y="74359"/>
                  <a:pt x="69060" y="74359"/>
                </a:cubicBezTo>
                <a:close/>
                <a:moveTo>
                  <a:pt x="37189" y="74359"/>
                </a:moveTo>
                <a:lnTo>
                  <a:pt x="46971" y="74359"/>
                </a:lnTo>
                <a:cubicBezTo>
                  <a:pt x="50598" y="74359"/>
                  <a:pt x="53523" y="77284"/>
                  <a:pt x="53523" y="80912"/>
                </a:cubicBezTo>
                <a:cubicBezTo>
                  <a:pt x="53523" y="84540"/>
                  <a:pt x="50579" y="87464"/>
                  <a:pt x="46971" y="87464"/>
                </a:cubicBezTo>
                <a:lnTo>
                  <a:pt x="37189" y="87464"/>
                </a:lnTo>
                <a:cubicBezTo>
                  <a:pt x="33561" y="87464"/>
                  <a:pt x="30636" y="84540"/>
                  <a:pt x="30636" y="80912"/>
                </a:cubicBezTo>
                <a:cubicBezTo>
                  <a:pt x="30636" y="77284"/>
                  <a:pt x="33561" y="74359"/>
                  <a:pt x="37189" y="74359"/>
                </a:cubicBezTo>
                <a:close/>
                <a:moveTo>
                  <a:pt x="69060" y="51244"/>
                </a:moveTo>
                <a:lnTo>
                  <a:pt x="77208" y="51244"/>
                </a:lnTo>
                <a:cubicBezTo>
                  <a:pt x="80836" y="51244"/>
                  <a:pt x="83761" y="54169"/>
                  <a:pt x="83761" y="57797"/>
                </a:cubicBezTo>
                <a:cubicBezTo>
                  <a:pt x="83761" y="61425"/>
                  <a:pt x="80836" y="64350"/>
                  <a:pt x="77208" y="64350"/>
                </a:cubicBezTo>
                <a:lnTo>
                  <a:pt x="69060" y="64350"/>
                </a:lnTo>
                <a:cubicBezTo>
                  <a:pt x="65432" y="64350"/>
                  <a:pt x="62507" y="61425"/>
                  <a:pt x="62507" y="57797"/>
                </a:cubicBezTo>
                <a:cubicBezTo>
                  <a:pt x="62507" y="54169"/>
                  <a:pt x="65432" y="51244"/>
                  <a:pt x="69060" y="51244"/>
                </a:cubicBezTo>
                <a:close/>
                <a:moveTo>
                  <a:pt x="37189" y="51244"/>
                </a:moveTo>
                <a:lnTo>
                  <a:pt x="46971" y="51244"/>
                </a:lnTo>
                <a:cubicBezTo>
                  <a:pt x="50598" y="51244"/>
                  <a:pt x="53523" y="54169"/>
                  <a:pt x="53523" y="57797"/>
                </a:cubicBezTo>
                <a:cubicBezTo>
                  <a:pt x="53523" y="61425"/>
                  <a:pt x="50579" y="64350"/>
                  <a:pt x="46971" y="64350"/>
                </a:cubicBezTo>
                <a:lnTo>
                  <a:pt x="37189" y="64350"/>
                </a:lnTo>
                <a:cubicBezTo>
                  <a:pt x="33561" y="64350"/>
                  <a:pt x="30636" y="61425"/>
                  <a:pt x="30636" y="57797"/>
                </a:cubicBezTo>
                <a:cubicBezTo>
                  <a:pt x="30636" y="54169"/>
                  <a:pt x="33561" y="51244"/>
                  <a:pt x="37189" y="51244"/>
                </a:cubicBezTo>
                <a:close/>
                <a:moveTo>
                  <a:pt x="103779" y="47598"/>
                </a:moveTo>
                <a:lnTo>
                  <a:pt x="103779" y="124407"/>
                </a:lnTo>
                <a:lnTo>
                  <a:pt x="140000" y="124407"/>
                </a:lnTo>
                <a:lnTo>
                  <a:pt x="140000" y="57968"/>
                </a:lnTo>
                <a:close/>
                <a:moveTo>
                  <a:pt x="69060" y="28129"/>
                </a:moveTo>
                <a:lnTo>
                  <a:pt x="77208" y="28129"/>
                </a:lnTo>
                <a:cubicBezTo>
                  <a:pt x="80836" y="28129"/>
                  <a:pt x="83761" y="31054"/>
                  <a:pt x="83761" y="34682"/>
                </a:cubicBezTo>
                <a:cubicBezTo>
                  <a:pt x="83761" y="38310"/>
                  <a:pt x="80836" y="41235"/>
                  <a:pt x="77208" y="41235"/>
                </a:cubicBezTo>
                <a:lnTo>
                  <a:pt x="69060" y="41235"/>
                </a:lnTo>
                <a:cubicBezTo>
                  <a:pt x="65432" y="41235"/>
                  <a:pt x="62507" y="38310"/>
                  <a:pt x="62507" y="34682"/>
                </a:cubicBezTo>
                <a:cubicBezTo>
                  <a:pt x="62507" y="31054"/>
                  <a:pt x="65432" y="28129"/>
                  <a:pt x="69060" y="28129"/>
                </a:cubicBezTo>
                <a:close/>
                <a:moveTo>
                  <a:pt x="37189" y="28129"/>
                </a:moveTo>
                <a:lnTo>
                  <a:pt x="46971" y="28129"/>
                </a:lnTo>
                <a:cubicBezTo>
                  <a:pt x="50598" y="28129"/>
                  <a:pt x="53523" y="31054"/>
                  <a:pt x="53523" y="34682"/>
                </a:cubicBezTo>
                <a:cubicBezTo>
                  <a:pt x="53523" y="38310"/>
                  <a:pt x="50579" y="41235"/>
                  <a:pt x="46971" y="41235"/>
                </a:cubicBezTo>
                <a:lnTo>
                  <a:pt x="37189" y="41235"/>
                </a:lnTo>
                <a:cubicBezTo>
                  <a:pt x="33561" y="41235"/>
                  <a:pt x="30636" y="38310"/>
                  <a:pt x="30636" y="34682"/>
                </a:cubicBezTo>
                <a:cubicBezTo>
                  <a:pt x="30636" y="31054"/>
                  <a:pt x="33561" y="28129"/>
                  <a:pt x="37189" y="28129"/>
                </a:cubicBezTo>
                <a:close/>
                <a:moveTo>
                  <a:pt x="27027" y="13105"/>
                </a:moveTo>
                <a:lnTo>
                  <a:pt x="27027" y="124407"/>
                </a:lnTo>
                <a:lnTo>
                  <a:pt x="90560" y="124407"/>
                </a:lnTo>
                <a:lnTo>
                  <a:pt x="90560" y="13105"/>
                </a:lnTo>
                <a:close/>
                <a:moveTo>
                  <a:pt x="20475" y="0"/>
                </a:moveTo>
                <a:lnTo>
                  <a:pt x="97113" y="0"/>
                </a:lnTo>
                <a:cubicBezTo>
                  <a:pt x="100741" y="0"/>
                  <a:pt x="103666" y="2925"/>
                  <a:pt x="103666" y="6552"/>
                </a:cubicBezTo>
                <a:lnTo>
                  <a:pt x="103666" y="33938"/>
                </a:lnTo>
                <a:lnTo>
                  <a:pt x="148357" y="46724"/>
                </a:lnTo>
                <a:cubicBezTo>
                  <a:pt x="151168" y="47522"/>
                  <a:pt x="153105" y="50105"/>
                  <a:pt x="153105" y="53030"/>
                </a:cubicBezTo>
                <a:lnTo>
                  <a:pt x="153105" y="124407"/>
                </a:lnTo>
                <a:lnTo>
                  <a:pt x="160456" y="124407"/>
                </a:lnTo>
                <a:cubicBezTo>
                  <a:pt x="164084" y="124407"/>
                  <a:pt x="167009" y="127332"/>
                  <a:pt x="167009" y="130959"/>
                </a:cubicBezTo>
                <a:cubicBezTo>
                  <a:pt x="167009" y="134587"/>
                  <a:pt x="164065" y="137512"/>
                  <a:pt x="160456" y="137512"/>
                </a:cubicBezTo>
                <a:lnTo>
                  <a:pt x="146552" y="137512"/>
                </a:lnTo>
                <a:lnTo>
                  <a:pt x="97227" y="137512"/>
                </a:lnTo>
                <a:lnTo>
                  <a:pt x="97113" y="137512"/>
                </a:lnTo>
                <a:lnTo>
                  <a:pt x="20475" y="137512"/>
                </a:lnTo>
                <a:lnTo>
                  <a:pt x="6553" y="137512"/>
                </a:lnTo>
                <a:cubicBezTo>
                  <a:pt x="2925" y="137512"/>
                  <a:pt x="0" y="134587"/>
                  <a:pt x="0" y="130959"/>
                </a:cubicBezTo>
                <a:cubicBezTo>
                  <a:pt x="0" y="127332"/>
                  <a:pt x="2925" y="124407"/>
                  <a:pt x="6553" y="124407"/>
                </a:cubicBezTo>
                <a:lnTo>
                  <a:pt x="13922" y="124407"/>
                </a:lnTo>
                <a:lnTo>
                  <a:pt x="13922" y="6552"/>
                </a:lnTo>
                <a:cubicBezTo>
                  <a:pt x="13922" y="2925"/>
                  <a:pt x="16847" y="0"/>
                  <a:pt x="20475" y="0"/>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nvGrpSpPr>
          <p:cNvPr id="202" name="组合 201"/>
          <p:cNvGrpSpPr/>
          <p:nvPr/>
        </p:nvGrpSpPr>
        <p:grpSpPr>
          <a:xfrm>
            <a:off x="11379073" y="351562"/>
            <a:ext cx="365196" cy="290739"/>
            <a:chOff x="11190307" y="302473"/>
            <a:chExt cx="414453" cy="289425"/>
          </a:xfrm>
          <a:gradFill>
            <a:gsLst>
              <a:gs pos="0">
                <a:schemeClr val="accent3"/>
              </a:gs>
              <a:gs pos="100000">
                <a:schemeClr val="accent4"/>
              </a:gs>
            </a:gsLst>
            <a:lin ang="2700000" scaled="1"/>
          </a:gradFill>
        </p:grpSpPr>
        <p:sp>
          <p:nvSpPr>
            <p:cNvPr id="199" name="矩形: 圆角 198"/>
            <p:cNvSpPr/>
            <p:nvPr/>
          </p:nvSpPr>
          <p:spPr>
            <a:xfrm>
              <a:off x="11190307" y="302473"/>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200" name="矩形: 圆角 199"/>
            <p:cNvSpPr/>
            <p:nvPr/>
          </p:nvSpPr>
          <p:spPr>
            <a:xfrm>
              <a:off x="11190307" y="420544"/>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201" name="矩形: 圆角 200"/>
            <p:cNvSpPr/>
            <p:nvPr/>
          </p:nvSpPr>
          <p:spPr>
            <a:xfrm>
              <a:off x="11190307" y="546179"/>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grpSp>
      <p:sp>
        <p:nvSpPr>
          <p:cNvPr id="210" name="任意多边形: 形状 209"/>
          <p:cNvSpPr/>
          <p:nvPr/>
        </p:nvSpPr>
        <p:spPr>
          <a:xfrm flipH="1">
            <a:off x="277096" y="5598544"/>
            <a:ext cx="239486" cy="1259456"/>
          </a:xfrm>
          <a:custGeom>
            <a:avLst/>
            <a:gdLst>
              <a:gd name="connsiteX0" fmla="*/ 119742 w 239486"/>
              <a:gd name="connsiteY0" fmla="*/ 0 h 1259456"/>
              <a:gd name="connsiteX1" fmla="*/ 0 w 239486"/>
              <a:gd name="connsiteY1" fmla="*/ 119743 h 1259456"/>
              <a:gd name="connsiteX2" fmla="*/ 0 w 239486"/>
              <a:gd name="connsiteY2" fmla="*/ 1259456 h 1259456"/>
              <a:gd name="connsiteX3" fmla="*/ 239486 w 239486"/>
              <a:gd name="connsiteY3" fmla="*/ 1259456 h 1259456"/>
              <a:gd name="connsiteX4" fmla="*/ 239486 w 239486"/>
              <a:gd name="connsiteY4" fmla="*/ 119743 h 1259456"/>
              <a:gd name="connsiteX5" fmla="*/ 119742 w 239486"/>
              <a:gd name="connsiteY5" fmla="*/ 0 h 125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486" h="1259456">
                <a:moveTo>
                  <a:pt x="119742" y="0"/>
                </a:moveTo>
                <a:cubicBezTo>
                  <a:pt x="53610" y="0"/>
                  <a:pt x="0" y="53611"/>
                  <a:pt x="0" y="119743"/>
                </a:cubicBezTo>
                <a:lnTo>
                  <a:pt x="0" y="1259456"/>
                </a:lnTo>
                <a:lnTo>
                  <a:pt x="239486" y="1259456"/>
                </a:lnTo>
                <a:lnTo>
                  <a:pt x="239486" y="119743"/>
                </a:lnTo>
                <a:cubicBezTo>
                  <a:pt x="239486" y="53611"/>
                  <a:pt x="185874" y="0"/>
                  <a:pt x="119742" y="0"/>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211" name="quotation-right-mark_32194"/>
          <p:cNvSpPr>
            <a:spLocks noChangeAspect="1"/>
          </p:cNvSpPr>
          <p:nvPr/>
        </p:nvSpPr>
        <p:spPr bwMode="auto">
          <a:xfrm flipH="1">
            <a:off x="294778" y="400536"/>
            <a:ext cx="204122" cy="189450"/>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p:spPr>
      </p:sp>
      <p:cxnSp>
        <p:nvCxnSpPr>
          <p:cNvPr id="212" name="直接连接符 211"/>
          <p:cNvCxnSpPr/>
          <p:nvPr/>
        </p:nvCxnSpPr>
        <p:spPr>
          <a:xfrm>
            <a:off x="396839" y="828675"/>
            <a:ext cx="0" cy="2784312"/>
          </a:xfrm>
          <a:prstGeom prst="line">
            <a:avLst/>
          </a:prstGeom>
          <a:noFill/>
          <a:ln w="19050" cap="flat" cmpd="sng" algn="ctr">
            <a:solidFill>
              <a:schemeClr val="accent1"/>
            </a:solidFill>
            <a:prstDash val="solid"/>
            <a:miter lim="800000"/>
          </a:ln>
          <a:effectLst/>
        </p:spPr>
      </p:cxnSp>
      <p:sp>
        <p:nvSpPr>
          <p:cNvPr id="213" name="矩形 212"/>
          <p:cNvSpPr/>
          <p:nvPr/>
        </p:nvSpPr>
        <p:spPr>
          <a:xfrm rot="16200000" flipH="1">
            <a:off x="-302144" y="4421429"/>
            <a:ext cx="1397966" cy="183127"/>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0"/>
              </a:spcBef>
              <a:spcAft>
                <a:spcPts val="0"/>
              </a:spcAft>
              <a:buClrTx/>
              <a:buSzTx/>
              <a:buFontTx/>
              <a:buNone/>
              <a:defRPr/>
            </a:pPr>
            <a:r>
              <a:rPr kumimoji="0" lang="en-US" altLang="zh-CN"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Course template</a:t>
            </a:r>
            <a:endParaRPr kumimoji="0" lang="zh-CN" altLang="en-US"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 name="图片 178"/>
          <p:cNvPicPr>
            <a:picLocks noChangeAspect="1"/>
          </p:cNvPicPr>
          <p:nvPr/>
        </p:nvPicPr>
        <p:blipFill>
          <a:blip r:embed="rId1">
            <a:extLst>
              <a:ext uri="{28A0092B-C50C-407E-A947-70E740481C1C}">
                <a14:useLocalDpi xmlns:a14="http://schemas.microsoft.com/office/drawing/2010/main" val="0"/>
              </a:ext>
            </a:extLst>
          </a:blip>
          <a:srcRect t="13602" r="9425"/>
          <a:stretch>
            <a:fillRect/>
          </a:stretch>
        </p:blipFill>
        <p:spPr>
          <a:xfrm flipH="1">
            <a:off x="2" y="0"/>
            <a:ext cx="8875918" cy="6858000"/>
          </a:xfrm>
          <a:custGeom>
            <a:avLst/>
            <a:gdLst>
              <a:gd name="connsiteX0" fmla="*/ 8875918 w 8875918"/>
              <a:gd name="connsiteY0" fmla="*/ 0 h 6858000"/>
              <a:gd name="connsiteX1" fmla="*/ 0 w 8875918"/>
              <a:gd name="connsiteY1" fmla="*/ 0 h 6858000"/>
              <a:gd name="connsiteX2" fmla="*/ 0 w 8875918"/>
              <a:gd name="connsiteY2" fmla="*/ 6858000 h 6858000"/>
              <a:gd name="connsiteX3" fmla="*/ 8875918 w 887591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875918" h="6858000">
                <a:moveTo>
                  <a:pt x="8875918" y="0"/>
                </a:moveTo>
                <a:lnTo>
                  <a:pt x="0" y="0"/>
                </a:lnTo>
                <a:lnTo>
                  <a:pt x="0" y="6858000"/>
                </a:lnTo>
                <a:lnTo>
                  <a:pt x="8875918" y="6858000"/>
                </a:lnTo>
                <a:close/>
              </a:path>
            </a:pathLst>
          </a:custGeom>
        </p:spPr>
      </p:pic>
      <p:sp>
        <p:nvSpPr>
          <p:cNvPr id="169" name="任意多边形: 形状 168"/>
          <p:cNvSpPr/>
          <p:nvPr/>
        </p:nvSpPr>
        <p:spPr>
          <a:xfrm>
            <a:off x="4833882" y="0"/>
            <a:ext cx="7358118" cy="6858000"/>
          </a:xfrm>
          <a:custGeom>
            <a:avLst/>
            <a:gdLst>
              <a:gd name="connsiteX0" fmla="*/ 0 w 7358118"/>
              <a:gd name="connsiteY0" fmla="*/ 0 h 6858000"/>
              <a:gd name="connsiteX1" fmla="*/ 5587375 w 7358118"/>
              <a:gd name="connsiteY1" fmla="*/ 0 h 6858000"/>
              <a:gd name="connsiteX2" fmla="*/ 7017872 w 7358118"/>
              <a:gd name="connsiteY2" fmla="*/ 0 h 6858000"/>
              <a:gd name="connsiteX3" fmla="*/ 7358118 w 7358118"/>
              <a:gd name="connsiteY3" fmla="*/ 0 h 6858000"/>
              <a:gd name="connsiteX4" fmla="*/ 7358118 w 7358118"/>
              <a:gd name="connsiteY4" fmla="*/ 6827865 h 6858000"/>
              <a:gd name="connsiteX5" fmla="*/ 7017872 w 7358118"/>
              <a:gd name="connsiteY5" fmla="*/ 6827865 h 6858000"/>
              <a:gd name="connsiteX6" fmla="*/ 7017872 w 7358118"/>
              <a:gd name="connsiteY6" fmla="*/ 6858000 h 6858000"/>
              <a:gd name="connsiteX7" fmla="*/ 1214467 w 7358118"/>
              <a:gd name="connsiteY7" fmla="*/ 6858000 h 6858000"/>
              <a:gd name="connsiteX8" fmla="*/ 1195481 w 7358118"/>
              <a:gd name="connsiteY8" fmla="*/ 6802852 h 6858000"/>
              <a:gd name="connsiteX9" fmla="*/ 0 w 7358118"/>
              <a:gd name="connsiteY9"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58118" h="6858000">
                <a:moveTo>
                  <a:pt x="0" y="0"/>
                </a:moveTo>
                <a:lnTo>
                  <a:pt x="5587375" y="0"/>
                </a:lnTo>
                <a:lnTo>
                  <a:pt x="7017872" y="0"/>
                </a:lnTo>
                <a:lnTo>
                  <a:pt x="7358118" y="0"/>
                </a:lnTo>
                <a:lnTo>
                  <a:pt x="7358118" y="6827865"/>
                </a:lnTo>
                <a:lnTo>
                  <a:pt x="7017872" y="6827865"/>
                </a:lnTo>
                <a:lnTo>
                  <a:pt x="7017872" y="6858000"/>
                </a:lnTo>
                <a:lnTo>
                  <a:pt x="1214467" y="6858000"/>
                </a:lnTo>
                <a:lnTo>
                  <a:pt x="1195481" y="6802852"/>
                </a:lnTo>
                <a:cubicBezTo>
                  <a:pt x="796988" y="4535235"/>
                  <a:pt x="2862294" y="3766217"/>
                  <a:pt x="0" y="0"/>
                </a:cubicBezTo>
                <a:close/>
              </a:path>
            </a:pathLst>
          </a:custGeom>
          <a:solidFill>
            <a:schemeClr val="bg1"/>
          </a:solidFill>
          <a:ln>
            <a:noFill/>
          </a:ln>
          <a:effectLst>
            <a:outerShdw blurRad="127000" dist="38100" algn="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45" name="任意多边形: 形状 144"/>
          <p:cNvSpPr/>
          <p:nvPr/>
        </p:nvSpPr>
        <p:spPr>
          <a:xfrm>
            <a:off x="10699062" y="0"/>
            <a:ext cx="1492940" cy="6854585"/>
          </a:xfrm>
          <a:custGeom>
            <a:avLst/>
            <a:gdLst>
              <a:gd name="connsiteX0" fmla="*/ 533782 w 1492940"/>
              <a:gd name="connsiteY0" fmla="*/ 0 h 6854585"/>
              <a:gd name="connsiteX1" fmla="*/ 1492940 w 1492940"/>
              <a:gd name="connsiteY1" fmla="*/ 0 h 6854585"/>
              <a:gd name="connsiteX2" fmla="*/ 1492940 w 1492940"/>
              <a:gd name="connsiteY2" fmla="*/ 6854585 h 6854585"/>
              <a:gd name="connsiteX3" fmla="*/ 752012 w 1492940"/>
              <a:gd name="connsiteY3" fmla="*/ 6854585 h 6854585"/>
              <a:gd name="connsiteX4" fmla="*/ 729230 w 1492940"/>
              <a:gd name="connsiteY4" fmla="*/ 6784091 h 6854585"/>
              <a:gd name="connsiteX5" fmla="*/ 445002 w 1492940"/>
              <a:gd name="connsiteY5" fmla="*/ 252376 h 6854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2940" h="6854585">
                <a:moveTo>
                  <a:pt x="533782" y="0"/>
                </a:moveTo>
                <a:lnTo>
                  <a:pt x="1492940" y="0"/>
                </a:lnTo>
                <a:lnTo>
                  <a:pt x="1492940" y="6854585"/>
                </a:lnTo>
                <a:lnTo>
                  <a:pt x="752012" y="6854585"/>
                </a:lnTo>
                <a:lnTo>
                  <a:pt x="729230" y="6784091"/>
                </a:lnTo>
                <a:cubicBezTo>
                  <a:pt x="461885" y="5985226"/>
                  <a:pt x="-586332" y="3387495"/>
                  <a:pt x="445002" y="252376"/>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43" name="任意多边形: 形状 142"/>
          <p:cNvSpPr/>
          <p:nvPr/>
        </p:nvSpPr>
        <p:spPr>
          <a:xfrm>
            <a:off x="11222091" y="0"/>
            <a:ext cx="969911" cy="6858000"/>
          </a:xfrm>
          <a:custGeom>
            <a:avLst/>
            <a:gdLst>
              <a:gd name="connsiteX0" fmla="*/ 888554 w 969911"/>
              <a:gd name="connsiteY0" fmla="*/ 0 h 6858000"/>
              <a:gd name="connsiteX1" fmla="*/ 969911 w 969911"/>
              <a:gd name="connsiteY1" fmla="*/ 0 h 6858000"/>
              <a:gd name="connsiteX2" fmla="*/ 969911 w 969911"/>
              <a:gd name="connsiteY2" fmla="*/ 6858000 h 6858000"/>
              <a:gd name="connsiteX3" fmla="*/ 628864 w 969911"/>
              <a:gd name="connsiteY3" fmla="*/ 6858000 h 6858000"/>
              <a:gd name="connsiteX4" fmla="*/ 609477 w 969911"/>
              <a:gd name="connsiteY4" fmla="*/ 6796869 h 6858000"/>
              <a:gd name="connsiteX5" fmla="*/ 866687 w 969911"/>
              <a:gd name="connsiteY5" fmla="*/ 406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9911" h="6858000">
                <a:moveTo>
                  <a:pt x="888554" y="0"/>
                </a:moveTo>
                <a:lnTo>
                  <a:pt x="969911" y="0"/>
                </a:lnTo>
                <a:lnTo>
                  <a:pt x="969911" y="6858000"/>
                </a:lnTo>
                <a:lnTo>
                  <a:pt x="628864" y="6858000"/>
                </a:lnTo>
                <a:lnTo>
                  <a:pt x="609477" y="6796869"/>
                </a:lnTo>
                <a:cubicBezTo>
                  <a:pt x="353485" y="6017311"/>
                  <a:pt x="-759151" y="3226639"/>
                  <a:pt x="866687" y="40629"/>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41" name="任意多边形: 形状 140"/>
          <p:cNvSpPr/>
          <p:nvPr/>
        </p:nvSpPr>
        <p:spPr>
          <a:xfrm>
            <a:off x="11730280" y="1446885"/>
            <a:ext cx="461722" cy="5134919"/>
          </a:xfrm>
          <a:custGeom>
            <a:avLst/>
            <a:gdLst>
              <a:gd name="connsiteX0" fmla="*/ 461722 w 461722"/>
              <a:gd name="connsiteY0" fmla="*/ 0 h 5134919"/>
              <a:gd name="connsiteX1" fmla="*/ 461722 w 461722"/>
              <a:gd name="connsiteY1" fmla="*/ 5134919 h 5134919"/>
              <a:gd name="connsiteX2" fmla="*/ 445207 w 461722"/>
              <a:gd name="connsiteY2" fmla="*/ 5085206 h 5134919"/>
              <a:gd name="connsiteX3" fmla="*/ 392069 w 461722"/>
              <a:gd name="connsiteY3" fmla="*/ 186416 h 5134919"/>
            </a:gdLst>
            <a:ahLst/>
            <a:cxnLst>
              <a:cxn ang="0">
                <a:pos x="connsiteX0" y="connsiteY0"/>
              </a:cxn>
              <a:cxn ang="0">
                <a:pos x="connsiteX1" y="connsiteY1"/>
              </a:cxn>
              <a:cxn ang="0">
                <a:pos x="connsiteX2" y="connsiteY2"/>
              </a:cxn>
              <a:cxn ang="0">
                <a:pos x="connsiteX3" y="connsiteY3"/>
              </a:cxn>
            </a:cxnLst>
            <a:rect l="l" t="t" r="r" b="b"/>
            <a:pathLst>
              <a:path w="461722" h="5134919">
                <a:moveTo>
                  <a:pt x="461722" y="0"/>
                </a:moveTo>
                <a:lnTo>
                  <a:pt x="461722" y="5134919"/>
                </a:lnTo>
                <a:lnTo>
                  <a:pt x="445207" y="5085206"/>
                </a:lnTo>
                <a:cubicBezTo>
                  <a:pt x="170017" y="4249346"/>
                  <a:pt x="-373176" y="2376104"/>
                  <a:pt x="392069" y="186416"/>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73" name="任意多边形: 形状 72"/>
          <p:cNvSpPr/>
          <p:nvPr/>
        </p:nvSpPr>
        <p:spPr>
          <a:xfrm rot="21540000">
            <a:off x="605965" y="-13883"/>
            <a:ext cx="1531050" cy="6876543"/>
          </a:xfrm>
          <a:custGeom>
            <a:avLst/>
            <a:gdLst>
              <a:gd name="connsiteX0" fmla="*/ 0 w 1437260"/>
              <a:gd name="connsiteY0" fmla="*/ 0 h 6876543"/>
              <a:gd name="connsiteX1" fmla="*/ 73444 w 1437260"/>
              <a:gd name="connsiteY1" fmla="*/ 1282 h 6876543"/>
              <a:gd name="connsiteX2" fmla="*/ 123071 w 1437260"/>
              <a:gd name="connsiteY2" fmla="*/ 64694 h 6876543"/>
              <a:gd name="connsiteX3" fmla="*/ 1437260 w 1437260"/>
              <a:gd name="connsiteY3" fmla="*/ 4313283 h 6876543"/>
              <a:gd name="connsiteX4" fmla="*/ 1074204 w 1437260"/>
              <a:gd name="connsiteY4" fmla="*/ 6680597 h 6876543"/>
              <a:gd name="connsiteX5" fmla="*/ 1002501 w 1437260"/>
              <a:gd name="connsiteY5" fmla="*/ 6876543 h 6876543"/>
              <a:gd name="connsiteX6" fmla="*/ 444858 w 1437260"/>
              <a:gd name="connsiteY6" fmla="*/ 6866810 h 6876543"/>
              <a:gd name="connsiteX7" fmla="*/ 492082 w 1437260"/>
              <a:gd name="connsiteY7" fmla="*/ 6758692 h 6876543"/>
              <a:gd name="connsiteX8" fmla="*/ 1049681 w 1437260"/>
              <a:gd name="connsiteY8" fmla="*/ 3859741 h 6876543"/>
              <a:gd name="connsiteX9" fmla="*/ 131867 w 1437260"/>
              <a:gd name="connsiteY9" fmla="*/ 220901 h 6876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7260" h="6876543">
                <a:moveTo>
                  <a:pt x="0" y="0"/>
                </a:moveTo>
                <a:lnTo>
                  <a:pt x="73444" y="1282"/>
                </a:lnTo>
                <a:lnTo>
                  <a:pt x="123071" y="64694"/>
                </a:lnTo>
                <a:cubicBezTo>
                  <a:pt x="936191" y="1160940"/>
                  <a:pt x="1437260" y="2660080"/>
                  <a:pt x="1437260" y="4313283"/>
                </a:cubicBezTo>
                <a:cubicBezTo>
                  <a:pt x="1437260" y="5153006"/>
                  <a:pt x="1307985" y="5952980"/>
                  <a:pt x="1074204" y="6680597"/>
                </a:cubicBezTo>
                <a:lnTo>
                  <a:pt x="1002501" y="6876543"/>
                </a:lnTo>
                <a:lnTo>
                  <a:pt x="444858" y="6866810"/>
                </a:lnTo>
                <a:lnTo>
                  <a:pt x="492082" y="6758692"/>
                </a:lnTo>
                <a:cubicBezTo>
                  <a:pt x="847689" y="5896940"/>
                  <a:pt x="1049681" y="4909394"/>
                  <a:pt x="1049681" y="3859741"/>
                </a:cubicBezTo>
                <a:cubicBezTo>
                  <a:pt x="1049682" y="2495193"/>
                  <a:pt x="708314" y="1235605"/>
                  <a:pt x="131867" y="220901"/>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5" name="任意多边形: 形状 74"/>
          <p:cNvSpPr/>
          <p:nvPr/>
        </p:nvSpPr>
        <p:spPr>
          <a:xfrm>
            <a:off x="4822491" y="0"/>
            <a:ext cx="1820354" cy="6858000"/>
          </a:xfrm>
          <a:custGeom>
            <a:avLst/>
            <a:gdLst>
              <a:gd name="connsiteX0" fmla="*/ 0 w 1820354"/>
              <a:gd name="connsiteY0" fmla="*/ 0 h 6858000"/>
              <a:gd name="connsiteX1" fmla="*/ 43645 w 1820354"/>
              <a:gd name="connsiteY1" fmla="*/ 0 h 6858000"/>
              <a:gd name="connsiteX2" fmla="*/ 218631 w 1820354"/>
              <a:gd name="connsiteY2" fmla="*/ 170047 h 6858000"/>
              <a:gd name="connsiteX3" fmla="*/ 1820354 w 1820354"/>
              <a:gd name="connsiteY3" fmla="*/ 4547100 h 6858000"/>
              <a:gd name="connsiteX4" fmla="*/ 1499338 w 1820354"/>
              <a:gd name="connsiteY4" fmla="*/ 6692659 h 6858000"/>
              <a:gd name="connsiteX5" fmla="*/ 1440312 w 1820354"/>
              <a:gd name="connsiteY5" fmla="*/ 6858000 h 6858000"/>
              <a:gd name="connsiteX6" fmla="*/ 630619 w 1820354"/>
              <a:gd name="connsiteY6" fmla="*/ 6858000 h 6858000"/>
              <a:gd name="connsiteX7" fmla="*/ 651869 w 1820354"/>
              <a:gd name="connsiteY7" fmla="*/ 6813273 h 6858000"/>
              <a:gd name="connsiteX8" fmla="*/ 1243261 w 1820354"/>
              <a:gd name="connsiteY8" fmla="*/ 3955047 h 6858000"/>
              <a:gd name="connsiteX9" fmla="*/ 46806 w 1820354"/>
              <a:gd name="connsiteY9" fmla="*/ 574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354" h="6858000">
                <a:moveTo>
                  <a:pt x="0" y="0"/>
                </a:moveTo>
                <a:lnTo>
                  <a:pt x="43645" y="0"/>
                </a:lnTo>
                <a:lnTo>
                  <a:pt x="218631" y="170047"/>
                </a:lnTo>
                <a:cubicBezTo>
                  <a:pt x="1192453" y="1177510"/>
                  <a:pt x="1820354" y="2763360"/>
                  <a:pt x="1820354" y="4547100"/>
                </a:cubicBezTo>
                <a:cubicBezTo>
                  <a:pt x="1820354" y="5308163"/>
                  <a:pt x="1706048" y="6033200"/>
                  <a:pt x="1499338" y="6692659"/>
                </a:cubicBezTo>
                <a:lnTo>
                  <a:pt x="1440312" y="6858000"/>
                </a:lnTo>
                <a:lnTo>
                  <a:pt x="630619" y="6858000"/>
                </a:lnTo>
                <a:lnTo>
                  <a:pt x="651869" y="6813273"/>
                </a:lnTo>
                <a:cubicBezTo>
                  <a:pt x="1027151" y="5979860"/>
                  <a:pt x="1243261" y="5001508"/>
                  <a:pt x="1243261" y="3955047"/>
                </a:cubicBezTo>
                <a:cubicBezTo>
                  <a:pt x="1243261" y="2432922"/>
                  <a:pt x="786037" y="1054897"/>
                  <a:pt x="46806" y="57402"/>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82" name="椭圆 81"/>
          <p:cNvSpPr/>
          <p:nvPr/>
        </p:nvSpPr>
        <p:spPr>
          <a:xfrm>
            <a:off x="5469192" y="5350742"/>
            <a:ext cx="694750" cy="694748"/>
          </a:xfrm>
          <a:prstGeom prst="ellipse">
            <a:avLst/>
          </a:prstGeom>
          <a:solidFill>
            <a:schemeClr val="bg1"/>
          </a:solidFill>
          <a:ln w="1016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19" name="任意多边形: 形状 118"/>
          <p:cNvSpPr/>
          <p:nvPr/>
        </p:nvSpPr>
        <p:spPr>
          <a:xfrm>
            <a:off x="5652792" y="5563267"/>
            <a:ext cx="327550" cy="269698"/>
          </a:xfrm>
          <a:custGeom>
            <a:avLst/>
            <a:gdLst>
              <a:gd name="connsiteX0" fmla="*/ 69060 w 167009"/>
              <a:gd name="connsiteY0" fmla="*/ 97474 h 137512"/>
              <a:gd name="connsiteX1" fmla="*/ 77208 w 167009"/>
              <a:gd name="connsiteY1" fmla="*/ 97474 h 137512"/>
              <a:gd name="connsiteX2" fmla="*/ 83761 w 167009"/>
              <a:gd name="connsiteY2" fmla="*/ 104027 h 137512"/>
              <a:gd name="connsiteX3" fmla="*/ 77208 w 167009"/>
              <a:gd name="connsiteY3" fmla="*/ 110579 h 137512"/>
              <a:gd name="connsiteX4" fmla="*/ 69060 w 167009"/>
              <a:gd name="connsiteY4" fmla="*/ 110579 h 137512"/>
              <a:gd name="connsiteX5" fmla="*/ 62507 w 167009"/>
              <a:gd name="connsiteY5" fmla="*/ 104027 h 137512"/>
              <a:gd name="connsiteX6" fmla="*/ 69060 w 167009"/>
              <a:gd name="connsiteY6" fmla="*/ 97474 h 137512"/>
              <a:gd name="connsiteX7" fmla="*/ 37189 w 167009"/>
              <a:gd name="connsiteY7" fmla="*/ 97474 h 137512"/>
              <a:gd name="connsiteX8" fmla="*/ 46971 w 167009"/>
              <a:gd name="connsiteY8" fmla="*/ 97474 h 137512"/>
              <a:gd name="connsiteX9" fmla="*/ 53523 w 167009"/>
              <a:gd name="connsiteY9" fmla="*/ 104027 h 137512"/>
              <a:gd name="connsiteX10" fmla="*/ 46971 w 167009"/>
              <a:gd name="connsiteY10" fmla="*/ 110579 h 137512"/>
              <a:gd name="connsiteX11" fmla="*/ 37189 w 167009"/>
              <a:gd name="connsiteY11" fmla="*/ 110579 h 137512"/>
              <a:gd name="connsiteX12" fmla="*/ 30636 w 167009"/>
              <a:gd name="connsiteY12" fmla="*/ 104027 h 137512"/>
              <a:gd name="connsiteX13" fmla="*/ 37189 w 167009"/>
              <a:gd name="connsiteY13" fmla="*/ 97474 h 137512"/>
              <a:gd name="connsiteX14" fmla="*/ 69060 w 167009"/>
              <a:gd name="connsiteY14" fmla="*/ 74359 h 137512"/>
              <a:gd name="connsiteX15" fmla="*/ 77208 w 167009"/>
              <a:gd name="connsiteY15" fmla="*/ 74359 h 137512"/>
              <a:gd name="connsiteX16" fmla="*/ 83761 w 167009"/>
              <a:gd name="connsiteY16" fmla="*/ 80912 h 137512"/>
              <a:gd name="connsiteX17" fmla="*/ 77208 w 167009"/>
              <a:gd name="connsiteY17" fmla="*/ 87464 h 137512"/>
              <a:gd name="connsiteX18" fmla="*/ 69060 w 167009"/>
              <a:gd name="connsiteY18" fmla="*/ 87464 h 137512"/>
              <a:gd name="connsiteX19" fmla="*/ 62507 w 167009"/>
              <a:gd name="connsiteY19" fmla="*/ 80912 h 137512"/>
              <a:gd name="connsiteX20" fmla="*/ 69060 w 167009"/>
              <a:gd name="connsiteY20" fmla="*/ 74359 h 137512"/>
              <a:gd name="connsiteX21" fmla="*/ 37189 w 167009"/>
              <a:gd name="connsiteY21" fmla="*/ 74359 h 137512"/>
              <a:gd name="connsiteX22" fmla="*/ 46971 w 167009"/>
              <a:gd name="connsiteY22" fmla="*/ 74359 h 137512"/>
              <a:gd name="connsiteX23" fmla="*/ 53523 w 167009"/>
              <a:gd name="connsiteY23" fmla="*/ 80912 h 137512"/>
              <a:gd name="connsiteX24" fmla="*/ 46971 w 167009"/>
              <a:gd name="connsiteY24" fmla="*/ 87464 h 137512"/>
              <a:gd name="connsiteX25" fmla="*/ 37189 w 167009"/>
              <a:gd name="connsiteY25" fmla="*/ 87464 h 137512"/>
              <a:gd name="connsiteX26" fmla="*/ 30636 w 167009"/>
              <a:gd name="connsiteY26" fmla="*/ 80912 h 137512"/>
              <a:gd name="connsiteX27" fmla="*/ 37189 w 167009"/>
              <a:gd name="connsiteY27" fmla="*/ 74359 h 137512"/>
              <a:gd name="connsiteX28" fmla="*/ 69060 w 167009"/>
              <a:gd name="connsiteY28" fmla="*/ 51244 h 137512"/>
              <a:gd name="connsiteX29" fmla="*/ 77208 w 167009"/>
              <a:gd name="connsiteY29" fmla="*/ 51244 h 137512"/>
              <a:gd name="connsiteX30" fmla="*/ 83761 w 167009"/>
              <a:gd name="connsiteY30" fmla="*/ 57797 h 137512"/>
              <a:gd name="connsiteX31" fmla="*/ 77208 w 167009"/>
              <a:gd name="connsiteY31" fmla="*/ 64350 h 137512"/>
              <a:gd name="connsiteX32" fmla="*/ 69060 w 167009"/>
              <a:gd name="connsiteY32" fmla="*/ 64350 h 137512"/>
              <a:gd name="connsiteX33" fmla="*/ 62507 w 167009"/>
              <a:gd name="connsiteY33" fmla="*/ 57797 h 137512"/>
              <a:gd name="connsiteX34" fmla="*/ 69060 w 167009"/>
              <a:gd name="connsiteY34" fmla="*/ 51244 h 137512"/>
              <a:gd name="connsiteX35" fmla="*/ 37189 w 167009"/>
              <a:gd name="connsiteY35" fmla="*/ 51244 h 137512"/>
              <a:gd name="connsiteX36" fmla="*/ 46971 w 167009"/>
              <a:gd name="connsiteY36" fmla="*/ 51244 h 137512"/>
              <a:gd name="connsiteX37" fmla="*/ 53523 w 167009"/>
              <a:gd name="connsiteY37" fmla="*/ 57797 h 137512"/>
              <a:gd name="connsiteX38" fmla="*/ 46971 w 167009"/>
              <a:gd name="connsiteY38" fmla="*/ 64350 h 137512"/>
              <a:gd name="connsiteX39" fmla="*/ 37189 w 167009"/>
              <a:gd name="connsiteY39" fmla="*/ 64350 h 137512"/>
              <a:gd name="connsiteX40" fmla="*/ 30636 w 167009"/>
              <a:gd name="connsiteY40" fmla="*/ 57797 h 137512"/>
              <a:gd name="connsiteX41" fmla="*/ 37189 w 167009"/>
              <a:gd name="connsiteY41" fmla="*/ 51244 h 137512"/>
              <a:gd name="connsiteX42" fmla="*/ 103779 w 167009"/>
              <a:gd name="connsiteY42" fmla="*/ 47598 h 137512"/>
              <a:gd name="connsiteX43" fmla="*/ 103779 w 167009"/>
              <a:gd name="connsiteY43" fmla="*/ 124407 h 137512"/>
              <a:gd name="connsiteX44" fmla="*/ 140000 w 167009"/>
              <a:gd name="connsiteY44" fmla="*/ 124407 h 137512"/>
              <a:gd name="connsiteX45" fmla="*/ 140000 w 167009"/>
              <a:gd name="connsiteY45" fmla="*/ 57968 h 137512"/>
              <a:gd name="connsiteX46" fmla="*/ 69060 w 167009"/>
              <a:gd name="connsiteY46" fmla="*/ 28129 h 137512"/>
              <a:gd name="connsiteX47" fmla="*/ 77208 w 167009"/>
              <a:gd name="connsiteY47" fmla="*/ 28129 h 137512"/>
              <a:gd name="connsiteX48" fmla="*/ 83761 w 167009"/>
              <a:gd name="connsiteY48" fmla="*/ 34682 h 137512"/>
              <a:gd name="connsiteX49" fmla="*/ 77208 w 167009"/>
              <a:gd name="connsiteY49" fmla="*/ 41235 h 137512"/>
              <a:gd name="connsiteX50" fmla="*/ 69060 w 167009"/>
              <a:gd name="connsiteY50" fmla="*/ 41235 h 137512"/>
              <a:gd name="connsiteX51" fmla="*/ 62507 w 167009"/>
              <a:gd name="connsiteY51" fmla="*/ 34682 h 137512"/>
              <a:gd name="connsiteX52" fmla="*/ 69060 w 167009"/>
              <a:gd name="connsiteY52" fmla="*/ 28129 h 137512"/>
              <a:gd name="connsiteX53" fmla="*/ 37189 w 167009"/>
              <a:gd name="connsiteY53" fmla="*/ 28129 h 137512"/>
              <a:gd name="connsiteX54" fmla="*/ 46971 w 167009"/>
              <a:gd name="connsiteY54" fmla="*/ 28129 h 137512"/>
              <a:gd name="connsiteX55" fmla="*/ 53523 w 167009"/>
              <a:gd name="connsiteY55" fmla="*/ 34682 h 137512"/>
              <a:gd name="connsiteX56" fmla="*/ 46971 w 167009"/>
              <a:gd name="connsiteY56" fmla="*/ 41235 h 137512"/>
              <a:gd name="connsiteX57" fmla="*/ 37189 w 167009"/>
              <a:gd name="connsiteY57" fmla="*/ 41235 h 137512"/>
              <a:gd name="connsiteX58" fmla="*/ 30636 w 167009"/>
              <a:gd name="connsiteY58" fmla="*/ 34682 h 137512"/>
              <a:gd name="connsiteX59" fmla="*/ 37189 w 167009"/>
              <a:gd name="connsiteY59" fmla="*/ 28129 h 137512"/>
              <a:gd name="connsiteX60" fmla="*/ 27027 w 167009"/>
              <a:gd name="connsiteY60" fmla="*/ 13105 h 137512"/>
              <a:gd name="connsiteX61" fmla="*/ 27027 w 167009"/>
              <a:gd name="connsiteY61" fmla="*/ 124407 h 137512"/>
              <a:gd name="connsiteX62" fmla="*/ 90560 w 167009"/>
              <a:gd name="connsiteY62" fmla="*/ 124407 h 137512"/>
              <a:gd name="connsiteX63" fmla="*/ 90560 w 167009"/>
              <a:gd name="connsiteY63" fmla="*/ 13105 h 137512"/>
              <a:gd name="connsiteX64" fmla="*/ 20475 w 167009"/>
              <a:gd name="connsiteY64" fmla="*/ 0 h 137512"/>
              <a:gd name="connsiteX65" fmla="*/ 97113 w 167009"/>
              <a:gd name="connsiteY65" fmla="*/ 0 h 137512"/>
              <a:gd name="connsiteX66" fmla="*/ 103666 w 167009"/>
              <a:gd name="connsiteY66" fmla="*/ 6552 h 137512"/>
              <a:gd name="connsiteX67" fmla="*/ 103666 w 167009"/>
              <a:gd name="connsiteY67" fmla="*/ 33938 h 137512"/>
              <a:gd name="connsiteX68" fmla="*/ 148357 w 167009"/>
              <a:gd name="connsiteY68" fmla="*/ 46724 h 137512"/>
              <a:gd name="connsiteX69" fmla="*/ 153105 w 167009"/>
              <a:gd name="connsiteY69" fmla="*/ 53030 h 137512"/>
              <a:gd name="connsiteX70" fmla="*/ 153105 w 167009"/>
              <a:gd name="connsiteY70" fmla="*/ 124407 h 137512"/>
              <a:gd name="connsiteX71" fmla="*/ 160456 w 167009"/>
              <a:gd name="connsiteY71" fmla="*/ 124407 h 137512"/>
              <a:gd name="connsiteX72" fmla="*/ 167009 w 167009"/>
              <a:gd name="connsiteY72" fmla="*/ 130959 h 137512"/>
              <a:gd name="connsiteX73" fmla="*/ 160456 w 167009"/>
              <a:gd name="connsiteY73" fmla="*/ 137512 h 137512"/>
              <a:gd name="connsiteX74" fmla="*/ 146552 w 167009"/>
              <a:gd name="connsiteY74" fmla="*/ 137512 h 137512"/>
              <a:gd name="connsiteX75" fmla="*/ 97227 w 167009"/>
              <a:gd name="connsiteY75" fmla="*/ 137512 h 137512"/>
              <a:gd name="connsiteX76" fmla="*/ 97113 w 167009"/>
              <a:gd name="connsiteY76" fmla="*/ 137512 h 137512"/>
              <a:gd name="connsiteX77" fmla="*/ 20475 w 167009"/>
              <a:gd name="connsiteY77" fmla="*/ 137512 h 137512"/>
              <a:gd name="connsiteX78" fmla="*/ 6553 w 167009"/>
              <a:gd name="connsiteY78" fmla="*/ 137512 h 137512"/>
              <a:gd name="connsiteX79" fmla="*/ 0 w 167009"/>
              <a:gd name="connsiteY79" fmla="*/ 130959 h 137512"/>
              <a:gd name="connsiteX80" fmla="*/ 6553 w 167009"/>
              <a:gd name="connsiteY80" fmla="*/ 124407 h 137512"/>
              <a:gd name="connsiteX81" fmla="*/ 13922 w 167009"/>
              <a:gd name="connsiteY81" fmla="*/ 124407 h 137512"/>
              <a:gd name="connsiteX82" fmla="*/ 13922 w 167009"/>
              <a:gd name="connsiteY82" fmla="*/ 6552 h 137512"/>
              <a:gd name="connsiteX83" fmla="*/ 20475 w 167009"/>
              <a:gd name="connsiteY83" fmla="*/ 0 h 13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67009" h="137512">
                <a:moveTo>
                  <a:pt x="69060" y="97474"/>
                </a:moveTo>
                <a:lnTo>
                  <a:pt x="77208" y="97474"/>
                </a:lnTo>
                <a:cubicBezTo>
                  <a:pt x="80836" y="97474"/>
                  <a:pt x="83761" y="100399"/>
                  <a:pt x="83761" y="104027"/>
                </a:cubicBezTo>
                <a:cubicBezTo>
                  <a:pt x="83761" y="107655"/>
                  <a:pt x="80836" y="110579"/>
                  <a:pt x="77208" y="110579"/>
                </a:cubicBezTo>
                <a:lnTo>
                  <a:pt x="69060" y="110579"/>
                </a:lnTo>
                <a:cubicBezTo>
                  <a:pt x="65432" y="110579"/>
                  <a:pt x="62507" y="107655"/>
                  <a:pt x="62507" y="104027"/>
                </a:cubicBezTo>
                <a:cubicBezTo>
                  <a:pt x="62507" y="100399"/>
                  <a:pt x="65432" y="97474"/>
                  <a:pt x="69060" y="97474"/>
                </a:cubicBezTo>
                <a:close/>
                <a:moveTo>
                  <a:pt x="37189" y="97474"/>
                </a:moveTo>
                <a:lnTo>
                  <a:pt x="46971" y="97474"/>
                </a:lnTo>
                <a:cubicBezTo>
                  <a:pt x="50598" y="97474"/>
                  <a:pt x="53523" y="100399"/>
                  <a:pt x="53523" y="104027"/>
                </a:cubicBezTo>
                <a:cubicBezTo>
                  <a:pt x="53523" y="107655"/>
                  <a:pt x="50579" y="110579"/>
                  <a:pt x="46971" y="110579"/>
                </a:cubicBezTo>
                <a:lnTo>
                  <a:pt x="37189" y="110579"/>
                </a:lnTo>
                <a:cubicBezTo>
                  <a:pt x="33561" y="110579"/>
                  <a:pt x="30636" y="107655"/>
                  <a:pt x="30636" y="104027"/>
                </a:cubicBezTo>
                <a:cubicBezTo>
                  <a:pt x="30636" y="100399"/>
                  <a:pt x="33561" y="97474"/>
                  <a:pt x="37189" y="97474"/>
                </a:cubicBezTo>
                <a:close/>
                <a:moveTo>
                  <a:pt x="69060" y="74359"/>
                </a:moveTo>
                <a:lnTo>
                  <a:pt x="77208" y="74359"/>
                </a:lnTo>
                <a:cubicBezTo>
                  <a:pt x="80836" y="74359"/>
                  <a:pt x="83761" y="77284"/>
                  <a:pt x="83761" y="80912"/>
                </a:cubicBezTo>
                <a:cubicBezTo>
                  <a:pt x="83761" y="84540"/>
                  <a:pt x="80836" y="87464"/>
                  <a:pt x="77208" y="87464"/>
                </a:cubicBezTo>
                <a:lnTo>
                  <a:pt x="69060" y="87464"/>
                </a:lnTo>
                <a:cubicBezTo>
                  <a:pt x="65432" y="87464"/>
                  <a:pt x="62507" y="84540"/>
                  <a:pt x="62507" y="80912"/>
                </a:cubicBezTo>
                <a:cubicBezTo>
                  <a:pt x="62507" y="77284"/>
                  <a:pt x="65432" y="74359"/>
                  <a:pt x="69060" y="74359"/>
                </a:cubicBezTo>
                <a:close/>
                <a:moveTo>
                  <a:pt x="37189" y="74359"/>
                </a:moveTo>
                <a:lnTo>
                  <a:pt x="46971" y="74359"/>
                </a:lnTo>
                <a:cubicBezTo>
                  <a:pt x="50598" y="74359"/>
                  <a:pt x="53523" y="77284"/>
                  <a:pt x="53523" y="80912"/>
                </a:cubicBezTo>
                <a:cubicBezTo>
                  <a:pt x="53523" y="84540"/>
                  <a:pt x="50579" y="87464"/>
                  <a:pt x="46971" y="87464"/>
                </a:cubicBezTo>
                <a:lnTo>
                  <a:pt x="37189" y="87464"/>
                </a:lnTo>
                <a:cubicBezTo>
                  <a:pt x="33561" y="87464"/>
                  <a:pt x="30636" y="84540"/>
                  <a:pt x="30636" y="80912"/>
                </a:cubicBezTo>
                <a:cubicBezTo>
                  <a:pt x="30636" y="77284"/>
                  <a:pt x="33561" y="74359"/>
                  <a:pt x="37189" y="74359"/>
                </a:cubicBezTo>
                <a:close/>
                <a:moveTo>
                  <a:pt x="69060" y="51244"/>
                </a:moveTo>
                <a:lnTo>
                  <a:pt x="77208" y="51244"/>
                </a:lnTo>
                <a:cubicBezTo>
                  <a:pt x="80836" y="51244"/>
                  <a:pt x="83761" y="54169"/>
                  <a:pt x="83761" y="57797"/>
                </a:cubicBezTo>
                <a:cubicBezTo>
                  <a:pt x="83761" y="61425"/>
                  <a:pt x="80836" y="64350"/>
                  <a:pt x="77208" y="64350"/>
                </a:cubicBezTo>
                <a:lnTo>
                  <a:pt x="69060" y="64350"/>
                </a:lnTo>
                <a:cubicBezTo>
                  <a:pt x="65432" y="64350"/>
                  <a:pt x="62507" y="61425"/>
                  <a:pt x="62507" y="57797"/>
                </a:cubicBezTo>
                <a:cubicBezTo>
                  <a:pt x="62507" y="54169"/>
                  <a:pt x="65432" y="51244"/>
                  <a:pt x="69060" y="51244"/>
                </a:cubicBezTo>
                <a:close/>
                <a:moveTo>
                  <a:pt x="37189" y="51244"/>
                </a:moveTo>
                <a:lnTo>
                  <a:pt x="46971" y="51244"/>
                </a:lnTo>
                <a:cubicBezTo>
                  <a:pt x="50598" y="51244"/>
                  <a:pt x="53523" y="54169"/>
                  <a:pt x="53523" y="57797"/>
                </a:cubicBezTo>
                <a:cubicBezTo>
                  <a:pt x="53523" y="61425"/>
                  <a:pt x="50579" y="64350"/>
                  <a:pt x="46971" y="64350"/>
                </a:cubicBezTo>
                <a:lnTo>
                  <a:pt x="37189" y="64350"/>
                </a:lnTo>
                <a:cubicBezTo>
                  <a:pt x="33561" y="64350"/>
                  <a:pt x="30636" y="61425"/>
                  <a:pt x="30636" y="57797"/>
                </a:cubicBezTo>
                <a:cubicBezTo>
                  <a:pt x="30636" y="54169"/>
                  <a:pt x="33561" y="51244"/>
                  <a:pt x="37189" y="51244"/>
                </a:cubicBezTo>
                <a:close/>
                <a:moveTo>
                  <a:pt x="103779" y="47598"/>
                </a:moveTo>
                <a:lnTo>
                  <a:pt x="103779" y="124407"/>
                </a:lnTo>
                <a:lnTo>
                  <a:pt x="140000" y="124407"/>
                </a:lnTo>
                <a:lnTo>
                  <a:pt x="140000" y="57968"/>
                </a:lnTo>
                <a:close/>
                <a:moveTo>
                  <a:pt x="69060" y="28129"/>
                </a:moveTo>
                <a:lnTo>
                  <a:pt x="77208" y="28129"/>
                </a:lnTo>
                <a:cubicBezTo>
                  <a:pt x="80836" y="28129"/>
                  <a:pt x="83761" y="31054"/>
                  <a:pt x="83761" y="34682"/>
                </a:cubicBezTo>
                <a:cubicBezTo>
                  <a:pt x="83761" y="38310"/>
                  <a:pt x="80836" y="41235"/>
                  <a:pt x="77208" y="41235"/>
                </a:cubicBezTo>
                <a:lnTo>
                  <a:pt x="69060" y="41235"/>
                </a:lnTo>
                <a:cubicBezTo>
                  <a:pt x="65432" y="41235"/>
                  <a:pt x="62507" y="38310"/>
                  <a:pt x="62507" y="34682"/>
                </a:cubicBezTo>
                <a:cubicBezTo>
                  <a:pt x="62507" y="31054"/>
                  <a:pt x="65432" y="28129"/>
                  <a:pt x="69060" y="28129"/>
                </a:cubicBezTo>
                <a:close/>
                <a:moveTo>
                  <a:pt x="37189" y="28129"/>
                </a:moveTo>
                <a:lnTo>
                  <a:pt x="46971" y="28129"/>
                </a:lnTo>
                <a:cubicBezTo>
                  <a:pt x="50598" y="28129"/>
                  <a:pt x="53523" y="31054"/>
                  <a:pt x="53523" y="34682"/>
                </a:cubicBezTo>
                <a:cubicBezTo>
                  <a:pt x="53523" y="38310"/>
                  <a:pt x="50579" y="41235"/>
                  <a:pt x="46971" y="41235"/>
                </a:cubicBezTo>
                <a:lnTo>
                  <a:pt x="37189" y="41235"/>
                </a:lnTo>
                <a:cubicBezTo>
                  <a:pt x="33561" y="41235"/>
                  <a:pt x="30636" y="38310"/>
                  <a:pt x="30636" y="34682"/>
                </a:cubicBezTo>
                <a:cubicBezTo>
                  <a:pt x="30636" y="31054"/>
                  <a:pt x="33561" y="28129"/>
                  <a:pt x="37189" y="28129"/>
                </a:cubicBezTo>
                <a:close/>
                <a:moveTo>
                  <a:pt x="27027" y="13105"/>
                </a:moveTo>
                <a:lnTo>
                  <a:pt x="27027" y="124407"/>
                </a:lnTo>
                <a:lnTo>
                  <a:pt x="90560" y="124407"/>
                </a:lnTo>
                <a:lnTo>
                  <a:pt x="90560" y="13105"/>
                </a:lnTo>
                <a:close/>
                <a:moveTo>
                  <a:pt x="20475" y="0"/>
                </a:moveTo>
                <a:lnTo>
                  <a:pt x="97113" y="0"/>
                </a:lnTo>
                <a:cubicBezTo>
                  <a:pt x="100741" y="0"/>
                  <a:pt x="103666" y="2925"/>
                  <a:pt x="103666" y="6552"/>
                </a:cubicBezTo>
                <a:lnTo>
                  <a:pt x="103666" y="33938"/>
                </a:lnTo>
                <a:lnTo>
                  <a:pt x="148357" y="46724"/>
                </a:lnTo>
                <a:cubicBezTo>
                  <a:pt x="151168" y="47522"/>
                  <a:pt x="153105" y="50105"/>
                  <a:pt x="153105" y="53030"/>
                </a:cubicBezTo>
                <a:lnTo>
                  <a:pt x="153105" y="124407"/>
                </a:lnTo>
                <a:lnTo>
                  <a:pt x="160456" y="124407"/>
                </a:lnTo>
                <a:cubicBezTo>
                  <a:pt x="164084" y="124407"/>
                  <a:pt x="167009" y="127332"/>
                  <a:pt x="167009" y="130959"/>
                </a:cubicBezTo>
                <a:cubicBezTo>
                  <a:pt x="167009" y="134587"/>
                  <a:pt x="164065" y="137512"/>
                  <a:pt x="160456" y="137512"/>
                </a:cubicBezTo>
                <a:lnTo>
                  <a:pt x="146552" y="137512"/>
                </a:lnTo>
                <a:lnTo>
                  <a:pt x="97227" y="137512"/>
                </a:lnTo>
                <a:lnTo>
                  <a:pt x="97113" y="137512"/>
                </a:lnTo>
                <a:lnTo>
                  <a:pt x="20475" y="137512"/>
                </a:lnTo>
                <a:lnTo>
                  <a:pt x="6553" y="137512"/>
                </a:lnTo>
                <a:cubicBezTo>
                  <a:pt x="2925" y="137512"/>
                  <a:pt x="0" y="134587"/>
                  <a:pt x="0" y="130959"/>
                </a:cubicBezTo>
                <a:cubicBezTo>
                  <a:pt x="0" y="127332"/>
                  <a:pt x="2925" y="124407"/>
                  <a:pt x="6553" y="124407"/>
                </a:cubicBezTo>
                <a:lnTo>
                  <a:pt x="13922" y="124407"/>
                </a:lnTo>
                <a:lnTo>
                  <a:pt x="13922" y="6552"/>
                </a:lnTo>
                <a:cubicBezTo>
                  <a:pt x="13922" y="2925"/>
                  <a:pt x="16847" y="0"/>
                  <a:pt x="20475" y="0"/>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77" name="任意多边形: 形状 176"/>
          <p:cNvSpPr/>
          <p:nvPr/>
        </p:nvSpPr>
        <p:spPr>
          <a:xfrm flipH="1">
            <a:off x="2" y="0"/>
            <a:ext cx="1814724" cy="6858000"/>
          </a:xfrm>
          <a:custGeom>
            <a:avLst/>
            <a:gdLst>
              <a:gd name="connsiteX0" fmla="*/ 1814724 w 1814724"/>
              <a:gd name="connsiteY0" fmla="*/ 0 h 6858000"/>
              <a:gd name="connsiteX1" fmla="*/ 1231504 w 1814724"/>
              <a:gd name="connsiteY1" fmla="*/ 0 h 6858000"/>
              <a:gd name="connsiteX2" fmla="*/ 1041763 w 1814724"/>
              <a:gd name="connsiteY2" fmla="*/ 293477 h 6858000"/>
              <a:gd name="connsiteX3" fmla="*/ 607710 w 1814724"/>
              <a:gd name="connsiteY3" fmla="*/ 6802852 h 6858000"/>
              <a:gd name="connsiteX4" fmla="*/ 626696 w 1814724"/>
              <a:gd name="connsiteY4" fmla="*/ 6858000 h 6858000"/>
              <a:gd name="connsiteX5" fmla="*/ 1814724 w 1814724"/>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14724" h="6858000">
                <a:moveTo>
                  <a:pt x="1814724" y="0"/>
                </a:moveTo>
                <a:lnTo>
                  <a:pt x="1231504" y="0"/>
                </a:lnTo>
                <a:lnTo>
                  <a:pt x="1041763" y="293477"/>
                </a:lnTo>
                <a:cubicBezTo>
                  <a:pt x="-834477" y="3344727"/>
                  <a:pt x="343658" y="6062159"/>
                  <a:pt x="607710" y="6802852"/>
                </a:cubicBezTo>
                <a:lnTo>
                  <a:pt x="626696" y="6858000"/>
                </a:lnTo>
                <a:lnTo>
                  <a:pt x="1814724" y="6858000"/>
                </a:lnTo>
                <a:close/>
              </a:path>
            </a:pathLst>
          </a:custGeom>
          <a:solidFill>
            <a:schemeClr val="bg1"/>
          </a:solidFill>
          <a:ln>
            <a:noFill/>
          </a:ln>
          <a:effectLst>
            <a:outerShdw blurRad="127000" dist="38100" algn="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83" name="任意多边形: 形状 82"/>
          <p:cNvSpPr/>
          <p:nvPr/>
        </p:nvSpPr>
        <p:spPr>
          <a:xfrm rot="562431" flipH="1">
            <a:off x="-426033" y="626290"/>
            <a:ext cx="1218865" cy="5132870"/>
          </a:xfrm>
          <a:custGeom>
            <a:avLst/>
            <a:gdLst>
              <a:gd name="connsiteX0" fmla="*/ 1218865 w 1218865"/>
              <a:gd name="connsiteY0" fmla="*/ 720 h 5132870"/>
              <a:gd name="connsiteX1" fmla="*/ 371649 w 1218865"/>
              <a:gd name="connsiteY1" fmla="*/ 5132870 h 5132870"/>
              <a:gd name="connsiteX2" fmla="*/ 341333 w 1218865"/>
              <a:gd name="connsiteY2" fmla="*/ 5042818 h 5132870"/>
              <a:gd name="connsiteX3" fmla="*/ 914448 w 1218865"/>
              <a:gd name="connsiteY3" fmla="*/ 0 h 5132870"/>
            </a:gdLst>
            <a:ahLst/>
            <a:cxnLst>
              <a:cxn ang="0">
                <a:pos x="connsiteX0" y="connsiteY0"/>
              </a:cxn>
              <a:cxn ang="0">
                <a:pos x="connsiteX1" y="connsiteY1"/>
              </a:cxn>
              <a:cxn ang="0">
                <a:pos x="connsiteX2" y="connsiteY2"/>
              </a:cxn>
              <a:cxn ang="0">
                <a:pos x="connsiteX3" y="connsiteY3"/>
              </a:cxn>
            </a:cxnLst>
            <a:rect l="l" t="t" r="r" b="b"/>
            <a:pathLst>
              <a:path w="1218865" h="5132870">
                <a:moveTo>
                  <a:pt x="1218865" y="720"/>
                </a:moveTo>
                <a:lnTo>
                  <a:pt x="371649" y="5132870"/>
                </a:lnTo>
                <a:lnTo>
                  <a:pt x="341333" y="5042818"/>
                </a:lnTo>
                <a:cubicBezTo>
                  <a:pt x="51054" y="4166887"/>
                  <a:pt x="-469227" y="2172247"/>
                  <a:pt x="914448" y="0"/>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84" name="任意多边形: 形状 83"/>
          <p:cNvSpPr/>
          <p:nvPr/>
        </p:nvSpPr>
        <p:spPr>
          <a:xfrm rot="562431" flipH="1">
            <a:off x="-308997" y="1433260"/>
            <a:ext cx="751378" cy="3732657"/>
          </a:xfrm>
          <a:custGeom>
            <a:avLst/>
            <a:gdLst>
              <a:gd name="connsiteX0" fmla="*/ 751378 w 751378"/>
              <a:gd name="connsiteY0" fmla="*/ 0 h 3732657"/>
              <a:gd name="connsiteX1" fmla="*/ 135191 w 751378"/>
              <a:gd name="connsiteY1" fmla="*/ 3732657 h 3732657"/>
              <a:gd name="connsiteX2" fmla="*/ 88901 w 751378"/>
              <a:gd name="connsiteY2" fmla="*/ 3514011 h 3732657"/>
              <a:gd name="connsiteX3" fmla="*/ 532760 w 751378"/>
              <a:gd name="connsiteY3" fmla="*/ 385587 h 3732657"/>
            </a:gdLst>
            <a:ahLst/>
            <a:cxnLst>
              <a:cxn ang="0">
                <a:pos x="connsiteX0" y="connsiteY0"/>
              </a:cxn>
              <a:cxn ang="0">
                <a:pos x="connsiteX1" y="connsiteY1"/>
              </a:cxn>
              <a:cxn ang="0">
                <a:pos x="connsiteX2" y="connsiteY2"/>
              </a:cxn>
              <a:cxn ang="0">
                <a:pos x="connsiteX3" y="connsiteY3"/>
              </a:cxn>
            </a:cxnLst>
            <a:rect l="l" t="t" r="r" b="b"/>
            <a:pathLst>
              <a:path w="751378" h="3732657">
                <a:moveTo>
                  <a:pt x="751378" y="0"/>
                </a:moveTo>
                <a:lnTo>
                  <a:pt x="135191" y="3732657"/>
                </a:lnTo>
                <a:lnTo>
                  <a:pt x="88901" y="3514011"/>
                </a:lnTo>
                <a:cubicBezTo>
                  <a:pt x="-59370" y="2723164"/>
                  <a:pt x="-87567" y="1601188"/>
                  <a:pt x="532760" y="385587"/>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81" name="椭圆 80"/>
          <p:cNvSpPr/>
          <p:nvPr/>
        </p:nvSpPr>
        <p:spPr>
          <a:xfrm>
            <a:off x="996278" y="1396991"/>
            <a:ext cx="1096902" cy="1096900"/>
          </a:xfrm>
          <a:prstGeom prst="ellipse">
            <a:avLst/>
          </a:prstGeom>
          <a:solidFill>
            <a:schemeClr val="bg1"/>
          </a:solidFill>
          <a:ln w="1270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118" name="任意多边形: 形状 117"/>
          <p:cNvSpPr/>
          <p:nvPr/>
        </p:nvSpPr>
        <p:spPr>
          <a:xfrm>
            <a:off x="1213394" y="1712890"/>
            <a:ext cx="662670" cy="465101"/>
          </a:xfrm>
          <a:custGeom>
            <a:avLst/>
            <a:gdLst>
              <a:gd name="connsiteX0" fmla="*/ 166173 w 185470"/>
              <a:gd name="connsiteY0" fmla="*/ 101608 h 130174"/>
              <a:gd name="connsiteX1" fmla="*/ 158462 w 185470"/>
              <a:gd name="connsiteY1" fmla="*/ 109319 h 130174"/>
              <a:gd name="connsiteX2" fmla="*/ 166173 w 185470"/>
              <a:gd name="connsiteY2" fmla="*/ 117030 h 130174"/>
              <a:gd name="connsiteX3" fmla="*/ 173884 w 185470"/>
              <a:gd name="connsiteY3" fmla="*/ 109319 h 130174"/>
              <a:gd name="connsiteX4" fmla="*/ 166173 w 185470"/>
              <a:gd name="connsiteY4" fmla="*/ 101608 h 130174"/>
              <a:gd name="connsiteX5" fmla="*/ 48680 w 185470"/>
              <a:gd name="connsiteY5" fmla="*/ 60274 h 130174"/>
              <a:gd name="connsiteX6" fmla="*/ 48680 w 185470"/>
              <a:gd name="connsiteY6" fmla="*/ 94682 h 130174"/>
              <a:gd name="connsiteX7" fmla="*/ 60883 w 185470"/>
              <a:gd name="connsiteY7" fmla="*/ 111477 h 130174"/>
              <a:gd name="connsiteX8" fmla="*/ 89857 w 185470"/>
              <a:gd name="connsiteY8" fmla="*/ 118569 h 130174"/>
              <a:gd name="connsiteX9" fmla="*/ 131054 w 185470"/>
              <a:gd name="connsiteY9" fmla="*/ 94656 h 130174"/>
              <a:gd name="connsiteX10" fmla="*/ 131092 w 185470"/>
              <a:gd name="connsiteY10" fmla="*/ 94618 h 130174"/>
              <a:gd name="connsiteX11" fmla="*/ 131092 w 185470"/>
              <a:gd name="connsiteY11" fmla="*/ 60279 h 130174"/>
              <a:gd name="connsiteX12" fmla="*/ 92004 w 185470"/>
              <a:gd name="connsiteY12" fmla="*/ 75700 h 130174"/>
              <a:gd name="connsiteX13" fmla="*/ 89877 w 185470"/>
              <a:gd name="connsiteY13" fmla="*/ 76099 h 130174"/>
              <a:gd name="connsiteX14" fmla="*/ 87749 w 185470"/>
              <a:gd name="connsiteY14" fmla="*/ 75700 h 130174"/>
              <a:gd name="connsiteX15" fmla="*/ 88414 w 185470"/>
              <a:gd name="connsiteY15" fmla="*/ 11977 h 130174"/>
              <a:gd name="connsiteX16" fmla="*/ 21861 w 185470"/>
              <a:gd name="connsiteY16" fmla="*/ 37220 h 130174"/>
              <a:gd name="connsiteX17" fmla="*/ 89877 w 185470"/>
              <a:gd name="connsiteY17" fmla="*/ 64076 h 130174"/>
              <a:gd name="connsiteX18" fmla="*/ 157645 w 185470"/>
              <a:gd name="connsiteY18" fmla="*/ 37315 h 130174"/>
              <a:gd name="connsiteX19" fmla="*/ 90370 w 185470"/>
              <a:gd name="connsiteY19" fmla="*/ 353 h 130174"/>
              <a:gd name="connsiteX20" fmla="*/ 175973 w 185470"/>
              <a:gd name="connsiteY20" fmla="*/ 31673 h 130174"/>
              <a:gd name="connsiteX21" fmla="*/ 179772 w 185470"/>
              <a:gd name="connsiteY21" fmla="*/ 37049 h 130174"/>
              <a:gd name="connsiteX22" fmla="*/ 176106 w 185470"/>
              <a:gd name="connsiteY22" fmla="*/ 42519 h 130174"/>
              <a:gd name="connsiteX23" fmla="*/ 171548 w 185470"/>
              <a:gd name="connsiteY23" fmla="*/ 44317 h 130174"/>
              <a:gd name="connsiteX24" fmla="*/ 171548 w 185470"/>
              <a:gd name="connsiteY24" fmla="*/ 92235 h 130174"/>
              <a:gd name="connsiteX25" fmla="*/ 179810 w 185470"/>
              <a:gd name="connsiteY25" fmla="*/ 95665 h 130174"/>
              <a:gd name="connsiteX26" fmla="*/ 185470 w 185470"/>
              <a:gd name="connsiteY26" fmla="*/ 109319 h 130174"/>
              <a:gd name="connsiteX27" fmla="*/ 166173 w 185470"/>
              <a:gd name="connsiteY27" fmla="*/ 128616 h 130174"/>
              <a:gd name="connsiteX28" fmla="*/ 146857 w 185470"/>
              <a:gd name="connsiteY28" fmla="*/ 109319 h 130174"/>
              <a:gd name="connsiteX29" fmla="*/ 152519 w 185470"/>
              <a:gd name="connsiteY29" fmla="*/ 95673 h 130174"/>
              <a:gd name="connsiteX30" fmla="*/ 159962 w 185470"/>
              <a:gd name="connsiteY30" fmla="*/ 92582 h 130174"/>
              <a:gd name="connsiteX31" fmla="*/ 159962 w 185470"/>
              <a:gd name="connsiteY31" fmla="*/ 48888 h 130174"/>
              <a:gd name="connsiteX32" fmla="*/ 142678 w 185470"/>
              <a:gd name="connsiteY32" fmla="*/ 55707 h 130174"/>
              <a:gd name="connsiteX33" fmla="*/ 142678 w 185470"/>
              <a:gd name="connsiteY33" fmla="*/ 97544 h 130174"/>
              <a:gd name="connsiteX34" fmla="*/ 138133 w 185470"/>
              <a:gd name="connsiteY34" fmla="*/ 102104 h 130174"/>
              <a:gd name="connsiteX35" fmla="*/ 127376 w 185470"/>
              <a:gd name="connsiteY35" fmla="*/ 119880 h 130174"/>
              <a:gd name="connsiteX36" fmla="*/ 89876 w 185470"/>
              <a:gd name="connsiteY36" fmla="*/ 130174 h 130174"/>
              <a:gd name="connsiteX37" fmla="*/ 52372 w 185470"/>
              <a:gd name="connsiteY37" fmla="*/ 119887 h 130174"/>
              <a:gd name="connsiteX38" fmla="*/ 41522 w 185470"/>
              <a:gd name="connsiteY38" fmla="*/ 101992 h 130174"/>
              <a:gd name="connsiteX39" fmla="*/ 37094 w 185470"/>
              <a:gd name="connsiteY39" fmla="*/ 97563 h 130174"/>
              <a:gd name="connsiteX40" fmla="*/ 37094 w 185470"/>
              <a:gd name="connsiteY40" fmla="*/ 94688 h 130174"/>
              <a:gd name="connsiteX41" fmla="*/ 37075 w 185470"/>
              <a:gd name="connsiteY41" fmla="*/ 94656 h 130174"/>
              <a:gd name="connsiteX42" fmla="*/ 37094 w 185470"/>
              <a:gd name="connsiteY42" fmla="*/ 94637 h 130174"/>
              <a:gd name="connsiteX43" fmla="*/ 37094 w 185470"/>
              <a:gd name="connsiteY43" fmla="*/ 55699 h 130174"/>
              <a:gd name="connsiteX44" fmla="*/ 3666 w 185470"/>
              <a:gd name="connsiteY44" fmla="*/ 42500 h 130174"/>
              <a:gd name="connsiteX45" fmla="*/ 0 w 185470"/>
              <a:gd name="connsiteY45" fmla="*/ 37068 h 130174"/>
              <a:gd name="connsiteX46" fmla="*/ 3742 w 185470"/>
              <a:gd name="connsiteY46" fmla="*/ 31692 h 130174"/>
              <a:gd name="connsiteX47" fmla="*/ 86325 w 185470"/>
              <a:gd name="connsiteY47" fmla="*/ 372 h 130174"/>
              <a:gd name="connsiteX48" fmla="*/ 90370 w 185470"/>
              <a:gd name="connsiteY48" fmla="*/ 353 h 13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5470" h="130174">
                <a:moveTo>
                  <a:pt x="166173" y="101608"/>
                </a:moveTo>
                <a:cubicBezTo>
                  <a:pt x="161918" y="101608"/>
                  <a:pt x="158462" y="105065"/>
                  <a:pt x="158462" y="109319"/>
                </a:cubicBezTo>
                <a:cubicBezTo>
                  <a:pt x="158462" y="113574"/>
                  <a:pt x="161918" y="117030"/>
                  <a:pt x="166173" y="117030"/>
                </a:cubicBezTo>
                <a:cubicBezTo>
                  <a:pt x="170427" y="117030"/>
                  <a:pt x="173884" y="113574"/>
                  <a:pt x="173884" y="109319"/>
                </a:cubicBezTo>
                <a:cubicBezTo>
                  <a:pt x="173884" y="105065"/>
                  <a:pt x="170427" y="101608"/>
                  <a:pt x="166173" y="101608"/>
                </a:cubicBezTo>
                <a:close/>
                <a:moveTo>
                  <a:pt x="48680" y="60274"/>
                </a:moveTo>
                <a:lnTo>
                  <a:pt x="48680" y="94682"/>
                </a:lnTo>
                <a:lnTo>
                  <a:pt x="60883" y="111477"/>
                </a:lnTo>
                <a:cubicBezTo>
                  <a:pt x="68390" y="115834"/>
                  <a:pt x="78689" y="118569"/>
                  <a:pt x="89857" y="118569"/>
                </a:cubicBezTo>
                <a:cubicBezTo>
                  <a:pt x="112194" y="118569"/>
                  <a:pt x="131054" y="107610"/>
                  <a:pt x="131054" y="94656"/>
                </a:cubicBezTo>
                <a:lnTo>
                  <a:pt x="131092" y="94618"/>
                </a:lnTo>
                <a:lnTo>
                  <a:pt x="131092" y="60279"/>
                </a:lnTo>
                <a:lnTo>
                  <a:pt x="92004" y="75700"/>
                </a:lnTo>
                <a:cubicBezTo>
                  <a:pt x="91326" y="75964"/>
                  <a:pt x="90604" y="76099"/>
                  <a:pt x="89877" y="76099"/>
                </a:cubicBezTo>
                <a:cubicBezTo>
                  <a:pt x="89155" y="76099"/>
                  <a:pt x="88433" y="75966"/>
                  <a:pt x="87749" y="75700"/>
                </a:cubicBezTo>
                <a:close/>
                <a:moveTo>
                  <a:pt x="88414" y="11977"/>
                </a:moveTo>
                <a:lnTo>
                  <a:pt x="21861" y="37220"/>
                </a:lnTo>
                <a:lnTo>
                  <a:pt x="89877" y="64076"/>
                </a:lnTo>
                <a:lnTo>
                  <a:pt x="157645" y="37315"/>
                </a:lnTo>
                <a:close/>
                <a:moveTo>
                  <a:pt x="90370" y="353"/>
                </a:moveTo>
                <a:lnTo>
                  <a:pt x="175973" y="31673"/>
                </a:lnTo>
                <a:cubicBezTo>
                  <a:pt x="178234" y="32509"/>
                  <a:pt x="179753" y="34637"/>
                  <a:pt x="179772" y="37049"/>
                </a:cubicBezTo>
                <a:cubicBezTo>
                  <a:pt x="179791" y="39461"/>
                  <a:pt x="178348" y="41626"/>
                  <a:pt x="176106" y="42519"/>
                </a:cubicBezTo>
                <a:lnTo>
                  <a:pt x="171548" y="44317"/>
                </a:lnTo>
                <a:lnTo>
                  <a:pt x="171548" y="92235"/>
                </a:lnTo>
                <a:lnTo>
                  <a:pt x="179810" y="95665"/>
                </a:lnTo>
                <a:cubicBezTo>
                  <a:pt x="183305" y="99163"/>
                  <a:pt x="185470" y="103992"/>
                  <a:pt x="185470" y="109319"/>
                </a:cubicBezTo>
                <a:cubicBezTo>
                  <a:pt x="185470" y="119974"/>
                  <a:pt x="176828" y="128616"/>
                  <a:pt x="166173" y="128616"/>
                </a:cubicBezTo>
                <a:cubicBezTo>
                  <a:pt x="155537" y="128616"/>
                  <a:pt x="146857" y="119955"/>
                  <a:pt x="146857" y="109319"/>
                </a:cubicBezTo>
                <a:cubicBezTo>
                  <a:pt x="146857" y="104001"/>
                  <a:pt x="149022" y="99172"/>
                  <a:pt x="152519" y="95673"/>
                </a:cubicBezTo>
                <a:lnTo>
                  <a:pt x="159962" y="92582"/>
                </a:lnTo>
                <a:lnTo>
                  <a:pt x="159962" y="48888"/>
                </a:lnTo>
                <a:lnTo>
                  <a:pt x="142678" y="55707"/>
                </a:lnTo>
                <a:lnTo>
                  <a:pt x="142678" y="97544"/>
                </a:lnTo>
                <a:lnTo>
                  <a:pt x="138133" y="102104"/>
                </a:lnTo>
                <a:lnTo>
                  <a:pt x="127376" y="119880"/>
                </a:lnTo>
                <a:cubicBezTo>
                  <a:pt x="117882" y="126271"/>
                  <a:pt x="104682" y="130174"/>
                  <a:pt x="89876" y="130174"/>
                </a:cubicBezTo>
                <a:cubicBezTo>
                  <a:pt x="75071" y="130174"/>
                  <a:pt x="61871" y="126276"/>
                  <a:pt x="52372" y="119887"/>
                </a:cubicBezTo>
                <a:lnTo>
                  <a:pt x="41522" y="101992"/>
                </a:lnTo>
                <a:lnTo>
                  <a:pt x="37094" y="97563"/>
                </a:lnTo>
                <a:lnTo>
                  <a:pt x="37094" y="94688"/>
                </a:lnTo>
                <a:lnTo>
                  <a:pt x="37075" y="94656"/>
                </a:lnTo>
                <a:lnTo>
                  <a:pt x="37094" y="94637"/>
                </a:lnTo>
                <a:lnTo>
                  <a:pt x="37094" y="55699"/>
                </a:lnTo>
                <a:lnTo>
                  <a:pt x="3666" y="42500"/>
                </a:lnTo>
                <a:cubicBezTo>
                  <a:pt x="1443" y="41626"/>
                  <a:pt x="-19" y="39461"/>
                  <a:pt x="0" y="37068"/>
                </a:cubicBezTo>
                <a:cubicBezTo>
                  <a:pt x="19" y="34675"/>
                  <a:pt x="1500" y="32528"/>
                  <a:pt x="3742" y="31692"/>
                </a:cubicBezTo>
                <a:lnTo>
                  <a:pt x="86325" y="372"/>
                </a:lnTo>
                <a:cubicBezTo>
                  <a:pt x="87616" y="-121"/>
                  <a:pt x="89060" y="-121"/>
                  <a:pt x="90370" y="353"/>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135" name="任意多边形: 形状 134"/>
          <p:cNvSpPr/>
          <p:nvPr/>
        </p:nvSpPr>
        <p:spPr>
          <a:xfrm flipH="1">
            <a:off x="277096" y="5598544"/>
            <a:ext cx="239486" cy="1259456"/>
          </a:xfrm>
          <a:custGeom>
            <a:avLst/>
            <a:gdLst>
              <a:gd name="connsiteX0" fmla="*/ 119742 w 239486"/>
              <a:gd name="connsiteY0" fmla="*/ 0 h 1259456"/>
              <a:gd name="connsiteX1" fmla="*/ 0 w 239486"/>
              <a:gd name="connsiteY1" fmla="*/ 119743 h 1259456"/>
              <a:gd name="connsiteX2" fmla="*/ 0 w 239486"/>
              <a:gd name="connsiteY2" fmla="*/ 1259456 h 1259456"/>
              <a:gd name="connsiteX3" fmla="*/ 239486 w 239486"/>
              <a:gd name="connsiteY3" fmla="*/ 1259456 h 1259456"/>
              <a:gd name="connsiteX4" fmla="*/ 239486 w 239486"/>
              <a:gd name="connsiteY4" fmla="*/ 119743 h 1259456"/>
              <a:gd name="connsiteX5" fmla="*/ 119742 w 239486"/>
              <a:gd name="connsiteY5" fmla="*/ 0 h 125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486" h="1259456">
                <a:moveTo>
                  <a:pt x="119742" y="0"/>
                </a:moveTo>
                <a:cubicBezTo>
                  <a:pt x="53610" y="0"/>
                  <a:pt x="0" y="53611"/>
                  <a:pt x="0" y="119743"/>
                </a:cubicBezTo>
                <a:lnTo>
                  <a:pt x="0" y="1259456"/>
                </a:lnTo>
                <a:lnTo>
                  <a:pt x="239486" y="1259456"/>
                </a:lnTo>
                <a:lnTo>
                  <a:pt x="239486" y="119743"/>
                </a:lnTo>
                <a:cubicBezTo>
                  <a:pt x="239486" y="53611"/>
                  <a:pt x="185874" y="0"/>
                  <a:pt x="119742" y="0"/>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36" name="形状"/>
          <p:cNvSpPr>
            <a:spLocks noChangeAspect="1"/>
          </p:cNvSpPr>
          <p:nvPr/>
        </p:nvSpPr>
        <p:spPr bwMode="auto">
          <a:xfrm flipH="1">
            <a:off x="294778" y="400536"/>
            <a:ext cx="204122" cy="189450"/>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p:spPr>
      </p:sp>
      <p:cxnSp>
        <p:nvCxnSpPr>
          <p:cNvPr id="137" name="直接连接符 136"/>
          <p:cNvCxnSpPr/>
          <p:nvPr/>
        </p:nvCxnSpPr>
        <p:spPr>
          <a:xfrm>
            <a:off x="396839" y="828675"/>
            <a:ext cx="0" cy="2784312"/>
          </a:xfrm>
          <a:prstGeom prst="line">
            <a:avLst/>
          </a:prstGeom>
          <a:noFill/>
          <a:ln w="19050" cap="flat" cmpd="sng" algn="ctr">
            <a:solidFill>
              <a:schemeClr val="accent1"/>
            </a:solidFill>
            <a:prstDash val="solid"/>
            <a:miter lim="800000"/>
          </a:ln>
          <a:effectLst/>
        </p:spPr>
      </p:cxnSp>
      <p:sp>
        <p:nvSpPr>
          <p:cNvPr id="138" name="矩形 137"/>
          <p:cNvSpPr/>
          <p:nvPr/>
        </p:nvSpPr>
        <p:spPr>
          <a:xfrm rot="16200000" flipH="1">
            <a:off x="-302144" y="4421429"/>
            <a:ext cx="1397966" cy="183127"/>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0"/>
              </a:spcBef>
              <a:spcAft>
                <a:spcPts val="0"/>
              </a:spcAft>
              <a:buClrTx/>
              <a:buSzTx/>
              <a:buFontTx/>
              <a:buNone/>
              <a:defRPr/>
            </a:pPr>
            <a:r>
              <a:rPr kumimoji="0" lang="en-US" altLang="zh-CN"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Course template</a:t>
            </a:r>
            <a:endParaRPr kumimoji="0" lang="zh-CN" altLang="en-US"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47" name="矩形: 圆角 146"/>
          <p:cNvSpPr/>
          <p:nvPr/>
        </p:nvSpPr>
        <p:spPr>
          <a:xfrm>
            <a:off x="7013074" y="1037209"/>
            <a:ext cx="4463112" cy="917311"/>
          </a:xfrm>
          <a:prstGeom prst="roundRect">
            <a:avLst>
              <a:gd name="adj" fmla="val 8208"/>
            </a:avLst>
          </a:prstGeom>
          <a:solidFill>
            <a:schemeClr val="bg1"/>
          </a:solidFill>
          <a:ln w="6350" cap="flat" cmpd="sng" algn="ctr">
            <a:gradFill>
              <a:gsLst>
                <a:gs pos="0">
                  <a:schemeClr val="accent1"/>
                </a:gs>
                <a:gs pos="100000">
                  <a:schemeClr val="accent2"/>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48" name="文本框 147"/>
          <p:cNvSpPr txBox="1"/>
          <p:nvPr/>
        </p:nvSpPr>
        <p:spPr>
          <a:xfrm>
            <a:off x="7573707" y="1188088"/>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rPr>
              <a:t>01</a:t>
            </a:r>
            <a:endParaRPr kumimoji="0" lang="zh-CN" altLang="en-US"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49" name="文本框 148"/>
          <p:cNvSpPr txBox="1"/>
          <p:nvPr/>
        </p:nvSpPr>
        <p:spPr>
          <a:xfrm>
            <a:off x="8491064" y="1268710"/>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文学概论</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endParaRPr>
          </a:p>
        </p:txBody>
      </p:sp>
      <p:sp>
        <p:nvSpPr>
          <p:cNvPr id="150" name="文本框 149"/>
          <p:cNvSpPr txBox="1"/>
          <p:nvPr/>
        </p:nvSpPr>
        <p:spPr>
          <a:xfrm>
            <a:off x="8491064" y="1595631"/>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lvl="0" algn="dist">
              <a:defRPr/>
            </a:pPr>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rPr>
              <a:t>INTRODUCTION TO LITERATURE</a:t>
            </a:r>
            <a:endPar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51" name="矩形: 圆角 150"/>
          <p:cNvSpPr/>
          <p:nvPr/>
        </p:nvSpPr>
        <p:spPr>
          <a:xfrm>
            <a:off x="7013074" y="2375720"/>
            <a:ext cx="4463112" cy="917311"/>
          </a:xfrm>
          <a:prstGeom prst="roundRect">
            <a:avLst>
              <a:gd name="adj" fmla="val 8208"/>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chemeClr val="accent4">
                <a:alpha val="2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52" name="文本框 151"/>
          <p:cNvSpPr txBox="1"/>
          <p:nvPr/>
        </p:nvSpPr>
        <p:spPr>
          <a:xfrm>
            <a:off x="7573707" y="2526599"/>
            <a:ext cx="625172" cy="615553"/>
          </a:xfrm>
          <a:prstGeom prst="rect">
            <a:avLst/>
          </a:prstGeom>
          <a:noFill/>
        </p:spPr>
        <p:txBody>
          <a:bodyPr wrap="none" lIns="0" tIns="0" rIns="0" bIns="0" rtlCol="0">
            <a:spAutoFit/>
          </a:bodyPr>
          <a:lstStyle>
            <a:defPPr>
              <a:defRPr lang="zh-CN"/>
            </a:defPPr>
            <a:lvl1pPr algn="ctr">
              <a:defRPr sz="4000" b="1">
                <a:gradFill>
                  <a:gsLst>
                    <a:gs pos="100000">
                      <a:schemeClr val="accent1"/>
                    </a:gs>
                    <a:gs pos="0">
                      <a:schemeClr val="accent5"/>
                    </a:gs>
                  </a:gsLst>
                  <a:lin ang="2700000" scaled="0"/>
                </a:gra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rPr>
              <a:t>02</a:t>
            </a:r>
            <a:endParaRPr kumimoji="0" lang="zh-CN" altLang="en-US" sz="4000" b="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53" name="文本框 152"/>
          <p:cNvSpPr txBox="1"/>
          <p:nvPr/>
        </p:nvSpPr>
        <p:spPr>
          <a:xfrm>
            <a:off x="8491064" y="2607221"/>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古代文学</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endParaRPr>
          </a:p>
        </p:txBody>
      </p:sp>
      <p:sp>
        <p:nvSpPr>
          <p:cNvPr id="154" name="文本框 153"/>
          <p:cNvSpPr txBox="1"/>
          <p:nvPr/>
        </p:nvSpPr>
        <p:spPr>
          <a:xfrm>
            <a:off x="8491064" y="2934142"/>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rPr>
              <a:t>ANCIENT LITERATURE</a:t>
            </a:r>
            <a:endPar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55" name="矩形: 圆角 154"/>
          <p:cNvSpPr/>
          <p:nvPr/>
        </p:nvSpPr>
        <p:spPr>
          <a:xfrm>
            <a:off x="7013074" y="3714231"/>
            <a:ext cx="4463112" cy="917311"/>
          </a:xfrm>
          <a:prstGeom prst="roundRect">
            <a:avLst>
              <a:gd name="adj" fmla="val 8208"/>
            </a:avLst>
          </a:prstGeom>
          <a:solidFill>
            <a:schemeClr val="bg1"/>
          </a:solidFill>
          <a:ln w="6350" cap="flat" cmpd="sng" algn="ctr">
            <a:gradFill>
              <a:gsLst>
                <a:gs pos="0">
                  <a:schemeClr val="accent1"/>
                </a:gs>
                <a:gs pos="100000">
                  <a:schemeClr val="accent2"/>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56" name="文本框 155"/>
          <p:cNvSpPr txBox="1"/>
          <p:nvPr/>
        </p:nvSpPr>
        <p:spPr>
          <a:xfrm>
            <a:off x="7573707" y="3865110"/>
            <a:ext cx="625172" cy="615553"/>
          </a:xfrm>
          <a:prstGeom prst="rect">
            <a:avLst/>
          </a:prstGeom>
          <a:noFill/>
        </p:spPr>
        <p:txBody>
          <a:bodyPr wrap="none" lIns="0" tIns="0" rIns="0" bIns="0" rtlCol="0">
            <a:spAutoFit/>
          </a:bodyPr>
          <a:lstStyle>
            <a:defPPr>
              <a:defRPr lang="zh-CN"/>
            </a:defPPr>
            <a:lvl1pPr algn="ctr">
              <a:defRPr sz="4000" b="1">
                <a:gradFill>
                  <a:gsLst>
                    <a:gs pos="100000">
                      <a:schemeClr val="accent1"/>
                    </a:gs>
                    <a:gs pos="0">
                      <a:schemeClr val="accent5"/>
                    </a:gs>
                  </a:gsLst>
                  <a:lin ang="2700000" scaled="0"/>
                </a:gra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rPr>
              <a:t>03</a:t>
            </a:r>
            <a:endParaRPr kumimoji="0" lang="zh-CN" altLang="en-US" sz="4000" b="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57" name="文本框 156"/>
          <p:cNvSpPr txBox="1"/>
          <p:nvPr/>
        </p:nvSpPr>
        <p:spPr>
          <a:xfrm>
            <a:off x="8491064" y="394573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现代文学</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endParaRPr>
          </a:p>
        </p:txBody>
      </p:sp>
      <p:sp>
        <p:nvSpPr>
          <p:cNvPr id="158" name="文本框 157"/>
          <p:cNvSpPr txBox="1"/>
          <p:nvPr/>
        </p:nvSpPr>
        <p:spPr>
          <a:xfrm>
            <a:off x="8491064" y="4272653"/>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rPr>
              <a:t>CONTEMPORARY LITERATURE</a:t>
            </a:r>
            <a:endPar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59" name="矩形: 圆角 158"/>
          <p:cNvSpPr/>
          <p:nvPr/>
        </p:nvSpPr>
        <p:spPr>
          <a:xfrm>
            <a:off x="7013074" y="5052741"/>
            <a:ext cx="4463112" cy="917311"/>
          </a:xfrm>
          <a:prstGeom prst="roundRect">
            <a:avLst>
              <a:gd name="adj" fmla="val 8208"/>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chemeClr val="accent4">
                <a:alpha val="2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60" name="文本框 159"/>
          <p:cNvSpPr txBox="1"/>
          <p:nvPr/>
        </p:nvSpPr>
        <p:spPr>
          <a:xfrm>
            <a:off x="7573707" y="5203620"/>
            <a:ext cx="625172" cy="615553"/>
          </a:xfrm>
          <a:prstGeom prst="rect">
            <a:avLst/>
          </a:prstGeom>
          <a:noFill/>
        </p:spPr>
        <p:txBody>
          <a:bodyPr wrap="none" lIns="0" tIns="0" rIns="0" bIns="0" rtlCol="0">
            <a:spAutoFit/>
          </a:bodyPr>
          <a:lstStyle>
            <a:defPPr>
              <a:defRPr lang="zh-CN"/>
            </a:defPPr>
            <a:lvl1pPr algn="ctr">
              <a:defRPr sz="4000" b="1">
                <a:gradFill>
                  <a:gsLst>
                    <a:gs pos="100000">
                      <a:schemeClr val="accent1"/>
                    </a:gs>
                    <a:gs pos="0">
                      <a:schemeClr val="accent5"/>
                    </a:gs>
                  </a:gsLst>
                  <a:lin ang="2700000" scaled="0"/>
                </a:gradFill>
                <a:latin typeface="微软雅黑" panose="020B0503020204020204" pitchFamily="34" charset="-122"/>
                <a:ea typeface="微软雅黑" panose="020B0503020204020204"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b="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rPr>
              <a:t>04</a:t>
            </a:r>
            <a:endParaRPr kumimoji="0" lang="zh-CN" altLang="en-US" sz="4000" b="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61" name="文本框 160"/>
          <p:cNvSpPr txBox="1"/>
          <p:nvPr/>
        </p:nvSpPr>
        <p:spPr>
          <a:xfrm>
            <a:off x="8491065" y="528424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比较文学</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endParaRPr>
          </a:p>
        </p:txBody>
      </p:sp>
      <p:sp>
        <p:nvSpPr>
          <p:cNvPr id="162" name="文本框 161"/>
          <p:cNvSpPr txBox="1"/>
          <p:nvPr/>
        </p:nvSpPr>
        <p:spPr>
          <a:xfrm>
            <a:off x="8491063" y="5611163"/>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rPr>
              <a:t>COMPARATIVE LITERATURE</a:t>
            </a:r>
            <a:endPar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83" name="矩形: 圆角 182"/>
          <p:cNvSpPr/>
          <p:nvPr/>
        </p:nvSpPr>
        <p:spPr>
          <a:xfrm>
            <a:off x="11567279" y="345036"/>
            <a:ext cx="260483" cy="32758"/>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84" name="矩形: 圆角 183"/>
          <p:cNvSpPr/>
          <p:nvPr/>
        </p:nvSpPr>
        <p:spPr>
          <a:xfrm>
            <a:off x="11567279" y="429635"/>
            <a:ext cx="260483" cy="32758"/>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85" name="矩形: 圆角 184"/>
          <p:cNvSpPr/>
          <p:nvPr/>
        </p:nvSpPr>
        <p:spPr>
          <a:xfrm>
            <a:off x="11567279" y="519653"/>
            <a:ext cx="260483" cy="32758"/>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1">
            <a:extLst>
              <a:ext uri="{28A0092B-C50C-407E-A947-70E740481C1C}">
                <a14:useLocalDpi xmlns:a14="http://schemas.microsoft.com/office/drawing/2010/main" val="0"/>
              </a:ext>
            </a:extLst>
          </a:blip>
          <a:srcRect t="13602" r="5953"/>
          <a:stretch>
            <a:fillRect/>
          </a:stretch>
        </p:blipFill>
        <p:spPr>
          <a:xfrm>
            <a:off x="2975833" y="0"/>
            <a:ext cx="9216169" cy="6858000"/>
          </a:xfrm>
          <a:custGeom>
            <a:avLst/>
            <a:gdLst>
              <a:gd name="connsiteX0" fmla="*/ 0 w 9216169"/>
              <a:gd name="connsiteY0" fmla="*/ 0 h 6858000"/>
              <a:gd name="connsiteX1" fmla="*/ 9216169 w 9216169"/>
              <a:gd name="connsiteY1" fmla="*/ 0 h 6858000"/>
              <a:gd name="connsiteX2" fmla="*/ 9216169 w 9216169"/>
              <a:gd name="connsiteY2" fmla="*/ 6858000 h 6858000"/>
              <a:gd name="connsiteX3" fmla="*/ 0 w 92161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16169" h="6858000">
                <a:moveTo>
                  <a:pt x="0" y="0"/>
                </a:moveTo>
                <a:lnTo>
                  <a:pt x="9216169" y="0"/>
                </a:lnTo>
                <a:lnTo>
                  <a:pt x="9216169" y="6858000"/>
                </a:lnTo>
                <a:lnTo>
                  <a:pt x="0" y="6858000"/>
                </a:lnTo>
                <a:close/>
              </a:path>
            </a:pathLst>
          </a:custGeom>
        </p:spPr>
      </p:pic>
      <p:sp>
        <p:nvSpPr>
          <p:cNvPr id="40" name="任意多边形: 形状 39"/>
          <p:cNvSpPr/>
          <p:nvPr/>
        </p:nvSpPr>
        <p:spPr>
          <a:xfrm>
            <a:off x="9436009" y="0"/>
            <a:ext cx="2755992" cy="6858000"/>
          </a:xfrm>
          <a:custGeom>
            <a:avLst/>
            <a:gdLst>
              <a:gd name="connsiteX0" fmla="*/ 0 w 2755992"/>
              <a:gd name="connsiteY0" fmla="*/ 0 h 6858000"/>
              <a:gd name="connsiteX1" fmla="*/ 2755992 w 2755992"/>
              <a:gd name="connsiteY1" fmla="*/ 0 h 6858000"/>
              <a:gd name="connsiteX2" fmla="*/ 2755992 w 2755992"/>
              <a:gd name="connsiteY2" fmla="*/ 6858000 h 6858000"/>
              <a:gd name="connsiteX3" fmla="*/ 365377 w 2755992"/>
              <a:gd name="connsiteY3" fmla="*/ 6858000 h 6858000"/>
              <a:gd name="connsiteX4" fmla="*/ 424951 w 2755992"/>
              <a:gd name="connsiteY4" fmla="*/ 6705844 h 6858000"/>
              <a:gd name="connsiteX5" fmla="*/ 0 w 2755992"/>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5992" h="6858000">
                <a:moveTo>
                  <a:pt x="0" y="0"/>
                </a:moveTo>
                <a:lnTo>
                  <a:pt x="2755992" y="0"/>
                </a:lnTo>
                <a:lnTo>
                  <a:pt x="2755992" y="6858000"/>
                </a:lnTo>
                <a:lnTo>
                  <a:pt x="365377" y="6858000"/>
                </a:lnTo>
                <a:lnTo>
                  <a:pt x="424951" y="6705844"/>
                </a:lnTo>
                <a:cubicBezTo>
                  <a:pt x="834429" y="5746356"/>
                  <a:pt x="2091531" y="3668623"/>
                  <a:pt x="0" y="0"/>
                </a:cubicBezTo>
                <a:close/>
              </a:path>
            </a:pathLst>
          </a:custGeom>
          <a:solidFill>
            <a:schemeClr val="bg1"/>
          </a:solidFill>
          <a:ln>
            <a:noFill/>
          </a:ln>
          <a:effectLst>
            <a:outerShdw blurRad="127000" dist="38100" dir="10800000" algn="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1" name="任意多边形: 形状 40"/>
          <p:cNvSpPr/>
          <p:nvPr/>
        </p:nvSpPr>
        <p:spPr>
          <a:xfrm rot="21540000">
            <a:off x="5208908" y="-13883"/>
            <a:ext cx="1531050" cy="6876543"/>
          </a:xfrm>
          <a:custGeom>
            <a:avLst/>
            <a:gdLst>
              <a:gd name="connsiteX0" fmla="*/ 0 w 1437260"/>
              <a:gd name="connsiteY0" fmla="*/ 0 h 6876543"/>
              <a:gd name="connsiteX1" fmla="*/ 73444 w 1437260"/>
              <a:gd name="connsiteY1" fmla="*/ 1282 h 6876543"/>
              <a:gd name="connsiteX2" fmla="*/ 123071 w 1437260"/>
              <a:gd name="connsiteY2" fmla="*/ 64694 h 6876543"/>
              <a:gd name="connsiteX3" fmla="*/ 1437260 w 1437260"/>
              <a:gd name="connsiteY3" fmla="*/ 4313283 h 6876543"/>
              <a:gd name="connsiteX4" fmla="*/ 1074204 w 1437260"/>
              <a:gd name="connsiteY4" fmla="*/ 6680597 h 6876543"/>
              <a:gd name="connsiteX5" fmla="*/ 1002501 w 1437260"/>
              <a:gd name="connsiteY5" fmla="*/ 6876543 h 6876543"/>
              <a:gd name="connsiteX6" fmla="*/ 444858 w 1437260"/>
              <a:gd name="connsiteY6" fmla="*/ 6866810 h 6876543"/>
              <a:gd name="connsiteX7" fmla="*/ 492082 w 1437260"/>
              <a:gd name="connsiteY7" fmla="*/ 6758692 h 6876543"/>
              <a:gd name="connsiteX8" fmla="*/ 1049681 w 1437260"/>
              <a:gd name="connsiteY8" fmla="*/ 3859741 h 6876543"/>
              <a:gd name="connsiteX9" fmla="*/ 131867 w 1437260"/>
              <a:gd name="connsiteY9" fmla="*/ 220901 h 6876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7260" h="6876543">
                <a:moveTo>
                  <a:pt x="0" y="0"/>
                </a:moveTo>
                <a:lnTo>
                  <a:pt x="73444" y="1282"/>
                </a:lnTo>
                <a:lnTo>
                  <a:pt x="123071" y="64694"/>
                </a:lnTo>
                <a:cubicBezTo>
                  <a:pt x="936191" y="1160940"/>
                  <a:pt x="1437260" y="2660080"/>
                  <a:pt x="1437260" y="4313283"/>
                </a:cubicBezTo>
                <a:cubicBezTo>
                  <a:pt x="1437260" y="5153006"/>
                  <a:pt x="1307985" y="5952980"/>
                  <a:pt x="1074204" y="6680597"/>
                </a:cubicBezTo>
                <a:lnTo>
                  <a:pt x="1002501" y="6876543"/>
                </a:lnTo>
                <a:lnTo>
                  <a:pt x="444858" y="6866810"/>
                </a:lnTo>
                <a:lnTo>
                  <a:pt x="492082" y="6758692"/>
                </a:lnTo>
                <a:cubicBezTo>
                  <a:pt x="847689" y="5896940"/>
                  <a:pt x="1049681" y="4909394"/>
                  <a:pt x="1049681" y="3859741"/>
                </a:cubicBezTo>
                <a:cubicBezTo>
                  <a:pt x="1049682" y="2495193"/>
                  <a:pt x="708314" y="1235605"/>
                  <a:pt x="131867" y="220901"/>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42" name="任意多边形: 形状 41"/>
          <p:cNvSpPr/>
          <p:nvPr/>
        </p:nvSpPr>
        <p:spPr>
          <a:xfrm flipH="1">
            <a:off x="-1" y="0"/>
            <a:ext cx="6430101" cy="6858000"/>
          </a:xfrm>
          <a:custGeom>
            <a:avLst/>
            <a:gdLst>
              <a:gd name="connsiteX0" fmla="*/ 6036202 w 6036202"/>
              <a:gd name="connsiteY0" fmla="*/ 0 h 6858000"/>
              <a:gd name="connsiteX1" fmla="*/ 1156064 w 6036202"/>
              <a:gd name="connsiteY1" fmla="*/ 0 h 6858000"/>
              <a:gd name="connsiteX2" fmla="*/ 977946 w 6036202"/>
              <a:gd name="connsiteY2" fmla="*/ 293477 h 6858000"/>
              <a:gd name="connsiteX3" fmla="*/ 570483 w 6036202"/>
              <a:gd name="connsiteY3" fmla="*/ 6802852 h 6858000"/>
              <a:gd name="connsiteX4" fmla="*/ 588306 w 6036202"/>
              <a:gd name="connsiteY4" fmla="*/ 6858000 h 6858000"/>
              <a:gd name="connsiteX5" fmla="*/ 6036202 w 603620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202" h="6858000">
                <a:moveTo>
                  <a:pt x="6036202" y="0"/>
                </a:moveTo>
                <a:lnTo>
                  <a:pt x="1156064" y="0"/>
                </a:lnTo>
                <a:lnTo>
                  <a:pt x="977946" y="293477"/>
                </a:lnTo>
                <a:cubicBezTo>
                  <a:pt x="-783357" y="3344727"/>
                  <a:pt x="322606" y="6062159"/>
                  <a:pt x="570483" y="6802852"/>
                </a:cubicBezTo>
                <a:lnTo>
                  <a:pt x="588306" y="6858000"/>
                </a:lnTo>
                <a:lnTo>
                  <a:pt x="6036202" y="6858000"/>
                </a:lnTo>
                <a:close/>
              </a:path>
            </a:pathLst>
          </a:custGeom>
          <a:solidFill>
            <a:schemeClr val="bg1"/>
          </a:solidFill>
          <a:ln>
            <a:noFill/>
          </a:ln>
          <a:effectLst>
            <a:outerShdw blurRad="127000" dist="38100" algn="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3" name="任意多边形: 形状 42"/>
          <p:cNvSpPr/>
          <p:nvPr/>
        </p:nvSpPr>
        <p:spPr>
          <a:xfrm>
            <a:off x="9425434" y="0"/>
            <a:ext cx="1820354" cy="6858000"/>
          </a:xfrm>
          <a:custGeom>
            <a:avLst/>
            <a:gdLst>
              <a:gd name="connsiteX0" fmla="*/ 0 w 1820354"/>
              <a:gd name="connsiteY0" fmla="*/ 0 h 6858000"/>
              <a:gd name="connsiteX1" fmla="*/ 43645 w 1820354"/>
              <a:gd name="connsiteY1" fmla="*/ 0 h 6858000"/>
              <a:gd name="connsiteX2" fmla="*/ 218631 w 1820354"/>
              <a:gd name="connsiteY2" fmla="*/ 170047 h 6858000"/>
              <a:gd name="connsiteX3" fmla="*/ 1820354 w 1820354"/>
              <a:gd name="connsiteY3" fmla="*/ 4547100 h 6858000"/>
              <a:gd name="connsiteX4" fmla="*/ 1499338 w 1820354"/>
              <a:gd name="connsiteY4" fmla="*/ 6692659 h 6858000"/>
              <a:gd name="connsiteX5" fmla="*/ 1440312 w 1820354"/>
              <a:gd name="connsiteY5" fmla="*/ 6858000 h 6858000"/>
              <a:gd name="connsiteX6" fmla="*/ 630619 w 1820354"/>
              <a:gd name="connsiteY6" fmla="*/ 6858000 h 6858000"/>
              <a:gd name="connsiteX7" fmla="*/ 651869 w 1820354"/>
              <a:gd name="connsiteY7" fmla="*/ 6813273 h 6858000"/>
              <a:gd name="connsiteX8" fmla="*/ 1243261 w 1820354"/>
              <a:gd name="connsiteY8" fmla="*/ 3955047 h 6858000"/>
              <a:gd name="connsiteX9" fmla="*/ 46806 w 1820354"/>
              <a:gd name="connsiteY9" fmla="*/ 574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354" h="6858000">
                <a:moveTo>
                  <a:pt x="0" y="0"/>
                </a:moveTo>
                <a:lnTo>
                  <a:pt x="43645" y="0"/>
                </a:lnTo>
                <a:lnTo>
                  <a:pt x="218631" y="170047"/>
                </a:lnTo>
                <a:cubicBezTo>
                  <a:pt x="1192453" y="1177510"/>
                  <a:pt x="1820354" y="2763360"/>
                  <a:pt x="1820354" y="4547100"/>
                </a:cubicBezTo>
                <a:cubicBezTo>
                  <a:pt x="1820354" y="5308163"/>
                  <a:pt x="1706048" y="6033200"/>
                  <a:pt x="1499338" y="6692659"/>
                </a:cubicBezTo>
                <a:lnTo>
                  <a:pt x="1440312" y="6858000"/>
                </a:lnTo>
                <a:lnTo>
                  <a:pt x="630619" y="6858000"/>
                </a:lnTo>
                <a:lnTo>
                  <a:pt x="651869" y="6813273"/>
                </a:lnTo>
                <a:cubicBezTo>
                  <a:pt x="1027151" y="5979860"/>
                  <a:pt x="1243261" y="5001508"/>
                  <a:pt x="1243261" y="3955047"/>
                </a:cubicBezTo>
                <a:cubicBezTo>
                  <a:pt x="1243261" y="2432922"/>
                  <a:pt x="786037" y="1054897"/>
                  <a:pt x="46806" y="57402"/>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46" name="任意多边形: 形状 45"/>
          <p:cNvSpPr/>
          <p:nvPr/>
        </p:nvSpPr>
        <p:spPr>
          <a:xfrm flipH="1">
            <a:off x="247609" y="0"/>
            <a:ext cx="5752053" cy="6858000"/>
          </a:xfrm>
          <a:custGeom>
            <a:avLst/>
            <a:gdLst>
              <a:gd name="connsiteX0" fmla="*/ 5752053 w 5752053"/>
              <a:gd name="connsiteY0" fmla="*/ 0 h 6858000"/>
              <a:gd name="connsiteX1" fmla="*/ 1156064 w 5752053"/>
              <a:gd name="connsiteY1" fmla="*/ 0 h 6858000"/>
              <a:gd name="connsiteX2" fmla="*/ 977946 w 5752053"/>
              <a:gd name="connsiteY2" fmla="*/ 293477 h 6858000"/>
              <a:gd name="connsiteX3" fmla="*/ 570483 w 5752053"/>
              <a:gd name="connsiteY3" fmla="*/ 6802852 h 6858000"/>
              <a:gd name="connsiteX4" fmla="*/ 588306 w 5752053"/>
              <a:gd name="connsiteY4" fmla="*/ 6858000 h 6858000"/>
              <a:gd name="connsiteX5" fmla="*/ 5752053 w 57520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2053" h="6858000">
                <a:moveTo>
                  <a:pt x="5752053" y="0"/>
                </a:moveTo>
                <a:lnTo>
                  <a:pt x="1156064" y="0"/>
                </a:lnTo>
                <a:lnTo>
                  <a:pt x="977946" y="293477"/>
                </a:lnTo>
                <a:cubicBezTo>
                  <a:pt x="-783357" y="3344727"/>
                  <a:pt x="322606" y="6062159"/>
                  <a:pt x="570483" y="6802852"/>
                </a:cubicBezTo>
                <a:lnTo>
                  <a:pt x="588306" y="6858000"/>
                </a:lnTo>
                <a:lnTo>
                  <a:pt x="5752053" y="6858000"/>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7" name="任意多边形: 形状 46"/>
          <p:cNvSpPr/>
          <p:nvPr/>
        </p:nvSpPr>
        <p:spPr>
          <a:xfrm flipH="1">
            <a:off x="545537" y="1007706"/>
            <a:ext cx="5044955" cy="5862566"/>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8" name="任意多边形: 形状 47"/>
          <p:cNvSpPr/>
          <p:nvPr/>
        </p:nvSpPr>
        <p:spPr>
          <a:xfrm flipH="1">
            <a:off x="758559" y="1626858"/>
            <a:ext cx="4434372" cy="5243413"/>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9" name="椭圆 48"/>
          <p:cNvSpPr/>
          <p:nvPr/>
        </p:nvSpPr>
        <p:spPr>
          <a:xfrm>
            <a:off x="5489744" y="1295106"/>
            <a:ext cx="1343319" cy="1343319"/>
          </a:xfrm>
          <a:prstGeom prst="ellipse">
            <a:avLst/>
          </a:prstGeom>
          <a:solidFill>
            <a:schemeClr val="bg1"/>
          </a:solidFill>
          <a:ln w="1270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0" name="椭圆 49"/>
          <p:cNvSpPr/>
          <p:nvPr/>
        </p:nvSpPr>
        <p:spPr>
          <a:xfrm>
            <a:off x="9888448" y="5016500"/>
            <a:ext cx="850825" cy="850825"/>
          </a:xfrm>
          <a:prstGeom prst="ellipse">
            <a:avLst/>
          </a:prstGeom>
          <a:solidFill>
            <a:schemeClr val="bg1"/>
          </a:solidFill>
          <a:ln w="1016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1" name="任意多边形: 形状 50"/>
          <p:cNvSpPr/>
          <p:nvPr/>
        </p:nvSpPr>
        <p:spPr>
          <a:xfrm rot="21037569">
            <a:off x="11749618" y="1433260"/>
            <a:ext cx="751378" cy="3732657"/>
          </a:xfrm>
          <a:custGeom>
            <a:avLst/>
            <a:gdLst>
              <a:gd name="connsiteX0" fmla="*/ 751378 w 751378"/>
              <a:gd name="connsiteY0" fmla="*/ 0 h 3732657"/>
              <a:gd name="connsiteX1" fmla="*/ 135191 w 751378"/>
              <a:gd name="connsiteY1" fmla="*/ 3732657 h 3732657"/>
              <a:gd name="connsiteX2" fmla="*/ 88901 w 751378"/>
              <a:gd name="connsiteY2" fmla="*/ 3514011 h 3732657"/>
              <a:gd name="connsiteX3" fmla="*/ 532760 w 751378"/>
              <a:gd name="connsiteY3" fmla="*/ 385587 h 3732657"/>
            </a:gdLst>
            <a:ahLst/>
            <a:cxnLst>
              <a:cxn ang="0">
                <a:pos x="connsiteX0" y="connsiteY0"/>
              </a:cxn>
              <a:cxn ang="0">
                <a:pos x="connsiteX1" y="connsiteY1"/>
              </a:cxn>
              <a:cxn ang="0">
                <a:pos x="connsiteX2" y="connsiteY2"/>
              </a:cxn>
              <a:cxn ang="0">
                <a:pos x="connsiteX3" y="connsiteY3"/>
              </a:cxn>
            </a:cxnLst>
            <a:rect l="l" t="t" r="r" b="b"/>
            <a:pathLst>
              <a:path w="751378" h="3732657">
                <a:moveTo>
                  <a:pt x="751378" y="0"/>
                </a:moveTo>
                <a:lnTo>
                  <a:pt x="135191" y="3732657"/>
                </a:lnTo>
                <a:lnTo>
                  <a:pt x="88901" y="3514011"/>
                </a:lnTo>
                <a:cubicBezTo>
                  <a:pt x="-59370" y="2723164"/>
                  <a:pt x="-87567" y="1601188"/>
                  <a:pt x="532760" y="385587"/>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91" name="任意多边形: 形状 90"/>
          <p:cNvSpPr/>
          <p:nvPr/>
        </p:nvSpPr>
        <p:spPr>
          <a:xfrm>
            <a:off x="5755635" y="1681972"/>
            <a:ext cx="811537" cy="569586"/>
          </a:xfrm>
          <a:custGeom>
            <a:avLst/>
            <a:gdLst>
              <a:gd name="connsiteX0" fmla="*/ 166173 w 185470"/>
              <a:gd name="connsiteY0" fmla="*/ 101608 h 130174"/>
              <a:gd name="connsiteX1" fmla="*/ 158462 w 185470"/>
              <a:gd name="connsiteY1" fmla="*/ 109319 h 130174"/>
              <a:gd name="connsiteX2" fmla="*/ 166173 w 185470"/>
              <a:gd name="connsiteY2" fmla="*/ 117030 h 130174"/>
              <a:gd name="connsiteX3" fmla="*/ 173884 w 185470"/>
              <a:gd name="connsiteY3" fmla="*/ 109319 h 130174"/>
              <a:gd name="connsiteX4" fmla="*/ 166173 w 185470"/>
              <a:gd name="connsiteY4" fmla="*/ 101608 h 130174"/>
              <a:gd name="connsiteX5" fmla="*/ 48680 w 185470"/>
              <a:gd name="connsiteY5" fmla="*/ 60274 h 130174"/>
              <a:gd name="connsiteX6" fmla="*/ 48680 w 185470"/>
              <a:gd name="connsiteY6" fmla="*/ 94682 h 130174"/>
              <a:gd name="connsiteX7" fmla="*/ 60883 w 185470"/>
              <a:gd name="connsiteY7" fmla="*/ 111477 h 130174"/>
              <a:gd name="connsiteX8" fmla="*/ 89857 w 185470"/>
              <a:gd name="connsiteY8" fmla="*/ 118569 h 130174"/>
              <a:gd name="connsiteX9" fmla="*/ 131054 w 185470"/>
              <a:gd name="connsiteY9" fmla="*/ 94656 h 130174"/>
              <a:gd name="connsiteX10" fmla="*/ 131092 w 185470"/>
              <a:gd name="connsiteY10" fmla="*/ 94618 h 130174"/>
              <a:gd name="connsiteX11" fmla="*/ 131092 w 185470"/>
              <a:gd name="connsiteY11" fmla="*/ 60279 h 130174"/>
              <a:gd name="connsiteX12" fmla="*/ 92004 w 185470"/>
              <a:gd name="connsiteY12" fmla="*/ 75700 h 130174"/>
              <a:gd name="connsiteX13" fmla="*/ 89877 w 185470"/>
              <a:gd name="connsiteY13" fmla="*/ 76099 h 130174"/>
              <a:gd name="connsiteX14" fmla="*/ 87749 w 185470"/>
              <a:gd name="connsiteY14" fmla="*/ 75700 h 130174"/>
              <a:gd name="connsiteX15" fmla="*/ 88414 w 185470"/>
              <a:gd name="connsiteY15" fmla="*/ 11977 h 130174"/>
              <a:gd name="connsiteX16" fmla="*/ 21861 w 185470"/>
              <a:gd name="connsiteY16" fmla="*/ 37220 h 130174"/>
              <a:gd name="connsiteX17" fmla="*/ 89877 w 185470"/>
              <a:gd name="connsiteY17" fmla="*/ 64076 h 130174"/>
              <a:gd name="connsiteX18" fmla="*/ 157645 w 185470"/>
              <a:gd name="connsiteY18" fmla="*/ 37315 h 130174"/>
              <a:gd name="connsiteX19" fmla="*/ 90370 w 185470"/>
              <a:gd name="connsiteY19" fmla="*/ 353 h 130174"/>
              <a:gd name="connsiteX20" fmla="*/ 175973 w 185470"/>
              <a:gd name="connsiteY20" fmla="*/ 31673 h 130174"/>
              <a:gd name="connsiteX21" fmla="*/ 179772 w 185470"/>
              <a:gd name="connsiteY21" fmla="*/ 37049 h 130174"/>
              <a:gd name="connsiteX22" fmla="*/ 176106 w 185470"/>
              <a:gd name="connsiteY22" fmla="*/ 42519 h 130174"/>
              <a:gd name="connsiteX23" fmla="*/ 171548 w 185470"/>
              <a:gd name="connsiteY23" fmla="*/ 44317 h 130174"/>
              <a:gd name="connsiteX24" fmla="*/ 171548 w 185470"/>
              <a:gd name="connsiteY24" fmla="*/ 92235 h 130174"/>
              <a:gd name="connsiteX25" fmla="*/ 179810 w 185470"/>
              <a:gd name="connsiteY25" fmla="*/ 95665 h 130174"/>
              <a:gd name="connsiteX26" fmla="*/ 185470 w 185470"/>
              <a:gd name="connsiteY26" fmla="*/ 109319 h 130174"/>
              <a:gd name="connsiteX27" fmla="*/ 166173 w 185470"/>
              <a:gd name="connsiteY27" fmla="*/ 128616 h 130174"/>
              <a:gd name="connsiteX28" fmla="*/ 146857 w 185470"/>
              <a:gd name="connsiteY28" fmla="*/ 109319 h 130174"/>
              <a:gd name="connsiteX29" fmla="*/ 152519 w 185470"/>
              <a:gd name="connsiteY29" fmla="*/ 95673 h 130174"/>
              <a:gd name="connsiteX30" fmla="*/ 159962 w 185470"/>
              <a:gd name="connsiteY30" fmla="*/ 92582 h 130174"/>
              <a:gd name="connsiteX31" fmla="*/ 159962 w 185470"/>
              <a:gd name="connsiteY31" fmla="*/ 48888 h 130174"/>
              <a:gd name="connsiteX32" fmla="*/ 142678 w 185470"/>
              <a:gd name="connsiteY32" fmla="*/ 55707 h 130174"/>
              <a:gd name="connsiteX33" fmla="*/ 142678 w 185470"/>
              <a:gd name="connsiteY33" fmla="*/ 97544 h 130174"/>
              <a:gd name="connsiteX34" fmla="*/ 138133 w 185470"/>
              <a:gd name="connsiteY34" fmla="*/ 102104 h 130174"/>
              <a:gd name="connsiteX35" fmla="*/ 127376 w 185470"/>
              <a:gd name="connsiteY35" fmla="*/ 119880 h 130174"/>
              <a:gd name="connsiteX36" fmla="*/ 89876 w 185470"/>
              <a:gd name="connsiteY36" fmla="*/ 130174 h 130174"/>
              <a:gd name="connsiteX37" fmla="*/ 52372 w 185470"/>
              <a:gd name="connsiteY37" fmla="*/ 119887 h 130174"/>
              <a:gd name="connsiteX38" fmla="*/ 41522 w 185470"/>
              <a:gd name="connsiteY38" fmla="*/ 101992 h 130174"/>
              <a:gd name="connsiteX39" fmla="*/ 37094 w 185470"/>
              <a:gd name="connsiteY39" fmla="*/ 97563 h 130174"/>
              <a:gd name="connsiteX40" fmla="*/ 37094 w 185470"/>
              <a:gd name="connsiteY40" fmla="*/ 94688 h 130174"/>
              <a:gd name="connsiteX41" fmla="*/ 37075 w 185470"/>
              <a:gd name="connsiteY41" fmla="*/ 94656 h 130174"/>
              <a:gd name="connsiteX42" fmla="*/ 37094 w 185470"/>
              <a:gd name="connsiteY42" fmla="*/ 94637 h 130174"/>
              <a:gd name="connsiteX43" fmla="*/ 37094 w 185470"/>
              <a:gd name="connsiteY43" fmla="*/ 55699 h 130174"/>
              <a:gd name="connsiteX44" fmla="*/ 3666 w 185470"/>
              <a:gd name="connsiteY44" fmla="*/ 42500 h 130174"/>
              <a:gd name="connsiteX45" fmla="*/ 0 w 185470"/>
              <a:gd name="connsiteY45" fmla="*/ 37068 h 130174"/>
              <a:gd name="connsiteX46" fmla="*/ 3742 w 185470"/>
              <a:gd name="connsiteY46" fmla="*/ 31692 h 130174"/>
              <a:gd name="connsiteX47" fmla="*/ 86325 w 185470"/>
              <a:gd name="connsiteY47" fmla="*/ 372 h 130174"/>
              <a:gd name="connsiteX48" fmla="*/ 90370 w 185470"/>
              <a:gd name="connsiteY48" fmla="*/ 353 h 13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5470" h="130174">
                <a:moveTo>
                  <a:pt x="166173" y="101608"/>
                </a:moveTo>
                <a:cubicBezTo>
                  <a:pt x="161918" y="101608"/>
                  <a:pt x="158462" y="105065"/>
                  <a:pt x="158462" y="109319"/>
                </a:cubicBezTo>
                <a:cubicBezTo>
                  <a:pt x="158462" y="113574"/>
                  <a:pt x="161918" y="117030"/>
                  <a:pt x="166173" y="117030"/>
                </a:cubicBezTo>
                <a:cubicBezTo>
                  <a:pt x="170427" y="117030"/>
                  <a:pt x="173884" y="113574"/>
                  <a:pt x="173884" y="109319"/>
                </a:cubicBezTo>
                <a:cubicBezTo>
                  <a:pt x="173884" y="105065"/>
                  <a:pt x="170427" y="101608"/>
                  <a:pt x="166173" y="101608"/>
                </a:cubicBezTo>
                <a:close/>
                <a:moveTo>
                  <a:pt x="48680" y="60274"/>
                </a:moveTo>
                <a:lnTo>
                  <a:pt x="48680" y="94682"/>
                </a:lnTo>
                <a:lnTo>
                  <a:pt x="60883" y="111477"/>
                </a:lnTo>
                <a:cubicBezTo>
                  <a:pt x="68390" y="115834"/>
                  <a:pt x="78689" y="118569"/>
                  <a:pt x="89857" y="118569"/>
                </a:cubicBezTo>
                <a:cubicBezTo>
                  <a:pt x="112194" y="118569"/>
                  <a:pt x="131054" y="107610"/>
                  <a:pt x="131054" y="94656"/>
                </a:cubicBezTo>
                <a:lnTo>
                  <a:pt x="131092" y="94618"/>
                </a:lnTo>
                <a:lnTo>
                  <a:pt x="131092" y="60279"/>
                </a:lnTo>
                <a:lnTo>
                  <a:pt x="92004" y="75700"/>
                </a:lnTo>
                <a:cubicBezTo>
                  <a:pt x="91326" y="75964"/>
                  <a:pt x="90604" y="76099"/>
                  <a:pt x="89877" y="76099"/>
                </a:cubicBezTo>
                <a:cubicBezTo>
                  <a:pt x="89155" y="76099"/>
                  <a:pt x="88433" y="75966"/>
                  <a:pt x="87749" y="75700"/>
                </a:cubicBezTo>
                <a:close/>
                <a:moveTo>
                  <a:pt x="88414" y="11977"/>
                </a:moveTo>
                <a:lnTo>
                  <a:pt x="21861" y="37220"/>
                </a:lnTo>
                <a:lnTo>
                  <a:pt x="89877" y="64076"/>
                </a:lnTo>
                <a:lnTo>
                  <a:pt x="157645" y="37315"/>
                </a:lnTo>
                <a:close/>
                <a:moveTo>
                  <a:pt x="90370" y="353"/>
                </a:moveTo>
                <a:lnTo>
                  <a:pt x="175973" y="31673"/>
                </a:lnTo>
                <a:cubicBezTo>
                  <a:pt x="178234" y="32509"/>
                  <a:pt x="179753" y="34637"/>
                  <a:pt x="179772" y="37049"/>
                </a:cubicBezTo>
                <a:cubicBezTo>
                  <a:pt x="179791" y="39461"/>
                  <a:pt x="178348" y="41626"/>
                  <a:pt x="176106" y="42519"/>
                </a:cubicBezTo>
                <a:lnTo>
                  <a:pt x="171548" y="44317"/>
                </a:lnTo>
                <a:lnTo>
                  <a:pt x="171548" y="92235"/>
                </a:lnTo>
                <a:lnTo>
                  <a:pt x="179810" y="95665"/>
                </a:lnTo>
                <a:cubicBezTo>
                  <a:pt x="183305" y="99163"/>
                  <a:pt x="185470" y="103992"/>
                  <a:pt x="185470" y="109319"/>
                </a:cubicBezTo>
                <a:cubicBezTo>
                  <a:pt x="185470" y="119974"/>
                  <a:pt x="176828" y="128616"/>
                  <a:pt x="166173" y="128616"/>
                </a:cubicBezTo>
                <a:cubicBezTo>
                  <a:pt x="155537" y="128616"/>
                  <a:pt x="146857" y="119955"/>
                  <a:pt x="146857" y="109319"/>
                </a:cubicBezTo>
                <a:cubicBezTo>
                  <a:pt x="146857" y="104001"/>
                  <a:pt x="149022" y="99172"/>
                  <a:pt x="152519" y="95673"/>
                </a:cubicBezTo>
                <a:lnTo>
                  <a:pt x="159962" y="92582"/>
                </a:lnTo>
                <a:lnTo>
                  <a:pt x="159962" y="48888"/>
                </a:lnTo>
                <a:lnTo>
                  <a:pt x="142678" y="55707"/>
                </a:lnTo>
                <a:lnTo>
                  <a:pt x="142678" y="97544"/>
                </a:lnTo>
                <a:lnTo>
                  <a:pt x="138133" y="102104"/>
                </a:lnTo>
                <a:lnTo>
                  <a:pt x="127376" y="119880"/>
                </a:lnTo>
                <a:cubicBezTo>
                  <a:pt x="117882" y="126271"/>
                  <a:pt x="104682" y="130174"/>
                  <a:pt x="89876" y="130174"/>
                </a:cubicBezTo>
                <a:cubicBezTo>
                  <a:pt x="75071" y="130174"/>
                  <a:pt x="61871" y="126276"/>
                  <a:pt x="52372" y="119887"/>
                </a:cubicBezTo>
                <a:lnTo>
                  <a:pt x="41522" y="101992"/>
                </a:lnTo>
                <a:lnTo>
                  <a:pt x="37094" y="97563"/>
                </a:lnTo>
                <a:lnTo>
                  <a:pt x="37094" y="94688"/>
                </a:lnTo>
                <a:lnTo>
                  <a:pt x="37075" y="94656"/>
                </a:lnTo>
                <a:lnTo>
                  <a:pt x="37094" y="94637"/>
                </a:lnTo>
                <a:lnTo>
                  <a:pt x="37094" y="55699"/>
                </a:lnTo>
                <a:lnTo>
                  <a:pt x="3666" y="42500"/>
                </a:lnTo>
                <a:cubicBezTo>
                  <a:pt x="1443" y="41626"/>
                  <a:pt x="-19" y="39461"/>
                  <a:pt x="0" y="37068"/>
                </a:cubicBezTo>
                <a:cubicBezTo>
                  <a:pt x="19" y="34675"/>
                  <a:pt x="1500" y="32528"/>
                  <a:pt x="3742" y="31692"/>
                </a:cubicBezTo>
                <a:lnTo>
                  <a:pt x="86325" y="372"/>
                </a:lnTo>
                <a:cubicBezTo>
                  <a:pt x="87616" y="-121"/>
                  <a:pt x="89060" y="-121"/>
                  <a:pt x="90370" y="353"/>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92" name="任意多边形: 形状 91"/>
          <p:cNvSpPr/>
          <p:nvPr/>
        </p:nvSpPr>
        <p:spPr>
          <a:xfrm>
            <a:off x="10113293" y="5276769"/>
            <a:ext cx="401134" cy="330286"/>
          </a:xfrm>
          <a:custGeom>
            <a:avLst/>
            <a:gdLst>
              <a:gd name="connsiteX0" fmla="*/ 69060 w 167009"/>
              <a:gd name="connsiteY0" fmla="*/ 97474 h 137512"/>
              <a:gd name="connsiteX1" fmla="*/ 77208 w 167009"/>
              <a:gd name="connsiteY1" fmla="*/ 97474 h 137512"/>
              <a:gd name="connsiteX2" fmla="*/ 83761 w 167009"/>
              <a:gd name="connsiteY2" fmla="*/ 104027 h 137512"/>
              <a:gd name="connsiteX3" fmla="*/ 77208 w 167009"/>
              <a:gd name="connsiteY3" fmla="*/ 110579 h 137512"/>
              <a:gd name="connsiteX4" fmla="*/ 69060 w 167009"/>
              <a:gd name="connsiteY4" fmla="*/ 110579 h 137512"/>
              <a:gd name="connsiteX5" fmla="*/ 62507 w 167009"/>
              <a:gd name="connsiteY5" fmla="*/ 104027 h 137512"/>
              <a:gd name="connsiteX6" fmla="*/ 69060 w 167009"/>
              <a:gd name="connsiteY6" fmla="*/ 97474 h 137512"/>
              <a:gd name="connsiteX7" fmla="*/ 37189 w 167009"/>
              <a:gd name="connsiteY7" fmla="*/ 97474 h 137512"/>
              <a:gd name="connsiteX8" fmla="*/ 46971 w 167009"/>
              <a:gd name="connsiteY8" fmla="*/ 97474 h 137512"/>
              <a:gd name="connsiteX9" fmla="*/ 53523 w 167009"/>
              <a:gd name="connsiteY9" fmla="*/ 104027 h 137512"/>
              <a:gd name="connsiteX10" fmla="*/ 46971 w 167009"/>
              <a:gd name="connsiteY10" fmla="*/ 110579 h 137512"/>
              <a:gd name="connsiteX11" fmla="*/ 37189 w 167009"/>
              <a:gd name="connsiteY11" fmla="*/ 110579 h 137512"/>
              <a:gd name="connsiteX12" fmla="*/ 30636 w 167009"/>
              <a:gd name="connsiteY12" fmla="*/ 104027 h 137512"/>
              <a:gd name="connsiteX13" fmla="*/ 37189 w 167009"/>
              <a:gd name="connsiteY13" fmla="*/ 97474 h 137512"/>
              <a:gd name="connsiteX14" fmla="*/ 69060 w 167009"/>
              <a:gd name="connsiteY14" fmla="*/ 74359 h 137512"/>
              <a:gd name="connsiteX15" fmla="*/ 77208 w 167009"/>
              <a:gd name="connsiteY15" fmla="*/ 74359 h 137512"/>
              <a:gd name="connsiteX16" fmla="*/ 83761 w 167009"/>
              <a:gd name="connsiteY16" fmla="*/ 80912 h 137512"/>
              <a:gd name="connsiteX17" fmla="*/ 77208 w 167009"/>
              <a:gd name="connsiteY17" fmla="*/ 87464 h 137512"/>
              <a:gd name="connsiteX18" fmla="*/ 69060 w 167009"/>
              <a:gd name="connsiteY18" fmla="*/ 87464 h 137512"/>
              <a:gd name="connsiteX19" fmla="*/ 62507 w 167009"/>
              <a:gd name="connsiteY19" fmla="*/ 80912 h 137512"/>
              <a:gd name="connsiteX20" fmla="*/ 69060 w 167009"/>
              <a:gd name="connsiteY20" fmla="*/ 74359 h 137512"/>
              <a:gd name="connsiteX21" fmla="*/ 37189 w 167009"/>
              <a:gd name="connsiteY21" fmla="*/ 74359 h 137512"/>
              <a:gd name="connsiteX22" fmla="*/ 46971 w 167009"/>
              <a:gd name="connsiteY22" fmla="*/ 74359 h 137512"/>
              <a:gd name="connsiteX23" fmla="*/ 53523 w 167009"/>
              <a:gd name="connsiteY23" fmla="*/ 80912 h 137512"/>
              <a:gd name="connsiteX24" fmla="*/ 46971 w 167009"/>
              <a:gd name="connsiteY24" fmla="*/ 87464 h 137512"/>
              <a:gd name="connsiteX25" fmla="*/ 37189 w 167009"/>
              <a:gd name="connsiteY25" fmla="*/ 87464 h 137512"/>
              <a:gd name="connsiteX26" fmla="*/ 30636 w 167009"/>
              <a:gd name="connsiteY26" fmla="*/ 80912 h 137512"/>
              <a:gd name="connsiteX27" fmla="*/ 37189 w 167009"/>
              <a:gd name="connsiteY27" fmla="*/ 74359 h 137512"/>
              <a:gd name="connsiteX28" fmla="*/ 69060 w 167009"/>
              <a:gd name="connsiteY28" fmla="*/ 51244 h 137512"/>
              <a:gd name="connsiteX29" fmla="*/ 77208 w 167009"/>
              <a:gd name="connsiteY29" fmla="*/ 51244 h 137512"/>
              <a:gd name="connsiteX30" fmla="*/ 83761 w 167009"/>
              <a:gd name="connsiteY30" fmla="*/ 57797 h 137512"/>
              <a:gd name="connsiteX31" fmla="*/ 77208 w 167009"/>
              <a:gd name="connsiteY31" fmla="*/ 64350 h 137512"/>
              <a:gd name="connsiteX32" fmla="*/ 69060 w 167009"/>
              <a:gd name="connsiteY32" fmla="*/ 64350 h 137512"/>
              <a:gd name="connsiteX33" fmla="*/ 62507 w 167009"/>
              <a:gd name="connsiteY33" fmla="*/ 57797 h 137512"/>
              <a:gd name="connsiteX34" fmla="*/ 69060 w 167009"/>
              <a:gd name="connsiteY34" fmla="*/ 51244 h 137512"/>
              <a:gd name="connsiteX35" fmla="*/ 37189 w 167009"/>
              <a:gd name="connsiteY35" fmla="*/ 51244 h 137512"/>
              <a:gd name="connsiteX36" fmla="*/ 46971 w 167009"/>
              <a:gd name="connsiteY36" fmla="*/ 51244 h 137512"/>
              <a:gd name="connsiteX37" fmla="*/ 53523 w 167009"/>
              <a:gd name="connsiteY37" fmla="*/ 57797 h 137512"/>
              <a:gd name="connsiteX38" fmla="*/ 46971 w 167009"/>
              <a:gd name="connsiteY38" fmla="*/ 64350 h 137512"/>
              <a:gd name="connsiteX39" fmla="*/ 37189 w 167009"/>
              <a:gd name="connsiteY39" fmla="*/ 64350 h 137512"/>
              <a:gd name="connsiteX40" fmla="*/ 30636 w 167009"/>
              <a:gd name="connsiteY40" fmla="*/ 57797 h 137512"/>
              <a:gd name="connsiteX41" fmla="*/ 37189 w 167009"/>
              <a:gd name="connsiteY41" fmla="*/ 51244 h 137512"/>
              <a:gd name="connsiteX42" fmla="*/ 103779 w 167009"/>
              <a:gd name="connsiteY42" fmla="*/ 47598 h 137512"/>
              <a:gd name="connsiteX43" fmla="*/ 103779 w 167009"/>
              <a:gd name="connsiteY43" fmla="*/ 124407 h 137512"/>
              <a:gd name="connsiteX44" fmla="*/ 140000 w 167009"/>
              <a:gd name="connsiteY44" fmla="*/ 124407 h 137512"/>
              <a:gd name="connsiteX45" fmla="*/ 140000 w 167009"/>
              <a:gd name="connsiteY45" fmla="*/ 57968 h 137512"/>
              <a:gd name="connsiteX46" fmla="*/ 69060 w 167009"/>
              <a:gd name="connsiteY46" fmla="*/ 28129 h 137512"/>
              <a:gd name="connsiteX47" fmla="*/ 77208 w 167009"/>
              <a:gd name="connsiteY47" fmla="*/ 28129 h 137512"/>
              <a:gd name="connsiteX48" fmla="*/ 83761 w 167009"/>
              <a:gd name="connsiteY48" fmla="*/ 34682 h 137512"/>
              <a:gd name="connsiteX49" fmla="*/ 77208 w 167009"/>
              <a:gd name="connsiteY49" fmla="*/ 41235 h 137512"/>
              <a:gd name="connsiteX50" fmla="*/ 69060 w 167009"/>
              <a:gd name="connsiteY50" fmla="*/ 41235 h 137512"/>
              <a:gd name="connsiteX51" fmla="*/ 62507 w 167009"/>
              <a:gd name="connsiteY51" fmla="*/ 34682 h 137512"/>
              <a:gd name="connsiteX52" fmla="*/ 69060 w 167009"/>
              <a:gd name="connsiteY52" fmla="*/ 28129 h 137512"/>
              <a:gd name="connsiteX53" fmla="*/ 37189 w 167009"/>
              <a:gd name="connsiteY53" fmla="*/ 28129 h 137512"/>
              <a:gd name="connsiteX54" fmla="*/ 46971 w 167009"/>
              <a:gd name="connsiteY54" fmla="*/ 28129 h 137512"/>
              <a:gd name="connsiteX55" fmla="*/ 53523 w 167009"/>
              <a:gd name="connsiteY55" fmla="*/ 34682 h 137512"/>
              <a:gd name="connsiteX56" fmla="*/ 46971 w 167009"/>
              <a:gd name="connsiteY56" fmla="*/ 41235 h 137512"/>
              <a:gd name="connsiteX57" fmla="*/ 37189 w 167009"/>
              <a:gd name="connsiteY57" fmla="*/ 41235 h 137512"/>
              <a:gd name="connsiteX58" fmla="*/ 30636 w 167009"/>
              <a:gd name="connsiteY58" fmla="*/ 34682 h 137512"/>
              <a:gd name="connsiteX59" fmla="*/ 37189 w 167009"/>
              <a:gd name="connsiteY59" fmla="*/ 28129 h 137512"/>
              <a:gd name="connsiteX60" fmla="*/ 27027 w 167009"/>
              <a:gd name="connsiteY60" fmla="*/ 13105 h 137512"/>
              <a:gd name="connsiteX61" fmla="*/ 27027 w 167009"/>
              <a:gd name="connsiteY61" fmla="*/ 124407 h 137512"/>
              <a:gd name="connsiteX62" fmla="*/ 90560 w 167009"/>
              <a:gd name="connsiteY62" fmla="*/ 124407 h 137512"/>
              <a:gd name="connsiteX63" fmla="*/ 90560 w 167009"/>
              <a:gd name="connsiteY63" fmla="*/ 13105 h 137512"/>
              <a:gd name="connsiteX64" fmla="*/ 20475 w 167009"/>
              <a:gd name="connsiteY64" fmla="*/ 0 h 137512"/>
              <a:gd name="connsiteX65" fmla="*/ 97113 w 167009"/>
              <a:gd name="connsiteY65" fmla="*/ 0 h 137512"/>
              <a:gd name="connsiteX66" fmla="*/ 103666 w 167009"/>
              <a:gd name="connsiteY66" fmla="*/ 6552 h 137512"/>
              <a:gd name="connsiteX67" fmla="*/ 103666 w 167009"/>
              <a:gd name="connsiteY67" fmla="*/ 33938 h 137512"/>
              <a:gd name="connsiteX68" fmla="*/ 148357 w 167009"/>
              <a:gd name="connsiteY68" fmla="*/ 46724 h 137512"/>
              <a:gd name="connsiteX69" fmla="*/ 153105 w 167009"/>
              <a:gd name="connsiteY69" fmla="*/ 53030 h 137512"/>
              <a:gd name="connsiteX70" fmla="*/ 153105 w 167009"/>
              <a:gd name="connsiteY70" fmla="*/ 124407 h 137512"/>
              <a:gd name="connsiteX71" fmla="*/ 160456 w 167009"/>
              <a:gd name="connsiteY71" fmla="*/ 124407 h 137512"/>
              <a:gd name="connsiteX72" fmla="*/ 167009 w 167009"/>
              <a:gd name="connsiteY72" fmla="*/ 130959 h 137512"/>
              <a:gd name="connsiteX73" fmla="*/ 160456 w 167009"/>
              <a:gd name="connsiteY73" fmla="*/ 137512 h 137512"/>
              <a:gd name="connsiteX74" fmla="*/ 146552 w 167009"/>
              <a:gd name="connsiteY74" fmla="*/ 137512 h 137512"/>
              <a:gd name="connsiteX75" fmla="*/ 97227 w 167009"/>
              <a:gd name="connsiteY75" fmla="*/ 137512 h 137512"/>
              <a:gd name="connsiteX76" fmla="*/ 97113 w 167009"/>
              <a:gd name="connsiteY76" fmla="*/ 137512 h 137512"/>
              <a:gd name="connsiteX77" fmla="*/ 20475 w 167009"/>
              <a:gd name="connsiteY77" fmla="*/ 137512 h 137512"/>
              <a:gd name="connsiteX78" fmla="*/ 6553 w 167009"/>
              <a:gd name="connsiteY78" fmla="*/ 137512 h 137512"/>
              <a:gd name="connsiteX79" fmla="*/ 0 w 167009"/>
              <a:gd name="connsiteY79" fmla="*/ 130959 h 137512"/>
              <a:gd name="connsiteX80" fmla="*/ 6553 w 167009"/>
              <a:gd name="connsiteY80" fmla="*/ 124407 h 137512"/>
              <a:gd name="connsiteX81" fmla="*/ 13922 w 167009"/>
              <a:gd name="connsiteY81" fmla="*/ 124407 h 137512"/>
              <a:gd name="connsiteX82" fmla="*/ 13922 w 167009"/>
              <a:gd name="connsiteY82" fmla="*/ 6552 h 137512"/>
              <a:gd name="connsiteX83" fmla="*/ 20475 w 167009"/>
              <a:gd name="connsiteY83" fmla="*/ 0 h 13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67009" h="137512">
                <a:moveTo>
                  <a:pt x="69060" y="97474"/>
                </a:moveTo>
                <a:lnTo>
                  <a:pt x="77208" y="97474"/>
                </a:lnTo>
                <a:cubicBezTo>
                  <a:pt x="80836" y="97474"/>
                  <a:pt x="83761" y="100399"/>
                  <a:pt x="83761" y="104027"/>
                </a:cubicBezTo>
                <a:cubicBezTo>
                  <a:pt x="83761" y="107655"/>
                  <a:pt x="80836" y="110579"/>
                  <a:pt x="77208" y="110579"/>
                </a:cubicBezTo>
                <a:lnTo>
                  <a:pt x="69060" y="110579"/>
                </a:lnTo>
                <a:cubicBezTo>
                  <a:pt x="65432" y="110579"/>
                  <a:pt x="62507" y="107655"/>
                  <a:pt x="62507" y="104027"/>
                </a:cubicBezTo>
                <a:cubicBezTo>
                  <a:pt x="62507" y="100399"/>
                  <a:pt x="65432" y="97474"/>
                  <a:pt x="69060" y="97474"/>
                </a:cubicBezTo>
                <a:close/>
                <a:moveTo>
                  <a:pt x="37189" y="97474"/>
                </a:moveTo>
                <a:lnTo>
                  <a:pt x="46971" y="97474"/>
                </a:lnTo>
                <a:cubicBezTo>
                  <a:pt x="50598" y="97474"/>
                  <a:pt x="53523" y="100399"/>
                  <a:pt x="53523" y="104027"/>
                </a:cubicBezTo>
                <a:cubicBezTo>
                  <a:pt x="53523" y="107655"/>
                  <a:pt x="50579" y="110579"/>
                  <a:pt x="46971" y="110579"/>
                </a:cubicBezTo>
                <a:lnTo>
                  <a:pt x="37189" y="110579"/>
                </a:lnTo>
                <a:cubicBezTo>
                  <a:pt x="33561" y="110579"/>
                  <a:pt x="30636" y="107655"/>
                  <a:pt x="30636" y="104027"/>
                </a:cubicBezTo>
                <a:cubicBezTo>
                  <a:pt x="30636" y="100399"/>
                  <a:pt x="33561" y="97474"/>
                  <a:pt x="37189" y="97474"/>
                </a:cubicBezTo>
                <a:close/>
                <a:moveTo>
                  <a:pt x="69060" y="74359"/>
                </a:moveTo>
                <a:lnTo>
                  <a:pt x="77208" y="74359"/>
                </a:lnTo>
                <a:cubicBezTo>
                  <a:pt x="80836" y="74359"/>
                  <a:pt x="83761" y="77284"/>
                  <a:pt x="83761" y="80912"/>
                </a:cubicBezTo>
                <a:cubicBezTo>
                  <a:pt x="83761" y="84540"/>
                  <a:pt x="80836" y="87464"/>
                  <a:pt x="77208" y="87464"/>
                </a:cubicBezTo>
                <a:lnTo>
                  <a:pt x="69060" y="87464"/>
                </a:lnTo>
                <a:cubicBezTo>
                  <a:pt x="65432" y="87464"/>
                  <a:pt x="62507" y="84540"/>
                  <a:pt x="62507" y="80912"/>
                </a:cubicBezTo>
                <a:cubicBezTo>
                  <a:pt x="62507" y="77284"/>
                  <a:pt x="65432" y="74359"/>
                  <a:pt x="69060" y="74359"/>
                </a:cubicBezTo>
                <a:close/>
                <a:moveTo>
                  <a:pt x="37189" y="74359"/>
                </a:moveTo>
                <a:lnTo>
                  <a:pt x="46971" y="74359"/>
                </a:lnTo>
                <a:cubicBezTo>
                  <a:pt x="50598" y="74359"/>
                  <a:pt x="53523" y="77284"/>
                  <a:pt x="53523" y="80912"/>
                </a:cubicBezTo>
                <a:cubicBezTo>
                  <a:pt x="53523" y="84540"/>
                  <a:pt x="50579" y="87464"/>
                  <a:pt x="46971" y="87464"/>
                </a:cubicBezTo>
                <a:lnTo>
                  <a:pt x="37189" y="87464"/>
                </a:lnTo>
                <a:cubicBezTo>
                  <a:pt x="33561" y="87464"/>
                  <a:pt x="30636" y="84540"/>
                  <a:pt x="30636" y="80912"/>
                </a:cubicBezTo>
                <a:cubicBezTo>
                  <a:pt x="30636" y="77284"/>
                  <a:pt x="33561" y="74359"/>
                  <a:pt x="37189" y="74359"/>
                </a:cubicBezTo>
                <a:close/>
                <a:moveTo>
                  <a:pt x="69060" y="51244"/>
                </a:moveTo>
                <a:lnTo>
                  <a:pt x="77208" y="51244"/>
                </a:lnTo>
                <a:cubicBezTo>
                  <a:pt x="80836" y="51244"/>
                  <a:pt x="83761" y="54169"/>
                  <a:pt x="83761" y="57797"/>
                </a:cubicBezTo>
                <a:cubicBezTo>
                  <a:pt x="83761" y="61425"/>
                  <a:pt x="80836" y="64350"/>
                  <a:pt x="77208" y="64350"/>
                </a:cubicBezTo>
                <a:lnTo>
                  <a:pt x="69060" y="64350"/>
                </a:lnTo>
                <a:cubicBezTo>
                  <a:pt x="65432" y="64350"/>
                  <a:pt x="62507" y="61425"/>
                  <a:pt x="62507" y="57797"/>
                </a:cubicBezTo>
                <a:cubicBezTo>
                  <a:pt x="62507" y="54169"/>
                  <a:pt x="65432" y="51244"/>
                  <a:pt x="69060" y="51244"/>
                </a:cubicBezTo>
                <a:close/>
                <a:moveTo>
                  <a:pt x="37189" y="51244"/>
                </a:moveTo>
                <a:lnTo>
                  <a:pt x="46971" y="51244"/>
                </a:lnTo>
                <a:cubicBezTo>
                  <a:pt x="50598" y="51244"/>
                  <a:pt x="53523" y="54169"/>
                  <a:pt x="53523" y="57797"/>
                </a:cubicBezTo>
                <a:cubicBezTo>
                  <a:pt x="53523" y="61425"/>
                  <a:pt x="50579" y="64350"/>
                  <a:pt x="46971" y="64350"/>
                </a:cubicBezTo>
                <a:lnTo>
                  <a:pt x="37189" y="64350"/>
                </a:lnTo>
                <a:cubicBezTo>
                  <a:pt x="33561" y="64350"/>
                  <a:pt x="30636" y="61425"/>
                  <a:pt x="30636" y="57797"/>
                </a:cubicBezTo>
                <a:cubicBezTo>
                  <a:pt x="30636" y="54169"/>
                  <a:pt x="33561" y="51244"/>
                  <a:pt x="37189" y="51244"/>
                </a:cubicBezTo>
                <a:close/>
                <a:moveTo>
                  <a:pt x="103779" y="47598"/>
                </a:moveTo>
                <a:lnTo>
                  <a:pt x="103779" y="124407"/>
                </a:lnTo>
                <a:lnTo>
                  <a:pt x="140000" y="124407"/>
                </a:lnTo>
                <a:lnTo>
                  <a:pt x="140000" y="57968"/>
                </a:lnTo>
                <a:close/>
                <a:moveTo>
                  <a:pt x="69060" y="28129"/>
                </a:moveTo>
                <a:lnTo>
                  <a:pt x="77208" y="28129"/>
                </a:lnTo>
                <a:cubicBezTo>
                  <a:pt x="80836" y="28129"/>
                  <a:pt x="83761" y="31054"/>
                  <a:pt x="83761" y="34682"/>
                </a:cubicBezTo>
                <a:cubicBezTo>
                  <a:pt x="83761" y="38310"/>
                  <a:pt x="80836" y="41235"/>
                  <a:pt x="77208" y="41235"/>
                </a:cubicBezTo>
                <a:lnTo>
                  <a:pt x="69060" y="41235"/>
                </a:lnTo>
                <a:cubicBezTo>
                  <a:pt x="65432" y="41235"/>
                  <a:pt x="62507" y="38310"/>
                  <a:pt x="62507" y="34682"/>
                </a:cubicBezTo>
                <a:cubicBezTo>
                  <a:pt x="62507" y="31054"/>
                  <a:pt x="65432" y="28129"/>
                  <a:pt x="69060" y="28129"/>
                </a:cubicBezTo>
                <a:close/>
                <a:moveTo>
                  <a:pt x="37189" y="28129"/>
                </a:moveTo>
                <a:lnTo>
                  <a:pt x="46971" y="28129"/>
                </a:lnTo>
                <a:cubicBezTo>
                  <a:pt x="50598" y="28129"/>
                  <a:pt x="53523" y="31054"/>
                  <a:pt x="53523" y="34682"/>
                </a:cubicBezTo>
                <a:cubicBezTo>
                  <a:pt x="53523" y="38310"/>
                  <a:pt x="50579" y="41235"/>
                  <a:pt x="46971" y="41235"/>
                </a:cubicBezTo>
                <a:lnTo>
                  <a:pt x="37189" y="41235"/>
                </a:lnTo>
                <a:cubicBezTo>
                  <a:pt x="33561" y="41235"/>
                  <a:pt x="30636" y="38310"/>
                  <a:pt x="30636" y="34682"/>
                </a:cubicBezTo>
                <a:cubicBezTo>
                  <a:pt x="30636" y="31054"/>
                  <a:pt x="33561" y="28129"/>
                  <a:pt x="37189" y="28129"/>
                </a:cubicBezTo>
                <a:close/>
                <a:moveTo>
                  <a:pt x="27027" y="13105"/>
                </a:moveTo>
                <a:lnTo>
                  <a:pt x="27027" y="124407"/>
                </a:lnTo>
                <a:lnTo>
                  <a:pt x="90560" y="124407"/>
                </a:lnTo>
                <a:lnTo>
                  <a:pt x="90560" y="13105"/>
                </a:lnTo>
                <a:close/>
                <a:moveTo>
                  <a:pt x="20475" y="0"/>
                </a:moveTo>
                <a:lnTo>
                  <a:pt x="97113" y="0"/>
                </a:lnTo>
                <a:cubicBezTo>
                  <a:pt x="100741" y="0"/>
                  <a:pt x="103666" y="2925"/>
                  <a:pt x="103666" y="6552"/>
                </a:cubicBezTo>
                <a:lnTo>
                  <a:pt x="103666" y="33938"/>
                </a:lnTo>
                <a:lnTo>
                  <a:pt x="148357" y="46724"/>
                </a:lnTo>
                <a:cubicBezTo>
                  <a:pt x="151168" y="47522"/>
                  <a:pt x="153105" y="50105"/>
                  <a:pt x="153105" y="53030"/>
                </a:cubicBezTo>
                <a:lnTo>
                  <a:pt x="153105" y="124407"/>
                </a:lnTo>
                <a:lnTo>
                  <a:pt x="160456" y="124407"/>
                </a:lnTo>
                <a:cubicBezTo>
                  <a:pt x="164084" y="124407"/>
                  <a:pt x="167009" y="127332"/>
                  <a:pt x="167009" y="130959"/>
                </a:cubicBezTo>
                <a:cubicBezTo>
                  <a:pt x="167009" y="134587"/>
                  <a:pt x="164065" y="137512"/>
                  <a:pt x="160456" y="137512"/>
                </a:cubicBezTo>
                <a:lnTo>
                  <a:pt x="146552" y="137512"/>
                </a:lnTo>
                <a:lnTo>
                  <a:pt x="97227" y="137512"/>
                </a:lnTo>
                <a:lnTo>
                  <a:pt x="97113" y="137512"/>
                </a:lnTo>
                <a:lnTo>
                  <a:pt x="20475" y="137512"/>
                </a:lnTo>
                <a:lnTo>
                  <a:pt x="6553" y="137512"/>
                </a:lnTo>
                <a:cubicBezTo>
                  <a:pt x="2925" y="137512"/>
                  <a:pt x="0" y="134587"/>
                  <a:pt x="0" y="130959"/>
                </a:cubicBezTo>
                <a:cubicBezTo>
                  <a:pt x="0" y="127332"/>
                  <a:pt x="2925" y="124407"/>
                  <a:pt x="6553" y="124407"/>
                </a:cubicBezTo>
                <a:lnTo>
                  <a:pt x="13922" y="124407"/>
                </a:lnTo>
                <a:lnTo>
                  <a:pt x="13922" y="6552"/>
                </a:lnTo>
                <a:cubicBezTo>
                  <a:pt x="13922" y="2925"/>
                  <a:pt x="16847" y="0"/>
                  <a:pt x="20475" y="0"/>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nvGrpSpPr>
          <p:cNvPr id="93" name="组合 92"/>
          <p:cNvGrpSpPr/>
          <p:nvPr/>
        </p:nvGrpSpPr>
        <p:grpSpPr>
          <a:xfrm>
            <a:off x="11379073" y="351562"/>
            <a:ext cx="365196" cy="290739"/>
            <a:chOff x="11190307" y="302473"/>
            <a:chExt cx="414453" cy="289425"/>
          </a:xfrm>
          <a:gradFill>
            <a:gsLst>
              <a:gs pos="0">
                <a:schemeClr val="accent3"/>
              </a:gs>
              <a:gs pos="100000">
                <a:schemeClr val="accent4"/>
              </a:gs>
            </a:gsLst>
            <a:lin ang="2700000" scaled="1"/>
          </a:gradFill>
        </p:grpSpPr>
        <p:sp>
          <p:nvSpPr>
            <p:cNvPr id="94" name="矩形: 圆角 93"/>
            <p:cNvSpPr/>
            <p:nvPr/>
          </p:nvSpPr>
          <p:spPr>
            <a:xfrm>
              <a:off x="11190307" y="302473"/>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5" name="矩形: 圆角 94"/>
            <p:cNvSpPr/>
            <p:nvPr/>
          </p:nvSpPr>
          <p:spPr>
            <a:xfrm>
              <a:off x="11190307" y="420544"/>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6" name="矩形: 圆角 95"/>
            <p:cNvSpPr/>
            <p:nvPr/>
          </p:nvSpPr>
          <p:spPr>
            <a:xfrm>
              <a:off x="11190307" y="546179"/>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grpSp>
      <p:sp>
        <p:nvSpPr>
          <p:cNvPr id="98" name="矩形: 圆角 97"/>
          <p:cNvSpPr/>
          <p:nvPr/>
        </p:nvSpPr>
        <p:spPr>
          <a:xfrm>
            <a:off x="804762" y="2870710"/>
            <a:ext cx="3736300" cy="1202912"/>
          </a:xfrm>
          <a:prstGeom prst="roundRect">
            <a:avLst>
              <a:gd name="adj" fmla="val 8208"/>
            </a:avLst>
          </a:prstGeom>
          <a:solidFill>
            <a:schemeClr val="bg1"/>
          </a:solidFill>
          <a:ln w="6350" cap="flat" cmpd="sng" algn="ctr">
            <a:gradFill>
              <a:gsLst>
                <a:gs pos="0">
                  <a:schemeClr val="accent1"/>
                </a:gs>
                <a:gs pos="100000">
                  <a:schemeClr val="accent2"/>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99" name="文本框 98"/>
          <p:cNvSpPr txBox="1"/>
          <p:nvPr/>
        </p:nvSpPr>
        <p:spPr>
          <a:xfrm>
            <a:off x="1125001" y="2173674"/>
            <a:ext cx="195842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i="0" u="none" strike="noStrike" kern="1200" cap="none" spc="0" normalizeH="0" baseline="0" noProof="0" dirty="0">
                <a:ln>
                  <a:noFill/>
                </a:ln>
                <a:gradFill>
                  <a:gsLst>
                    <a:gs pos="100000">
                      <a:schemeClr val="accent2"/>
                    </a:gs>
                    <a:gs pos="0">
                      <a:schemeClr val="accent1"/>
                    </a:gs>
                  </a:gsLst>
                  <a:lin ang="2700000" scaled="1"/>
                </a:gradFill>
                <a:effectLst/>
                <a:uLnTx/>
                <a:uFillTx/>
                <a:latin typeface="思源宋体 CN Heavy" panose="02020900000000000000" pitchFamily="18" charset="-122"/>
                <a:ea typeface="思源宋体 CN Heavy" panose="02020900000000000000" pitchFamily="18" charset="-122"/>
              </a:rPr>
              <a:t>PRAT 01</a:t>
            </a:r>
            <a:endParaRPr kumimoji="0" lang="zh-CN" altLang="en-US" sz="3200" i="0" u="none" strike="noStrike" kern="1200" cap="none" spc="0" normalizeH="0" baseline="0" noProof="0" dirty="0">
              <a:ln>
                <a:noFill/>
              </a:ln>
              <a:gradFill>
                <a:gsLst>
                  <a:gs pos="100000">
                    <a:schemeClr val="accent2"/>
                  </a:gs>
                  <a:gs pos="0">
                    <a:schemeClr val="accent1"/>
                  </a:gs>
                </a:gsLst>
                <a:lin ang="2700000" scaled="1"/>
              </a:gradFill>
              <a:effectLst/>
              <a:uLnTx/>
              <a:uFillTx/>
              <a:latin typeface="思源宋体 CN Heavy" panose="02020900000000000000" pitchFamily="18" charset="-122"/>
              <a:ea typeface="思源宋体 CN Heavy" panose="02020900000000000000" pitchFamily="18" charset="-122"/>
            </a:endParaRPr>
          </a:p>
        </p:txBody>
      </p:sp>
      <p:sp>
        <p:nvSpPr>
          <p:cNvPr id="100" name="文本框 99"/>
          <p:cNvSpPr txBox="1"/>
          <p:nvPr/>
        </p:nvSpPr>
        <p:spPr>
          <a:xfrm>
            <a:off x="1041696" y="2964335"/>
            <a:ext cx="3262432" cy="1015663"/>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i="0" u="none" strike="noStrike" kern="1200" cap="none" spc="0" normalizeH="0" baseline="0" noProof="0" dirty="0">
                <a:ln>
                  <a:noFill/>
                </a:ln>
                <a:solidFill>
                  <a:srgbClr val="000000">
                    <a:lumMod val="75000"/>
                    <a:lumOff val="25000"/>
                  </a:srgbClr>
                </a:solidFill>
                <a:effectLst/>
                <a:uLnTx/>
                <a:uFillTx/>
                <a:latin typeface="思源宋体 CN Heavy" panose="02020900000000000000" pitchFamily="18" charset="-122"/>
                <a:ea typeface="思源宋体 CN Heavy" panose="02020900000000000000" pitchFamily="18" charset="-122"/>
              </a:rPr>
              <a:t>文学概论</a:t>
            </a:r>
            <a:endParaRPr kumimoji="0" lang="zh-CN" altLang="en-US" sz="6000" i="0" u="none" strike="noStrike" kern="1200" cap="none" spc="0" normalizeH="0" baseline="0" noProof="0" dirty="0">
              <a:ln>
                <a:noFill/>
              </a:ln>
              <a:solidFill>
                <a:srgbClr val="000000">
                  <a:lumMod val="75000"/>
                  <a:lumOff val="25000"/>
                </a:srgbClr>
              </a:solidFill>
              <a:effectLst/>
              <a:uLnTx/>
              <a:uFillTx/>
              <a:latin typeface="思源宋体 CN Heavy" panose="02020900000000000000" pitchFamily="18" charset="-122"/>
              <a:ea typeface="思源宋体 CN Heavy" panose="02020900000000000000" pitchFamily="18" charset="-122"/>
            </a:endParaRPr>
          </a:p>
        </p:txBody>
      </p:sp>
      <p:sp>
        <p:nvSpPr>
          <p:cNvPr id="101" name="文本框 100"/>
          <p:cNvSpPr txBox="1"/>
          <p:nvPr/>
        </p:nvSpPr>
        <p:spPr>
          <a:xfrm>
            <a:off x="1121910" y="4282507"/>
            <a:ext cx="4131512" cy="290208"/>
          </a:xfrm>
          <a:prstGeom prst="rect">
            <a:avLst/>
          </a:prstGeom>
          <a:noFill/>
        </p:spPr>
        <p:txBody>
          <a:bodyPr wrap="square" rtlCol="0">
            <a:spAutoFit/>
            <a:scene3d>
              <a:camera prst="orthographicFront"/>
              <a:lightRig rig="threePt" dir="t"/>
            </a:scene3d>
            <a:sp3d contourW="12700"/>
          </a:bodyPr>
          <a:lstStyle/>
          <a:p>
            <a:pPr marL="0" marR="0" lvl="0" indent="0" algn="dist" defTabSz="914400" rtl="0" eaLnBrk="1" fontAlgn="auto" latinLnBrk="0" hangingPunct="1">
              <a:lnSpc>
                <a:spcPct val="114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000000">
                    <a:lumMod val="50000"/>
                    <a:lumOff val="50000"/>
                  </a:srgbClr>
                </a:solidFill>
                <a:effectLst/>
                <a:uLnTx/>
                <a:uFillTx/>
                <a:latin typeface="思源黑体 CN Light" panose="020B0300000000000000" pitchFamily="34" charset="-122"/>
                <a:ea typeface="思源黑体 CN Light" panose="020B0300000000000000" pitchFamily="34" charset="-122"/>
                <a:cs typeface="+mn-cs"/>
              </a:rPr>
              <a:t>INTRODUCTION TO LITERATURE</a:t>
            </a:r>
            <a:endParaRPr kumimoji="0" lang="en-US" altLang="zh-CN" sz="1200" b="0" i="0" u="none" strike="noStrike" kern="1200" cap="none" spc="0" normalizeH="0" baseline="0" noProof="0" dirty="0">
              <a:ln>
                <a:noFill/>
              </a:ln>
              <a:solidFill>
                <a:srgbClr val="000000">
                  <a:lumMod val="50000"/>
                  <a:lumOff val="50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2" name="任意多边形: 形状 101"/>
          <p:cNvSpPr/>
          <p:nvPr/>
        </p:nvSpPr>
        <p:spPr>
          <a:xfrm flipH="1">
            <a:off x="277096" y="5598544"/>
            <a:ext cx="239486" cy="1259456"/>
          </a:xfrm>
          <a:custGeom>
            <a:avLst/>
            <a:gdLst>
              <a:gd name="connsiteX0" fmla="*/ 119742 w 239486"/>
              <a:gd name="connsiteY0" fmla="*/ 0 h 1259456"/>
              <a:gd name="connsiteX1" fmla="*/ 0 w 239486"/>
              <a:gd name="connsiteY1" fmla="*/ 119743 h 1259456"/>
              <a:gd name="connsiteX2" fmla="*/ 0 w 239486"/>
              <a:gd name="connsiteY2" fmla="*/ 1259456 h 1259456"/>
              <a:gd name="connsiteX3" fmla="*/ 239486 w 239486"/>
              <a:gd name="connsiteY3" fmla="*/ 1259456 h 1259456"/>
              <a:gd name="connsiteX4" fmla="*/ 239486 w 239486"/>
              <a:gd name="connsiteY4" fmla="*/ 119743 h 1259456"/>
              <a:gd name="connsiteX5" fmla="*/ 119742 w 239486"/>
              <a:gd name="connsiteY5" fmla="*/ 0 h 125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486" h="1259456">
                <a:moveTo>
                  <a:pt x="119742" y="0"/>
                </a:moveTo>
                <a:cubicBezTo>
                  <a:pt x="53610" y="0"/>
                  <a:pt x="0" y="53611"/>
                  <a:pt x="0" y="119743"/>
                </a:cubicBezTo>
                <a:lnTo>
                  <a:pt x="0" y="1259456"/>
                </a:lnTo>
                <a:lnTo>
                  <a:pt x="239486" y="1259456"/>
                </a:lnTo>
                <a:lnTo>
                  <a:pt x="239486" y="119743"/>
                </a:lnTo>
                <a:cubicBezTo>
                  <a:pt x="239486" y="53611"/>
                  <a:pt x="185874" y="0"/>
                  <a:pt x="119742" y="0"/>
                </a:cubicBezTo>
                <a:close/>
              </a:path>
            </a:pathLst>
          </a:custGeom>
          <a:gradFill flip="none" rotWithShape="0">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3" name="形状"/>
          <p:cNvSpPr>
            <a:spLocks noChangeAspect="1"/>
          </p:cNvSpPr>
          <p:nvPr/>
        </p:nvSpPr>
        <p:spPr bwMode="auto">
          <a:xfrm flipH="1">
            <a:off x="294778" y="400536"/>
            <a:ext cx="204122" cy="189450"/>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p:spPr>
      </p:sp>
      <p:cxnSp>
        <p:nvCxnSpPr>
          <p:cNvPr id="104" name="直接连接符 103"/>
          <p:cNvCxnSpPr/>
          <p:nvPr/>
        </p:nvCxnSpPr>
        <p:spPr>
          <a:xfrm>
            <a:off x="396839" y="828675"/>
            <a:ext cx="0" cy="2784312"/>
          </a:xfrm>
          <a:prstGeom prst="line">
            <a:avLst/>
          </a:prstGeom>
          <a:noFill/>
          <a:ln w="19050" cap="flat" cmpd="sng" algn="ctr">
            <a:solidFill>
              <a:schemeClr val="accent1"/>
            </a:solidFill>
            <a:prstDash val="solid"/>
            <a:miter lim="800000"/>
          </a:ln>
          <a:effectLst/>
        </p:spPr>
      </p:cxnSp>
      <p:sp>
        <p:nvSpPr>
          <p:cNvPr id="105" name="矩形 104"/>
          <p:cNvSpPr/>
          <p:nvPr/>
        </p:nvSpPr>
        <p:spPr>
          <a:xfrm rot="16200000" flipH="1">
            <a:off x="-302144" y="4421429"/>
            <a:ext cx="1397966" cy="183127"/>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0"/>
              </a:spcBef>
              <a:spcAft>
                <a:spcPts val="0"/>
              </a:spcAft>
              <a:buClrTx/>
              <a:buSzTx/>
              <a:buFontTx/>
              <a:buNone/>
              <a:defRPr/>
            </a:pPr>
            <a:r>
              <a:rPr kumimoji="0" lang="en-US" altLang="zh-CN"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Course template</a:t>
            </a:r>
            <a:endParaRPr kumimoji="0" lang="zh-CN" altLang="en-US"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1"/>
                </a:gs>
                <a:gs pos="100000">
                  <a:schemeClr val="accent2"/>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rPr>
              <a:t>01</a:t>
            </a:r>
            <a:endParaRPr kumimoji="0" lang="zh-CN" altLang="en-US"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rPr>
              <a:t>文学概论</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rPr>
              <a:t>INTRODUCTION TO LITERATURE</a:t>
            </a:r>
            <a:endPar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3" name="矩形: 圆顶角 12"/>
          <p:cNvSpPr/>
          <p:nvPr/>
        </p:nvSpPr>
        <p:spPr>
          <a:xfrm rot="10800000">
            <a:off x="8485424" y="3012849"/>
            <a:ext cx="2700184" cy="4189195"/>
          </a:xfrm>
          <a:prstGeom prst="round2SameRect">
            <a:avLst>
              <a:gd name="adj1" fmla="val 0"/>
              <a:gd name="adj2" fmla="val 0"/>
            </a:avLst>
          </a:prstGeom>
          <a:gradFill flip="none" rotWithShape="1">
            <a:gsLst>
              <a:gs pos="5000">
                <a:schemeClr val="accent3">
                  <a:alpha val="0"/>
                </a:schemeClr>
              </a:gs>
              <a:gs pos="100000">
                <a:schemeClr val="accent4">
                  <a:alpha val="20000"/>
                </a:schemeClr>
              </a:gs>
            </a:gsLst>
            <a:lin ang="54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sp>
        <p:nvSpPr>
          <p:cNvPr id="14" name="矩形: 圆顶角 13"/>
          <p:cNvSpPr/>
          <p:nvPr/>
        </p:nvSpPr>
        <p:spPr>
          <a:xfrm rot="10800000">
            <a:off x="4644393" y="2812372"/>
            <a:ext cx="2914648" cy="4389671"/>
          </a:xfrm>
          <a:prstGeom prst="round2SameRect">
            <a:avLst>
              <a:gd name="adj1" fmla="val 0"/>
              <a:gd name="adj2" fmla="val 0"/>
            </a:avLst>
          </a:prstGeom>
          <a:gradFill flip="none" rotWithShape="1">
            <a:gsLst>
              <a:gs pos="5000">
                <a:schemeClr val="accent1">
                  <a:alpha val="0"/>
                </a:schemeClr>
              </a:gs>
              <a:gs pos="100000">
                <a:schemeClr val="accent2">
                  <a:alpha val="20000"/>
                </a:scheme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5" name="矩形: 圆顶角 14"/>
          <p:cNvSpPr/>
          <p:nvPr/>
        </p:nvSpPr>
        <p:spPr>
          <a:xfrm rot="10800000">
            <a:off x="1017825" y="3012849"/>
            <a:ext cx="2700184" cy="4189195"/>
          </a:xfrm>
          <a:prstGeom prst="round2SameRect">
            <a:avLst>
              <a:gd name="adj1" fmla="val 0"/>
              <a:gd name="adj2" fmla="val 0"/>
            </a:avLst>
          </a:prstGeom>
          <a:gradFill flip="none" rotWithShape="1">
            <a:gsLst>
              <a:gs pos="5000">
                <a:schemeClr val="accent3">
                  <a:alpha val="0"/>
                </a:schemeClr>
              </a:gs>
              <a:gs pos="100000">
                <a:schemeClr val="accent4">
                  <a:alpha val="20000"/>
                </a:schemeClr>
              </a:gs>
            </a:gsLst>
            <a:lin ang="5400000" scaled="1"/>
            <a:tileRect/>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6" name="椭圆 15"/>
          <p:cNvSpPr/>
          <p:nvPr/>
        </p:nvSpPr>
        <p:spPr>
          <a:xfrm>
            <a:off x="4644392" y="1388541"/>
            <a:ext cx="2914648" cy="2914648"/>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17" name="椭圆 16"/>
          <p:cNvSpPr/>
          <p:nvPr/>
        </p:nvSpPr>
        <p:spPr>
          <a:xfrm>
            <a:off x="8485424" y="1641251"/>
            <a:ext cx="2700184" cy="2700184"/>
          </a:xfrm>
          <a:prstGeom prst="ellipse">
            <a:avLst/>
          </a:prstGeom>
          <a:solidFill>
            <a:schemeClr val="bg1"/>
          </a:solidFill>
          <a:ln w="3175" cap="flat" cmpd="sng" algn="ctr">
            <a:gradFill>
              <a:gsLst>
                <a:gs pos="0">
                  <a:schemeClr val="accent3">
                    <a:alpha val="0"/>
                  </a:schemeClr>
                </a:gs>
                <a:gs pos="100000">
                  <a:schemeClr val="accent4"/>
                </a:gs>
              </a:gsLst>
              <a:lin ang="2700000" scaled="0"/>
            </a:grad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8" name="椭圆 17"/>
          <p:cNvSpPr/>
          <p:nvPr/>
        </p:nvSpPr>
        <p:spPr>
          <a:xfrm>
            <a:off x="1017824" y="1742851"/>
            <a:ext cx="2700184" cy="2700184"/>
          </a:xfrm>
          <a:prstGeom prst="ellipse">
            <a:avLst/>
          </a:prstGeom>
          <a:solidFill>
            <a:schemeClr val="bg1"/>
          </a:solidFill>
          <a:ln w="3175" cap="flat" cmpd="sng" algn="ctr">
            <a:gradFill>
              <a:gsLst>
                <a:gs pos="0">
                  <a:schemeClr val="accent3">
                    <a:alpha val="0"/>
                  </a:schemeClr>
                </a:gs>
                <a:gs pos="100000">
                  <a:schemeClr val="accent4"/>
                </a:gs>
              </a:gsLst>
              <a:lin ang="2700000" scaled="0"/>
            </a:gradFill>
            <a:prstDash val="solid"/>
            <a:miter lim="800000"/>
          </a:ln>
          <a:effectLst>
            <a:outerShdw blurRad="127000" dist="38100" dir="2700000" algn="tl" rotWithShape="0">
              <a:sysClr val="windowText" lastClr="000000">
                <a:alpha val="30000"/>
              </a:sys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19" name="文本框 18"/>
          <p:cNvSpPr txBox="1"/>
          <p:nvPr/>
        </p:nvSpPr>
        <p:spPr>
          <a:xfrm>
            <a:off x="5062168" y="2208004"/>
            <a:ext cx="2079095" cy="923330"/>
          </a:xfrm>
          <a:prstGeom prst="rect">
            <a:avLst/>
          </a:prstGeom>
          <a:noFill/>
          <a:effectLst/>
        </p:spPr>
        <p:txBody>
          <a:bodyPr wrap="none" lIns="0" tIns="0" rIns="0" bIns="0" rtlCol="0">
            <a:spAutoFit/>
          </a:bodyPr>
          <a:lstStyle>
            <a:defPPr>
              <a:defRPr lang="zh-CN"/>
            </a:defPPr>
            <a:lvl1pPr>
              <a:defRPr sz="6955">
                <a:gradFill>
                  <a:gsLst>
                    <a:gs pos="0">
                      <a:schemeClr val="bg1"/>
                    </a:gs>
                    <a:gs pos="100000">
                      <a:schemeClr val="accent2">
                        <a:lumMod val="60000"/>
                        <a:lumOff val="40000"/>
                      </a:schemeClr>
                    </a:gs>
                  </a:gsLst>
                  <a:lin ang="5400000" scaled="1"/>
                </a:gradFill>
                <a:effectLst>
                  <a:outerShdw blurRad="152400" dist="76200" dir="5400000" algn="tl" rotWithShape="0">
                    <a:schemeClr val="accent1">
                      <a:lumMod val="50000"/>
                      <a:alpha val="48000"/>
                    </a:schemeClr>
                  </a:outerShdw>
                </a:effectLst>
                <a:latin typeface="OPPOSans H" panose="00020600040101010101" pitchFamily="18" charset="-122"/>
                <a:ea typeface="OPPOSans H" panose="00020600040101010101" pitchFamily="18" charset="-122"/>
                <a:cs typeface="OPPOSans H" panose="00020600040101010101" pitchFamily="18" charset="-122"/>
              </a:defRPr>
            </a:lvl1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6000" b="0" i="0" u="none" strike="noStrike" kern="0" cap="none" spc="0" normalizeH="0" baseline="0" noProof="0" dirty="0">
                <a:ln>
                  <a:noFill/>
                </a:ln>
                <a:gradFill>
                  <a:gsLst>
                    <a:gs pos="0">
                      <a:schemeClr val="bg1"/>
                    </a:gs>
                    <a:gs pos="100000">
                      <a:schemeClr val="accent1">
                        <a:lumMod val="20000"/>
                        <a:lumOff val="80000"/>
                      </a:schemeClr>
                    </a:gs>
                  </a:gsLst>
                  <a:lin ang="2700000" scaled="0"/>
                </a:gradFill>
                <a:effectLst>
                  <a:outerShdw blurRad="127000" dist="38100" dir="2700000" algn="tl" rotWithShape="0">
                    <a:schemeClr val="tx1">
                      <a:alpha val="30000"/>
                    </a:schemeClr>
                  </a:outerShdw>
                </a:effectLst>
                <a:uLnTx/>
                <a:uFillTx/>
                <a:latin typeface="思源宋体 CN Heavy" panose="02020900000000000000" pitchFamily="18" charset="-122"/>
                <a:ea typeface="思源宋体 CN Heavy" panose="02020900000000000000" pitchFamily="18" charset="-122"/>
              </a:rPr>
              <a:t>2XX+</a:t>
            </a:r>
            <a:endParaRPr kumimoji="0" lang="zh-CN" altLang="en-US" sz="6000" b="0" i="0" u="none" strike="noStrike" kern="0" cap="none" spc="0" normalizeH="0" baseline="0" noProof="0" dirty="0">
              <a:ln>
                <a:noFill/>
              </a:ln>
              <a:gradFill>
                <a:gsLst>
                  <a:gs pos="0">
                    <a:schemeClr val="bg1"/>
                  </a:gs>
                  <a:gs pos="100000">
                    <a:schemeClr val="accent1">
                      <a:lumMod val="20000"/>
                      <a:lumOff val="80000"/>
                    </a:schemeClr>
                  </a:gs>
                </a:gsLst>
                <a:lin ang="2700000" scaled="0"/>
              </a:gradFill>
              <a:effectLst>
                <a:outerShdw blurRad="127000" dist="38100" dir="2700000" algn="tl" rotWithShape="0">
                  <a:schemeClr val="tx1">
                    <a:alpha val="30000"/>
                  </a:schemeClr>
                </a:outerShdw>
              </a:effectLst>
              <a:uLnTx/>
              <a:uFillTx/>
              <a:latin typeface="思源宋体 CN Heavy" panose="02020900000000000000" pitchFamily="18" charset="-122"/>
              <a:ea typeface="思源宋体 CN Heavy" panose="02020900000000000000" pitchFamily="18" charset="-122"/>
            </a:endParaRPr>
          </a:p>
        </p:txBody>
      </p:sp>
      <p:sp>
        <p:nvSpPr>
          <p:cNvPr id="20" name="文本框 19"/>
          <p:cNvSpPr txBox="1"/>
          <p:nvPr/>
        </p:nvSpPr>
        <p:spPr>
          <a:xfrm>
            <a:off x="5241158" y="3178808"/>
            <a:ext cx="1721118" cy="307777"/>
          </a:xfrm>
          <a:prstGeom prst="rect">
            <a:avLst/>
          </a:prstGeom>
          <a:noFill/>
          <a:ln>
            <a:noFill/>
          </a:ln>
        </p:spPr>
        <p:txBody>
          <a:bodyPr wrap="square" lIns="0" tIns="0" rIns="0" bIns="0" rtlCol="0">
            <a:spAutoFit/>
          </a:bodyPr>
          <a:lstStyle/>
          <a:p>
            <a:pPr algn="ctr" hangingPunct="0">
              <a:defRPr/>
            </a:pPr>
            <a:r>
              <a:rPr lang="zh-CN" altLang="en-US" sz="200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rPr>
              <a:t>添加标题文字</a:t>
            </a:r>
            <a:endParaRPr lang="en-US" altLang="zh-CN" sz="2000" dirty="0">
              <a:solidFill>
                <a:prstClr val="white"/>
              </a:solidFill>
              <a:effectLst>
                <a:outerShdw blurRad="127000" dist="38100" dir="2700000" algn="tl" rotWithShape="0">
                  <a:prstClr val="black">
                    <a:alpha val="20000"/>
                  </a:prstClr>
                </a:outerShdw>
              </a:effectLst>
              <a:latin typeface="思源宋体 CN Heavy" panose="02020900000000000000" pitchFamily="18" charset="-122"/>
              <a:ea typeface="思源宋体 CN Heavy" panose="02020900000000000000" pitchFamily="18" charset="-122"/>
              <a:cs typeface="汉仪典雅体简" panose="00020600040101010101" pitchFamily="18" charset="-122"/>
            </a:endParaRPr>
          </a:p>
        </p:txBody>
      </p:sp>
      <p:sp>
        <p:nvSpPr>
          <p:cNvPr id="21" name="文本框 20"/>
          <p:cNvSpPr txBox="1"/>
          <p:nvPr/>
        </p:nvSpPr>
        <p:spPr>
          <a:xfrm>
            <a:off x="1176292" y="2352161"/>
            <a:ext cx="2383249" cy="923330"/>
          </a:xfrm>
          <a:prstGeom prst="rect">
            <a:avLst/>
          </a:prstGeom>
          <a:noFill/>
        </p:spPr>
        <p:txBody>
          <a:bodyPr wrap="square" lIns="0" tIns="0" rIns="0" bIns="0" rtlCol="0">
            <a:spAutoFit/>
          </a:bodyPr>
          <a:lstStyle/>
          <a:p>
            <a:pPr algn="ctr">
              <a:defRPr/>
            </a:pPr>
            <a:r>
              <a:rPr lang="en-US" altLang="zh-CN" sz="6000" dirty="0">
                <a:gradFill>
                  <a:gsLst>
                    <a:gs pos="2655">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OPPOSans H" panose="00020600040101010101" pitchFamily="18" charset="-122"/>
              </a:rPr>
              <a:t>1XX</a:t>
            </a:r>
            <a:r>
              <a:rPr lang="en-US" altLang="zh-CN" sz="2400" dirty="0">
                <a:gradFill>
                  <a:gsLst>
                    <a:gs pos="2655">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OPPOSans H" panose="00020600040101010101" pitchFamily="18" charset="-122"/>
              </a:rPr>
              <a:t>+</a:t>
            </a:r>
            <a:endParaRPr lang="zh-CN" altLang="en-US" sz="6000" dirty="0">
              <a:gradFill>
                <a:gsLst>
                  <a:gs pos="2655">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OPPOSans H" panose="00020600040101010101" pitchFamily="18" charset="-122"/>
            </a:endParaRPr>
          </a:p>
        </p:txBody>
      </p:sp>
      <p:sp>
        <p:nvSpPr>
          <p:cNvPr id="22" name="文本框 21"/>
          <p:cNvSpPr txBox="1"/>
          <p:nvPr/>
        </p:nvSpPr>
        <p:spPr>
          <a:xfrm>
            <a:off x="1558292" y="3322965"/>
            <a:ext cx="1619248" cy="307777"/>
          </a:xfrm>
          <a:prstGeom prst="rect">
            <a:avLst/>
          </a:prstGeom>
          <a:noFill/>
          <a:ln>
            <a:noFill/>
          </a:ln>
        </p:spPr>
        <p:txBody>
          <a:bodyPr wrap="square" lIns="0" tIns="0" rIns="0" bIns="0" rtlCol="0">
            <a:spAutoFit/>
          </a:bodyPr>
          <a:lstStyle/>
          <a:p>
            <a:pPr algn="ctr" hangingPunct="0">
              <a:defRPr/>
            </a:pPr>
            <a:r>
              <a:rPr lang="zh-CN" altLang="en-US" sz="20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汉仪典雅体简" panose="00020600040101010101" pitchFamily="18" charset="-122"/>
              </a:rPr>
              <a:t>添加标题文字</a:t>
            </a:r>
            <a:endParaRPr lang="en-US" altLang="zh-CN" sz="20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汉仪典雅体简" panose="00020600040101010101" pitchFamily="18" charset="-122"/>
            </a:endParaRPr>
          </a:p>
        </p:txBody>
      </p:sp>
      <p:sp>
        <p:nvSpPr>
          <p:cNvPr id="23" name="文本框 22"/>
          <p:cNvSpPr txBox="1"/>
          <p:nvPr/>
        </p:nvSpPr>
        <p:spPr>
          <a:xfrm>
            <a:off x="8643892" y="2352161"/>
            <a:ext cx="2383249" cy="923330"/>
          </a:xfrm>
          <a:prstGeom prst="rect">
            <a:avLst/>
          </a:prstGeom>
          <a:noFill/>
        </p:spPr>
        <p:txBody>
          <a:bodyPr wrap="square" lIns="0" tIns="0" rIns="0" bIns="0" rtlCol="0">
            <a:spAutoFit/>
          </a:bodyPr>
          <a:lstStyle/>
          <a:p>
            <a:pPr algn="ctr">
              <a:defRPr/>
            </a:pPr>
            <a:r>
              <a:rPr lang="en-US" altLang="zh-CN" sz="6000" dirty="0">
                <a:gradFill>
                  <a:gsLst>
                    <a:gs pos="2655">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OPPOSans H" panose="00020600040101010101" pitchFamily="18" charset="-122"/>
              </a:rPr>
              <a:t>3XX</a:t>
            </a:r>
            <a:r>
              <a:rPr lang="en-US" altLang="zh-CN" sz="2400" dirty="0">
                <a:gradFill>
                  <a:gsLst>
                    <a:gs pos="2655">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OPPOSans H" panose="00020600040101010101" pitchFamily="18" charset="-122"/>
              </a:rPr>
              <a:t>+</a:t>
            </a:r>
            <a:endParaRPr lang="zh-CN" altLang="en-US" sz="6000" dirty="0">
              <a:gradFill>
                <a:gsLst>
                  <a:gs pos="2655">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OPPOSans H" panose="00020600040101010101" pitchFamily="18" charset="-122"/>
            </a:endParaRPr>
          </a:p>
        </p:txBody>
      </p:sp>
      <p:sp>
        <p:nvSpPr>
          <p:cNvPr id="24" name="文本框 23"/>
          <p:cNvSpPr txBox="1"/>
          <p:nvPr/>
        </p:nvSpPr>
        <p:spPr>
          <a:xfrm>
            <a:off x="9025892" y="3322965"/>
            <a:ext cx="1619248" cy="307777"/>
          </a:xfrm>
          <a:prstGeom prst="rect">
            <a:avLst/>
          </a:prstGeom>
          <a:noFill/>
          <a:ln>
            <a:noFill/>
          </a:ln>
        </p:spPr>
        <p:txBody>
          <a:bodyPr wrap="square" lIns="0" tIns="0" rIns="0" bIns="0" rtlCol="0">
            <a:spAutoFit/>
          </a:bodyPr>
          <a:lstStyle/>
          <a:p>
            <a:pPr algn="ctr" hangingPunct="0">
              <a:defRPr/>
            </a:pPr>
            <a:r>
              <a:rPr lang="zh-CN" altLang="en-US" sz="20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汉仪典雅体简" panose="00020600040101010101" pitchFamily="18" charset="-122"/>
              </a:rPr>
              <a:t>添加标题文字</a:t>
            </a:r>
            <a:endParaRPr lang="en-US" altLang="zh-CN" sz="20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cs typeface="汉仪典雅体简" panose="00020600040101010101" pitchFamily="18" charset="-122"/>
            </a:endParaRPr>
          </a:p>
        </p:txBody>
      </p:sp>
      <p:sp>
        <p:nvSpPr>
          <p:cNvPr id="25" name="文本框 24"/>
          <p:cNvSpPr txBox="1"/>
          <p:nvPr/>
        </p:nvSpPr>
        <p:spPr>
          <a:xfrm>
            <a:off x="1263391" y="4617464"/>
            <a:ext cx="2202420" cy="645795"/>
          </a:xfrm>
          <a:prstGeom prst="rect">
            <a:avLst/>
          </a:prstGeom>
          <a:noFill/>
          <a:ln>
            <a:noFill/>
          </a:ln>
        </p:spPr>
        <p:txBody>
          <a:bodyPr wrap="square" lIns="0" tIns="0" rIns="0" bIns="0" rtlCol="0">
            <a:spAutoFit/>
          </a:bodyPr>
          <a:lstStyle/>
          <a:p>
            <a:pPr algn="ctr">
              <a:lnSpc>
                <a:spcPct val="150000"/>
              </a:lnSpc>
              <a:defRPr/>
            </a:pPr>
            <a:r>
              <a:rPr lang="en-US" altLang="zh-CN"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R"/>
                <a:sym typeface="+mn-lt"/>
              </a:rPr>
              <a:t>点击文本块进行修改内容点击文本块进行修改内容</a:t>
            </a:r>
            <a:endParaRPr lang="zh-CN" altLang="en-US" sz="1400" dirty="0">
              <a:solidFill>
                <a:schemeClr val="tx1">
                  <a:lumMod val="75000"/>
                  <a:lumOff val="25000"/>
                </a:schemeClr>
              </a:solidFill>
              <a:latin typeface="思源黑体 CN Light" panose="020B0300000000000000" pitchFamily="34" charset="-122"/>
              <a:ea typeface="思源黑体 CN Light" panose="020B0300000000000000" pitchFamily="34" charset="-122"/>
              <a:cs typeface="OPPOSans R"/>
              <a:sym typeface="+mn-lt"/>
            </a:endParaRPr>
          </a:p>
        </p:txBody>
      </p:sp>
      <p:sp>
        <p:nvSpPr>
          <p:cNvPr id="26" name="文本框 25"/>
          <p:cNvSpPr txBox="1"/>
          <p:nvPr/>
        </p:nvSpPr>
        <p:spPr>
          <a:xfrm>
            <a:off x="8706241" y="4617464"/>
            <a:ext cx="2203700" cy="645795"/>
          </a:xfrm>
          <a:prstGeom prst="rect">
            <a:avLst/>
          </a:prstGeom>
          <a:noFill/>
          <a:ln>
            <a:noFill/>
          </a:ln>
        </p:spPr>
        <p:txBody>
          <a:bodyPr wrap="square" lIns="0" tIns="0" rIns="0" bIns="0" rtlCol="0">
            <a:spAutoFit/>
          </a:bodyPr>
          <a:lstStyle/>
          <a:p>
            <a:pPr lvl="0" algn="ctr">
              <a:lnSpc>
                <a:spcPct val="150000"/>
              </a:lnSpc>
              <a:defRPr/>
            </a:pPr>
            <a:r>
              <a:rPr lang="en-US" altLang="zh-CN" sz="14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OPPOSans R"/>
                <a:sym typeface="+mn-lt"/>
              </a:rPr>
              <a:t>点击文本块进行修改内容点击文本块进行修改内容</a:t>
            </a:r>
            <a:endPar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OPPOSans R"/>
              <a:sym typeface="+mn-lt"/>
            </a:endParaRPr>
          </a:p>
        </p:txBody>
      </p:sp>
      <p:sp>
        <p:nvSpPr>
          <p:cNvPr id="27" name="文本框 26"/>
          <p:cNvSpPr txBox="1"/>
          <p:nvPr/>
        </p:nvSpPr>
        <p:spPr>
          <a:xfrm>
            <a:off x="4999867" y="4550840"/>
            <a:ext cx="2203700" cy="645795"/>
          </a:xfrm>
          <a:prstGeom prst="rect">
            <a:avLst/>
          </a:prstGeom>
          <a:noFill/>
          <a:ln>
            <a:noFill/>
          </a:ln>
        </p:spPr>
        <p:txBody>
          <a:bodyPr wrap="square" lIns="0" tIns="0" rIns="0" bIns="0" rtlCol="0">
            <a:spAutoFit/>
          </a:bodyPr>
          <a:lstStyle/>
          <a:p>
            <a:pPr lvl="0" algn="ctr">
              <a:lnSpc>
                <a:spcPct val="150000"/>
              </a:lnSpc>
              <a:defRPr/>
            </a:pPr>
            <a:r>
              <a:rPr lang="en-US" altLang="zh-CN" sz="14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OPPOSans R"/>
                <a:sym typeface="+mn-lt"/>
              </a:rPr>
              <a:t>点击文本块进行修改内容点击文本块进行修改内容</a:t>
            </a:r>
            <a:endParaRPr lang="zh-CN" altLang="en-US" sz="1400" dirty="0">
              <a:solidFill>
                <a:prstClr val="black">
                  <a:lumMod val="75000"/>
                  <a:lumOff val="25000"/>
                </a:prstClr>
              </a:solidFill>
              <a:latin typeface="思源黑体 CN Light" panose="020B0300000000000000" pitchFamily="34" charset="-122"/>
              <a:ea typeface="思源黑体 CN Light" panose="020B0300000000000000" pitchFamily="34" charset="-122"/>
              <a:cs typeface="OPPOSans R"/>
              <a:sym typeface="+mn-lt"/>
            </a:endParaRPr>
          </a:p>
        </p:txBody>
      </p:sp>
      <p:sp>
        <p:nvSpPr>
          <p:cNvPr id="29" name="箭头: 下 28"/>
          <p:cNvSpPr/>
          <p:nvPr/>
        </p:nvSpPr>
        <p:spPr>
          <a:xfrm flipV="1">
            <a:off x="7785065" y="4127344"/>
            <a:ext cx="306964" cy="619720"/>
          </a:xfrm>
          <a:prstGeom prst="downArrow">
            <a:avLst>
              <a:gd name="adj1" fmla="val 31499"/>
              <a:gd name="adj2" fmla="val 50000"/>
            </a:avLst>
          </a:prstGeom>
          <a:gradFill flip="none" rotWithShape="1">
            <a:gsLst>
              <a:gs pos="5000">
                <a:schemeClr val="accent3">
                  <a:alpha val="0"/>
                </a:schemeClr>
              </a:gs>
              <a:gs pos="100000">
                <a:schemeClr val="accent4">
                  <a:alpha val="20000"/>
                </a:schemeClr>
              </a:gs>
            </a:gsLst>
            <a:lin ang="54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sp>
        <p:nvSpPr>
          <p:cNvPr id="30" name="箭头: 下 29"/>
          <p:cNvSpPr/>
          <p:nvPr/>
        </p:nvSpPr>
        <p:spPr>
          <a:xfrm flipV="1">
            <a:off x="7977731" y="4584863"/>
            <a:ext cx="225805" cy="455871"/>
          </a:xfrm>
          <a:prstGeom prst="downArrow">
            <a:avLst>
              <a:gd name="adj1" fmla="val 31499"/>
              <a:gd name="adj2" fmla="val 50000"/>
            </a:avLst>
          </a:prstGeom>
          <a:gradFill flip="none" rotWithShape="1">
            <a:gsLst>
              <a:gs pos="5000">
                <a:schemeClr val="accent3">
                  <a:alpha val="0"/>
                </a:schemeClr>
              </a:gs>
              <a:gs pos="100000">
                <a:schemeClr val="accent4">
                  <a:alpha val="20000"/>
                </a:schemeClr>
              </a:gs>
            </a:gsLst>
            <a:lin ang="54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sp>
        <p:nvSpPr>
          <p:cNvPr id="32" name="箭头: 下 31"/>
          <p:cNvSpPr/>
          <p:nvPr/>
        </p:nvSpPr>
        <p:spPr>
          <a:xfrm flipV="1">
            <a:off x="3859206" y="4085468"/>
            <a:ext cx="475137" cy="959238"/>
          </a:xfrm>
          <a:prstGeom prst="downArrow">
            <a:avLst>
              <a:gd name="adj1" fmla="val 31499"/>
              <a:gd name="adj2" fmla="val 50000"/>
            </a:avLst>
          </a:prstGeom>
          <a:gradFill flip="none" rotWithShape="1">
            <a:gsLst>
              <a:gs pos="5000">
                <a:schemeClr val="accent3">
                  <a:alpha val="0"/>
                </a:schemeClr>
              </a:gs>
              <a:gs pos="100000">
                <a:schemeClr val="accent4">
                  <a:alpha val="20000"/>
                </a:schemeClr>
              </a:gs>
            </a:gsLst>
            <a:lin ang="54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sp>
        <p:nvSpPr>
          <p:cNvPr id="33" name="箭头: 下 32"/>
          <p:cNvSpPr/>
          <p:nvPr/>
        </p:nvSpPr>
        <p:spPr>
          <a:xfrm flipV="1">
            <a:off x="4138451" y="4897204"/>
            <a:ext cx="225805" cy="455871"/>
          </a:xfrm>
          <a:prstGeom prst="downArrow">
            <a:avLst>
              <a:gd name="adj1" fmla="val 31499"/>
              <a:gd name="adj2" fmla="val 50000"/>
            </a:avLst>
          </a:prstGeom>
          <a:gradFill flip="none" rotWithShape="1">
            <a:gsLst>
              <a:gs pos="5000">
                <a:schemeClr val="accent3">
                  <a:alpha val="0"/>
                </a:schemeClr>
              </a:gs>
              <a:gs pos="100000">
                <a:schemeClr val="accent4">
                  <a:alpha val="20000"/>
                </a:schemeClr>
              </a:gs>
            </a:gsLst>
            <a:lin ang="5400000" scaled="1"/>
            <a:tileRect/>
          </a:gradFill>
          <a:ln w="12700" cap="flat" cmpd="sng" algn="ctr">
            <a:noFill/>
            <a:prstDash val="solid"/>
            <a:miter lim="800000"/>
          </a:ln>
          <a:effectLst/>
        </p:spPr>
        <p:txBody>
          <a:bodyPr rtlCol="0" anchor="ct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1"/>
                </a:gs>
                <a:gs pos="100000">
                  <a:schemeClr val="accent2"/>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rPr>
              <a:t>01</a:t>
            </a:r>
            <a:endParaRPr kumimoji="0" lang="zh-CN" altLang="en-US"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rPr>
              <a:t>文学概论</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rPr>
              <a:t>INTRODUCTION TO LITERATURE</a:t>
            </a:r>
            <a:endPar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endParaRPr>
          </a:p>
        </p:txBody>
      </p:sp>
      <p:pic>
        <p:nvPicPr>
          <p:cNvPr id="33" name="图片 32"/>
          <p:cNvPicPr>
            <a:picLocks noChangeAspect="1"/>
          </p:cNvPicPr>
          <p:nvPr/>
        </p:nvPicPr>
        <p:blipFill rotWithShape="1">
          <a:blip r:embed="rId1">
            <a:duotone>
              <a:prstClr val="black"/>
              <a:schemeClr val="tx2">
                <a:tint val="45000"/>
                <a:satMod val="400000"/>
              </a:schemeClr>
            </a:duotone>
          </a:blip>
          <a:srcRect t="49798"/>
          <a:stretch>
            <a:fillRect/>
          </a:stretch>
        </p:blipFill>
        <p:spPr>
          <a:xfrm>
            <a:off x="4238627" y="2776868"/>
            <a:ext cx="3714748" cy="3786674"/>
          </a:xfrm>
          <a:prstGeom prst="rect">
            <a:avLst/>
          </a:prstGeom>
        </p:spPr>
      </p:pic>
      <p:sp>
        <p:nvSpPr>
          <p:cNvPr id="35" name="椭圆 34"/>
          <p:cNvSpPr/>
          <p:nvPr/>
        </p:nvSpPr>
        <p:spPr>
          <a:xfrm>
            <a:off x="1209676" y="4865187"/>
            <a:ext cx="9772648" cy="792067"/>
          </a:xfrm>
          <a:prstGeom prst="ellipse">
            <a:avLst/>
          </a:prstGeom>
          <a:gradFill>
            <a:gsLst>
              <a:gs pos="19000">
                <a:schemeClr val="accent3">
                  <a:alpha val="0"/>
                </a:schemeClr>
              </a:gs>
              <a:gs pos="100000">
                <a:schemeClr val="accent3">
                  <a:alpha val="20000"/>
                </a:schemeClr>
              </a:gs>
            </a:gsLst>
            <a:lin ang="5400000" scaled="1"/>
          </a:gradFill>
          <a:ln w="12700" cap="flat" cmpd="sng" algn="ctr">
            <a:gradFill>
              <a:gsLst>
                <a:gs pos="13000">
                  <a:schemeClr val="accent4">
                    <a:alpha val="0"/>
                  </a:schemeClr>
                </a:gs>
                <a:gs pos="100000">
                  <a:schemeClr val="accent3">
                    <a:alpha val="60000"/>
                  </a:schemeClr>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36" name="椭圆 35"/>
          <p:cNvSpPr/>
          <p:nvPr/>
        </p:nvSpPr>
        <p:spPr>
          <a:xfrm>
            <a:off x="3914777" y="5808380"/>
            <a:ext cx="4362448" cy="376898"/>
          </a:xfrm>
          <a:prstGeom prst="ellipse">
            <a:avLst/>
          </a:prstGeom>
          <a:gradFill>
            <a:gsLst>
              <a:gs pos="19000">
                <a:schemeClr val="accent3">
                  <a:alpha val="0"/>
                </a:schemeClr>
              </a:gs>
              <a:gs pos="100000">
                <a:schemeClr val="accent3">
                  <a:alpha val="20000"/>
                </a:schemeClr>
              </a:gs>
            </a:gsLst>
            <a:lin ang="5400000" scaled="1"/>
          </a:gradFill>
          <a:ln w="12700" cap="flat" cmpd="sng" algn="ctr">
            <a:gradFill>
              <a:gsLst>
                <a:gs pos="13000">
                  <a:schemeClr val="accent4">
                    <a:alpha val="0"/>
                  </a:schemeClr>
                </a:gs>
                <a:gs pos="100000">
                  <a:schemeClr val="accent3">
                    <a:alpha val="60000"/>
                  </a:schemeClr>
                </a:gs>
              </a:gsLst>
              <a:lin ang="5400000" scaled="1"/>
            </a:gradFill>
            <a:prstDash val="solid"/>
            <a:miter lim="800000"/>
          </a:ln>
          <a:effectLst/>
        </p:spPr>
        <p:txBody>
          <a:bodyPr rtlCol="0" anchor="ctr"/>
          <a:lstStyle/>
          <a:p>
            <a:pPr algn="ctr"/>
            <a:endParaRPr lang="zh-CN" altLang="en-US" kern="0" dirty="0">
              <a:solidFill>
                <a:prstClr val="white"/>
              </a:solidFill>
              <a:latin typeface="思源黑体 CN Light" panose="020B0300000000000000" pitchFamily="34" charset="-122"/>
              <a:ea typeface="思源黑体 CN Light" panose="020B0300000000000000" pitchFamily="34" charset="-122"/>
            </a:endParaRPr>
          </a:p>
        </p:txBody>
      </p:sp>
      <p:cxnSp>
        <p:nvCxnSpPr>
          <p:cNvPr id="37" name="直接连接符 36"/>
          <p:cNvCxnSpPr/>
          <p:nvPr/>
        </p:nvCxnSpPr>
        <p:spPr>
          <a:xfrm>
            <a:off x="3624263" y="3776920"/>
            <a:ext cx="0" cy="936000"/>
          </a:xfrm>
          <a:prstGeom prst="line">
            <a:avLst/>
          </a:prstGeom>
          <a:noFill/>
          <a:ln w="12700" cap="flat" cmpd="sng" algn="ctr">
            <a:gradFill>
              <a:gsLst>
                <a:gs pos="0">
                  <a:schemeClr val="accent3"/>
                </a:gs>
                <a:gs pos="100000">
                  <a:schemeClr val="accent4">
                    <a:alpha val="0"/>
                  </a:schemeClr>
                </a:gs>
              </a:gsLst>
              <a:lin ang="5400000" scaled="1"/>
            </a:gradFill>
            <a:prstDash val="dash"/>
            <a:miter lim="800000"/>
          </a:ln>
          <a:effectLst/>
        </p:spPr>
      </p:cxnSp>
      <p:cxnSp>
        <p:nvCxnSpPr>
          <p:cNvPr id="38" name="直接连接符 37"/>
          <p:cNvCxnSpPr/>
          <p:nvPr/>
        </p:nvCxnSpPr>
        <p:spPr>
          <a:xfrm>
            <a:off x="8567738" y="3776920"/>
            <a:ext cx="0" cy="936000"/>
          </a:xfrm>
          <a:prstGeom prst="line">
            <a:avLst/>
          </a:prstGeom>
          <a:noFill/>
          <a:ln w="12700" cap="flat" cmpd="sng" algn="ctr">
            <a:gradFill>
              <a:gsLst>
                <a:gs pos="0">
                  <a:schemeClr val="accent1"/>
                </a:gs>
                <a:gs pos="100000">
                  <a:schemeClr val="accent2">
                    <a:alpha val="0"/>
                  </a:schemeClr>
                </a:gs>
              </a:gsLst>
              <a:lin ang="5400000" scaled="1"/>
            </a:gradFill>
            <a:prstDash val="dash"/>
            <a:miter lim="800000"/>
          </a:ln>
          <a:effectLst/>
        </p:spPr>
      </p:cxnSp>
      <p:cxnSp>
        <p:nvCxnSpPr>
          <p:cNvPr id="39" name="直接连接符 38"/>
          <p:cNvCxnSpPr/>
          <p:nvPr/>
        </p:nvCxnSpPr>
        <p:spPr>
          <a:xfrm>
            <a:off x="1833563" y="4337163"/>
            <a:ext cx="0" cy="936000"/>
          </a:xfrm>
          <a:prstGeom prst="line">
            <a:avLst/>
          </a:prstGeom>
          <a:noFill/>
          <a:ln w="12700" cap="flat" cmpd="sng" algn="ctr">
            <a:gradFill>
              <a:gsLst>
                <a:gs pos="0">
                  <a:schemeClr val="accent1"/>
                </a:gs>
                <a:gs pos="100000">
                  <a:schemeClr val="accent2">
                    <a:alpha val="0"/>
                  </a:schemeClr>
                </a:gs>
              </a:gsLst>
              <a:lin ang="5400000" scaled="1"/>
            </a:gradFill>
            <a:prstDash val="dash"/>
            <a:miter lim="800000"/>
          </a:ln>
          <a:effectLst/>
        </p:spPr>
      </p:cxnSp>
      <p:cxnSp>
        <p:nvCxnSpPr>
          <p:cNvPr id="40" name="直接连接符 39"/>
          <p:cNvCxnSpPr/>
          <p:nvPr/>
        </p:nvCxnSpPr>
        <p:spPr>
          <a:xfrm>
            <a:off x="10358438" y="4337163"/>
            <a:ext cx="0" cy="936000"/>
          </a:xfrm>
          <a:prstGeom prst="line">
            <a:avLst/>
          </a:prstGeom>
          <a:noFill/>
          <a:ln w="12700" cap="flat" cmpd="sng" algn="ctr">
            <a:gradFill>
              <a:gsLst>
                <a:gs pos="0">
                  <a:schemeClr val="accent3"/>
                </a:gs>
                <a:gs pos="100000">
                  <a:schemeClr val="accent4">
                    <a:alpha val="0"/>
                  </a:schemeClr>
                </a:gs>
              </a:gsLst>
              <a:lin ang="5400000" scaled="1"/>
            </a:gradFill>
            <a:prstDash val="dash"/>
            <a:miter lim="800000"/>
          </a:ln>
          <a:effectLst/>
        </p:spPr>
      </p:cxnSp>
      <p:sp>
        <p:nvSpPr>
          <p:cNvPr id="41" name="椭圆 40"/>
          <p:cNvSpPr/>
          <p:nvPr/>
        </p:nvSpPr>
        <p:spPr>
          <a:xfrm>
            <a:off x="1445696" y="2020182"/>
            <a:ext cx="744290" cy="744290"/>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r>
              <a:rPr lang="en-US" altLang="zh-CN" kern="0">
                <a:solidFill>
                  <a:prstClr val="white"/>
                </a:solidFill>
                <a:latin typeface="思源宋体 CN Heavy" panose="02020900000000000000" pitchFamily="18" charset="-122"/>
                <a:ea typeface="思源宋体 CN Heavy" panose="02020900000000000000" pitchFamily="18" charset="-122"/>
              </a:rPr>
              <a:t>0</a:t>
            </a:r>
            <a:r>
              <a:rPr lang="en-US" altLang="zh-CN" kern="0" dirty="0">
                <a:solidFill>
                  <a:prstClr val="white"/>
                </a:solidFill>
                <a:latin typeface="思源宋体 CN Heavy" panose="02020900000000000000" pitchFamily="18" charset="-122"/>
                <a:ea typeface="思源宋体 CN Heavy" panose="02020900000000000000" pitchFamily="18" charset="-122"/>
              </a:rPr>
              <a:t>1</a:t>
            </a: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42" name="椭圆 41"/>
          <p:cNvSpPr/>
          <p:nvPr/>
        </p:nvSpPr>
        <p:spPr>
          <a:xfrm>
            <a:off x="3252118" y="1524882"/>
            <a:ext cx="744290" cy="744290"/>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r>
              <a:rPr lang="en-US" altLang="zh-CN" kern="0" dirty="0">
                <a:solidFill>
                  <a:prstClr val="white"/>
                </a:solidFill>
                <a:latin typeface="思源宋体 CN Heavy" panose="02020900000000000000" pitchFamily="18" charset="-122"/>
                <a:ea typeface="思源宋体 CN Heavy" panose="02020900000000000000" pitchFamily="18" charset="-122"/>
              </a:rPr>
              <a:t>02</a:t>
            </a: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43" name="椭圆 42"/>
          <p:cNvSpPr/>
          <p:nvPr/>
        </p:nvSpPr>
        <p:spPr>
          <a:xfrm>
            <a:off x="8195593" y="1524882"/>
            <a:ext cx="744290" cy="744290"/>
          </a:xfrm>
          <a:prstGeom prst="ellipse">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r>
              <a:rPr lang="en-US" altLang="zh-CN" kern="0" dirty="0">
                <a:solidFill>
                  <a:prstClr val="white"/>
                </a:solidFill>
                <a:latin typeface="思源宋体 CN Heavy" panose="02020900000000000000" pitchFamily="18" charset="-122"/>
                <a:ea typeface="思源宋体 CN Heavy" panose="02020900000000000000" pitchFamily="18" charset="-122"/>
              </a:rPr>
              <a:t>03</a:t>
            </a: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44" name="椭圆 43"/>
          <p:cNvSpPr/>
          <p:nvPr/>
        </p:nvSpPr>
        <p:spPr>
          <a:xfrm>
            <a:off x="9986293" y="2020182"/>
            <a:ext cx="744290" cy="744290"/>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r>
              <a:rPr lang="en-US" altLang="zh-CN" kern="0" dirty="0">
                <a:solidFill>
                  <a:prstClr val="white"/>
                </a:solidFill>
                <a:latin typeface="思源宋体 CN Heavy" panose="02020900000000000000" pitchFamily="18" charset="-122"/>
                <a:ea typeface="思源宋体 CN Heavy" panose="02020900000000000000" pitchFamily="18" charset="-122"/>
              </a:rPr>
              <a:t>04</a:t>
            </a: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45" name="textcount"/>
          <p:cNvSpPr txBox="1"/>
          <p:nvPr/>
        </p:nvSpPr>
        <p:spPr>
          <a:xfrm>
            <a:off x="914698" y="3193214"/>
            <a:ext cx="1837726" cy="553085"/>
          </a:xfrm>
          <a:prstGeom prst="rect">
            <a:avLst/>
          </a:prstGeom>
          <a:noFill/>
        </p:spPr>
        <p:txBody>
          <a:bodyPr vert="horz" wrap="square" rtlCol="0">
            <a:spAutoFit/>
          </a:bodyPr>
          <a:lstStyle/>
          <a:p>
            <a:pPr algn="ctr">
              <a:lnSpc>
                <a:spcPct val="150000"/>
              </a:lnSpc>
              <a:defRPr/>
            </a:pPr>
            <a:r>
              <a:rPr lang="en-US" altLang="zh-CN"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46" name="textcount"/>
          <p:cNvSpPr txBox="1"/>
          <p:nvPr/>
        </p:nvSpPr>
        <p:spPr>
          <a:xfrm>
            <a:off x="885970" y="2847833"/>
            <a:ext cx="1895182" cy="369332"/>
          </a:xfrm>
          <a:prstGeom prst="rect">
            <a:avLst/>
          </a:prstGeom>
          <a:noFill/>
        </p:spPr>
        <p:txBody>
          <a:bodyPr vert="horz" wrap="square" rtlCol="0">
            <a:spAutoFit/>
          </a:bodyPr>
          <a:lstStyle/>
          <a:p>
            <a:pPr algn="ctr">
              <a:defRPr/>
            </a:pPr>
            <a:r>
              <a:rPr lang="zh-CN" altLang="en-US"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p:txBody>
      </p:sp>
      <p:sp>
        <p:nvSpPr>
          <p:cNvPr id="47" name="textcount"/>
          <p:cNvSpPr txBox="1"/>
          <p:nvPr/>
        </p:nvSpPr>
        <p:spPr>
          <a:xfrm>
            <a:off x="2700711" y="2697914"/>
            <a:ext cx="1837726" cy="553085"/>
          </a:xfrm>
          <a:prstGeom prst="rect">
            <a:avLst/>
          </a:prstGeom>
          <a:noFill/>
        </p:spPr>
        <p:txBody>
          <a:bodyPr vert="horz" wrap="square" rtlCol="0">
            <a:spAutoFit/>
          </a:bodyPr>
          <a:lstStyle/>
          <a:p>
            <a:pPr algn="ctr">
              <a:lnSpc>
                <a:spcPct val="150000"/>
              </a:lnSpc>
              <a:defRPr/>
            </a:pPr>
            <a:r>
              <a:rPr lang="en-US" altLang="zh-CN"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48" name="textcount"/>
          <p:cNvSpPr txBox="1"/>
          <p:nvPr/>
        </p:nvSpPr>
        <p:spPr>
          <a:xfrm>
            <a:off x="2671983" y="2352533"/>
            <a:ext cx="1895182" cy="369332"/>
          </a:xfrm>
          <a:prstGeom prst="rect">
            <a:avLst/>
          </a:prstGeom>
          <a:noFill/>
        </p:spPr>
        <p:txBody>
          <a:bodyPr vert="horz" wrap="square" rtlCol="0">
            <a:spAutoFit/>
          </a:bodyPr>
          <a:lstStyle/>
          <a:p>
            <a:pPr algn="ctr">
              <a:defRPr/>
            </a:pPr>
            <a:r>
              <a:rPr lang="zh-CN" altLang="en-US"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sp>
        <p:nvSpPr>
          <p:cNvPr id="49" name="textcount"/>
          <p:cNvSpPr txBox="1"/>
          <p:nvPr/>
        </p:nvSpPr>
        <p:spPr>
          <a:xfrm>
            <a:off x="7653565" y="2697914"/>
            <a:ext cx="1837726" cy="553085"/>
          </a:xfrm>
          <a:prstGeom prst="rect">
            <a:avLst/>
          </a:prstGeom>
          <a:noFill/>
        </p:spPr>
        <p:txBody>
          <a:bodyPr vert="horz" wrap="square" rtlCol="0">
            <a:spAutoFit/>
          </a:bodyPr>
          <a:lstStyle/>
          <a:p>
            <a:pPr algn="ctr">
              <a:lnSpc>
                <a:spcPct val="150000"/>
              </a:lnSpc>
              <a:defRPr/>
            </a:pPr>
            <a:r>
              <a:rPr lang="en-US" altLang="zh-CN"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50" name="textcount"/>
          <p:cNvSpPr txBox="1"/>
          <p:nvPr/>
        </p:nvSpPr>
        <p:spPr>
          <a:xfrm>
            <a:off x="7624837" y="2352533"/>
            <a:ext cx="1895182" cy="369332"/>
          </a:xfrm>
          <a:prstGeom prst="rect">
            <a:avLst/>
          </a:prstGeom>
          <a:noFill/>
        </p:spPr>
        <p:txBody>
          <a:bodyPr vert="horz" wrap="square" rtlCol="0">
            <a:spAutoFit/>
          </a:bodyPr>
          <a:lstStyle/>
          <a:p>
            <a:pPr algn="ctr">
              <a:defRPr/>
            </a:pPr>
            <a:r>
              <a:rPr lang="zh-CN" altLang="en-US"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p:txBody>
      </p:sp>
      <p:sp>
        <p:nvSpPr>
          <p:cNvPr id="51" name="textcount"/>
          <p:cNvSpPr txBox="1"/>
          <p:nvPr/>
        </p:nvSpPr>
        <p:spPr>
          <a:xfrm>
            <a:off x="9445010" y="3193214"/>
            <a:ext cx="1837726" cy="553085"/>
          </a:xfrm>
          <a:prstGeom prst="rect">
            <a:avLst/>
          </a:prstGeom>
          <a:noFill/>
        </p:spPr>
        <p:txBody>
          <a:bodyPr vert="horz" wrap="square" rtlCol="0">
            <a:spAutoFit/>
          </a:bodyPr>
          <a:lstStyle/>
          <a:p>
            <a:pPr algn="ctr">
              <a:lnSpc>
                <a:spcPct val="150000"/>
              </a:lnSpc>
              <a:defRPr/>
            </a:pPr>
            <a:r>
              <a:rPr lang="en-US" altLang="zh-CN" sz="1000" dirty="0">
                <a:solidFill>
                  <a:schemeClr val="tx1">
                    <a:lumMod val="75000"/>
                    <a:lumOff val="25000"/>
                  </a:scheme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000" dirty="0">
              <a:solidFill>
                <a:schemeClr val="tx1">
                  <a:lumMod val="75000"/>
                  <a:lumOff val="25000"/>
                </a:schemeClr>
              </a:solidFill>
              <a:latin typeface="思源黑体 CN Light" panose="020B0300000000000000" pitchFamily="34" charset="-122"/>
              <a:ea typeface="思源黑体 CN Light" panose="020B0300000000000000" pitchFamily="34" charset="-122"/>
            </a:endParaRPr>
          </a:p>
        </p:txBody>
      </p:sp>
      <p:sp>
        <p:nvSpPr>
          <p:cNvPr id="52" name="textcount"/>
          <p:cNvSpPr txBox="1"/>
          <p:nvPr/>
        </p:nvSpPr>
        <p:spPr>
          <a:xfrm>
            <a:off x="9416282" y="2847833"/>
            <a:ext cx="1895182" cy="369332"/>
          </a:xfrm>
          <a:prstGeom prst="rect">
            <a:avLst/>
          </a:prstGeom>
          <a:noFill/>
        </p:spPr>
        <p:txBody>
          <a:bodyPr vert="horz" wrap="square" rtlCol="0">
            <a:spAutoFit/>
          </a:bodyPr>
          <a:lstStyle/>
          <a:p>
            <a:pPr algn="ctr">
              <a:defRPr/>
            </a:pPr>
            <a:r>
              <a:rPr lang="zh-CN" altLang="en-US"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sp>
        <p:nvSpPr>
          <p:cNvPr id="34" name="文本框 33"/>
          <p:cNvSpPr txBox="1"/>
          <p:nvPr/>
        </p:nvSpPr>
        <p:spPr>
          <a:xfrm>
            <a:off x="4601711" y="4241035"/>
            <a:ext cx="2988580" cy="646331"/>
          </a:xfrm>
          <a:prstGeom prst="rect">
            <a:avLst/>
          </a:prstGeom>
          <a:noFill/>
        </p:spPr>
        <p:txBody>
          <a:bodyPr wrap="square" rtlCol="0" anchor="ctr">
            <a:spAutoFit/>
          </a:bodyPr>
          <a:lstStyle>
            <a:defPPr>
              <a:defRPr lang="zh-CN"/>
            </a:defPPr>
            <a:lvl1pPr algn="ctr">
              <a:defRPr>
                <a:gradFill>
                  <a:gsLst>
                    <a:gs pos="0">
                      <a:schemeClr val="accent1"/>
                    </a:gs>
                    <a:gs pos="100000">
                      <a:schemeClr val="accent2"/>
                    </a:gs>
                  </a:gsLst>
                  <a:lin ang="5400000" scaled="1"/>
                </a:gradFill>
                <a:latin typeface="+mj-ea"/>
                <a:ea typeface="+mj-ea"/>
              </a:defRPr>
            </a:lvl1pPr>
          </a:lstStyle>
          <a:p>
            <a:pPr>
              <a:defRPr/>
            </a:pPr>
            <a:r>
              <a:rPr lang="zh-CN" altLang="en-US" sz="36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36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1"/>
                </a:gs>
                <a:gs pos="100000">
                  <a:schemeClr val="accent2"/>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grpSp>
        <p:nvGrpSpPr>
          <p:cNvPr id="3" name="组合 2"/>
          <p:cNvGrpSpPr/>
          <p:nvPr/>
        </p:nvGrpSpPr>
        <p:grpSpPr>
          <a:xfrm>
            <a:off x="11348192" y="493532"/>
            <a:ext cx="312184" cy="248536"/>
            <a:chOff x="11190307" y="302473"/>
            <a:chExt cx="414453" cy="289425"/>
          </a:xfrm>
          <a:gradFill>
            <a:gsLst>
              <a:gs pos="0">
                <a:schemeClr val="accent3"/>
              </a:gs>
              <a:gs pos="100000">
                <a:schemeClr val="accent4"/>
              </a:gs>
            </a:gsLst>
            <a:lin ang="2700000" scaled="1"/>
          </a:gradFill>
        </p:grpSpPr>
        <p:sp>
          <p:nvSpPr>
            <p:cNvPr id="5" name="矩形: 圆角 4"/>
            <p:cNvSpPr/>
            <p:nvPr/>
          </p:nvSpPr>
          <p:spPr>
            <a:xfrm>
              <a:off x="11190307" y="302473"/>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190307" y="420545"/>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190307" y="546179"/>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gr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rPr>
              <a:t>01</a:t>
            </a:r>
            <a:endParaRPr kumimoji="0" lang="zh-CN" altLang="en-US" sz="4000" i="0" u="none" strike="noStrike" kern="1200" cap="none" spc="0" normalizeH="0" baseline="0" noProof="0" dirty="0">
              <a:ln>
                <a:noFill/>
              </a:ln>
              <a:gradFill>
                <a:gsLst>
                  <a:gs pos="100000">
                    <a:schemeClr val="accent2"/>
                  </a:gs>
                  <a:gs pos="0">
                    <a:schemeClr val="accent1"/>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rPr>
              <a:t>文学概论</a:t>
            </a:r>
            <a:endParaRPr kumimoji="0" lang="zh-CN" altLang="en-US" sz="2000" i="0" u="none" strike="noStrike" kern="1200" cap="none" spc="0" normalizeH="0" baseline="0" noProof="0" dirty="0">
              <a:ln>
                <a:noFill/>
              </a:ln>
              <a:solidFill>
                <a:schemeClr val="tx1">
                  <a:lumMod val="75000"/>
                  <a:lumOff val="25000"/>
                </a:schemeClr>
              </a:solidFill>
              <a:effectLst/>
              <a:uLnTx/>
              <a:uFillTx/>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rPr>
              <a:t>INTRODUCTION TO LITERATURE</a:t>
            </a:r>
            <a:endParaRPr kumimoji="0" lang="en-US" altLang="zh-CN" sz="1050" b="0" i="0" u="none" strike="noStrike" kern="1200" cap="none" spc="0" normalizeH="0" baseline="0" noProof="0" dirty="0">
              <a:ln>
                <a:noFill/>
              </a:ln>
              <a:solidFill>
                <a:srgbClr val="E6E4E4">
                  <a:lumMod val="7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446" name="椭圆 445"/>
          <p:cNvSpPr/>
          <p:nvPr/>
        </p:nvSpPr>
        <p:spPr>
          <a:xfrm>
            <a:off x="-1793268" y="1068453"/>
            <a:ext cx="5520278" cy="5520278"/>
          </a:xfrm>
          <a:prstGeom prst="ellipse">
            <a:avLst/>
          </a:prstGeom>
          <a:gradFill flip="none" rotWithShape="1">
            <a:gsLst>
              <a:gs pos="36000">
                <a:schemeClr val="accent1">
                  <a:alpha val="0"/>
                </a:schemeClr>
              </a:gs>
              <a:gs pos="100000">
                <a:schemeClr val="accent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M"/>
              <a:ea typeface="OPPOSans M"/>
              <a:cs typeface="+mn-cs"/>
            </a:endParaRPr>
          </a:p>
        </p:txBody>
      </p:sp>
      <p:sp>
        <p:nvSpPr>
          <p:cNvPr id="460" name="椭圆 459"/>
          <p:cNvSpPr/>
          <p:nvPr/>
        </p:nvSpPr>
        <p:spPr>
          <a:xfrm flipH="1">
            <a:off x="8464991" y="1068453"/>
            <a:ext cx="5520278" cy="5520278"/>
          </a:xfrm>
          <a:prstGeom prst="ellipse">
            <a:avLst/>
          </a:prstGeom>
          <a:gradFill flip="none" rotWithShape="1">
            <a:gsLst>
              <a:gs pos="36000">
                <a:schemeClr val="accent1">
                  <a:alpha val="0"/>
                </a:schemeClr>
              </a:gs>
              <a:gs pos="100000">
                <a:schemeClr val="accent1">
                  <a:alpha val="1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05" name="弧形 504"/>
          <p:cNvSpPr/>
          <p:nvPr/>
        </p:nvSpPr>
        <p:spPr>
          <a:xfrm rot="14400000">
            <a:off x="3951982" y="1684574"/>
            <a:ext cx="4288036" cy="4288036"/>
          </a:xfrm>
          <a:prstGeom prst="arc">
            <a:avLst>
              <a:gd name="adj1" fmla="val 16643970"/>
              <a:gd name="adj2" fmla="val 1203321"/>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M"/>
              <a:ea typeface="OPPOSans M"/>
              <a:cs typeface="+mn-cs"/>
            </a:endParaRPr>
          </a:p>
        </p:txBody>
      </p:sp>
      <p:sp>
        <p:nvSpPr>
          <p:cNvPr id="506" name="弧形 505"/>
          <p:cNvSpPr/>
          <p:nvPr/>
        </p:nvSpPr>
        <p:spPr>
          <a:xfrm rot="7200000">
            <a:off x="3951982" y="1684574"/>
            <a:ext cx="4288036" cy="4288036"/>
          </a:xfrm>
          <a:prstGeom prst="arc">
            <a:avLst>
              <a:gd name="adj1" fmla="val 16790052"/>
              <a:gd name="adj2" fmla="val 1198096"/>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M"/>
              <a:ea typeface="OPPOSans M"/>
              <a:cs typeface="+mn-cs"/>
            </a:endParaRPr>
          </a:p>
        </p:txBody>
      </p:sp>
      <p:sp>
        <p:nvSpPr>
          <p:cNvPr id="507" name="菱形 506"/>
          <p:cNvSpPr/>
          <p:nvPr/>
        </p:nvSpPr>
        <p:spPr>
          <a:xfrm>
            <a:off x="4563424" y="3872729"/>
            <a:ext cx="3065154" cy="1751820"/>
          </a:xfrm>
          <a:prstGeom prst="diamond">
            <a:avLst/>
          </a:prstGeom>
          <a:gradFill flip="none" rotWithShape="1">
            <a:gsLst>
              <a:gs pos="0">
                <a:schemeClr val="accent1">
                  <a:alpha val="0"/>
                </a:schemeClr>
              </a:gs>
              <a:gs pos="80000">
                <a:schemeClr val="accent1">
                  <a:alpha val="20000"/>
                </a:schemeClr>
              </a:gs>
            </a:gsLst>
            <a:lin ang="5400000" scaled="1"/>
            <a:tileRect/>
          </a:gra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09" name="矩形 508"/>
          <p:cNvSpPr/>
          <p:nvPr/>
        </p:nvSpPr>
        <p:spPr>
          <a:xfrm>
            <a:off x="5280175" y="2359230"/>
            <a:ext cx="1631651" cy="1631650"/>
          </a:xfrm>
          <a:prstGeom prst="rect">
            <a:avLst/>
          </a:prstGeom>
          <a:gradFill flip="none" rotWithShape="1">
            <a:gsLst>
              <a:gs pos="0">
                <a:schemeClr val="bg1"/>
              </a:gs>
              <a:gs pos="100000">
                <a:schemeClr val="bg1"/>
              </a:gs>
            </a:gsLst>
            <a:lin ang="2700000" scaled="0"/>
            <a:tileRect/>
          </a:gradFill>
          <a:ln>
            <a:gradFill>
              <a:gsLst>
                <a:gs pos="0">
                  <a:schemeClr val="accent1"/>
                </a:gs>
                <a:gs pos="100000">
                  <a:schemeClr val="accent3"/>
                </a:gs>
              </a:gsLst>
              <a:lin ang="2700000" scaled="0"/>
            </a:grad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10" name="矩形 509"/>
          <p:cNvSpPr/>
          <p:nvPr/>
        </p:nvSpPr>
        <p:spPr>
          <a:xfrm>
            <a:off x="5311170" y="2882668"/>
            <a:ext cx="1569660" cy="646331"/>
          </a:xfrm>
          <a:prstGeom prst="rect">
            <a:avLst/>
          </a:prstGeom>
          <a:noFill/>
          <a:ln>
            <a:noFill/>
          </a:ln>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M"/>
              <a:ea typeface="OPPOSans M"/>
              <a:cs typeface="+mn-cs"/>
            </a:endParaRPr>
          </a:p>
        </p:txBody>
      </p:sp>
      <p:grpSp>
        <p:nvGrpSpPr>
          <p:cNvPr id="511" name="组合 510"/>
          <p:cNvGrpSpPr/>
          <p:nvPr/>
        </p:nvGrpSpPr>
        <p:grpSpPr>
          <a:xfrm>
            <a:off x="5858174" y="3358208"/>
            <a:ext cx="1631651" cy="1631650"/>
            <a:chOff x="5858174" y="3492029"/>
            <a:chExt cx="1631651" cy="1631650"/>
          </a:xfrm>
          <a:gradFill flip="none" rotWithShape="1">
            <a:gsLst>
              <a:gs pos="0">
                <a:schemeClr val="accent3"/>
              </a:gs>
              <a:gs pos="100000">
                <a:schemeClr val="accent4"/>
              </a:gs>
            </a:gsLst>
            <a:lin ang="2700000" scaled="0"/>
            <a:tileRect/>
          </a:gradFill>
          <a:scene3d>
            <a:camera prst="isometricRightUp"/>
            <a:lightRig rig="threePt" dir="t"/>
          </a:scene3d>
        </p:grpSpPr>
        <p:sp>
          <p:nvSpPr>
            <p:cNvPr id="512" name="矩形 511"/>
            <p:cNvSpPr/>
            <p:nvPr/>
          </p:nvSpPr>
          <p:spPr>
            <a:xfrm>
              <a:off x="5858174" y="3492029"/>
              <a:ext cx="1631651" cy="163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13" name="矩形 512"/>
            <p:cNvSpPr/>
            <p:nvPr/>
          </p:nvSpPr>
          <p:spPr>
            <a:xfrm>
              <a:off x="6120001" y="4015467"/>
              <a:ext cx="1107997" cy="646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M"/>
                <a:ea typeface="OPPOSans M"/>
                <a:cs typeface="+mn-cs"/>
              </a:endParaRPr>
            </a:p>
          </p:txBody>
        </p:sp>
      </p:grpSp>
      <p:grpSp>
        <p:nvGrpSpPr>
          <p:cNvPr id="514" name="组合 513"/>
          <p:cNvGrpSpPr/>
          <p:nvPr/>
        </p:nvGrpSpPr>
        <p:grpSpPr>
          <a:xfrm>
            <a:off x="4702175" y="3358208"/>
            <a:ext cx="1631651" cy="1631650"/>
            <a:chOff x="4702175" y="3492029"/>
            <a:chExt cx="1631651" cy="1631650"/>
          </a:xfrm>
          <a:gradFill>
            <a:gsLst>
              <a:gs pos="0">
                <a:schemeClr val="accent1"/>
              </a:gs>
              <a:gs pos="100000">
                <a:schemeClr val="accent2"/>
              </a:gs>
            </a:gsLst>
            <a:lin ang="2700000" scaled="0"/>
          </a:gradFill>
          <a:scene3d>
            <a:camera prst="isometricLeftDown"/>
            <a:lightRig rig="threePt" dir="t"/>
          </a:scene3d>
        </p:grpSpPr>
        <p:sp>
          <p:nvSpPr>
            <p:cNvPr id="515" name="矩形 514"/>
            <p:cNvSpPr/>
            <p:nvPr/>
          </p:nvSpPr>
          <p:spPr>
            <a:xfrm>
              <a:off x="4702175" y="3492029"/>
              <a:ext cx="1631651" cy="1631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16" name="矩形 515"/>
            <p:cNvSpPr/>
            <p:nvPr/>
          </p:nvSpPr>
          <p:spPr>
            <a:xfrm>
              <a:off x="4848587" y="4015467"/>
              <a:ext cx="1338828" cy="646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M"/>
                <a:ea typeface="OPPOSans M"/>
                <a:cs typeface="+mn-cs"/>
              </a:endParaRPr>
            </a:p>
          </p:txBody>
        </p:sp>
      </p:grpSp>
      <p:sp>
        <p:nvSpPr>
          <p:cNvPr id="517" name="椭圆 516"/>
          <p:cNvSpPr/>
          <p:nvPr/>
        </p:nvSpPr>
        <p:spPr>
          <a:xfrm>
            <a:off x="4175125" y="1907717"/>
            <a:ext cx="3841750" cy="3841750"/>
          </a:xfrm>
          <a:prstGeom prst="ellipse">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M"/>
              <a:ea typeface="OPPOSans M"/>
              <a:cs typeface="+mn-cs"/>
            </a:endParaRPr>
          </a:p>
        </p:txBody>
      </p:sp>
      <p:sp>
        <p:nvSpPr>
          <p:cNvPr id="518" name="Oval 346"/>
          <p:cNvSpPr>
            <a:spLocks noChangeArrowheads="1"/>
          </p:cNvSpPr>
          <p:nvPr/>
        </p:nvSpPr>
        <p:spPr bwMode="auto">
          <a:xfrm>
            <a:off x="6075363" y="5882867"/>
            <a:ext cx="31750" cy="31750"/>
          </a:xfrm>
          <a:prstGeom prst="ellipse">
            <a:avLst/>
          </a:prstGeom>
          <a:gradFill flip="none" rotWithShape="1">
            <a:gsLst>
              <a:gs pos="0">
                <a:srgbClr val="0062B1">
                  <a:alpha val="0"/>
                </a:srgbClr>
              </a:gs>
              <a:gs pos="100000">
                <a:srgbClr val="0062B1">
                  <a:alpha val="22000"/>
                </a:srgbClr>
              </a:gs>
            </a:gsLst>
            <a:lin ang="13500000" scaled="1"/>
            <a:tileRect/>
          </a:gra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M"/>
              <a:ea typeface="OPPOSans M"/>
              <a:cs typeface="+mn-cs"/>
            </a:endParaRPr>
          </a:p>
        </p:txBody>
      </p:sp>
      <p:sp>
        <p:nvSpPr>
          <p:cNvPr id="519" name="等腰三角形 518"/>
          <p:cNvSpPr/>
          <p:nvPr/>
        </p:nvSpPr>
        <p:spPr>
          <a:xfrm rot="10800000">
            <a:off x="5995720" y="1538014"/>
            <a:ext cx="200562" cy="172898"/>
          </a:xfrm>
          <a:prstGeom prst="triangl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20" name="等腰三角形 519"/>
          <p:cNvSpPr/>
          <p:nvPr/>
        </p:nvSpPr>
        <p:spPr>
          <a:xfrm rot="18000000">
            <a:off x="7917798" y="4848415"/>
            <a:ext cx="200562" cy="172898"/>
          </a:xfrm>
          <a:prstGeom prst="triangl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21" name="等腰三角形 520"/>
          <p:cNvSpPr/>
          <p:nvPr/>
        </p:nvSpPr>
        <p:spPr>
          <a:xfrm rot="3600000">
            <a:off x="4082079" y="4848416"/>
            <a:ext cx="200562" cy="172898"/>
          </a:xfrm>
          <a:prstGeom prst="triangle">
            <a:avLst/>
          </a:pr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22" name="椭圆 521"/>
          <p:cNvSpPr/>
          <p:nvPr/>
        </p:nvSpPr>
        <p:spPr>
          <a:xfrm>
            <a:off x="4175125" y="1907717"/>
            <a:ext cx="3841750" cy="3841750"/>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M"/>
              <a:ea typeface="OPPOSans M"/>
              <a:cs typeface="+mn-cs"/>
            </a:endParaRPr>
          </a:p>
        </p:txBody>
      </p:sp>
      <p:sp>
        <p:nvSpPr>
          <p:cNvPr id="523" name="弧形 522"/>
          <p:cNvSpPr/>
          <p:nvPr/>
        </p:nvSpPr>
        <p:spPr>
          <a:xfrm>
            <a:off x="3951982" y="1684574"/>
            <a:ext cx="4288036" cy="4288036"/>
          </a:xfrm>
          <a:prstGeom prst="arc">
            <a:avLst>
              <a:gd name="adj1" fmla="val 16790052"/>
              <a:gd name="adj2" fmla="val 135011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OPPOSans M"/>
              <a:ea typeface="OPPOSans M"/>
              <a:cs typeface="+mn-cs"/>
            </a:endParaRPr>
          </a:p>
        </p:txBody>
      </p:sp>
      <p:sp>
        <p:nvSpPr>
          <p:cNvPr id="524" name="椭圆 523"/>
          <p:cNvSpPr/>
          <p:nvPr/>
        </p:nvSpPr>
        <p:spPr>
          <a:xfrm>
            <a:off x="6409474" y="1684574"/>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25" name="椭圆 524"/>
          <p:cNvSpPr/>
          <p:nvPr/>
        </p:nvSpPr>
        <p:spPr>
          <a:xfrm>
            <a:off x="5727598" y="1684574"/>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26" name="椭圆 525"/>
          <p:cNvSpPr/>
          <p:nvPr/>
        </p:nvSpPr>
        <p:spPr>
          <a:xfrm>
            <a:off x="8036829" y="4644365"/>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27" name="椭圆 526"/>
          <p:cNvSpPr/>
          <p:nvPr/>
        </p:nvSpPr>
        <p:spPr>
          <a:xfrm>
            <a:off x="4100243" y="4644365"/>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28" name="椭圆 527"/>
          <p:cNvSpPr/>
          <p:nvPr/>
        </p:nvSpPr>
        <p:spPr>
          <a:xfrm>
            <a:off x="7730266" y="5148548"/>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29" name="椭圆 528"/>
          <p:cNvSpPr/>
          <p:nvPr/>
        </p:nvSpPr>
        <p:spPr>
          <a:xfrm>
            <a:off x="4414045" y="5148548"/>
            <a:ext cx="54928" cy="54928"/>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M"/>
              <a:ea typeface="OPPOSans M"/>
              <a:cs typeface="+mn-cs"/>
            </a:endParaRPr>
          </a:p>
        </p:txBody>
      </p:sp>
      <p:sp>
        <p:nvSpPr>
          <p:cNvPr id="530" name="矩形 529"/>
          <p:cNvSpPr/>
          <p:nvPr/>
        </p:nvSpPr>
        <p:spPr>
          <a:xfrm>
            <a:off x="6120001" y="3850868"/>
            <a:ext cx="1107996" cy="646331"/>
          </a:xfrm>
          <a:prstGeom prst="rect">
            <a:avLst/>
          </a:prstGeom>
        </p:spPr>
        <p:txBody>
          <a:bodyPr wrap="none">
            <a:spAutoFit/>
            <a:scene3d>
              <a:camera prst="isometricRightUp"/>
              <a:lightRig rig="threePt" dir="t"/>
            </a:scene3d>
          </a:bodyPr>
          <a:lstStyle/>
          <a:p>
            <a:pPr lvl="0" algn="ctr">
              <a:defRPr/>
            </a:pPr>
            <a:r>
              <a:rPr lang="zh-CN" altLang="en-US" dirty="0">
                <a:solidFill>
                  <a:prstClr val="white"/>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rPr>
              <a:t>添加</a:t>
            </a:r>
            <a:endParaRPr lang="en-US" altLang="zh-CN" dirty="0">
              <a:solidFill>
                <a:prstClr val="white"/>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endParaRPr>
          </a:p>
          <a:p>
            <a:pPr lvl="0" algn="ctr">
              <a:defRPr/>
            </a:pPr>
            <a:r>
              <a:rPr lang="zh-CN" altLang="en-US" dirty="0">
                <a:solidFill>
                  <a:prstClr val="white"/>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rPr>
              <a:t>标题文字</a:t>
            </a:r>
            <a:endParaRPr lang="zh-CN" altLang="en-US" dirty="0">
              <a:solidFill>
                <a:prstClr val="white"/>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endParaRPr>
          </a:p>
        </p:txBody>
      </p:sp>
      <p:sp>
        <p:nvSpPr>
          <p:cNvPr id="531" name="矩形 530"/>
          <p:cNvSpPr/>
          <p:nvPr/>
        </p:nvSpPr>
        <p:spPr>
          <a:xfrm>
            <a:off x="5542002" y="2851890"/>
            <a:ext cx="1107996" cy="646331"/>
          </a:xfrm>
          <a:prstGeom prst="rect">
            <a:avLst/>
          </a:prstGeom>
        </p:spPr>
        <p:txBody>
          <a:bodyPr wrap="none">
            <a:spAutoFit/>
            <a:scene3d>
              <a:camera prst="isometricTopUp"/>
              <a:lightRig rig="threePt" dir="t"/>
            </a:scene3d>
          </a:bodyPr>
          <a:lstStyle/>
          <a:p>
            <a:pPr lvl="0" algn="ctr">
              <a:defRPr/>
            </a:pPr>
            <a:r>
              <a:rPr lang="zh-CN" altLang="en-US" dirty="0">
                <a:solidFill>
                  <a:schemeClr val="tx1">
                    <a:lumMod val="75000"/>
                    <a:lumOff val="25000"/>
                  </a:schemeClr>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rPr>
              <a:t>添加</a:t>
            </a:r>
            <a:endParaRPr lang="en-US" altLang="zh-CN" dirty="0">
              <a:solidFill>
                <a:schemeClr val="tx1">
                  <a:lumMod val="75000"/>
                  <a:lumOff val="25000"/>
                </a:schemeClr>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endParaRPr>
          </a:p>
          <a:p>
            <a:pPr lvl="0" algn="ctr">
              <a:defRPr/>
            </a:pPr>
            <a:r>
              <a:rPr lang="zh-CN" altLang="en-US" dirty="0">
                <a:solidFill>
                  <a:schemeClr val="tx1">
                    <a:lumMod val="75000"/>
                    <a:lumOff val="25000"/>
                  </a:schemeClr>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rPr>
              <a:t>标题文字</a:t>
            </a:r>
            <a:endParaRPr lang="zh-CN" altLang="en-US" dirty="0">
              <a:solidFill>
                <a:schemeClr val="tx1">
                  <a:lumMod val="75000"/>
                  <a:lumOff val="25000"/>
                </a:schemeClr>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endParaRPr>
          </a:p>
        </p:txBody>
      </p:sp>
      <p:sp>
        <p:nvSpPr>
          <p:cNvPr id="532" name="矩形 531"/>
          <p:cNvSpPr/>
          <p:nvPr/>
        </p:nvSpPr>
        <p:spPr>
          <a:xfrm>
            <a:off x="4964002" y="3850868"/>
            <a:ext cx="1107996" cy="646331"/>
          </a:xfrm>
          <a:prstGeom prst="rect">
            <a:avLst/>
          </a:prstGeom>
          <a:scene3d>
            <a:camera prst="isometricLeftDown"/>
            <a:lightRig rig="threePt" dir="t"/>
          </a:scene3d>
        </p:spPr>
        <p:txBody>
          <a:bodyPr wrap="none">
            <a:spAutoFit/>
            <a:scene3d>
              <a:camera prst="isometricRightUp"/>
              <a:lightRig rig="threePt" dir="t"/>
            </a:scene3d>
          </a:bodyPr>
          <a:lstStyle/>
          <a:p>
            <a:pPr lvl="0" algn="ctr">
              <a:defRPr/>
            </a:pPr>
            <a:r>
              <a:rPr lang="zh-CN" altLang="en-US" dirty="0">
                <a:solidFill>
                  <a:prstClr val="white"/>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rPr>
              <a:t>添加</a:t>
            </a:r>
            <a:endParaRPr lang="en-US" altLang="zh-CN" dirty="0">
              <a:solidFill>
                <a:prstClr val="white"/>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endParaRPr>
          </a:p>
          <a:p>
            <a:pPr lvl="0" algn="ctr">
              <a:defRPr/>
            </a:pPr>
            <a:r>
              <a:rPr lang="zh-CN" altLang="en-US" dirty="0">
                <a:solidFill>
                  <a:prstClr val="white"/>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rPr>
              <a:t>标题文字</a:t>
            </a:r>
            <a:endParaRPr lang="zh-CN" altLang="en-US" dirty="0">
              <a:solidFill>
                <a:prstClr val="white"/>
              </a:solidFill>
              <a:effectLst>
                <a:outerShdw blurRad="127000" dist="38100" dir="2700000" algn="tl" rotWithShape="0">
                  <a:schemeClr val="tx1">
                    <a:alpha val="20000"/>
                  </a:schemeClr>
                </a:outerShdw>
              </a:effectLst>
              <a:latin typeface="思源宋体 CN Heavy" panose="02020900000000000000" pitchFamily="18" charset="-122"/>
              <a:ea typeface="思源宋体 CN Heavy" panose="02020900000000000000" pitchFamily="18" charset="-122"/>
            </a:endParaRPr>
          </a:p>
        </p:txBody>
      </p:sp>
      <p:pic>
        <p:nvPicPr>
          <p:cNvPr id="886" name="图片 885"/>
          <p:cNvPicPr>
            <a:picLocks noChangeAspect="1"/>
          </p:cNvPicPr>
          <p:nvPr/>
        </p:nvPicPr>
        <p:blipFill>
          <a:blip r:embed="rId1"/>
          <a:stretch>
            <a:fillRect/>
          </a:stretch>
        </p:blipFill>
        <p:spPr>
          <a:xfrm>
            <a:off x="4224366" y="1977657"/>
            <a:ext cx="3743268" cy="3737172"/>
          </a:xfrm>
          <a:prstGeom prst="rect">
            <a:avLst/>
          </a:prstGeom>
        </p:spPr>
      </p:pic>
      <p:grpSp>
        <p:nvGrpSpPr>
          <p:cNvPr id="881" name="组合 880"/>
          <p:cNvGrpSpPr/>
          <p:nvPr/>
        </p:nvGrpSpPr>
        <p:grpSpPr>
          <a:xfrm>
            <a:off x="1482806" y="1636196"/>
            <a:ext cx="2207363" cy="1076193"/>
            <a:chOff x="1169251" y="1858114"/>
            <a:chExt cx="2207363" cy="1076193"/>
          </a:xfrm>
        </p:grpSpPr>
        <p:sp>
          <p:nvSpPr>
            <p:cNvPr id="877" name="文本框 876"/>
            <p:cNvSpPr txBox="1"/>
            <p:nvPr>
              <p:custDataLst>
                <p:tags r:id="rId2"/>
              </p:custDataLst>
            </p:nvPr>
          </p:nvSpPr>
          <p:spPr>
            <a:xfrm flipH="1">
              <a:off x="1169251" y="2334867"/>
              <a:ext cx="2207363" cy="599440"/>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algn="r">
                <a:lnSpc>
                  <a:spcPct val="150000"/>
                </a:lnSpc>
                <a:defRPr/>
              </a:pPr>
              <a:r>
                <a:rPr lang="en-US" altLang="zh-CN" sz="1200" dirty="0">
                  <a:solidFill>
                    <a:srgbClr val="222222">
                      <a:lumMod val="90000"/>
                      <a:lumOff val="10000"/>
                    </a:srgb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rgbClr val="222222">
                    <a:lumMod val="90000"/>
                    <a:lumOff val="10000"/>
                  </a:srgbClr>
                </a:solidFill>
                <a:latin typeface="思源黑体 CN Light" panose="020B0300000000000000" pitchFamily="34" charset="-122"/>
                <a:ea typeface="思源黑体 CN Light" panose="020B0300000000000000" pitchFamily="34" charset="-122"/>
              </a:endParaRPr>
            </a:p>
          </p:txBody>
        </p:sp>
        <p:sp>
          <p:nvSpPr>
            <p:cNvPr id="878" name="文本框 877"/>
            <p:cNvSpPr txBox="1"/>
            <p:nvPr/>
          </p:nvSpPr>
          <p:spPr>
            <a:xfrm flipH="1">
              <a:off x="1594822" y="1858114"/>
              <a:ext cx="1781791" cy="361317"/>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algn="r">
                <a:defRPr/>
              </a:pPr>
              <a:r>
                <a:rPr lang="zh-CN" altLang="en-US" sz="2000" b="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b="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cxnSp>
          <p:nvCxnSpPr>
            <p:cNvPr id="879" name="直接连接符 878"/>
            <p:cNvCxnSpPr/>
            <p:nvPr/>
          </p:nvCxnSpPr>
          <p:spPr>
            <a:xfrm flipH="1">
              <a:off x="1361519" y="2319627"/>
              <a:ext cx="1957915" cy="0"/>
            </a:xfrm>
            <a:prstGeom prst="line">
              <a:avLst/>
            </a:prstGeom>
            <a:noFill/>
            <a:ln w="6350" cap="flat" cmpd="sng" algn="ctr">
              <a:solidFill>
                <a:schemeClr val="bg1">
                  <a:lumMod val="75000"/>
                </a:schemeClr>
              </a:solidFill>
              <a:prstDash val="dash"/>
              <a:miter lim="800000"/>
            </a:ln>
            <a:effectLst/>
          </p:spPr>
        </p:cxnSp>
      </p:grpSp>
      <p:sp>
        <p:nvSpPr>
          <p:cNvPr id="888" name="文本框 887"/>
          <p:cNvSpPr txBox="1"/>
          <p:nvPr>
            <p:custDataLst>
              <p:tags r:id="rId3"/>
            </p:custDataLst>
          </p:nvPr>
        </p:nvSpPr>
        <p:spPr>
          <a:xfrm flipH="1">
            <a:off x="823036" y="3748437"/>
            <a:ext cx="2207363" cy="599440"/>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algn="r">
              <a:lnSpc>
                <a:spcPct val="150000"/>
              </a:lnSpc>
              <a:defRPr/>
            </a:pPr>
            <a:r>
              <a:rPr lang="en-US" altLang="zh-CN" sz="1200" dirty="0">
                <a:solidFill>
                  <a:srgbClr val="222222">
                    <a:lumMod val="90000"/>
                    <a:lumOff val="10000"/>
                  </a:srgb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rgbClr val="222222">
                  <a:lumMod val="90000"/>
                  <a:lumOff val="10000"/>
                </a:srgbClr>
              </a:solidFill>
              <a:latin typeface="思源黑体 CN Light" panose="020B0300000000000000" pitchFamily="34" charset="-122"/>
              <a:ea typeface="思源黑体 CN Light" panose="020B0300000000000000" pitchFamily="34" charset="-122"/>
            </a:endParaRPr>
          </a:p>
        </p:txBody>
      </p:sp>
      <p:sp>
        <p:nvSpPr>
          <p:cNvPr id="889" name="文本框 888"/>
          <p:cNvSpPr txBox="1"/>
          <p:nvPr/>
        </p:nvSpPr>
        <p:spPr>
          <a:xfrm flipH="1">
            <a:off x="1248607" y="3271684"/>
            <a:ext cx="1781791" cy="361317"/>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algn="r">
              <a:defRPr/>
            </a:pPr>
            <a:r>
              <a:rPr lang="zh-CN" altLang="en-US" sz="2000" b="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b="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p:txBody>
      </p:sp>
      <p:cxnSp>
        <p:nvCxnSpPr>
          <p:cNvPr id="890" name="直接连接符 889"/>
          <p:cNvCxnSpPr/>
          <p:nvPr/>
        </p:nvCxnSpPr>
        <p:spPr>
          <a:xfrm flipH="1">
            <a:off x="1015304" y="3733197"/>
            <a:ext cx="1957915" cy="0"/>
          </a:xfrm>
          <a:prstGeom prst="line">
            <a:avLst/>
          </a:prstGeom>
          <a:noFill/>
          <a:ln w="6350" cap="flat" cmpd="sng" algn="ctr">
            <a:solidFill>
              <a:schemeClr val="bg1">
                <a:lumMod val="75000"/>
              </a:schemeClr>
            </a:solidFill>
            <a:prstDash val="dash"/>
            <a:miter lim="800000"/>
          </a:ln>
          <a:effectLst/>
        </p:spPr>
      </p:cxnSp>
      <p:grpSp>
        <p:nvGrpSpPr>
          <p:cNvPr id="891" name="组合 890"/>
          <p:cNvGrpSpPr/>
          <p:nvPr/>
        </p:nvGrpSpPr>
        <p:grpSpPr>
          <a:xfrm>
            <a:off x="1482806" y="4907173"/>
            <a:ext cx="2207363" cy="1076193"/>
            <a:chOff x="1169251" y="1858114"/>
            <a:chExt cx="2207363" cy="1076193"/>
          </a:xfrm>
        </p:grpSpPr>
        <p:sp>
          <p:nvSpPr>
            <p:cNvPr id="892" name="文本框 891"/>
            <p:cNvSpPr txBox="1"/>
            <p:nvPr>
              <p:custDataLst>
                <p:tags r:id="rId4"/>
              </p:custDataLst>
            </p:nvPr>
          </p:nvSpPr>
          <p:spPr>
            <a:xfrm flipH="1">
              <a:off x="1169251" y="2334867"/>
              <a:ext cx="2207363" cy="599440"/>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algn="r">
                <a:lnSpc>
                  <a:spcPct val="150000"/>
                </a:lnSpc>
                <a:defRPr/>
              </a:pPr>
              <a:r>
                <a:rPr lang="en-US" altLang="zh-CN" sz="1200" dirty="0">
                  <a:solidFill>
                    <a:srgbClr val="222222">
                      <a:lumMod val="90000"/>
                      <a:lumOff val="10000"/>
                    </a:srgb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rgbClr val="222222">
                    <a:lumMod val="90000"/>
                    <a:lumOff val="10000"/>
                  </a:srgbClr>
                </a:solidFill>
                <a:latin typeface="思源黑体 CN Light" panose="020B0300000000000000" pitchFamily="34" charset="-122"/>
                <a:ea typeface="思源黑体 CN Light" panose="020B0300000000000000" pitchFamily="34" charset="-122"/>
              </a:endParaRPr>
            </a:p>
          </p:txBody>
        </p:sp>
        <p:sp>
          <p:nvSpPr>
            <p:cNvPr id="893" name="文本框 892"/>
            <p:cNvSpPr txBox="1"/>
            <p:nvPr/>
          </p:nvSpPr>
          <p:spPr>
            <a:xfrm flipH="1">
              <a:off x="1594822" y="1858114"/>
              <a:ext cx="1781791" cy="361317"/>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algn="r">
                <a:defRPr/>
              </a:pPr>
              <a:r>
                <a:rPr lang="zh-CN" altLang="en-US" sz="2000" b="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b="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cxnSp>
          <p:nvCxnSpPr>
            <p:cNvPr id="894" name="直接连接符 893"/>
            <p:cNvCxnSpPr/>
            <p:nvPr/>
          </p:nvCxnSpPr>
          <p:spPr>
            <a:xfrm flipH="1">
              <a:off x="1361519" y="2319627"/>
              <a:ext cx="1957915" cy="0"/>
            </a:xfrm>
            <a:prstGeom prst="line">
              <a:avLst/>
            </a:prstGeom>
            <a:noFill/>
            <a:ln w="6350" cap="flat" cmpd="sng" algn="ctr">
              <a:solidFill>
                <a:schemeClr val="bg1">
                  <a:lumMod val="75000"/>
                </a:schemeClr>
              </a:solidFill>
              <a:prstDash val="dash"/>
              <a:miter lim="800000"/>
            </a:ln>
            <a:effectLst/>
          </p:spPr>
        </p:cxnSp>
      </p:grpSp>
      <p:sp>
        <p:nvSpPr>
          <p:cNvPr id="908" name="文本框 907"/>
          <p:cNvSpPr txBox="1"/>
          <p:nvPr>
            <p:custDataLst>
              <p:tags r:id="rId5"/>
            </p:custDataLst>
          </p:nvPr>
        </p:nvSpPr>
        <p:spPr>
          <a:xfrm>
            <a:off x="8501832" y="2112949"/>
            <a:ext cx="2207363" cy="599440"/>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algn="l">
              <a:lnSpc>
                <a:spcPct val="150000"/>
              </a:lnSpc>
              <a:defRPr/>
            </a:pPr>
            <a:r>
              <a:rPr lang="en-US" altLang="zh-CN" sz="1200" dirty="0">
                <a:solidFill>
                  <a:srgbClr val="222222">
                    <a:lumMod val="90000"/>
                    <a:lumOff val="10000"/>
                  </a:srgb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rgbClr val="222222">
                  <a:lumMod val="90000"/>
                  <a:lumOff val="10000"/>
                </a:srgbClr>
              </a:solidFill>
              <a:latin typeface="思源黑体 CN Light" panose="020B0300000000000000" pitchFamily="34" charset="-122"/>
              <a:ea typeface="思源黑体 CN Light" panose="020B0300000000000000" pitchFamily="34" charset="-122"/>
            </a:endParaRPr>
          </a:p>
        </p:txBody>
      </p:sp>
      <p:sp>
        <p:nvSpPr>
          <p:cNvPr id="909" name="文本框 908"/>
          <p:cNvSpPr txBox="1"/>
          <p:nvPr/>
        </p:nvSpPr>
        <p:spPr>
          <a:xfrm>
            <a:off x="8501833" y="1636196"/>
            <a:ext cx="1781791" cy="361317"/>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a:defRPr/>
            </a:pPr>
            <a:r>
              <a:rPr lang="zh-CN" altLang="en-US" sz="2000" b="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b="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p:txBody>
      </p:sp>
      <p:cxnSp>
        <p:nvCxnSpPr>
          <p:cNvPr id="910" name="直接连接符 909"/>
          <p:cNvCxnSpPr/>
          <p:nvPr/>
        </p:nvCxnSpPr>
        <p:spPr>
          <a:xfrm>
            <a:off x="8559012" y="2097709"/>
            <a:ext cx="1957915" cy="0"/>
          </a:xfrm>
          <a:prstGeom prst="line">
            <a:avLst/>
          </a:prstGeom>
          <a:noFill/>
          <a:ln w="6350" cap="flat" cmpd="sng" algn="ctr">
            <a:solidFill>
              <a:schemeClr val="bg1">
                <a:lumMod val="75000"/>
              </a:schemeClr>
            </a:solidFill>
            <a:prstDash val="dash"/>
            <a:miter lim="800000"/>
          </a:ln>
          <a:effectLst/>
        </p:spPr>
      </p:cxnSp>
      <p:sp>
        <p:nvSpPr>
          <p:cNvPr id="912" name="文本框 911"/>
          <p:cNvSpPr txBox="1"/>
          <p:nvPr>
            <p:custDataLst>
              <p:tags r:id="rId6"/>
            </p:custDataLst>
          </p:nvPr>
        </p:nvSpPr>
        <p:spPr>
          <a:xfrm>
            <a:off x="9161602" y="3748437"/>
            <a:ext cx="2207363" cy="599440"/>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algn="l">
              <a:lnSpc>
                <a:spcPct val="150000"/>
              </a:lnSpc>
              <a:defRPr/>
            </a:pPr>
            <a:r>
              <a:rPr lang="en-US" altLang="zh-CN" sz="1200" dirty="0">
                <a:solidFill>
                  <a:srgbClr val="222222">
                    <a:lumMod val="90000"/>
                    <a:lumOff val="10000"/>
                  </a:srgb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rgbClr val="222222">
                  <a:lumMod val="90000"/>
                  <a:lumOff val="10000"/>
                </a:srgbClr>
              </a:solidFill>
              <a:latin typeface="思源黑体 CN Light" panose="020B0300000000000000" pitchFamily="34" charset="-122"/>
              <a:ea typeface="思源黑体 CN Light" panose="020B0300000000000000" pitchFamily="34" charset="-122"/>
            </a:endParaRPr>
          </a:p>
        </p:txBody>
      </p:sp>
      <p:sp>
        <p:nvSpPr>
          <p:cNvPr id="913" name="文本框 912"/>
          <p:cNvSpPr txBox="1"/>
          <p:nvPr/>
        </p:nvSpPr>
        <p:spPr>
          <a:xfrm>
            <a:off x="9161603" y="3271684"/>
            <a:ext cx="1781791" cy="361317"/>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a:defRPr/>
            </a:pPr>
            <a:r>
              <a:rPr lang="zh-CN" altLang="en-US" sz="2000" b="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b="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cxnSp>
        <p:nvCxnSpPr>
          <p:cNvPr id="914" name="直接连接符 913"/>
          <p:cNvCxnSpPr/>
          <p:nvPr/>
        </p:nvCxnSpPr>
        <p:spPr>
          <a:xfrm>
            <a:off x="9218782" y="3733197"/>
            <a:ext cx="1957915" cy="0"/>
          </a:xfrm>
          <a:prstGeom prst="line">
            <a:avLst/>
          </a:prstGeom>
          <a:noFill/>
          <a:ln w="6350" cap="flat" cmpd="sng" algn="ctr">
            <a:solidFill>
              <a:schemeClr val="bg1">
                <a:lumMod val="75000"/>
              </a:schemeClr>
            </a:solidFill>
            <a:prstDash val="dash"/>
            <a:miter lim="800000"/>
          </a:ln>
          <a:effectLst/>
        </p:spPr>
      </p:cxnSp>
      <p:sp>
        <p:nvSpPr>
          <p:cNvPr id="916" name="文本框 915"/>
          <p:cNvSpPr txBox="1"/>
          <p:nvPr>
            <p:custDataLst>
              <p:tags r:id="rId7"/>
            </p:custDataLst>
          </p:nvPr>
        </p:nvSpPr>
        <p:spPr>
          <a:xfrm>
            <a:off x="8501832" y="5383926"/>
            <a:ext cx="2207363" cy="599440"/>
          </a:xfrm>
          <a:prstGeom prst="rect">
            <a:avLst/>
          </a:prstGeom>
          <a:noFill/>
          <a:effectLst/>
        </p:spPr>
        <p:txBody>
          <a:bodyPr wrap="square" lIns="45720" tIns="22860" rIns="45720" bIns="22860" rtlCol="0">
            <a:spAutoFit/>
          </a:bodyPr>
          <a:lstStyle>
            <a:defPPr>
              <a:defRPr lang="zh-CN"/>
            </a:defPPr>
            <a:lvl1pPr algn="just">
              <a:lnSpc>
                <a:spcPct val="120000"/>
              </a:lnSpc>
              <a:defRPr sz="1600">
                <a:solidFill>
                  <a:schemeClr val="tx1">
                    <a:lumMod val="90000"/>
                    <a:lumOff val="10000"/>
                  </a:schemeClr>
                </a:solidFill>
                <a:latin typeface="Times New Roman" panose="02020603050405020304" pitchFamily="18" charset="0"/>
              </a:defRPr>
            </a:lvl1pPr>
          </a:lstStyle>
          <a:p>
            <a:pPr algn="l">
              <a:lnSpc>
                <a:spcPct val="150000"/>
              </a:lnSpc>
              <a:defRPr/>
            </a:pPr>
            <a:r>
              <a:rPr lang="en-US" altLang="zh-CN" sz="1200" dirty="0">
                <a:solidFill>
                  <a:srgbClr val="222222">
                    <a:lumMod val="90000"/>
                    <a:lumOff val="10000"/>
                  </a:srgb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dirty="0">
              <a:solidFill>
                <a:srgbClr val="222222">
                  <a:lumMod val="90000"/>
                  <a:lumOff val="10000"/>
                </a:srgbClr>
              </a:solidFill>
              <a:latin typeface="思源黑体 CN Light" panose="020B0300000000000000" pitchFamily="34" charset="-122"/>
              <a:ea typeface="思源黑体 CN Light" panose="020B0300000000000000" pitchFamily="34" charset="-122"/>
            </a:endParaRPr>
          </a:p>
        </p:txBody>
      </p:sp>
      <p:sp>
        <p:nvSpPr>
          <p:cNvPr id="917" name="文本框 916"/>
          <p:cNvSpPr txBox="1"/>
          <p:nvPr/>
        </p:nvSpPr>
        <p:spPr>
          <a:xfrm>
            <a:off x="8501833" y="4907173"/>
            <a:ext cx="1781791" cy="361317"/>
          </a:xfrm>
          <a:prstGeom prst="rect">
            <a:avLst/>
          </a:prstGeom>
          <a:noFill/>
          <a:effectLst/>
        </p:spPr>
        <p:txBody>
          <a:bodyPr wrap="square" lIns="45720" tIns="22860" rIns="45720" bIns="22860" rtlCol="0">
            <a:spAutoFit/>
          </a:bodyPr>
          <a:lstStyle>
            <a:defPPr>
              <a:defRPr lang="zh-CN"/>
            </a:defPPr>
            <a:lvl1pPr>
              <a:lnSpc>
                <a:spcPct val="110000"/>
              </a:lnSpc>
              <a:defRPr sz="2400" b="1">
                <a:solidFill>
                  <a:schemeClr val="tx1">
                    <a:lumMod val="90000"/>
                    <a:lumOff val="10000"/>
                  </a:schemeClr>
                </a:solidFill>
                <a:latin typeface="+mj-lt"/>
              </a:defRPr>
            </a:lvl1pPr>
          </a:lstStyle>
          <a:p>
            <a:pPr>
              <a:defRPr/>
            </a:pPr>
            <a:r>
              <a:rPr lang="zh-CN" altLang="en-US" sz="2000" b="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添加标题文字</a:t>
            </a:r>
            <a:endParaRPr lang="zh-CN" altLang="en-US" sz="2000" b="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p:txBody>
      </p:sp>
      <p:cxnSp>
        <p:nvCxnSpPr>
          <p:cNvPr id="918" name="直接连接符 917"/>
          <p:cNvCxnSpPr/>
          <p:nvPr/>
        </p:nvCxnSpPr>
        <p:spPr>
          <a:xfrm>
            <a:off x="8559012" y="5368686"/>
            <a:ext cx="1957915" cy="0"/>
          </a:xfrm>
          <a:prstGeom prst="line">
            <a:avLst/>
          </a:prstGeom>
          <a:noFill/>
          <a:ln w="6350" cap="flat" cmpd="sng" algn="ctr">
            <a:solidFill>
              <a:schemeClr val="bg1">
                <a:lumMod val="75000"/>
              </a:schemeClr>
            </a:solidFill>
            <a:prstDash val="dash"/>
            <a:miter lim="800000"/>
          </a:ln>
          <a:effectLst/>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1">
            <a:extLst>
              <a:ext uri="{28A0092B-C50C-407E-A947-70E740481C1C}">
                <a14:useLocalDpi xmlns:a14="http://schemas.microsoft.com/office/drawing/2010/main" val="0"/>
              </a:ext>
            </a:extLst>
          </a:blip>
          <a:srcRect t="13602" r="5953"/>
          <a:stretch>
            <a:fillRect/>
          </a:stretch>
        </p:blipFill>
        <p:spPr>
          <a:xfrm>
            <a:off x="2975833" y="0"/>
            <a:ext cx="9216169" cy="6858000"/>
          </a:xfrm>
          <a:custGeom>
            <a:avLst/>
            <a:gdLst>
              <a:gd name="connsiteX0" fmla="*/ 0 w 9216169"/>
              <a:gd name="connsiteY0" fmla="*/ 0 h 6858000"/>
              <a:gd name="connsiteX1" fmla="*/ 9216169 w 9216169"/>
              <a:gd name="connsiteY1" fmla="*/ 0 h 6858000"/>
              <a:gd name="connsiteX2" fmla="*/ 9216169 w 9216169"/>
              <a:gd name="connsiteY2" fmla="*/ 6858000 h 6858000"/>
              <a:gd name="connsiteX3" fmla="*/ 0 w 921616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9216169" h="6858000">
                <a:moveTo>
                  <a:pt x="0" y="0"/>
                </a:moveTo>
                <a:lnTo>
                  <a:pt x="9216169" y="0"/>
                </a:lnTo>
                <a:lnTo>
                  <a:pt x="9216169" y="6858000"/>
                </a:lnTo>
                <a:lnTo>
                  <a:pt x="0" y="6858000"/>
                </a:lnTo>
                <a:close/>
              </a:path>
            </a:pathLst>
          </a:custGeom>
        </p:spPr>
      </p:pic>
      <p:sp>
        <p:nvSpPr>
          <p:cNvPr id="40" name="任意多边形: 形状 39"/>
          <p:cNvSpPr/>
          <p:nvPr/>
        </p:nvSpPr>
        <p:spPr>
          <a:xfrm>
            <a:off x="9436009" y="0"/>
            <a:ext cx="2755992" cy="6858000"/>
          </a:xfrm>
          <a:custGeom>
            <a:avLst/>
            <a:gdLst>
              <a:gd name="connsiteX0" fmla="*/ 0 w 2755992"/>
              <a:gd name="connsiteY0" fmla="*/ 0 h 6858000"/>
              <a:gd name="connsiteX1" fmla="*/ 2755992 w 2755992"/>
              <a:gd name="connsiteY1" fmla="*/ 0 h 6858000"/>
              <a:gd name="connsiteX2" fmla="*/ 2755992 w 2755992"/>
              <a:gd name="connsiteY2" fmla="*/ 6858000 h 6858000"/>
              <a:gd name="connsiteX3" fmla="*/ 365377 w 2755992"/>
              <a:gd name="connsiteY3" fmla="*/ 6858000 h 6858000"/>
              <a:gd name="connsiteX4" fmla="*/ 424951 w 2755992"/>
              <a:gd name="connsiteY4" fmla="*/ 6705844 h 6858000"/>
              <a:gd name="connsiteX5" fmla="*/ 0 w 2755992"/>
              <a:gd name="connsiteY5"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5992" h="6858000">
                <a:moveTo>
                  <a:pt x="0" y="0"/>
                </a:moveTo>
                <a:lnTo>
                  <a:pt x="2755992" y="0"/>
                </a:lnTo>
                <a:lnTo>
                  <a:pt x="2755992" y="6858000"/>
                </a:lnTo>
                <a:lnTo>
                  <a:pt x="365377" y="6858000"/>
                </a:lnTo>
                <a:lnTo>
                  <a:pt x="424951" y="6705844"/>
                </a:lnTo>
                <a:cubicBezTo>
                  <a:pt x="834429" y="5746356"/>
                  <a:pt x="2091531" y="3668623"/>
                  <a:pt x="0" y="0"/>
                </a:cubicBezTo>
                <a:close/>
              </a:path>
            </a:pathLst>
          </a:custGeom>
          <a:solidFill>
            <a:schemeClr val="bg1"/>
          </a:solidFill>
          <a:ln>
            <a:noFill/>
          </a:ln>
          <a:effectLst>
            <a:outerShdw blurRad="127000" dist="38100" dir="10800000" algn="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1" name="任意多边形: 形状 40"/>
          <p:cNvSpPr/>
          <p:nvPr/>
        </p:nvSpPr>
        <p:spPr>
          <a:xfrm rot="21540000">
            <a:off x="5208908" y="-13883"/>
            <a:ext cx="1531050" cy="6876543"/>
          </a:xfrm>
          <a:custGeom>
            <a:avLst/>
            <a:gdLst>
              <a:gd name="connsiteX0" fmla="*/ 0 w 1437260"/>
              <a:gd name="connsiteY0" fmla="*/ 0 h 6876543"/>
              <a:gd name="connsiteX1" fmla="*/ 73444 w 1437260"/>
              <a:gd name="connsiteY1" fmla="*/ 1282 h 6876543"/>
              <a:gd name="connsiteX2" fmla="*/ 123071 w 1437260"/>
              <a:gd name="connsiteY2" fmla="*/ 64694 h 6876543"/>
              <a:gd name="connsiteX3" fmla="*/ 1437260 w 1437260"/>
              <a:gd name="connsiteY3" fmla="*/ 4313283 h 6876543"/>
              <a:gd name="connsiteX4" fmla="*/ 1074204 w 1437260"/>
              <a:gd name="connsiteY4" fmla="*/ 6680597 h 6876543"/>
              <a:gd name="connsiteX5" fmla="*/ 1002501 w 1437260"/>
              <a:gd name="connsiteY5" fmla="*/ 6876543 h 6876543"/>
              <a:gd name="connsiteX6" fmla="*/ 444858 w 1437260"/>
              <a:gd name="connsiteY6" fmla="*/ 6866810 h 6876543"/>
              <a:gd name="connsiteX7" fmla="*/ 492082 w 1437260"/>
              <a:gd name="connsiteY7" fmla="*/ 6758692 h 6876543"/>
              <a:gd name="connsiteX8" fmla="*/ 1049681 w 1437260"/>
              <a:gd name="connsiteY8" fmla="*/ 3859741 h 6876543"/>
              <a:gd name="connsiteX9" fmla="*/ 131867 w 1437260"/>
              <a:gd name="connsiteY9" fmla="*/ 220901 h 6876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37260" h="6876543">
                <a:moveTo>
                  <a:pt x="0" y="0"/>
                </a:moveTo>
                <a:lnTo>
                  <a:pt x="73444" y="1282"/>
                </a:lnTo>
                <a:lnTo>
                  <a:pt x="123071" y="64694"/>
                </a:lnTo>
                <a:cubicBezTo>
                  <a:pt x="936191" y="1160940"/>
                  <a:pt x="1437260" y="2660080"/>
                  <a:pt x="1437260" y="4313283"/>
                </a:cubicBezTo>
                <a:cubicBezTo>
                  <a:pt x="1437260" y="5153006"/>
                  <a:pt x="1307985" y="5952980"/>
                  <a:pt x="1074204" y="6680597"/>
                </a:cubicBezTo>
                <a:lnTo>
                  <a:pt x="1002501" y="6876543"/>
                </a:lnTo>
                <a:lnTo>
                  <a:pt x="444858" y="6866810"/>
                </a:lnTo>
                <a:lnTo>
                  <a:pt x="492082" y="6758692"/>
                </a:lnTo>
                <a:cubicBezTo>
                  <a:pt x="847689" y="5896940"/>
                  <a:pt x="1049681" y="4909394"/>
                  <a:pt x="1049681" y="3859741"/>
                </a:cubicBezTo>
                <a:cubicBezTo>
                  <a:pt x="1049682" y="2495193"/>
                  <a:pt x="708314" y="1235605"/>
                  <a:pt x="131867" y="220901"/>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42" name="任意多边形: 形状 41"/>
          <p:cNvSpPr/>
          <p:nvPr/>
        </p:nvSpPr>
        <p:spPr>
          <a:xfrm flipH="1">
            <a:off x="-1" y="0"/>
            <a:ext cx="6430101" cy="6858000"/>
          </a:xfrm>
          <a:custGeom>
            <a:avLst/>
            <a:gdLst>
              <a:gd name="connsiteX0" fmla="*/ 6036202 w 6036202"/>
              <a:gd name="connsiteY0" fmla="*/ 0 h 6858000"/>
              <a:gd name="connsiteX1" fmla="*/ 1156064 w 6036202"/>
              <a:gd name="connsiteY1" fmla="*/ 0 h 6858000"/>
              <a:gd name="connsiteX2" fmla="*/ 977946 w 6036202"/>
              <a:gd name="connsiteY2" fmla="*/ 293477 h 6858000"/>
              <a:gd name="connsiteX3" fmla="*/ 570483 w 6036202"/>
              <a:gd name="connsiteY3" fmla="*/ 6802852 h 6858000"/>
              <a:gd name="connsiteX4" fmla="*/ 588306 w 6036202"/>
              <a:gd name="connsiteY4" fmla="*/ 6858000 h 6858000"/>
              <a:gd name="connsiteX5" fmla="*/ 6036202 w 6036202"/>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36202" h="6858000">
                <a:moveTo>
                  <a:pt x="6036202" y="0"/>
                </a:moveTo>
                <a:lnTo>
                  <a:pt x="1156064" y="0"/>
                </a:lnTo>
                <a:lnTo>
                  <a:pt x="977946" y="293477"/>
                </a:lnTo>
                <a:cubicBezTo>
                  <a:pt x="-783357" y="3344727"/>
                  <a:pt x="322606" y="6062159"/>
                  <a:pt x="570483" y="6802852"/>
                </a:cubicBezTo>
                <a:lnTo>
                  <a:pt x="588306" y="6858000"/>
                </a:lnTo>
                <a:lnTo>
                  <a:pt x="6036202" y="6858000"/>
                </a:lnTo>
                <a:close/>
              </a:path>
            </a:pathLst>
          </a:custGeom>
          <a:solidFill>
            <a:schemeClr val="bg1"/>
          </a:solidFill>
          <a:ln>
            <a:noFill/>
          </a:ln>
          <a:effectLst>
            <a:outerShdw blurRad="127000" dist="38100" algn="l"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3" name="任意多边形: 形状 42"/>
          <p:cNvSpPr/>
          <p:nvPr/>
        </p:nvSpPr>
        <p:spPr>
          <a:xfrm>
            <a:off x="9425434" y="0"/>
            <a:ext cx="1820354" cy="6858000"/>
          </a:xfrm>
          <a:custGeom>
            <a:avLst/>
            <a:gdLst>
              <a:gd name="connsiteX0" fmla="*/ 0 w 1820354"/>
              <a:gd name="connsiteY0" fmla="*/ 0 h 6858000"/>
              <a:gd name="connsiteX1" fmla="*/ 43645 w 1820354"/>
              <a:gd name="connsiteY1" fmla="*/ 0 h 6858000"/>
              <a:gd name="connsiteX2" fmla="*/ 218631 w 1820354"/>
              <a:gd name="connsiteY2" fmla="*/ 170047 h 6858000"/>
              <a:gd name="connsiteX3" fmla="*/ 1820354 w 1820354"/>
              <a:gd name="connsiteY3" fmla="*/ 4547100 h 6858000"/>
              <a:gd name="connsiteX4" fmla="*/ 1499338 w 1820354"/>
              <a:gd name="connsiteY4" fmla="*/ 6692659 h 6858000"/>
              <a:gd name="connsiteX5" fmla="*/ 1440312 w 1820354"/>
              <a:gd name="connsiteY5" fmla="*/ 6858000 h 6858000"/>
              <a:gd name="connsiteX6" fmla="*/ 630619 w 1820354"/>
              <a:gd name="connsiteY6" fmla="*/ 6858000 h 6858000"/>
              <a:gd name="connsiteX7" fmla="*/ 651869 w 1820354"/>
              <a:gd name="connsiteY7" fmla="*/ 6813273 h 6858000"/>
              <a:gd name="connsiteX8" fmla="*/ 1243261 w 1820354"/>
              <a:gd name="connsiteY8" fmla="*/ 3955047 h 6858000"/>
              <a:gd name="connsiteX9" fmla="*/ 46806 w 1820354"/>
              <a:gd name="connsiteY9" fmla="*/ 5740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0354" h="6858000">
                <a:moveTo>
                  <a:pt x="0" y="0"/>
                </a:moveTo>
                <a:lnTo>
                  <a:pt x="43645" y="0"/>
                </a:lnTo>
                <a:lnTo>
                  <a:pt x="218631" y="170047"/>
                </a:lnTo>
                <a:cubicBezTo>
                  <a:pt x="1192453" y="1177510"/>
                  <a:pt x="1820354" y="2763360"/>
                  <a:pt x="1820354" y="4547100"/>
                </a:cubicBezTo>
                <a:cubicBezTo>
                  <a:pt x="1820354" y="5308163"/>
                  <a:pt x="1706048" y="6033200"/>
                  <a:pt x="1499338" y="6692659"/>
                </a:cubicBezTo>
                <a:lnTo>
                  <a:pt x="1440312" y="6858000"/>
                </a:lnTo>
                <a:lnTo>
                  <a:pt x="630619" y="6858000"/>
                </a:lnTo>
                <a:lnTo>
                  <a:pt x="651869" y="6813273"/>
                </a:lnTo>
                <a:cubicBezTo>
                  <a:pt x="1027151" y="5979860"/>
                  <a:pt x="1243261" y="5001508"/>
                  <a:pt x="1243261" y="3955047"/>
                </a:cubicBezTo>
                <a:cubicBezTo>
                  <a:pt x="1243261" y="2432922"/>
                  <a:pt x="786037" y="1054897"/>
                  <a:pt x="46806" y="57402"/>
                </a:cubicBezTo>
                <a:close/>
              </a:path>
            </a:pathLst>
          </a:cu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46" name="任意多边形: 形状 45"/>
          <p:cNvSpPr/>
          <p:nvPr/>
        </p:nvSpPr>
        <p:spPr>
          <a:xfrm flipH="1">
            <a:off x="247609" y="0"/>
            <a:ext cx="5752053" cy="6858000"/>
          </a:xfrm>
          <a:custGeom>
            <a:avLst/>
            <a:gdLst>
              <a:gd name="connsiteX0" fmla="*/ 5752053 w 5752053"/>
              <a:gd name="connsiteY0" fmla="*/ 0 h 6858000"/>
              <a:gd name="connsiteX1" fmla="*/ 1156064 w 5752053"/>
              <a:gd name="connsiteY1" fmla="*/ 0 h 6858000"/>
              <a:gd name="connsiteX2" fmla="*/ 977946 w 5752053"/>
              <a:gd name="connsiteY2" fmla="*/ 293477 h 6858000"/>
              <a:gd name="connsiteX3" fmla="*/ 570483 w 5752053"/>
              <a:gd name="connsiteY3" fmla="*/ 6802852 h 6858000"/>
              <a:gd name="connsiteX4" fmla="*/ 588306 w 5752053"/>
              <a:gd name="connsiteY4" fmla="*/ 6858000 h 6858000"/>
              <a:gd name="connsiteX5" fmla="*/ 5752053 w 5752053"/>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2053" h="6858000">
                <a:moveTo>
                  <a:pt x="5752053" y="0"/>
                </a:moveTo>
                <a:lnTo>
                  <a:pt x="1156064" y="0"/>
                </a:lnTo>
                <a:lnTo>
                  <a:pt x="977946" y="293477"/>
                </a:lnTo>
                <a:cubicBezTo>
                  <a:pt x="-783357" y="3344727"/>
                  <a:pt x="322606" y="6062159"/>
                  <a:pt x="570483" y="6802852"/>
                </a:cubicBezTo>
                <a:lnTo>
                  <a:pt x="588306" y="6858000"/>
                </a:lnTo>
                <a:lnTo>
                  <a:pt x="5752053" y="6858000"/>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7" name="任意多边形: 形状 46"/>
          <p:cNvSpPr/>
          <p:nvPr/>
        </p:nvSpPr>
        <p:spPr>
          <a:xfrm flipH="1">
            <a:off x="545537" y="1007706"/>
            <a:ext cx="5044955" cy="5862566"/>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8" name="任意多边形: 形状 47"/>
          <p:cNvSpPr/>
          <p:nvPr/>
        </p:nvSpPr>
        <p:spPr>
          <a:xfrm flipH="1">
            <a:off x="758559" y="1626858"/>
            <a:ext cx="4434372" cy="5243413"/>
          </a:xfrm>
          <a:custGeom>
            <a:avLst/>
            <a:gdLst>
              <a:gd name="connsiteX0" fmla="*/ 1163772 w 6036202"/>
              <a:gd name="connsiteY0" fmla="*/ 0 h 6882971"/>
              <a:gd name="connsiteX1" fmla="*/ 592272 w 6036202"/>
              <a:gd name="connsiteY1" fmla="*/ 6882971 h 6882971"/>
              <a:gd name="connsiteX2" fmla="*/ 6036202 w 6036202"/>
              <a:gd name="connsiteY2" fmla="*/ 6871336 h 6882971"/>
              <a:gd name="connsiteX3" fmla="*/ 6036202 w 6036202"/>
              <a:gd name="connsiteY3" fmla="*/ 11522 h 6882971"/>
            </a:gdLst>
            <a:ahLst/>
            <a:cxnLst>
              <a:cxn ang="0">
                <a:pos x="connsiteX0" y="connsiteY0"/>
              </a:cxn>
              <a:cxn ang="0">
                <a:pos x="connsiteX1" y="connsiteY1"/>
              </a:cxn>
              <a:cxn ang="0">
                <a:pos x="connsiteX2" y="connsiteY2"/>
              </a:cxn>
              <a:cxn ang="0">
                <a:pos x="connsiteX3" y="connsiteY3"/>
              </a:cxn>
            </a:cxnLst>
            <a:rect l="l" t="t" r="r" b="b"/>
            <a:pathLst>
              <a:path w="6036202" h="6882971">
                <a:moveTo>
                  <a:pt x="1163772" y="0"/>
                </a:moveTo>
                <a:cubicBezTo>
                  <a:pt x="-923261" y="3276457"/>
                  <a:pt x="393305" y="6235414"/>
                  <a:pt x="592272" y="6882971"/>
                </a:cubicBezTo>
                <a:lnTo>
                  <a:pt x="6036202" y="6871336"/>
                </a:lnTo>
                <a:lnTo>
                  <a:pt x="6036202" y="11522"/>
                </a:ln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49" name="椭圆 48"/>
          <p:cNvSpPr/>
          <p:nvPr/>
        </p:nvSpPr>
        <p:spPr>
          <a:xfrm>
            <a:off x="5489744" y="1295106"/>
            <a:ext cx="1343319" cy="1343319"/>
          </a:xfrm>
          <a:prstGeom prst="ellipse">
            <a:avLst/>
          </a:prstGeom>
          <a:solidFill>
            <a:schemeClr val="bg1"/>
          </a:solidFill>
          <a:ln w="1270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0" name="椭圆 49"/>
          <p:cNvSpPr/>
          <p:nvPr/>
        </p:nvSpPr>
        <p:spPr>
          <a:xfrm>
            <a:off x="9888448" y="5016500"/>
            <a:ext cx="850825" cy="850825"/>
          </a:xfrm>
          <a:prstGeom prst="ellipse">
            <a:avLst/>
          </a:prstGeom>
          <a:solidFill>
            <a:schemeClr val="bg1"/>
          </a:solidFill>
          <a:ln w="101600">
            <a:gradFill>
              <a:gsLst>
                <a:gs pos="0">
                  <a:schemeClr val="accent3"/>
                </a:gs>
                <a:gs pos="100000">
                  <a:schemeClr val="accent4"/>
                </a:gs>
              </a:gsLst>
              <a:lin ang="2700000" scaled="0"/>
            </a:gradFill>
          </a:ln>
          <a:effectLst>
            <a:outerShdw blurRad="127000" dist="381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51" name="任意多边形: 形状 50"/>
          <p:cNvSpPr/>
          <p:nvPr/>
        </p:nvSpPr>
        <p:spPr>
          <a:xfrm rot="21037569">
            <a:off x="11749618" y="1433260"/>
            <a:ext cx="751378" cy="3732657"/>
          </a:xfrm>
          <a:custGeom>
            <a:avLst/>
            <a:gdLst>
              <a:gd name="connsiteX0" fmla="*/ 751378 w 751378"/>
              <a:gd name="connsiteY0" fmla="*/ 0 h 3732657"/>
              <a:gd name="connsiteX1" fmla="*/ 135191 w 751378"/>
              <a:gd name="connsiteY1" fmla="*/ 3732657 h 3732657"/>
              <a:gd name="connsiteX2" fmla="*/ 88901 w 751378"/>
              <a:gd name="connsiteY2" fmla="*/ 3514011 h 3732657"/>
              <a:gd name="connsiteX3" fmla="*/ 532760 w 751378"/>
              <a:gd name="connsiteY3" fmla="*/ 385587 h 3732657"/>
            </a:gdLst>
            <a:ahLst/>
            <a:cxnLst>
              <a:cxn ang="0">
                <a:pos x="connsiteX0" y="connsiteY0"/>
              </a:cxn>
              <a:cxn ang="0">
                <a:pos x="connsiteX1" y="connsiteY1"/>
              </a:cxn>
              <a:cxn ang="0">
                <a:pos x="connsiteX2" y="connsiteY2"/>
              </a:cxn>
              <a:cxn ang="0">
                <a:pos x="connsiteX3" y="connsiteY3"/>
              </a:cxn>
            </a:cxnLst>
            <a:rect l="l" t="t" r="r" b="b"/>
            <a:pathLst>
              <a:path w="751378" h="3732657">
                <a:moveTo>
                  <a:pt x="751378" y="0"/>
                </a:moveTo>
                <a:lnTo>
                  <a:pt x="135191" y="3732657"/>
                </a:lnTo>
                <a:lnTo>
                  <a:pt x="88901" y="3514011"/>
                </a:lnTo>
                <a:cubicBezTo>
                  <a:pt x="-59370" y="2723164"/>
                  <a:pt x="-87567" y="1601188"/>
                  <a:pt x="532760" y="385587"/>
                </a:cubicBezTo>
                <a:close/>
              </a:path>
            </a:pathLst>
          </a:custGeom>
          <a:noFill/>
          <a:ln>
            <a:gradFill flip="none" rotWithShape="1">
              <a:gsLst>
                <a:gs pos="30000">
                  <a:srgbClr val="00D0F0">
                    <a:alpha val="0"/>
                  </a:srgbClr>
                </a:gs>
                <a:gs pos="100000">
                  <a:srgbClr val="0114F0">
                    <a:alpha val="40000"/>
                  </a:srgbClr>
                </a:gs>
              </a:gsLst>
              <a:lin ang="8100000" scaled="1"/>
              <a:tileRect/>
            </a:gradFill>
            <a:prstDash val="sysDot"/>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latin typeface="思源宋体 CN Heavy" panose="02020900000000000000" pitchFamily="18" charset="-122"/>
              <a:ea typeface="思源宋体 CN Heavy" panose="02020900000000000000" pitchFamily="18" charset="-122"/>
            </a:endParaRPr>
          </a:p>
        </p:txBody>
      </p:sp>
      <p:sp>
        <p:nvSpPr>
          <p:cNvPr id="91" name="任意多边形: 形状 90"/>
          <p:cNvSpPr/>
          <p:nvPr/>
        </p:nvSpPr>
        <p:spPr>
          <a:xfrm>
            <a:off x="5755635" y="1681972"/>
            <a:ext cx="811537" cy="569586"/>
          </a:xfrm>
          <a:custGeom>
            <a:avLst/>
            <a:gdLst>
              <a:gd name="connsiteX0" fmla="*/ 166173 w 185470"/>
              <a:gd name="connsiteY0" fmla="*/ 101608 h 130174"/>
              <a:gd name="connsiteX1" fmla="*/ 158462 w 185470"/>
              <a:gd name="connsiteY1" fmla="*/ 109319 h 130174"/>
              <a:gd name="connsiteX2" fmla="*/ 166173 w 185470"/>
              <a:gd name="connsiteY2" fmla="*/ 117030 h 130174"/>
              <a:gd name="connsiteX3" fmla="*/ 173884 w 185470"/>
              <a:gd name="connsiteY3" fmla="*/ 109319 h 130174"/>
              <a:gd name="connsiteX4" fmla="*/ 166173 w 185470"/>
              <a:gd name="connsiteY4" fmla="*/ 101608 h 130174"/>
              <a:gd name="connsiteX5" fmla="*/ 48680 w 185470"/>
              <a:gd name="connsiteY5" fmla="*/ 60274 h 130174"/>
              <a:gd name="connsiteX6" fmla="*/ 48680 w 185470"/>
              <a:gd name="connsiteY6" fmla="*/ 94682 h 130174"/>
              <a:gd name="connsiteX7" fmla="*/ 60883 w 185470"/>
              <a:gd name="connsiteY7" fmla="*/ 111477 h 130174"/>
              <a:gd name="connsiteX8" fmla="*/ 89857 w 185470"/>
              <a:gd name="connsiteY8" fmla="*/ 118569 h 130174"/>
              <a:gd name="connsiteX9" fmla="*/ 131054 w 185470"/>
              <a:gd name="connsiteY9" fmla="*/ 94656 h 130174"/>
              <a:gd name="connsiteX10" fmla="*/ 131092 w 185470"/>
              <a:gd name="connsiteY10" fmla="*/ 94618 h 130174"/>
              <a:gd name="connsiteX11" fmla="*/ 131092 w 185470"/>
              <a:gd name="connsiteY11" fmla="*/ 60279 h 130174"/>
              <a:gd name="connsiteX12" fmla="*/ 92004 w 185470"/>
              <a:gd name="connsiteY12" fmla="*/ 75700 h 130174"/>
              <a:gd name="connsiteX13" fmla="*/ 89877 w 185470"/>
              <a:gd name="connsiteY13" fmla="*/ 76099 h 130174"/>
              <a:gd name="connsiteX14" fmla="*/ 87749 w 185470"/>
              <a:gd name="connsiteY14" fmla="*/ 75700 h 130174"/>
              <a:gd name="connsiteX15" fmla="*/ 88414 w 185470"/>
              <a:gd name="connsiteY15" fmla="*/ 11977 h 130174"/>
              <a:gd name="connsiteX16" fmla="*/ 21861 w 185470"/>
              <a:gd name="connsiteY16" fmla="*/ 37220 h 130174"/>
              <a:gd name="connsiteX17" fmla="*/ 89877 w 185470"/>
              <a:gd name="connsiteY17" fmla="*/ 64076 h 130174"/>
              <a:gd name="connsiteX18" fmla="*/ 157645 w 185470"/>
              <a:gd name="connsiteY18" fmla="*/ 37315 h 130174"/>
              <a:gd name="connsiteX19" fmla="*/ 90370 w 185470"/>
              <a:gd name="connsiteY19" fmla="*/ 353 h 130174"/>
              <a:gd name="connsiteX20" fmla="*/ 175973 w 185470"/>
              <a:gd name="connsiteY20" fmla="*/ 31673 h 130174"/>
              <a:gd name="connsiteX21" fmla="*/ 179772 w 185470"/>
              <a:gd name="connsiteY21" fmla="*/ 37049 h 130174"/>
              <a:gd name="connsiteX22" fmla="*/ 176106 w 185470"/>
              <a:gd name="connsiteY22" fmla="*/ 42519 h 130174"/>
              <a:gd name="connsiteX23" fmla="*/ 171548 w 185470"/>
              <a:gd name="connsiteY23" fmla="*/ 44317 h 130174"/>
              <a:gd name="connsiteX24" fmla="*/ 171548 w 185470"/>
              <a:gd name="connsiteY24" fmla="*/ 92235 h 130174"/>
              <a:gd name="connsiteX25" fmla="*/ 179810 w 185470"/>
              <a:gd name="connsiteY25" fmla="*/ 95665 h 130174"/>
              <a:gd name="connsiteX26" fmla="*/ 185470 w 185470"/>
              <a:gd name="connsiteY26" fmla="*/ 109319 h 130174"/>
              <a:gd name="connsiteX27" fmla="*/ 166173 w 185470"/>
              <a:gd name="connsiteY27" fmla="*/ 128616 h 130174"/>
              <a:gd name="connsiteX28" fmla="*/ 146857 w 185470"/>
              <a:gd name="connsiteY28" fmla="*/ 109319 h 130174"/>
              <a:gd name="connsiteX29" fmla="*/ 152519 w 185470"/>
              <a:gd name="connsiteY29" fmla="*/ 95673 h 130174"/>
              <a:gd name="connsiteX30" fmla="*/ 159962 w 185470"/>
              <a:gd name="connsiteY30" fmla="*/ 92582 h 130174"/>
              <a:gd name="connsiteX31" fmla="*/ 159962 w 185470"/>
              <a:gd name="connsiteY31" fmla="*/ 48888 h 130174"/>
              <a:gd name="connsiteX32" fmla="*/ 142678 w 185470"/>
              <a:gd name="connsiteY32" fmla="*/ 55707 h 130174"/>
              <a:gd name="connsiteX33" fmla="*/ 142678 w 185470"/>
              <a:gd name="connsiteY33" fmla="*/ 97544 h 130174"/>
              <a:gd name="connsiteX34" fmla="*/ 138133 w 185470"/>
              <a:gd name="connsiteY34" fmla="*/ 102104 h 130174"/>
              <a:gd name="connsiteX35" fmla="*/ 127376 w 185470"/>
              <a:gd name="connsiteY35" fmla="*/ 119880 h 130174"/>
              <a:gd name="connsiteX36" fmla="*/ 89876 w 185470"/>
              <a:gd name="connsiteY36" fmla="*/ 130174 h 130174"/>
              <a:gd name="connsiteX37" fmla="*/ 52372 w 185470"/>
              <a:gd name="connsiteY37" fmla="*/ 119887 h 130174"/>
              <a:gd name="connsiteX38" fmla="*/ 41522 w 185470"/>
              <a:gd name="connsiteY38" fmla="*/ 101992 h 130174"/>
              <a:gd name="connsiteX39" fmla="*/ 37094 w 185470"/>
              <a:gd name="connsiteY39" fmla="*/ 97563 h 130174"/>
              <a:gd name="connsiteX40" fmla="*/ 37094 w 185470"/>
              <a:gd name="connsiteY40" fmla="*/ 94688 h 130174"/>
              <a:gd name="connsiteX41" fmla="*/ 37075 w 185470"/>
              <a:gd name="connsiteY41" fmla="*/ 94656 h 130174"/>
              <a:gd name="connsiteX42" fmla="*/ 37094 w 185470"/>
              <a:gd name="connsiteY42" fmla="*/ 94637 h 130174"/>
              <a:gd name="connsiteX43" fmla="*/ 37094 w 185470"/>
              <a:gd name="connsiteY43" fmla="*/ 55699 h 130174"/>
              <a:gd name="connsiteX44" fmla="*/ 3666 w 185470"/>
              <a:gd name="connsiteY44" fmla="*/ 42500 h 130174"/>
              <a:gd name="connsiteX45" fmla="*/ 0 w 185470"/>
              <a:gd name="connsiteY45" fmla="*/ 37068 h 130174"/>
              <a:gd name="connsiteX46" fmla="*/ 3742 w 185470"/>
              <a:gd name="connsiteY46" fmla="*/ 31692 h 130174"/>
              <a:gd name="connsiteX47" fmla="*/ 86325 w 185470"/>
              <a:gd name="connsiteY47" fmla="*/ 372 h 130174"/>
              <a:gd name="connsiteX48" fmla="*/ 90370 w 185470"/>
              <a:gd name="connsiteY48" fmla="*/ 353 h 130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85470" h="130174">
                <a:moveTo>
                  <a:pt x="166173" y="101608"/>
                </a:moveTo>
                <a:cubicBezTo>
                  <a:pt x="161918" y="101608"/>
                  <a:pt x="158462" y="105065"/>
                  <a:pt x="158462" y="109319"/>
                </a:cubicBezTo>
                <a:cubicBezTo>
                  <a:pt x="158462" y="113574"/>
                  <a:pt x="161918" y="117030"/>
                  <a:pt x="166173" y="117030"/>
                </a:cubicBezTo>
                <a:cubicBezTo>
                  <a:pt x="170427" y="117030"/>
                  <a:pt x="173884" y="113574"/>
                  <a:pt x="173884" y="109319"/>
                </a:cubicBezTo>
                <a:cubicBezTo>
                  <a:pt x="173884" y="105065"/>
                  <a:pt x="170427" y="101608"/>
                  <a:pt x="166173" y="101608"/>
                </a:cubicBezTo>
                <a:close/>
                <a:moveTo>
                  <a:pt x="48680" y="60274"/>
                </a:moveTo>
                <a:lnTo>
                  <a:pt x="48680" y="94682"/>
                </a:lnTo>
                <a:lnTo>
                  <a:pt x="60883" y="111477"/>
                </a:lnTo>
                <a:cubicBezTo>
                  <a:pt x="68390" y="115834"/>
                  <a:pt x="78689" y="118569"/>
                  <a:pt x="89857" y="118569"/>
                </a:cubicBezTo>
                <a:cubicBezTo>
                  <a:pt x="112194" y="118569"/>
                  <a:pt x="131054" y="107610"/>
                  <a:pt x="131054" y="94656"/>
                </a:cubicBezTo>
                <a:lnTo>
                  <a:pt x="131092" y="94618"/>
                </a:lnTo>
                <a:lnTo>
                  <a:pt x="131092" y="60279"/>
                </a:lnTo>
                <a:lnTo>
                  <a:pt x="92004" y="75700"/>
                </a:lnTo>
                <a:cubicBezTo>
                  <a:pt x="91326" y="75964"/>
                  <a:pt x="90604" y="76099"/>
                  <a:pt x="89877" y="76099"/>
                </a:cubicBezTo>
                <a:cubicBezTo>
                  <a:pt x="89155" y="76099"/>
                  <a:pt x="88433" y="75966"/>
                  <a:pt x="87749" y="75700"/>
                </a:cubicBezTo>
                <a:close/>
                <a:moveTo>
                  <a:pt x="88414" y="11977"/>
                </a:moveTo>
                <a:lnTo>
                  <a:pt x="21861" y="37220"/>
                </a:lnTo>
                <a:lnTo>
                  <a:pt x="89877" y="64076"/>
                </a:lnTo>
                <a:lnTo>
                  <a:pt x="157645" y="37315"/>
                </a:lnTo>
                <a:close/>
                <a:moveTo>
                  <a:pt x="90370" y="353"/>
                </a:moveTo>
                <a:lnTo>
                  <a:pt x="175973" y="31673"/>
                </a:lnTo>
                <a:cubicBezTo>
                  <a:pt x="178234" y="32509"/>
                  <a:pt x="179753" y="34637"/>
                  <a:pt x="179772" y="37049"/>
                </a:cubicBezTo>
                <a:cubicBezTo>
                  <a:pt x="179791" y="39461"/>
                  <a:pt x="178348" y="41626"/>
                  <a:pt x="176106" y="42519"/>
                </a:cubicBezTo>
                <a:lnTo>
                  <a:pt x="171548" y="44317"/>
                </a:lnTo>
                <a:lnTo>
                  <a:pt x="171548" y="92235"/>
                </a:lnTo>
                <a:lnTo>
                  <a:pt x="179810" y="95665"/>
                </a:lnTo>
                <a:cubicBezTo>
                  <a:pt x="183305" y="99163"/>
                  <a:pt x="185470" y="103992"/>
                  <a:pt x="185470" y="109319"/>
                </a:cubicBezTo>
                <a:cubicBezTo>
                  <a:pt x="185470" y="119974"/>
                  <a:pt x="176828" y="128616"/>
                  <a:pt x="166173" y="128616"/>
                </a:cubicBezTo>
                <a:cubicBezTo>
                  <a:pt x="155537" y="128616"/>
                  <a:pt x="146857" y="119955"/>
                  <a:pt x="146857" y="109319"/>
                </a:cubicBezTo>
                <a:cubicBezTo>
                  <a:pt x="146857" y="104001"/>
                  <a:pt x="149022" y="99172"/>
                  <a:pt x="152519" y="95673"/>
                </a:cubicBezTo>
                <a:lnTo>
                  <a:pt x="159962" y="92582"/>
                </a:lnTo>
                <a:lnTo>
                  <a:pt x="159962" y="48888"/>
                </a:lnTo>
                <a:lnTo>
                  <a:pt x="142678" y="55707"/>
                </a:lnTo>
                <a:lnTo>
                  <a:pt x="142678" y="97544"/>
                </a:lnTo>
                <a:lnTo>
                  <a:pt x="138133" y="102104"/>
                </a:lnTo>
                <a:lnTo>
                  <a:pt x="127376" y="119880"/>
                </a:lnTo>
                <a:cubicBezTo>
                  <a:pt x="117882" y="126271"/>
                  <a:pt x="104682" y="130174"/>
                  <a:pt x="89876" y="130174"/>
                </a:cubicBezTo>
                <a:cubicBezTo>
                  <a:pt x="75071" y="130174"/>
                  <a:pt x="61871" y="126276"/>
                  <a:pt x="52372" y="119887"/>
                </a:cubicBezTo>
                <a:lnTo>
                  <a:pt x="41522" y="101992"/>
                </a:lnTo>
                <a:lnTo>
                  <a:pt x="37094" y="97563"/>
                </a:lnTo>
                <a:lnTo>
                  <a:pt x="37094" y="94688"/>
                </a:lnTo>
                <a:lnTo>
                  <a:pt x="37075" y="94656"/>
                </a:lnTo>
                <a:lnTo>
                  <a:pt x="37094" y="94637"/>
                </a:lnTo>
                <a:lnTo>
                  <a:pt x="37094" y="55699"/>
                </a:lnTo>
                <a:lnTo>
                  <a:pt x="3666" y="42500"/>
                </a:lnTo>
                <a:cubicBezTo>
                  <a:pt x="1443" y="41626"/>
                  <a:pt x="-19" y="39461"/>
                  <a:pt x="0" y="37068"/>
                </a:cubicBezTo>
                <a:cubicBezTo>
                  <a:pt x="19" y="34675"/>
                  <a:pt x="1500" y="32528"/>
                  <a:pt x="3742" y="31692"/>
                </a:cubicBezTo>
                <a:lnTo>
                  <a:pt x="86325" y="372"/>
                </a:lnTo>
                <a:cubicBezTo>
                  <a:pt x="87616" y="-121"/>
                  <a:pt x="89060" y="-121"/>
                  <a:pt x="90370" y="353"/>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sp>
        <p:nvSpPr>
          <p:cNvPr id="92" name="任意多边形: 形状 91"/>
          <p:cNvSpPr/>
          <p:nvPr/>
        </p:nvSpPr>
        <p:spPr>
          <a:xfrm>
            <a:off x="10113293" y="5276769"/>
            <a:ext cx="401134" cy="330286"/>
          </a:xfrm>
          <a:custGeom>
            <a:avLst/>
            <a:gdLst>
              <a:gd name="connsiteX0" fmla="*/ 69060 w 167009"/>
              <a:gd name="connsiteY0" fmla="*/ 97474 h 137512"/>
              <a:gd name="connsiteX1" fmla="*/ 77208 w 167009"/>
              <a:gd name="connsiteY1" fmla="*/ 97474 h 137512"/>
              <a:gd name="connsiteX2" fmla="*/ 83761 w 167009"/>
              <a:gd name="connsiteY2" fmla="*/ 104027 h 137512"/>
              <a:gd name="connsiteX3" fmla="*/ 77208 w 167009"/>
              <a:gd name="connsiteY3" fmla="*/ 110579 h 137512"/>
              <a:gd name="connsiteX4" fmla="*/ 69060 w 167009"/>
              <a:gd name="connsiteY4" fmla="*/ 110579 h 137512"/>
              <a:gd name="connsiteX5" fmla="*/ 62507 w 167009"/>
              <a:gd name="connsiteY5" fmla="*/ 104027 h 137512"/>
              <a:gd name="connsiteX6" fmla="*/ 69060 w 167009"/>
              <a:gd name="connsiteY6" fmla="*/ 97474 h 137512"/>
              <a:gd name="connsiteX7" fmla="*/ 37189 w 167009"/>
              <a:gd name="connsiteY7" fmla="*/ 97474 h 137512"/>
              <a:gd name="connsiteX8" fmla="*/ 46971 w 167009"/>
              <a:gd name="connsiteY8" fmla="*/ 97474 h 137512"/>
              <a:gd name="connsiteX9" fmla="*/ 53523 w 167009"/>
              <a:gd name="connsiteY9" fmla="*/ 104027 h 137512"/>
              <a:gd name="connsiteX10" fmla="*/ 46971 w 167009"/>
              <a:gd name="connsiteY10" fmla="*/ 110579 h 137512"/>
              <a:gd name="connsiteX11" fmla="*/ 37189 w 167009"/>
              <a:gd name="connsiteY11" fmla="*/ 110579 h 137512"/>
              <a:gd name="connsiteX12" fmla="*/ 30636 w 167009"/>
              <a:gd name="connsiteY12" fmla="*/ 104027 h 137512"/>
              <a:gd name="connsiteX13" fmla="*/ 37189 w 167009"/>
              <a:gd name="connsiteY13" fmla="*/ 97474 h 137512"/>
              <a:gd name="connsiteX14" fmla="*/ 69060 w 167009"/>
              <a:gd name="connsiteY14" fmla="*/ 74359 h 137512"/>
              <a:gd name="connsiteX15" fmla="*/ 77208 w 167009"/>
              <a:gd name="connsiteY15" fmla="*/ 74359 h 137512"/>
              <a:gd name="connsiteX16" fmla="*/ 83761 w 167009"/>
              <a:gd name="connsiteY16" fmla="*/ 80912 h 137512"/>
              <a:gd name="connsiteX17" fmla="*/ 77208 w 167009"/>
              <a:gd name="connsiteY17" fmla="*/ 87464 h 137512"/>
              <a:gd name="connsiteX18" fmla="*/ 69060 w 167009"/>
              <a:gd name="connsiteY18" fmla="*/ 87464 h 137512"/>
              <a:gd name="connsiteX19" fmla="*/ 62507 w 167009"/>
              <a:gd name="connsiteY19" fmla="*/ 80912 h 137512"/>
              <a:gd name="connsiteX20" fmla="*/ 69060 w 167009"/>
              <a:gd name="connsiteY20" fmla="*/ 74359 h 137512"/>
              <a:gd name="connsiteX21" fmla="*/ 37189 w 167009"/>
              <a:gd name="connsiteY21" fmla="*/ 74359 h 137512"/>
              <a:gd name="connsiteX22" fmla="*/ 46971 w 167009"/>
              <a:gd name="connsiteY22" fmla="*/ 74359 h 137512"/>
              <a:gd name="connsiteX23" fmla="*/ 53523 w 167009"/>
              <a:gd name="connsiteY23" fmla="*/ 80912 h 137512"/>
              <a:gd name="connsiteX24" fmla="*/ 46971 w 167009"/>
              <a:gd name="connsiteY24" fmla="*/ 87464 h 137512"/>
              <a:gd name="connsiteX25" fmla="*/ 37189 w 167009"/>
              <a:gd name="connsiteY25" fmla="*/ 87464 h 137512"/>
              <a:gd name="connsiteX26" fmla="*/ 30636 w 167009"/>
              <a:gd name="connsiteY26" fmla="*/ 80912 h 137512"/>
              <a:gd name="connsiteX27" fmla="*/ 37189 w 167009"/>
              <a:gd name="connsiteY27" fmla="*/ 74359 h 137512"/>
              <a:gd name="connsiteX28" fmla="*/ 69060 w 167009"/>
              <a:gd name="connsiteY28" fmla="*/ 51244 h 137512"/>
              <a:gd name="connsiteX29" fmla="*/ 77208 w 167009"/>
              <a:gd name="connsiteY29" fmla="*/ 51244 h 137512"/>
              <a:gd name="connsiteX30" fmla="*/ 83761 w 167009"/>
              <a:gd name="connsiteY30" fmla="*/ 57797 h 137512"/>
              <a:gd name="connsiteX31" fmla="*/ 77208 w 167009"/>
              <a:gd name="connsiteY31" fmla="*/ 64350 h 137512"/>
              <a:gd name="connsiteX32" fmla="*/ 69060 w 167009"/>
              <a:gd name="connsiteY32" fmla="*/ 64350 h 137512"/>
              <a:gd name="connsiteX33" fmla="*/ 62507 w 167009"/>
              <a:gd name="connsiteY33" fmla="*/ 57797 h 137512"/>
              <a:gd name="connsiteX34" fmla="*/ 69060 w 167009"/>
              <a:gd name="connsiteY34" fmla="*/ 51244 h 137512"/>
              <a:gd name="connsiteX35" fmla="*/ 37189 w 167009"/>
              <a:gd name="connsiteY35" fmla="*/ 51244 h 137512"/>
              <a:gd name="connsiteX36" fmla="*/ 46971 w 167009"/>
              <a:gd name="connsiteY36" fmla="*/ 51244 h 137512"/>
              <a:gd name="connsiteX37" fmla="*/ 53523 w 167009"/>
              <a:gd name="connsiteY37" fmla="*/ 57797 h 137512"/>
              <a:gd name="connsiteX38" fmla="*/ 46971 w 167009"/>
              <a:gd name="connsiteY38" fmla="*/ 64350 h 137512"/>
              <a:gd name="connsiteX39" fmla="*/ 37189 w 167009"/>
              <a:gd name="connsiteY39" fmla="*/ 64350 h 137512"/>
              <a:gd name="connsiteX40" fmla="*/ 30636 w 167009"/>
              <a:gd name="connsiteY40" fmla="*/ 57797 h 137512"/>
              <a:gd name="connsiteX41" fmla="*/ 37189 w 167009"/>
              <a:gd name="connsiteY41" fmla="*/ 51244 h 137512"/>
              <a:gd name="connsiteX42" fmla="*/ 103779 w 167009"/>
              <a:gd name="connsiteY42" fmla="*/ 47598 h 137512"/>
              <a:gd name="connsiteX43" fmla="*/ 103779 w 167009"/>
              <a:gd name="connsiteY43" fmla="*/ 124407 h 137512"/>
              <a:gd name="connsiteX44" fmla="*/ 140000 w 167009"/>
              <a:gd name="connsiteY44" fmla="*/ 124407 h 137512"/>
              <a:gd name="connsiteX45" fmla="*/ 140000 w 167009"/>
              <a:gd name="connsiteY45" fmla="*/ 57968 h 137512"/>
              <a:gd name="connsiteX46" fmla="*/ 69060 w 167009"/>
              <a:gd name="connsiteY46" fmla="*/ 28129 h 137512"/>
              <a:gd name="connsiteX47" fmla="*/ 77208 w 167009"/>
              <a:gd name="connsiteY47" fmla="*/ 28129 h 137512"/>
              <a:gd name="connsiteX48" fmla="*/ 83761 w 167009"/>
              <a:gd name="connsiteY48" fmla="*/ 34682 h 137512"/>
              <a:gd name="connsiteX49" fmla="*/ 77208 w 167009"/>
              <a:gd name="connsiteY49" fmla="*/ 41235 h 137512"/>
              <a:gd name="connsiteX50" fmla="*/ 69060 w 167009"/>
              <a:gd name="connsiteY50" fmla="*/ 41235 h 137512"/>
              <a:gd name="connsiteX51" fmla="*/ 62507 w 167009"/>
              <a:gd name="connsiteY51" fmla="*/ 34682 h 137512"/>
              <a:gd name="connsiteX52" fmla="*/ 69060 w 167009"/>
              <a:gd name="connsiteY52" fmla="*/ 28129 h 137512"/>
              <a:gd name="connsiteX53" fmla="*/ 37189 w 167009"/>
              <a:gd name="connsiteY53" fmla="*/ 28129 h 137512"/>
              <a:gd name="connsiteX54" fmla="*/ 46971 w 167009"/>
              <a:gd name="connsiteY54" fmla="*/ 28129 h 137512"/>
              <a:gd name="connsiteX55" fmla="*/ 53523 w 167009"/>
              <a:gd name="connsiteY55" fmla="*/ 34682 h 137512"/>
              <a:gd name="connsiteX56" fmla="*/ 46971 w 167009"/>
              <a:gd name="connsiteY56" fmla="*/ 41235 h 137512"/>
              <a:gd name="connsiteX57" fmla="*/ 37189 w 167009"/>
              <a:gd name="connsiteY57" fmla="*/ 41235 h 137512"/>
              <a:gd name="connsiteX58" fmla="*/ 30636 w 167009"/>
              <a:gd name="connsiteY58" fmla="*/ 34682 h 137512"/>
              <a:gd name="connsiteX59" fmla="*/ 37189 w 167009"/>
              <a:gd name="connsiteY59" fmla="*/ 28129 h 137512"/>
              <a:gd name="connsiteX60" fmla="*/ 27027 w 167009"/>
              <a:gd name="connsiteY60" fmla="*/ 13105 h 137512"/>
              <a:gd name="connsiteX61" fmla="*/ 27027 w 167009"/>
              <a:gd name="connsiteY61" fmla="*/ 124407 h 137512"/>
              <a:gd name="connsiteX62" fmla="*/ 90560 w 167009"/>
              <a:gd name="connsiteY62" fmla="*/ 124407 h 137512"/>
              <a:gd name="connsiteX63" fmla="*/ 90560 w 167009"/>
              <a:gd name="connsiteY63" fmla="*/ 13105 h 137512"/>
              <a:gd name="connsiteX64" fmla="*/ 20475 w 167009"/>
              <a:gd name="connsiteY64" fmla="*/ 0 h 137512"/>
              <a:gd name="connsiteX65" fmla="*/ 97113 w 167009"/>
              <a:gd name="connsiteY65" fmla="*/ 0 h 137512"/>
              <a:gd name="connsiteX66" fmla="*/ 103666 w 167009"/>
              <a:gd name="connsiteY66" fmla="*/ 6552 h 137512"/>
              <a:gd name="connsiteX67" fmla="*/ 103666 w 167009"/>
              <a:gd name="connsiteY67" fmla="*/ 33938 h 137512"/>
              <a:gd name="connsiteX68" fmla="*/ 148357 w 167009"/>
              <a:gd name="connsiteY68" fmla="*/ 46724 h 137512"/>
              <a:gd name="connsiteX69" fmla="*/ 153105 w 167009"/>
              <a:gd name="connsiteY69" fmla="*/ 53030 h 137512"/>
              <a:gd name="connsiteX70" fmla="*/ 153105 w 167009"/>
              <a:gd name="connsiteY70" fmla="*/ 124407 h 137512"/>
              <a:gd name="connsiteX71" fmla="*/ 160456 w 167009"/>
              <a:gd name="connsiteY71" fmla="*/ 124407 h 137512"/>
              <a:gd name="connsiteX72" fmla="*/ 167009 w 167009"/>
              <a:gd name="connsiteY72" fmla="*/ 130959 h 137512"/>
              <a:gd name="connsiteX73" fmla="*/ 160456 w 167009"/>
              <a:gd name="connsiteY73" fmla="*/ 137512 h 137512"/>
              <a:gd name="connsiteX74" fmla="*/ 146552 w 167009"/>
              <a:gd name="connsiteY74" fmla="*/ 137512 h 137512"/>
              <a:gd name="connsiteX75" fmla="*/ 97227 w 167009"/>
              <a:gd name="connsiteY75" fmla="*/ 137512 h 137512"/>
              <a:gd name="connsiteX76" fmla="*/ 97113 w 167009"/>
              <a:gd name="connsiteY76" fmla="*/ 137512 h 137512"/>
              <a:gd name="connsiteX77" fmla="*/ 20475 w 167009"/>
              <a:gd name="connsiteY77" fmla="*/ 137512 h 137512"/>
              <a:gd name="connsiteX78" fmla="*/ 6553 w 167009"/>
              <a:gd name="connsiteY78" fmla="*/ 137512 h 137512"/>
              <a:gd name="connsiteX79" fmla="*/ 0 w 167009"/>
              <a:gd name="connsiteY79" fmla="*/ 130959 h 137512"/>
              <a:gd name="connsiteX80" fmla="*/ 6553 w 167009"/>
              <a:gd name="connsiteY80" fmla="*/ 124407 h 137512"/>
              <a:gd name="connsiteX81" fmla="*/ 13922 w 167009"/>
              <a:gd name="connsiteY81" fmla="*/ 124407 h 137512"/>
              <a:gd name="connsiteX82" fmla="*/ 13922 w 167009"/>
              <a:gd name="connsiteY82" fmla="*/ 6552 h 137512"/>
              <a:gd name="connsiteX83" fmla="*/ 20475 w 167009"/>
              <a:gd name="connsiteY83" fmla="*/ 0 h 13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67009" h="137512">
                <a:moveTo>
                  <a:pt x="69060" y="97474"/>
                </a:moveTo>
                <a:lnTo>
                  <a:pt x="77208" y="97474"/>
                </a:lnTo>
                <a:cubicBezTo>
                  <a:pt x="80836" y="97474"/>
                  <a:pt x="83761" y="100399"/>
                  <a:pt x="83761" y="104027"/>
                </a:cubicBezTo>
                <a:cubicBezTo>
                  <a:pt x="83761" y="107655"/>
                  <a:pt x="80836" y="110579"/>
                  <a:pt x="77208" y="110579"/>
                </a:cubicBezTo>
                <a:lnTo>
                  <a:pt x="69060" y="110579"/>
                </a:lnTo>
                <a:cubicBezTo>
                  <a:pt x="65432" y="110579"/>
                  <a:pt x="62507" y="107655"/>
                  <a:pt x="62507" y="104027"/>
                </a:cubicBezTo>
                <a:cubicBezTo>
                  <a:pt x="62507" y="100399"/>
                  <a:pt x="65432" y="97474"/>
                  <a:pt x="69060" y="97474"/>
                </a:cubicBezTo>
                <a:close/>
                <a:moveTo>
                  <a:pt x="37189" y="97474"/>
                </a:moveTo>
                <a:lnTo>
                  <a:pt x="46971" y="97474"/>
                </a:lnTo>
                <a:cubicBezTo>
                  <a:pt x="50598" y="97474"/>
                  <a:pt x="53523" y="100399"/>
                  <a:pt x="53523" y="104027"/>
                </a:cubicBezTo>
                <a:cubicBezTo>
                  <a:pt x="53523" y="107655"/>
                  <a:pt x="50579" y="110579"/>
                  <a:pt x="46971" y="110579"/>
                </a:cubicBezTo>
                <a:lnTo>
                  <a:pt x="37189" y="110579"/>
                </a:lnTo>
                <a:cubicBezTo>
                  <a:pt x="33561" y="110579"/>
                  <a:pt x="30636" y="107655"/>
                  <a:pt x="30636" y="104027"/>
                </a:cubicBezTo>
                <a:cubicBezTo>
                  <a:pt x="30636" y="100399"/>
                  <a:pt x="33561" y="97474"/>
                  <a:pt x="37189" y="97474"/>
                </a:cubicBezTo>
                <a:close/>
                <a:moveTo>
                  <a:pt x="69060" y="74359"/>
                </a:moveTo>
                <a:lnTo>
                  <a:pt x="77208" y="74359"/>
                </a:lnTo>
                <a:cubicBezTo>
                  <a:pt x="80836" y="74359"/>
                  <a:pt x="83761" y="77284"/>
                  <a:pt x="83761" y="80912"/>
                </a:cubicBezTo>
                <a:cubicBezTo>
                  <a:pt x="83761" y="84540"/>
                  <a:pt x="80836" y="87464"/>
                  <a:pt x="77208" y="87464"/>
                </a:cubicBezTo>
                <a:lnTo>
                  <a:pt x="69060" y="87464"/>
                </a:lnTo>
                <a:cubicBezTo>
                  <a:pt x="65432" y="87464"/>
                  <a:pt x="62507" y="84540"/>
                  <a:pt x="62507" y="80912"/>
                </a:cubicBezTo>
                <a:cubicBezTo>
                  <a:pt x="62507" y="77284"/>
                  <a:pt x="65432" y="74359"/>
                  <a:pt x="69060" y="74359"/>
                </a:cubicBezTo>
                <a:close/>
                <a:moveTo>
                  <a:pt x="37189" y="74359"/>
                </a:moveTo>
                <a:lnTo>
                  <a:pt x="46971" y="74359"/>
                </a:lnTo>
                <a:cubicBezTo>
                  <a:pt x="50598" y="74359"/>
                  <a:pt x="53523" y="77284"/>
                  <a:pt x="53523" y="80912"/>
                </a:cubicBezTo>
                <a:cubicBezTo>
                  <a:pt x="53523" y="84540"/>
                  <a:pt x="50579" y="87464"/>
                  <a:pt x="46971" y="87464"/>
                </a:cubicBezTo>
                <a:lnTo>
                  <a:pt x="37189" y="87464"/>
                </a:lnTo>
                <a:cubicBezTo>
                  <a:pt x="33561" y="87464"/>
                  <a:pt x="30636" y="84540"/>
                  <a:pt x="30636" y="80912"/>
                </a:cubicBezTo>
                <a:cubicBezTo>
                  <a:pt x="30636" y="77284"/>
                  <a:pt x="33561" y="74359"/>
                  <a:pt x="37189" y="74359"/>
                </a:cubicBezTo>
                <a:close/>
                <a:moveTo>
                  <a:pt x="69060" y="51244"/>
                </a:moveTo>
                <a:lnTo>
                  <a:pt x="77208" y="51244"/>
                </a:lnTo>
                <a:cubicBezTo>
                  <a:pt x="80836" y="51244"/>
                  <a:pt x="83761" y="54169"/>
                  <a:pt x="83761" y="57797"/>
                </a:cubicBezTo>
                <a:cubicBezTo>
                  <a:pt x="83761" y="61425"/>
                  <a:pt x="80836" y="64350"/>
                  <a:pt x="77208" y="64350"/>
                </a:cubicBezTo>
                <a:lnTo>
                  <a:pt x="69060" y="64350"/>
                </a:lnTo>
                <a:cubicBezTo>
                  <a:pt x="65432" y="64350"/>
                  <a:pt x="62507" y="61425"/>
                  <a:pt x="62507" y="57797"/>
                </a:cubicBezTo>
                <a:cubicBezTo>
                  <a:pt x="62507" y="54169"/>
                  <a:pt x="65432" y="51244"/>
                  <a:pt x="69060" y="51244"/>
                </a:cubicBezTo>
                <a:close/>
                <a:moveTo>
                  <a:pt x="37189" y="51244"/>
                </a:moveTo>
                <a:lnTo>
                  <a:pt x="46971" y="51244"/>
                </a:lnTo>
                <a:cubicBezTo>
                  <a:pt x="50598" y="51244"/>
                  <a:pt x="53523" y="54169"/>
                  <a:pt x="53523" y="57797"/>
                </a:cubicBezTo>
                <a:cubicBezTo>
                  <a:pt x="53523" y="61425"/>
                  <a:pt x="50579" y="64350"/>
                  <a:pt x="46971" y="64350"/>
                </a:cubicBezTo>
                <a:lnTo>
                  <a:pt x="37189" y="64350"/>
                </a:lnTo>
                <a:cubicBezTo>
                  <a:pt x="33561" y="64350"/>
                  <a:pt x="30636" y="61425"/>
                  <a:pt x="30636" y="57797"/>
                </a:cubicBezTo>
                <a:cubicBezTo>
                  <a:pt x="30636" y="54169"/>
                  <a:pt x="33561" y="51244"/>
                  <a:pt x="37189" y="51244"/>
                </a:cubicBezTo>
                <a:close/>
                <a:moveTo>
                  <a:pt x="103779" y="47598"/>
                </a:moveTo>
                <a:lnTo>
                  <a:pt x="103779" y="124407"/>
                </a:lnTo>
                <a:lnTo>
                  <a:pt x="140000" y="124407"/>
                </a:lnTo>
                <a:lnTo>
                  <a:pt x="140000" y="57968"/>
                </a:lnTo>
                <a:close/>
                <a:moveTo>
                  <a:pt x="69060" y="28129"/>
                </a:moveTo>
                <a:lnTo>
                  <a:pt x="77208" y="28129"/>
                </a:lnTo>
                <a:cubicBezTo>
                  <a:pt x="80836" y="28129"/>
                  <a:pt x="83761" y="31054"/>
                  <a:pt x="83761" y="34682"/>
                </a:cubicBezTo>
                <a:cubicBezTo>
                  <a:pt x="83761" y="38310"/>
                  <a:pt x="80836" y="41235"/>
                  <a:pt x="77208" y="41235"/>
                </a:cubicBezTo>
                <a:lnTo>
                  <a:pt x="69060" y="41235"/>
                </a:lnTo>
                <a:cubicBezTo>
                  <a:pt x="65432" y="41235"/>
                  <a:pt x="62507" y="38310"/>
                  <a:pt x="62507" y="34682"/>
                </a:cubicBezTo>
                <a:cubicBezTo>
                  <a:pt x="62507" y="31054"/>
                  <a:pt x="65432" y="28129"/>
                  <a:pt x="69060" y="28129"/>
                </a:cubicBezTo>
                <a:close/>
                <a:moveTo>
                  <a:pt x="37189" y="28129"/>
                </a:moveTo>
                <a:lnTo>
                  <a:pt x="46971" y="28129"/>
                </a:lnTo>
                <a:cubicBezTo>
                  <a:pt x="50598" y="28129"/>
                  <a:pt x="53523" y="31054"/>
                  <a:pt x="53523" y="34682"/>
                </a:cubicBezTo>
                <a:cubicBezTo>
                  <a:pt x="53523" y="38310"/>
                  <a:pt x="50579" y="41235"/>
                  <a:pt x="46971" y="41235"/>
                </a:cubicBezTo>
                <a:lnTo>
                  <a:pt x="37189" y="41235"/>
                </a:lnTo>
                <a:cubicBezTo>
                  <a:pt x="33561" y="41235"/>
                  <a:pt x="30636" y="38310"/>
                  <a:pt x="30636" y="34682"/>
                </a:cubicBezTo>
                <a:cubicBezTo>
                  <a:pt x="30636" y="31054"/>
                  <a:pt x="33561" y="28129"/>
                  <a:pt x="37189" y="28129"/>
                </a:cubicBezTo>
                <a:close/>
                <a:moveTo>
                  <a:pt x="27027" y="13105"/>
                </a:moveTo>
                <a:lnTo>
                  <a:pt x="27027" y="124407"/>
                </a:lnTo>
                <a:lnTo>
                  <a:pt x="90560" y="124407"/>
                </a:lnTo>
                <a:lnTo>
                  <a:pt x="90560" y="13105"/>
                </a:lnTo>
                <a:close/>
                <a:moveTo>
                  <a:pt x="20475" y="0"/>
                </a:moveTo>
                <a:lnTo>
                  <a:pt x="97113" y="0"/>
                </a:lnTo>
                <a:cubicBezTo>
                  <a:pt x="100741" y="0"/>
                  <a:pt x="103666" y="2925"/>
                  <a:pt x="103666" y="6552"/>
                </a:cubicBezTo>
                <a:lnTo>
                  <a:pt x="103666" y="33938"/>
                </a:lnTo>
                <a:lnTo>
                  <a:pt x="148357" y="46724"/>
                </a:lnTo>
                <a:cubicBezTo>
                  <a:pt x="151168" y="47522"/>
                  <a:pt x="153105" y="50105"/>
                  <a:pt x="153105" y="53030"/>
                </a:cubicBezTo>
                <a:lnTo>
                  <a:pt x="153105" y="124407"/>
                </a:lnTo>
                <a:lnTo>
                  <a:pt x="160456" y="124407"/>
                </a:lnTo>
                <a:cubicBezTo>
                  <a:pt x="164084" y="124407"/>
                  <a:pt x="167009" y="127332"/>
                  <a:pt x="167009" y="130959"/>
                </a:cubicBezTo>
                <a:cubicBezTo>
                  <a:pt x="167009" y="134587"/>
                  <a:pt x="164065" y="137512"/>
                  <a:pt x="160456" y="137512"/>
                </a:cubicBezTo>
                <a:lnTo>
                  <a:pt x="146552" y="137512"/>
                </a:lnTo>
                <a:lnTo>
                  <a:pt x="97227" y="137512"/>
                </a:lnTo>
                <a:lnTo>
                  <a:pt x="97113" y="137512"/>
                </a:lnTo>
                <a:lnTo>
                  <a:pt x="20475" y="137512"/>
                </a:lnTo>
                <a:lnTo>
                  <a:pt x="6553" y="137512"/>
                </a:lnTo>
                <a:cubicBezTo>
                  <a:pt x="2925" y="137512"/>
                  <a:pt x="0" y="134587"/>
                  <a:pt x="0" y="130959"/>
                </a:cubicBezTo>
                <a:cubicBezTo>
                  <a:pt x="0" y="127332"/>
                  <a:pt x="2925" y="124407"/>
                  <a:pt x="6553" y="124407"/>
                </a:cubicBezTo>
                <a:lnTo>
                  <a:pt x="13922" y="124407"/>
                </a:lnTo>
                <a:lnTo>
                  <a:pt x="13922" y="6552"/>
                </a:lnTo>
                <a:cubicBezTo>
                  <a:pt x="13922" y="2925"/>
                  <a:pt x="16847" y="0"/>
                  <a:pt x="20475" y="0"/>
                </a:cubicBezTo>
                <a:close/>
              </a:path>
            </a:pathLst>
          </a:custGeom>
          <a:solidFill>
            <a:schemeClr val="tx1">
              <a:lumMod val="65000"/>
              <a:lumOff val="35000"/>
            </a:schemeClr>
          </a:solidFill>
          <a:ln w="1860" cap="flat">
            <a:noFill/>
            <a:prstDash val="solid"/>
            <a:miter/>
          </a:ln>
        </p:spPr>
        <p:txBody>
          <a:bodyPr rtlCol="0" anchor="ctr"/>
          <a:lstStyle/>
          <a:p>
            <a:endParaRPr lang="zh-CN" altLang="en-US" dirty="0">
              <a:latin typeface="思源宋体 CN Heavy" panose="02020900000000000000" pitchFamily="18" charset="-122"/>
              <a:ea typeface="思源宋体 CN Heavy" panose="02020900000000000000" pitchFamily="18" charset="-122"/>
            </a:endParaRPr>
          </a:p>
        </p:txBody>
      </p:sp>
      <p:grpSp>
        <p:nvGrpSpPr>
          <p:cNvPr id="93" name="组合 92"/>
          <p:cNvGrpSpPr/>
          <p:nvPr/>
        </p:nvGrpSpPr>
        <p:grpSpPr>
          <a:xfrm>
            <a:off x="11379073" y="351562"/>
            <a:ext cx="365196" cy="290739"/>
            <a:chOff x="11190307" y="302473"/>
            <a:chExt cx="414453" cy="289425"/>
          </a:xfrm>
          <a:gradFill>
            <a:gsLst>
              <a:gs pos="0">
                <a:schemeClr val="accent3"/>
              </a:gs>
              <a:gs pos="100000">
                <a:schemeClr val="accent4"/>
              </a:gs>
            </a:gsLst>
            <a:lin ang="2700000" scaled="1"/>
          </a:gradFill>
        </p:grpSpPr>
        <p:sp>
          <p:nvSpPr>
            <p:cNvPr id="94" name="矩形: 圆角 93"/>
            <p:cNvSpPr/>
            <p:nvPr/>
          </p:nvSpPr>
          <p:spPr>
            <a:xfrm>
              <a:off x="11190307" y="302473"/>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5" name="矩形: 圆角 94"/>
            <p:cNvSpPr/>
            <p:nvPr/>
          </p:nvSpPr>
          <p:spPr>
            <a:xfrm>
              <a:off x="11190307" y="420544"/>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6" name="矩形: 圆角 95"/>
            <p:cNvSpPr/>
            <p:nvPr/>
          </p:nvSpPr>
          <p:spPr>
            <a:xfrm>
              <a:off x="11190307" y="546179"/>
              <a:ext cx="414453" cy="45719"/>
            </a:xfrm>
            <a:prstGeom prst="roundRect">
              <a:avLst>
                <a:gd name="adj" fmla="val 50000"/>
              </a:avLst>
            </a:prstGeom>
            <a:grp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grpSp>
      <p:sp>
        <p:nvSpPr>
          <p:cNvPr id="98" name="矩形: 圆角 97"/>
          <p:cNvSpPr/>
          <p:nvPr/>
        </p:nvSpPr>
        <p:spPr>
          <a:xfrm>
            <a:off x="804762" y="2870710"/>
            <a:ext cx="3736300" cy="1202912"/>
          </a:xfrm>
          <a:prstGeom prst="roundRect">
            <a:avLst>
              <a:gd name="adj" fmla="val 8208"/>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chemeClr val="accent4">
                <a:alpha val="2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99" name="文本框 98"/>
          <p:cNvSpPr txBox="1"/>
          <p:nvPr/>
        </p:nvSpPr>
        <p:spPr>
          <a:xfrm>
            <a:off x="1125001" y="2173674"/>
            <a:ext cx="1958421"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i="0" u="none" strike="noStrike" kern="1200" cap="none" spc="0" normalizeH="0" baseline="0" noProof="0" dirty="0">
                <a:ln>
                  <a:noFill/>
                </a:ln>
                <a:gradFill>
                  <a:gsLst>
                    <a:gs pos="100000">
                      <a:schemeClr val="accent4"/>
                    </a:gs>
                    <a:gs pos="0">
                      <a:schemeClr val="accent3"/>
                    </a:gs>
                  </a:gsLst>
                  <a:lin ang="2700000" scaled="1"/>
                </a:gradFill>
                <a:effectLst/>
                <a:uLnTx/>
                <a:uFillTx/>
                <a:latin typeface="思源宋体 CN Heavy" panose="02020900000000000000" pitchFamily="18" charset="-122"/>
                <a:ea typeface="思源宋体 CN Heavy" panose="02020900000000000000" pitchFamily="18" charset="-122"/>
              </a:rPr>
              <a:t>PRAT 02</a:t>
            </a:r>
            <a:endParaRPr kumimoji="0" lang="zh-CN" altLang="en-US" sz="3200" i="0" u="none" strike="noStrike" kern="1200" cap="none" spc="0" normalizeH="0" baseline="0" noProof="0" dirty="0">
              <a:ln>
                <a:noFill/>
              </a:ln>
              <a:gradFill>
                <a:gsLst>
                  <a:gs pos="100000">
                    <a:schemeClr val="accent4"/>
                  </a:gs>
                  <a:gs pos="0">
                    <a:schemeClr val="accent3"/>
                  </a:gs>
                </a:gsLst>
                <a:lin ang="2700000" scaled="1"/>
              </a:gradFill>
              <a:effectLst/>
              <a:uLnTx/>
              <a:uFillTx/>
              <a:latin typeface="思源宋体 CN Heavy" panose="02020900000000000000" pitchFamily="18" charset="-122"/>
              <a:ea typeface="思源宋体 CN Heavy" panose="02020900000000000000" pitchFamily="18" charset="-122"/>
            </a:endParaRPr>
          </a:p>
        </p:txBody>
      </p:sp>
      <p:sp>
        <p:nvSpPr>
          <p:cNvPr id="100" name="文本框 99"/>
          <p:cNvSpPr txBox="1"/>
          <p:nvPr/>
        </p:nvSpPr>
        <p:spPr>
          <a:xfrm>
            <a:off x="1041696" y="2964335"/>
            <a:ext cx="3262432" cy="1015663"/>
          </a:xfrm>
          <a:prstGeom prst="rect">
            <a:avLst/>
          </a:prstGeom>
          <a:noFill/>
        </p:spPr>
        <p:txBody>
          <a:bodyPr wrap="none" rtlCol="0">
            <a:spAutoFit/>
          </a:bodyPr>
          <a:lstStyle/>
          <a:p>
            <a:pPr lvl="0">
              <a:defRPr/>
            </a:pPr>
            <a:r>
              <a:rPr lang="zh-CN" altLang="en-US" sz="6000" dirty="0">
                <a:solidFill>
                  <a:srgbClr val="000000">
                    <a:lumMod val="75000"/>
                    <a:lumOff val="25000"/>
                  </a:srgbClr>
                </a:solidFill>
                <a:latin typeface="思源宋体 CN Heavy" panose="02020900000000000000" pitchFamily="18" charset="-122"/>
                <a:ea typeface="思源宋体 CN Heavy" panose="02020900000000000000" pitchFamily="18" charset="-122"/>
              </a:rPr>
              <a:t>古代文学</a:t>
            </a:r>
            <a:endParaRPr lang="zh-CN" altLang="en-US" sz="6000" dirty="0">
              <a:solidFill>
                <a:srgbClr val="000000">
                  <a:lumMod val="75000"/>
                  <a:lumOff val="25000"/>
                </a:srgbClr>
              </a:solidFill>
              <a:latin typeface="思源宋体 CN Heavy" panose="02020900000000000000" pitchFamily="18" charset="-122"/>
              <a:ea typeface="思源宋体 CN Heavy" panose="02020900000000000000" pitchFamily="18" charset="-122"/>
            </a:endParaRPr>
          </a:p>
        </p:txBody>
      </p:sp>
      <p:sp>
        <p:nvSpPr>
          <p:cNvPr id="101" name="文本框 100"/>
          <p:cNvSpPr txBox="1"/>
          <p:nvPr/>
        </p:nvSpPr>
        <p:spPr>
          <a:xfrm>
            <a:off x="1121910" y="4282507"/>
            <a:ext cx="4131512" cy="290208"/>
          </a:xfrm>
          <a:prstGeom prst="rect">
            <a:avLst/>
          </a:prstGeom>
          <a:noFill/>
        </p:spPr>
        <p:txBody>
          <a:bodyPr wrap="square" rtlCol="0">
            <a:spAutoFit/>
            <a:scene3d>
              <a:camera prst="orthographicFront"/>
              <a:lightRig rig="threePt" dir="t"/>
            </a:scene3d>
            <a:sp3d contourW="12700"/>
          </a:bodyPr>
          <a:lstStyle/>
          <a:p>
            <a:pPr lvl="0" algn="dist">
              <a:lnSpc>
                <a:spcPct val="114000"/>
              </a:lnSpc>
              <a:defRPr/>
            </a:pPr>
            <a:r>
              <a:rPr lang="en-US" altLang="zh-CN" sz="1200" dirty="0">
                <a:solidFill>
                  <a:srgbClr val="000000">
                    <a:lumMod val="50000"/>
                    <a:lumOff val="50000"/>
                  </a:srgbClr>
                </a:solidFill>
                <a:latin typeface="思源黑体 CN Light" panose="020B0300000000000000" pitchFamily="34" charset="-122"/>
                <a:ea typeface="思源黑体 CN Light" panose="020B0300000000000000" pitchFamily="34" charset="-122"/>
              </a:rPr>
              <a:t>ANCIENT LITERATURE</a:t>
            </a:r>
            <a:endParaRPr lang="en-US" altLang="zh-CN" sz="1200" dirty="0">
              <a:solidFill>
                <a:srgbClr val="000000">
                  <a:lumMod val="50000"/>
                  <a:lumOff val="50000"/>
                </a:srgbClr>
              </a:solidFill>
              <a:latin typeface="思源黑体 CN Light" panose="020B0300000000000000" pitchFamily="34" charset="-122"/>
              <a:ea typeface="思源黑体 CN Light" panose="020B0300000000000000" pitchFamily="34" charset="-122"/>
            </a:endParaRPr>
          </a:p>
        </p:txBody>
      </p:sp>
      <p:sp>
        <p:nvSpPr>
          <p:cNvPr id="102" name="任意多边形: 形状 101"/>
          <p:cNvSpPr/>
          <p:nvPr/>
        </p:nvSpPr>
        <p:spPr>
          <a:xfrm flipH="1">
            <a:off x="277096" y="5598544"/>
            <a:ext cx="239486" cy="1259456"/>
          </a:xfrm>
          <a:custGeom>
            <a:avLst/>
            <a:gdLst>
              <a:gd name="connsiteX0" fmla="*/ 119742 w 239486"/>
              <a:gd name="connsiteY0" fmla="*/ 0 h 1259456"/>
              <a:gd name="connsiteX1" fmla="*/ 0 w 239486"/>
              <a:gd name="connsiteY1" fmla="*/ 119743 h 1259456"/>
              <a:gd name="connsiteX2" fmla="*/ 0 w 239486"/>
              <a:gd name="connsiteY2" fmla="*/ 1259456 h 1259456"/>
              <a:gd name="connsiteX3" fmla="*/ 239486 w 239486"/>
              <a:gd name="connsiteY3" fmla="*/ 1259456 h 1259456"/>
              <a:gd name="connsiteX4" fmla="*/ 239486 w 239486"/>
              <a:gd name="connsiteY4" fmla="*/ 119743 h 1259456"/>
              <a:gd name="connsiteX5" fmla="*/ 119742 w 239486"/>
              <a:gd name="connsiteY5" fmla="*/ 0 h 125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486" h="1259456">
                <a:moveTo>
                  <a:pt x="119742" y="0"/>
                </a:moveTo>
                <a:cubicBezTo>
                  <a:pt x="53610" y="0"/>
                  <a:pt x="0" y="53611"/>
                  <a:pt x="0" y="119743"/>
                </a:cubicBezTo>
                <a:lnTo>
                  <a:pt x="0" y="1259456"/>
                </a:lnTo>
                <a:lnTo>
                  <a:pt x="239486" y="1259456"/>
                </a:lnTo>
                <a:lnTo>
                  <a:pt x="239486" y="119743"/>
                </a:lnTo>
                <a:cubicBezTo>
                  <a:pt x="239486" y="53611"/>
                  <a:pt x="185874" y="0"/>
                  <a:pt x="119742" y="0"/>
                </a:cubicBezTo>
                <a:close/>
              </a:path>
            </a:pathLst>
          </a:custGeom>
          <a:gradFill flip="none" rotWithShape="0">
            <a:gsLst>
              <a:gs pos="0">
                <a:schemeClr val="accent3"/>
              </a:gs>
              <a:gs pos="100000">
                <a:schemeClr val="accent4"/>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03" name="形状"/>
          <p:cNvSpPr>
            <a:spLocks noChangeAspect="1"/>
          </p:cNvSpPr>
          <p:nvPr/>
        </p:nvSpPr>
        <p:spPr bwMode="auto">
          <a:xfrm flipH="1">
            <a:off x="294778" y="400536"/>
            <a:ext cx="204122" cy="189450"/>
          </a:xfrm>
          <a:custGeom>
            <a:avLst/>
            <a:gdLst>
              <a:gd name="T0" fmla="*/ 2650 w 4654"/>
              <a:gd name="T1" fmla="*/ 4135 h 4326"/>
              <a:gd name="T2" fmla="*/ 2650 w 4654"/>
              <a:gd name="T3" fmla="*/ 3359 h 4326"/>
              <a:gd name="T4" fmla="*/ 2841 w 4654"/>
              <a:gd name="T5" fmla="*/ 3168 h 4326"/>
              <a:gd name="T6" fmla="*/ 3450 w 4654"/>
              <a:gd name="T7" fmla="*/ 2022 h 4326"/>
              <a:gd name="T8" fmla="*/ 2841 w 4654"/>
              <a:gd name="T9" fmla="*/ 2022 h 4326"/>
              <a:gd name="T10" fmla="*/ 2650 w 4654"/>
              <a:gd name="T11" fmla="*/ 1831 h 4326"/>
              <a:gd name="T12" fmla="*/ 2650 w 4654"/>
              <a:gd name="T13" fmla="*/ 191 h 4326"/>
              <a:gd name="T14" fmla="*/ 2841 w 4654"/>
              <a:gd name="T15" fmla="*/ 1 h 4326"/>
              <a:gd name="T16" fmla="*/ 4464 w 4654"/>
              <a:gd name="T17" fmla="*/ 1 h 4326"/>
              <a:gd name="T18" fmla="*/ 4654 w 4654"/>
              <a:gd name="T19" fmla="*/ 191 h 4326"/>
              <a:gd name="T20" fmla="*/ 4654 w 4654"/>
              <a:gd name="T21" fmla="*/ 1831 h 4326"/>
              <a:gd name="T22" fmla="*/ 4545 w 4654"/>
              <a:gd name="T23" fmla="*/ 2826 h 4326"/>
              <a:gd name="T24" fmla="*/ 4207 w 4654"/>
              <a:gd name="T25" fmla="*/ 3613 h 4326"/>
              <a:gd name="T26" fmla="*/ 3631 w 4654"/>
              <a:gd name="T27" fmla="*/ 4139 h 4326"/>
              <a:gd name="T28" fmla="*/ 2841 w 4654"/>
              <a:gd name="T29" fmla="*/ 4326 h 4326"/>
              <a:gd name="T30" fmla="*/ 2650 w 4654"/>
              <a:gd name="T31" fmla="*/ 4135 h 4326"/>
              <a:gd name="T32" fmla="*/ 191 w 4654"/>
              <a:gd name="T33" fmla="*/ 3168 h 4326"/>
              <a:gd name="T34" fmla="*/ 0 w 4654"/>
              <a:gd name="T35" fmla="*/ 3358 h 4326"/>
              <a:gd name="T36" fmla="*/ 0 w 4654"/>
              <a:gd name="T37" fmla="*/ 4135 h 4326"/>
              <a:gd name="T38" fmla="*/ 191 w 4654"/>
              <a:gd name="T39" fmla="*/ 4326 h 4326"/>
              <a:gd name="T40" fmla="*/ 981 w 4654"/>
              <a:gd name="T41" fmla="*/ 4139 h 4326"/>
              <a:gd name="T42" fmla="*/ 1556 w 4654"/>
              <a:gd name="T43" fmla="*/ 3613 h 4326"/>
              <a:gd name="T44" fmla="*/ 1895 w 4654"/>
              <a:gd name="T45" fmla="*/ 2826 h 4326"/>
              <a:gd name="T46" fmla="*/ 2004 w 4654"/>
              <a:gd name="T47" fmla="*/ 1831 h 4326"/>
              <a:gd name="T48" fmla="*/ 2004 w 4654"/>
              <a:gd name="T49" fmla="*/ 191 h 4326"/>
              <a:gd name="T50" fmla="*/ 1813 w 4654"/>
              <a:gd name="T51" fmla="*/ 0 h 4326"/>
              <a:gd name="T52" fmla="*/ 191 w 4654"/>
              <a:gd name="T53" fmla="*/ 0 h 4326"/>
              <a:gd name="T54" fmla="*/ 0 w 4654"/>
              <a:gd name="T55" fmla="*/ 191 h 4326"/>
              <a:gd name="T56" fmla="*/ 0 w 4654"/>
              <a:gd name="T57" fmla="*/ 1831 h 4326"/>
              <a:gd name="T58" fmla="*/ 191 w 4654"/>
              <a:gd name="T59" fmla="*/ 2022 h 4326"/>
              <a:gd name="T60" fmla="*/ 791 w 4654"/>
              <a:gd name="T61" fmla="*/ 2022 h 4326"/>
              <a:gd name="T62" fmla="*/ 191 w 4654"/>
              <a:gd name="T63" fmla="*/ 3168 h 4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54" h="4326">
                <a:moveTo>
                  <a:pt x="2650" y="4135"/>
                </a:moveTo>
                <a:lnTo>
                  <a:pt x="2650" y="3359"/>
                </a:lnTo>
                <a:cubicBezTo>
                  <a:pt x="2650" y="3253"/>
                  <a:pt x="2736" y="3168"/>
                  <a:pt x="2841" y="3168"/>
                </a:cubicBezTo>
                <a:cubicBezTo>
                  <a:pt x="3217" y="3168"/>
                  <a:pt x="3421" y="2783"/>
                  <a:pt x="3450" y="2022"/>
                </a:cubicBezTo>
                <a:lnTo>
                  <a:pt x="2841" y="2022"/>
                </a:lnTo>
                <a:cubicBezTo>
                  <a:pt x="2736" y="2022"/>
                  <a:pt x="2650" y="1936"/>
                  <a:pt x="2650" y="1831"/>
                </a:cubicBezTo>
                <a:lnTo>
                  <a:pt x="2650" y="191"/>
                </a:lnTo>
                <a:cubicBezTo>
                  <a:pt x="2650" y="86"/>
                  <a:pt x="2736" y="1"/>
                  <a:pt x="2841" y="1"/>
                </a:cubicBezTo>
                <a:lnTo>
                  <a:pt x="4464" y="1"/>
                </a:lnTo>
                <a:cubicBezTo>
                  <a:pt x="4569" y="1"/>
                  <a:pt x="4654" y="86"/>
                  <a:pt x="4654" y="191"/>
                </a:cubicBezTo>
                <a:lnTo>
                  <a:pt x="4654" y="1831"/>
                </a:lnTo>
                <a:cubicBezTo>
                  <a:pt x="4654" y="2196"/>
                  <a:pt x="4618" y="2530"/>
                  <a:pt x="4545" y="2826"/>
                </a:cubicBezTo>
                <a:cubicBezTo>
                  <a:pt x="4471" y="3129"/>
                  <a:pt x="4357" y="3394"/>
                  <a:pt x="4207" y="3613"/>
                </a:cubicBezTo>
                <a:cubicBezTo>
                  <a:pt x="4052" y="3839"/>
                  <a:pt x="3858" y="4016"/>
                  <a:pt x="3631" y="4139"/>
                </a:cubicBezTo>
                <a:cubicBezTo>
                  <a:pt x="3403" y="4263"/>
                  <a:pt x="3137" y="4326"/>
                  <a:pt x="2841" y="4326"/>
                </a:cubicBezTo>
                <a:cubicBezTo>
                  <a:pt x="2736" y="4326"/>
                  <a:pt x="2650" y="4241"/>
                  <a:pt x="2650" y="4135"/>
                </a:cubicBezTo>
                <a:close/>
                <a:moveTo>
                  <a:pt x="191" y="3168"/>
                </a:moveTo>
                <a:cubicBezTo>
                  <a:pt x="85" y="3168"/>
                  <a:pt x="0" y="3253"/>
                  <a:pt x="0" y="3358"/>
                </a:cubicBezTo>
                <a:lnTo>
                  <a:pt x="0" y="4135"/>
                </a:lnTo>
                <a:cubicBezTo>
                  <a:pt x="0" y="4241"/>
                  <a:pt x="85" y="4326"/>
                  <a:pt x="191" y="4326"/>
                </a:cubicBezTo>
                <a:cubicBezTo>
                  <a:pt x="486" y="4326"/>
                  <a:pt x="752" y="4263"/>
                  <a:pt x="981" y="4139"/>
                </a:cubicBezTo>
                <a:cubicBezTo>
                  <a:pt x="1208" y="4016"/>
                  <a:pt x="1402" y="3839"/>
                  <a:pt x="1556" y="3613"/>
                </a:cubicBezTo>
                <a:cubicBezTo>
                  <a:pt x="1707" y="3394"/>
                  <a:pt x="1821" y="3129"/>
                  <a:pt x="1895" y="2826"/>
                </a:cubicBezTo>
                <a:cubicBezTo>
                  <a:pt x="1967" y="2530"/>
                  <a:pt x="2004" y="2195"/>
                  <a:pt x="2004" y="1831"/>
                </a:cubicBezTo>
                <a:lnTo>
                  <a:pt x="2004" y="191"/>
                </a:lnTo>
                <a:cubicBezTo>
                  <a:pt x="2004" y="86"/>
                  <a:pt x="1919" y="0"/>
                  <a:pt x="1813" y="0"/>
                </a:cubicBezTo>
                <a:lnTo>
                  <a:pt x="191" y="0"/>
                </a:lnTo>
                <a:cubicBezTo>
                  <a:pt x="85" y="0"/>
                  <a:pt x="0" y="86"/>
                  <a:pt x="0" y="191"/>
                </a:cubicBezTo>
                <a:lnTo>
                  <a:pt x="0" y="1831"/>
                </a:lnTo>
                <a:cubicBezTo>
                  <a:pt x="0" y="1936"/>
                  <a:pt x="85" y="2022"/>
                  <a:pt x="191" y="2022"/>
                </a:cubicBezTo>
                <a:lnTo>
                  <a:pt x="791" y="2022"/>
                </a:lnTo>
                <a:cubicBezTo>
                  <a:pt x="763" y="2782"/>
                  <a:pt x="561" y="3168"/>
                  <a:pt x="191" y="3168"/>
                </a:cubicBezTo>
                <a:close/>
              </a:path>
            </a:pathLst>
          </a:custGeom>
          <a:gradFill flip="none" rotWithShape="0">
            <a:gsLst>
              <a:gs pos="0">
                <a:schemeClr val="accent3"/>
              </a:gs>
              <a:gs pos="100000">
                <a:schemeClr val="accent4"/>
              </a:gs>
            </a:gsLst>
            <a:lin ang="2700000" scaled="1"/>
            <a:tileRect/>
          </a:gradFill>
          <a:ln w="12700" cap="flat" cmpd="sng" algn="ctr">
            <a:noFill/>
            <a:prstDash val="solid"/>
            <a:miter lim="800000"/>
          </a:ln>
          <a:effectLst/>
        </p:spPr>
      </p:sp>
      <p:cxnSp>
        <p:nvCxnSpPr>
          <p:cNvPr id="104" name="直接连接符 103"/>
          <p:cNvCxnSpPr/>
          <p:nvPr/>
        </p:nvCxnSpPr>
        <p:spPr>
          <a:xfrm>
            <a:off x="396839" y="828675"/>
            <a:ext cx="0" cy="2784312"/>
          </a:xfrm>
          <a:prstGeom prst="line">
            <a:avLst/>
          </a:prstGeom>
          <a:noFill/>
          <a:ln w="19050" cap="flat" cmpd="sng" algn="ctr">
            <a:gradFill>
              <a:gsLst>
                <a:gs pos="0">
                  <a:schemeClr val="accent3"/>
                </a:gs>
                <a:gs pos="100000">
                  <a:schemeClr val="accent4"/>
                </a:gs>
              </a:gsLst>
              <a:lin ang="5400000" scaled="1"/>
            </a:gradFill>
            <a:prstDash val="solid"/>
            <a:miter lim="800000"/>
          </a:ln>
          <a:effectLst/>
        </p:spPr>
      </p:cxnSp>
      <p:sp>
        <p:nvSpPr>
          <p:cNvPr id="105" name="矩形 104"/>
          <p:cNvSpPr/>
          <p:nvPr/>
        </p:nvSpPr>
        <p:spPr>
          <a:xfrm rot="16200000" flipH="1">
            <a:off x="-302144" y="4421429"/>
            <a:ext cx="1397966" cy="183127"/>
          </a:xfrm>
          <a:prstGeom prst="rect">
            <a:avLst/>
          </a:prstGeom>
          <a:noFill/>
        </p:spPr>
        <p:txBody>
          <a:bodyPr wrap="square" rtlCol="0">
            <a:spAutoFit/>
          </a:bodyPr>
          <a:lstStyle/>
          <a:p>
            <a:pPr marL="0" marR="0" lvl="0" indent="0" algn="dist" defTabSz="914400" rtl="0" eaLnBrk="1" fontAlgn="auto" latinLnBrk="0" hangingPunct="1">
              <a:lnSpc>
                <a:spcPct val="130000"/>
              </a:lnSpc>
              <a:spcBef>
                <a:spcPts val="0"/>
              </a:spcBef>
              <a:spcAft>
                <a:spcPts val="0"/>
              </a:spcAft>
              <a:buClrTx/>
              <a:buSzTx/>
              <a:buFontTx/>
              <a:buNone/>
              <a:defRPr/>
            </a:pPr>
            <a:r>
              <a:rPr kumimoji="0" lang="en-US" altLang="zh-CN"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rPr>
              <a:t>Course template</a:t>
            </a:r>
            <a:endParaRPr kumimoji="0" lang="zh-CN" altLang="en-US" sz="5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c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rPr>
              <a:t>02</a:t>
            </a:r>
            <a:endParaRPr kumimoji="0" lang="zh-CN" altLang="en-US"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古代文学</a:t>
            </a:r>
            <a:endPar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lvl="0" algn="dist">
              <a:defRPr/>
            </a:pPr>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rPr>
              <a:t>ANCIENT LITERATURE</a:t>
            </a:r>
            <a:endPar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endParaRPr>
          </a:p>
        </p:txBody>
      </p:sp>
      <p:sp>
        <p:nvSpPr>
          <p:cNvPr id="16" name="椭圆 15"/>
          <p:cNvSpPr/>
          <p:nvPr/>
        </p:nvSpPr>
        <p:spPr>
          <a:xfrm>
            <a:off x="4163721" y="1496720"/>
            <a:ext cx="3864558" cy="3864558"/>
          </a:xfrm>
          <a:prstGeom prst="ellipse">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7" name="等腰三角形 16"/>
          <p:cNvSpPr/>
          <p:nvPr/>
        </p:nvSpPr>
        <p:spPr>
          <a:xfrm>
            <a:off x="4677728" y="1874290"/>
            <a:ext cx="2836544" cy="2445296"/>
          </a:xfrm>
          <a:prstGeom prst="triangle">
            <a:avLst/>
          </a:prstGeom>
          <a:noFill/>
          <a:ln w="12700" cap="rnd" cmpd="sng" algn="ctr">
            <a:gradFill flip="none" rotWithShape="1">
              <a:gsLst>
                <a:gs pos="100000">
                  <a:schemeClr val="accent1"/>
                </a:gs>
                <a:gs pos="0">
                  <a:schemeClr val="accent3"/>
                </a:gs>
              </a:gsLst>
              <a:lin ang="8100000" scaled="1"/>
              <a:tileRect/>
            </a:gradFill>
            <a:prstDash val="dash"/>
            <a:roun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mn-cs"/>
            </a:endParaRPr>
          </a:p>
        </p:txBody>
      </p:sp>
      <p:sp>
        <p:nvSpPr>
          <p:cNvPr id="19" name="图形 33"/>
          <p:cNvSpPr/>
          <p:nvPr/>
        </p:nvSpPr>
        <p:spPr>
          <a:xfrm>
            <a:off x="4462463" y="1881187"/>
            <a:ext cx="1633537" cy="2445067"/>
          </a:xfrm>
          <a:custGeom>
            <a:avLst/>
            <a:gdLst>
              <a:gd name="connsiteX0" fmla="*/ 215265 w 1633537"/>
              <a:gd name="connsiteY0" fmla="*/ 2445068 h 2445067"/>
              <a:gd name="connsiteX1" fmla="*/ 0 w 1633537"/>
              <a:gd name="connsiteY1" fmla="*/ 1633538 h 2445067"/>
              <a:gd name="connsiteX2" fmla="*/ 292417 w 1633537"/>
              <a:gd name="connsiteY2" fmla="*/ 701040 h 2445067"/>
              <a:gd name="connsiteX3" fmla="*/ 1633538 w 1633537"/>
              <a:gd name="connsiteY3" fmla="*/ 0 h 2445067"/>
            </a:gdLst>
            <a:ahLst/>
            <a:cxnLst>
              <a:cxn ang="0">
                <a:pos x="connsiteX0" y="connsiteY0"/>
              </a:cxn>
              <a:cxn ang="0">
                <a:pos x="connsiteX1" y="connsiteY1"/>
              </a:cxn>
              <a:cxn ang="0">
                <a:pos x="connsiteX2" y="connsiteY2"/>
              </a:cxn>
              <a:cxn ang="0">
                <a:pos x="connsiteX3" y="connsiteY3"/>
              </a:cxn>
            </a:cxnLst>
            <a:rect l="l" t="t" r="r" b="b"/>
            <a:pathLst>
              <a:path w="1633537" h="2445067">
                <a:moveTo>
                  <a:pt x="215265" y="2445068"/>
                </a:moveTo>
                <a:cubicBezTo>
                  <a:pt x="78105" y="2205990"/>
                  <a:pt x="0" y="1928813"/>
                  <a:pt x="0" y="1633538"/>
                </a:cubicBezTo>
                <a:cubicBezTo>
                  <a:pt x="0" y="1286828"/>
                  <a:pt x="107632" y="964883"/>
                  <a:pt x="292417" y="701040"/>
                </a:cubicBezTo>
                <a:cubicBezTo>
                  <a:pt x="587693" y="277178"/>
                  <a:pt x="1078230" y="0"/>
                  <a:pt x="1633538" y="0"/>
                </a:cubicBezTo>
              </a:path>
            </a:pathLst>
          </a:custGeom>
          <a:noFill/>
          <a:ln w="101600" cap="rnd">
            <a:gradFill>
              <a:gsLst>
                <a:gs pos="100000">
                  <a:schemeClr val="accent4"/>
                </a:gs>
                <a:gs pos="0">
                  <a:schemeClr val="accent3"/>
                </a:gs>
              </a:gsLst>
              <a:lin ang="5400000" scaled="1"/>
            </a:gra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sp>
        <p:nvSpPr>
          <p:cNvPr id="20" name="图形 33"/>
          <p:cNvSpPr/>
          <p:nvPr/>
        </p:nvSpPr>
        <p:spPr>
          <a:xfrm>
            <a:off x="4677727" y="4325302"/>
            <a:ext cx="2836544" cy="822959"/>
          </a:xfrm>
          <a:custGeom>
            <a:avLst/>
            <a:gdLst>
              <a:gd name="connsiteX0" fmla="*/ 2836545 w 2836544"/>
              <a:gd name="connsiteY0" fmla="*/ 0 h 822959"/>
              <a:gd name="connsiteX1" fmla="*/ 1418273 w 2836544"/>
              <a:gd name="connsiteY1" fmla="*/ 822960 h 822959"/>
              <a:gd name="connsiteX2" fmla="*/ 0 w 2836544"/>
              <a:gd name="connsiteY2" fmla="*/ 953 h 822959"/>
            </a:gdLst>
            <a:ahLst/>
            <a:cxnLst>
              <a:cxn ang="0">
                <a:pos x="connsiteX0" y="connsiteY0"/>
              </a:cxn>
              <a:cxn ang="0">
                <a:pos x="connsiteX1" y="connsiteY1"/>
              </a:cxn>
              <a:cxn ang="0">
                <a:pos x="connsiteX2" y="connsiteY2"/>
              </a:cxn>
            </a:cxnLst>
            <a:rect l="l" t="t" r="r" b="b"/>
            <a:pathLst>
              <a:path w="2836544" h="822959">
                <a:moveTo>
                  <a:pt x="2836545" y="0"/>
                </a:moveTo>
                <a:cubicBezTo>
                  <a:pt x="2554605" y="491490"/>
                  <a:pt x="2025015" y="822960"/>
                  <a:pt x="1418273" y="822960"/>
                </a:cubicBezTo>
                <a:cubicBezTo>
                  <a:pt x="811530" y="822960"/>
                  <a:pt x="281940" y="492442"/>
                  <a:pt x="0" y="953"/>
                </a:cubicBezTo>
              </a:path>
            </a:pathLst>
          </a:custGeom>
          <a:noFill/>
          <a:ln w="101600" cap="rnd">
            <a:gradFill flip="none" rotWithShape="1">
              <a:gsLst>
                <a:gs pos="100000">
                  <a:schemeClr val="accent1"/>
                </a:gs>
                <a:gs pos="0">
                  <a:schemeClr val="accent2"/>
                </a:gs>
              </a:gsLst>
              <a:lin ang="10800000" scaled="1"/>
              <a:tileRect/>
            </a:gra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sp>
        <p:nvSpPr>
          <p:cNvPr id="21" name="图形 33"/>
          <p:cNvSpPr/>
          <p:nvPr/>
        </p:nvSpPr>
        <p:spPr>
          <a:xfrm>
            <a:off x="4000500" y="1333499"/>
            <a:ext cx="4191000" cy="4191000"/>
          </a:xfrm>
          <a:custGeom>
            <a:avLst/>
            <a:gdLst>
              <a:gd name="connsiteX0" fmla="*/ 4191000 w 4191000"/>
              <a:gd name="connsiteY0" fmla="*/ 2095500 h 4191000"/>
              <a:gd name="connsiteX1" fmla="*/ 2095500 w 4191000"/>
              <a:gd name="connsiteY1" fmla="*/ 4191000 h 4191000"/>
              <a:gd name="connsiteX2" fmla="*/ 0 w 4191000"/>
              <a:gd name="connsiteY2" fmla="*/ 2095500 h 4191000"/>
              <a:gd name="connsiteX3" fmla="*/ 2095500 w 4191000"/>
              <a:gd name="connsiteY3" fmla="*/ 0 h 4191000"/>
              <a:gd name="connsiteX4" fmla="*/ 4191000 w 4191000"/>
              <a:gd name="connsiteY4" fmla="*/ 2095500 h 4191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1000" h="4191000">
                <a:moveTo>
                  <a:pt x="4191000" y="2095500"/>
                </a:moveTo>
                <a:cubicBezTo>
                  <a:pt x="4191000" y="3252813"/>
                  <a:pt x="3252813" y="4191000"/>
                  <a:pt x="2095500" y="4191000"/>
                </a:cubicBezTo>
                <a:cubicBezTo>
                  <a:pt x="938187" y="4191000"/>
                  <a:pt x="0" y="3252813"/>
                  <a:pt x="0" y="2095500"/>
                </a:cubicBezTo>
                <a:cubicBezTo>
                  <a:pt x="0" y="938187"/>
                  <a:pt x="938187" y="0"/>
                  <a:pt x="2095500" y="0"/>
                </a:cubicBezTo>
                <a:cubicBezTo>
                  <a:pt x="3252813" y="0"/>
                  <a:pt x="4191000" y="938187"/>
                  <a:pt x="4191000" y="2095500"/>
                </a:cubicBezTo>
                <a:close/>
              </a:path>
            </a:pathLst>
          </a:custGeom>
          <a:noFill/>
          <a:ln w="9525" cap="flat">
            <a:no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sp useBgFill="1">
        <p:nvSpPr>
          <p:cNvPr id="64" name="图形 33"/>
          <p:cNvSpPr/>
          <p:nvPr/>
        </p:nvSpPr>
        <p:spPr>
          <a:xfrm>
            <a:off x="4591051" y="4238625"/>
            <a:ext cx="171448" cy="171448"/>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ln w="19050" cap="flat">
            <a:gradFill>
              <a:gsLst>
                <a:gs pos="0">
                  <a:schemeClr val="accent1"/>
                </a:gs>
                <a:gs pos="100000">
                  <a:schemeClr val="accent2"/>
                </a:gs>
              </a:gsLst>
              <a:lin ang="2700000" scaled="0"/>
            </a:gra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sp useBgFill="1">
        <p:nvSpPr>
          <p:cNvPr id="65" name="图形 33"/>
          <p:cNvSpPr/>
          <p:nvPr/>
        </p:nvSpPr>
        <p:spPr>
          <a:xfrm>
            <a:off x="7429501" y="4238625"/>
            <a:ext cx="171448" cy="171448"/>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ln w="19050" cap="flat">
            <a:gradFill>
              <a:gsLst>
                <a:gs pos="0">
                  <a:schemeClr val="accent3"/>
                </a:gs>
                <a:gs pos="100000">
                  <a:schemeClr val="accent4"/>
                </a:gs>
              </a:gsLst>
              <a:lin ang="2700000" scaled="0"/>
            </a:gra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sp useBgFill="1">
        <p:nvSpPr>
          <p:cNvPr id="66" name="图形 33"/>
          <p:cNvSpPr/>
          <p:nvPr/>
        </p:nvSpPr>
        <p:spPr>
          <a:xfrm>
            <a:off x="6010276" y="1790700"/>
            <a:ext cx="171448" cy="171448"/>
          </a:xfrm>
          <a:custGeom>
            <a:avLst/>
            <a:gdLst>
              <a:gd name="connsiteX0" fmla="*/ 114300 w 114300"/>
              <a:gd name="connsiteY0" fmla="*/ 57150 h 114300"/>
              <a:gd name="connsiteX1" fmla="*/ 57150 w 114300"/>
              <a:gd name="connsiteY1" fmla="*/ 114300 h 114300"/>
              <a:gd name="connsiteX2" fmla="*/ 0 w 114300"/>
              <a:gd name="connsiteY2" fmla="*/ 57150 h 114300"/>
              <a:gd name="connsiteX3" fmla="*/ 57150 w 114300"/>
              <a:gd name="connsiteY3" fmla="*/ 0 h 114300"/>
              <a:gd name="connsiteX4" fmla="*/ 114300 w 114300"/>
              <a:gd name="connsiteY4" fmla="*/ 57150 h 114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0" h="114300">
                <a:moveTo>
                  <a:pt x="114300" y="57150"/>
                </a:moveTo>
                <a:cubicBezTo>
                  <a:pt x="114300" y="88713"/>
                  <a:pt x="88713" y="114300"/>
                  <a:pt x="57150" y="114300"/>
                </a:cubicBezTo>
                <a:cubicBezTo>
                  <a:pt x="25587" y="114300"/>
                  <a:pt x="0" y="88713"/>
                  <a:pt x="0" y="57150"/>
                </a:cubicBezTo>
                <a:cubicBezTo>
                  <a:pt x="0" y="25587"/>
                  <a:pt x="25587" y="0"/>
                  <a:pt x="57150" y="0"/>
                </a:cubicBezTo>
                <a:cubicBezTo>
                  <a:pt x="88713" y="0"/>
                  <a:pt x="114300" y="25587"/>
                  <a:pt x="114300" y="57150"/>
                </a:cubicBezTo>
                <a:close/>
              </a:path>
            </a:pathLst>
          </a:custGeom>
          <a:ln w="19050" cap="flat">
            <a:gradFill>
              <a:gsLst>
                <a:gs pos="0">
                  <a:schemeClr val="accent3"/>
                </a:gs>
                <a:gs pos="100000">
                  <a:schemeClr val="accent4"/>
                </a:gs>
              </a:gsLst>
              <a:lin ang="2700000" scaled="0"/>
            </a:gradFill>
            <a:prstDash val="solid"/>
            <a:miter/>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endParaRPr>
          </a:p>
        </p:txBody>
      </p:sp>
      <p:sp>
        <p:nvSpPr>
          <p:cNvPr id="51" name="文本框 50"/>
          <p:cNvSpPr txBox="1"/>
          <p:nvPr/>
        </p:nvSpPr>
        <p:spPr>
          <a:xfrm>
            <a:off x="6875104" y="1665003"/>
            <a:ext cx="615553" cy="1107996"/>
          </a:xfrm>
          <a:prstGeom prst="rect">
            <a:avLst/>
          </a:prstGeom>
          <a:noFill/>
        </p:spPr>
        <p:txBody>
          <a:bodyPr wrap="none" lIns="0" tIns="0" rIns="0" bIns="0">
            <a:spAutoFit/>
          </a:bodyPr>
          <a:lstStyle/>
          <a:p>
            <a:pPr lvl="0">
              <a:defRPr/>
            </a:pPr>
            <a:r>
              <a:rPr lang="zh-CN" altLang="en-US"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a:t>
            </a:r>
            <a:endParaRPr lang="en-US" altLang="zh-CN"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a:p>
            <a:pPr lvl="0">
              <a:defRPr/>
            </a:pPr>
            <a:r>
              <a:rPr lang="zh-CN" altLang="en-US"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标题</a:t>
            </a:r>
            <a:endParaRPr lang="en-US" altLang="zh-CN"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a:p>
            <a:pPr lvl="0">
              <a:defRPr/>
            </a:pPr>
            <a:r>
              <a:rPr lang="zh-CN" altLang="en-US"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文字</a:t>
            </a:r>
            <a:endParaRPr lang="zh-CN" altLang="en-US"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cxnSp>
        <p:nvCxnSpPr>
          <p:cNvPr id="56" name="直接连接符 55"/>
          <p:cNvCxnSpPr/>
          <p:nvPr/>
        </p:nvCxnSpPr>
        <p:spPr>
          <a:xfrm>
            <a:off x="7730204" y="1681164"/>
            <a:ext cx="0" cy="1069363"/>
          </a:xfrm>
          <a:prstGeom prst="line">
            <a:avLst/>
          </a:prstGeom>
          <a:noFill/>
          <a:ln w="6350" cap="flat" cmpd="sng" algn="ctr">
            <a:gradFill>
              <a:gsLst>
                <a:gs pos="0">
                  <a:schemeClr val="accent3"/>
                </a:gs>
                <a:gs pos="100000">
                  <a:schemeClr val="accent4"/>
                </a:gs>
              </a:gsLst>
              <a:lin ang="2700000" scaled="0"/>
            </a:gradFill>
            <a:prstDash val="solid"/>
            <a:miter lim="800000"/>
          </a:ln>
          <a:effectLst/>
        </p:spPr>
      </p:cxnSp>
      <p:sp>
        <p:nvSpPr>
          <p:cNvPr id="62" name="文本框 61"/>
          <p:cNvSpPr txBox="1"/>
          <p:nvPr/>
        </p:nvSpPr>
        <p:spPr>
          <a:xfrm>
            <a:off x="8176450" y="1728791"/>
            <a:ext cx="3352800" cy="184150"/>
          </a:xfrm>
          <a:prstGeom prst="rect">
            <a:avLst/>
          </a:prstGeom>
          <a:noFill/>
        </p:spPr>
        <p:txBody>
          <a:bodyPr wrap="none" lIns="0" tIns="0" rIns="0" bIns="0">
            <a:spAutoFit/>
          </a:bodyPr>
          <a:lstStyle/>
          <a:p>
            <a:pPr lvl="0">
              <a:defRPr/>
            </a:pPr>
            <a:r>
              <a:rPr lang="en-US" altLang="zh-CN"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63" name="椭圆 62"/>
          <p:cNvSpPr/>
          <p:nvPr/>
        </p:nvSpPr>
        <p:spPr>
          <a:xfrm>
            <a:off x="7941177" y="1773203"/>
            <a:ext cx="88516" cy="88516"/>
          </a:xfrm>
          <a:prstGeom prst="ellipse">
            <a:avLst/>
          </a:prstGeom>
          <a:noFill/>
          <a:ln w="12700" cap="flat" cmpd="sng" algn="ctr">
            <a:gradFill>
              <a:gsLst>
                <a:gs pos="100000">
                  <a:schemeClr val="accent4"/>
                </a:gs>
                <a:gs pos="0">
                  <a:schemeClr val="accent3"/>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E7E6E6">
                  <a:lumMod val="2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68" name="文本框 67"/>
          <p:cNvSpPr txBox="1"/>
          <p:nvPr/>
        </p:nvSpPr>
        <p:spPr>
          <a:xfrm>
            <a:off x="8176450" y="2141463"/>
            <a:ext cx="3352800" cy="184150"/>
          </a:xfrm>
          <a:prstGeom prst="rect">
            <a:avLst/>
          </a:prstGeom>
          <a:noFill/>
        </p:spPr>
        <p:txBody>
          <a:bodyPr wrap="none" lIns="0" tIns="0" rIns="0" bIns="0">
            <a:spAutoFit/>
          </a:bodyPr>
          <a:lstStyle/>
          <a:p>
            <a:pPr lvl="0">
              <a:defRPr/>
            </a:pPr>
            <a:r>
              <a:rPr lang="en-US" altLang="zh-CN"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69" name="椭圆 68"/>
          <p:cNvSpPr/>
          <p:nvPr/>
        </p:nvSpPr>
        <p:spPr>
          <a:xfrm>
            <a:off x="7941177" y="2185875"/>
            <a:ext cx="88516" cy="88516"/>
          </a:xfrm>
          <a:prstGeom prst="ellipse">
            <a:avLst/>
          </a:prstGeom>
          <a:noFill/>
          <a:ln w="12700" cap="flat" cmpd="sng" algn="ctr">
            <a:gradFill>
              <a:gsLst>
                <a:gs pos="100000">
                  <a:schemeClr val="accent4"/>
                </a:gs>
                <a:gs pos="0">
                  <a:schemeClr val="accent3"/>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E7E6E6">
                  <a:lumMod val="2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71" name="文本框 70"/>
          <p:cNvSpPr txBox="1"/>
          <p:nvPr/>
        </p:nvSpPr>
        <p:spPr>
          <a:xfrm>
            <a:off x="8176450" y="2554135"/>
            <a:ext cx="3352800" cy="184150"/>
          </a:xfrm>
          <a:prstGeom prst="rect">
            <a:avLst/>
          </a:prstGeom>
          <a:noFill/>
        </p:spPr>
        <p:txBody>
          <a:bodyPr wrap="none" lIns="0" tIns="0" rIns="0" bIns="0">
            <a:spAutoFit/>
          </a:bodyPr>
          <a:lstStyle/>
          <a:p>
            <a:pPr lvl="0">
              <a:defRPr/>
            </a:pPr>
            <a:r>
              <a:rPr lang="en-US" altLang="zh-CN"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点击文本块进行修改内容点击文本块进行修改内容</a:t>
            </a:r>
            <a:endParaRPr lang="zh-CN" altLang="en-US"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72" name="椭圆 71"/>
          <p:cNvSpPr/>
          <p:nvPr/>
        </p:nvSpPr>
        <p:spPr>
          <a:xfrm>
            <a:off x="7941177" y="2598547"/>
            <a:ext cx="88516" cy="88516"/>
          </a:xfrm>
          <a:prstGeom prst="ellipse">
            <a:avLst/>
          </a:prstGeom>
          <a:noFill/>
          <a:ln w="12700" cap="flat" cmpd="sng" algn="ctr">
            <a:gradFill>
              <a:gsLst>
                <a:gs pos="100000">
                  <a:schemeClr val="accent4"/>
                </a:gs>
                <a:gs pos="0">
                  <a:schemeClr val="accent3"/>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E7E6E6">
                  <a:lumMod val="2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74" name="文本框 73"/>
          <p:cNvSpPr txBox="1"/>
          <p:nvPr/>
        </p:nvSpPr>
        <p:spPr>
          <a:xfrm>
            <a:off x="7730204" y="4748619"/>
            <a:ext cx="615553" cy="1107996"/>
          </a:xfrm>
          <a:prstGeom prst="rect">
            <a:avLst/>
          </a:prstGeom>
          <a:noFill/>
        </p:spPr>
        <p:txBody>
          <a:bodyPr wrap="none" lIns="0" tIns="0" rIns="0" bIns="0">
            <a:spAutoFit/>
          </a:bodyPr>
          <a:lstStyle/>
          <a:p>
            <a:pPr lvl="0">
              <a:defRPr/>
            </a:pPr>
            <a:r>
              <a:rPr lang="zh-CN" altLang="en-US"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添加</a:t>
            </a:r>
            <a:endParaRPr lang="en-US" altLang="zh-CN"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a:p>
            <a:pPr lvl="0">
              <a:defRPr/>
            </a:pPr>
            <a:r>
              <a:rPr lang="zh-CN" altLang="en-US"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标题</a:t>
            </a:r>
            <a:endParaRPr lang="en-US" altLang="zh-CN"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a:p>
            <a:pPr lvl="0">
              <a:defRPr/>
            </a:pPr>
            <a:r>
              <a:rPr lang="zh-CN" altLang="en-US"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文字</a:t>
            </a:r>
            <a:endParaRPr lang="zh-CN" altLang="en-US" sz="2400" kern="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endParaRPr>
          </a:p>
        </p:txBody>
      </p:sp>
      <p:cxnSp>
        <p:nvCxnSpPr>
          <p:cNvPr id="75" name="直接连接符 74"/>
          <p:cNvCxnSpPr/>
          <p:nvPr/>
        </p:nvCxnSpPr>
        <p:spPr>
          <a:xfrm>
            <a:off x="8585304" y="4764780"/>
            <a:ext cx="0" cy="1069363"/>
          </a:xfrm>
          <a:prstGeom prst="line">
            <a:avLst/>
          </a:prstGeom>
          <a:noFill/>
          <a:ln w="6350" cap="flat" cmpd="sng" algn="ctr">
            <a:gradFill>
              <a:gsLst>
                <a:gs pos="0">
                  <a:schemeClr val="accent3"/>
                </a:gs>
                <a:gs pos="100000">
                  <a:schemeClr val="accent4"/>
                </a:gs>
              </a:gsLst>
              <a:lin ang="2700000" scaled="0"/>
            </a:gradFill>
            <a:prstDash val="solid"/>
            <a:miter lim="800000"/>
          </a:ln>
          <a:effectLst/>
        </p:spPr>
      </p:cxnSp>
      <p:sp>
        <p:nvSpPr>
          <p:cNvPr id="76" name="文本框 75"/>
          <p:cNvSpPr txBox="1"/>
          <p:nvPr/>
        </p:nvSpPr>
        <p:spPr>
          <a:xfrm>
            <a:off x="9031550" y="4812407"/>
            <a:ext cx="1676400" cy="184150"/>
          </a:xfrm>
          <a:prstGeom prst="rect">
            <a:avLst/>
          </a:prstGeom>
          <a:noFill/>
        </p:spPr>
        <p:txBody>
          <a:bodyPr wrap="none" lIns="0" tIns="0" rIns="0" bIns="0">
            <a:spAutoFit/>
          </a:bodyPr>
          <a:lstStyle/>
          <a:p>
            <a:pPr lvl="0">
              <a:defRPr/>
            </a:pPr>
            <a:r>
              <a:rPr lang="en-US" altLang="zh-CN"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77" name="椭圆 76"/>
          <p:cNvSpPr/>
          <p:nvPr/>
        </p:nvSpPr>
        <p:spPr>
          <a:xfrm>
            <a:off x="8796277" y="4856819"/>
            <a:ext cx="88516" cy="88516"/>
          </a:xfrm>
          <a:prstGeom prst="ellipse">
            <a:avLst/>
          </a:prstGeom>
          <a:noFill/>
          <a:ln w="12700" cap="flat" cmpd="sng" algn="ctr">
            <a:gradFill>
              <a:gsLst>
                <a:gs pos="100000">
                  <a:schemeClr val="accent4"/>
                </a:gs>
                <a:gs pos="0">
                  <a:schemeClr val="accent3"/>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E7E6E6">
                  <a:lumMod val="2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78" name="文本框 77"/>
          <p:cNvSpPr txBox="1"/>
          <p:nvPr/>
        </p:nvSpPr>
        <p:spPr>
          <a:xfrm>
            <a:off x="9031550" y="5225079"/>
            <a:ext cx="1676400" cy="184150"/>
          </a:xfrm>
          <a:prstGeom prst="rect">
            <a:avLst/>
          </a:prstGeom>
          <a:noFill/>
        </p:spPr>
        <p:txBody>
          <a:bodyPr wrap="none" lIns="0" tIns="0" rIns="0" bIns="0">
            <a:spAutoFit/>
          </a:bodyPr>
          <a:lstStyle/>
          <a:p>
            <a:pPr lvl="0">
              <a:defRPr/>
            </a:pPr>
            <a:r>
              <a:rPr lang="en-US" altLang="zh-CN"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79" name="椭圆 78"/>
          <p:cNvSpPr/>
          <p:nvPr/>
        </p:nvSpPr>
        <p:spPr>
          <a:xfrm>
            <a:off x="8796277" y="5269491"/>
            <a:ext cx="88516" cy="88516"/>
          </a:xfrm>
          <a:prstGeom prst="ellipse">
            <a:avLst/>
          </a:prstGeom>
          <a:noFill/>
          <a:ln w="12700" cap="flat" cmpd="sng" algn="ctr">
            <a:gradFill>
              <a:gsLst>
                <a:gs pos="100000">
                  <a:schemeClr val="accent4"/>
                </a:gs>
                <a:gs pos="0">
                  <a:schemeClr val="accent3"/>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E7E6E6">
                  <a:lumMod val="2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0" name="文本框 79"/>
          <p:cNvSpPr txBox="1"/>
          <p:nvPr/>
        </p:nvSpPr>
        <p:spPr>
          <a:xfrm>
            <a:off x="9031550" y="5637751"/>
            <a:ext cx="1676400" cy="184150"/>
          </a:xfrm>
          <a:prstGeom prst="rect">
            <a:avLst/>
          </a:prstGeom>
          <a:noFill/>
        </p:spPr>
        <p:txBody>
          <a:bodyPr wrap="none" lIns="0" tIns="0" rIns="0" bIns="0">
            <a:spAutoFit/>
          </a:bodyPr>
          <a:lstStyle/>
          <a:p>
            <a:pPr lvl="0">
              <a:defRPr/>
            </a:pPr>
            <a:r>
              <a:rPr lang="en-US" altLang="zh-CN"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81" name="椭圆 80"/>
          <p:cNvSpPr/>
          <p:nvPr/>
        </p:nvSpPr>
        <p:spPr>
          <a:xfrm>
            <a:off x="8796277" y="5682163"/>
            <a:ext cx="88516" cy="88516"/>
          </a:xfrm>
          <a:prstGeom prst="ellipse">
            <a:avLst/>
          </a:prstGeom>
          <a:noFill/>
          <a:ln w="12700" cap="flat" cmpd="sng" algn="ctr">
            <a:gradFill>
              <a:gsLst>
                <a:gs pos="100000">
                  <a:schemeClr val="accent4"/>
                </a:gs>
                <a:gs pos="0">
                  <a:schemeClr val="accent3"/>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E7E6E6">
                  <a:lumMod val="2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2" name="文本框 81"/>
          <p:cNvSpPr txBox="1"/>
          <p:nvPr/>
        </p:nvSpPr>
        <p:spPr>
          <a:xfrm>
            <a:off x="3673542" y="4319586"/>
            <a:ext cx="615553" cy="1107996"/>
          </a:xfrm>
          <a:prstGeom prst="rect">
            <a:avLst/>
          </a:prstGeom>
          <a:noFill/>
        </p:spPr>
        <p:txBody>
          <a:bodyPr wrap="none" lIns="0" tIns="0" rIns="0" bIns="0">
            <a:spAutoFit/>
          </a:bodyPr>
          <a:lstStyle/>
          <a:p>
            <a:pPr lvl="0">
              <a:defRPr/>
            </a:pPr>
            <a:r>
              <a:rPr lang="zh-CN" altLang="en-US" sz="2400" kern="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添加</a:t>
            </a:r>
            <a:endParaRPr lang="en-US" altLang="zh-CN" sz="2400" kern="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a:p>
            <a:pPr lvl="0">
              <a:defRPr/>
            </a:pPr>
            <a:r>
              <a:rPr lang="zh-CN" altLang="en-US" sz="2400" kern="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标题</a:t>
            </a:r>
            <a:endParaRPr lang="en-US" altLang="zh-CN" sz="2400" kern="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a:p>
            <a:pPr lvl="0">
              <a:defRPr/>
            </a:pPr>
            <a:r>
              <a:rPr lang="zh-CN" altLang="en-US" sz="2400" kern="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文字</a:t>
            </a:r>
            <a:endParaRPr lang="zh-CN" altLang="en-US" sz="2400" kern="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endParaRPr>
          </a:p>
        </p:txBody>
      </p:sp>
      <p:cxnSp>
        <p:nvCxnSpPr>
          <p:cNvPr id="83" name="直接连接符 82"/>
          <p:cNvCxnSpPr/>
          <p:nvPr/>
        </p:nvCxnSpPr>
        <p:spPr>
          <a:xfrm>
            <a:off x="3403890" y="4335747"/>
            <a:ext cx="0" cy="1069363"/>
          </a:xfrm>
          <a:prstGeom prst="line">
            <a:avLst/>
          </a:prstGeom>
          <a:noFill/>
          <a:ln w="6350" cap="flat" cmpd="sng" algn="ctr">
            <a:gradFill>
              <a:gsLst>
                <a:gs pos="0">
                  <a:schemeClr val="accent1"/>
                </a:gs>
                <a:gs pos="100000">
                  <a:schemeClr val="accent2"/>
                </a:gs>
              </a:gsLst>
              <a:lin ang="2700000" scaled="0"/>
            </a:gradFill>
            <a:prstDash val="solid"/>
            <a:miter lim="800000"/>
          </a:ln>
          <a:effectLst/>
        </p:spPr>
      </p:cxnSp>
      <p:sp>
        <p:nvSpPr>
          <p:cNvPr id="84" name="文本框 83"/>
          <p:cNvSpPr txBox="1"/>
          <p:nvPr/>
        </p:nvSpPr>
        <p:spPr>
          <a:xfrm>
            <a:off x="829207" y="4383374"/>
            <a:ext cx="1676400" cy="184150"/>
          </a:xfrm>
          <a:prstGeom prst="rect">
            <a:avLst/>
          </a:prstGeom>
          <a:noFill/>
        </p:spPr>
        <p:txBody>
          <a:bodyPr wrap="none" lIns="0" tIns="0" rIns="0" bIns="0">
            <a:spAutoFit/>
          </a:bodyPr>
          <a:lstStyle/>
          <a:p>
            <a:pPr lvl="0">
              <a:defRPr/>
            </a:pPr>
            <a:r>
              <a:rPr lang="en-US" altLang="zh-CN"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85" name="椭圆 84"/>
          <p:cNvSpPr/>
          <p:nvPr/>
        </p:nvSpPr>
        <p:spPr>
          <a:xfrm>
            <a:off x="593934" y="4427786"/>
            <a:ext cx="88516" cy="88516"/>
          </a:xfrm>
          <a:prstGeom prst="ellipse">
            <a:avLst/>
          </a:prstGeom>
          <a:noFill/>
          <a:ln w="12700" cap="flat" cmpd="sng" algn="ctr">
            <a:gradFill>
              <a:gsLst>
                <a:gs pos="100000">
                  <a:schemeClr val="accent2"/>
                </a:gs>
                <a:gs pos="0">
                  <a:schemeClr val="accent1"/>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E7E6E6">
                  <a:lumMod val="2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6" name="文本框 85"/>
          <p:cNvSpPr txBox="1"/>
          <p:nvPr/>
        </p:nvSpPr>
        <p:spPr>
          <a:xfrm>
            <a:off x="829207" y="4796046"/>
            <a:ext cx="1676400" cy="184150"/>
          </a:xfrm>
          <a:prstGeom prst="rect">
            <a:avLst/>
          </a:prstGeom>
          <a:noFill/>
        </p:spPr>
        <p:txBody>
          <a:bodyPr wrap="none" lIns="0" tIns="0" rIns="0" bIns="0">
            <a:spAutoFit/>
          </a:bodyPr>
          <a:lstStyle/>
          <a:p>
            <a:pPr lvl="0">
              <a:defRPr/>
            </a:pPr>
            <a:r>
              <a:rPr lang="en-US" altLang="zh-CN"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87" name="椭圆 86"/>
          <p:cNvSpPr/>
          <p:nvPr/>
        </p:nvSpPr>
        <p:spPr>
          <a:xfrm>
            <a:off x="593934" y="4840458"/>
            <a:ext cx="88516" cy="88516"/>
          </a:xfrm>
          <a:prstGeom prst="ellipse">
            <a:avLst/>
          </a:prstGeom>
          <a:noFill/>
          <a:ln w="12700" cap="flat" cmpd="sng" algn="ctr">
            <a:gradFill>
              <a:gsLst>
                <a:gs pos="100000">
                  <a:schemeClr val="accent2"/>
                </a:gs>
                <a:gs pos="0">
                  <a:schemeClr val="accent1"/>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E7E6E6">
                  <a:lumMod val="25000"/>
                </a:srgbClr>
              </a:solidFill>
              <a:effectLst/>
              <a:uLnTx/>
              <a:uFillTx/>
              <a:latin typeface="思源黑体 CN Light" panose="020B0300000000000000" pitchFamily="34" charset="-122"/>
              <a:ea typeface="思源黑体 CN Light" panose="020B0300000000000000" pitchFamily="34" charset="-122"/>
              <a:cs typeface="+mn-cs"/>
            </a:endParaRPr>
          </a:p>
        </p:txBody>
      </p:sp>
      <p:sp>
        <p:nvSpPr>
          <p:cNvPr id="88" name="文本框 87"/>
          <p:cNvSpPr txBox="1"/>
          <p:nvPr/>
        </p:nvSpPr>
        <p:spPr>
          <a:xfrm>
            <a:off x="829207" y="5208718"/>
            <a:ext cx="1676400" cy="184150"/>
          </a:xfrm>
          <a:prstGeom prst="rect">
            <a:avLst/>
          </a:prstGeom>
          <a:noFill/>
        </p:spPr>
        <p:txBody>
          <a:bodyPr wrap="none" lIns="0" tIns="0" rIns="0" bIns="0">
            <a:spAutoFit/>
          </a:bodyPr>
          <a:lstStyle/>
          <a:p>
            <a:pPr lvl="0">
              <a:defRPr/>
            </a:pPr>
            <a:r>
              <a:rPr lang="en-US" altLang="zh-CN"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black">
                  <a:lumMod val="85000"/>
                  <a:lumOff val="15000"/>
                </a:prstClr>
              </a:solidFill>
              <a:latin typeface="思源黑体 CN Light" panose="020B0300000000000000" pitchFamily="34" charset="-122"/>
              <a:ea typeface="思源黑体 CN Light" panose="020B0300000000000000" pitchFamily="34" charset="-122"/>
            </a:endParaRPr>
          </a:p>
        </p:txBody>
      </p:sp>
      <p:sp>
        <p:nvSpPr>
          <p:cNvPr id="89" name="椭圆 88"/>
          <p:cNvSpPr/>
          <p:nvPr/>
        </p:nvSpPr>
        <p:spPr>
          <a:xfrm>
            <a:off x="593934" y="5253130"/>
            <a:ext cx="88516" cy="88516"/>
          </a:xfrm>
          <a:prstGeom prst="ellipse">
            <a:avLst/>
          </a:prstGeom>
          <a:noFill/>
          <a:ln w="12700" cap="flat" cmpd="sng" algn="ctr">
            <a:gradFill>
              <a:gsLst>
                <a:gs pos="100000">
                  <a:schemeClr val="accent2"/>
                </a:gs>
                <a:gs pos="0">
                  <a:schemeClr val="accent1"/>
                </a:gs>
              </a:gsLst>
              <a:lin ang="2700000" scaled="0"/>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E7E6E6">
                  <a:lumMod val="25000"/>
                </a:srgbClr>
              </a:solidFill>
              <a:effectLst/>
              <a:uLnTx/>
              <a:uFillTx/>
              <a:latin typeface="思源黑体 CN Light" panose="020B0300000000000000" pitchFamily="34" charset="-122"/>
              <a:ea typeface="思源黑体 CN Light" panose="020B0300000000000000" pitchFamily="34" charset="-122"/>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1"/>
          <p:cNvSpPr/>
          <p:nvPr/>
        </p:nvSpPr>
        <p:spPr>
          <a:xfrm>
            <a:off x="232230" y="167262"/>
            <a:ext cx="11727542" cy="6523476"/>
          </a:xfrm>
          <a:prstGeom prst="roundRect">
            <a:avLst>
              <a:gd name="adj" fmla="val 1760"/>
            </a:avLst>
          </a:prstGeom>
          <a:solidFill>
            <a:schemeClr val="bg1"/>
          </a:solidFill>
          <a:ln w="6350" cap="flat" cmpd="sng" algn="ctr">
            <a:gradFill>
              <a:gsLst>
                <a:gs pos="0">
                  <a:schemeClr val="accent3"/>
                </a:gs>
                <a:gs pos="100000">
                  <a:schemeClr val="accent4"/>
                </a:gs>
              </a:gsLst>
              <a:lin ang="2700000" scaled="0"/>
            </a:gradFill>
            <a:prstDash val="solid"/>
            <a:miter lim="800000"/>
          </a:ln>
          <a:effectLst>
            <a:outerShdw blurRad="127000" dist="38100" dir="2700000" algn="tl" rotWithShape="0">
              <a:schemeClr val="accent2">
                <a:alpha val="2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5" name="矩形: 圆角 4"/>
          <p:cNvSpPr/>
          <p:nvPr/>
        </p:nvSpPr>
        <p:spPr>
          <a:xfrm>
            <a:off x="11348192" y="493533"/>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6" name="矩形: 圆角 5"/>
          <p:cNvSpPr/>
          <p:nvPr/>
        </p:nvSpPr>
        <p:spPr>
          <a:xfrm>
            <a:off x="11348192" y="594924"/>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7" name="矩形: 圆角 6"/>
          <p:cNvSpPr/>
          <p:nvPr/>
        </p:nvSpPr>
        <p:spPr>
          <a:xfrm>
            <a:off x="11348192" y="702811"/>
            <a:ext cx="312184" cy="39260"/>
          </a:xfrm>
          <a:prstGeom prst="roundRect">
            <a:avLst>
              <a:gd name="adj" fmla="val 50000"/>
            </a:avLst>
          </a:prstGeom>
          <a:gradFill>
            <a:gsLst>
              <a:gs pos="0">
                <a:schemeClr val="accent3"/>
              </a:gs>
              <a:gs pos="100000">
                <a:schemeClr val="accent4"/>
              </a:gs>
            </a:gsLst>
            <a:lin ang="2700000" scaled="1"/>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a:solidFill>
                <a:prstClr val="white"/>
              </a:solidFill>
              <a:latin typeface="思源宋体 CN Heavy" panose="02020900000000000000" pitchFamily="18" charset="-122"/>
              <a:ea typeface="思源宋体 CN Heavy" panose="02020900000000000000" pitchFamily="18" charset="-122"/>
            </a:endParaRPr>
          </a:p>
        </p:txBody>
      </p:sp>
      <p:sp>
        <p:nvSpPr>
          <p:cNvPr id="9" name="文本框 8"/>
          <p:cNvSpPr txBox="1"/>
          <p:nvPr/>
        </p:nvSpPr>
        <p:spPr>
          <a:xfrm>
            <a:off x="650392" y="334524"/>
            <a:ext cx="625172" cy="615553"/>
          </a:xfrm>
          <a:prstGeom prst="rect">
            <a:avLst/>
          </a:prstGeom>
          <a:noFill/>
        </p:spPr>
        <p:txBody>
          <a:bodyPr wrap="non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rPr>
              <a:t>02</a:t>
            </a:r>
            <a:endParaRPr kumimoji="0" lang="zh-CN" altLang="en-US" sz="4000" i="0" u="none" strike="noStrike" kern="1200" cap="none" spc="0" normalizeH="0" baseline="0" noProof="0" dirty="0">
              <a:ln>
                <a:noFill/>
              </a:ln>
              <a:gradFill>
                <a:gsLst>
                  <a:gs pos="100000">
                    <a:schemeClr val="accent4"/>
                  </a:gs>
                  <a:gs pos="0">
                    <a:schemeClr val="accent3"/>
                  </a:gs>
                </a:gsLst>
                <a:lin ang="2700000" scaled="0"/>
              </a:gradFill>
              <a:effectLst/>
              <a:uLnTx/>
              <a:uFillTx/>
              <a:latin typeface="思源宋体 CN Heavy" panose="02020900000000000000" pitchFamily="18" charset="-122"/>
              <a:ea typeface="思源宋体 CN Heavy" panose="02020900000000000000" pitchFamily="18" charset="-122"/>
            </a:endParaRPr>
          </a:p>
        </p:txBody>
      </p:sp>
      <p:sp>
        <p:nvSpPr>
          <p:cNvPr id="10" name="文本框 9"/>
          <p:cNvSpPr txBox="1"/>
          <p:nvPr/>
        </p:nvSpPr>
        <p:spPr>
          <a:xfrm>
            <a:off x="1538721" y="400632"/>
            <a:ext cx="1025922" cy="307777"/>
          </a:xfrm>
          <a:prstGeom prst="rect">
            <a:avLst/>
          </a:prstGeom>
          <a:noFill/>
        </p:spPr>
        <p:txBody>
          <a:bodyPr wrap="none" lIns="0" tIns="0" rIns="0" bIns="0" rtlCol="0">
            <a:spAutoFit/>
          </a:bodyPr>
          <a:lstStyle/>
          <a:p>
            <a:pPr lvl="0">
              <a:defRPr/>
            </a:pPr>
            <a:r>
              <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rPr>
              <a:t>古代文学</a:t>
            </a:r>
            <a:endParaRPr lang="zh-CN" altLang="en-US" sz="2000" dirty="0">
              <a:solidFill>
                <a:schemeClr val="tx1">
                  <a:lumMod val="75000"/>
                  <a:lumOff val="25000"/>
                </a:schemeClr>
              </a:solidFill>
              <a:latin typeface="思源宋体 CN Heavy" panose="02020900000000000000" pitchFamily="18" charset="-122"/>
              <a:ea typeface="思源宋体 CN Heavy" panose="02020900000000000000" pitchFamily="18" charset="-122"/>
            </a:endParaRPr>
          </a:p>
        </p:txBody>
      </p:sp>
      <p:sp>
        <p:nvSpPr>
          <p:cNvPr id="11" name="文本框 10"/>
          <p:cNvSpPr txBox="1"/>
          <p:nvPr/>
        </p:nvSpPr>
        <p:spPr>
          <a:xfrm>
            <a:off x="1567749" y="742067"/>
            <a:ext cx="2247700" cy="161583"/>
          </a:xfrm>
          <a:prstGeom prst="rect">
            <a:avLst/>
          </a:prstGeom>
        </p:spPr>
        <p:txBody>
          <a:bodyPr wrap="square" lIns="0" tIns="0" rIns="0" bIns="0">
            <a:spAutoFit/>
          </a:bodyPr>
          <a:lstStyle>
            <a:defPPr>
              <a:defRPr lang="zh-CN"/>
            </a:defPPr>
            <a:lvl1pPr>
              <a:defRPr sz="1400">
                <a:solidFill>
                  <a:schemeClr val="bg2">
                    <a:lumMod val="75000"/>
                  </a:schemeClr>
                </a:solidFill>
              </a:defRPr>
            </a:lvl1pPr>
          </a:lstStyle>
          <a:p>
            <a:pPr lvl="0" algn="dist">
              <a:defRPr/>
            </a:pPr>
            <a:r>
              <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rPr>
              <a:t>ANCIENT LITERATURE</a:t>
            </a:r>
            <a:endParaRPr lang="en-US" altLang="zh-CN" sz="1050" dirty="0">
              <a:solidFill>
                <a:srgbClr val="E6E4E4">
                  <a:lumMod val="75000"/>
                </a:srgbClr>
              </a:solidFill>
              <a:latin typeface="思源黑体 CN Light" panose="020B0300000000000000" pitchFamily="34" charset="-122"/>
              <a:ea typeface="思源黑体 CN Light" panose="020B0300000000000000" pitchFamily="34" charset="-122"/>
            </a:endParaRPr>
          </a:p>
        </p:txBody>
      </p:sp>
      <p:sp>
        <p:nvSpPr>
          <p:cNvPr id="36" name="矩形 35"/>
          <p:cNvSpPr/>
          <p:nvPr/>
        </p:nvSpPr>
        <p:spPr>
          <a:xfrm>
            <a:off x="1459611" y="1782396"/>
            <a:ext cx="9272777" cy="3919876"/>
          </a:xfrm>
          <a:prstGeom prst="rect">
            <a:avLst/>
          </a:prstGeom>
          <a:solidFill>
            <a:schemeClr val="bg1"/>
          </a:solidFill>
          <a:ln w="6350" cap="flat" cmpd="sng" algn="ctr">
            <a:gradFill>
              <a:gsLst>
                <a:gs pos="100000">
                  <a:schemeClr val="accent1"/>
                </a:gs>
                <a:gs pos="0">
                  <a:schemeClr val="accent3"/>
                </a:gs>
              </a:gsLst>
              <a:lin ang="2700000" scaled="0"/>
            </a:gradFill>
            <a:prstDash val="solid"/>
            <a:miter lim="800000"/>
          </a:ln>
          <a:effectLst>
            <a:outerShdw blurRad="127000" dist="38100" dir="2700000" algn="tl" rotWithShape="0">
              <a:schemeClr val="accent2">
                <a:alpha val="20000"/>
              </a:schemeClr>
            </a:out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cxnSp>
        <p:nvCxnSpPr>
          <p:cNvPr id="39" name="直接箭头连接符 38"/>
          <p:cNvCxnSpPr/>
          <p:nvPr/>
        </p:nvCxnSpPr>
        <p:spPr>
          <a:xfrm>
            <a:off x="1097280" y="3742334"/>
            <a:ext cx="9997440" cy="0"/>
          </a:xfrm>
          <a:prstGeom prst="straightConnector1">
            <a:avLst/>
          </a:prstGeom>
          <a:noFill/>
          <a:ln w="50800" cap="flat" cmpd="sng" algn="ctr">
            <a:gradFill>
              <a:gsLst>
                <a:gs pos="0">
                  <a:schemeClr val="accent1"/>
                </a:gs>
                <a:gs pos="100000">
                  <a:schemeClr val="accent2"/>
                </a:gs>
              </a:gsLst>
              <a:lin ang="0" scaled="0"/>
            </a:gradFill>
            <a:prstDash val="solid"/>
            <a:miter lim="800000"/>
            <a:headEnd type="stealth" w="lg" len="lg"/>
            <a:tailEnd type="stealth" w="lg" len="lg"/>
          </a:ln>
          <a:effectLst/>
          <a:scene3d>
            <a:camera prst="orthographicFront"/>
            <a:lightRig rig="contrasting" dir="t"/>
          </a:scene3d>
        </p:spPr>
      </p:cxnSp>
      <p:cxnSp>
        <p:nvCxnSpPr>
          <p:cNvPr id="40" name="直接箭头连接符 39"/>
          <p:cNvCxnSpPr/>
          <p:nvPr/>
        </p:nvCxnSpPr>
        <p:spPr>
          <a:xfrm>
            <a:off x="6096000" y="1283214"/>
            <a:ext cx="0" cy="4918240"/>
          </a:xfrm>
          <a:prstGeom prst="straightConnector1">
            <a:avLst/>
          </a:prstGeom>
          <a:noFill/>
          <a:ln w="50800" cap="flat" cmpd="sng" algn="ctr">
            <a:gradFill>
              <a:gsLst>
                <a:gs pos="0">
                  <a:schemeClr val="accent3"/>
                </a:gs>
                <a:gs pos="100000">
                  <a:schemeClr val="accent4"/>
                </a:gs>
              </a:gsLst>
              <a:lin ang="2700000" scaled="0"/>
            </a:gradFill>
            <a:prstDash val="solid"/>
            <a:miter lim="800000"/>
            <a:headEnd type="stealth" w="lg" len="lg"/>
            <a:tailEnd type="stealth" w="lg" len="lg"/>
          </a:ln>
          <a:effectLst/>
          <a:scene3d>
            <a:camera prst="orthographicFront"/>
            <a:lightRig rig="contrasting" dir="t"/>
          </a:scene3d>
        </p:spPr>
      </p:cxnSp>
      <p:sp useBgFill="1">
        <p:nvSpPr>
          <p:cNvPr id="38" name="椭圆 37"/>
          <p:cNvSpPr/>
          <p:nvPr/>
        </p:nvSpPr>
        <p:spPr>
          <a:xfrm>
            <a:off x="5901506" y="3547840"/>
            <a:ext cx="388988" cy="388988"/>
          </a:xfrm>
          <a:prstGeom prst="ellipse">
            <a:avLst/>
          </a:prstGeom>
          <a:gradFill flip="none" rotWithShape="0">
            <a:gsLst>
              <a:gs pos="0">
                <a:schemeClr val="accent3"/>
              </a:gs>
              <a:gs pos="100000">
                <a:schemeClr val="accent4"/>
              </a:gs>
            </a:gsLst>
            <a:lin ang="2700000" scaled="1"/>
            <a:tileRect/>
          </a:gradFill>
          <a:ln w="12700" cap="flat" cmpd="sng" algn="ctr">
            <a:noFill/>
            <a:prstDash val="solid"/>
            <a:miter lim="800000"/>
          </a:ln>
          <a:effectLst>
            <a:outerShdw blurRad="127000" dist="38100" dir="2700000" algn="tl" rotWithShape="0">
              <a:schemeClr val="accent4">
                <a:alpha val="30000"/>
              </a:schemeClr>
            </a:outerShdw>
          </a:effectLst>
        </p:spPr>
        <p:txBody>
          <a:bodyPr rtlCol="0" anchor="ctr"/>
          <a:lstStyle/>
          <a:p>
            <a:pPr algn="ctr"/>
            <a:endParaRPr lang="zh-CN" altLang="en-US" kern="0" dirty="0">
              <a:solidFill>
                <a:prstClr val="white"/>
              </a:solidFill>
              <a:latin typeface="思源宋体 CN Heavy" panose="02020900000000000000" pitchFamily="18" charset="-122"/>
              <a:ea typeface="思源宋体 CN Heavy" panose="02020900000000000000" pitchFamily="18" charset="-122"/>
            </a:endParaRPr>
          </a:p>
        </p:txBody>
      </p:sp>
      <p:sp>
        <p:nvSpPr>
          <p:cNvPr id="41" name="文本框 40"/>
          <p:cNvSpPr txBox="1"/>
          <p:nvPr/>
        </p:nvSpPr>
        <p:spPr>
          <a:xfrm>
            <a:off x="2078349" y="1765371"/>
            <a:ext cx="2990163" cy="769441"/>
          </a:xfrm>
          <a:prstGeom prst="rect">
            <a:avLst/>
          </a:prstGeom>
          <a:noFill/>
        </p:spPr>
        <p:txBody>
          <a:bodyPr wrap="square" rtlCol="0" anchor="ctr">
            <a:spAutoFit/>
          </a:bodyPr>
          <a:lstStyle/>
          <a:p>
            <a:pPr>
              <a:defRPr/>
            </a:pPr>
            <a:r>
              <a:rPr lang="en-US" altLang="zh-CN" sz="44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S</a:t>
            </a:r>
            <a:r>
              <a:rPr lang="en-US" altLang="zh-CN" sz="2800" dirty="0">
                <a:solidFill>
                  <a:prstClr val="black">
                    <a:lumMod val="65000"/>
                    <a:lumOff val="35000"/>
                  </a:prstClr>
                </a:solidFill>
                <a:latin typeface="思源黑体 CN Light" panose="020B0300000000000000" pitchFamily="34" charset="-122"/>
                <a:ea typeface="思源黑体 CN Light" panose="020B0300000000000000" pitchFamily="34" charset="-122"/>
              </a:rPr>
              <a:t>trengths</a:t>
            </a:r>
            <a:endParaRPr lang="zh-CN" altLang="en-US" sz="4400" dirty="0">
              <a:solidFill>
                <a:prstClr val="black">
                  <a:lumMod val="65000"/>
                  <a:lumOff val="35000"/>
                </a:prstClr>
              </a:solidFill>
              <a:latin typeface="思源黑体 CN Light" panose="020B0300000000000000" pitchFamily="34" charset="-122"/>
              <a:ea typeface="思源黑体 CN Light" panose="020B0300000000000000" pitchFamily="34" charset="-122"/>
            </a:endParaRPr>
          </a:p>
        </p:txBody>
      </p:sp>
      <p:sp>
        <p:nvSpPr>
          <p:cNvPr id="42" name="文本框 41"/>
          <p:cNvSpPr txBox="1"/>
          <p:nvPr/>
        </p:nvSpPr>
        <p:spPr>
          <a:xfrm>
            <a:off x="6621774" y="1765371"/>
            <a:ext cx="2990163" cy="769441"/>
          </a:xfrm>
          <a:prstGeom prst="rect">
            <a:avLst/>
          </a:prstGeom>
          <a:noFill/>
        </p:spPr>
        <p:txBody>
          <a:bodyPr wrap="square" rtlCol="0" anchor="ctr">
            <a:spAutoFit/>
          </a:bodyPr>
          <a:lstStyle/>
          <a:p>
            <a:pPr>
              <a:defRPr/>
            </a:pPr>
            <a:r>
              <a:rPr lang="en-US" altLang="zh-CN" sz="440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W</a:t>
            </a:r>
            <a:r>
              <a:rPr lang="en-US" altLang="zh-CN" sz="2800" dirty="0">
                <a:solidFill>
                  <a:prstClr val="black">
                    <a:lumMod val="65000"/>
                    <a:lumOff val="35000"/>
                  </a:prstClr>
                </a:solidFill>
                <a:latin typeface="思源黑体 CN Light" panose="020B0300000000000000" pitchFamily="34" charset="-122"/>
                <a:ea typeface="思源黑体 CN Light" panose="020B0300000000000000" pitchFamily="34" charset="-122"/>
              </a:rPr>
              <a:t>eaknesses</a:t>
            </a:r>
            <a:endParaRPr lang="zh-CN" altLang="en-US" sz="4400" dirty="0">
              <a:solidFill>
                <a:prstClr val="black">
                  <a:lumMod val="65000"/>
                  <a:lumOff val="35000"/>
                </a:prstClr>
              </a:solidFill>
              <a:latin typeface="思源黑体 CN Light" panose="020B0300000000000000" pitchFamily="34" charset="-122"/>
              <a:ea typeface="思源黑体 CN Light" panose="020B0300000000000000" pitchFamily="34" charset="-122"/>
            </a:endParaRPr>
          </a:p>
        </p:txBody>
      </p:sp>
      <p:sp>
        <p:nvSpPr>
          <p:cNvPr id="43" name="文本框 42"/>
          <p:cNvSpPr txBox="1"/>
          <p:nvPr/>
        </p:nvSpPr>
        <p:spPr>
          <a:xfrm>
            <a:off x="2078349" y="3775146"/>
            <a:ext cx="2990163" cy="769441"/>
          </a:xfrm>
          <a:prstGeom prst="rect">
            <a:avLst/>
          </a:prstGeom>
          <a:noFill/>
        </p:spPr>
        <p:txBody>
          <a:bodyPr wrap="square" rtlCol="0" anchor="ctr">
            <a:spAutoFit/>
          </a:bodyPr>
          <a:lstStyle/>
          <a:p>
            <a:pPr>
              <a:defRPr/>
            </a:pPr>
            <a:r>
              <a:rPr lang="en-US" altLang="zh-CN" sz="4400" dirty="0">
                <a:gradFill>
                  <a:gsLst>
                    <a:gs pos="0">
                      <a:schemeClr val="accent1"/>
                    </a:gs>
                    <a:gs pos="100000">
                      <a:schemeClr val="accent2"/>
                    </a:gs>
                  </a:gsLst>
                  <a:lin ang="2700000" scaled="0"/>
                </a:gradFill>
                <a:latin typeface="思源宋体 CN Heavy" panose="02020900000000000000" pitchFamily="18" charset="-122"/>
                <a:ea typeface="思源宋体 CN Heavy" panose="02020900000000000000" pitchFamily="18" charset="-122"/>
              </a:rPr>
              <a:t>O</a:t>
            </a:r>
            <a:r>
              <a:rPr lang="en-US" altLang="zh-CN" sz="2800" dirty="0">
                <a:solidFill>
                  <a:prstClr val="black">
                    <a:lumMod val="65000"/>
                    <a:lumOff val="35000"/>
                  </a:prstClr>
                </a:solidFill>
                <a:latin typeface="思源黑体 CN Light" panose="020B0300000000000000" pitchFamily="34" charset="-122"/>
                <a:ea typeface="思源黑体 CN Light" panose="020B0300000000000000" pitchFamily="34" charset="-122"/>
              </a:rPr>
              <a:t>pportunities</a:t>
            </a:r>
            <a:endParaRPr lang="zh-CN" altLang="en-US" sz="4400" dirty="0">
              <a:solidFill>
                <a:prstClr val="black">
                  <a:lumMod val="65000"/>
                  <a:lumOff val="35000"/>
                </a:prstClr>
              </a:solidFill>
              <a:latin typeface="思源黑体 CN Light" panose="020B0300000000000000" pitchFamily="34" charset="-122"/>
              <a:ea typeface="思源黑体 CN Light" panose="020B0300000000000000" pitchFamily="34" charset="-122"/>
            </a:endParaRPr>
          </a:p>
        </p:txBody>
      </p:sp>
      <p:sp>
        <p:nvSpPr>
          <p:cNvPr id="44" name="文本框 43"/>
          <p:cNvSpPr txBox="1"/>
          <p:nvPr/>
        </p:nvSpPr>
        <p:spPr>
          <a:xfrm>
            <a:off x="6621774" y="3775146"/>
            <a:ext cx="2990163" cy="769441"/>
          </a:xfrm>
          <a:prstGeom prst="rect">
            <a:avLst/>
          </a:prstGeom>
          <a:noFill/>
        </p:spPr>
        <p:txBody>
          <a:bodyPr wrap="square" rtlCol="0" anchor="ctr">
            <a:spAutoFit/>
          </a:bodyPr>
          <a:lstStyle/>
          <a:p>
            <a:pPr>
              <a:defRPr/>
            </a:pPr>
            <a:r>
              <a:rPr lang="en-US" altLang="zh-CN" sz="4400" dirty="0">
                <a:gradFill>
                  <a:gsLst>
                    <a:gs pos="0">
                      <a:schemeClr val="accent3"/>
                    </a:gs>
                    <a:gs pos="100000">
                      <a:schemeClr val="accent4"/>
                    </a:gs>
                  </a:gsLst>
                  <a:lin ang="2700000" scaled="0"/>
                </a:gradFill>
                <a:latin typeface="思源宋体 CN Heavy" panose="02020900000000000000" pitchFamily="18" charset="-122"/>
                <a:ea typeface="思源宋体 CN Heavy" panose="02020900000000000000" pitchFamily="18" charset="-122"/>
              </a:rPr>
              <a:t>T</a:t>
            </a:r>
            <a:r>
              <a:rPr lang="en-US" altLang="zh-CN" sz="2800" dirty="0">
                <a:solidFill>
                  <a:prstClr val="black">
                    <a:lumMod val="65000"/>
                    <a:lumOff val="35000"/>
                  </a:prstClr>
                </a:solidFill>
                <a:latin typeface="思源黑体 CN Light" panose="020B0300000000000000" pitchFamily="34" charset="-122"/>
                <a:ea typeface="思源黑体 CN Light" panose="020B0300000000000000" pitchFamily="34" charset="-122"/>
              </a:rPr>
              <a:t>hreats</a:t>
            </a:r>
            <a:endParaRPr lang="zh-CN" altLang="en-US" sz="4400" dirty="0">
              <a:solidFill>
                <a:prstClr val="black">
                  <a:lumMod val="65000"/>
                  <a:lumOff val="35000"/>
                </a:prstClr>
              </a:solidFill>
              <a:latin typeface="思源黑体 CN Light" panose="020B0300000000000000" pitchFamily="34" charset="-122"/>
              <a:ea typeface="思源黑体 CN Light" panose="020B0300000000000000" pitchFamily="34" charset="-122"/>
            </a:endParaRPr>
          </a:p>
        </p:txBody>
      </p:sp>
      <p:sp>
        <p:nvSpPr>
          <p:cNvPr id="45" name="矩形: 圆角 44"/>
          <p:cNvSpPr/>
          <p:nvPr/>
        </p:nvSpPr>
        <p:spPr>
          <a:xfrm>
            <a:off x="6715125" y="4461955"/>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46" name="矩形: 圆角 45"/>
          <p:cNvSpPr/>
          <p:nvPr/>
        </p:nvSpPr>
        <p:spPr>
          <a:xfrm>
            <a:off x="2171700" y="2452180"/>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txBody>
          <a:bodyPr rtlCol="0" anchor="ct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47" name="矩形: 圆角 46"/>
          <p:cNvSpPr/>
          <p:nvPr/>
        </p:nvSpPr>
        <p:spPr>
          <a:xfrm>
            <a:off x="6715125" y="2452180"/>
            <a:ext cx="3076575" cy="308049"/>
          </a:xfrm>
          <a:prstGeom prst="round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48" name="矩形: 圆角 47"/>
          <p:cNvSpPr/>
          <p:nvPr/>
        </p:nvSpPr>
        <p:spPr>
          <a:xfrm>
            <a:off x="2171700" y="4461955"/>
            <a:ext cx="3076575" cy="308049"/>
          </a:xfrm>
          <a:prstGeom prst="round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49" name="矩形: 圆角 48"/>
          <p:cNvSpPr/>
          <p:nvPr/>
        </p:nvSpPr>
        <p:spPr>
          <a:xfrm>
            <a:off x="6715125" y="4836605"/>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50" name="矩形: 圆角 49"/>
          <p:cNvSpPr/>
          <p:nvPr/>
        </p:nvSpPr>
        <p:spPr>
          <a:xfrm>
            <a:off x="2171700" y="2826830"/>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txBody>
          <a:bodyPr rtlCol="0" anchor="ct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51" name="矩形: 圆角 50"/>
          <p:cNvSpPr/>
          <p:nvPr/>
        </p:nvSpPr>
        <p:spPr>
          <a:xfrm>
            <a:off x="6715125" y="2826830"/>
            <a:ext cx="3076575" cy="308049"/>
          </a:xfrm>
          <a:prstGeom prst="round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52" name="矩形: 圆角 51"/>
          <p:cNvSpPr/>
          <p:nvPr/>
        </p:nvSpPr>
        <p:spPr>
          <a:xfrm>
            <a:off x="2171700" y="4836605"/>
            <a:ext cx="3076575" cy="308049"/>
          </a:xfrm>
          <a:prstGeom prst="round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53" name="矩形: 圆角 52"/>
          <p:cNvSpPr/>
          <p:nvPr/>
        </p:nvSpPr>
        <p:spPr>
          <a:xfrm>
            <a:off x="6715125" y="5211255"/>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54" name="矩形: 圆角 53"/>
          <p:cNvSpPr/>
          <p:nvPr/>
        </p:nvSpPr>
        <p:spPr>
          <a:xfrm>
            <a:off x="2171700" y="3201480"/>
            <a:ext cx="3076575" cy="308049"/>
          </a:xfrm>
          <a:prstGeom prst="roundRect">
            <a:avLst/>
          </a:prstGeom>
          <a:gradFill>
            <a:gsLst>
              <a:gs pos="0">
                <a:schemeClr val="accent3"/>
              </a:gs>
              <a:gs pos="100000">
                <a:schemeClr val="accent4"/>
              </a:gs>
            </a:gsLst>
            <a:lin ang="2700000" scaled="0"/>
          </a:gradFill>
          <a:ln w="12700" cap="flat" cmpd="sng" algn="ctr">
            <a:noFill/>
            <a:prstDash val="solid"/>
            <a:miter lim="800000"/>
          </a:ln>
          <a:effectLst/>
        </p:spPr>
        <p:txBody>
          <a:bodyPr rtlCol="0" anchor="ct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55" name="矩形: 圆角 54"/>
          <p:cNvSpPr/>
          <p:nvPr/>
        </p:nvSpPr>
        <p:spPr>
          <a:xfrm>
            <a:off x="6715125" y="3201480"/>
            <a:ext cx="3076575" cy="308049"/>
          </a:xfrm>
          <a:prstGeom prst="round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
        <p:nvSpPr>
          <p:cNvPr id="56" name="矩形: 圆角 55"/>
          <p:cNvSpPr/>
          <p:nvPr/>
        </p:nvSpPr>
        <p:spPr>
          <a:xfrm>
            <a:off x="2171700" y="5211255"/>
            <a:ext cx="3076575" cy="308049"/>
          </a:xfrm>
          <a:prstGeom prst="roundRect">
            <a:avLst/>
          </a:prstGeom>
          <a:gradFill flip="none" rotWithShape="0">
            <a:gsLst>
              <a:gs pos="0">
                <a:schemeClr val="accent1"/>
              </a:gs>
              <a:gs pos="100000">
                <a:schemeClr val="accent2"/>
              </a:gs>
            </a:gsLst>
            <a:lin ang="2700000" scaled="1"/>
            <a:tileRect/>
          </a:gradFill>
          <a:ln w="12700" cap="flat" cmpd="sng" algn="ctr">
            <a:noFill/>
            <a:prstDash val="solid"/>
            <a:miter lim="800000"/>
          </a:ln>
          <a:effectLst>
            <a:outerShdw blurRad="127000" dist="38100" dir="2700000" algn="tl" rotWithShape="0">
              <a:schemeClr val="accent2">
                <a:alpha val="30000"/>
              </a:schemeClr>
            </a:outerShdw>
          </a:effectLst>
        </p:spPr>
        <p:txBody>
          <a:bodyPr rtlCol="0" anchor="ctr"/>
          <a:lstStyle/>
          <a:p>
            <a:pPr lvl="0">
              <a:defRPr/>
            </a:pPr>
            <a:r>
              <a:rPr lang="en-US" altLang="zh-CN"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rPr>
              <a:t>点击文本块进行修改内容</a:t>
            </a:r>
            <a:endParaRPr lang="zh-CN" altLang="en-US" sz="1200" kern="0" dirty="0">
              <a:solidFill>
                <a:prstClr val="white"/>
              </a:solidFill>
              <a:effectLst>
                <a:outerShdw blurRad="127000" dist="38100" dir="2700000" algn="tl" rotWithShape="0">
                  <a:prstClr val="black">
                    <a:alpha val="20000"/>
                  </a:prstClr>
                </a:outerShdw>
              </a:effectLst>
              <a:latin typeface="思源黑体 CN Light" panose="020B0300000000000000" pitchFamily="34" charset="-122"/>
              <a:ea typeface="思源黑体 CN Light" panose="020B0300000000000000" pitchFamily="34" charset="-122"/>
            </a:endParaRPr>
          </a:p>
        </p:txBody>
      </p:sp>
    </p:spTree>
  </p:cSld>
  <p:clrMapOvr>
    <a:masterClrMapping/>
  </p:clrMapOvr>
</p:sld>
</file>

<file path=ppt/tags/tag1.xml><?xml version="1.0" encoding="utf-8"?>
<p:tagLst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0.xml><?xml version="1.0" encoding="utf-8"?>
<p:tagLst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11.xml><?xml version="1.0" encoding="utf-8"?>
<p:tagLst xmlns:p="http://schemas.openxmlformats.org/presentationml/2006/main">
  <p:tag name="PA" val="v5.2.11"/>
</p:tagLst>
</file>

<file path=ppt/tags/tag12.xml><?xml version="1.0" encoding="utf-8"?>
<p:tagLst xmlns:p="http://schemas.openxmlformats.org/presentationml/2006/main">
  <p:tag name="PA" val="v5.2.11"/>
</p:tagLst>
</file>

<file path=ppt/tags/tag13.xml><?xml version="1.0" encoding="utf-8"?>
<p:tagLst xmlns:p="http://schemas.openxmlformats.org/presentationml/2006/main">
  <p:tag name="PA" val="v5.2.11"/>
</p:tagLst>
</file>

<file path=ppt/tags/tag14.xml><?xml version="1.0" encoding="utf-8"?>
<p:tagLst xmlns:p="http://schemas.openxmlformats.org/presentationml/2006/main">
  <p:tag name="PA" val="v5.2.11"/>
</p:tagLst>
</file>

<file path=ppt/tags/tag15.xml><?xml version="1.0" encoding="utf-8"?>
<p:tagLst xmlns:p="http://schemas.openxmlformats.org/presentationml/2006/main">
  <p:tag name="PA" val="v5.2.11"/>
</p:tagLst>
</file>

<file path=ppt/tags/tag16.xml><?xml version="1.0" encoding="utf-8"?>
<p:tagLst xmlns:p="http://schemas.openxmlformats.org/presentationml/2006/main">
  <p:tag name="PA" val="v5.2.11"/>
</p:tagLst>
</file>

<file path=ppt/tags/tag17.xml><?xml version="1.0" encoding="utf-8"?>
<p:tagLst xmlns:p="http://schemas.openxmlformats.org/presentationml/2006/main">
  <p:tag name="PA" val="v5.2.11"/>
</p:tagLst>
</file>

<file path=ppt/tags/tag18.xml><?xml version="1.0" encoding="utf-8"?>
<p:tagLst xmlns:p="http://schemas.openxmlformats.org/presentationml/2006/main">
  <p:tag name="PA" val="v5.2.11"/>
</p:tagLst>
</file>

<file path=ppt/tags/tag2.xml><?xml version="1.0" encoding="utf-8"?>
<p:tagLst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3.xml><?xml version="1.0" encoding="utf-8"?>
<p:tagLst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4.xml><?xml version="1.0" encoding="utf-8"?>
<p:tagLst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5.xml><?xml version="1.0" encoding="utf-8"?>
<p:tagLst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6.xml><?xml version="1.0" encoding="utf-8"?>
<p:tagLst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7.xml><?xml version="1.0" encoding="utf-8"?>
<p:tagLst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8.xml><?xml version="1.0" encoding="utf-8"?>
<p:tagLst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ags/tag9.xml><?xml version="1.0" encoding="utf-8"?>
<p:tagLst xmlns:p="http://schemas.openxmlformats.org/presentationml/2006/main">
  <p:tag name="TOP" val="154.7055"/>
  <p:tag name="LEFT" val="90.4"/>
  <p:tag name="WIDTH" val="338.1266"/>
  <p:tag name="HEIGHT" val="116.325"/>
  <p:tag name="SHAPEREFLECTION" val="-2.147484E+09"/>
  <p:tag name="SHAPEGLOW" val="0"/>
  <p:tag name="SOFTEDGE" val="0"/>
  <p:tag name="FONTSIZE" val="18"/>
  <p:tag name="MARGINBOTTOM" val="3.6"/>
  <p:tag name="MARGINLEFT" val="7.2"/>
  <p:tag name="MARGINRIGHT" val="7.2"/>
  <p:tag name="MARGINTOP" val="3.6"/>
  <p:tag name="LINERULEAFTER" val="0"/>
  <p:tag name="TEXTREFLECTION" val="0"/>
  <p:tag name="TEXTGLOW" val="0"/>
</p:tagLst>
</file>

<file path=ppt/theme/theme1.xml><?xml version="1.0" encoding="utf-8"?>
<a:theme xmlns:a="http://schemas.openxmlformats.org/drawingml/2006/main" name="Office 主题​​">
  <a:themeElements>
    <a:clrScheme name="魔改5-经济">
      <a:dk1>
        <a:sysClr val="windowText" lastClr="000000"/>
      </a:dk1>
      <a:lt1>
        <a:sysClr val="window" lastClr="FFFFFF"/>
      </a:lt1>
      <a:dk2>
        <a:srgbClr val="44546A"/>
      </a:dk2>
      <a:lt2>
        <a:srgbClr val="E7E6E6"/>
      </a:lt2>
      <a:accent1>
        <a:srgbClr val="FCC144"/>
      </a:accent1>
      <a:accent2>
        <a:srgbClr val="FD662C"/>
      </a:accent2>
      <a:accent3>
        <a:srgbClr val="00D0F0"/>
      </a:accent3>
      <a:accent4>
        <a:srgbClr val="0114F0"/>
      </a:accent4>
      <a:accent5>
        <a:srgbClr val="A6A6A6"/>
      </a:accent5>
      <a:accent6>
        <a:srgbClr val="595959"/>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2447</Words>
  <Application>WPS 演示</Application>
  <PresentationFormat>宽屏</PresentationFormat>
  <Paragraphs>451</Paragraphs>
  <Slides>19</Slides>
  <Notes>5</Notes>
  <HiddenSlides>0</HiddenSlides>
  <MMClips>0</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19</vt:i4>
      </vt:variant>
    </vt:vector>
  </HeadingPairs>
  <TitlesOfParts>
    <vt:vector size="46" baseType="lpstr">
      <vt:lpstr>Arial</vt:lpstr>
      <vt:lpstr>宋体</vt:lpstr>
      <vt:lpstr>Wingdings</vt:lpstr>
      <vt:lpstr>思源宋体 CN Heavy</vt:lpstr>
      <vt:lpstr>思源黑体 CN Light</vt:lpstr>
      <vt:lpstr>黑体</vt:lpstr>
      <vt:lpstr>微软雅黑</vt:lpstr>
      <vt:lpstr>OPPOSans H</vt:lpstr>
      <vt:lpstr>汉仪典雅体简</vt:lpstr>
      <vt:lpstr>OPPOSans R</vt:lpstr>
      <vt:lpstr>OPPOSans M</vt:lpstr>
      <vt:lpstr>Times New Roman</vt:lpstr>
      <vt:lpstr>Arial Unicode MS</vt:lpstr>
      <vt:lpstr>胡晓波男神体</vt:lpstr>
      <vt:lpstr>OPPOSans M</vt:lpstr>
      <vt:lpstr>锐字云字库美黑GB</vt:lpstr>
      <vt:lpstr>★懐風体</vt:lpstr>
      <vt:lpstr>MS UI Gothic</vt:lpstr>
      <vt:lpstr>优设标题黑</vt:lpstr>
      <vt:lpstr>阿里巴巴普惠体 2.0 105 Heavy</vt:lpstr>
      <vt:lpstr>字魂55号-龙吟手书</vt:lpstr>
      <vt:lpstr>阿里巴巴普惠体 2.0 35 Thin</vt:lpstr>
      <vt:lpstr>喜鹊招牌体(简+繁体)</vt:lpstr>
      <vt:lpstr>Menk Amglang Tig</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汉语言文学大学课程课件ppt模板</dc:title>
  <dc:creator>PPT世界</dc:creator>
  <cp:keywords>www.pptx.cn</cp:keywords>
  <dc:description>www.51pptmoban.com</dc:description>
  <cp:lastModifiedBy>铭</cp:lastModifiedBy>
  <cp:revision>44</cp:revision>
  <dcterms:created xsi:type="dcterms:W3CDTF">2021-12-15T03:13:00Z</dcterms:created>
  <dcterms:modified xsi:type="dcterms:W3CDTF">2022-02-25T02:10:12Z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212525DE12FF4045ABAD886101B0E2BA</vt:lpwstr>
  </property>
  <property fmtid="{D5CDD505-2E9C-101B-9397-08002B2CF9AE}" pid="3" name="KSOProductBuildVer">
    <vt:lpwstr>2052-11.1.0.11194</vt:lpwstr>
  </property>
</Properties>
</file>