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9" r:id="rId4"/>
    <p:sldId id="260" r:id="rId5"/>
    <p:sldId id="261" r:id="rId6"/>
    <p:sldId id="264" r:id="rId7"/>
    <p:sldId id="262" r:id="rId8"/>
    <p:sldId id="265" r:id="rId9"/>
    <p:sldId id="263" r:id="rId10"/>
    <p:sldId id="266" r:id="rId11"/>
    <p:sldId id="267" r:id="rId12"/>
    <p:sldId id="268" r:id="rId13"/>
    <p:sldId id="269" r:id="rId14"/>
    <p:sldId id="270" r:id="rId15"/>
    <p:sldId id="271" r:id="rId16"/>
    <p:sldId id="272"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E8F2"/>
    <a:srgbClr val="B9D3E7"/>
    <a:srgbClr val="03487B"/>
    <a:srgbClr val="034577"/>
    <a:srgbClr val="0175C9"/>
    <a:srgbClr val="035592"/>
    <a:srgbClr val="035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svg"/><Relationship Id="rId7" Type="http://schemas.openxmlformats.org/officeDocument/2006/relationships/image" Target="../media/image10.png"/><Relationship Id="rId6" Type="http://schemas.openxmlformats.org/officeDocument/2006/relationships/image" Target="../media/image4.svg"/><Relationship Id="rId5" Type="http://schemas.openxmlformats.org/officeDocument/2006/relationships/image" Target="../media/image8.png"/><Relationship Id="rId4" Type="http://schemas.openxmlformats.org/officeDocument/2006/relationships/image" Target="../media/image3.svg"/><Relationship Id="rId3"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svg"/><Relationship Id="rId2" Type="http://schemas.openxmlformats.org/officeDocument/2006/relationships/image" Target="../media/image6.png"/><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8.png"/><Relationship Id="rId3" Type="http://schemas.openxmlformats.org/officeDocument/2006/relationships/image" Target="../media/image3.svg"/><Relationship Id="rId2" Type="http://schemas.openxmlformats.org/officeDocument/2006/relationships/image" Target="../media/image7.png"/><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sv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9" Type="http://schemas.openxmlformats.org/officeDocument/2006/relationships/image" Target="../media/image4.svg"/><Relationship Id="rId8" Type="http://schemas.openxmlformats.org/officeDocument/2006/relationships/image" Target="../media/image8.png"/><Relationship Id="rId7" Type="http://schemas.openxmlformats.org/officeDocument/2006/relationships/image" Target="../media/image3.svg"/><Relationship Id="rId6" Type="http://schemas.openxmlformats.org/officeDocument/2006/relationships/image" Target="../media/image7.png"/><Relationship Id="rId5" Type="http://schemas.openxmlformats.org/officeDocument/2006/relationships/image" Target="../media/image2.svg"/><Relationship Id="rId4" Type="http://schemas.openxmlformats.org/officeDocument/2006/relationships/image" Target="../media/image6.png"/><Relationship Id="rId3" Type="http://schemas.openxmlformats.org/officeDocument/2006/relationships/image" Target="../media/image5.jpeg"/><Relationship Id="rId2" Type="http://schemas.openxmlformats.org/officeDocument/2006/relationships/image" Target="../media/image4.jpeg"/><Relationship Id="rId10" Type="http://schemas.openxmlformats.org/officeDocument/2006/relationships/slideLayout" Target="../slideLayouts/slideLayout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svg"/><Relationship Id="rId6" Type="http://schemas.openxmlformats.org/officeDocument/2006/relationships/image" Target="../media/image10.png"/><Relationship Id="rId5" Type="http://schemas.openxmlformats.org/officeDocument/2006/relationships/image" Target="../media/image4.svg"/><Relationship Id="rId4" Type="http://schemas.openxmlformats.org/officeDocument/2006/relationships/image" Target="../media/image8.png"/><Relationship Id="rId3" Type="http://schemas.openxmlformats.org/officeDocument/2006/relationships/image" Target="../media/image3.svg"/><Relationship Id="rId2" Type="http://schemas.openxmlformats.org/officeDocument/2006/relationships/image" Target="../media/image7.png"/><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19100" y="5213985"/>
            <a:ext cx="7273925" cy="1445260"/>
          </a:xfrm>
          <a:prstGeom prst="rect">
            <a:avLst/>
          </a:prstGeom>
          <a:noFill/>
        </p:spPr>
        <p:txBody>
          <a:bodyPr wrap="square" rtlCol="0">
            <a:spAutoFit/>
          </a:bodyPr>
          <a:p>
            <a:pPr algn="ctr"/>
            <a:r>
              <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rPr>
              <a:t>CORPORATE </a:t>
            </a:r>
            <a:endPar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endParaRPr>
          </a:p>
        </p:txBody>
      </p:sp>
      <p:sp>
        <p:nvSpPr>
          <p:cNvPr id="89" name="文本框 88"/>
          <p:cNvSpPr txBox="1"/>
          <p:nvPr/>
        </p:nvSpPr>
        <p:spPr>
          <a:xfrm>
            <a:off x="701040" y="3839845"/>
            <a:ext cx="5184140" cy="475615"/>
          </a:xfrm>
          <a:prstGeom prst="rect">
            <a:avLst/>
          </a:prstGeom>
          <a:noFill/>
        </p:spPr>
        <p:txBody>
          <a:bodyPr wrap="square" rtlCol="0">
            <a:spAutoFit/>
          </a:bodyPr>
          <a:p>
            <a:pPr algn="l"/>
            <a:r>
              <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rPr>
              <a:t>Add the theme text to describe the content, the text is simple and clear do not be too complex, directly explain the theme idea </a:t>
            </a:r>
            <a:endPar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1" name="文本框 90"/>
          <p:cNvSpPr txBox="1"/>
          <p:nvPr/>
        </p:nvSpPr>
        <p:spPr>
          <a:xfrm>
            <a:off x="701040" y="3114675"/>
            <a:ext cx="5184775" cy="521970"/>
          </a:xfrm>
          <a:prstGeom prst="rect">
            <a:avLst/>
          </a:prstGeom>
          <a:noFill/>
        </p:spPr>
        <p:txBody>
          <a:bodyPr wrap="square" rtlCol="0">
            <a:spAutoFit/>
          </a:bodyPr>
          <a:p>
            <a:pPr algn="l"/>
            <a:r>
              <a:rPr lang="en-US" altLang="zh-CN" sz="2800" i="1" dirty="0">
                <a:solidFill>
                  <a:schemeClr val="tx1">
                    <a:lumMod val="65000"/>
                    <a:lumOff val="35000"/>
                  </a:schemeClr>
                </a:solidFill>
                <a:latin typeface="黑体" panose="02010609060101010101" pitchFamily="49" charset="-122"/>
                <a:ea typeface="黑体" panose="02010609060101010101" pitchFamily="49" charset="-122"/>
              </a:rPr>
              <a:t>CORPORATE PROFILE TEMPLATE</a:t>
            </a:r>
            <a:endParaRPr lang="en-US" altLang="zh-CN" sz="2800"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2" name="文本框 91"/>
          <p:cNvSpPr txBox="1"/>
          <p:nvPr/>
        </p:nvSpPr>
        <p:spPr>
          <a:xfrm>
            <a:off x="701040" y="2238375"/>
            <a:ext cx="4060825" cy="860425"/>
          </a:xfrm>
          <a:prstGeom prst="rect">
            <a:avLst/>
          </a:prstGeom>
          <a:noFill/>
        </p:spPr>
        <p:txBody>
          <a:bodyPr wrap="square" rtlCol="0">
            <a:spAutoFit/>
          </a:bodyPr>
          <a:p>
            <a:pPr algn="l"/>
            <a:r>
              <a:rPr lang="zh-CN" altLang="en-US" sz="5000" b="1" i="1" dirty="0">
                <a:solidFill>
                  <a:srgbClr val="035FA3"/>
                </a:solidFill>
                <a:latin typeface="黑体" panose="02010609060101010101" pitchFamily="49" charset="-122"/>
                <a:ea typeface="黑体" panose="02010609060101010101" pitchFamily="49" charset="-122"/>
              </a:rPr>
              <a:t>企业宣传简介</a:t>
            </a:r>
            <a:endParaRPr lang="zh-CN" altLang="en-US" sz="5000" b="1" i="1" dirty="0">
              <a:solidFill>
                <a:srgbClr val="035FA3"/>
              </a:solidFill>
              <a:latin typeface="黑体" panose="02010609060101010101" pitchFamily="49" charset="-122"/>
              <a:ea typeface="黑体" panose="02010609060101010101" pitchFamily="49" charset="-122"/>
            </a:endParaRPr>
          </a:p>
        </p:txBody>
      </p:sp>
      <p:cxnSp>
        <p:nvCxnSpPr>
          <p:cNvPr id="81" name="直接连接符 80"/>
          <p:cNvCxnSpPr/>
          <p:nvPr/>
        </p:nvCxnSpPr>
        <p:spPr>
          <a:xfrm>
            <a:off x="701040" y="3709035"/>
            <a:ext cx="47371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任意多边形 47"/>
          <p:cNvSpPr/>
          <p:nvPr/>
        </p:nvSpPr>
        <p:spPr>
          <a:xfrm>
            <a:off x="4983948" y="0"/>
            <a:ext cx="7208052" cy="5920955"/>
          </a:xfrm>
          <a:custGeom>
            <a:avLst/>
            <a:gdLst/>
            <a:ahLst/>
            <a:cxnLst>
              <a:cxn ang="3">
                <a:pos x="hc" y="t"/>
              </a:cxn>
              <a:cxn ang="cd2">
                <a:pos x="l" y="vc"/>
              </a:cxn>
              <a:cxn ang="cd4">
                <a:pos x="hc" y="b"/>
              </a:cxn>
              <a:cxn ang="0">
                <a:pos x="r" y="vc"/>
              </a:cxn>
            </a:cxnLst>
            <a:rect l="l" t="t" r="r" b="b"/>
            <a:pathLst>
              <a:path w="11351" h="9324">
                <a:moveTo>
                  <a:pt x="0" y="0"/>
                </a:moveTo>
                <a:lnTo>
                  <a:pt x="11351" y="0"/>
                </a:lnTo>
                <a:lnTo>
                  <a:pt x="11351" y="7297"/>
                </a:lnTo>
                <a:lnTo>
                  <a:pt x="9324" y="9324"/>
                </a:lnTo>
                <a:lnTo>
                  <a:pt x="0" y="0"/>
                </a:lnTo>
                <a:close/>
              </a:path>
            </a:pathLst>
          </a:custGeom>
          <a:blipFill rotWithShape="1">
            <a:blip r:embed="rId1"/>
            <a:stretch>
              <a:fillRect l="-6000" t="-22000" b="-3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nvSpPr>
        <p:spPr>
          <a:xfrm>
            <a:off x="4881396" y="716431"/>
            <a:ext cx="7310604" cy="6141569"/>
          </a:xfrm>
          <a:custGeom>
            <a:avLst/>
            <a:gdLst/>
            <a:ahLst/>
            <a:cxnLst>
              <a:cxn ang="3">
                <a:pos x="hc" y="t"/>
              </a:cxn>
              <a:cxn ang="cd2">
                <a:pos x="l" y="vc"/>
              </a:cxn>
              <a:cxn ang="cd4">
                <a:pos x="hc" y="b"/>
              </a:cxn>
              <a:cxn ang="0">
                <a:pos x="r" y="vc"/>
              </a:cxn>
            </a:cxnLst>
            <a:rect l="l" t="t" r="r" b="b"/>
            <a:pathLst>
              <a:path w="11513" h="9672">
                <a:moveTo>
                  <a:pt x="8712" y="0"/>
                </a:moveTo>
                <a:lnTo>
                  <a:pt x="11513" y="2801"/>
                </a:lnTo>
                <a:lnTo>
                  <a:pt x="11513" y="9672"/>
                </a:lnTo>
                <a:lnTo>
                  <a:pt x="960" y="9672"/>
                </a:lnTo>
                <a:lnTo>
                  <a:pt x="0" y="8712"/>
                </a:lnTo>
                <a:lnTo>
                  <a:pt x="8712"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nvSpPr>
        <p:spPr>
          <a:xfrm>
            <a:off x="3719195" y="127000"/>
            <a:ext cx="8486775" cy="6742430"/>
          </a:xfrm>
          <a:custGeom>
            <a:avLst/>
            <a:gdLst>
              <a:gd name="connsiteX0" fmla="*/ 0 w 13365"/>
              <a:gd name="connsiteY0" fmla="*/ 10618 h 10618"/>
              <a:gd name="connsiteX1" fmla="*/ 10549 w 13365"/>
              <a:gd name="connsiteY1" fmla="*/ 0 h 10618"/>
              <a:gd name="connsiteX2" fmla="*/ 13365 w 13365"/>
              <a:gd name="connsiteY2" fmla="*/ 2770 h 10618"/>
            </a:gdLst>
            <a:ahLst/>
            <a:cxnLst>
              <a:cxn ang="0">
                <a:pos x="connsiteX0" y="connsiteY0"/>
              </a:cxn>
              <a:cxn ang="0">
                <a:pos x="connsiteX1" y="connsiteY1"/>
              </a:cxn>
              <a:cxn ang="0">
                <a:pos x="connsiteX2" y="connsiteY2"/>
              </a:cxn>
            </a:cxnLst>
            <a:rect l="l" t="t" r="r" b="b"/>
            <a:pathLst>
              <a:path w="13365" h="10618">
                <a:moveTo>
                  <a:pt x="0" y="10618"/>
                </a:moveTo>
                <a:lnTo>
                  <a:pt x="10549" y="0"/>
                </a:lnTo>
                <a:lnTo>
                  <a:pt x="13365" y="2770"/>
                </a:lnTo>
              </a:path>
            </a:pathLst>
          </a:custGeom>
          <a:noFill/>
          <a:ln>
            <a:solidFill>
              <a:schemeClr val="bg1">
                <a:lumMod val="75000"/>
              </a:schemeClr>
            </a:solidFill>
          </a:ln>
          <a:extLst>
            <a:ext uri="{909E8E84-426E-40DD-AFC4-6F175D3DCCD1}">
              <a14:hiddenFill xmlns:a14="http://schemas.microsoft.com/office/drawing/2010/main">
                <a:gradFill>
                  <a:gsLst>
                    <a:gs pos="0">
                      <a:srgbClr val="007BD3"/>
                    </a:gs>
                    <a:gs pos="100000">
                      <a:srgbClr val="034373"/>
                    </a:gs>
                  </a:gsLst>
                  <a:lin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nvSpPr>
        <p:spPr>
          <a:xfrm>
            <a:off x="4413250" y="-19685"/>
            <a:ext cx="7788275" cy="6067425"/>
          </a:xfrm>
          <a:custGeom>
            <a:avLst/>
            <a:gdLst>
              <a:gd name="connsiteX0" fmla="*/ 12265 w 12265"/>
              <a:gd name="connsiteY0" fmla="*/ 6827 h 9555"/>
              <a:gd name="connsiteX1" fmla="*/ 9533 w 12265"/>
              <a:gd name="connsiteY1" fmla="*/ 9555 h 9555"/>
              <a:gd name="connsiteX2" fmla="*/ 0 w 12265"/>
              <a:gd name="connsiteY2" fmla="*/ 0 h 9555"/>
            </a:gdLst>
            <a:ahLst/>
            <a:cxnLst>
              <a:cxn ang="0">
                <a:pos x="connsiteX0" y="connsiteY0"/>
              </a:cxn>
              <a:cxn ang="0">
                <a:pos x="connsiteX1" y="connsiteY1"/>
              </a:cxn>
              <a:cxn ang="0">
                <a:pos x="connsiteX2" y="connsiteY2"/>
              </a:cxn>
            </a:cxnLst>
            <a:rect l="l" t="t" r="r" b="b"/>
            <a:pathLst>
              <a:path w="12265" h="9555">
                <a:moveTo>
                  <a:pt x="12265" y="6827"/>
                </a:moveTo>
                <a:lnTo>
                  <a:pt x="9533" y="9555"/>
                </a:lnTo>
                <a:lnTo>
                  <a:pt x="0" y="0"/>
                </a:lnTo>
              </a:path>
            </a:pathLst>
          </a:custGeom>
          <a:noFill/>
          <a:ln>
            <a:solidFill>
              <a:schemeClr val="bg1">
                <a:lumMod val="85000"/>
              </a:schemeClr>
            </a:solidFill>
          </a:ln>
          <a:extLst>
            <a:ext uri="{909E8E84-426E-40DD-AFC4-6F175D3DCCD1}">
              <a14:hiddenFill xmlns:a14="http://schemas.microsoft.com/office/drawing/2010/main">
                <a:blipFill rotWithShape="1">
                  <a:blip r:embed="rId1"/>
                  <a:stretch>
                    <a:fillRect l="-6000" t="-22000" b="-35000"/>
                  </a:stretch>
                </a:blip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文本框 55"/>
          <p:cNvSpPr txBox="1"/>
          <p:nvPr/>
        </p:nvSpPr>
        <p:spPr>
          <a:xfrm>
            <a:off x="4508500" y="5213985"/>
            <a:ext cx="7273925" cy="1445260"/>
          </a:xfrm>
          <a:prstGeom prst="rect">
            <a:avLst/>
          </a:prstGeom>
          <a:noFill/>
        </p:spPr>
        <p:txBody>
          <a:bodyPr wrap="square" rtlCol="0">
            <a:spAutoFit/>
          </a:bodyPr>
          <a:p>
            <a:pPr algn="ctr"/>
            <a:r>
              <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rPr>
              <a:t>PROFILE</a:t>
            </a:r>
            <a:endPar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19100" y="5213985"/>
            <a:ext cx="7273925" cy="1445260"/>
          </a:xfrm>
          <a:prstGeom prst="rect">
            <a:avLst/>
          </a:prstGeom>
          <a:noFill/>
        </p:spPr>
        <p:txBody>
          <a:bodyPr wrap="square" rtlCol="0">
            <a:spAutoFit/>
          </a:bodyPr>
          <a:p>
            <a:pPr algn="ctr"/>
            <a:r>
              <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rPr>
              <a:t>CORPORATE </a:t>
            </a:r>
            <a:endPar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endParaRPr>
          </a:p>
        </p:txBody>
      </p:sp>
      <p:sp>
        <p:nvSpPr>
          <p:cNvPr id="89" name="文本框 88"/>
          <p:cNvSpPr txBox="1"/>
          <p:nvPr/>
        </p:nvSpPr>
        <p:spPr>
          <a:xfrm>
            <a:off x="701040" y="3839845"/>
            <a:ext cx="5184140" cy="475615"/>
          </a:xfrm>
          <a:prstGeom prst="rect">
            <a:avLst/>
          </a:prstGeom>
          <a:noFill/>
        </p:spPr>
        <p:txBody>
          <a:bodyPr wrap="square" rtlCol="0">
            <a:spAutoFit/>
          </a:bodyPr>
          <a:p>
            <a:pPr algn="l"/>
            <a:r>
              <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rPr>
              <a:t>Add the theme text to describe the content, the text is simple and clear do not be too complex, directly explain the theme idea </a:t>
            </a:r>
            <a:endPar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1" name="文本框 90"/>
          <p:cNvSpPr txBox="1"/>
          <p:nvPr/>
        </p:nvSpPr>
        <p:spPr>
          <a:xfrm>
            <a:off x="701040" y="3114675"/>
            <a:ext cx="5184775" cy="521970"/>
          </a:xfrm>
          <a:prstGeom prst="rect">
            <a:avLst/>
          </a:prstGeom>
          <a:noFill/>
        </p:spPr>
        <p:txBody>
          <a:bodyPr wrap="square" rtlCol="0">
            <a:spAutoFit/>
          </a:bodyPr>
          <a:p>
            <a:pPr algn="l"/>
            <a:r>
              <a:rPr lang="zh-CN" altLang="en-US" sz="2800" i="1" dirty="0">
                <a:solidFill>
                  <a:schemeClr val="tx1">
                    <a:lumMod val="65000"/>
                    <a:lumOff val="35000"/>
                  </a:schemeClr>
                </a:solidFill>
                <a:latin typeface="黑体" panose="02010609060101010101" pitchFamily="49" charset="-122"/>
                <a:ea typeface="黑体" panose="02010609060101010101" pitchFamily="49" charset="-122"/>
              </a:rPr>
              <a:t>规章制度员工福利</a:t>
            </a:r>
            <a:endParaRPr lang="zh-CN" altLang="en-US" sz="2800"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2" name="文本框 91"/>
          <p:cNvSpPr txBox="1"/>
          <p:nvPr/>
        </p:nvSpPr>
        <p:spPr>
          <a:xfrm>
            <a:off x="701040" y="2238375"/>
            <a:ext cx="4060825" cy="860425"/>
          </a:xfrm>
          <a:prstGeom prst="rect">
            <a:avLst/>
          </a:prstGeom>
          <a:noFill/>
        </p:spPr>
        <p:txBody>
          <a:bodyPr wrap="square" rtlCol="0">
            <a:spAutoFit/>
          </a:bodyPr>
          <a:p>
            <a:pPr algn="l"/>
            <a:r>
              <a:rPr lang="en-US" altLang="zh-CN" sz="5000" b="1" i="1" dirty="0">
                <a:solidFill>
                  <a:srgbClr val="035FA3"/>
                </a:solidFill>
                <a:latin typeface="黑体" panose="02010609060101010101" pitchFamily="49" charset="-122"/>
                <a:ea typeface="黑体" panose="02010609060101010101" pitchFamily="49" charset="-122"/>
              </a:rPr>
              <a:t>PART·03</a:t>
            </a:r>
            <a:endParaRPr lang="en-US" altLang="zh-CN" sz="5000" b="1" i="1" dirty="0">
              <a:solidFill>
                <a:srgbClr val="035FA3"/>
              </a:solidFill>
              <a:latin typeface="黑体" panose="02010609060101010101" pitchFamily="49" charset="-122"/>
              <a:ea typeface="黑体" panose="02010609060101010101" pitchFamily="49" charset="-122"/>
            </a:endParaRPr>
          </a:p>
        </p:txBody>
      </p:sp>
      <p:cxnSp>
        <p:nvCxnSpPr>
          <p:cNvPr id="81" name="直接连接符 80"/>
          <p:cNvCxnSpPr/>
          <p:nvPr/>
        </p:nvCxnSpPr>
        <p:spPr>
          <a:xfrm>
            <a:off x="701040" y="3709035"/>
            <a:ext cx="47371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任意多边形 47"/>
          <p:cNvSpPr/>
          <p:nvPr/>
        </p:nvSpPr>
        <p:spPr>
          <a:xfrm>
            <a:off x="4983948" y="0"/>
            <a:ext cx="7208052" cy="5920955"/>
          </a:xfrm>
          <a:custGeom>
            <a:avLst/>
            <a:gdLst/>
            <a:ahLst/>
            <a:cxnLst>
              <a:cxn ang="3">
                <a:pos x="hc" y="t"/>
              </a:cxn>
              <a:cxn ang="cd2">
                <a:pos x="l" y="vc"/>
              </a:cxn>
              <a:cxn ang="cd4">
                <a:pos x="hc" y="b"/>
              </a:cxn>
              <a:cxn ang="0">
                <a:pos x="r" y="vc"/>
              </a:cxn>
            </a:cxnLst>
            <a:rect l="l" t="t" r="r" b="b"/>
            <a:pathLst>
              <a:path w="11351" h="9324">
                <a:moveTo>
                  <a:pt x="0" y="0"/>
                </a:moveTo>
                <a:lnTo>
                  <a:pt x="11351" y="0"/>
                </a:lnTo>
                <a:lnTo>
                  <a:pt x="11351" y="7297"/>
                </a:lnTo>
                <a:lnTo>
                  <a:pt x="9324" y="9324"/>
                </a:lnTo>
                <a:lnTo>
                  <a:pt x="0" y="0"/>
                </a:lnTo>
                <a:close/>
              </a:path>
            </a:pathLst>
          </a:custGeom>
          <a:blipFill rotWithShape="1">
            <a:blip r:embed="rId1"/>
            <a:stretch>
              <a:fillRect l="-6000" t="-22000" b="-3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nvSpPr>
        <p:spPr>
          <a:xfrm>
            <a:off x="4881396" y="716431"/>
            <a:ext cx="7310604" cy="6141569"/>
          </a:xfrm>
          <a:custGeom>
            <a:avLst/>
            <a:gdLst/>
            <a:ahLst/>
            <a:cxnLst>
              <a:cxn ang="3">
                <a:pos x="hc" y="t"/>
              </a:cxn>
              <a:cxn ang="cd2">
                <a:pos x="l" y="vc"/>
              </a:cxn>
              <a:cxn ang="cd4">
                <a:pos x="hc" y="b"/>
              </a:cxn>
              <a:cxn ang="0">
                <a:pos x="r" y="vc"/>
              </a:cxn>
            </a:cxnLst>
            <a:rect l="l" t="t" r="r" b="b"/>
            <a:pathLst>
              <a:path w="11513" h="9672">
                <a:moveTo>
                  <a:pt x="8712" y="0"/>
                </a:moveTo>
                <a:lnTo>
                  <a:pt x="11513" y="2801"/>
                </a:lnTo>
                <a:lnTo>
                  <a:pt x="11513" y="9672"/>
                </a:lnTo>
                <a:lnTo>
                  <a:pt x="960" y="9672"/>
                </a:lnTo>
                <a:lnTo>
                  <a:pt x="0" y="8712"/>
                </a:lnTo>
                <a:lnTo>
                  <a:pt x="8712"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nvSpPr>
        <p:spPr>
          <a:xfrm>
            <a:off x="3719195" y="127000"/>
            <a:ext cx="8486775" cy="6742430"/>
          </a:xfrm>
          <a:custGeom>
            <a:avLst/>
            <a:gdLst>
              <a:gd name="connsiteX0" fmla="*/ 0 w 13365"/>
              <a:gd name="connsiteY0" fmla="*/ 10618 h 10618"/>
              <a:gd name="connsiteX1" fmla="*/ 10549 w 13365"/>
              <a:gd name="connsiteY1" fmla="*/ 0 h 10618"/>
              <a:gd name="connsiteX2" fmla="*/ 13365 w 13365"/>
              <a:gd name="connsiteY2" fmla="*/ 2770 h 10618"/>
            </a:gdLst>
            <a:ahLst/>
            <a:cxnLst>
              <a:cxn ang="0">
                <a:pos x="connsiteX0" y="connsiteY0"/>
              </a:cxn>
              <a:cxn ang="0">
                <a:pos x="connsiteX1" y="connsiteY1"/>
              </a:cxn>
              <a:cxn ang="0">
                <a:pos x="connsiteX2" y="connsiteY2"/>
              </a:cxn>
            </a:cxnLst>
            <a:rect l="l" t="t" r="r" b="b"/>
            <a:pathLst>
              <a:path w="13365" h="10618">
                <a:moveTo>
                  <a:pt x="0" y="10618"/>
                </a:moveTo>
                <a:lnTo>
                  <a:pt x="10549" y="0"/>
                </a:lnTo>
                <a:lnTo>
                  <a:pt x="13365" y="2770"/>
                </a:lnTo>
              </a:path>
            </a:pathLst>
          </a:custGeom>
          <a:noFill/>
          <a:ln>
            <a:solidFill>
              <a:schemeClr val="bg1">
                <a:lumMod val="75000"/>
              </a:schemeClr>
            </a:solidFill>
          </a:ln>
          <a:extLst>
            <a:ext uri="{909E8E84-426E-40DD-AFC4-6F175D3DCCD1}">
              <a14:hiddenFill xmlns:a14="http://schemas.microsoft.com/office/drawing/2010/main">
                <a:gradFill>
                  <a:gsLst>
                    <a:gs pos="0">
                      <a:srgbClr val="007BD3"/>
                    </a:gs>
                    <a:gs pos="100000">
                      <a:srgbClr val="034373"/>
                    </a:gs>
                  </a:gsLst>
                  <a:lin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nvSpPr>
        <p:spPr>
          <a:xfrm>
            <a:off x="4413250" y="-19685"/>
            <a:ext cx="7788275" cy="6067425"/>
          </a:xfrm>
          <a:custGeom>
            <a:avLst/>
            <a:gdLst>
              <a:gd name="connsiteX0" fmla="*/ 12265 w 12265"/>
              <a:gd name="connsiteY0" fmla="*/ 6827 h 9555"/>
              <a:gd name="connsiteX1" fmla="*/ 9533 w 12265"/>
              <a:gd name="connsiteY1" fmla="*/ 9555 h 9555"/>
              <a:gd name="connsiteX2" fmla="*/ 0 w 12265"/>
              <a:gd name="connsiteY2" fmla="*/ 0 h 9555"/>
            </a:gdLst>
            <a:ahLst/>
            <a:cxnLst>
              <a:cxn ang="0">
                <a:pos x="connsiteX0" y="connsiteY0"/>
              </a:cxn>
              <a:cxn ang="0">
                <a:pos x="connsiteX1" y="connsiteY1"/>
              </a:cxn>
              <a:cxn ang="0">
                <a:pos x="connsiteX2" y="connsiteY2"/>
              </a:cxn>
            </a:cxnLst>
            <a:rect l="l" t="t" r="r" b="b"/>
            <a:pathLst>
              <a:path w="12265" h="9555">
                <a:moveTo>
                  <a:pt x="12265" y="6827"/>
                </a:moveTo>
                <a:lnTo>
                  <a:pt x="9533" y="9555"/>
                </a:lnTo>
                <a:lnTo>
                  <a:pt x="0" y="0"/>
                </a:lnTo>
              </a:path>
            </a:pathLst>
          </a:custGeom>
          <a:noFill/>
          <a:ln>
            <a:solidFill>
              <a:schemeClr val="bg1">
                <a:lumMod val="85000"/>
              </a:schemeClr>
            </a:solidFill>
          </a:ln>
          <a:extLst>
            <a:ext uri="{909E8E84-426E-40DD-AFC4-6F175D3DCCD1}">
              <a14:hiddenFill xmlns:a14="http://schemas.microsoft.com/office/drawing/2010/main">
                <a:blipFill rotWithShape="1">
                  <a:blip r:embed="rId1"/>
                  <a:stretch>
                    <a:fillRect l="-6000" t="-22000" b="-35000"/>
                  </a:stretch>
                </a:blip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文本框 55"/>
          <p:cNvSpPr txBox="1"/>
          <p:nvPr/>
        </p:nvSpPr>
        <p:spPr>
          <a:xfrm>
            <a:off x="4508500" y="5213985"/>
            <a:ext cx="7273925" cy="1445260"/>
          </a:xfrm>
          <a:prstGeom prst="rect">
            <a:avLst/>
          </a:prstGeom>
          <a:noFill/>
        </p:spPr>
        <p:txBody>
          <a:bodyPr wrap="square" rtlCol="0">
            <a:spAutoFit/>
          </a:bodyPr>
          <a:p>
            <a:pPr algn="ctr"/>
            <a:r>
              <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rPr>
              <a:t>PROFILE</a:t>
            </a:r>
            <a:endPar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635" cy="6858635"/>
          </a:xfrm>
          <a:prstGeom prst="rect">
            <a:avLst/>
          </a:prstGeom>
          <a:gradFill>
            <a:gsLst>
              <a:gs pos="0">
                <a:srgbClr val="007BD3"/>
              </a:gs>
              <a:gs pos="100000">
                <a:srgbClr val="034373"/>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flipH="1">
            <a:off x="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任意多边形 11"/>
          <p:cNvSpPr/>
          <p:nvPr/>
        </p:nvSpPr>
        <p:spPr>
          <a:xfrm>
            <a:off x="93726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854075" y="0"/>
            <a:ext cx="1048385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nvSpPr>
        <p:spPr>
          <a:xfrm>
            <a:off x="4408805" y="226060"/>
            <a:ext cx="3374390" cy="497205"/>
          </a:xfrm>
          <a:prstGeom prst="rect">
            <a:avLst/>
          </a:prstGeom>
          <a:noFill/>
        </p:spPr>
        <p:txBody>
          <a:bodyPr wrap="square" rtlCol="0">
            <a:spAutoFit/>
          </a:bodyPr>
          <a:p>
            <a:pPr algn="ctr">
              <a:lnSpc>
                <a:spcPct val="120000"/>
              </a:lnSpc>
            </a:pPr>
            <a:r>
              <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规章制度员工福利</a:t>
            </a:r>
            <a:endPar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sp>
        <p:nvSpPr>
          <p:cNvPr id="2" name="文本框 1"/>
          <p:cNvSpPr txBox="1"/>
          <p:nvPr/>
        </p:nvSpPr>
        <p:spPr>
          <a:xfrm>
            <a:off x="4408805" y="647065"/>
            <a:ext cx="3374390" cy="275590"/>
          </a:xfrm>
          <a:prstGeom prst="rect">
            <a:avLst/>
          </a:prstGeom>
          <a:noFill/>
        </p:spPr>
        <p:txBody>
          <a:bodyPr wrap="square" rtlCol="0">
            <a:spAutoFit/>
          </a:bodyPr>
          <a:p>
            <a:pPr algn="ctr">
              <a:lnSpc>
                <a:spcPct val="120000"/>
              </a:lnSpc>
            </a:pPr>
            <a:r>
              <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RULES AND REGULATIONS EMPLOYEE BENEFITS</a:t>
            </a:r>
            <a:endPar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cxnSp>
        <p:nvCxnSpPr>
          <p:cNvPr id="4" name="直接连接符 3"/>
          <p:cNvCxnSpPr/>
          <p:nvPr/>
        </p:nvCxnSpPr>
        <p:spPr>
          <a:xfrm>
            <a:off x="5941695" y="971550"/>
            <a:ext cx="308610" cy="0"/>
          </a:xfrm>
          <a:prstGeom prst="line">
            <a:avLst/>
          </a:prstGeom>
          <a:ln>
            <a:gradFill>
              <a:gsLst>
                <a:gs pos="0">
                  <a:srgbClr val="035FA3"/>
                </a:gs>
                <a:gs pos="100000">
                  <a:srgbClr val="0175C9"/>
                </a:gs>
              </a:gsLst>
              <a:lin ang="5400000" scaled="1"/>
            </a:gradFill>
          </a:ln>
        </p:spPr>
        <p:style>
          <a:lnRef idx="1">
            <a:schemeClr val="accent1"/>
          </a:lnRef>
          <a:fillRef idx="0">
            <a:schemeClr val="accent1"/>
          </a:fillRef>
          <a:effectRef idx="0">
            <a:schemeClr val="accent1"/>
          </a:effectRef>
          <a:fontRef idx="minor">
            <a:schemeClr val="tx1"/>
          </a:fontRef>
        </p:style>
      </p:cxnSp>
      <p:sp>
        <p:nvSpPr>
          <p:cNvPr id="3" name="菱形 2"/>
          <p:cNvSpPr/>
          <p:nvPr/>
        </p:nvSpPr>
        <p:spPr>
          <a:xfrm>
            <a:off x="5400040" y="2172335"/>
            <a:ext cx="1391285" cy="1391285"/>
          </a:xfrm>
          <a:prstGeom prst="diamond">
            <a:avLst/>
          </a:prstGeom>
          <a:gradFill>
            <a:gsLst>
              <a:gs pos="0">
                <a:srgbClr val="035592"/>
              </a:gs>
              <a:gs pos="100000">
                <a:srgbClr val="0175C9">
                  <a:alpha val="0"/>
                </a:srgbClr>
              </a:gs>
            </a:gsLst>
            <a:lin ang="71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菱形 6"/>
          <p:cNvSpPr/>
          <p:nvPr/>
        </p:nvSpPr>
        <p:spPr>
          <a:xfrm flipV="1">
            <a:off x="5400040" y="3684270"/>
            <a:ext cx="1391285" cy="1391285"/>
          </a:xfrm>
          <a:prstGeom prst="diamond">
            <a:avLst/>
          </a:prstGeom>
          <a:gradFill>
            <a:gsLst>
              <a:gs pos="0">
                <a:srgbClr val="035592"/>
              </a:gs>
              <a:gs pos="100000">
                <a:srgbClr val="0175C9">
                  <a:alpha val="0"/>
                </a:srgbClr>
              </a:gs>
            </a:gsLst>
            <a:lin ang="71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菱形 15"/>
          <p:cNvSpPr/>
          <p:nvPr/>
        </p:nvSpPr>
        <p:spPr>
          <a:xfrm rot="16200000">
            <a:off x="4644390" y="2927985"/>
            <a:ext cx="1391285" cy="1391285"/>
          </a:xfrm>
          <a:prstGeom prst="diamond">
            <a:avLst/>
          </a:prstGeom>
          <a:gradFill>
            <a:gsLst>
              <a:gs pos="0">
                <a:srgbClr val="035592"/>
              </a:gs>
              <a:gs pos="100000">
                <a:srgbClr val="0175C9">
                  <a:alpha val="0"/>
                </a:srgbClr>
              </a:gs>
            </a:gsLst>
            <a:lin ang="71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菱形 16"/>
          <p:cNvSpPr/>
          <p:nvPr/>
        </p:nvSpPr>
        <p:spPr>
          <a:xfrm rot="16200000" flipV="1">
            <a:off x="6155690" y="2927985"/>
            <a:ext cx="1391285" cy="1391285"/>
          </a:xfrm>
          <a:prstGeom prst="diamond">
            <a:avLst/>
          </a:prstGeom>
          <a:gradFill>
            <a:gsLst>
              <a:gs pos="0">
                <a:srgbClr val="035592"/>
              </a:gs>
              <a:gs pos="100000">
                <a:srgbClr val="0175C9">
                  <a:alpha val="0"/>
                </a:srgbClr>
              </a:gs>
            </a:gsLst>
            <a:lin ang="71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文本框 40"/>
          <p:cNvSpPr txBox="1"/>
          <p:nvPr/>
        </p:nvSpPr>
        <p:spPr>
          <a:xfrm>
            <a:off x="2888615" y="2192020"/>
            <a:ext cx="1695450" cy="368300"/>
          </a:xfrm>
          <a:prstGeom prst="rect">
            <a:avLst/>
          </a:prstGeom>
          <a:noFill/>
        </p:spPr>
        <p:txBody>
          <a:bodyPr wrap="square" rtlCol="0">
            <a:spAutoFit/>
          </a:bodyPr>
          <a:p>
            <a:pPr algn="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2" name="文本框 41"/>
          <p:cNvSpPr txBox="1"/>
          <p:nvPr/>
        </p:nvSpPr>
        <p:spPr>
          <a:xfrm>
            <a:off x="1115695" y="2545080"/>
            <a:ext cx="3407410" cy="650240"/>
          </a:xfrm>
          <a:prstGeom prst="rect">
            <a:avLst/>
          </a:prstGeom>
          <a:noFill/>
        </p:spPr>
        <p:txBody>
          <a:bodyPr wrap="square" rtlCol="0">
            <a:spAutoFit/>
          </a:bodyPr>
          <a:p>
            <a:pPr algn="r">
              <a:lnSpc>
                <a:spcPct val="130000"/>
              </a:lnSpc>
            </a:pPr>
            <a:r>
              <a:rPr lang="zh-CN" altLang="en-US" sz="1400"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添加主题文本描述内容文字简单明了不要过于复杂直接阐述主题思想</a:t>
            </a:r>
            <a:endParaRPr lang="zh-CN" altLang="en-US" sz="140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3" name="文本框 42"/>
          <p:cNvSpPr txBox="1"/>
          <p:nvPr/>
        </p:nvSpPr>
        <p:spPr>
          <a:xfrm>
            <a:off x="2870835" y="3907790"/>
            <a:ext cx="1695450" cy="368300"/>
          </a:xfrm>
          <a:prstGeom prst="rect">
            <a:avLst/>
          </a:prstGeom>
          <a:noFill/>
        </p:spPr>
        <p:txBody>
          <a:bodyPr wrap="square" rtlCol="0">
            <a:spAutoFit/>
          </a:bodyPr>
          <a:p>
            <a:pPr algn="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4" name="文本框 43"/>
          <p:cNvSpPr txBox="1"/>
          <p:nvPr/>
        </p:nvSpPr>
        <p:spPr>
          <a:xfrm>
            <a:off x="1115695" y="4260850"/>
            <a:ext cx="3407410" cy="650240"/>
          </a:xfrm>
          <a:prstGeom prst="rect">
            <a:avLst/>
          </a:prstGeom>
          <a:noFill/>
        </p:spPr>
        <p:txBody>
          <a:bodyPr wrap="square" rtlCol="0">
            <a:spAutoFit/>
          </a:bodyPr>
          <a:p>
            <a:pPr algn="r">
              <a:lnSpc>
                <a:spcPct val="130000"/>
              </a:lnSpc>
            </a:pPr>
            <a:r>
              <a:rPr lang="zh-CN" altLang="en-US" sz="1400"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添加主题文本描述内容文字简单明了不要过于复杂直接阐述主题思想</a:t>
            </a:r>
            <a:endParaRPr lang="zh-CN" altLang="en-US" sz="140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5" name="文本框 44"/>
          <p:cNvSpPr txBox="1"/>
          <p:nvPr/>
        </p:nvSpPr>
        <p:spPr>
          <a:xfrm>
            <a:off x="7669530" y="2192020"/>
            <a:ext cx="1695450" cy="368300"/>
          </a:xfrm>
          <a:prstGeom prst="rect">
            <a:avLst/>
          </a:prstGeom>
          <a:noFill/>
        </p:spPr>
        <p:txBody>
          <a:bodyPr wrap="square" rtlCol="0">
            <a:spAutoFit/>
          </a:bodyPr>
          <a:p>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6" name="文本框 45"/>
          <p:cNvSpPr txBox="1"/>
          <p:nvPr/>
        </p:nvSpPr>
        <p:spPr>
          <a:xfrm>
            <a:off x="7669530" y="2545080"/>
            <a:ext cx="3407410" cy="650240"/>
          </a:xfrm>
          <a:prstGeom prst="rect">
            <a:avLst/>
          </a:prstGeom>
          <a:noFill/>
        </p:spPr>
        <p:txBody>
          <a:bodyPr wrap="square" rtlCol="0">
            <a:spAutoFit/>
          </a:bodyPr>
          <a:p>
            <a:pPr>
              <a:lnSpc>
                <a:spcPct val="130000"/>
              </a:lnSpc>
            </a:pPr>
            <a:r>
              <a:rPr lang="zh-CN" altLang="en-US" sz="1400"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添加主题文本描述内容文字简单明了不要过于复杂直接阐述主题思想</a:t>
            </a:r>
            <a:endParaRPr lang="zh-CN" altLang="en-US" sz="140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7" name="文本框 46"/>
          <p:cNvSpPr txBox="1"/>
          <p:nvPr/>
        </p:nvSpPr>
        <p:spPr>
          <a:xfrm>
            <a:off x="7669530" y="3893185"/>
            <a:ext cx="1695450" cy="368300"/>
          </a:xfrm>
          <a:prstGeom prst="rect">
            <a:avLst/>
          </a:prstGeom>
          <a:noFill/>
        </p:spPr>
        <p:txBody>
          <a:bodyPr wrap="square" rtlCol="0">
            <a:spAutoFit/>
          </a:bodyPr>
          <a:p>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8" name="文本框 47"/>
          <p:cNvSpPr txBox="1"/>
          <p:nvPr/>
        </p:nvSpPr>
        <p:spPr>
          <a:xfrm>
            <a:off x="7669530" y="4246245"/>
            <a:ext cx="3407410" cy="650240"/>
          </a:xfrm>
          <a:prstGeom prst="rect">
            <a:avLst/>
          </a:prstGeom>
          <a:noFill/>
        </p:spPr>
        <p:txBody>
          <a:bodyPr wrap="square" rtlCol="0">
            <a:spAutoFit/>
          </a:bodyPr>
          <a:p>
            <a:pPr>
              <a:lnSpc>
                <a:spcPct val="130000"/>
              </a:lnSpc>
            </a:pPr>
            <a:r>
              <a:rPr lang="zh-CN" altLang="en-US" sz="1400"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添加主题文本描述内容文字简单明了不要过于复杂直接阐述主题思想</a:t>
            </a:r>
            <a:endParaRPr lang="zh-CN" altLang="en-US" sz="1400" dirty="0">
              <a:solidFill>
                <a:schemeClr val="tx1">
                  <a:lumMod val="65000"/>
                  <a:lumOff val="35000"/>
                </a:schemeClr>
              </a:solidFill>
              <a:latin typeface="黑体" panose="02010609060101010101" pitchFamily="49" charset="-122"/>
              <a:ea typeface="黑体" panose="02010609060101010101" pitchFamily="49" charset="-122"/>
            </a:endParaRPr>
          </a:p>
        </p:txBody>
      </p:sp>
      <p:pic>
        <p:nvPicPr>
          <p:cNvPr id="60" name="图片 59" descr="其他类"/>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087303" y="3370898"/>
            <a:ext cx="505460" cy="505460"/>
          </a:xfrm>
          <a:prstGeom prst="rect">
            <a:avLst/>
          </a:prstGeom>
        </p:spPr>
      </p:pic>
      <p:pic>
        <p:nvPicPr>
          <p:cNvPr id="61" name="图片 60" descr="用户类"/>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09298" y="2581593"/>
            <a:ext cx="572770" cy="572770"/>
          </a:xfrm>
          <a:prstGeom prst="rect">
            <a:avLst/>
          </a:prstGeom>
        </p:spPr>
      </p:pic>
      <p:pic>
        <p:nvPicPr>
          <p:cNvPr id="62" name="图片 61" descr="首页"/>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590665" y="3362960"/>
            <a:ext cx="521335" cy="521335"/>
          </a:xfrm>
          <a:prstGeom prst="rect">
            <a:avLst/>
          </a:prstGeom>
        </p:spPr>
      </p:pic>
      <p:pic>
        <p:nvPicPr>
          <p:cNvPr id="63" name="图片 62" descr="15.密码_锁"/>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89625" y="4148455"/>
            <a:ext cx="412115" cy="46291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635" cy="6858635"/>
          </a:xfrm>
          <a:prstGeom prst="rect">
            <a:avLst/>
          </a:prstGeom>
          <a:gradFill>
            <a:gsLst>
              <a:gs pos="0">
                <a:srgbClr val="007BD3"/>
              </a:gs>
              <a:gs pos="100000">
                <a:srgbClr val="034373"/>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flipH="1">
            <a:off x="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任意多边形 11"/>
          <p:cNvSpPr/>
          <p:nvPr/>
        </p:nvSpPr>
        <p:spPr>
          <a:xfrm>
            <a:off x="93726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854075" y="0"/>
            <a:ext cx="1048385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nvSpPr>
        <p:spPr>
          <a:xfrm>
            <a:off x="4408805" y="226060"/>
            <a:ext cx="3374390" cy="497205"/>
          </a:xfrm>
          <a:prstGeom prst="rect">
            <a:avLst/>
          </a:prstGeom>
          <a:noFill/>
        </p:spPr>
        <p:txBody>
          <a:bodyPr wrap="square" rtlCol="0">
            <a:spAutoFit/>
          </a:bodyPr>
          <a:p>
            <a:pPr algn="ctr">
              <a:lnSpc>
                <a:spcPct val="120000"/>
              </a:lnSpc>
            </a:pPr>
            <a:r>
              <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规章制度员工福利</a:t>
            </a:r>
            <a:endPar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sp>
        <p:nvSpPr>
          <p:cNvPr id="2" name="文本框 1"/>
          <p:cNvSpPr txBox="1"/>
          <p:nvPr/>
        </p:nvSpPr>
        <p:spPr>
          <a:xfrm>
            <a:off x="4408805" y="647065"/>
            <a:ext cx="3374390" cy="275590"/>
          </a:xfrm>
          <a:prstGeom prst="rect">
            <a:avLst/>
          </a:prstGeom>
          <a:noFill/>
        </p:spPr>
        <p:txBody>
          <a:bodyPr wrap="square" rtlCol="0">
            <a:spAutoFit/>
          </a:bodyPr>
          <a:p>
            <a:pPr algn="ctr">
              <a:lnSpc>
                <a:spcPct val="120000"/>
              </a:lnSpc>
            </a:pPr>
            <a:r>
              <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RULES AND REGULATIONS EMPLOYEE BENEFITS</a:t>
            </a:r>
            <a:endPar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cxnSp>
        <p:nvCxnSpPr>
          <p:cNvPr id="4" name="直接连接符 3"/>
          <p:cNvCxnSpPr/>
          <p:nvPr/>
        </p:nvCxnSpPr>
        <p:spPr>
          <a:xfrm>
            <a:off x="5941695" y="971550"/>
            <a:ext cx="308610" cy="0"/>
          </a:xfrm>
          <a:prstGeom prst="line">
            <a:avLst/>
          </a:prstGeom>
          <a:ln>
            <a:gradFill>
              <a:gsLst>
                <a:gs pos="0">
                  <a:srgbClr val="035FA3"/>
                </a:gs>
                <a:gs pos="100000">
                  <a:srgbClr val="0175C9"/>
                </a:gs>
              </a:gsLst>
              <a:lin ang="5400000" scaled="1"/>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343025" y="1768475"/>
            <a:ext cx="4599940" cy="2602230"/>
          </a:xfrm>
          <a:prstGeom prst="rect">
            <a:avLst/>
          </a:prstGeom>
          <a:blipFill rotWithShape="1">
            <a:blip r:embed="rId1"/>
            <a:stretch>
              <a:fillRect l="-6000" t="-22000" b="-3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6249035" y="1768475"/>
            <a:ext cx="4599940" cy="2602230"/>
          </a:xfrm>
          <a:prstGeom prst="rect">
            <a:avLst/>
          </a:prstGeom>
          <a:gradFill rotWithShape="1">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a:off x="5552123" y="2525713"/>
            <a:ext cx="1087755" cy="1087755"/>
          </a:xfrm>
          <a:prstGeom prst="ellipse">
            <a:avLst/>
          </a:prstGeom>
          <a:ln w="28575">
            <a:solidFill>
              <a:srgbClr val="B9D3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5248910" y="4659630"/>
            <a:ext cx="1695450" cy="368300"/>
          </a:xfrm>
          <a:prstGeom prst="rect">
            <a:avLst/>
          </a:prstGeom>
          <a:noFill/>
          <a:ln>
            <a:noFill/>
          </a:ln>
        </p:spPr>
        <p:txBody>
          <a:bodyPr wrap="square" rtlCol="0">
            <a:spAutoFit/>
          </a:bodyPr>
          <a:p>
            <a:pPr algn="ct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员工福利</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10" name="文本框 9"/>
          <p:cNvSpPr txBox="1"/>
          <p:nvPr/>
        </p:nvSpPr>
        <p:spPr>
          <a:xfrm>
            <a:off x="1342390" y="4988560"/>
            <a:ext cx="9505950" cy="929640"/>
          </a:xfrm>
          <a:prstGeom prst="rect">
            <a:avLst/>
          </a:prstGeom>
          <a:noFill/>
          <a:ln>
            <a:noFill/>
          </a:ln>
        </p:spPr>
        <p:txBody>
          <a:bodyPr wrap="square" rtlCol="0">
            <a:spAutoFit/>
          </a:bodyPr>
          <a:p>
            <a:pPr algn="ctr">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添加主题文本添加主题文本描述内容文字简单明了不要过于复杂直接阐述主题添加主题文本添加主题文本描述内容文字简单明了不要过于复杂</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添加主题文本添加主题文本描述</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sp>
        <p:nvSpPr>
          <p:cNvPr id="16" name="文本框 15"/>
          <p:cNvSpPr txBox="1"/>
          <p:nvPr/>
        </p:nvSpPr>
        <p:spPr>
          <a:xfrm>
            <a:off x="7701280" y="2280285"/>
            <a:ext cx="1695450" cy="368300"/>
          </a:xfrm>
          <a:prstGeom prst="rect">
            <a:avLst/>
          </a:prstGeom>
          <a:noFill/>
        </p:spPr>
        <p:txBody>
          <a:bodyPr wrap="square" rtlCol="0">
            <a:spAutoFit/>
          </a:bodyPr>
          <a:p>
            <a:pPr algn="ctr"/>
            <a:r>
              <a:rPr lang="zh-CN" altLang="en-US" b="1" i="1" dirty="0">
                <a:solidFill>
                  <a:srgbClr val="D9E8F2"/>
                </a:solidFill>
                <a:latin typeface="黑体" panose="02010609060101010101" pitchFamily="49" charset="-122"/>
                <a:ea typeface="黑体" panose="02010609060101010101" pitchFamily="49" charset="-122"/>
              </a:rPr>
              <a:t>员工福利</a:t>
            </a:r>
            <a:endParaRPr lang="zh-CN" altLang="en-US" b="1" i="1" dirty="0">
              <a:solidFill>
                <a:srgbClr val="D9E8F2"/>
              </a:solidFill>
              <a:latin typeface="黑体" panose="02010609060101010101" pitchFamily="49" charset="-122"/>
              <a:ea typeface="黑体" panose="02010609060101010101" pitchFamily="49" charset="-122"/>
            </a:endParaRPr>
          </a:p>
        </p:txBody>
      </p:sp>
      <p:sp>
        <p:nvSpPr>
          <p:cNvPr id="17" name="文本框 16"/>
          <p:cNvSpPr txBox="1"/>
          <p:nvPr/>
        </p:nvSpPr>
        <p:spPr>
          <a:xfrm>
            <a:off x="6580823" y="2609215"/>
            <a:ext cx="3936365" cy="1489075"/>
          </a:xfrm>
          <a:prstGeom prst="rect">
            <a:avLst/>
          </a:prstGeom>
          <a:noFill/>
        </p:spPr>
        <p:txBody>
          <a:bodyPr wrap="square" rtlCol="0">
            <a:spAutoFit/>
          </a:bodyPr>
          <a:p>
            <a:pPr algn="ctr">
              <a:lnSpc>
                <a:spcPct val="130000"/>
              </a:lnSpc>
            </a:pPr>
            <a:r>
              <a:rPr lang="zh-CN" altLang="en-US" sz="1400" i="1" dirty="0">
                <a:solidFill>
                  <a:srgbClr val="D9E8F2"/>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rgbClr val="D9E8F2"/>
                </a:solidFill>
                <a:latin typeface="黑体" panose="02010609060101010101" pitchFamily="49" charset="-122"/>
                <a:ea typeface="黑体" panose="02010609060101010101" pitchFamily="49" charset="-122"/>
                <a:sym typeface="+mn-ea"/>
              </a:rPr>
              <a:t>添加主题文本添加主题文本描述内容文字简单明了不要过于复杂直接阐述主题添加主题文本添加主题文本描述内容文字简单明了不要过于复杂</a:t>
            </a:r>
            <a:endParaRPr lang="zh-CN" altLang="en-US" sz="1400" i="1" dirty="0">
              <a:solidFill>
                <a:srgbClr val="D9E8F2"/>
              </a:solidFill>
              <a:latin typeface="黑体" panose="02010609060101010101" pitchFamily="49" charset="-122"/>
              <a:ea typeface="黑体" panose="02010609060101010101" pitchFamily="49" charset="-122"/>
              <a:sym typeface="+mn-ea"/>
            </a:endParaRPr>
          </a:p>
        </p:txBody>
      </p:sp>
      <p:pic>
        <p:nvPicPr>
          <p:cNvPr id="37" name="图片 36" descr="其他类"/>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21045" y="2795270"/>
            <a:ext cx="548005" cy="54800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19100" y="5213985"/>
            <a:ext cx="7273925" cy="1445260"/>
          </a:xfrm>
          <a:prstGeom prst="rect">
            <a:avLst/>
          </a:prstGeom>
          <a:noFill/>
        </p:spPr>
        <p:txBody>
          <a:bodyPr wrap="square" rtlCol="0">
            <a:spAutoFit/>
          </a:bodyPr>
          <a:p>
            <a:pPr algn="ctr"/>
            <a:r>
              <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rPr>
              <a:t>CORPORATE </a:t>
            </a:r>
            <a:endPar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endParaRPr>
          </a:p>
        </p:txBody>
      </p:sp>
      <p:sp>
        <p:nvSpPr>
          <p:cNvPr id="89" name="文本框 88"/>
          <p:cNvSpPr txBox="1"/>
          <p:nvPr/>
        </p:nvSpPr>
        <p:spPr>
          <a:xfrm>
            <a:off x="701040" y="3839845"/>
            <a:ext cx="5184140" cy="475615"/>
          </a:xfrm>
          <a:prstGeom prst="rect">
            <a:avLst/>
          </a:prstGeom>
          <a:noFill/>
        </p:spPr>
        <p:txBody>
          <a:bodyPr wrap="square" rtlCol="0">
            <a:spAutoFit/>
          </a:bodyPr>
          <a:p>
            <a:pPr algn="l"/>
            <a:r>
              <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rPr>
              <a:t>Add the theme text to describe the content, the text is simple and clear do not be too complex, directly explain the theme idea </a:t>
            </a:r>
            <a:endPar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1" name="文本框 90"/>
          <p:cNvSpPr txBox="1"/>
          <p:nvPr/>
        </p:nvSpPr>
        <p:spPr>
          <a:xfrm>
            <a:off x="701040" y="3114675"/>
            <a:ext cx="5184775" cy="521970"/>
          </a:xfrm>
          <a:prstGeom prst="rect">
            <a:avLst/>
          </a:prstGeom>
          <a:noFill/>
        </p:spPr>
        <p:txBody>
          <a:bodyPr wrap="square" rtlCol="0">
            <a:spAutoFit/>
          </a:bodyPr>
          <a:p>
            <a:pPr algn="l"/>
            <a:r>
              <a:rPr lang="zh-CN" altLang="en-US" sz="2800" i="1" dirty="0">
                <a:solidFill>
                  <a:schemeClr val="tx1">
                    <a:lumMod val="65000"/>
                    <a:lumOff val="35000"/>
                  </a:schemeClr>
                </a:solidFill>
                <a:latin typeface="黑体" panose="02010609060101010101" pitchFamily="49" charset="-122"/>
                <a:ea typeface="黑体" panose="02010609060101010101" pitchFamily="49" charset="-122"/>
              </a:rPr>
              <a:t>企业未来发展愿景</a:t>
            </a:r>
            <a:endParaRPr lang="zh-CN" altLang="en-US" sz="2800"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2" name="文本框 91"/>
          <p:cNvSpPr txBox="1"/>
          <p:nvPr/>
        </p:nvSpPr>
        <p:spPr>
          <a:xfrm>
            <a:off x="701040" y="2238375"/>
            <a:ext cx="4060825" cy="860425"/>
          </a:xfrm>
          <a:prstGeom prst="rect">
            <a:avLst/>
          </a:prstGeom>
          <a:noFill/>
        </p:spPr>
        <p:txBody>
          <a:bodyPr wrap="square" rtlCol="0">
            <a:spAutoFit/>
          </a:bodyPr>
          <a:p>
            <a:pPr algn="l"/>
            <a:r>
              <a:rPr lang="en-US" altLang="zh-CN" sz="5000" b="1" i="1" dirty="0">
                <a:solidFill>
                  <a:srgbClr val="035FA3"/>
                </a:solidFill>
                <a:latin typeface="黑体" panose="02010609060101010101" pitchFamily="49" charset="-122"/>
                <a:ea typeface="黑体" panose="02010609060101010101" pitchFamily="49" charset="-122"/>
              </a:rPr>
              <a:t>PART·04</a:t>
            </a:r>
            <a:endParaRPr lang="en-US" altLang="zh-CN" sz="5000" b="1" i="1" dirty="0">
              <a:solidFill>
                <a:srgbClr val="035FA3"/>
              </a:solidFill>
              <a:latin typeface="黑体" panose="02010609060101010101" pitchFamily="49" charset="-122"/>
              <a:ea typeface="黑体" panose="02010609060101010101" pitchFamily="49" charset="-122"/>
            </a:endParaRPr>
          </a:p>
        </p:txBody>
      </p:sp>
      <p:cxnSp>
        <p:nvCxnSpPr>
          <p:cNvPr id="81" name="直接连接符 80"/>
          <p:cNvCxnSpPr/>
          <p:nvPr/>
        </p:nvCxnSpPr>
        <p:spPr>
          <a:xfrm>
            <a:off x="701040" y="3709035"/>
            <a:ext cx="47371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任意多边形 47"/>
          <p:cNvSpPr/>
          <p:nvPr/>
        </p:nvSpPr>
        <p:spPr>
          <a:xfrm>
            <a:off x="4983948" y="0"/>
            <a:ext cx="7208052" cy="5920955"/>
          </a:xfrm>
          <a:custGeom>
            <a:avLst/>
            <a:gdLst/>
            <a:ahLst/>
            <a:cxnLst>
              <a:cxn ang="3">
                <a:pos x="hc" y="t"/>
              </a:cxn>
              <a:cxn ang="cd2">
                <a:pos x="l" y="vc"/>
              </a:cxn>
              <a:cxn ang="cd4">
                <a:pos x="hc" y="b"/>
              </a:cxn>
              <a:cxn ang="0">
                <a:pos x="r" y="vc"/>
              </a:cxn>
            </a:cxnLst>
            <a:rect l="l" t="t" r="r" b="b"/>
            <a:pathLst>
              <a:path w="11351" h="9324">
                <a:moveTo>
                  <a:pt x="0" y="0"/>
                </a:moveTo>
                <a:lnTo>
                  <a:pt x="11351" y="0"/>
                </a:lnTo>
                <a:lnTo>
                  <a:pt x="11351" y="7297"/>
                </a:lnTo>
                <a:lnTo>
                  <a:pt x="9324" y="9324"/>
                </a:lnTo>
                <a:lnTo>
                  <a:pt x="0" y="0"/>
                </a:lnTo>
                <a:close/>
              </a:path>
            </a:pathLst>
          </a:custGeom>
          <a:blipFill rotWithShape="1">
            <a:blip r:embed="rId1"/>
            <a:stretch>
              <a:fillRect l="-6000" t="-22000" b="-3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nvSpPr>
        <p:spPr>
          <a:xfrm>
            <a:off x="4881396" y="716431"/>
            <a:ext cx="7310604" cy="6141569"/>
          </a:xfrm>
          <a:custGeom>
            <a:avLst/>
            <a:gdLst/>
            <a:ahLst/>
            <a:cxnLst>
              <a:cxn ang="3">
                <a:pos x="hc" y="t"/>
              </a:cxn>
              <a:cxn ang="cd2">
                <a:pos x="l" y="vc"/>
              </a:cxn>
              <a:cxn ang="cd4">
                <a:pos x="hc" y="b"/>
              </a:cxn>
              <a:cxn ang="0">
                <a:pos x="r" y="vc"/>
              </a:cxn>
            </a:cxnLst>
            <a:rect l="l" t="t" r="r" b="b"/>
            <a:pathLst>
              <a:path w="11513" h="9672">
                <a:moveTo>
                  <a:pt x="8712" y="0"/>
                </a:moveTo>
                <a:lnTo>
                  <a:pt x="11513" y="2801"/>
                </a:lnTo>
                <a:lnTo>
                  <a:pt x="11513" y="9672"/>
                </a:lnTo>
                <a:lnTo>
                  <a:pt x="960" y="9672"/>
                </a:lnTo>
                <a:lnTo>
                  <a:pt x="0" y="8712"/>
                </a:lnTo>
                <a:lnTo>
                  <a:pt x="8712"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nvSpPr>
        <p:spPr>
          <a:xfrm>
            <a:off x="3719195" y="127000"/>
            <a:ext cx="8486775" cy="6742430"/>
          </a:xfrm>
          <a:custGeom>
            <a:avLst/>
            <a:gdLst>
              <a:gd name="connsiteX0" fmla="*/ 0 w 13365"/>
              <a:gd name="connsiteY0" fmla="*/ 10618 h 10618"/>
              <a:gd name="connsiteX1" fmla="*/ 10549 w 13365"/>
              <a:gd name="connsiteY1" fmla="*/ 0 h 10618"/>
              <a:gd name="connsiteX2" fmla="*/ 13365 w 13365"/>
              <a:gd name="connsiteY2" fmla="*/ 2770 h 10618"/>
            </a:gdLst>
            <a:ahLst/>
            <a:cxnLst>
              <a:cxn ang="0">
                <a:pos x="connsiteX0" y="connsiteY0"/>
              </a:cxn>
              <a:cxn ang="0">
                <a:pos x="connsiteX1" y="connsiteY1"/>
              </a:cxn>
              <a:cxn ang="0">
                <a:pos x="connsiteX2" y="connsiteY2"/>
              </a:cxn>
            </a:cxnLst>
            <a:rect l="l" t="t" r="r" b="b"/>
            <a:pathLst>
              <a:path w="13365" h="10618">
                <a:moveTo>
                  <a:pt x="0" y="10618"/>
                </a:moveTo>
                <a:lnTo>
                  <a:pt x="10549" y="0"/>
                </a:lnTo>
                <a:lnTo>
                  <a:pt x="13365" y="2770"/>
                </a:lnTo>
              </a:path>
            </a:pathLst>
          </a:custGeom>
          <a:noFill/>
          <a:ln>
            <a:solidFill>
              <a:schemeClr val="bg1">
                <a:lumMod val="75000"/>
              </a:schemeClr>
            </a:solidFill>
          </a:ln>
          <a:extLst>
            <a:ext uri="{909E8E84-426E-40DD-AFC4-6F175D3DCCD1}">
              <a14:hiddenFill xmlns:a14="http://schemas.microsoft.com/office/drawing/2010/main">
                <a:gradFill>
                  <a:gsLst>
                    <a:gs pos="0">
                      <a:srgbClr val="007BD3"/>
                    </a:gs>
                    <a:gs pos="100000">
                      <a:srgbClr val="034373"/>
                    </a:gs>
                  </a:gsLst>
                  <a:lin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nvSpPr>
        <p:spPr>
          <a:xfrm>
            <a:off x="4413250" y="-19685"/>
            <a:ext cx="7788275" cy="6067425"/>
          </a:xfrm>
          <a:custGeom>
            <a:avLst/>
            <a:gdLst>
              <a:gd name="connsiteX0" fmla="*/ 12265 w 12265"/>
              <a:gd name="connsiteY0" fmla="*/ 6827 h 9555"/>
              <a:gd name="connsiteX1" fmla="*/ 9533 w 12265"/>
              <a:gd name="connsiteY1" fmla="*/ 9555 h 9555"/>
              <a:gd name="connsiteX2" fmla="*/ 0 w 12265"/>
              <a:gd name="connsiteY2" fmla="*/ 0 h 9555"/>
            </a:gdLst>
            <a:ahLst/>
            <a:cxnLst>
              <a:cxn ang="0">
                <a:pos x="connsiteX0" y="connsiteY0"/>
              </a:cxn>
              <a:cxn ang="0">
                <a:pos x="connsiteX1" y="connsiteY1"/>
              </a:cxn>
              <a:cxn ang="0">
                <a:pos x="connsiteX2" y="connsiteY2"/>
              </a:cxn>
            </a:cxnLst>
            <a:rect l="l" t="t" r="r" b="b"/>
            <a:pathLst>
              <a:path w="12265" h="9555">
                <a:moveTo>
                  <a:pt x="12265" y="6827"/>
                </a:moveTo>
                <a:lnTo>
                  <a:pt x="9533" y="9555"/>
                </a:lnTo>
                <a:lnTo>
                  <a:pt x="0" y="0"/>
                </a:lnTo>
              </a:path>
            </a:pathLst>
          </a:custGeom>
          <a:noFill/>
          <a:ln>
            <a:solidFill>
              <a:schemeClr val="bg1">
                <a:lumMod val="85000"/>
              </a:schemeClr>
            </a:solidFill>
          </a:ln>
          <a:extLst>
            <a:ext uri="{909E8E84-426E-40DD-AFC4-6F175D3DCCD1}">
              <a14:hiddenFill xmlns:a14="http://schemas.microsoft.com/office/drawing/2010/main">
                <a:blipFill rotWithShape="1">
                  <a:blip r:embed="rId1"/>
                  <a:stretch>
                    <a:fillRect l="-6000" t="-22000" b="-35000"/>
                  </a:stretch>
                </a:blip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文本框 55"/>
          <p:cNvSpPr txBox="1"/>
          <p:nvPr/>
        </p:nvSpPr>
        <p:spPr>
          <a:xfrm>
            <a:off x="4508500" y="5213985"/>
            <a:ext cx="7273925" cy="1445260"/>
          </a:xfrm>
          <a:prstGeom prst="rect">
            <a:avLst/>
          </a:prstGeom>
          <a:noFill/>
        </p:spPr>
        <p:txBody>
          <a:bodyPr wrap="square" rtlCol="0">
            <a:spAutoFit/>
          </a:bodyPr>
          <a:p>
            <a:pPr algn="ctr"/>
            <a:r>
              <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rPr>
              <a:t>PROFILE</a:t>
            </a:r>
            <a:endPar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635" cy="6858635"/>
          </a:xfrm>
          <a:prstGeom prst="rect">
            <a:avLst/>
          </a:prstGeom>
          <a:gradFill>
            <a:gsLst>
              <a:gs pos="0">
                <a:srgbClr val="007BD3"/>
              </a:gs>
              <a:gs pos="100000">
                <a:srgbClr val="034373"/>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flipH="1">
            <a:off x="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任意多边形 11"/>
          <p:cNvSpPr/>
          <p:nvPr/>
        </p:nvSpPr>
        <p:spPr>
          <a:xfrm>
            <a:off x="93726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854075" y="0"/>
            <a:ext cx="1048385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nvSpPr>
        <p:spPr>
          <a:xfrm>
            <a:off x="4408805" y="226060"/>
            <a:ext cx="3374390" cy="497205"/>
          </a:xfrm>
          <a:prstGeom prst="rect">
            <a:avLst/>
          </a:prstGeom>
          <a:noFill/>
        </p:spPr>
        <p:txBody>
          <a:bodyPr wrap="square" rtlCol="0">
            <a:spAutoFit/>
          </a:bodyPr>
          <a:p>
            <a:pPr algn="ctr">
              <a:lnSpc>
                <a:spcPct val="120000"/>
              </a:lnSpc>
            </a:pPr>
            <a:r>
              <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企业未来发展愿景</a:t>
            </a:r>
            <a:endPar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sp>
        <p:nvSpPr>
          <p:cNvPr id="2" name="文本框 1"/>
          <p:cNvSpPr txBox="1"/>
          <p:nvPr/>
        </p:nvSpPr>
        <p:spPr>
          <a:xfrm>
            <a:off x="4408805" y="647065"/>
            <a:ext cx="3374390" cy="275590"/>
          </a:xfrm>
          <a:prstGeom prst="rect">
            <a:avLst/>
          </a:prstGeom>
          <a:noFill/>
        </p:spPr>
        <p:txBody>
          <a:bodyPr wrap="square" rtlCol="0">
            <a:spAutoFit/>
          </a:bodyPr>
          <a:p>
            <a:pPr algn="ctr">
              <a:lnSpc>
                <a:spcPct val="120000"/>
              </a:lnSpc>
            </a:pPr>
            <a:r>
              <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FUTURE DEVELOPMENT VISION OF THE ENTERPRISE</a:t>
            </a:r>
            <a:endPar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cxnSp>
        <p:nvCxnSpPr>
          <p:cNvPr id="4" name="直接连接符 3"/>
          <p:cNvCxnSpPr/>
          <p:nvPr/>
        </p:nvCxnSpPr>
        <p:spPr>
          <a:xfrm>
            <a:off x="5941695" y="971550"/>
            <a:ext cx="308610" cy="0"/>
          </a:xfrm>
          <a:prstGeom prst="line">
            <a:avLst/>
          </a:prstGeom>
          <a:ln>
            <a:gradFill>
              <a:gsLst>
                <a:gs pos="0">
                  <a:srgbClr val="035FA3"/>
                </a:gs>
                <a:gs pos="100000">
                  <a:srgbClr val="0175C9"/>
                </a:gs>
              </a:gsLst>
              <a:lin ang="5400000" scaled="1"/>
            </a:gradFill>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a:xfrm>
            <a:off x="3778250" y="2584450"/>
            <a:ext cx="1589405" cy="275590"/>
          </a:xfrm>
          <a:prstGeom prst="roundRect">
            <a:avLst>
              <a:gd name="adj" fmla="val 50000"/>
            </a:avLst>
          </a:prstGeom>
          <a:gradFill>
            <a:gsLst>
              <a:gs pos="0">
                <a:srgbClr val="035592"/>
              </a:gs>
              <a:gs pos="100000">
                <a:srgbClr val="0175C9">
                  <a:alpha val="92000"/>
                </a:srgbClr>
              </a:gs>
            </a:gsLst>
            <a:lin ang="1080000" scaled="0"/>
          </a:gradFill>
          <a:ln w="28575">
            <a:solidFill>
              <a:srgbClr val="B9D3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2066925" y="2204085"/>
            <a:ext cx="2021205" cy="1036955"/>
          </a:xfrm>
          <a:prstGeom prst="roundRect">
            <a:avLst>
              <a:gd name="adj" fmla="val 50000"/>
            </a:avLst>
          </a:prstGeom>
          <a:noFill/>
          <a:ln w="193675">
            <a:gradFill>
              <a:gsLst>
                <a:gs pos="0">
                  <a:srgbClr val="035FA3"/>
                </a:gs>
                <a:gs pos="100000">
                  <a:srgbClr val="0175C9">
                    <a:alpha val="0"/>
                  </a:srgbClr>
                </a:gs>
              </a:gsLst>
              <a:lin ang="1074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2229485" y="3740785"/>
            <a:ext cx="1695450" cy="368300"/>
          </a:xfrm>
          <a:prstGeom prst="rect">
            <a:avLst/>
          </a:prstGeom>
          <a:noFill/>
        </p:spPr>
        <p:txBody>
          <a:bodyPr wrap="square" rtlCol="0">
            <a:spAutoFit/>
          </a:bodyPr>
          <a:p>
            <a:pPr algn="ct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发展背景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8" name="文本框 7"/>
          <p:cNvSpPr txBox="1"/>
          <p:nvPr/>
        </p:nvSpPr>
        <p:spPr>
          <a:xfrm>
            <a:off x="1684655" y="4084955"/>
            <a:ext cx="2785110" cy="1489075"/>
          </a:xfrm>
          <a:prstGeom prst="rect">
            <a:avLst/>
          </a:prstGeom>
          <a:noFill/>
        </p:spPr>
        <p:txBody>
          <a:bodyPr wrap="square" rtlCol="0">
            <a:spAutoFit/>
          </a:bodyPr>
          <a:p>
            <a:pPr algn="ctr">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添加主题文本描述内容文字简单明了不要过于复杂直接阐述主题</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sp>
        <p:nvSpPr>
          <p:cNvPr id="11" name="圆角矩形 10"/>
          <p:cNvSpPr/>
          <p:nvPr/>
        </p:nvSpPr>
        <p:spPr>
          <a:xfrm>
            <a:off x="5085715" y="2204085"/>
            <a:ext cx="2021205" cy="1036955"/>
          </a:xfrm>
          <a:prstGeom prst="roundRect">
            <a:avLst>
              <a:gd name="adj" fmla="val 50000"/>
            </a:avLst>
          </a:prstGeom>
          <a:noFill/>
          <a:ln w="193675">
            <a:gradFill>
              <a:gsLst>
                <a:gs pos="0">
                  <a:srgbClr val="035FA3"/>
                </a:gs>
                <a:gs pos="100000">
                  <a:srgbClr val="0175C9">
                    <a:alpha val="0"/>
                  </a:srgbClr>
                </a:gs>
              </a:gsLst>
              <a:lin ang="1074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5248275" y="3740785"/>
            <a:ext cx="1695450" cy="368300"/>
          </a:xfrm>
          <a:prstGeom prst="rect">
            <a:avLst/>
          </a:prstGeom>
          <a:noFill/>
        </p:spPr>
        <p:txBody>
          <a:bodyPr wrap="square" rtlCol="0">
            <a:spAutoFit/>
          </a:bodyPr>
          <a:p>
            <a:pPr algn="ct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发展背景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16" name="文本框 15"/>
          <p:cNvSpPr txBox="1"/>
          <p:nvPr/>
        </p:nvSpPr>
        <p:spPr>
          <a:xfrm>
            <a:off x="4703445" y="4084955"/>
            <a:ext cx="2785110" cy="1489075"/>
          </a:xfrm>
          <a:prstGeom prst="rect">
            <a:avLst/>
          </a:prstGeom>
          <a:noFill/>
        </p:spPr>
        <p:txBody>
          <a:bodyPr wrap="square" rtlCol="0">
            <a:spAutoFit/>
          </a:bodyPr>
          <a:p>
            <a:pPr algn="ctr">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添加主题文本描述内容文字简单明了不要过于复杂直接阐述主题</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sp>
        <p:nvSpPr>
          <p:cNvPr id="18" name="圆角矩形 17"/>
          <p:cNvSpPr/>
          <p:nvPr/>
        </p:nvSpPr>
        <p:spPr>
          <a:xfrm>
            <a:off x="8104505" y="2204085"/>
            <a:ext cx="2021205" cy="1036955"/>
          </a:xfrm>
          <a:prstGeom prst="roundRect">
            <a:avLst>
              <a:gd name="adj" fmla="val 50000"/>
            </a:avLst>
          </a:prstGeom>
          <a:noFill/>
          <a:ln w="193675">
            <a:gradFill>
              <a:gsLst>
                <a:gs pos="0">
                  <a:srgbClr val="035FA3"/>
                </a:gs>
                <a:gs pos="100000">
                  <a:srgbClr val="0175C9">
                    <a:alpha val="0"/>
                  </a:srgbClr>
                </a:gs>
              </a:gsLst>
              <a:lin ang="1074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8267065" y="3740785"/>
            <a:ext cx="1695450" cy="368300"/>
          </a:xfrm>
          <a:prstGeom prst="rect">
            <a:avLst/>
          </a:prstGeom>
          <a:noFill/>
        </p:spPr>
        <p:txBody>
          <a:bodyPr wrap="square" rtlCol="0">
            <a:spAutoFit/>
          </a:bodyPr>
          <a:p>
            <a:pPr algn="ct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发展背景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20" name="文本框 19"/>
          <p:cNvSpPr txBox="1"/>
          <p:nvPr/>
        </p:nvSpPr>
        <p:spPr>
          <a:xfrm>
            <a:off x="7722235" y="4084955"/>
            <a:ext cx="2785110" cy="1489075"/>
          </a:xfrm>
          <a:prstGeom prst="rect">
            <a:avLst/>
          </a:prstGeom>
          <a:noFill/>
        </p:spPr>
        <p:txBody>
          <a:bodyPr wrap="square" rtlCol="0">
            <a:spAutoFit/>
          </a:bodyPr>
          <a:p>
            <a:pPr algn="ctr">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添加主题文本描述内容文字简单明了不要过于复杂直接阐述主题</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sp>
        <p:nvSpPr>
          <p:cNvPr id="28" name="圆角矩形 27"/>
          <p:cNvSpPr/>
          <p:nvPr/>
        </p:nvSpPr>
        <p:spPr>
          <a:xfrm>
            <a:off x="6802120" y="2585085"/>
            <a:ext cx="1589405" cy="275590"/>
          </a:xfrm>
          <a:prstGeom prst="roundRect">
            <a:avLst>
              <a:gd name="adj" fmla="val 50000"/>
            </a:avLst>
          </a:prstGeom>
          <a:gradFill>
            <a:gsLst>
              <a:gs pos="0">
                <a:srgbClr val="035592"/>
              </a:gs>
              <a:gs pos="100000">
                <a:srgbClr val="0175C9">
                  <a:alpha val="77000"/>
                </a:srgbClr>
              </a:gs>
            </a:gsLst>
            <a:lin ang="1080000" scaled="0"/>
          </a:gradFill>
          <a:ln w="28575">
            <a:solidFill>
              <a:srgbClr val="B9D3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635" cy="6858635"/>
          </a:xfrm>
          <a:prstGeom prst="rect">
            <a:avLst/>
          </a:prstGeom>
          <a:gradFill>
            <a:gsLst>
              <a:gs pos="0">
                <a:srgbClr val="007BD3"/>
              </a:gs>
              <a:gs pos="100000">
                <a:srgbClr val="034373"/>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flipH="1">
            <a:off x="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任意多边形 11"/>
          <p:cNvSpPr/>
          <p:nvPr/>
        </p:nvSpPr>
        <p:spPr>
          <a:xfrm>
            <a:off x="93726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854710" y="0"/>
            <a:ext cx="1048385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nvSpPr>
        <p:spPr>
          <a:xfrm>
            <a:off x="4408805" y="226060"/>
            <a:ext cx="3374390" cy="497205"/>
          </a:xfrm>
          <a:prstGeom prst="rect">
            <a:avLst/>
          </a:prstGeom>
          <a:noFill/>
        </p:spPr>
        <p:txBody>
          <a:bodyPr wrap="square" rtlCol="0">
            <a:spAutoFit/>
          </a:bodyPr>
          <a:p>
            <a:pPr algn="ctr">
              <a:lnSpc>
                <a:spcPct val="120000"/>
              </a:lnSpc>
            </a:pPr>
            <a:r>
              <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企业未来发展愿景</a:t>
            </a:r>
            <a:endPar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sp>
        <p:nvSpPr>
          <p:cNvPr id="2" name="文本框 1"/>
          <p:cNvSpPr txBox="1"/>
          <p:nvPr/>
        </p:nvSpPr>
        <p:spPr>
          <a:xfrm>
            <a:off x="4408805" y="647065"/>
            <a:ext cx="3374390" cy="275590"/>
          </a:xfrm>
          <a:prstGeom prst="rect">
            <a:avLst/>
          </a:prstGeom>
          <a:noFill/>
        </p:spPr>
        <p:txBody>
          <a:bodyPr wrap="square" rtlCol="0">
            <a:spAutoFit/>
          </a:bodyPr>
          <a:p>
            <a:pPr algn="ctr">
              <a:lnSpc>
                <a:spcPct val="120000"/>
              </a:lnSpc>
            </a:pPr>
            <a:r>
              <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FUTURE DEVELOPMENT VISION OF THE ENTERPRISE</a:t>
            </a:r>
            <a:endPar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cxnSp>
        <p:nvCxnSpPr>
          <p:cNvPr id="4" name="直接连接符 3"/>
          <p:cNvCxnSpPr/>
          <p:nvPr/>
        </p:nvCxnSpPr>
        <p:spPr>
          <a:xfrm>
            <a:off x="5941695" y="971550"/>
            <a:ext cx="308610" cy="0"/>
          </a:xfrm>
          <a:prstGeom prst="line">
            <a:avLst/>
          </a:prstGeom>
          <a:ln>
            <a:gradFill>
              <a:gsLst>
                <a:gs pos="0">
                  <a:srgbClr val="035FA3"/>
                </a:gs>
                <a:gs pos="100000">
                  <a:srgbClr val="0175C9"/>
                </a:gs>
              </a:gsLst>
              <a:lin ang="5400000" scaled="1"/>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341755" y="1649730"/>
            <a:ext cx="4599940" cy="4472940"/>
          </a:xfrm>
          <a:prstGeom prst="rect">
            <a:avLst/>
          </a:prstGeom>
          <a:blipFill rotWithShape="1">
            <a:blip r:embed="rId1"/>
            <a:stretch>
              <a:fillRect l="-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rot="0">
            <a:off x="6146165" y="3408680"/>
            <a:ext cx="4768850" cy="1273810"/>
            <a:chOff x="3411" y="2869"/>
            <a:chExt cx="7510" cy="2006"/>
          </a:xfrm>
        </p:grpSpPr>
        <p:sp>
          <p:nvSpPr>
            <p:cNvPr id="10" name="椭圆 9"/>
            <p:cNvSpPr/>
            <p:nvPr/>
          </p:nvSpPr>
          <p:spPr>
            <a:xfrm>
              <a:off x="3411" y="3111"/>
              <a:ext cx="1553" cy="1553"/>
            </a:xfrm>
            <a:prstGeom prst="ellipse">
              <a:avLst/>
            </a:pr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5224" y="2869"/>
              <a:ext cx="2670" cy="580"/>
            </a:xfrm>
            <a:prstGeom prst="rect">
              <a:avLst/>
            </a:prstGeom>
            <a:noFill/>
          </p:spPr>
          <p:txBody>
            <a:bodyPr wrap="square" rtlCol="0">
              <a:spAutoFit/>
            </a:bodyPr>
            <a:p>
              <a:pPr algn="l"/>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15" name="文本框 14"/>
            <p:cNvSpPr txBox="1"/>
            <p:nvPr/>
          </p:nvSpPr>
          <p:spPr>
            <a:xfrm>
              <a:off x="5224" y="3411"/>
              <a:ext cx="5697" cy="1464"/>
            </a:xfrm>
            <a:prstGeom prst="rect">
              <a:avLst/>
            </a:prstGeom>
            <a:noFill/>
          </p:spPr>
          <p:txBody>
            <a:bodyPr wrap="square" rtlCol="0">
              <a:spAutoFit/>
            </a:bodyPr>
            <a:p>
              <a:pPr algn="l">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grpSp>
      <p:grpSp>
        <p:nvGrpSpPr>
          <p:cNvPr id="16" name="组合 15"/>
          <p:cNvGrpSpPr/>
          <p:nvPr/>
        </p:nvGrpSpPr>
        <p:grpSpPr>
          <a:xfrm rot="0">
            <a:off x="6146165" y="4913630"/>
            <a:ext cx="4768850" cy="1273810"/>
            <a:chOff x="3411" y="2869"/>
            <a:chExt cx="7510" cy="2006"/>
          </a:xfrm>
        </p:grpSpPr>
        <p:sp>
          <p:nvSpPr>
            <p:cNvPr id="17" name="椭圆 16"/>
            <p:cNvSpPr/>
            <p:nvPr/>
          </p:nvSpPr>
          <p:spPr>
            <a:xfrm>
              <a:off x="3411" y="3111"/>
              <a:ext cx="1553" cy="1553"/>
            </a:xfrm>
            <a:prstGeom prst="ellipse">
              <a:avLst/>
            </a:pr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5224" y="2869"/>
              <a:ext cx="2670" cy="580"/>
            </a:xfrm>
            <a:prstGeom prst="rect">
              <a:avLst/>
            </a:prstGeom>
            <a:noFill/>
          </p:spPr>
          <p:txBody>
            <a:bodyPr wrap="square" rtlCol="0">
              <a:spAutoFit/>
            </a:bodyPr>
            <a:p>
              <a:pPr algn="l"/>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19" name="文本框 18"/>
            <p:cNvSpPr txBox="1"/>
            <p:nvPr/>
          </p:nvSpPr>
          <p:spPr>
            <a:xfrm>
              <a:off x="5224" y="3411"/>
              <a:ext cx="5697" cy="1464"/>
            </a:xfrm>
            <a:prstGeom prst="rect">
              <a:avLst/>
            </a:prstGeom>
            <a:noFill/>
          </p:spPr>
          <p:txBody>
            <a:bodyPr wrap="square" rtlCol="0">
              <a:spAutoFit/>
            </a:bodyPr>
            <a:p>
              <a:pPr algn="l">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grpSp>
      <p:pic>
        <p:nvPicPr>
          <p:cNvPr id="61" name="图片 60" descr="用户类"/>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53175" y="3752850"/>
            <a:ext cx="572770" cy="572770"/>
          </a:xfrm>
          <a:prstGeom prst="rect">
            <a:avLst/>
          </a:prstGeom>
        </p:spPr>
      </p:pic>
      <p:pic>
        <p:nvPicPr>
          <p:cNvPr id="62" name="图片 61" descr="首页"/>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79210" y="5281930"/>
            <a:ext cx="521335" cy="521335"/>
          </a:xfrm>
          <a:prstGeom prst="rect">
            <a:avLst/>
          </a:prstGeom>
        </p:spPr>
      </p:pic>
      <p:sp>
        <p:nvSpPr>
          <p:cNvPr id="7" name="文本框 6"/>
          <p:cNvSpPr txBox="1"/>
          <p:nvPr/>
        </p:nvSpPr>
        <p:spPr>
          <a:xfrm>
            <a:off x="6165533" y="1649730"/>
            <a:ext cx="1695450" cy="368300"/>
          </a:xfrm>
          <a:prstGeom prst="rect">
            <a:avLst/>
          </a:prstGeom>
          <a:noFill/>
        </p:spPr>
        <p:txBody>
          <a:bodyPr wrap="square" rtlCol="0">
            <a:spAutoFit/>
          </a:bodyPr>
          <a:p>
            <a:pPr algn="l"/>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8" name="文本框 7"/>
          <p:cNvSpPr txBox="1"/>
          <p:nvPr/>
        </p:nvSpPr>
        <p:spPr>
          <a:xfrm>
            <a:off x="6165533" y="1993900"/>
            <a:ext cx="4768850" cy="929640"/>
          </a:xfrm>
          <a:prstGeom prst="rect">
            <a:avLst/>
          </a:prstGeom>
          <a:noFill/>
        </p:spPr>
        <p:txBody>
          <a:bodyPr wrap="square" rtlCol="0">
            <a:spAutoFit/>
          </a:bodyPr>
          <a:p>
            <a:pPr algn="l">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添加主题文本添加主题文本描述内容</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添加主题文本描述内容文字简单明了</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cxnSp>
        <p:nvCxnSpPr>
          <p:cNvPr id="25" name="直接连接符 24"/>
          <p:cNvCxnSpPr/>
          <p:nvPr/>
        </p:nvCxnSpPr>
        <p:spPr>
          <a:xfrm>
            <a:off x="6322695" y="3090545"/>
            <a:ext cx="4399280" cy="0"/>
          </a:xfrm>
          <a:prstGeom prst="line">
            <a:avLst/>
          </a:prstGeom>
          <a:ln>
            <a:gradFill>
              <a:gsLst>
                <a:gs pos="0">
                  <a:srgbClr val="035FA3"/>
                </a:gs>
                <a:gs pos="100000">
                  <a:srgbClr val="0175C9"/>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19100" y="5213985"/>
            <a:ext cx="7273925" cy="1445260"/>
          </a:xfrm>
          <a:prstGeom prst="rect">
            <a:avLst/>
          </a:prstGeom>
          <a:noFill/>
        </p:spPr>
        <p:txBody>
          <a:bodyPr wrap="square" rtlCol="0">
            <a:spAutoFit/>
          </a:bodyPr>
          <a:p>
            <a:pPr algn="ctr"/>
            <a:r>
              <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rPr>
              <a:t>CORPORATE </a:t>
            </a:r>
            <a:endPar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endParaRPr>
          </a:p>
        </p:txBody>
      </p:sp>
      <p:sp>
        <p:nvSpPr>
          <p:cNvPr id="89" name="文本框 88"/>
          <p:cNvSpPr txBox="1"/>
          <p:nvPr/>
        </p:nvSpPr>
        <p:spPr>
          <a:xfrm>
            <a:off x="701040" y="3839845"/>
            <a:ext cx="5184140" cy="475615"/>
          </a:xfrm>
          <a:prstGeom prst="rect">
            <a:avLst/>
          </a:prstGeom>
          <a:noFill/>
        </p:spPr>
        <p:txBody>
          <a:bodyPr wrap="square" rtlCol="0">
            <a:spAutoFit/>
          </a:bodyPr>
          <a:p>
            <a:pPr algn="l"/>
            <a:r>
              <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rPr>
              <a:t>Add the theme text to describe the content, the text is simple and clear do not be too complex, directly explain the theme idea </a:t>
            </a:r>
            <a:endPar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1" name="文本框 90"/>
          <p:cNvSpPr txBox="1"/>
          <p:nvPr/>
        </p:nvSpPr>
        <p:spPr>
          <a:xfrm>
            <a:off x="701040" y="3114675"/>
            <a:ext cx="5184775" cy="521970"/>
          </a:xfrm>
          <a:prstGeom prst="rect">
            <a:avLst/>
          </a:prstGeom>
          <a:noFill/>
        </p:spPr>
        <p:txBody>
          <a:bodyPr wrap="square" rtlCol="0">
            <a:spAutoFit/>
          </a:bodyPr>
          <a:p>
            <a:pPr algn="l"/>
            <a:r>
              <a:rPr lang="en-US" altLang="zh-CN" sz="2800" i="1" dirty="0">
                <a:solidFill>
                  <a:schemeClr val="tx1">
                    <a:lumMod val="65000"/>
                    <a:lumOff val="35000"/>
                  </a:schemeClr>
                </a:solidFill>
                <a:latin typeface="黑体" panose="02010609060101010101" pitchFamily="49" charset="-122"/>
                <a:ea typeface="黑体" panose="02010609060101010101" pitchFamily="49" charset="-122"/>
              </a:rPr>
              <a:t>CTHANK YOU FOR YOUR DOWNLOAD </a:t>
            </a:r>
            <a:endParaRPr lang="en-US" altLang="zh-CN" sz="2800"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2" name="文本框 91"/>
          <p:cNvSpPr txBox="1"/>
          <p:nvPr/>
        </p:nvSpPr>
        <p:spPr>
          <a:xfrm>
            <a:off x="701040" y="2238375"/>
            <a:ext cx="5438775" cy="860425"/>
          </a:xfrm>
          <a:prstGeom prst="rect">
            <a:avLst/>
          </a:prstGeom>
          <a:noFill/>
        </p:spPr>
        <p:txBody>
          <a:bodyPr wrap="square" rtlCol="0">
            <a:spAutoFit/>
          </a:bodyPr>
          <a:p>
            <a:pPr algn="l"/>
            <a:r>
              <a:rPr lang="zh-CN" altLang="en-US" sz="5000" b="1" i="1" dirty="0">
                <a:solidFill>
                  <a:srgbClr val="035FA3"/>
                </a:solidFill>
                <a:latin typeface="黑体" panose="02010609060101010101" pitchFamily="49" charset="-122"/>
                <a:ea typeface="黑体" panose="02010609060101010101" pitchFamily="49" charset="-122"/>
              </a:rPr>
              <a:t>感谢您的下载支持</a:t>
            </a:r>
            <a:endParaRPr lang="zh-CN" altLang="en-US" sz="5000" b="1" i="1" dirty="0">
              <a:solidFill>
                <a:srgbClr val="035FA3"/>
              </a:solidFill>
              <a:latin typeface="黑体" panose="02010609060101010101" pitchFamily="49" charset="-122"/>
              <a:ea typeface="黑体" panose="02010609060101010101" pitchFamily="49" charset="-122"/>
            </a:endParaRPr>
          </a:p>
        </p:txBody>
      </p:sp>
      <p:cxnSp>
        <p:nvCxnSpPr>
          <p:cNvPr id="81" name="直接连接符 80"/>
          <p:cNvCxnSpPr/>
          <p:nvPr/>
        </p:nvCxnSpPr>
        <p:spPr>
          <a:xfrm>
            <a:off x="701040" y="3709035"/>
            <a:ext cx="47371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任意多边形 47"/>
          <p:cNvSpPr/>
          <p:nvPr/>
        </p:nvSpPr>
        <p:spPr>
          <a:xfrm>
            <a:off x="4983948" y="0"/>
            <a:ext cx="7208052" cy="5920955"/>
          </a:xfrm>
          <a:custGeom>
            <a:avLst/>
            <a:gdLst/>
            <a:ahLst/>
            <a:cxnLst>
              <a:cxn ang="3">
                <a:pos x="hc" y="t"/>
              </a:cxn>
              <a:cxn ang="cd2">
                <a:pos x="l" y="vc"/>
              </a:cxn>
              <a:cxn ang="cd4">
                <a:pos x="hc" y="b"/>
              </a:cxn>
              <a:cxn ang="0">
                <a:pos x="r" y="vc"/>
              </a:cxn>
            </a:cxnLst>
            <a:rect l="l" t="t" r="r" b="b"/>
            <a:pathLst>
              <a:path w="11351" h="9324">
                <a:moveTo>
                  <a:pt x="0" y="0"/>
                </a:moveTo>
                <a:lnTo>
                  <a:pt x="11351" y="0"/>
                </a:lnTo>
                <a:lnTo>
                  <a:pt x="11351" y="7297"/>
                </a:lnTo>
                <a:lnTo>
                  <a:pt x="9324" y="9324"/>
                </a:lnTo>
                <a:lnTo>
                  <a:pt x="0" y="0"/>
                </a:lnTo>
                <a:close/>
              </a:path>
            </a:pathLst>
          </a:custGeom>
          <a:blipFill rotWithShape="1">
            <a:blip r:embed="rId1"/>
            <a:stretch>
              <a:fillRect l="-6000" t="-22000" b="-3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nvSpPr>
        <p:spPr>
          <a:xfrm>
            <a:off x="4881396" y="716431"/>
            <a:ext cx="7310604" cy="6141569"/>
          </a:xfrm>
          <a:custGeom>
            <a:avLst/>
            <a:gdLst/>
            <a:ahLst/>
            <a:cxnLst>
              <a:cxn ang="3">
                <a:pos x="hc" y="t"/>
              </a:cxn>
              <a:cxn ang="cd2">
                <a:pos x="l" y="vc"/>
              </a:cxn>
              <a:cxn ang="cd4">
                <a:pos x="hc" y="b"/>
              </a:cxn>
              <a:cxn ang="0">
                <a:pos x="r" y="vc"/>
              </a:cxn>
            </a:cxnLst>
            <a:rect l="l" t="t" r="r" b="b"/>
            <a:pathLst>
              <a:path w="11513" h="9672">
                <a:moveTo>
                  <a:pt x="8712" y="0"/>
                </a:moveTo>
                <a:lnTo>
                  <a:pt x="11513" y="2801"/>
                </a:lnTo>
                <a:lnTo>
                  <a:pt x="11513" y="9672"/>
                </a:lnTo>
                <a:lnTo>
                  <a:pt x="960" y="9672"/>
                </a:lnTo>
                <a:lnTo>
                  <a:pt x="0" y="8712"/>
                </a:lnTo>
                <a:lnTo>
                  <a:pt x="8712"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nvSpPr>
        <p:spPr>
          <a:xfrm>
            <a:off x="3719195" y="127000"/>
            <a:ext cx="8486775" cy="6742430"/>
          </a:xfrm>
          <a:custGeom>
            <a:avLst/>
            <a:gdLst>
              <a:gd name="connsiteX0" fmla="*/ 0 w 13365"/>
              <a:gd name="connsiteY0" fmla="*/ 10618 h 10618"/>
              <a:gd name="connsiteX1" fmla="*/ 10549 w 13365"/>
              <a:gd name="connsiteY1" fmla="*/ 0 h 10618"/>
              <a:gd name="connsiteX2" fmla="*/ 13365 w 13365"/>
              <a:gd name="connsiteY2" fmla="*/ 2770 h 10618"/>
            </a:gdLst>
            <a:ahLst/>
            <a:cxnLst>
              <a:cxn ang="0">
                <a:pos x="connsiteX0" y="connsiteY0"/>
              </a:cxn>
              <a:cxn ang="0">
                <a:pos x="connsiteX1" y="connsiteY1"/>
              </a:cxn>
              <a:cxn ang="0">
                <a:pos x="connsiteX2" y="connsiteY2"/>
              </a:cxn>
            </a:cxnLst>
            <a:rect l="l" t="t" r="r" b="b"/>
            <a:pathLst>
              <a:path w="13365" h="10618">
                <a:moveTo>
                  <a:pt x="0" y="10618"/>
                </a:moveTo>
                <a:lnTo>
                  <a:pt x="10549" y="0"/>
                </a:lnTo>
                <a:lnTo>
                  <a:pt x="13365" y="2770"/>
                </a:lnTo>
              </a:path>
            </a:pathLst>
          </a:custGeom>
          <a:noFill/>
          <a:ln>
            <a:solidFill>
              <a:schemeClr val="bg1">
                <a:lumMod val="75000"/>
              </a:schemeClr>
            </a:solidFill>
          </a:ln>
          <a:extLst>
            <a:ext uri="{909E8E84-426E-40DD-AFC4-6F175D3DCCD1}">
              <a14:hiddenFill xmlns:a14="http://schemas.microsoft.com/office/drawing/2010/main">
                <a:gradFill>
                  <a:gsLst>
                    <a:gs pos="0">
                      <a:srgbClr val="007BD3"/>
                    </a:gs>
                    <a:gs pos="100000">
                      <a:srgbClr val="034373"/>
                    </a:gs>
                  </a:gsLst>
                  <a:lin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文本框 55"/>
          <p:cNvSpPr txBox="1"/>
          <p:nvPr/>
        </p:nvSpPr>
        <p:spPr>
          <a:xfrm>
            <a:off x="4508500" y="5213985"/>
            <a:ext cx="7273925" cy="1445260"/>
          </a:xfrm>
          <a:prstGeom prst="rect">
            <a:avLst/>
          </a:prstGeom>
          <a:noFill/>
        </p:spPr>
        <p:txBody>
          <a:bodyPr wrap="square" rtlCol="0">
            <a:spAutoFit/>
          </a:bodyPr>
          <a:p>
            <a:pPr algn="ctr"/>
            <a:r>
              <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rPr>
              <a:t>PROFILE</a:t>
            </a:r>
            <a:endPar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635" cy="6858635"/>
          </a:xfrm>
          <a:prstGeom prst="rect">
            <a:avLst/>
          </a:prstGeom>
          <a:gradFill>
            <a:gsLst>
              <a:gs pos="0">
                <a:srgbClr val="007BD3"/>
              </a:gs>
              <a:gs pos="100000">
                <a:srgbClr val="034373"/>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flipH="1">
            <a:off x="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任意多边形 11"/>
          <p:cNvSpPr/>
          <p:nvPr/>
        </p:nvSpPr>
        <p:spPr>
          <a:xfrm>
            <a:off x="93726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0" y="890905"/>
            <a:ext cx="12193270" cy="5076825"/>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4565333" y="1558290"/>
            <a:ext cx="3061335" cy="860425"/>
          </a:xfrm>
          <a:prstGeom prst="rect">
            <a:avLst/>
          </a:prstGeom>
          <a:noFill/>
        </p:spPr>
        <p:txBody>
          <a:bodyPr wrap="square" rtlCol="0">
            <a:spAutoFit/>
          </a:bodyPr>
          <a:p>
            <a:pPr algn="ctr"/>
            <a:r>
              <a:rPr lang="en-US" altLang="zh-CN" sz="5000" i="1" dirty="0">
                <a:gradFill>
                  <a:gsLst>
                    <a:gs pos="0">
                      <a:srgbClr val="035FA3">
                        <a:alpha val="100000"/>
                      </a:srgbClr>
                    </a:gs>
                    <a:gs pos="100000">
                      <a:srgbClr val="035FA3">
                        <a:alpha val="0"/>
                      </a:srgbClr>
                    </a:gs>
                  </a:gsLst>
                  <a:lin ang="5400000" scaled="0"/>
                </a:gradFill>
                <a:latin typeface="黑体" panose="02010609060101010101" pitchFamily="49" charset="-122"/>
                <a:ea typeface="黑体" panose="02010609060101010101" pitchFamily="49" charset="-122"/>
              </a:rPr>
              <a:t>CONTENTS</a:t>
            </a:r>
            <a:endParaRPr lang="en-US" altLang="zh-CN" sz="5000" i="1" dirty="0">
              <a:gradFill>
                <a:gsLst>
                  <a:gs pos="0">
                    <a:srgbClr val="035FA3">
                      <a:alpha val="100000"/>
                    </a:srgbClr>
                  </a:gs>
                  <a:gs pos="100000">
                    <a:srgbClr val="035FA3">
                      <a:alpha val="0"/>
                    </a:srgbClr>
                  </a:gs>
                </a:gsLst>
                <a:lin ang="5400000" scaled="0"/>
              </a:gradFill>
              <a:latin typeface="黑体" panose="02010609060101010101" pitchFamily="49" charset="-122"/>
              <a:ea typeface="黑体" panose="02010609060101010101" pitchFamily="49" charset="-122"/>
            </a:endParaRPr>
          </a:p>
        </p:txBody>
      </p:sp>
      <p:sp>
        <p:nvSpPr>
          <p:cNvPr id="16" name="文本框 15"/>
          <p:cNvSpPr txBox="1"/>
          <p:nvPr/>
        </p:nvSpPr>
        <p:spPr>
          <a:xfrm>
            <a:off x="1309370" y="3844290"/>
            <a:ext cx="1709420" cy="1014730"/>
          </a:xfrm>
          <a:prstGeom prst="rect">
            <a:avLst/>
          </a:prstGeom>
          <a:noFill/>
        </p:spPr>
        <p:txBody>
          <a:bodyPr wrap="square" rtlCol="0">
            <a:spAutoFit/>
          </a:bodyPr>
          <a:p>
            <a:pPr algn="ctr">
              <a:lnSpc>
                <a:spcPct val="120000"/>
              </a:lnSpc>
            </a:pPr>
            <a:r>
              <a:rPr lang="zh-CN" altLang="en-US" sz="2500" i="1" dirty="0">
                <a:gradFill>
                  <a:gsLst>
                    <a:gs pos="0">
                      <a:srgbClr val="035FA3"/>
                    </a:gs>
                    <a:gs pos="100000">
                      <a:srgbClr val="0175C9">
                        <a:alpha val="50000"/>
                      </a:srgbClr>
                    </a:gs>
                  </a:gsLst>
                  <a:lin ang="3480000" scaled="0"/>
                </a:gradFill>
                <a:latin typeface="黑体" panose="02010609060101010101" pitchFamily="49" charset="-122"/>
                <a:ea typeface="黑体" panose="02010609060101010101" pitchFamily="49" charset="-122"/>
              </a:rPr>
              <a:t>企业背景详细概述</a:t>
            </a:r>
            <a:endParaRPr lang="zh-CN" altLang="en-US" sz="2500" i="1" dirty="0">
              <a:gradFill>
                <a:gsLst>
                  <a:gs pos="0">
                    <a:srgbClr val="035FA3"/>
                  </a:gs>
                  <a:gs pos="100000">
                    <a:srgbClr val="0175C9">
                      <a:alpha val="50000"/>
                    </a:srgbClr>
                  </a:gs>
                </a:gsLst>
                <a:lin ang="3480000" scaled="0"/>
              </a:gradFill>
              <a:latin typeface="黑体" panose="02010609060101010101" pitchFamily="49" charset="-122"/>
              <a:ea typeface="黑体" panose="02010609060101010101" pitchFamily="49" charset="-122"/>
            </a:endParaRPr>
          </a:p>
        </p:txBody>
      </p:sp>
      <p:sp>
        <p:nvSpPr>
          <p:cNvPr id="18" name="椭圆 17"/>
          <p:cNvSpPr/>
          <p:nvPr/>
        </p:nvSpPr>
        <p:spPr>
          <a:xfrm>
            <a:off x="1784350" y="2914015"/>
            <a:ext cx="758825" cy="758825"/>
          </a:xfrm>
          <a:prstGeom prst="ellipse">
            <a:avLst/>
          </a:prstGeom>
          <a:gradFill>
            <a:gsLst>
              <a:gs pos="0">
                <a:srgbClr val="035592"/>
              </a:gs>
              <a:gs pos="94000">
                <a:srgbClr val="0175C9">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i="1">
              <a:noFill/>
            </a:endParaRPr>
          </a:p>
        </p:txBody>
      </p:sp>
      <p:sp>
        <p:nvSpPr>
          <p:cNvPr id="17" name="文本框 16"/>
          <p:cNvSpPr txBox="1"/>
          <p:nvPr/>
        </p:nvSpPr>
        <p:spPr>
          <a:xfrm>
            <a:off x="1612900" y="2989580"/>
            <a:ext cx="1057910" cy="607695"/>
          </a:xfrm>
          <a:prstGeom prst="rect">
            <a:avLst/>
          </a:prstGeom>
          <a:noFill/>
        </p:spPr>
        <p:txBody>
          <a:bodyPr wrap="square" rtlCol="0">
            <a:spAutoFit/>
          </a:bodyPr>
          <a:p>
            <a:pPr algn="ctr">
              <a:lnSpc>
                <a:spcPct val="120000"/>
              </a:lnSpc>
            </a:pPr>
            <a:r>
              <a:rPr lang="en-US" altLang="zh-CN" sz="2800" i="1" dirty="0">
                <a:solidFill>
                  <a:srgbClr val="D9E8F2"/>
                </a:solidFill>
                <a:latin typeface="黑体" panose="02010609060101010101" pitchFamily="49" charset="-122"/>
                <a:ea typeface="黑体" panose="02010609060101010101" pitchFamily="49" charset="-122"/>
              </a:rPr>
              <a:t>01</a:t>
            </a:r>
            <a:endParaRPr lang="en-US" altLang="zh-CN" sz="2800" i="1" dirty="0">
              <a:solidFill>
                <a:srgbClr val="D9E8F2"/>
              </a:solidFill>
              <a:latin typeface="黑体" panose="02010609060101010101" pitchFamily="49" charset="-122"/>
              <a:ea typeface="黑体" panose="02010609060101010101" pitchFamily="49" charset="-122"/>
            </a:endParaRPr>
          </a:p>
        </p:txBody>
      </p:sp>
      <p:sp>
        <p:nvSpPr>
          <p:cNvPr id="21" name="文本框 20"/>
          <p:cNvSpPr txBox="1"/>
          <p:nvPr/>
        </p:nvSpPr>
        <p:spPr>
          <a:xfrm>
            <a:off x="3930650" y="3844290"/>
            <a:ext cx="1709420" cy="1014730"/>
          </a:xfrm>
          <a:prstGeom prst="rect">
            <a:avLst/>
          </a:prstGeom>
          <a:noFill/>
        </p:spPr>
        <p:txBody>
          <a:bodyPr wrap="square" rtlCol="0">
            <a:spAutoFit/>
          </a:bodyPr>
          <a:p>
            <a:pPr algn="ctr">
              <a:lnSpc>
                <a:spcPct val="120000"/>
              </a:lnSpc>
            </a:pPr>
            <a:r>
              <a:rPr lang="zh-CN" altLang="en-US" sz="2500" i="1" dirty="0">
                <a:gradFill>
                  <a:gsLst>
                    <a:gs pos="0">
                      <a:srgbClr val="035FA3"/>
                    </a:gs>
                    <a:gs pos="100000">
                      <a:srgbClr val="0175C9">
                        <a:alpha val="50000"/>
                      </a:srgbClr>
                    </a:gs>
                  </a:gsLst>
                  <a:lin ang="3480000" scaled="0"/>
                </a:gradFill>
                <a:latin typeface="黑体" panose="02010609060101010101" pitchFamily="49" charset="-122"/>
                <a:ea typeface="黑体" panose="02010609060101010101" pitchFamily="49" charset="-122"/>
              </a:rPr>
              <a:t>企业发展历程介绍</a:t>
            </a:r>
            <a:endParaRPr lang="zh-CN" altLang="en-US" sz="2500" i="1" dirty="0">
              <a:gradFill>
                <a:gsLst>
                  <a:gs pos="0">
                    <a:srgbClr val="035FA3"/>
                  </a:gs>
                  <a:gs pos="100000">
                    <a:srgbClr val="0175C9">
                      <a:alpha val="50000"/>
                    </a:srgbClr>
                  </a:gs>
                </a:gsLst>
                <a:lin ang="3480000" scaled="0"/>
              </a:gradFill>
              <a:latin typeface="黑体" panose="02010609060101010101" pitchFamily="49" charset="-122"/>
              <a:ea typeface="黑体" panose="02010609060101010101" pitchFamily="49" charset="-122"/>
            </a:endParaRPr>
          </a:p>
        </p:txBody>
      </p:sp>
      <p:sp>
        <p:nvSpPr>
          <p:cNvPr id="22" name="椭圆 21"/>
          <p:cNvSpPr/>
          <p:nvPr/>
        </p:nvSpPr>
        <p:spPr>
          <a:xfrm>
            <a:off x="4405630" y="2914015"/>
            <a:ext cx="758825" cy="758825"/>
          </a:xfrm>
          <a:prstGeom prst="ellipse">
            <a:avLst/>
          </a:prstGeom>
          <a:gradFill>
            <a:gsLst>
              <a:gs pos="0">
                <a:srgbClr val="035592"/>
              </a:gs>
              <a:gs pos="94000">
                <a:srgbClr val="0175C9">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i="1">
              <a:noFill/>
            </a:endParaRPr>
          </a:p>
        </p:txBody>
      </p:sp>
      <p:sp>
        <p:nvSpPr>
          <p:cNvPr id="23" name="文本框 22"/>
          <p:cNvSpPr txBox="1"/>
          <p:nvPr/>
        </p:nvSpPr>
        <p:spPr>
          <a:xfrm>
            <a:off x="4234180" y="2989580"/>
            <a:ext cx="1057910" cy="607695"/>
          </a:xfrm>
          <a:prstGeom prst="rect">
            <a:avLst/>
          </a:prstGeom>
          <a:noFill/>
        </p:spPr>
        <p:txBody>
          <a:bodyPr wrap="square" rtlCol="0">
            <a:spAutoFit/>
          </a:bodyPr>
          <a:p>
            <a:pPr algn="ctr">
              <a:lnSpc>
                <a:spcPct val="120000"/>
              </a:lnSpc>
            </a:pPr>
            <a:r>
              <a:rPr lang="en-US" altLang="zh-CN" sz="2800" i="1" dirty="0">
                <a:solidFill>
                  <a:srgbClr val="D9E8F2"/>
                </a:solidFill>
                <a:latin typeface="黑体" panose="02010609060101010101" pitchFamily="49" charset="-122"/>
                <a:ea typeface="黑体" panose="02010609060101010101" pitchFamily="49" charset="-122"/>
              </a:rPr>
              <a:t>02</a:t>
            </a:r>
            <a:endParaRPr lang="en-US" altLang="zh-CN" sz="2800" i="1" dirty="0">
              <a:solidFill>
                <a:srgbClr val="D9E8F2"/>
              </a:solidFill>
              <a:latin typeface="黑体" panose="02010609060101010101" pitchFamily="49" charset="-122"/>
              <a:ea typeface="黑体" panose="02010609060101010101" pitchFamily="49" charset="-122"/>
            </a:endParaRPr>
          </a:p>
        </p:txBody>
      </p:sp>
      <p:sp>
        <p:nvSpPr>
          <p:cNvPr id="25" name="文本框 24"/>
          <p:cNvSpPr txBox="1"/>
          <p:nvPr/>
        </p:nvSpPr>
        <p:spPr>
          <a:xfrm>
            <a:off x="6551930" y="3844290"/>
            <a:ext cx="1709420" cy="1014730"/>
          </a:xfrm>
          <a:prstGeom prst="rect">
            <a:avLst/>
          </a:prstGeom>
          <a:noFill/>
        </p:spPr>
        <p:txBody>
          <a:bodyPr wrap="square" rtlCol="0">
            <a:spAutoFit/>
          </a:bodyPr>
          <a:p>
            <a:pPr algn="ctr">
              <a:lnSpc>
                <a:spcPct val="120000"/>
              </a:lnSpc>
            </a:pPr>
            <a:r>
              <a:rPr lang="zh-CN" altLang="en-US" sz="2500" i="1" dirty="0">
                <a:gradFill>
                  <a:gsLst>
                    <a:gs pos="0">
                      <a:srgbClr val="035FA3"/>
                    </a:gs>
                    <a:gs pos="100000">
                      <a:srgbClr val="0175C9">
                        <a:alpha val="50000"/>
                      </a:srgbClr>
                    </a:gs>
                  </a:gsLst>
                  <a:lin ang="3480000" scaled="0"/>
                </a:gradFill>
                <a:latin typeface="黑体" panose="02010609060101010101" pitchFamily="49" charset="-122"/>
                <a:ea typeface="黑体" panose="02010609060101010101" pitchFamily="49" charset="-122"/>
              </a:rPr>
              <a:t>规章制度员工福利</a:t>
            </a:r>
            <a:endParaRPr lang="zh-CN" altLang="en-US" sz="2500" i="1" dirty="0">
              <a:gradFill>
                <a:gsLst>
                  <a:gs pos="0">
                    <a:srgbClr val="035FA3"/>
                  </a:gs>
                  <a:gs pos="100000">
                    <a:srgbClr val="0175C9">
                      <a:alpha val="50000"/>
                    </a:srgbClr>
                  </a:gs>
                </a:gsLst>
                <a:lin ang="3480000" scaled="0"/>
              </a:gradFill>
              <a:latin typeface="黑体" panose="02010609060101010101" pitchFamily="49" charset="-122"/>
              <a:ea typeface="黑体" panose="02010609060101010101" pitchFamily="49" charset="-122"/>
            </a:endParaRPr>
          </a:p>
        </p:txBody>
      </p:sp>
      <p:sp>
        <p:nvSpPr>
          <p:cNvPr id="26" name="椭圆 25"/>
          <p:cNvSpPr/>
          <p:nvPr/>
        </p:nvSpPr>
        <p:spPr>
          <a:xfrm>
            <a:off x="7026910" y="2914015"/>
            <a:ext cx="758825" cy="758825"/>
          </a:xfrm>
          <a:prstGeom prst="ellipse">
            <a:avLst/>
          </a:prstGeom>
          <a:gradFill>
            <a:gsLst>
              <a:gs pos="0">
                <a:srgbClr val="035592"/>
              </a:gs>
              <a:gs pos="94000">
                <a:srgbClr val="0175C9">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i="1">
              <a:noFill/>
            </a:endParaRPr>
          </a:p>
        </p:txBody>
      </p:sp>
      <p:sp>
        <p:nvSpPr>
          <p:cNvPr id="27" name="文本框 26"/>
          <p:cNvSpPr txBox="1"/>
          <p:nvPr/>
        </p:nvSpPr>
        <p:spPr>
          <a:xfrm>
            <a:off x="6855460" y="2989580"/>
            <a:ext cx="1057910" cy="607695"/>
          </a:xfrm>
          <a:prstGeom prst="rect">
            <a:avLst/>
          </a:prstGeom>
          <a:noFill/>
        </p:spPr>
        <p:txBody>
          <a:bodyPr wrap="square" rtlCol="0">
            <a:spAutoFit/>
          </a:bodyPr>
          <a:p>
            <a:pPr algn="ctr">
              <a:lnSpc>
                <a:spcPct val="120000"/>
              </a:lnSpc>
            </a:pPr>
            <a:r>
              <a:rPr lang="en-US" altLang="zh-CN" sz="2800" i="1" dirty="0">
                <a:solidFill>
                  <a:srgbClr val="D9E8F2"/>
                </a:solidFill>
                <a:latin typeface="黑体" panose="02010609060101010101" pitchFamily="49" charset="-122"/>
                <a:ea typeface="黑体" panose="02010609060101010101" pitchFamily="49" charset="-122"/>
              </a:rPr>
              <a:t>03</a:t>
            </a:r>
            <a:endParaRPr lang="en-US" altLang="zh-CN" sz="2800" i="1" dirty="0">
              <a:solidFill>
                <a:srgbClr val="D9E8F2"/>
              </a:solidFill>
              <a:latin typeface="黑体" panose="02010609060101010101" pitchFamily="49" charset="-122"/>
              <a:ea typeface="黑体" panose="02010609060101010101" pitchFamily="49" charset="-122"/>
            </a:endParaRPr>
          </a:p>
        </p:txBody>
      </p:sp>
      <p:sp>
        <p:nvSpPr>
          <p:cNvPr id="29" name="文本框 28"/>
          <p:cNvSpPr txBox="1"/>
          <p:nvPr/>
        </p:nvSpPr>
        <p:spPr>
          <a:xfrm>
            <a:off x="9173210" y="3844290"/>
            <a:ext cx="1709420" cy="1014730"/>
          </a:xfrm>
          <a:prstGeom prst="rect">
            <a:avLst/>
          </a:prstGeom>
          <a:noFill/>
        </p:spPr>
        <p:txBody>
          <a:bodyPr wrap="square" rtlCol="0">
            <a:spAutoFit/>
          </a:bodyPr>
          <a:p>
            <a:pPr algn="ctr">
              <a:lnSpc>
                <a:spcPct val="120000"/>
              </a:lnSpc>
            </a:pPr>
            <a:r>
              <a:rPr lang="zh-CN" altLang="en-US" sz="2500" i="1" dirty="0">
                <a:gradFill>
                  <a:gsLst>
                    <a:gs pos="0">
                      <a:srgbClr val="035FA3"/>
                    </a:gs>
                    <a:gs pos="100000">
                      <a:srgbClr val="0175C9">
                        <a:alpha val="50000"/>
                      </a:srgbClr>
                    </a:gs>
                  </a:gsLst>
                  <a:lin ang="3480000" scaled="0"/>
                </a:gradFill>
                <a:latin typeface="黑体" panose="02010609060101010101" pitchFamily="49" charset="-122"/>
                <a:ea typeface="黑体" panose="02010609060101010101" pitchFamily="49" charset="-122"/>
              </a:rPr>
              <a:t>企业未来发展愿景</a:t>
            </a:r>
            <a:endParaRPr lang="zh-CN" altLang="en-US" sz="2500" i="1" dirty="0">
              <a:gradFill>
                <a:gsLst>
                  <a:gs pos="0">
                    <a:srgbClr val="035FA3"/>
                  </a:gs>
                  <a:gs pos="100000">
                    <a:srgbClr val="0175C9">
                      <a:alpha val="50000"/>
                    </a:srgbClr>
                  </a:gs>
                </a:gsLst>
                <a:lin ang="3480000" scaled="0"/>
              </a:gradFill>
              <a:latin typeface="黑体" panose="02010609060101010101" pitchFamily="49" charset="-122"/>
              <a:ea typeface="黑体" panose="02010609060101010101" pitchFamily="49" charset="-122"/>
            </a:endParaRPr>
          </a:p>
        </p:txBody>
      </p:sp>
      <p:sp>
        <p:nvSpPr>
          <p:cNvPr id="30" name="椭圆 29"/>
          <p:cNvSpPr/>
          <p:nvPr/>
        </p:nvSpPr>
        <p:spPr>
          <a:xfrm>
            <a:off x="9648190" y="2914015"/>
            <a:ext cx="758825" cy="758825"/>
          </a:xfrm>
          <a:prstGeom prst="ellipse">
            <a:avLst/>
          </a:prstGeom>
          <a:gradFill>
            <a:gsLst>
              <a:gs pos="0">
                <a:srgbClr val="035592"/>
              </a:gs>
              <a:gs pos="94000">
                <a:srgbClr val="0175C9">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i="1">
              <a:noFill/>
            </a:endParaRPr>
          </a:p>
        </p:txBody>
      </p:sp>
      <p:sp>
        <p:nvSpPr>
          <p:cNvPr id="31" name="文本框 30"/>
          <p:cNvSpPr txBox="1"/>
          <p:nvPr/>
        </p:nvSpPr>
        <p:spPr>
          <a:xfrm>
            <a:off x="9476740" y="2989580"/>
            <a:ext cx="1057910" cy="607695"/>
          </a:xfrm>
          <a:prstGeom prst="rect">
            <a:avLst/>
          </a:prstGeom>
          <a:noFill/>
        </p:spPr>
        <p:txBody>
          <a:bodyPr wrap="square" rtlCol="0">
            <a:spAutoFit/>
          </a:bodyPr>
          <a:p>
            <a:pPr algn="ctr">
              <a:lnSpc>
                <a:spcPct val="120000"/>
              </a:lnSpc>
            </a:pPr>
            <a:r>
              <a:rPr lang="en-US" altLang="zh-CN" sz="2800" i="1" dirty="0">
                <a:solidFill>
                  <a:srgbClr val="D9E8F2"/>
                </a:solidFill>
                <a:latin typeface="黑体" panose="02010609060101010101" pitchFamily="49" charset="-122"/>
                <a:ea typeface="黑体" panose="02010609060101010101" pitchFamily="49" charset="-122"/>
              </a:rPr>
              <a:t>04</a:t>
            </a:r>
            <a:endParaRPr lang="en-US" altLang="zh-CN" sz="2800" i="1" dirty="0">
              <a:solidFill>
                <a:srgbClr val="D9E8F2"/>
              </a:solidFill>
              <a:latin typeface="黑体" panose="02010609060101010101" pitchFamily="49" charset="-122"/>
              <a:ea typeface="黑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19100" y="5213985"/>
            <a:ext cx="7273925" cy="1445260"/>
          </a:xfrm>
          <a:prstGeom prst="rect">
            <a:avLst/>
          </a:prstGeom>
          <a:noFill/>
        </p:spPr>
        <p:txBody>
          <a:bodyPr wrap="square" rtlCol="0">
            <a:spAutoFit/>
          </a:bodyPr>
          <a:p>
            <a:pPr algn="ctr"/>
            <a:r>
              <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rPr>
              <a:t>CORPORATE </a:t>
            </a:r>
            <a:endPar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endParaRPr>
          </a:p>
        </p:txBody>
      </p:sp>
      <p:sp>
        <p:nvSpPr>
          <p:cNvPr id="89" name="文本框 88"/>
          <p:cNvSpPr txBox="1"/>
          <p:nvPr/>
        </p:nvSpPr>
        <p:spPr>
          <a:xfrm>
            <a:off x="701040" y="3839845"/>
            <a:ext cx="5184140" cy="475615"/>
          </a:xfrm>
          <a:prstGeom prst="rect">
            <a:avLst/>
          </a:prstGeom>
          <a:noFill/>
        </p:spPr>
        <p:txBody>
          <a:bodyPr wrap="square" rtlCol="0">
            <a:spAutoFit/>
          </a:bodyPr>
          <a:p>
            <a:pPr algn="l"/>
            <a:r>
              <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rPr>
              <a:t>Add the theme text to describe the content, the text is simple and clear do not be too complex, directly explain the theme idea </a:t>
            </a:r>
            <a:endPar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1" name="文本框 90"/>
          <p:cNvSpPr txBox="1"/>
          <p:nvPr/>
        </p:nvSpPr>
        <p:spPr>
          <a:xfrm>
            <a:off x="701040" y="3114675"/>
            <a:ext cx="5184775" cy="521970"/>
          </a:xfrm>
          <a:prstGeom prst="rect">
            <a:avLst/>
          </a:prstGeom>
          <a:noFill/>
        </p:spPr>
        <p:txBody>
          <a:bodyPr wrap="square" rtlCol="0">
            <a:spAutoFit/>
          </a:bodyPr>
          <a:p>
            <a:pPr algn="l"/>
            <a:r>
              <a:rPr lang="zh-CN" altLang="en-US" sz="2800" i="1" dirty="0">
                <a:solidFill>
                  <a:schemeClr val="tx1">
                    <a:lumMod val="65000"/>
                    <a:lumOff val="35000"/>
                  </a:schemeClr>
                </a:solidFill>
                <a:latin typeface="黑体" panose="02010609060101010101" pitchFamily="49" charset="-122"/>
                <a:ea typeface="黑体" panose="02010609060101010101" pitchFamily="49" charset="-122"/>
              </a:rPr>
              <a:t>企业背景详细概述</a:t>
            </a:r>
            <a:endParaRPr lang="zh-CN" altLang="en-US" sz="2800"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2" name="文本框 91"/>
          <p:cNvSpPr txBox="1"/>
          <p:nvPr/>
        </p:nvSpPr>
        <p:spPr>
          <a:xfrm>
            <a:off x="701040" y="2238375"/>
            <a:ext cx="4060825" cy="860425"/>
          </a:xfrm>
          <a:prstGeom prst="rect">
            <a:avLst/>
          </a:prstGeom>
          <a:noFill/>
        </p:spPr>
        <p:txBody>
          <a:bodyPr wrap="square" rtlCol="0">
            <a:spAutoFit/>
          </a:bodyPr>
          <a:p>
            <a:pPr algn="l"/>
            <a:r>
              <a:rPr lang="en-US" altLang="zh-CN" sz="5000" b="1" i="1" dirty="0">
                <a:solidFill>
                  <a:srgbClr val="035FA3"/>
                </a:solidFill>
                <a:latin typeface="黑体" panose="02010609060101010101" pitchFamily="49" charset="-122"/>
                <a:ea typeface="黑体" panose="02010609060101010101" pitchFamily="49" charset="-122"/>
              </a:rPr>
              <a:t>PART·01</a:t>
            </a:r>
            <a:endParaRPr lang="en-US" altLang="zh-CN" sz="5000" b="1" i="1" dirty="0">
              <a:solidFill>
                <a:srgbClr val="035FA3"/>
              </a:solidFill>
              <a:latin typeface="黑体" panose="02010609060101010101" pitchFamily="49" charset="-122"/>
              <a:ea typeface="黑体" panose="02010609060101010101" pitchFamily="49" charset="-122"/>
            </a:endParaRPr>
          </a:p>
        </p:txBody>
      </p:sp>
      <p:cxnSp>
        <p:nvCxnSpPr>
          <p:cNvPr id="81" name="直接连接符 80"/>
          <p:cNvCxnSpPr/>
          <p:nvPr/>
        </p:nvCxnSpPr>
        <p:spPr>
          <a:xfrm>
            <a:off x="701040" y="3709035"/>
            <a:ext cx="47371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任意多边形 47"/>
          <p:cNvSpPr/>
          <p:nvPr/>
        </p:nvSpPr>
        <p:spPr>
          <a:xfrm>
            <a:off x="4983948" y="0"/>
            <a:ext cx="7208052" cy="5920955"/>
          </a:xfrm>
          <a:custGeom>
            <a:avLst/>
            <a:gdLst/>
            <a:ahLst/>
            <a:cxnLst>
              <a:cxn ang="3">
                <a:pos x="hc" y="t"/>
              </a:cxn>
              <a:cxn ang="cd2">
                <a:pos x="l" y="vc"/>
              </a:cxn>
              <a:cxn ang="cd4">
                <a:pos x="hc" y="b"/>
              </a:cxn>
              <a:cxn ang="0">
                <a:pos x="r" y="vc"/>
              </a:cxn>
            </a:cxnLst>
            <a:rect l="l" t="t" r="r" b="b"/>
            <a:pathLst>
              <a:path w="11351" h="9324">
                <a:moveTo>
                  <a:pt x="0" y="0"/>
                </a:moveTo>
                <a:lnTo>
                  <a:pt x="11351" y="0"/>
                </a:lnTo>
                <a:lnTo>
                  <a:pt x="11351" y="7297"/>
                </a:lnTo>
                <a:lnTo>
                  <a:pt x="9324" y="9324"/>
                </a:lnTo>
                <a:lnTo>
                  <a:pt x="0" y="0"/>
                </a:lnTo>
                <a:close/>
              </a:path>
            </a:pathLst>
          </a:custGeom>
          <a:blipFill rotWithShape="1">
            <a:blip r:embed="rId1"/>
            <a:stretch>
              <a:fillRect l="-6000" t="-22000" b="-3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nvSpPr>
        <p:spPr>
          <a:xfrm>
            <a:off x="4881396" y="716431"/>
            <a:ext cx="7310604" cy="6141569"/>
          </a:xfrm>
          <a:custGeom>
            <a:avLst/>
            <a:gdLst/>
            <a:ahLst/>
            <a:cxnLst>
              <a:cxn ang="3">
                <a:pos x="hc" y="t"/>
              </a:cxn>
              <a:cxn ang="cd2">
                <a:pos x="l" y="vc"/>
              </a:cxn>
              <a:cxn ang="cd4">
                <a:pos x="hc" y="b"/>
              </a:cxn>
              <a:cxn ang="0">
                <a:pos x="r" y="vc"/>
              </a:cxn>
            </a:cxnLst>
            <a:rect l="l" t="t" r="r" b="b"/>
            <a:pathLst>
              <a:path w="11513" h="9672">
                <a:moveTo>
                  <a:pt x="8712" y="0"/>
                </a:moveTo>
                <a:lnTo>
                  <a:pt x="11513" y="2801"/>
                </a:lnTo>
                <a:lnTo>
                  <a:pt x="11513" y="9672"/>
                </a:lnTo>
                <a:lnTo>
                  <a:pt x="960" y="9672"/>
                </a:lnTo>
                <a:lnTo>
                  <a:pt x="0" y="8712"/>
                </a:lnTo>
                <a:lnTo>
                  <a:pt x="8712"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nvSpPr>
        <p:spPr>
          <a:xfrm>
            <a:off x="3719195" y="127000"/>
            <a:ext cx="8486775" cy="6742430"/>
          </a:xfrm>
          <a:custGeom>
            <a:avLst/>
            <a:gdLst>
              <a:gd name="connsiteX0" fmla="*/ 0 w 13365"/>
              <a:gd name="connsiteY0" fmla="*/ 10618 h 10618"/>
              <a:gd name="connsiteX1" fmla="*/ 10549 w 13365"/>
              <a:gd name="connsiteY1" fmla="*/ 0 h 10618"/>
              <a:gd name="connsiteX2" fmla="*/ 13365 w 13365"/>
              <a:gd name="connsiteY2" fmla="*/ 2770 h 10618"/>
            </a:gdLst>
            <a:ahLst/>
            <a:cxnLst>
              <a:cxn ang="0">
                <a:pos x="connsiteX0" y="connsiteY0"/>
              </a:cxn>
              <a:cxn ang="0">
                <a:pos x="connsiteX1" y="connsiteY1"/>
              </a:cxn>
              <a:cxn ang="0">
                <a:pos x="connsiteX2" y="connsiteY2"/>
              </a:cxn>
            </a:cxnLst>
            <a:rect l="l" t="t" r="r" b="b"/>
            <a:pathLst>
              <a:path w="13365" h="10618">
                <a:moveTo>
                  <a:pt x="0" y="10618"/>
                </a:moveTo>
                <a:lnTo>
                  <a:pt x="10549" y="0"/>
                </a:lnTo>
                <a:lnTo>
                  <a:pt x="13365" y="2770"/>
                </a:lnTo>
              </a:path>
            </a:pathLst>
          </a:custGeom>
          <a:noFill/>
          <a:ln>
            <a:solidFill>
              <a:schemeClr val="bg1">
                <a:lumMod val="75000"/>
              </a:schemeClr>
            </a:solidFill>
          </a:ln>
          <a:extLst>
            <a:ext uri="{909E8E84-426E-40DD-AFC4-6F175D3DCCD1}">
              <a14:hiddenFill xmlns:a14="http://schemas.microsoft.com/office/drawing/2010/main">
                <a:gradFill>
                  <a:gsLst>
                    <a:gs pos="0">
                      <a:srgbClr val="007BD3"/>
                    </a:gs>
                    <a:gs pos="100000">
                      <a:srgbClr val="034373"/>
                    </a:gs>
                  </a:gsLst>
                  <a:lin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nvSpPr>
        <p:spPr>
          <a:xfrm>
            <a:off x="4413250" y="-19685"/>
            <a:ext cx="7788275" cy="6067425"/>
          </a:xfrm>
          <a:custGeom>
            <a:avLst/>
            <a:gdLst>
              <a:gd name="connsiteX0" fmla="*/ 12265 w 12265"/>
              <a:gd name="connsiteY0" fmla="*/ 6827 h 9555"/>
              <a:gd name="connsiteX1" fmla="*/ 9533 w 12265"/>
              <a:gd name="connsiteY1" fmla="*/ 9555 h 9555"/>
              <a:gd name="connsiteX2" fmla="*/ 0 w 12265"/>
              <a:gd name="connsiteY2" fmla="*/ 0 h 9555"/>
            </a:gdLst>
            <a:ahLst/>
            <a:cxnLst>
              <a:cxn ang="0">
                <a:pos x="connsiteX0" y="connsiteY0"/>
              </a:cxn>
              <a:cxn ang="0">
                <a:pos x="connsiteX1" y="connsiteY1"/>
              </a:cxn>
              <a:cxn ang="0">
                <a:pos x="connsiteX2" y="connsiteY2"/>
              </a:cxn>
            </a:cxnLst>
            <a:rect l="l" t="t" r="r" b="b"/>
            <a:pathLst>
              <a:path w="12265" h="9555">
                <a:moveTo>
                  <a:pt x="12265" y="6827"/>
                </a:moveTo>
                <a:lnTo>
                  <a:pt x="9533" y="9555"/>
                </a:lnTo>
                <a:lnTo>
                  <a:pt x="0" y="0"/>
                </a:lnTo>
              </a:path>
            </a:pathLst>
          </a:custGeom>
          <a:noFill/>
          <a:ln>
            <a:solidFill>
              <a:schemeClr val="bg1">
                <a:lumMod val="85000"/>
              </a:schemeClr>
            </a:solidFill>
          </a:ln>
          <a:extLst>
            <a:ext uri="{909E8E84-426E-40DD-AFC4-6F175D3DCCD1}">
              <a14:hiddenFill xmlns:a14="http://schemas.microsoft.com/office/drawing/2010/main">
                <a:blipFill rotWithShape="1">
                  <a:blip r:embed="rId1"/>
                  <a:stretch>
                    <a:fillRect l="-6000" t="-22000" b="-35000"/>
                  </a:stretch>
                </a:blip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文本框 55"/>
          <p:cNvSpPr txBox="1"/>
          <p:nvPr/>
        </p:nvSpPr>
        <p:spPr>
          <a:xfrm>
            <a:off x="4508500" y="5213985"/>
            <a:ext cx="7273925" cy="1445260"/>
          </a:xfrm>
          <a:prstGeom prst="rect">
            <a:avLst/>
          </a:prstGeom>
          <a:noFill/>
        </p:spPr>
        <p:txBody>
          <a:bodyPr wrap="square" rtlCol="0">
            <a:spAutoFit/>
          </a:bodyPr>
          <a:p>
            <a:pPr algn="ctr"/>
            <a:r>
              <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rPr>
              <a:t>PROFILE</a:t>
            </a:r>
            <a:endPar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635" cy="6858635"/>
          </a:xfrm>
          <a:prstGeom prst="rect">
            <a:avLst/>
          </a:prstGeom>
          <a:gradFill>
            <a:gsLst>
              <a:gs pos="0">
                <a:srgbClr val="007BD3"/>
              </a:gs>
              <a:gs pos="100000">
                <a:srgbClr val="034373"/>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flipH="1">
            <a:off x="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任意多边形 11"/>
          <p:cNvSpPr/>
          <p:nvPr/>
        </p:nvSpPr>
        <p:spPr>
          <a:xfrm>
            <a:off x="93726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854075" y="0"/>
            <a:ext cx="1048385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nvSpPr>
        <p:spPr>
          <a:xfrm>
            <a:off x="4408805" y="226060"/>
            <a:ext cx="3374390" cy="497205"/>
          </a:xfrm>
          <a:prstGeom prst="rect">
            <a:avLst/>
          </a:prstGeom>
          <a:noFill/>
        </p:spPr>
        <p:txBody>
          <a:bodyPr wrap="square" rtlCol="0">
            <a:spAutoFit/>
          </a:bodyPr>
          <a:p>
            <a:pPr algn="ctr">
              <a:lnSpc>
                <a:spcPct val="120000"/>
              </a:lnSpc>
            </a:pPr>
            <a:r>
              <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企业背景详细概述</a:t>
            </a:r>
            <a:endPar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sp>
        <p:nvSpPr>
          <p:cNvPr id="2" name="文本框 1"/>
          <p:cNvSpPr txBox="1"/>
          <p:nvPr/>
        </p:nvSpPr>
        <p:spPr>
          <a:xfrm>
            <a:off x="4408805" y="647065"/>
            <a:ext cx="3374390" cy="275590"/>
          </a:xfrm>
          <a:prstGeom prst="rect">
            <a:avLst/>
          </a:prstGeom>
          <a:noFill/>
        </p:spPr>
        <p:txBody>
          <a:bodyPr wrap="square" rtlCol="0">
            <a:spAutoFit/>
          </a:bodyPr>
          <a:p>
            <a:pPr algn="ctr">
              <a:lnSpc>
                <a:spcPct val="120000"/>
              </a:lnSpc>
            </a:pPr>
            <a:r>
              <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DETAILED OVERVIEW OF ENTERPRISE BACKGROUND</a:t>
            </a:r>
            <a:endPar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cxnSp>
        <p:nvCxnSpPr>
          <p:cNvPr id="4" name="直接连接符 3"/>
          <p:cNvCxnSpPr/>
          <p:nvPr/>
        </p:nvCxnSpPr>
        <p:spPr>
          <a:xfrm>
            <a:off x="5941695" y="971550"/>
            <a:ext cx="308610" cy="0"/>
          </a:xfrm>
          <a:prstGeom prst="line">
            <a:avLst/>
          </a:prstGeom>
          <a:ln>
            <a:gradFill>
              <a:gsLst>
                <a:gs pos="0">
                  <a:srgbClr val="035FA3"/>
                </a:gs>
                <a:gs pos="100000">
                  <a:srgbClr val="0175C9"/>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684907" y="2229350"/>
            <a:ext cx="1373628" cy="1373322"/>
          </a:xfrm>
          <a:custGeom>
            <a:avLst/>
            <a:gdLst/>
            <a:ahLst/>
            <a:cxnLst>
              <a:cxn ang="3">
                <a:pos x="hc" y="t"/>
              </a:cxn>
              <a:cxn ang="cd2">
                <a:pos x="l" y="vc"/>
              </a:cxn>
              <a:cxn ang="cd4">
                <a:pos x="hc" y="b"/>
              </a:cxn>
              <a:cxn ang="0">
                <a:pos x="r" y="vc"/>
              </a:cxn>
            </a:cxnLst>
            <a:rect l="l" t="t" r="r" b="b"/>
            <a:pathLst>
              <a:path w="2163" h="2163">
                <a:moveTo>
                  <a:pt x="2163" y="0"/>
                </a:moveTo>
                <a:lnTo>
                  <a:pt x="2163" y="896"/>
                </a:lnTo>
                <a:lnTo>
                  <a:pt x="2154" y="897"/>
                </a:lnTo>
                <a:cubicBezTo>
                  <a:pt x="1475" y="931"/>
                  <a:pt x="931" y="1475"/>
                  <a:pt x="897" y="2154"/>
                </a:cubicBezTo>
                <a:lnTo>
                  <a:pt x="896" y="2163"/>
                </a:lnTo>
                <a:lnTo>
                  <a:pt x="0" y="2163"/>
                </a:lnTo>
                <a:lnTo>
                  <a:pt x="2" y="2108"/>
                </a:lnTo>
                <a:cubicBezTo>
                  <a:pt x="60" y="971"/>
                  <a:pt x="971" y="60"/>
                  <a:pt x="2108" y="2"/>
                </a:cubicBezTo>
                <a:lnTo>
                  <a:pt x="2163" y="0"/>
                </a:lnTo>
                <a:close/>
              </a:path>
            </a:pathLst>
          </a:cu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任意多边形 10"/>
          <p:cNvSpPr/>
          <p:nvPr/>
        </p:nvSpPr>
        <p:spPr>
          <a:xfrm>
            <a:off x="6134100" y="2229374"/>
            <a:ext cx="1372993" cy="1373298"/>
          </a:xfrm>
          <a:custGeom>
            <a:avLst/>
            <a:gdLst/>
            <a:ahLst/>
            <a:cxnLst>
              <a:cxn ang="3">
                <a:pos x="hc" y="t"/>
              </a:cxn>
              <a:cxn ang="cd2">
                <a:pos x="l" y="vc"/>
              </a:cxn>
              <a:cxn ang="cd4">
                <a:pos x="hc" y="b"/>
              </a:cxn>
              <a:cxn ang="0">
                <a:pos x="r" y="vc"/>
              </a:cxn>
            </a:cxnLst>
            <a:rect l="l" t="t" r="r" b="b"/>
            <a:pathLst>
              <a:path w="2162" h="2163">
                <a:moveTo>
                  <a:pt x="0" y="0"/>
                </a:moveTo>
                <a:lnTo>
                  <a:pt x="54" y="2"/>
                </a:lnTo>
                <a:cubicBezTo>
                  <a:pt x="1191" y="60"/>
                  <a:pt x="2102" y="971"/>
                  <a:pt x="2160" y="2108"/>
                </a:cubicBezTo>
                <a:lnTo>
                  <a:pt x="2162" y="2163"/>
                </a:lnTo>
                <a:lnTo>
                  <a:pt x="1266" y="2163"/>
                </a:lnTo>
                <a:lnTo>
                  <a:pt x="1265" y="2154"/>
                </a:lnTo>
                <a:cubicBezTo>
                  <a:pt x="1231" y="1475"/>
                  <a:pt x="687" y="931"/>
                  <a:pt x="8" y="897"/>
                </a:cubicBezTo>
                <a:lnTo>
                  <a:pt x="0" y="896"/>
                </a:lnTo>
                <a:lnTo>
                  <a:pt x="0" y="0"/>
                </a:lnTo>
                <a:close/>
              </a:path>
            </a:pathLst>
          </a:cu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任意多边形 12"/>
          <p:cNvSpPr/>
          <p:nvPr/>
        </p:nvSpPr>
        <p:spPr>
          <a:xfrm>
            <a:off x="4684907" y="3678238"/>
            <a:ext cx="1373628" cy="1373322"/>
          </a:xfrm>
          <a:custGeom>
            <a:avLst/>
            <a:gdLst/>
            <a:ahLst/>
            <a:cxnLst>
              <a:cxn ang="3">
                <a:pos x="hc" y="t"/>
              </a:cxn>
              <a:cxn ang="cd2">
                <a:pos x="l" y="vc"/>
              </a:cxn>
              <a:cxn ang="cd4">
                <a:pos x="hc" y="b"/>
              </a:cxn>
              <a:cxn ang="0">
                <a:pos x="r" y="vc"/>
              </a:cxn>
            </a:cxnLst>
            <a:rect l="l" t="t" r="r" b="b"/>
            <a:pathLst>
              <a:path w="2163" h="2163">
                <a:moveTo>
                  <a:pt x="0" y="0"/>
                </a:moveTo>
                <a:lnTo>
                  <a:pt x="896" y="0"/>
                </a:lnTo>
                <a:lnTo>
                  <a:pt x="897" y="9"/>
                </a:lnTo>
                <a:cubicBezTo>
                  <a:pt x="931" y="687"/>
                  <a:pt x="1475" y="1231"/>
                  <a:pt x="2154" y="1266"/>
                </a:cubicBezTo>
                <a:lnTo>
                  <a:pt x="2163" y="1266"/>
                </a:lnTo>
                <a:lnTo>
                  <a:pt x="2163" y="2163"/>
                </a:lnTo>
                <a:lnTo>
                  <a:pt x="2108" y="2161"/>
                </a:lnTo>
                <a:cubicBezTo>
                  <a:pt x="971" y="2103"/>
                  <a:pt x="60" y="1192"/>
                  <a:pt x="2" y="55"/>
                </a:cubicBezTo>
                <a:lnTo>
                  <a:pt x="0" y="0"/>
                </a:lnTo>
                <a:close/>
              </a:path>
            </a:pathLst>
          </a:cu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任意多边形 14"/>
          <p:cNvSpPr/>
          <p:nvPr/>
        </p:nvSpPr>
        <p:spPr>
          <a:xfrm>
            <a:off x="6134100" y="3678238"/>
            <a:ext cx="1372993" cy="1373298"/>
          </a:xfrm>
          <a:custGeom>
            <a:avLst/>
            <a:gdLst/>
            <a:ahLst/>
            <a:cxnLst>
              <a:cxn ang="3">
                <a:pos x="hc" y="t"/>
              </a:cxn>
              <a:cxn ang="cd2">
                <a:pos x="l" y="vc"/>
              </a:cxn>
              <a:cxn ang="cd4">
                <a:pos x="hc" y="b"/>
              </a:cxn>
              <a:cxn ang="0">
                <a:pos x="r" y="vc"/>
              </a:cxn>
            </a:cxnLst>
            <a:rect l="l" t="t" r="r" b="b"/>
            <a:pathLst>
              <a:path w="2162" h="2163">
                <a:moveTo>
                  <a:pt x="1266" y="0"/>
                </a:moveTo>
                <a:lnTo>
                  <a:pt x="2162" y="0"/>
                </a:lnTo>
                <a:lnTo>
                  <a:pt x="2160" y="55"/>
                </a:lnTo>
                <a:cubicBezTo>
                  <a:pt x="2102" y="1192"/>
                  <a:pt x="1191" y="2103"/>
                  <a:pt x="54" y="2161"/>
                </a:cubicBezTo>
                <a:lnTo>
                  <a:pt x="0" y="2163"/>
                </a:lnTo>
                <a:lnTo>
                  <a:pt x="0" y="1266"/>
                </a:lnTo>
                <a:lnTo>
                  <a:pt x="8" y="1266"/>
                </a:lnTo>
                <a:cubicBezTo>
                  <a:pt x="687" y="1231"/>
                  <a:pt x="1231" y="687"/>
                  <a:pt x="1265" y="9"/>
                </a:cubicBezTo>
                <a:lnTo>
                  <a:pt x="1266" y="0"/>
                </a:lnTo>
                <a:close/>
              </a:path>
            </a:pathLst>
          </a:cu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文本框 40"/>
          <p:cNvSpPr txBox="1"/>
          <p:nvPr/>
        </p:nvSpPr>
        <p:spPr>
          <a:xfrm>
            <a:off x="2888615" y="2192020"/>
            <a:ext cx="1695450" cy="368300"/>
          </a:xfrm>
          <a:prstGeom prst="rect">
            <a:avLst/>
          </a:prstGeom>
          <a:noFill/>
        </p:spPr>
        <p:txBody>
          <a:bodyPr wrap="square" rtlCol="0">
            <a:spAutoFit/>
          </a:bodyPr>
          <a:p>
            <a:pPr algn="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2" name="文本框 41"/>
          <p:cNvSpPr txBox="1"/>
          <p:nvPr/>
        </p:nvSpPr>
        <p:spPr>
          <a:xfrm>
            <a:off x="1115695" y="2545080"/>
            <a:ext cx="3407410" cy="650240"/>
          </a:xfrm>
          <a:prstGeom prst="rect">
            <a:avLst/>
          </a:prstGeom>
          <a:noFill/>
        </p:spPr>
        <p:txBody>
          <a:bodyPr wrap="square" rtlCol="0">
            <a:spAutoFit/>
          </a:bodyPr>
          <a:p>
            <a:pPr algn="r">
              <a:lnSpc>
                <a:spcPct val="130000"/>
              </a:lnSpc>
            </a:pPr>
            <a:r>
              <a:rPr lang="zh-CN" altLang="en-US" sz="1400"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添加主题文本描述内容文字简单明了不要过于复杂直接阐述主题思想</a:t>
            </a:r>
            <a:endParaRPr lang="zh-CN" altLang="en-US" sz="140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3" name="文本框 42"/>
          <p:cNvSpPr txBox="1"/>
          <p:nvPr/>
        </p:nvSpPr>
        <p:spPr>
          <a:xfrm>
            <a:off x="2870835" y="3907790"/>
            <a:ext cx="1695450" cy="368300"/>
          </a:xfrm>
          <a:prstGeom prst="rect">
            <a:avLst/>
          </a:prstGeom>
          <a:noFill/>
        </p:spPr>
        <p:txBody>
          <a:bodyPr wrap="square" rtlCol="0">
            <a:spAutoFit/>
          </a:bodyPr>
          <a:p>
            <a:pPr algn="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4" name="文本框 43"/>
          <p:cNvSpPr txBox="1"/>
          <p:nvPr/>
        </p:nvSpPr>
        <p:spPr>
          <a:xfrm>
            <a:off x="1115695" y="4260850"/>
            <a:ext cx="3407410" cy="650240"/>
          </a:xfrm>
          <a:prstGeom prst="rect">
            <a:avLst/>
          </a:prstGeom>
          <a:noFill/>
        </p:spPr>
        <p:txBody>
          <a:bodyPr wrap="square" rtlCol="0">
            <a:spAutoFit/>
          </a:bodyPr>
          <a:p>
            <a:pPr algn="r">
              <a:lnSpc>
                <a:spcPct val="130000"/>
              </a:lnSpc>
            </a:pPr>
            <a:r>
              <a:rPr lang="zh-CN" altLang="en-US" sz="1400"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添加主题文本描述内容文字简单明了不要过于复杂直接阐述主题思想</a:t>
            </a:r>
            <a:endParaRPr lang="zh-CN" altLang="en-US" sz="140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5" name="文本框 44"/>
          <p:cNvSpPr txBox="1"/>
          <p:nvPr/>
        </p:nvSpPr>
        <p:spPr>
          <a:xfrm>
            <a:off x="7669530" y="2192020"/>
            <a:ext cx="1695450" cy="368300"/>
          </a:xfrm>
          <a:prstGeom prst="rect">
            <a:avLst/>
          </a:prstGeom>
          <a:noFill/>
        </p:spPr>
        <p:txBody>
          <a:bodyPr wrap="square" rtlCol="0">
            <a:spAutoFit/>
          </a:bodyPr>
          <a:p>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6" name="文本框 45"/>
          <p:cNvSpPr txBox="1"/>
          <p:nvPr/>
        </p:nvSpPr>
        <p:spPr>
          <a:xfrm>
            <a:off x="7669530" y="2545080"/>
            <a:ext cx="3407410" cy="650240"/>
          </a:xfrm>
          <a:prstGeom prst="rect">
            <a:avLst/>
          </a:prstGeom>
          <a:noFill/>
        </p:spPr>
        <p:txBody>
          <a:bodyPr wrap="square" rtlCol="0">
            <a:spAutoFit/>
          </a:bodyPr>
          <a:p>
            <a:pPr>
              <a:lnSpc>
                <a:spcPct val="130000"/>
              </a:lnSpc>
            </a:pPr>
            <a:r>
              <a:rPr lang="zh-CN" altLang="en-US" sz="1400"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添加主题文本描述内容文字简单明了不要过于复杂直接阐述主题思想</a:t>
            </a:r>
            <a:endParaRPr lang="zh-CN" altLang="en-US" sz="140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7" name="文本框 46"/>
          <p:cNvSpPr txBox="1"/>
          <p:nvPr/>
        </p:nvSpPr>
        <p:spPr>
          <a:xfrm>
            <a:off x="7669530" y="3893185"/>
            <a:ext cx="1695450" cy="368300"/>
          </a:xfrm>
          <a:prstGeom prst="rect">
            <a:avLst/>
          </a:prstGeom>
          <a:noFill/>
        </p:spPr>
        <p:txBody>
          <a:bodyPr wrap="square" rtlCol="0">
            <a:spAutoFit/>
          </a:bodyPr>
          <a:p>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48" name="文本框 47"/>
          <p:cNvSpPr txBox="1"/>
          <p:nvPr/>
        </p:nvSpPr>
        <p:spPr>
          <a:xfrm>
            <a:off x="7669530" y="4246245"/>
            <a:ext cx="3407410" cy="650240"/>
          </a:xfrm>
          <a:prstGeom prst="rect">
            <a:avLst/>
          </a:prstGeom>
          <a:noFill/>
        </p:spPr>
        <p:txBody>
          <a:bodyPr wrap="square" rtlCol="0">
            <a:spAutoFit/>
          </a:bodyPr>
          <a:p>
            <a:pPr>
              <a:lnSpc>
                <a:spcPct val="130000"/>
              </a:lnSpc>
            </a:pPr>
            <a:r>
              <a:rPr lang="zh-CN" altLang="en-US" sz="1400"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添加主题文本描述内容文字简单明了不要过于复杂直接阐述主题思想</a:t>
            </a:r>
            <a:endParaRPr lang="zh-CN" altLang="en-US" sz="1400" dirty="0">
              <a:solidFill>
                <a:schemeClr val="tx1">
                  <a:lumMod val="65000"/>
                  <a:lumOff val="35000"/>
                </a:schemeClr>
              </a:solidFill>
              <a:latin typeface="黑体" panose="02010609060101010101" pitchFamily="49" charset="-122"/>
              <a:ea typeface="黑体" panose="02010609060101010101" pitchFamily="49" charset="-122"/>
            </a:endParaRPr>
          </a:p>
        </p:txBody>
      </p:sp>
      <p:pic>
        <p:nvPicPr>
          <p:cNvPr id="61" name="图片 60" descr="用户类"/>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690870" y="3199765"/>
            <a:ext cx="810260" cy="8102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635" cy="6858635"/>
          </a:xfrm>
          <a:prstGeom prst="rect">
            <a:avLst/>
          </a:prstGeom>
          <a:gradFill>
            <a:gsLst>
              <a:gs pos="0">
                <a:srgbClr val="007BD3"/>
              </a:gs>
              <a:gs pos="100000">
                <a:srgbClr val="034373"/>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flipH="1">
            <a:off x="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任意多边形 11"/>
          <p:cNvSpPr/>
          <p:nvPr/>
        </p:nvSpPr>
        <p:spPr>
          <a:xfrm>
            <a:off x="93726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854075" y="0"/>
            <a:ext cx="1048385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nvSpPr>
        <p:spPr>
          <a:xfrm>
            <a:off x="4408805" y="226060"/>
            <a:ext cx="3374390" cy="497205"/>
          </a:xfrm>
          <a:prstGeom prst="rect">
            <a:avLst/>
          </a:prstGeom>
          <a:noFill/>
        </p:spPr>
        <p:txBody>
          <a:bodyPr wrap="square" rtlCol="0">
            <a:spAutoFit/>
          </a:bodyPr>
          <a:p>
            <a:pPr algn="ctr">
              <a:lnSpc>
                <a:spcPct val="120000"/>
              </a:lnSpc>
            </a:pPr>
            <a:r>
              <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企业背景详细概述</a:t>
            </a:r>
            <a:endPar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sp>
        <p:nvSpPr>
          <p:cNvPr id="2" name="文本框 1"/>
          <p:cNvSpPr txBox="1"/>
          <p:nvPr/>
        </p:nvSpPr>
        <p:spPr>
          <a:xfrm>
            <a:off x="4408805" y="647065"/>
            <a:ext cx="3374390" cy="275590"/>
          </a:xfrm>
          <a:prstGeom prst="rect">
            <a:avLst/>
          </a:prstGeom>
          <a:noFill/>
        </p:spPr>
        <p:txBody>
          <a:bodyPr wrap="square" rtlCol="0">
            <a:spAutoFit/>
          </a:bodyPr>
          <a:p>
            <a:pPr algn="ctr">
              <a:lnSpc>
                <a:spcPct val="120000"/>
              </a:lnSpc>
            </a:pPr>
            <a:r>
              <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DETAILED OVERVIEW OF ENTERPRISE BACKGROUND</a:t>
            </a:r>
            <a:endPar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cxnSp>
        <p:nvCxnSpPr>
          <p:cNvPr id="4" name="直接连接符 3"/>
          <p:cNvCxnSpPr/>
          <p:nvPr/>
        </p:nvCxnSpPr>
        <p:spPr>
          <a:xfrm>
            <a:off x="5941695" y="971550"/>
            <a:ext cx="308610" cy="0"/>
          </a:xfrm>
          <a:prstGeom prst="line">
            <a:avLst/>
          </a:prstGeom>
          <a:ln>
            <a:gradFill>
              <a:gsLst>
                <a:gs pos="0">
                  <a:srgbClr val="035FA3"/>
                </a:gs>
                <a:gs pos="100000">
                  <a:srgbClr val="0175C9"/>
                </a:gs>
              </a:gsLst>
              <a:lin ang="5400000" scaled="1"/>
            </a:gradFill>
          </a:ln>
        </p:spPr>
        <p:style>
          <a:lnRef idx="1">
            <a:schemeClr val="accent1"/>
          </a:lnRef>
          <a:fillRef idx="0">
            <a:schemeClr val="accent1"/>
          </a:fillRef>
          <a:effectRef idx="0">
            <a:schemeClr val="accent1"/>
          </a:effectRef>
          <a:fontRef idx="minor">
            <a:schemeClr val="tx1"/>
          </a:fontRef>
        </p:style>
      </p:cxnSp>
      <p:sp>
        <p:nvSpPr>
          <p:cNvPr id="3" name="六边形 2"/>
          <p:cNvSpPr/>
          <p:nvPr/>
        </p:nvSpPr>
        <p:spPr>
          <a:xfrm rot="5400000">
            <a:off x="2133600" y="2272665"/>
            <a:ext cx="1733550" cy="1468120"/>
          </a:xfrm>
          <a:prstGeom prst="hexagon">
            <a:avLst/>
          </a:prstGeom>
          <a:blipFill rotWithShape="0">
            <a:blip r:embed="rId1"/>
            <a:stretch>
              <a:fillRect l="-15000"/>
            </a:stretch>
          </a:blip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2447925" y="2454275"/>
            <a:ext cx="1105535" cy="1105535"/>
          </a:xfrm>
          <a:prstGeom prst="ellipse">
            <a:avLst/>
          </a:prstGeom>
          <a:gradFill>
            <a:gsLst>
              <a:gs pos="0">
                <a:srgbClr val="035592"/>
              </a:gs>
              <a:gs pos="100000">
                <a:srgbClr val="0175C9">
                  <a:alpha val="24000"/>
                </a:srgbClr>
              </a:gs>
            </a:gsLst>
            <a:lin ang="1080000" scaled="0"/>
          </a:grad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2152650" y="4137025"/>
            <a:ext cx="1695450" cy="368300"/>
          </a:xfrm>
          <a:prstGeom prst="rect">
            <a:avLst/>
          </a:prstGeom>
          <a:noFill/>
        </p:spPr>
        <p:txBody>
          <a:bodyPr wrap="square" rtlCol="0">
            <a:spAutoFit/>
          </a:bodyPr>
          <a:p>
            <a:pPr algn="ct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背景概述</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8" name="文本框 7"/>
          <p:cNvSpPr txBox="1"/>
          <p:nvPr/>
        </p:nvSpPr>
        <p:spPr>
          <a:xfrm>
            <a:off x="1821815" y="4481195"/>
            <a:ext cx="2357120" cy="1489075"/>
          </a:xfrm>
          <a:prstGeom prst="rect">
            <a:avLst/>
          </a:prstGeom>
          <a:noFill/>
        </p:spPr>
        <p:txBody>
          <a:bodyPr wrap="square" rtlCol="0">
            <a:spAutoFit/>
          </a:bodyPr>
          <a:p>
            <a:pPr algn="ctr">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添加主题文本描述内容文字简单明了</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sp>
        <p:nvSpPr>
          <p:cNvPr id="11" name="六边形 10"/>
          <p:cNvSpPr/>
          <p:nvPr/>
        </p:nvSpPr>
        <p:spPr>
          <a:xfrm rot="5400000">
            <a:off x="5229225" y="2272665"/>
            <a:ext cx="1733550" cy="1468120"/>
          </a:xfrm>
          <a:prstGeom prst="hexagon">
            <a:avLst/>
          </a:prstGeom>
          <a:blipFill rotWithShape="0">
            <a:blip r:embed="rId2"/>
            <a:stretch>
              <a:fillRect l="-15000"/>
            </a:stretch>
          </a:blip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5543550" y="2454275"/>
            <a:ext cx="1105535" cy="1105535"/>
          </a:xfrm>
          <a:prstGeom prst="ellipse">
            <a:avLst/>
          </a:prstGeom>
          <a:gradFill>
            <a:gsLst>
              <a:gs pos="0">
                <a:srgbClr val="035592"/>
              </a:gs>
              <a:gs pos="100000">
                <a:srgbClr val="0175C9">
                  <a:alpha val="24000"/>
                </a:srgbClr>
              </a:gs>
            </a:gsLst>
            <a:lin ang="1080000" scaled="0"/>
          </a:grad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5248275" y="4137025"/>
            <a:ext cx="1695450" cy="368300"/>
          </a:xfrm>
          <a:prstGeom prst="rect">
            <a:avLst/>
          </a:prstGeom>
          <a:noFill/>
        </p:spPr>
        <p:txBody>
          <a:bodyPr wrap="square" rtlCol="0">
            <a:spAutoFit/>
          </a:bodyPr>
          <a:p>
            <a:pPr algn="ct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背景概述</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17" name="文本框 16"/>
          <p:cNvSpPr txBox="1"/>
          <p:nvPr/>
        </p:nvSpPr>
        <p:spPr>
          <a:xfrm>
            <a:off x="4917440" y="4481195"/>
            <a:ext cx="2357120" cy="1489075"/>
          </a:xfrm>
          <a:prstGeom prst="rect">
            <a:avLst/>
          </a:prstGeom>
          <a:noFill/>
        </p:spPr>
        <p:txBody>
          <a:bodyPr wrap="square" rtlCol="0">
            <a:spAutoFit/>
          </a:bodyPr>
          <a:p>
            <a:pPr algn="ctr">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添加主题文本描述内容文字简单明了</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sp>
        <p:nvSpPr>
          <p:cNvPr id="19" name="六边形 18"/>
          <p:cNvSpPr/>
          <p:nvPr/>
        </p:nvSpPr>
        <p:spPr>
          <a:xfrm rot="5400000">
            <a:off x="8324850" y="2272665"/>
            <a:ext cx="1733550" cy="1468120"/>
          </a:xfrm>
          <a:prstGeom prst="hexagon">
            <a:avLst/>
          </a:prstGeom>
          <a:blipFill rotWithShape="0">
            <a:blip r:embed="rId3"/>
            <a:stretch>
              <a:fillRect l="-15000"/>
            </a:stretch>
          </a:blip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nvSpPr>
        <p:spPr>
          <a:xfrm>
            <a:off x="8639175" y="2454275"/>
            <a:ext cx="1105535" cy="1105535"/>
          </a:xfrm>
          <a:prstGeom prst="ellipse">
            <a:avLst/>
          </a:prstGeom>
          <a:gradFill>
            <a:gsLst>
              <a:gs pos="0">
                <a:srgbClr val="035592"/>
              </a:gs>
              <a:gs pos="100000">
                <a:srgbClr val="0175C9">
                  <a:alpha val="24000"/>
                </a:srgbClr>
              </a:gs>
            </a:gsLst>
            <a:lin ang="1080000" scaled="0"/>
          </a:grad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8343900" y="4137025"/>
            <a:ext cx="1695450" cy="368300"/>
          </a:xfrm>
          <a:prstGeom prst="rect">
            <a:avLst/>
          </a:prstGeom>
          <a:noFill/>
        </p:spPr>
        <p:txBody>
          <a:bodyPr wrap="square" rtlCol="0">
            <a:spAutoFit/>
          </a:bodyPr>
          <a:p>
            <a:pPr algn="ct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背景概述</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22" name="文本框 21"/>
          <p:cNvSpPr txBox="1"/>
          <p:nvPr/>
        </p:nvSpPr>
        <p:spPr>
          <a:xfrm>
            <a:off x="8013065" y="4481195"/>
            <a:ext cx="2357120" cy="1489075"/>
          </a:xfrm>
          <a:prstGeom prst="rect">
            <a:avLst/>
          </a:prstGeom>
          <a:noFill/>
        </p:spPr>
        <p:txBody>
          <a:bodyPr wrap="square" rtlCol="0">
            <a:spAutoFit/>
          </a:bodyPr>
          <a:p>
            <a:pPr algn="ctr">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添加主题文本描述内容文字简单明了</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pic>
        <p:nvPicPr>
          <p:cNvPr id="60" name="图片 59" descr="其他类"/>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43270" y="2728913"/>
            <a:ext cx="505460" cy="505460"/>
          </a:xfrm>
          <a:prstGeom prst="rect">
            <a:avLst/>
          </a:prstGeom>
        </p:spPr>
      </p:pic>
      <p:pic>
        <p:nvPicPr>
          <p:cNvPr id="61" name="图片 60" descr="用户类"/>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714625" y="2695258"/>
            <a:ext cx="572770" cy="572770"/>
          </a:xfrm>
          <a:prstGeom prst="rect">
            <a:avLst/>
          </a:prstGeom>
        </p:spPr>
      </p:pic>
      <p:pic>
        <p:nvPicPr>
          <p:cNvPr id="62" name="图片 61" descr="首页"/>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30640" y="2720975"/>
            <a:ext cx="521335" cy="521335"/>
          </a:xfrm>
          <a:prstGeom prst="rect">
            <a:avLst/>
          </a:prstGeom>
        </p:spPr>
      </p:pic>
      <p:cxnSp>
        <p:nvCxnSpPr>
          <p:cNvPr id="24" name="直接连接符 23"/>
          <p:cNvCxnSpPr/>
          <p:nvPr/>
        </p:nvCxnSpPr>
        <p:spPr>
          <a:xfrm>
            <a:off x="4547870" y="2139950"/>
            <a:ext cx="0" cy="3644900"/>
          </a:xfrm>
          <a:prstGeom prst="line">
            <a:avLst/>
          </a:prstGeom>
          <a:ln>
            <a:gradFill>
              <a:gsLst>
                <a:gs pos="0">
                  <a:srgbClr val="035FA3"/>
                </a:gs>
                <a:gs pos="100000">
                  <a:srgbClr val="0175C9"/>
                </a:gs>
              </a:gsLst>
              <a:lin ang="5400000" scaled="1"/>
            </a:gra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643495" y="2139950"/>
            <a:ext cx="0" cy="3644900"/>
          </a:xfrm>
          <a:prstGeom prst="line">
            <a:avLst/>
          </a:prstGeom>
          <a:ln>
            <a:gradFill>
              <a:gsLst>
                <a:gs pos="0">
                  <a:srgbClr val="035FA3"/>
                </a:gs>
                <a:gs pos="100000">
                  <a:srgbClr val="0175C9"/>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635" cy="6858635"/>
          </a:xfrm>
          <a:prstGeom prst="rect">
            <a:avLst/>
          </a:prstGeom>
          <a:gradFill>
            <a:gsLst>
              <a:gs pos="0">
                <a:srgbClr val="007BD3"/>
              </a:gs>
              <a:gs pos="100000">
                <a:srgbClr val="034373"/>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flipH="1">
            <a:off x="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任意多边形 11"/>
          <p:cNvSpPr/>
          <p:nvPr/>
        </p:nvSpPr>
        <p:spPr>
          <a:xfrm>
            <a:off x="93726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854075" y="0"/>
            <a:ext cx="1048385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nvSpPr>
        <p:spPr>
          <a:xfrm>
            <a:off x="4408805" y="226060"/>
            <a:ext cx="3374390" cy="497205"/>
          </a:xfrm>
          <a:prstGeom prst="rect">
            <a:avLst/>
          </a:prstGeom>
          <a:noFill/>
        </p:spPr>
        <p:txBody>
          <a:bodyPr wrap="square" rtlCol="0">
            <a:spAutoFit/>
          </a:bodyPr>
          <a:p>
            <a:pPr algn="ctr">
              <a:lnSpc>
                <a:spcPct val="120000"/>
              </a:lnSpc>
            </a:pPr>
            <a:r>
              <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企业背景详细概述</a:t>
            </a:r>
            <a:endPar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sp>
        <p:nvSpPr>
          <p:cNvPr id="2" name="文本框 1"/>
          <p:cNvSpPr txBox="1"/>
          <p:nvPr/>
        </p:nvSpPr>
        <p:spPr>
          <a:xfrm>
            <a:off x="4408805" y="647065"/>
            <a:ext cx="3374390" cy="275590"/>
          </a:xfrm>
          <a:prstGeom prst="rect">
            <a:avLst/>
          </a:prstGeom>
          <a:noFill/>
        </p:spPr>
        <p:txBody>
          <a:bodyPr wrap="square" rtlCol="0">
            <a:spAutoFit/>
          </a:bodyPr>
          <a:p>
            <a:pPr algn="ctr">
              <a:lnSpc>
                <a:spcPct val="120000"/>
              </a:lnSpc>
            </a:pPr>
            <a:r>
              <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DETAILED OVERVIEW OF ENTERPRISE BACKGROUND</a:t>
            </a:r>
            <a:endPar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cxnSp>
        <p:nvCxnSpPr>
          <p:cNvPr id="4" name="直接连接符 3"/>
          <p:cNvCxnSpPr/>
          <p:nvPr/>
        </p:nvCxnSpPr>
        <p:spPr>
          <a:xfrm>
            <a:off x="5941695" y="971550"/>
            <a:ext cx="308610" cy="0"/>
          </a:xfrm>
          <a:prstGeom prst="line">
            <a:avLst/>
          </a:prstGeom>
          <a:ln>
            <a:gradFill>
              <a:gsLst>
                <a:gs pos="0">
                  <a:srgbClr val="035FA3"/>
                </a:gs>
                <a:gs pos="100000">
                  <a:srgbClr val="0175C9"/>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0">
            <a:off x="1791970" y="1689100"/>
            <a:ext cx="4768850" cy="1273810"/>
            <a:chOff x="3411" y="2869"/>
            <a:chExt cx="7510" cy="2006"/>
          </a:xfrm>
        </p:grpSpPr>
        <p:sp>
          <p:nvSpPr>
            <p:cNvPr id="3" name="椭圆 2"/>
            <p:cNvSpPr/>
            <p:nvPr/>
          </p:nvSpPr>
          <p:spPr>
            <a:xfrm>
              <a:off x="3411" y="3111"/>
              <a:ext cx="1553" cy="1553"/>
            </a:xfrm>
            <a:prstGeom prst="ellipse">
              <a:avLst/>
            </a:pr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5224" y="2869"/>
              <a:ext cx="2670" cy="580"/>
            </a:xfrm>
            <a:prstGeom prst="rect">
              <a:avLst/>
            </a:prstGeom>
            <a:noFill/>
          </p:spPr>
          <p:txBody>
            <a:bodyPr wrap="square" rtlCol="0">
              <a:spAutoFit/>
            </a:bodyPr>
            <a:p>
              <a:pPr algn="l"/>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7" name="文本框 6"/>
            <p:cNvSpPr txBox="1"/>
            <p:nvPr/>
          </p:nvSpPr>
          <p:spPr>
            <a:xfrm>
              <a:off x="5224" y="3411"/>
              <a:ext cx="5697" cy="1464"/>
            </a:xfrm>
            <a:prstGeom prst="rect">
              <a:avLst/>
            </a:prstGeom>
            <a:noFill/>
          </p:spPr>
          <p:txBody>
            <a:bodyPr wrap="square" rtlCol="0">
              <a:spAutoFit/>
            </a:bodyPr>
            <a:p>
              <a:pPr algn="l">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grpSp>
      <p:grpSp>
        <p:nvGrpSpPr>
          <p:cNvPr id="9" name="组合 8"/>
          <p:cNvGrpSpPr/>
          <p:nvPr/>
        </p:nvGrpSpPr>
        <p:grpSpPr>
          <a:xfrm rot="0">
            <a:off x="1791970" y="3194050"/>
            <a:ext cx="4768850" cy="1273810"/>
            <a:chOff x="3411" y="2869"/>
            <a:chExt cx="7510" cy="2006"/>
          </a:xfrm>
        </p:grpSpPr>
        <p:sp>
          <p:nvSpPr>
            <p:cNvPr id="10" name="椭圆 9"/>
            <p:cNvSpPr/>
            <p:nvPr/>
          </p:nvSpPr>
          <p:spPr>
            <a:xfrm>
              <a:off x="3411" y="3111"/>
              <a:ext cx="1553" cy="1553"/>
            </a:xfrm>
            <a:prstGeom prst="ellipse">
              <a:avLst/>
            </a:pr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5224" y="2869"/>
              <a:ext cx="2670" cy="580"/>
            </a:xfrm>
            <a:prstGeom prst="rect">
              <a:avLst/>
            </a:prstGeom>
            <a:noFill/>
          </p:spPr>
          <p:txBody>
            <a:bodyPr wrap="square" rtlCol="0">
              <a:spAutoFit/>
            </a:bodyPr>
            <a:p>
              <a:pPr algn="l"/>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15" name="文本框 14"/>
            <p:cNvSpPr txBox="1"/>
            <p:nvPr/>
          </p:nvSpPr>
          <p:spPr>
            <a:xfrm>
              <a:off x="5224" y="3411"/>
              <a:ext cx="5697" cy="1464"/>
            </a:xfrm>
            <a:prstGeom prst="rect">
              <a:avLst/>
            </a:prstGeom>
            <a:noFill/>
          </p:spPr>
          <p:txBody>
            <a:bodyPr wrap="square" rtlCol="0">
              <a:spAutoFit/>
            </a:bodyPr>
            <a:p>
              <a:pPr algn="l">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grpSp>
      <p:grpSp>
        <p:nvGrpSpPr>
          <p:cNvPr id="16" name="组合 15"/>
          <p:cNvGrpSpPr/>
          <p:nvPr/>
        </p:nvGrpSpPr>
        <p:grpSpPr>
          <a:xfrm rot="0">
            <a:off x="1791970" y="4699000"/>
            <a:ext cx="4768850" cy="1273810"/>
            <a:chOff x="3411" y="2869"/>
            <a:chExt cx="7510" cy="2006"/>
          </a:xfrm>
        </p:grpSpPr>
        <p:sp>
          <p:nvSpPr>
            <p:cNvPr id="17" name="椭圆 16"/>
            <p:cNvSpPr/>
            <p:nvPr/>
          </p:nvSpPr>
          <p:spPr>
            <a:xfrm>
              <a:off x="3411" y="3111"/>
              <a:ext cx="1553" cy="1553"/>
            </a:xfrm>
            <a:prstGeom prst="ellipse">
              <a:avLst/>
            </a:pr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5224" y="2869"/>
              <a:ext cx="2670" cy="580"/>
            </a:xfrm>
            <a:prstGeom prst="rect">
              <a:avLst/>
            </a:prstGeom>
            <a:noFill/>
          </p:spPr>
          <p:txBody>
            <a:bodyPr wrap="square" rtlCol="0">
              <a:spAutoFit/>
            </a:bodyPr>
            <a:p>
              <a:pPr algn="l"/>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企业背景</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19" name="文本框 18"/>
            <p:cNvSpPr txBox="1"/>
            <p:nvPr/>
          </p:nvSpPr>
          <p:spPr>
            <a:xfrm>
              <a:off x="5224" y="3411"/>
              <a:ext cx="5697" cy="1464"/>
            </a:xfrm>
            <a:prstGeom prst="rect">
              <a:avLst/>
            </a:prstGeom>
            <a:noFill/>
          </p:spPr>
          <p:txBody>
            <a:bodyPr wrap="square" rtlCol="0">
              <a:spAutoFit/>
            </a:bodyPr>
            <a:p>
              <a:pPr algn="l">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grpSp>
      <p:sp>
        <p:nvSpPr>
          <p:cNvPr id="20" name="矩形 19"/>
          <p:cNvSpPr/>
          <p:nvPr/>
        </p:nvSpPr>
        <p:spPr>
          <a:xfrm>
            <a:off x="6997700" y="1688465"/>
            <a:ext cx="3402330" cy="4284980"/>
          </a:xfrm>
          <a:prstGeom prst="rect">
            <a:avLst/>
          </a:prstGeom>
          <a:blipFill rotWithShape="1">
            <a:blip r:embed="rId1"/>
            <a:stretch>
              <a:fillRect l="-51000" r="-5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1" name="图片 60" descr="用户类"/>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98980" y="3538220"/>
            <a:ext cx="572770" cy="572770"/>
          </a:xfrm>
          <a:prstGeom prst="rect">
            <a:avLst/>
          </a:prstGeom>
        </p:spPr>
      </p:pic>
      <p:pic>
        <p:nvPicPr>
          <p:cNvPr id="62" name="图片 61" descr="首页"/>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025015" y="5067300"/>
            <a:ext cx="521335" cy="521335"/>
          </a:xfrm>
          <a:prstGeom prst="rect">
            <a:avLst/>
          </a:prstGeom>
        </p:spPr>
      </p:pic>
      <p:pic>
        <p:nvPicPr>
          <p:cNvPr id="63" name="图片 62" descr="15.密码_锁"/>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078990" y="2104390"/>
            <a:ext cx="412115" cy="46291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文本框 54"/>
          <p:cNvSpPr txBox="1"/>
          <p:nvPr/>
        </p:nvSpPr>
        <p:spPr>
          <a:xfrm>
            <a:off x="-419100" y="5213985"/>
            <a:ext cx="7273925" cy="1445260"/>
          </a:xfrm>
          <a:prstGeom prst="rect">
            <a:avLst/>
          </a:prstGeom>
          <a:noFill/>
        </p:spPr>
        <p:txBody>
          <a:bodyPr wrap="square" rtlCol="0">
            <a:spAutoFit/>
          </a:bodyPr>
          <a:p>
            <a:pPr algn="ctr"/>
            <a:r>
              <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rPr>
              <a:t>CORPORATE </a:t>
            </a:r>
            <a:endParaRPr lang="en-US" altLang="zh-CN" sz="8800" i="1" dirty="0">
              <a:gradFill>
                <a:gsLst>
                  <a:gs pos="0">
                    <a:srgbClr val="035FA3">
                      <a:alpha val="20000"/>
                    </a:srgbClr>
                  </a:gs>
                  <a:gs pos="100000">
                    <a:srgbClr val="035FA3">
                      <a:alpha val="0"/>
                    </a:srgbClr>
                  </a:gs>
                </a:gsLst>
                <a:lin ang="5400000" scaled="0"/>
              </a:gradFill>
              <a:latin typeface="宋体" panose="02010600030101010101" pitchFamily="2" charset="-122"/>
              <a:ea typeface="宋体" panose="02010600030101010101" pitchFamily="2" charset="-122"/>
            </a:endParaRPr>
          </a:p>
        </p:txBody>
      </p:sp>
      <p:sp>
        <p:nvSpPr>
          <p:cNvPr id="89" name="文本框 88"/>
          <p:cNvSpPr txBox="1"/>
          <p:nvPr/>
        </p:nvSpPr>
        <p:spPr>
          <a:xfrm>
            <a:off x="701040" y="3839845"/>
            <a:ext cx="5184140" cy="475615"/>
          </a:xfrm>
          <a:prstGeom prst="rect">
            <a:avLst/>
          </a:prstGeom>
          <a:noFill/>
        </p:spPr>
        <p:txBody>
          <a:bodyPr wrap="square" rtlCol="0">
            <a:spAutoFit/>
          </a:bodyPr>
          <a:p>
            <a:pPr algn="l"/>
            <a:r>
              <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rPr>
              <a:t>Add the theme text to describe the content, the text is simple and clear do not be too complex, directly explain the theme idea </a:t>
            </a:r>
            <a:endParaRPr lang="en-US" altLang="zh-CN" sz="1250" i="1" spc="-150"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1" name="文本框 90"/>
          <p:cNvSpPr txBox="1"/>
          <p:nvPr/>
        </p:nvSpPr>
        <p:spPr>
          <a:xfrm>
            <a:off x="701040" y="3114675"/>
            <a:ext cx="5184775" cy="521970"/>
          </a:xfrm>
          <a:prstGeom prst="rect">
            <a:avLst/>
          </a:prstGeom>
          <a:noFill/>
        </p:spPr>
        <p:txBody>
          <a:bodyPr wrap="square" rtlCol="0">
            <a:spAutoFit/>
          </a:bodyPr>
          <a:p>
            <a:pPr algn="l"/>
            <a:r>
              <a:rPr lang="zh-CN" altLang="en-US" sz="2800" i="1" dirty="0">
                <a:solidFill>
                  <a:schemeClr val="tx1">
                    <a:lumMod val="65000"/>
                    <a:lumOff val="35000"/>
                  </a:schemeClr>
                </a:solidFill>
                <a:latin typeface="黑体" panose="02010609060101010101" pitchFamily="49" charset="-122"/>
                <a:ea typeface="黑体" panose="02010609060101010101" pitchFamily="49" charset="-122"/>
              </a:rPr>
              <a:t>企业发展历程介绍</a:t>
            </a:r>
            <a:endParaRPr lang="zh-CN" altLang="en-US" sz="2800"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92" name="文本框 91"/>
          <p:cNvSpPr txBox="1"/>
          <p:nvPr/>
        </p:nvSpPr>
        <p:spPr>
          <a:xfrm>
            <a:off x="701040" y="2238375"/>
            <a:ext cx="4060825" cy="860425"/>
          </a:xfrm>
          <a:prstGeom prst="rect">
            <a:avLst/>
          </a:prstGeom>
          <a:noFill/>
        </p:spPr>
        <p:txBody>
          <a:bodyPr wrap="square" rtlCol="0">
            <a:spAutoFit/>
          </a:bodyPr>
          <a:p>
            <a:pPr algn="l"/>
            <a:r>
              <a:rPr lang="en-US" altLang="zh-CN" sz="5000" b="1" i="1" dirty="0">
                <a:solidFill>
                  <a:srgbClr val="035FA3"/>
                </a:solidFill>
                <a:latin typeface="黑体" panose="02010609060101010101" pitchFamily="49" charset="-122"/>
                <a:ea typeface="黑体" panose="02010609060101010101" pitchFamily="49" charset="-122"/>
              </a:rPr>
              <a:t>PART·02</a:t>
            </a:r>
            <a:endParaRPr lang="en-US" altLang="zh-CN" sz="5000" b="1" i="1" dirty="0">
              <a:solidFill>
                <a:srgbClr val="035FA3"/>
              </a:solidFill>
              <a:latin typeface="黑体" panose="02010609060101010101" pitchFamily="49" charset="-122"/>
              <a:ea typeface="黑体" panose="02010609060101010101" pitchFamily="49" charset="-122"/>
            </a:endParaRPr>
          </a:p>
        </p:txBody>
      </p:sp>
      <p:cxnSp>
        <p:nvCxnSpPr>
          <p:cNvPr id="81" name="直接连接符 80"/>
          <p:cNvCxnSpPr/>
          <p:nvPr/>
        </p:nvCxnSpPr>
        <p:spPr>
          <a:xfrm>
            <a:off x="701040" y="3709035"/>
            <a:ext cx="47371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任意多边形 47"/>
          <p:cNvSpPr/>
          <p:nvPr/>
        </p:nvSpPr>
        <p:spPr>
          <a:xfrm>
            <a:off x="4983948" y="0"/>
            <a:ext cx="7208052" cy="5920955"/>
          </a:xfrm>
          <a:custGeom>
            <a:avLst/>
            <a:gdLst/>
            <a:ahLst/>
            <a:cxnLst>
              <a:cxn ang="3">
                <a:pos x="hc" y="t"/>
              </a:cxn>
              <a:cxn ang="cd2">
                <a:pos x="l" y="vc"/>
              </a:cxn>
              <a:cxn ang="cd4">
                <a:pos x="hc" y="b"/>
              </a:cxn>
              <a:cxn ang="0">
                <a:pos x="r" y="vc"/>
              </a:cxn>
            </a:cxnLst>
            <a:rect l="l" t="t" r="r" b="b"/>
            <a:pathLst>
              <a:path w="11351" h="9324">
                <a:moveTo>
                  <a:pt x="0" y="0"/>
                </a:moveTo>
                <a:lnTo>
                  <a:pt x="11351" y="0"/>
                </a:lnTo>
                <a:lnTo>
                  <a:pt x="11351" y="7297"/>
                </a:lnTo>
                <a:lnTo>
                  <a:pt x="9324" y="9324"/>
                </a:lnTo>
                <a:lnTo>
                  <a:pt x="0" y="0"/>
                </a:lnTo>
                <a:close/>
              </a:path>
            </a:pathLst>
          </a:custGeom>
          <a:blipFill rotWithShape="1">
            <a:blip r:embed="rId1"/>
            <a:stretch>
              <a:fillRect l="-6000" t="-22000" b="-3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任意多边形 50"/>
          <p:cNvSpPr/>
          <p:nvPr/>
        </p:nvSpPr>
        <p:spPr>
          <a:xfrm>
            <a:off x="4881396" y="716431"/>
            <a:ext cx="7310604" cy="6141569"/>
          </a:xfrm>
          <a:custGeom>
            <a:avLst/>
            <a:gdLst/>
            <a:ahLst/>
            <a:cxnLst>
              <a:cxn ang="3">
                <a:pos x="hc" y="t"/>
              </a:cxn>
              <a:cxn ang="cd2">
                <a:pos x="l" y="vc"/>
              </a:cxn>
              <a:cxn ang="cd4">
                <a:pos x="hc" y="b"/>
              </a:cxn>
              <a:cxn ang="0">
                <a:pos x="r" y="vc"/>
              </a:cxn>
            </a:cxnLst>
            <a:rect l="l" t="t" r="r" b="b"/>
            <a:pathLst>
              <a:path w="11513" h="9672">
                <a:moveTo>
                  <a:pt x="8712" y="0"/>
                </a:moveTo>
                <a:lnTo>
                  <a:pt x="11513" y="2801"/>
                </a:lnTo>
                <a:lnTo>
                  <a:pt x="11513" y="9672"/>
                </a:lnTo>
                <a:lnTo>
                  <a:pt x="960" y="9672"/>
                </a:lnTo>
                <a:lnTo>
                  <a:pt x="0" y="8712"/>
                </a:lnTo>
                <a:lnTo>
                  <a:pt x="8712"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52"/>
          <p:cNvSpPr/>
          <p:nvPr/>
        </p:nvSpPr>
        <p:spPr>
          <a:xfrm>
            <a:off x="3719195" y="127000"/>
            <a:ext cx="8486775" cy="6742430"/>
          </a:xfrm>
          <a:custGeom>
            <a:avLst/>
            <a:gdLst>
              <a:gd name="connsiteX0" fmla="*/ 0 w 13365"/>
              <a:gd name="connsiteY0" fmla="*/ 10618 h 10618"/>
              <a:gd name="connsiteX1" fmla="*/ 10549 w 13365"/>
              <a:gd name="connsiteY1" fmla="*/ 0 h 10618"/>
              <a:gd name="connsiteX2" fmla="*/ 13365 w 13365"/>
              <a:gd name="connsiteY2" fmla="*/ 2770 h 10618"/>
            </a:gdLst>
            <a:ahLst/>
            <a:cxnLst>
              <a:cxn ang="0">
                <a:pos x="connsiteX0" y="connsiteY0"/>
              </a:cxn>
              <a:cxn ang="0">
                <a:pos x="connsiteX1" y="connsiteY1"/>
              </a:cxn>
              <a:cxn ang="0">
                <a:pos x="connsiteX2" y="connsiteY2"/>
              </a:cxn>
            </a:cxnLst>
            <a:rect l="l" t="t" r="r" b="b"/>
            <a:pathLst>
              <a:path w="13365" h="10618">
                <a:moveTo>
                  <a:pt x="0" y="10618"/>
                </a:moveTo>
                <a:lnTo>
                  <a:pt x="10549" y="0"/>
                </a:lnTo>
                <a:lnTo>
                  <a:pt x="13365" y="2770"/>
                </a:lnTo>
              </a:path>
            </a:pathLst>
          </a:custGeom>
          <a:noFill/>
          <a:ln>
            <a:solidFill>
              <a:schemeClr val="bg1">
                <a:lumMod val="75000"/>
              </a:schemeClr>
            </a:solidFill>
          </a:ln>
          <a:extLst>
            <a:ext uri="{909E8E84-426E-40DD-AFC4-6F175D3DCCD1}">
              <a14:hiddenFill xmlns:a14="http://schemas.microsoft.com/office/drawing/2010/main">
                <a:gradFill>
                  <a:gsLst>
                    <a:gs pos="0">
                      <a:srgbClr val="007BD3"/>
                    </a:gs>
                    <a:gs pos="100000">
                      <a:srgbClr val="034373"/>
                    </a:gs>
                  </a:gsLst>
                  <a:lin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任意多边形 53"/>
          <p:cNvSpPr/>
          <p:nvPr/>
        </p:nvSpPr>
        <p:spPr>
          <a:xfrm>
            <a:off x="4413250" y="-19685"/>
            <a:ext cx="7788275" cy="6067425"/>
          </a:xfrm>
          <a:custGeom>
            <a:avLst/>
            <a:gdLst>
              <a:gd name="connsiteX0" fmla="*/ 12265 w 12265"/>
              <a:gd name="connsiteY0" fmla="*/ 6827 h 9555"/>
              <a:gd name="connsiteX1" fmla="*/ 9533 w 12265"/>
              <a:gd name="connsiteY1" fmla="*/ 9555 h 9555"/>
              <a:gd name="connsiteX2" fmla="*/ 0 w 12265"/>
              <a:gd name="connsiteY2" fmla="*/ 0 h 9555"/>
            </a:gdLst>
            <a:ahLst/>
            <a:cxnLst>
              <a:cxn ang="0">
                <a:pos x="connsiteX0" y="connsiteY0"/>
              </a:cxn>
              <a:cxn ang="0">
                <a:pos x="connsiteX1" y="connsiteY1"/>
              </a:cxn>
              <a:cxn ang="0">
                <a:pos x="connsiteX2" y="connsiteY2"/>
              </a:cxn>
            </a:cxnLst>
            <a:rect l="l" t="t" r="r" b="b"/>
            <a:pathLst>
              <a:path w="12265" h="9555">
                <a:moveTo>
                  <a:pt x="12265" y="6827"/>
                </a:moveTo>
                <a:lnTo>
                  <a:pt x="9533" y="9555"/>
                </a:lnTo>
                <a:lnTo>
                  <a:pt x="0" y="0"/>
                </a:lnTo>
              </a:path>
            </a:pathLst>
          </a:custGeom>
          <a:noFill/>
          <a:ln>
            <a:solidFill>
              <a:schemeClr val="bg1">
                <a:lumMod val="85000"/>
              </a:schemeClr>
            </a:solidFill>
          </a:ln>
          <a:extLst>
            <a:ext uri="{909E8E84-426E-40DD-AFC4-6F175D3DCCD1}">
              <a14:hiddenFill xmlns:a14="http://schemas.microsoft.com/office/drawing/2010/main">
                <a:blipFill rotWithShape="1">
                  <a:blip r:embed="rId1"/>
                  <a:stretch>
                    <a:fillRect l="-6000" t="-22000" b="-35000"/>
                  </a:stretch>
                </a:blip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文本框 55"/>
          <p:cNvSpPr txBox="1"/>
          <p:nvPr/>
        </p:nvSpPr>
        <p:spPr>
          <a:xfrm>
            <a:off x="4508500" y="5213985"/>
            <a:ext cx="7273925" cy="1445260"/>
          </a:xfrm>
          <a:prstGeom prst="rect">
            <a:avLst/>
          </a:prstGeom>
          <a:noFill/>
        </p:spPr>
        <p:txBody>
          <a:bodyPr wrap="square" rtlCol="0">
            <a:spAutoFit/>
          </a:bodyPr>
          <a:p>
            <a:pPr algn="ctr"/>
            <a:r>
              <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rPr>
              <a:t>PROFILE</a:t>
            </a:r>
            <a:endParaRPr lang="en-US" altLang="zh-CN" sz="8800" i="1" dirty="0">
              <a:gradFill>
                <a:gsLst>
                  <a:gs pos="0">
                    <a:schemeClr val="bg1">
                      <a:alpha val="10000"/>
                    </a:schemeClr>
                  </a:gs>
                  <a:gs pos="100000">
                    <a:schemeClr val="bg1">
                      <a:alpha val="0"/>
                    </a:schemeClr>
                  </a:gs>
                </a:gsLst>
                <a:lin ang="5400000" scaled="0"/>
              </a:gra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635" cy="6858635"/>
          </a:xfrm>
          <a:prstGeom prst="rect">
            <a:avLst/>
          </a:prstGeom>
          <a:gradFill>
            <a:gsLst>
              <a:gs pos="0">
                <a:srgbClr val="007BD3"/>
              </a:gs>
              <a:gs pos="100000">
                <a:srgbClr val="034373"/>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flipH="1">
            <a:off x="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任意多边形 11"/>
          <p:cNvSpPr/>
          <p:nvPr/>
        </p:nvSpPr>
        <p:spPr>
          <a:xfrm>
            <a:off x="93726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854075" y="0"/>
            <a:ext cx="1048385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nvSpPr>
        <p:spPr>
          <a:xfrm>
            <a:off x="4408805" y="226060"/>
            <a:ext cx="3374390" cy="497205"/>
          </a:xfrm>
          <a:prstGeom prst="rect">
            <a:avLst/>
          </a:prstGeom>
          <a:noFill/>
        </p:spPr>
        <p:txBody>
          <a:bodyPr wrap="square" rtlCol="0">
            <a:spAutoFit/>
          </a:bodyPr>
          <a:p>
            <a:pPr algn="ctr">
              <a:lnSpc>
                <a:spcPct val="120000"/>
              </a:lnSpc>
            </a:pPr>
            <a:r>
              <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企业发展历程介绍</a:t>
            </a:r>
            <a:endPar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sp>
        <p:nvSpPr>
          <p:cNvPr id="2" name="文本框 1"/>
          <p:cNvSpPr txBox="1"/>
          <p:nvPr/>
        </p:nvSpPr>
        <p:spPr>
          <a:xfrm>
            <a:off x="4408805" y="647065"/>
            <a:ext cx="3374390" cy="275590"/>
          </a:xfrm>
          <a:prstGeom prst="rect">
            <a:avLst/>
          </a:prstGeom>
          <a:noFill/>
        </p:spPr>
        <p:txBody>
          <a:bodyPr wrap="square" rtlCol="0">
            <a:spAutoFit/>
          </a:bodyPr>
          <a:p>
            <a:pPr algn="ctr">
              <a:lnSpc>
                <a:spcPct val="120000"/>
              </a:lnSpc>
            </a:pPr>
            <a:r>
              <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INTRODUCTION TO ENTERPRISE DEVELOPMENT PROCESS</a:t>
            </a:r>
            <a:endPar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cxnSp>
        <p:nvCxnSpPr>
          <p:cNvPr id="4" name="直接连接符 3"/>
          <p:cNvCxnSpPr/>
          <p:nvPr/>
        </p:nvCxnSpPr>
        <p:spPr>
          <a:xfrm>
            <a:off x="5941695" y="971550"/>
            <a:ext cx="308610" cy="0"/>
          </a:xfrm>
          <a:prstGeom prst="line">
            <a:avLst/>
          </a:prstGeom>
          <a:ln>
            <a:gradFill>
              <a:gsLst>
                <a:gs pos="0">
                  <a:srgbClr val="035FA3"/>
                </a:gs>
                <a:gs pos="100000">
                  <a:srgbClr val="0175C9"/>
                </a:gs>
              </a:gsLst>
              <a:lin ang="5400000" scaled="1"/>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537970" y="2146300"/>
            <a:ext cx="2466340" cy="1207770"/>
          </a:xfrm>
          <a:prstGeom prst="rect">
            <a:avLst/>
          </a:pr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923415" y="3649345"/>
            <a:ext cx="1695450" cy="368300"/>
          </a:xfrm>
          <a:prstGeom prst="rect">
            <a:avLst/>
          </a:prstGeom>
          <a:noFill/>
        </p:spPr>
        <p:txBody>
          <a:bodyPr wrap="square" rtlCol="0">
            <a:spAutoFit/>
          </a:bodyPr>
          <a:p>
            <a:pPr algn="ct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发展历程</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7" name="文本框 6"/>
          <p:cNvSpPr txBox="1"/>
          <p:nvPr/>
        </p:nvSpPr>
        <p:spPr>
          <a:xfrm>
            <a:off x="1378585" y="3993515"/>
            <a:ext cx="2785110" cy="1489075"/>
          </a:xfrm>
          <a:prstGeom prst="rect">
            <a:avLst/>
          </a:prstGeom>
          <a:noFill/>
        </p:spPr>
        <p:txBody>
          <a:bodyPr wrap="square" rtlCol="0">
            <a:spAutoFit/>
          </a:bodyPr>
          <a:p>
            <a:pPr algn="ctr">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添加主题文本描述内容文字简单明了不要过于复杂直接阐述主题</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sp>
        <p:nvSpPr>
          <p:cNvPr id="8" name="文本框 7"/>
          <p:cNvSpPr txBox="1"/>
          <p:nvPr/>
        </p:nvSpPr>
        <p:spPr>
          <a:xfrm>
            <a:off x="1923415" y="2358390"/>
            <a:ext cx="1695450" cy="783590"/>
          </a:xfrm>
          <a:prstGeom prst="rect">
            <a:avLst/>
          </a:prstGeom>
          <a:noFill/>
        </p:spPr>
        <p:txBody>
          <a:bodyPr wrap="square" rtlCol="0">
            <a:spAutoFit/>
          </a:bodyPr>
          <a:p>
            <a:pPr algn="ctr"/>
            <a:r>
              <a:rPr lang="en-US" altLang="zh-CN" sz="4500" b="1" i="1" dirty="0">
                <a:solidFill>
                  <a:srgbClr val="D9E8F2"/>
                </a:solidFill>
                <a:latin typeface="黑体" panose="02010609060101010101" pitchFamily="49" charset="-122"/>
                <a:ea typeface="黑体" panose="02010609060101010101" pitchFamily="49" charset="-122"/>
              </a:rPr>
              <a:t>01</a:t>
            </a:r>
            <a:endParaRPr lang="en-US" altLang="zh-CN" sz="4500" b="1" i="1" dirty="0">
              <a:solidFill>
                <a:srgbClr val="D9E8F2"/>
              </a:solidFill>
              <a:latin typeface="黑体" panose="02010609060101010101" pitchFamily="49" charset="-122"/>
              <a:ea typeface="黑体" panose="02010609060101010101" pitchFamily="49" charset="-122"/>
            </a:endParaRPr>
          </a:p>
        </p:txBody>
      </p:sp>
      <p:sp>
        <p:nvSpPr>
          <p:cNvPr id="11" name="矩形 10"/>
          <p:cNvSpPr/>
          <p:nvPr/>
        </p:nvSpPr>
        <p:spPr>
          <a:xfrm>
            <a:off x="4862830" y="2146300"/>
            <a:ext cx="2466340" cy="1207770"/>
          </a:xfrm>
          <a:prstGeom prst="rect">
            <a:avLst/>
          </a:pr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5248275" y="3649345"/>
            <a:ext cx="1695450" cy="368300"/>
          </a:xfrm>
          <a:prstGeom prst="rect">
            <a:avLst/>
          </a:prstGeom>
          <a:noFill/>
        </p:spPr>
        <p:txBody>
          <a:bodyPr wrap="square" rtlCol="0">
            <a:spAutoFit/>
          </a:bodyPr>
          <a:p>
            <a:pPr algn="ct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发展历程</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16" name="文本框 15"/>
          <p:cNvSpPr txBox="1"/>
          <p:nvPr/>
        </p:nvSpPr>
        <p:spPr>
          <a:xfrm>
            <a:off x="4703445" y="3993515"/>
            <a:ext cx="2785110" cy="1489075"/>
          </a:xfrm>
          <a:prstGeom prst="rect">
            <a:avLst/>
          </a:prstGeom>
          <a:noFill/>
        </p:spPr>
        <p:txBody>
          <a:bodyPr wrap="square" rtlCol="0">
            <a:spAutoFit/>
          </a:bodyPr>
          <a:p>
            <a:pPr algn="ctr">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添加主题文本描述内容文字简单明了不要过于复杂直接阐述主题</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sp>
        <p:nvSpPr>
          <p:cNvPr id="17" name="文本框 16"/>
          <p:cNvSpPr txBox="1"/>
          <p:nvPr/>
        </p:nvSpPr>
        <p:spPr>
          <a:xfrm>
            <a:off x="5248275" y="2358390"/>
            <a:ext cx="1695450" cy="783590"/>
          </a:xfrm>
          <a:prstGeom prst="rect">
            <a:avLst/>
          </a:prstGeom>
          <a:noFill/>
        </p:spPr>
        <p:txBody>
          <a:bodyPr wrap="square" rtlCol="0">
            <a:spAutoFit/>
          </a:bodyPr>
          <a:p>
            <a:pPr algn="ctr"/>
            <a:r>
              <a:rPr lang="en-US" altLang="zh-CN" sz="4500" b="1" i="1" dirty="0">
                <a:solidFill>
                  <a:srgbClr val="D9E8F2"/>
                </a:solidFill>
                <a:latin typeface="黑体" panose="02010609060101010101" pitchFamily="49" charset="-122"/>
                <a:ea typeface="黑体" panose="02010609060101010101" pitchFamily="49" charset="-122"/>
              </a:rPr>
              <a:t>02</a:t>
            </a:r>
            <a:endParaRPr lang="en-US" altLang="zh-CN" sz="4500" b="1" i="1" dirty="0">
              <a:solidFill>
                <a:srgbClr val="D9E8F2"/>
              </a:solidFill>
              <a:latin typeface="黑体" panose="02010609060101010101" pitchFamily="49" charset="-122"/>
              <a:ea typeface="黑体" panose="02010609060101010101" pitchFamily="49" charset="-122"/>
            </a:endParaRPr>
          </a:p>
        </p:txBody>
      </p:sp>
      <p:sp>
        <p:nvSpPr>
          <p:cNvPr id="19" name="矩形 18"/>
          <p:cNvSpPr/>
          <p:nvPr/>
        </p:nvSpPr>
        <p:spPr>
          <a:xfrm>
            <a:off x="8187690" y="2146300"/>
            <a:ext cx="2466340" cy="1207770"/>
          </a:xfrm>
          <a:prstGeom prst="rect">
            <a:avLst/>
          </a:pr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8573135" y="3649345"/>
            <a:ext cx="1695450" cy="368300"/>
          </a:xfrm>
          <a:prstGeom prst="rect">
            <a:avLst/>
          </a:prstGeom>
          <a:noFill/>
        </p:spPr>
        <p:txBody>
          <a:bodyPr wrap="square" rtlCol="0">
            <a:spAutoFit/>
          </a:bodyPr>
          <a:p>
            <a:pPr algn="ctr"/>
            <a:r>
              <a:rPr lang="zh-CN" altLang="en-US" b="1" i="1" dirty="0">
                <a:solidFill>
                  <a:schemeClr val="tx1">
                    <a:lumMod val="65000"/>
                    <a:lumOff val="35000"/>
                  </a:schemeClr>
                </a:solidFill>
                <a:latin typeface="黑体" panose="02010609060101010101" pitchFamily="49" charset="-122"/>
                <a:ea typeface="黑体" panose="02010609060101010101" pitchFamily="49" charset="-122"/>
              </a:rPr>
              <a:t>发展历程</a:t>
            </a:r>
            <a:endParaRPr lang="zh-CN" altLang="en-US" b="1" i="1" dirty="0">
              <a:solidFill>
                <a:schemeClr val="tx1">
                  <a:lumMod val="65000"/>
                  <a:lumOff val="35000"/>
                </a:schemeClr>
              </a:solidFill>
              <a:latin typeface="黑体" panose="02010609060101010101" pitchFamily="49" charset="-122"/>
              <a:ea typeface="黑体" panose="02010609060101010101" pitchFamily="49" charset="-122"/>
            </a:endParaRPr>
          </a:p>
        </p:txBody>
      </p:sp>
      <p:sp>
        <p:nvSpPr>
          <p:cNvPr id="21" name="文本框 20"/>
          <p:cNvSpPr txBox="1"/>
          <p:nvPr/>
        </p:nvSpPr>
        <p:spPr>
          <a:xfrm>
            <a:off x="8028305" y="3993515"/>
            <a:ext cx="2785110" cy="1489075"/>
          </a:xfrm>
          <a:prstGeom prst="rect">
            <a:avLst/>
          </a:prstGeom>
          <a:noFill/>
        </p:spPr>
        <p:txBody>
          <a:bodyPr wrap="square" rtlCol="0">
            <a:spAutoFit/>
          </a:bodyPr>
          <a:p>
            <a:pPr algn="ctr">
              <a:lnSpc>
                <a:spcPct val="130000"/>
              </a:lnSpc>
            </a:pPr>
            <a:r>
              <a:rPr lang="zh-CN" altLang="en-US" sz="1400" i="1" dirty="0">
                <a:solidFill>
                  <a:schemeClr val="tx1">
                    <a:lumMod val="65000"/>
                    <a:lumOff val="35000"/>
                  </a:schemeClr>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a:t>
            </a:r>
            <a:r>
              <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rPr>
              <a:t>添加主题文本描述内容文字简单明了不要过于复杂直接阐述主题</a:t>
            </a:r>
            <a:endParaRPr lang="zh-CN" altLang="en-US" sz="1400" i="1" dirty="0">
              <a:solidFill>
                <a:schemeClr val="tx1">
                  <a:lumMod val="65000"/>
                  <a:lumOff val="35000"/>
                </a:schemeClr>
              </a:solidFill>
              <a:latin typeface="黑体" panose="02010609060101010101" pitchFamily="49" charset="-122"/>
              <a:ea typeface="黑体" panose="02010609060101010101" pitchFamily="49" charset="-122"/>
              <a:sym typeface="+mn-ea"/>
            </a:endParaRPr>
          </a:p>
        </p:txBody>
      </p:sp>
      <p:sp>
        <p:nvSpPr>
          <p:cNvPr id="22" name="文本框 21"/>
          <p:cNvSpPr txBox="1"/>
          <p:nvPr/>
        </p:nvSpPr>
        <p:spPr>
          <a:xfrm>
            <a:off x="8573135" y="2358390"/>
            <a:ext cx="1695450" cy="783590"/>
          </a:xfrm>
          <a:prstGeom prst="rect">
            <a:avLst/>
          </a:prstGeom>
          <a:noFill/>
        </p:spPr>
        <p:txBody>
          <a:bodyPr wrap="square" rtlCol="0">
            <a:spAutoFit/>
          </a:bodyPr>
          <a:p>
            <a:pPr algn="ctr"/>
            <a:r>
              <a:rPr lang="en-US" altLang="zh-CN" sz="4500" b="1" i="1" dirty="0">
                <a:solidFill>
                  <a:srgbClr val="D9E8F2"/>
                </a:solidFill>
                <a:latin typeface="黑体" panose="02010609060101010101" pitchFamily="49" charset="-122"/>
                <a:ea typeface="黑体" panose="02010609060101010101" pitchFamily="49" charset="-122"/>
              </a:rPr>
              <a:t>03</a:t>
            </a:r>
            <a:endParaRPr lang="en-US" altLang="zh-CN" sz="4500" b="1" i="1" dirty="0">
              <a:solidFill>
                <a:srgbClr val="D9E8F2"/>
              </a:solidFill>
              <a:latin typeface="黑体" panose="02010609060101010101" pitchFamily="49" charset="-122"/>
              <a:ea typeface="黑体" panose="02010609060101010101" pitchFamily="49" charset="-122"/>
            </a:endParaRPr>
          </a:p>
        </p:txBody>
      </p:sp>
      <p:cxnSp>
        <p:nvCxnSpPr>
          <p:cNvPr id="24" name="直接连接符 23"/>
          <p:cNvCxnSpPr/>
          <p:nvPr/>
        </p:nvCxnSpPr>
        <p:spPr>
          <a:xfrm>
            <a:off x="4408805" y="2146300"/>
            <a:ext cx="0" cy="3282950"/>
          </a:xfrm>
          <a:prstGeom prst="line">
            <a:avLst/>
          </a:prstGeom>
          <a:ln>
            <a:gradFill>
              <a:gsLst>
                <a:gs pos="0">
                  <a:srgbClr val="035FA3"/>
                </a:gs>
                <a:gs pos="100000">
                  <a:srgbClr val="0175C9"/>
                </a:gs>
              </a:gsLst>
              <a:lin ang="5400000" scaled="1"/>
            </a:gra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783195" y="2146300"/>
            <a:ext cx="0" cy="3282950"/>
          </a:xfrm>
          <a:prstGeom prst="line">
            <a:avLst/>
          </a:prstGeom>
          <a:ln>
            <a:gradFill>
              <a:gsLst>
                <a:gs pos="0">
                  <a:srgbClr val="035FA3"/>
                </a:gs>
                <a:gs pos="100000">
                  <a:srgbClr val="0175C9"/>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0" y="0"/>
            <a:ext cx="12192635" cy="6858635"/>
          </a:xfrm>
          <a:prstGeom prst="rect">
            <a:avLst/>
          </a:prstGeom>
          <a:gradFill>
            <a:gsLst>
              <a:gs pos="0">
                <a:srgbClr val="007BD3"/>
              </a:gs>
              <a:gs pos="100000">
                <a:srgbClr val="034373"/>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任意多边形 13"/>
          <p:cNvSpPr/>
          <p:nvPr/>
        </p:nvSpPr>
        <p:spPr>
          <a:xfrm flipH="1">
            <a:off x="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任意多边形 11"/>
          <p:cNvSpPr/>
          <p:nvPr/>
        </p:nvSpPr>
        <p:spPr>
          <a:xfrm>
            <a:off x="937260" y="0"/>
            <a:ext cx="11254740" cy="6858000"/>
          </a:xfrm>
          <a:custGeom>
            <a:avLst/>
            <a:gdLst/>
            <a:ahLst/>
            <a:cxnLst>
              <a:cxn ang="3">
                <a:pos x="hc" y="t"/>
              </a:cxn>
              <a:cxn ang="cd2">
                <a:pos x="l" y="vc"/>
              </a:cxn>
              <a:cxn ang="cd4">
                <a:pos x="hc" y="b"/>
              </a:cxn>
              <a:cxn ang="0">
                <a:pos x="r" y="vc"/>
              </a:cxn>
            </a:cxnLst>
            <a:rect l="l" t="t" r="r" b="b"/>
            <a:pathLst>
              <a:path w="17724" h="10800">
                <a:moveTo>
                  <a:pt x="9291" y="0"/>
                </a:moveTo>
                <a:lnTo>
                  <a:pt x="17724" y="0"/>
                </a:lnTo>
                <a:lnTo>
                  <a:pt x="17724" y="10800"/>
                </a:lnTo>
                <a:lnTo>
                  <a:pt x="1509" y="10800"/>
                </a:lnTo>
                <a:lnTo>
                  <a:pt x="0" y="9291"/>
                </a:lnTo>
                <a:lnTo>
                  <a:pt x="9291" y="0"/>
                </a:lnTo>
                <a:close/>
              </a:path>
            </a:pathLst>
          </a:custGeom>
          <a:gradFill>
            <a:gsLst>
              <a:gs pos="0">
                <a:srgbClr val="007BD3"/>
              </a:gs>
              <a:gs pos="100000">
                <a:srgbClr val="034373"/>
              </a:gs>
            </a:gsLst>
            <a:lin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a:off x="854075" y="0"/>
            <a:ext cx="1048385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nvSpPr>
        <p:spPr>
          <a:xfrm>
            <a:off x="4408805" y="226060"/>
            <a:ext cx="3374390" cy="497205"/>
          </a:xfrm>
          <a:prstGeom prst="rect">
            <a:avLst/>
          </a:prstGeom>
          <a:noFill/>
        </p:spPr>
        <p:txBody>
          <a:bodyPr wrap="square" rtlCol="0">
            <a:spAutoFit/>
          </a:bodyPr>
          <a:p>
            <a:pPr algn="ctr">
              <a:lnSpc>
                <a:spcPct val="120000"/>
              </a:lnSpc>
            </a:pPr>
            <a:r>
              <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企业发展历程介绍</a:t>
            </a:r>
            <a:endParaRPr lang="zh-CN" altLang="en-US" sz="22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sp>
        <p:nvSpPr>
          <p:cNvPr id="2" name="文本框 1"/>
          <p:cNvSpPr txBox="1"/>
          <p:nvPr/>
        </p:nvSpPr>
        <p:spPr>
          <a:xfrm>
            <a:off x="4408805" y="647065"/>
            <a:ext cx="3374390" cy="275590"/>
          </a:xfrm>
          <a:prstGeom prst="rect">
            <a:avLst/>
          </a:prstGeom>
          <a:noFill/>
        </p:spPr>
        <p:txBody>
          <a:bodyPr wrap="square" rtlCol="0">
            <a:spAutoFit/>
          </a:bodyPr>
          <a:p>
            <a:pPr algn="ctr">
              <a:lnSpc>
                <a:spcPct val="120000"/>
              </a:lnSpc>
            </a:pPr>
            <a:r>
              <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rPr>
              <a:t>INTRODUCTION TO ENTERPRISE DEVELOPMENT PROCESS</a:t>
            </a:r>
            <a:endParaRPr lang="zh-CN" altLang="en-US" sz="1000" i="1" dirty="0">
              <a:gradFill>
                <a:gsLst>
                  <a:gs pos="0">
                    <a:srgbClr val="035FA3"/>
                  </a:gs>
                  <a:gs pos="100000">
                    <a:srgbClr val="0175C9"/>
                  </a:gs>
                </a:gsLst>
                <a:lin ang="5400000" scaled="0"/>
              </a:gradFill>
              <a:latin typeface="黑体" panose="02010609060101010101" pitchFamily="49" charset="-122"/>
              <a:ea typeface="黑体" panose="02010609060101010101" pitchFamily="49" charset="-122"/>
            </a:endParaRPr>
          </a:p>
        </p:txBody>
      </p:sp>
      <p:cxnSp>
        <p:nvCxnSpPr>
          <p:cNvPr id="4" name="直接连接符 3"/>
          <p:cNvCxnSpPr/>
          <p:nvPr/>
        </p:nvCxnSpPr>
        <p:spPr>
          <a:xfrm>
            <a:off x="5941695" y="971550"/>
            <a:ext cx="308610" cy="0"/>
          </a:xfrm>
          <a:prstGeom prst="line">
            <a:avLst/>
          </a:prstGeom>
          <a:ln>
            <a:gradFill>
              <a:gsLst>
                <a:gs pos="0">
                  <a:srgbClr val="035FA3"/>
                </a:gs>
                <a:gs pos="100000">
                  <a:srgbClr val="0175C9"/>
                </a:gs>
              </a:gsLst>
              <a:lin ang="5400000" scaled="1"/>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068070" y="1527175"/>
            <a:ext cx="3223260" cy="2091690"/>
          </a:xfrm>
          <a:prstGeom prst="rect">
            <a:avLst/>
          </a:pr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485005" y="1527175"/>
            <a:ext cx="3223260" cy="209169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7902575" y="1527175"/>
            <a:ext cx="3223260" cy="2091690"/>
          </a:xfrm>
          <a:prstGeom prst="rect">
            <a:avLst/>
          </a:pr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1068070" y="3882390"/>
            <a:ext cx="3223260" cy="209169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4485005" y="3882390"/>
            <a:ext cx="3223260" cy="2091690"/>
          </a:xfrm>
          <a:prstGeom prst="rect">
            <a:avLst/>
          </a:prstGeom>
          <a:gradFill>
            <a:gsLst>
              <a:gs pos="0">
                <a:srgbClr val="035592"/>
              </a:gs>
              <a:gs pos="100000">
                <a:srgbClr val="0175C9">
                  <a:alpha val="24000"/>
                </a:srgbClr>
              </a:gs>
            </a:gsLst>
            <a:lin ang="10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7902575" y="3882390"/>
            <a:ext cx="3223260" cy="209169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831975" y="1796415"/>
            <a:ext cx="1695450" cy="368300"/>
          </a:xfrm>
          <a:prstGeom prst="rect">
            <a:avLst/>
          </a:prstGeom>
          <a:noFill/>
        </p:spPr>
        <p:txBody>
          <a:bodyPr wrap="square" rtlCol="0">
            <a:spAutoFit/>
          </a:bodyPr>
          <a:p>
            <a:pPr algn="ctr"/>
            <a:r>
              <a:rPr lang="zh-CN" altLang="en-US" b="1" i="1" dirty="0">
                <a:solidFill>
                  <a:srgbClr val="D9E8F2"/>
                </a:solidFill>
                <a:latin typeface="黑体" panose="02010609060101010101" pitchFamily="49" charset="-122"/>
                <a:ea typeface="黑体" panose="02010609060101010101" pitchFamily="49" charset="-122"/>
              </a:rPr>
              <a:t>发展历程</a:t>
            </a:r>
            <a:endParaRPr lang="zh-CN" altLang="en-US" b="1" i="1" dirty="0">
              <a:solidFill>
                <a:srgbClr val="D9E8F2"/>
              </a:solidFill>
              <a:latin typeface="黑体" panose="02010609060101010101" pitchFamily="49" charset="-122"/>
              <a:ea typeface="黑体" panose="02010609060101010101" pitchFamily="49" charset="-122"/>
            </a:endParaRPr>
          </a:p>
        </p:txBody>
      </p:sp>
      <p:sp>
        <p:nvSpPr>
          <p:cNvPr id="18" name="文本框 17"/>
          <p:cNvSpPr txBox="1"/>
          <p:nvPr/>
        </p:nvSpPr>
        <p:spPr>
          <a:xfrm>
            <a:off x="1287145" y="2140585"/>
            <a:ext cx="2785110" cy="1209675"/>
          </a:xfrm>
          <a:prstGeom prst="rect">
            <a:avLst/>
          </a:prstGeom>
          <a:noFill/>
        </p:spPr>
        <p:txBody>
          <a:bodyPr wrap="square" rtlCol="0">
            <a:spAutoFit/>
          </a:bodyPr>
          <a:p>
            <a:pPr algn="ctr">
              <a:lnSpc>
                <a:spcPct val="130000"/>
              </a:lnSpc>
            </a:pPr>
            <a:r>
              <a:rPr lang="zh-CN" altLang="en-US" sz="1400" i="1" dirty="0">
                <a:solidFill>
                  <a:srgbClr val="D9E8F2"/>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rgbClr val="D9E8F2"/>
                </a:solidFill>
                <a:latin typeface="黑体" panose="02010609060101010101" pitchFamily="49" charset="-122"/>
                <a:ea typeface="黑体" panose="02010609060101010101" pitchFamily="49" charset="-122"/>
                <a:sym typeface="+mn-ea"/>
              </a:rPr>
              <a:t>添加主题文本添加主题文本描述内容文字简单明了</a:t>
            </a:r>
            <a:endParaRPr lang="zh-CN" altLang="en-US" sz="1400" i="1" dirty="0">
              <a:solidFill>
                <a:srgbClr val="D9E8F2"/>
              </a:solidFill>
              <a:latin typeface="黑体" panose="02010609060101010101" pitchFamily="49" charset="-122"/>
              <a:ea typeface="黑体" panose="02010609060101010101" pitchFamily="49" charset="-122"/>
              <a:sym typeface="+mn-ea"/>
            </a:endParaRPr>
          </a:p>
        </p:txBody>
      </p:sp>
      <p:sp>
        <p:nvSpPr>
          <p:cNvPr id="19" name="文本框 18"/>
          <p:cNvSpPr txBox="1"/>
          <p:nvPr/>
        </p:nvSpPr>
        <p:spPr>
          <a:xfrm>
            <a:off x="8666480" y="1796415"/>
            <a:ext cx="1695450" cy="368300"/>
          </a:xfrm>
          <a:prstGeom prst="rect">
            <a:avLst/>
          </a:prstGeom>
          <a:noFill/>
        </p:spPr>
        <p:txBody>
          <a:bodyPr wrap="square" rtlCol="0">
            <a:spAutoFit/>
          </a:bodyPr>
          <a:p>
            <a:pPr algn="ctr"/>
            <a:r>
              <a:rPr lang="zh-CN" altLang="en-US" b="1" i="1" dirty="0">
                <a:solidFill>
                  <a:srgbClr val="D9E8F2"/>
                </a:solidFill>
                <a:latin typeface="黑体" panose="02010609060101010101" pitchFamily="49" charset="-122"/>
                <a:ea typeface="黑体" panose="02010609060101010101" pitchFamily="49" charset="-122"/>
              </a:rPr>
              <a:t>发展历程</a:t>
            </a:r>
            <a:endParaRPr lang="zh-CN" altLang="en-US" b="1" i="1" dirty="0">
              <a:solidFill>
                <a:srgbClr val="D9E8F2"/>
              </a:solidFill>
              <a:latin typeface="黑体" panose="02010609060101010101" pitchFamily="49" charset="-122"/>
              <a:ea typeface="黑体" panose="02010609060101010101" pitchFamily="49" charset="-122"/>
            </a:endParaRPr>
          </a:p>
        </p:txBody>
      </p:sp>
      <p:sp>
        <p:nvSpPr>
          <p:cNvPr id="20" name="文本框 19"/>
          <p:cNvSpPr txBox="1"/>
          <p:nvPr/>
        </p:nvSpPr>
        <p:spPr>
          <a:xfrm>
            <a:off x="8121650" y="2140585"/>
            <a:ext cx="2785110" cy="1209675"/>
          </a:xfrm>
          <a:prstGeom prst="rect">
            <a:avLst/>
          </a:prstGeom>
          <a:noFill/>
        </p:spPr>
        <p:txBody>
          <a:bodyPr wrap="square" rtlCol="0">
            <a:spAutoFit/>
          </a:bodyPr>
          <a:p>
            <a:pPr algn="ctr">
              <a:lnSpc>
                <a:spcPct val="130000"/>
              </a:lnSpc>
            </a:pPr>
            <a:r>
              <a:rPr lang="zh-CN" altLang="en-US" sz="1400" i="1" dirty="0">
                <a:solidFill>
                  <a:srgbClr val="D9E8F2"/>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rgbClr val="D9E8F2"/>
                </a:solidFill>
                <a:latin typeface="黑体" panose="02010609060101010101" pitchFamily="49" charset="-122"/>
                <a:ea typeface="黑体" panose="02010609060101010101" pitchFamily="49" charset="-122"/>
                <a:sym typeface="+mn-ea"/>
              </a:rPr>
              <a:t>添加主题文本添加主题文本描述内容文字简单明了</a:t>
            </a:r>
            <a:endParaRPr lang="zh-CN" altLang="en-US" sz="1400" i="1" dirty="0">
              <a:solidFill>
                <a:srgbClr val="D9E8F2"/>
              </a:solidFill>
              <a:latin typeface="黑体" panose="02010609060101010101" pitchFamily="49" charset="-122"/>
              <a:ea typeface="黑体" panose="02010609060101010101" pitchFamily="49" charset="-122"/>
              <a:sym typeface="+mn-ea"/>
            </a:endParaRPr>
          </a:p>
        </p:txBody>
      </p:sp>
      <p:sp>
        <p:nvSpPr>
          <p:cNvPr id="24" name="文本框 23"/>
          <p:cNvSpPr txBox="1"/>
          <p:nvPr/>
        </p:nvSpPr>
        <p:spPr>
          <a:xfrm>
            <a:off x="5248910" y="4151630"/>
            <a:ext cx="1695450" cy="368300"/>
          </a:xfrm>
          <a:prstGeom prst="rect">
            <a:avLst/>
          </a:prstGeom>
          <a:noFill/>
        </p:spPr>
        <p:txBody>
          <a:bodyPr wrap="square" rtlCol="0">
            <a:spAutoFit/>
          </a:bodyPr>
          <a:p>
            <a:pPr algn="ctr"/>
            <a:r>
              <a:rPr lang="zh-CN" altLang="en-US" b="1" i="1" dirty="0">
                <a:solidFill>
                  <a:srgbClr val="D9E8F2"/>
                </a:solidFill>
                <a:latin typeface="黑体" panose="02010609060101010101" pitchFamily="49" charset="-122"/>
                <a:ea typeface="黑体" panose="02010609060101010101" pitchFamily="49" charset="-122"/>
              </a:rPr>
              <a:t>发展历程</a:t>
            </a:r>
            <a:endParaRPr lang="zh-CN" altLang="en-US" b="1" i="1" dirty="0">
              <a:solidFill>
                <a:srgbClr val="D9E8F2"/>
              </a:solidFill>
              <a:latin typeface="黑体" panose="02010609060101010101" pitchFamily="49" charset="-122"/>
              <a:ea typeface="黑体" panose="02010609060101010101" pitchFamily="49" charset="-122"/>
            </a:endParaRPr>
          </a:p>
        </p:txBody>
      </p:sp>
      <p:sp>
        <p:nvSpPr>
          <p:cNvPr id="25" name="文本框 24"/>
          <p:cNvSpPr txBox="1"/>
          <p:nvPr/>
        </p:nvSpPr>
        <p:spPr>
          <a:xfrm>
            <a:off x="4704080" y="4495800"/>
            <a:ext cx="2785110" cy="1209675"/>
          </a:xfrm>
          <a:prstGeom prst="rect">
            <a:avLst/>
          </a:prstGeom>
          <a:noFill/>
        </p:spPr>
        <p:txBody>
          <a:bodyPr wrap="square" rtlCol="0">
            <a:spAutoFit/>
          </a:bodyPr>
          <a:p>
            <a:pPr algn="ctr">
              <a:lnSpc>
                <a:spcPct val="130000"/>
              </a:lnSpc>
            </a:pPr>
            <a:r>
              <a:rPr lang="zh-CN" altLang="en-US" sz="1400" i="1" dirty="0">
                <a:solidFill>
                  <a:srgbClr val="D9E8F2"/>
                </a:solidFill>
                <a:latin typeface="黑体" panose="02010609060101010101" pitchFamily="49" charset="-122"/>
                <a:ea typeface="黑体" panose="02010609060101010101" pitchFamily="49" charset="-122"/>
              </a:rPr>
              <a:t>添加主题文本描述内容文字简单明了不要过于复杂直接阐述主题</a:t>
            </a:r>
            <a:r>
              <a:rPr lang="zh-CN" altLang="en-US" sz="1400" i="1" dirty="0">
                <a:solidFill>
                  <a:srgbClr val="D9E8F2"/>
                </a:solidFill>
                <a:latin typeface="黑体" panose="02010609060101010101" pitchFamily="49" charset="-122"/>
                <a:ea typeface="黑体" panose="02010609060101010101" pitchFamily="49" charset="-122"/>
                <a:sym typeface="+mn-ea"/>
              </a:rPr>
              <a:t>添加主题文本添加主题文本描述内容文字简单明了</a:t>
            </a:r>
            <a:endParaRPr lang="zh-CN" altLang="en-US" sz="1400" i="1" dirty="0">
              <a:solidFill>
                <a:srgbClr val="D9E8F2"/>
              </a:solidFill>
              <a:latin typeface="黑体" panose="02010609060101010101" pitchFamily="49" charset="-122"/>
              <a:ea typeface="黑体" panose="02010609060101010101" pitchFamily="49" charset="-122"/>
              <a:sym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3033</Words>
  <Application>WPS 演示</Application>
  <PresentationFormat>宽屏</PresentationFormat>
  <Paragraphs>232</Paragraphs>
  <Slides>16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Arial</vt:lpstr>
      <vt:lpstr>宋体</vt:lpstr>
      <vt:lpstr>Wingdings</vt:lpstr>
      <vt:lpstr>黑体</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铭</cp:lastModifiedBy>
  <cp:revision>84</cp:revision>
  <dcterms:created xsi:type="dcterms:W3CDTF">2021-07-24T05:55:00Z</dcterms:created>
  <dcterms:modified xsi:type="dcterms:W3CDTF">2022-01-14T01:09:51Z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21EC14AB66A84FD795598A8F1DA6685B</vt:lpwstr>
  </property>
  <property fmtid="{D5CDD505-2E9C-101B-9397-08002B2CF9AE}" pid="4" name="KSOTemplateUUID">
    <vt:lpwstr>v1.0_mb_G+8igrJBHMYxzH0sXzzxBQ==</vt:lpwstr>
  </property>
</Properties>
</file>