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490" r:id="rId3"/>
    <p:sldId id="2492" r:id="rId4"/>
    <p:sldId id="623" r:id="rId5"/>
    <p:sldId id="1258" r:id="rId6"/>
    <p:sldId id="513" r:id="rId7"/>
    <p:sldId id="2405" r:id="rId8"/>
    <p:sldId id="600" r:id="rId9"/>
    <p:sldId id="723" r:id="rId10"/>
    <p:sldId id="343" r:id="rId11"/>
    <p:sldId id="982" r:id="rId12"/>
    <p:sldId id="503" r:id="rId13"/>
    <p:sldId id="2340" r:id="rId14"/>
    <p:sldId id="2081" r:id="rId15"/>
    <p:sldId id="372" r:id="rId16"/>
    <p:sldId id="632" r:id="rId17"/>
    <p:sldId id="335" r:id="rId18"/>
    <p:sldId id="2420" r:id="rId19"/>
    <p:sldId id="1506" r:id="rId20"/>
    <p:sldId id="2489" r:id="rId21"/>
    <p:sldId id="1485" r:id="rId22"/>
    <p:sldId id="24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5"/>
    <p:restoredTop sz="94662"/>
  </p:normalViewPr>
  <p:slideViewPr>
    <p:cSldViewPr snapToGrid="0">
      <p:cViewPr varScale="1">
        <p:scale>
          <a:sx n="85" d="100"/>
          <a:sy n="85" d="100"/>
        </p:scale>
        <p:origin x="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503886320"/>
        <c:axId val="503887304"/>
      </c:barChart>
      <c:catAx>
        <c:axId val="503886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3887304"/>
        <c:crosses val="autoZero"/>
        <c:auto val="1"/>
        <c:lblAlgn val="ctr"/>
        <c:lblOffset val="100"/>
        <c:noMultiLvlLbl val="0"/>
      </c:catAx>
      <c:valAx>
        <c:axId val="5038873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388632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elete val="1"/>
          </c:dLbls>
          <c:xVal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Lbls>
            <c:delete val="1"/>
          </c:dLbls>
          <c:xVal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6</c:v>
                </c:pt>
                <c:pt idx="3">
                  <c:v>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31750" cap="rnd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</c:spPr>
          <c:dLbls>
            <c:delete val="1"/>
          </c:dLbls>
          <c:xVal>
            <c:strRef>
              <c:f>Sheet1!$A$2:$A$5</c:f>
              <c:strCache>
                <c:ptCount val="4"/>
                <c:pt idx="0">
                  <c:v>Name 1</c:v>
                </c:pt>
                <c:pt idx="1">
                  <c:v>Name 2</c:v>
                </c:pt>
                <c:pt idx="2">
                  <c:v>Name 3</c:v>
                </c:pt>
                <c:pt idx="3">
                  <c:v>Name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5</c:v>
                </c:pt>
                <c:pt idx="2">
                  <c:v>7</c:v>
                </c:pt>
                <c:pt idx="3">
                  <c:v>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9381696"/>
        <c:axId val="1909060912"/>
      </c:scatterChart>
      <c:valAx>
        <c:axId val="1909381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</a:p>
        </c:txPr>
        <c:crossAx val="1909060912"/>
        <c:crosses val="autoZero"/>
        <c:crossBetween val="midCat"/>
      </c:valAx>
      <c:valAx>
        <c:axId val="1909060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</a:p>
        </c:txPr>
        <c:crossAx val="1909381696"/>
        <c:crosses val="autoZero"/>
        <c:crossBetween val="midCat"/>
      </c:valAx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100">
          <a:latin typeface="Source Han Sans SC" panose="020B0500000000000000" pitchFamily="34" charset="-128"/>
          <a:ea typeface="Source Han Sans SC" panose="020B0500000000000000" pitchFamily="34" charset="-128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3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821BA-9E88-4B22-9DE0-E2205D7DCB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424B1-C3A1-4DA5-BC18-BFA3F8190D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-3891795" y="-2739583"/>
            <a:ext cx="10455768" cy="1045576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" name="任意多边形: 形状 5"/>
          <p:cNvSpPr/>
          <p:nvPr/>
        </p:nvSpPr>
        <p:spPr>
          <a:xfrm rot="553598">
            <a:off x="-2283750" y="-2745353"/>
            <a:ext cx="9388038" cy="8597017"/>
          </a:xfrm>
          <a:custGeom>
            <a:avLst/>
            <a:gdLst>
              <a:gd name="connsiteX0" fmla="*/ 6472429 w 8341617"/>
              <a:gd name="connsiteY0" fmla="*/ 952545 h 8518472"/>
              <a:gd name="connsiteX1" fmla="*/ 6015229 w 8341617"/>
              <a:gd name="connsiteY1" fmla="*/ 1790745 h 8518472"/>
              <a:gd name="connsiteX2" fmla="*/ 5519929 w 8341617"/>
              <a:gd name="connsiteY2" fmla="*/ 3162345 h 8518472"/>
              <a:gd name="connsiteX3" fmla="*/ 3119629 w 8341617"/>
              <a:gd name="connsiteY3" fmla="*/ 3848145 h 8518472"/>
              <a:gd name="connsiteX4" fmla="*/ 2281429 w 8341617"/>
              <a:gd name="connsiteY4" fmla="*/ 5829345 h 8518472"/>
              <a:gd name="connsiteX5" fmla="*/ 2967229 w 8341617"/>
              <a:gd name="connsiteY5" fmla="*/ 8153445 h 8518472"/>
              <a:gd name="connsiteX6" fmla="*/ 147829 w 8341617"/>
              <a:gd name="connsiteY6" fmla="*/ 8343945 h 8518472"/>
              <a:gd name="connsiteX7" fmla="*/ 528829 w 8341617"/>
              <a:gd name="connsiteY7" fmla="*/ 6477045 h 8518472"/>
              <a:gd name="connsiteX8" fmla="*/ 1671829 w 8341617"/>
              <a:gd name="connsiteY8" fmla="*/ 4000545 h 8518472"/>
              <a:gd name="connsiteX9" fmla="*/ 4072129 w 8341617"/>
              <a:gd name="connsiteY9" fmla="*/ 2971845 h 8518472"/>
              <a:gd name="connsiteX10" fmla="*/ 5062729 w 8341617"/>
              <a:gd name="connsiteY10" fmla="*/ 2781345 h 8518472"/>
              <a:gd name="connsiteX11" fmla="*/ 6053329 w 8341617"/>
              <a:gd name="connsiteY11" fmla="*/ 1028745 h 8518472"/>
              <a:gd name="connsiteX12" fmla="*/ 8339329 w 8341617"/>
              <a:gd name="connsiteY12" fmla="*/ 45 h 8518472"/>
              <a:gd name="connsiteX13" fmla="*/ 6472429 w 8341617"/>
              <a:gd name="connsiteY13" fmla="*/ 952545 h 8518472"/>
              <a:gd name="connsiteX0-1" fmla="*/ 6472429 w 8341617"/>
              <a:gd name="connsiteY0-2" fmla="*/ 952545 h 8502018"/>
              <a:gd name="connsiteX1-3" fmla="*/ 6015229 w 8341617"/>
              <a:gd name="connsiteY1-4" fmla="*/ 1790745 h 8502018"/>
              <a:gd name="connsiteX2-5" fmla="*/ 5519929 w 8341617"/>
              <a:gd name="connsiteY2-6" fmla="*/ 3162345 h 8502018"/>
              <a:gd name="connsiteX3-7" fmla="*/ 3119629 w 8341617"/>
              <a:gd name="connsiteY3-8" fmla="*/ 3848145 h 8502018"/>
              <a:gd name="connsiteX4-9" fmla="*/ 2471929 w 8341617"/>
              <a:gd name="connsiteY4-10" fmla="*/ 6172245 h 8502018"/>
              <a:gd name="connsiteX5-11" fmla="*/ 2967229 w 8341617"/>
              <a:gd name="connsiteY5-12" fmla="*/ 8153445 h 8502018"/>
              <a:gd name="connsiteX6-13" fmla="*/ 147829 w 8341617"/>
              <a:gd name="connsiteY6-14" fmla="*/ 8343945 h 8502018"/>
              <a:gd name="connsiteX7-15" fmla="*/ 528829 w 8341617"/>
              <a:gd name="connsiteY7-16" fmla="*/ 6477045 h 8502018"/>
              <a:gd name="connsiteX8-17" fmla="*/ 1671829 w 8341617"/>
              <a:gd name="connsiteY8-18" fmla="*/ 4000545 h 8502018"/>
              <a:gd name="connsiteX9-19" fmla="*/ 4072129 w 8341617"/>
              <a:gd name="connsiteY9-20" fmla="*/ 2971845 h 8502018"/>
              <a:gd name="connsiteX10-21" fmla="*/ 5062729 w 8341617"/>
              <a:gd name="connsiteY10-22" fmla="*/ 2781345 h 8502018"/>
              <a:gd name="connsiteX11-23" fmla="*/ 6053329 w 8341617"/>
              <a:gd name="connsiteY11-24" fmla="*/ 1028745 h 8502018"/>
              <a:gd name="connsiteX12-25" fmla="*/ 8339329 w 8341617"/>
              <a:gd name="connsiteY12-26" fmla="*/ 45 h 8502018"/>
              <a:gd name="connsiteX13-27" fmla="*/ 6472429 w 8341617"/>
              <a:gd name="connsiteY13-28" fmla="*/ 952545 h 8502018"/>
              <a:gd name="connsiteX0-29" fmla="*/ 6472429 w 8341617"/>
              <a:gd name="connsiteY0-30" fmla="*/ 952545 h 8502018"/>
              <a:gd name="connsiteX1-31" fmla="*/ 6015229 w 8341617"/>
              <a:gd name="connsiteY1-32" fmla="*/ 1790745 h 8502018"/>
              <a:gd name="connsiteX2-33" fmla="*/ 5748529 w 8341617"/>
              <a:gd name="connsiteY2-34" fmla="*/ 3429045 h 8502018"/>
              <a:gd name="connsiteX3-35" fmla="*/ 3119629 w 8341617"/>
              <a:gd name="connsiteY3-36" fmla="*/ 3848145 h 8502018"/>
              <a:gd name="connsiteX4-37" fmla="*/ 2471929 w 8341617"/>
              <a:gd name="connsiteY4-38" fmla="*/ 6172245 h 8502018"/>
              <a:gd name="connsiteX5-39" fmla="*/ 2967229 w 8341617"/>
              <a:gd name="connsiteY5-40" fmla="*/ 8153445 h 8502018"/>
              <a:gd name="connsiteX6-41" fmla="*/ 147829 w 8341617"/>
              <a:gd name="connsiteY6-42" fmla="*/ 8343945 h 8502018"/>
              <a:gd name="connsiteX7-43" fmla="*/ 528829 w 8341617"/>
              <a:gd name="connsiteY7-44" fmla="*/ 6477045 h 8502018"/>
              <a:gd name="connsiteX8-45" fmla="*/ 1671829 w 8341617"/>
              <a:gd name="connsiteY8-46" fmla="*/ 4000545 h 8502018"/>
              <a:gd name="connsiteX9-47" fmla="*/ 4072129 w 8341617"/>
              <a:gd name="connsiteY9-48" fmla="*/ 2971845 h 8502018"/>
              <a:gd name="connsiteX10-49" fmla="*/ 5062729 w 8341617"/>
              <a:gd name="connsiteY10-50" fmla="*/ 2781345 h 8502018"/>
              <a:gd name="connsiteX11-51" fmla="*/ 6053329 w 8341617"/>
              <a:gd name="connsiteY11-52" fmla="*/ 1028745 h 8502018"/>
              <a:gd name="connsiteX12-53" fmla="*/ 8339329 w 8341617"/>
              <a:gd name="connsiteY12-54" fmla="*/ 45 h 8502018"/>
              <a:gd name="connsiteX13-55" fmla="*/ 6472429 w 8341617"/>
              <a:gd name="connsiteY13-56" fmla="*/ 952545 h 8502018"/>
              <a:gd name="connsiteX0-57" fmla="*/ 6472429 w 8341617"/>
              <a:gd name="connsiteY0-58" fmla="*/ 952545 h 8502018"/>
              <a:gd name="connsiteX1-59" fmla="*/ 6015229 w 8341617"/>
              <a:gd name="connsiteY1-60" fmla="*/ 1790745 h 8502018"/>
              <a:gd name="connsiteX2-61" fmla="*/ 5748529 w 8341617"/>
              <a:gd name="connsiteY2-62" fmla="*/ 3429045 h 8502018"/>
              <a:gd name="connsiteX3-63" fmla="*/ 3272029 w 8341617"/>
              <a:gd name="connsiteY3-64" fmla="*/ 4038645 h 8502018"/>
              <a:gd name="connsiteX4-65" fmla="*/ 2471929 w 8341617"/>
              <a:gd name="connsiteY4-66" fmla="*/ 6172245 h 8502018"/>
              <a:gd name="connsiteX5-67" fmla="*/ 2967229 w 8341617"/>
              <a:gd name="connsiteY5-68" fmla="*/ 8153445 h 8502018"/>
              <a:gd name="connsiteX6-69" fmla="*/ 147829 w 8341617"/>
              <a:gd name="connsiteY6-70" fmla="*/ 8343945 h 8502018"/>
              <a:gd name="connsiteX7-71" fmla="*/ 528829 w 8341617"/>
              <a:gd name="connsiteY7-72" fmla="*/ 6477045 h 8502018"/>
              <a:gd name="connsiteX8-73" fmla="*/ 1671829 w 8341617"/>
              <a:gd name="connsiteY8-74" fmla="*/ 4000545 h 8502018"/>
              <a:gd name="connsiteX9-75" fmla="*/ 4072129 w 8341617"/>
              <a:gd name="connsiteY9-76" fmla="*/ 2971845 h 8502018"/>
              <a:gd name="connsiteX10-77" fmla="*/ 5062729 w 8341617"/>
              <a:gd name="connsiteY10-78" fmla="*/ 2781345 h 8502018"/>
              <a:gd name="connsiteX11-79" fmla="*/ 6053329 w 8341617"/>
              <a:gd name="connsiteY11-80" fmla="*/ 1028745 h 8502018"/>
              <a:gd name="connsiteX12-81" fmla="*/ 8339329 w 8341617"/>
              <a:gd name="connsiteY12-82" fmla="*/ 45 h 8502018"/>
              <a:gd name="connsiteX13-83" fmla="*/ 6472429 w 8341617"/>
              <a:gd name="connsiteY13-84" fmla="*/ 952545 h 8502018"/>
              <a:gd name="connsiteX0-85" fmla="*/ 6472429 w 8341506"/>
              <a:gd name="connsiteY0-86" fmla="*/ 952546 h 8502019"/>
              <a:gd name="connsiteX1-87" fmla="*/ 6510529 w 8341506"/>
              <a:gd name="connsiteY1-88" fmla="*/ 1905046 h 8502019"/>
              <a:gd name="connsiteX2-89" fmla="*/ 5748529 w 8341506"/>
              <a:gd name="connsiteY2-90" fmla="*/ 3429046 h 8502019"/>
              <a:gd name="connsiteX3-91" fmla="*/ 3272029 w 8341506"/>
              <a:gd name="connsiteY3-92" fmla="*/ 4038646 h 8502019"/>
              <a:gd name="connsiteX4-93" fmla="*/ 2471929 w 8341506"/>
              <a:gd name="connsiteY4-94" fmla="*/ 6172246 h 8502019"/>
              <a:gd name="connsiteX5-95" fmla="*/ 2967229 w 8341506"/>
              <a:gd name="connsiteY5-96" fmla="*/ 8153446 h 8502019"/>
              <a:gd name="connsiteX6-97" fmla="*/ 147829 w 8341506"/>
              <a:gd name="connsiteY6-98" fmla="*/ 8343946 h 8502019"/>
              <a:gd name="connsiteX7-99" fmla="*/ 528829 w 8341506"/>
              <a:gd name="connsiteY7-100" fmla="*/ 6477046 h 8502019"/>
              <a:gd name="connsiteX8-101" fmla="*/ 1671829 w 8341506"/>
              <a:gd name="connsiteY8-102" fmla="*/ 4000546 h 8502019"/>
              <a:gd name="connsiteX9-103" fmla="*/ 4072129 w 8341506"/>
              <a:gd name="connsiteY9-104" fmla="*/ 2971846 h 8502019"/>
              <a:gd name="connsiteX10-105" fmla="*/ 5062729 w 8341506"/>
              <a:gd name="connsiteY10-106" fmla="*/ 2781346 h 8502019"/>
              <a:gd name="connsiteX11-107" fmla="*/ 6053329 w 8341506"/>
              <a:gd name="connsiteY11-108" fmla="*/ 1028746 h 8502019"/>
              <a:gd name="connsiteX12-109" fmla="*/ 8339329 w 8341506"/>
              <a:gd name="connsiteY12-110" fmla="*/ 46 h 8502019"/>
              <a:gd name="connsiteX13-111" fmla="*/ 6472429 w 8341506"/>
              <a:gd name="connsiteY13-112" fmla="*/ 952546 h 8502019"/>
              <a:gd name="connsiteX0-113" fmla="*/ 7805929 w 8425364"/>
              <a:gd name="connsiteY0-114" fmla="*/ 764831 h 8504804"/>
              <a:gd name="connsiteX1-115" fmla="*/ 6510529 w 8425364"/>
              <a:gd name="connsiteY1-116" fmla="*/ 1907831 h 8504804"/>
              <a:gd name="connsiteX2-117" fmla="*/ 5748529 w 8425364"/>
              <a:gd name="connsiteY2-118" fmla="*/ 3431831 h 8504804"/>
              <a:gd name="connsiteX3-119" fmla="*/ 3272029 w 8425364"/>
              <a:gd name="connsiteY3-120" fmla="*/ 4041431 h 8504804"/>
              <a:gd name="connsiteX4-121" fmla="*/ 2471929 w 8425364"/>
              <a:gd name="connsiteY4-122" fmla="*/ 6175031 h 8504804"/>
              <a:gd name="connsiteX5-123" fmla="*/ 2967229 w 8425364"/>
              <a:gd name="connsiteY5-124" fmla="*/ 8156231 h 8504804"/>
              <a:gd name="connsiteX6-125" fmla="*/ 147829 w 8425364"/>
              <a:gd name="connsiteY6-126" fmla="*/ 8346731 h 8504804"/>
              <a:gd name="connsiteX7-127" fmla="*/ 528829 w 8425364"/>
              <a:gd name="connsiteY7-128" fmla="*/ 6479831 h 8504804"/>
              <a:gd name="connsiteX8-129" fmla="*/ 1671829 w 8425364"/>
              <a:gd name="connsiteY8-130" fmla="*/ 4003331 h 8504804"/>
              <a:gd name="connsiteX9-131" fmla="*/ 4072129 w 8425364"/>
              <a:gd name="connsiteY9-132" fmla="*/ 2974631 h 8504804"/>
              <a:gd name="connsiteX10-133" fmla="*/ 5062729 w 8425364"/>
              <a:gd name="connsiteY10-134" fmla="*/ 2784131 h 8504804"/>
              <a:gd name="connsiteX11-135" fmla="*/ 6053329 w 8425364"/>
              <a:gd name="connsiteY11-136" fmla="*/ 1031531 h 8504804"/>
              <a:gd name="connsiteX12-137" fmla="*/ 8339329 w 8425364"/>
              <a:gd name="connsiteY12-138" fmla="*/ 2831 h 8504804"/>
              <a:gd name="connsiteX13-139" fmla="*/ 7805929 w 8425364"/>
              <a:gd name="connsiteY13-140" fmla="*/ 764831 h 8504804"/>
              <a:gd name="connsiteX0-141" fmla="*/ 7805929 w 11331092"/>
              <a:gd name="connsiteY0-142" fmla="*/ 575548 h 8315521"/>
              <a:gd name="connsiteX1-143" fmla="*/ 6510529 w 11331092"/>
              <a:gd name="connsiteY1-144" fmla="*/ 1718548 h 8315521"/>
              <a:gd name="connsiteX2-145" fmla="*/ 5748529 w 11331092"/>
              <a:gd name="connsiteY2-146" fmla="*/ 3242548 h 8315521"/>
              <a:gd name="connsiteX3-147" fmla="*/ 3272029 w 11331092"/>
              <a:gd name="connsiteY3-148" fmla="*/ 3852148 h 8315521"/>
              <a:gd name="connsiteX4-149" fmla="*/ 2471929 w 11331092"/>
              <a:gd name="connsiteY4-150" fmla="*/ 5985748 h 8315521"/>
              <a:gd name="connsiteX5-151" fmla="*/ 2967229 w 11331092"/>
              <a:gd name="connsiteY5-152" fmla="*/ 7966948 h 8315521"/>
              <a:gd name="connsiteX6-153" fmla="*/ 147829 w 11331092"/>
              <a:gd name="connsiteY6-154" fmla="*/ 8157448 h 8315521"/>
              <a:gd name="connsiteX7-155" fmla="*/ 528829 w 11331092"/>
              <a:gd name="connsiteY7-156" fmla="*/ 6290548 h 8315521"/>
              <a:gd name="connsiteX8-157" fmla="*/ 1671829 w 11331092"/>
              <a:gd name="connsiteY8-158" fmla="*/ 3814048 h 8315521"/>
              <a:gd name="connsiteX9-159" fmla="*/ 4072129 w 11331092"/>
              <a:gd name="connsiteY9-160" fmla="*/ 2785348 h 8315521"/>
              <a:gd name="connsiteX10-161" fmla="*/ 5062729 w 11331092"/>
              <a:gd name="connsiteY10-162" fmla="*/ 2594848 h 8315521"/>
              <a:gd name="connsiteX11-163" fmla="*/ 6053329 w 11331092"/>
              <a:gd name="connsiteY11-164" fmla="*/ 842248 h 8315521"/>
              <a:gd name="connsiteX12-165" fmla="*/ 11311129 w 11331092"/>
              <a:gd name="connsiteY12-166" fmla="*/ 4048 h 8315521"/>
              <a:gd name="connsiteX13-167" fmla="*/ 7805929 w 11331092"/>
              <a:gd name="connsiteY13-168" fmla="*/ 575548 h 8315521"/>
              <a:gd name="connsiteX0-169" fmla="*/ 7805929 w 11330749"/>
              <a:gd name="connsiteY0-170" fmla="*/ 575914 h 8315887"/>
              <a:gd name="connsiteX1-171" fmla="*/ 6853429 w 11330749"/>
              <a:gd name="connsiteY1-172" fmla="*/ 1909414 h 8315887"/>
              <a:gd name="connsiteX2-173" fmla="*/ 5748529 w 11330749"/>
              <a:gd name="connsiteY2-174" fmla="*/ 3242914 h 8315887"/>
              <a:gd name="connsiteX3-175" fmla="*/ 3272029 w 11330749"/>
              <a:gd name="connsiteY3-176" fmla="*/ 3852514 h 8315887"/>
              <a:gd name="connsiteX4-177" fmla="*/ 2471929 w 11330749"/>
              <a:gd name="connsiteY4-178" fmla="*/ 5986114 h 8315887"/>
              <a:gd name="connsiteX5-179" fmla="*/ 2967229 w 11330749"/>
              <a:gd name="connsiteY5-180" fmla="*/ 7967314 h 8315887"/>
              <a:gd name="connsiteX6-181" fmla="*/ 147829 w 11330749"/>
              <a:gd name="connsiteY6-182" fmla="*/ 8157814 h 8315887"/>
              <a:gd name="connsiteX7-183" fmla="*/ 528829 w 11330749"/>
              <a:gd name="connsiteY7-184" fmla="*/ 6290914 h 8315887"/>
              <a:gd name="connsiteX8-185" fmla="*/ 1671829 w 11330749"/>
              <a:gd name="connsiteY8-186" fmla="*/ 3814414 h 8315887"/>
              <a:gd name="connsiteX9-187" fmla="*/ 4072129 w 11330749"/>
              <a:gd name="connsiteY9-188" fmla="*/ 2785714 h 8315887"/>
              <a:gd name="connsiteX10-189" fmla="*/ 5062729 w 11330749"/>
              <a:gd name="connsiteY10-190" fmla="*/ 2595214 h 8315887"/>
              <a:gd name="connsiteX11-191" fmla="*/ 6053329 w 11330749"/>
              <a:gd name="connsiteY11-192" fmla="*/ 842614 h 8315887"/>
              <a:gd name="connsiteX12-193" fmla="*/ 11311129 w 11330749"/>
              <a:gd name="connsiteY12-194" fmla="*/ 4414 h 8315887"/>
              <a:gd name="connsiteX13-195" fmla="*/ 7805929 w 11330749"/>
              <a:gd name="connsiteY13-196" fmla="*/ 575914 h 8315887"/>
              <a:gd name="connsiteX0-197" fmla="*/ 7805929 w 11330749"/>
              <a:gd name="connsiteY0-198" fmla="*/ 575914 h 8315887"/>
              <a:gd name="connsiteX1-199" fmla="*/ 6853429 w 11330749"/>
              <a:gd name="connsiteY1-200" fmla="*/ 1909414 h 8315887"/>
              <a:gd name="connsiteX2-201" fmla="*/ 5672329 w 11330749"/>
              <a:gd name="connsiteY2-202" fmla="*/ 3204814 h 8315887"/>
              <a:gd name="connsiteX3-203" fmla="*/ 3272029 w 11330749"/>
              <a:gd name="connsiteY3-204" fmla="*/ 3852514 h 8315887"/>
              <a:gd name="connsiteX4-205" fmla="*/ 2471929 w 11330749"/>
              <a:gd name="connsiteY4-206" fmla="*/ 5986114 h 8315887"/>
              <a:gd name="connsiteX5-207" fmla="*/ 2967229 w 11330749"/>
              <a:gd name="connsiteY5-208" fmla="*/ 7967314 h 8315887"/>
              <a:gd name="connsiteX6-209" fmla="*/ 147829 w 11330749"/>
              <a:gd name="connsiteY6-210" fmla="*/ 8157814 h 8315887"/>
              <a:gd name="connsiteX7-211" fmla="*/ 528829 w 11330749"/>
              <a:gd name="connsiteY7-212" fmla="*/ 6290914 h 8315887"/>
              <a:gd name="connsiteX8-213" fmla="*/ 1671829 w 11330749"/>
              <a:gd name="connsiteY8-214" fmla="*/ 3814414 h 8315887"/>
              <a:gd name="connsiteX9-215" fmla="*/ 4072129 w 11330749"/>
              <a:gd name="connsiteY9-216" fmla="*/ 2785714 h 8315887"/>
              <a:gd name="connsiteX10-217" fmla="*/ 5062729 w 11330749"/>
              <a:gd name="connsiteY10-218" fmla="*/ 2595214 h 8315887"/>
              <a:gd name="connsiteX11-219" fmla="*/ 6053329 w 11330749"/>
              <a:gd name="connsiteY11-220" fmla="*/ 842614 h 8315887"/>
              <a:gd name="connsiteX12-221" fmla="*/ 11311129 w 11330749"/>
              <a:gd name="connsiteY12-222" fmla="*/ 4414 h 8315887"/>
              <a:gd name="connsiteX13-223" fmla="*/ 7805929 w 11330749"/>
              <a:gd name="connsiteY13-224" fmla="*/ 575914 h 8315887"/>
              <a:gd name="connsiteX0-225" fmla="*/ 7805929 w 11330749"/>
              <a:gd name="connsiteY0-226" fmla="*/ 575914 h 8436724"/>
              <a:gd name="connsiteX1-227" fmla="*/ 6853429 w 11330749"/>
              <a:gd name="connsiteY1-228" fmla="*/ 1909414 h 8436724"/>
              <a:gd name="connsiteX2-229" fmla="*/ 5672329 w 11330749"/>
              <a:gd name="connsiteY2-230" fmla="*/ 3204814 h 8436724"/>
              <a:gd name="connsiteX3-231" fmla="*/ 3272029 w 11330749"/>
              <a:gd name="connsiteY3-232" fmla="*/ 3852514 h 8436724"/>
              <a:gd name="connsiteX4-233" fmla="*/ 2967229 w 11330749"/>
              <a:gd name="connsiteY4-234" fmla="*/ 7967314 h 8436724"/>
              <a:gd name="connsiteX5-235" fmla="*/ 147829 w 11330749"/>
              <a:gd name="connsiteY5-236" fmla="*/ 8157814 h 8436724"/>
              <a:gd name="connsiteX6-237" fmla="*/ 528829 w 11330749"/>
              <a:gd name="connsiteY6-238" fmla="*/ 6290914 h 8436724"/>
              <a:gd name="connsiteX7-239" fmla="*/ 1671829 w 11330749"/>
              <a:gd name="connsiteY7-240" fmla="*/ 3814414 h 8436724"/>
              <a:gd name="connsiteX8-241" fmla="*/ 4072129 w 11330749"/>
              <a:gd name="connsiteY8-242" fmla="*/ 2785714 h 8436724"/>
              <a:gd name="connsiteX9-243" fmla="*/ 5062729 w 11330749"/>
              <a:gd name="connsiteY9-244" fmla="*/ 2595214 h 8436724"/>
              <a:gd name="connsiteX10-245" fmla="*/ 6053329 w 11330749"/>
              <a:gd name="connsiteY10-246" fmla="*/ 842614 h 8436724"/>
              <a:gd name="connsiteX11-247" fmla="*/ 11311129 w 11330749"/>
              <a:gd name="connsiteY11-248" fmla="*/ 4414 h 8436724"/>
              <a:gd name="connsiteX12-249" fmla="*/ 7805929 w 11330749"/>
              <a:gd name="connsiteY12-250" fmla="*/ 575914 h 8436724"/>
              <a:gd name="connsiteX0-251" fmla="*/ 7805929 w 11330749"/>
              <a:gd name="connsiteY0-252" fmla="*/ 575914 h 8398528"/>
              <a:gd name="connsiteX1-253" fmla="*/ 6853429 w 11330749"/>
              <a:gd name="connsiteY1-254" fmla="*/ 1909414 h 8398528"/>
              <a:gd name="connsiteX2-255" fmla="*/ 5672329 w 11330749"/>
              <a:gd name="connsiteY2-256" fmla="*/ 3204814 h 8398528"/>
              <a:gd name="connsiteX3-257" fmla="*/ 3043429 w 11330749"/>
              <a:gd name="connsiteY3-258" fmla="*/ 4462114 h 8398528"/>
              <a:gd name="connsiteX4-259" fmla="*/ 2967229 w 11330749"/>
              <a:gd name="connsiteY4-260" fmla="*/ 7967314 h 8398528"/>
              <a:gd name="connsiteX5-261" fmla="*/ 147829 w 11330749"/>
              <a:gd name="connsiteY5-262" fmla="*/ 8157814 h 8398528"/>
              <a:gd name="connsiteX6-263" fmla="*/ 528829 w 11330749"/>
              <a:gd name="connsiteY6-264" fmla="*/ 6290914 h 8398528"/>
              <a:gd name="connsiteX7-265" fmla="*/ 1671829 w 11330749"/>
              <a:gd name="connsiteY7-266" fmla="*/ 3814414 h 8398528"/>
              <a:gd name="connsiteX8-267" fmla="*/ 4072129 w 11330749"/>
              <a:gd name="connsiteY8-268" fmla="*/ 2785714 h 8398528"/>
              <a:gd name="connsiteX9-269" fmla="*/ 5062729 w 11330749"/>
              <a:gd name="connsiteY9-270" fmla="*/ 2595214 h 8398528"/>
              <a:gd name="connsiteX10-271" fmla="*/ 6053329 w 11330749"/>
              <a:gd name="connsiteY10-272" fmla="*/ 842614 h 8398528"/>
              <a:gd name="connsiteX11-273" fmla="*/ 11311129 w 11330749"/>
              <a:gd name="connsiteY11-274" fmla="*/ 4414 h 8398528"/>
              <a:gd name="connsiteX12-275" fmla="*/ 7805929 w 11330749"/>
              <a:gd name="connsiteY12-276" fmla="*/ 575914 h 8398528"/>
              <a:gd name="connsiteX0-277" fmla="*/ 7805929 w 11330749"/>
              <a:gd name="connsiteY0-278" fmla="*/ 575914 h 8400853"/>
              <a:gd name="connsiteX1-279" fmla="*/ 6853429 w 11330749"/>
              <a:gd name="connsiteY1-280" fmla="*/ 1909414 h 8400853"/>
              <a:gd name="connsiteX2-281" fmla="*/ 5672329 w 11330749"/>
              <a:gd name="connsiteY2-282" fmla="*/ 3204814 h 8400853"/>
              <a:gd name="connsiteX3-283" fmla="*/ 3348229 w 11330749"/>
              <a:gd name="connsiteY3-284" fmla="*/ 4424014 h 8400853"/>
              <a:gd name="connsiteX4-285" fmla="*/ 2967229 w 11330749"/>
              <a:gd name="connsiteY4-286" fmla="*/ 7967314 h 8400853"/>
              <a:gd name="connsiteX5-287" fmla="*/ 147829 w 11330749"/>
              <a:gd name="connsiteY5-288" fmla="*/ 8157814 h 8400853"/>
              <a:gd name="connsiteX6-289" fmla="*/ 528829 w 11330749"/>
              <a:gd name="connsiteY6-290" fmla="*/ 6290914 h 8400853"/>
              <a:gd name="connsiteX7-291" fmla="*/ 1671829 w 11330749"/>
              <a:gd name="connsiteY7-292" fmla="*/ 3814414 h 8400853"/>
              <a:gd name="connsiteX8-293" fmla="*/ 4072129 w 11330749"/>
              <a:gd name="connsiteY8-294" fmla="*/ 2785714 h 8400853"/>
              <a:gd name="connsiteX9-295" fmla="*/ 5062729 w 11330749"/>
              <a:gd name="connsiteY9-296" fmla="*/ 2595214 h 8400853"/>
              <a:gd name="connsiteX10-297" fmla="*/ 6053329 w 11330749"/>
              <a:gd name="connsiteY10-298" fmla="*/ 842614 h 8400853"/>
              <a:gd name="connsiteX11-299" fmla="*/ 11311129 w 11330749"/>
              <a:gd name="connsiteY11-300" fmla="*/ 4414 h 8400853"/>
              <a:gd name="connsiteX12-301" fmla="*/ 7805929 w 11330749"/>
              <a:gd name="connsiteY12-302" fmla="*/ 575914 h 8400853"/>
              <a:gd name="connsiteX0-303" fmla="*/ 7754990 w 11279810"/>
              <a:gd name="connsiteY0-304" fmla="*/ 575914 h 8400853"/>
              <a:gd name="connsiteX1-305" fmla="*/ 6802490 w 11279810"/>
              <a:gd name="connsiteY1-306" fmla="*/ 1909414 h 8400853"/>
              <a:gd name="connsiteX2-307" fmla="*/ 5621390 w 11279810"/>
              <a:gd name="connsiteY2-308" fmla="*/ 3204814 h 8400853"/>
              <a:gd name="connsiteX3-309" fmla="*/ 3297290 w 11279810"/>
              <a:gd name="connsiteY3-310" fmla="*/ 4424014 h 8400853"/>
              <a:gd name="connsiteX4-311" fmla="*/ 2192390 w 11279810"/>
              <a:gd name="connsiteY4-312" fmla="*/ 7967314 h 8400853"/>
              <a:gd name="connsiteX5-313" fmla="*/ 96890 w 11279810"/>
              <a:gd name="connsiteY5-314" fmla="*/ 8157814 h 8400853"/>
              <a:gd name="connsiteX6-315" fmla="*/ 477890 w 11279810"/>
              <a:gd name="connsiteY6-316" fmla="*/ 6290914 h 8400853"/>
              <a:gd name="connsiteX7-317" fmla="*/ 1620890 w 11279810"/>
              <a:gd name="connsiteY7-318" fmla="*/ 3814414 h 8400853"/>
              <a:gd name="connsiteX8-319" fmla="*/ 4021190 w 11279810"/>
              <a:gd name="connsiteY8-320" fmla="*/ 2785714 h 8400853"/>
              <a:gd name="connsiteX9-321" fmla="*/ 5011790 w 11279810"/>
              <a:gd name="connsiteY9-322" fmla="*/ 2595214 h 8400853"/>
              <a:gd name="connsiteX10-323" fmla="*/ 6002390 w 11279810"/>
              <a:gd name="connsiteY10-324" fmla="*/ 842614 h 8400853"/>
              <a:gd name="connsiteX11-325" fmla="*/ 11260190 w 11279810"/>
              <a:gd name="connsiteY11-326" fmla="*/ 4414 h 8400853"/>
              <a:gd name="connsiteX12-327" fmla="*/ 7754990 w 11279810"/>
              <a:gd name="connsiteY12-328" fmla="*/ 575914 h 8400853"/>
              <a:gd name="connsiteX0-329" fmla="*/ 7754990 w 11279810"/>
              <a:gd name="connsiteY0-330" fmla="*/ 575914 h 8429414"/>
              <a:gd name="connsiteX1-331" fmla="*/ 6802490 w 11279810"/>
              <a:gd name="connsiteY1-332" fmla="*/ 1909414 h 8429414"/>
              <a:gd name="connsiteX2-333" fmla="*/ 5621390 w 11279810"/>
              <a:gd name="connsiteY2-334" fmla="*/ 3204814 h 8429414"/>
              <a:gd name="connsiteX3-335" fmla="*/ 3297290 w 11279810"/>
              <a:gd name="connsiteY3-336" fmla="*/ 4424014 h 8429414"/>
              <a:gd name="connsiteX4-337" fmla="*/ 2192390 w 11279810"/>
              <a:gd name="connsiteY4-338" fmla="*/ 7967314 h 8429414"/>
              <a:gd name="connsiteX5-339" fmla="*/ 96890 w 11279810"/>
              <a:gd name="connsiteY5-340" fmla="*/ 8157814 h 8429414"/>
              <a:gd name="connsiteX6-341" fmla="*/ 477890 w 11279810"/>
              <a:gd name="connsiteY6-342" fmla="*/ 6290914 h 8429414"/>
              <a:gd name="connsiteX7-343" fmla="*/ 1620890 w 11279810"/>
              <a:gd name="connsiteY7-344" fmla="*/ 3814414 h 8429414"/>
              <a:gd name="connsiteX8-345" fmla="*/ 4021190 w 11279810"/>
              <a:gd name="connsiteY8-346" fmla="*/ 2785714 h 8429414"/>
              <a:gd name="connsiteX9-347" fmla="*/ 5011790 w 11279810"/>
              <a:gd name="connsiteY9-348" fmla="*/ 2595214 h 8429414"/>
              <a:gd name="connsiteX10-349" fmla="*/ 6002390 w 11279810"/>
              <a:gd name="connsiteY10-350" fmla="*/ 842614 h 8429414"/>
              <a:gd name="connsiteX11-351" fmla="*/ 11260190 w 11279810"/>
              <a:gd name="connsiteY11-352" fmla="*/ 4414 h 8429414"/>
              <a:gd name="connsiteX12-353" fmla="*/ 7754990 w 11279810"/>
              <a:gd name="connsiteY12-354" fmla="*/ 575914 h 8429414"/>
              <a:gd name="connsiteX0-355" fmla="*/ 7754990 w 11279810"/>
              <a:gd name="connsiteY0-356" fmla="*/ 575914 h 8429414"/>
              <a:gd name="connsiteX1-357" fmla="*/ 6802490 w 11279810"/>
              <a:gd name="connsiteY1-358" fmla="*/ 1909414 h 8429414"/>
              <a:gd name="connsiteX2-359" fmla="*/ 5621390 w 11279810"/>
              <a:gd name="connsiteY2-360" fmla="*/ 3204814 h 8429414"/>
              <a:gd name="connsiteX3-361" fmla="*/ 3297290 w 11279810"/>
              <a:gd name="connsiteY3-362" fmla="*/ 4424014 h 8429414"/>
              <a:gd name="connsiteX4-363" fmla="*/ 2192390 w 11279810"/>
              <a:gd name="connsiteY4-364" fmla="*/ 7967314 h 8429414"/>
              <a:gd name="connsiteX5-365" fmla="*/ 96890 w 11279810"/>
              <a:gd name="connsiteY5-366" fmla="*/ 8157814 h 8429414"/>
              <a:gd name="connsiteX6-367" fmla="*/ 477890 w 11279810"/>
              <a:gd name="connsiteY6-368" fmla="*/ 6290914 h 8429414"/>
              <a:gd name="connsiteX7-369" fmla="*/ 1620890 w 11279810"/>
              <a:gd name="connsiteY7-370" fmla="*/ 3814414 h 8429414"/>
              <a:gd name="connsiteX8-371" fmla="*/ 4021190 w 11279810"/>
              <a:gd name="connsiteY8-372" fmla="*/ 2785714 h 8429414"/>
              <a:gd name="connsiteX9-373" fmla="*/ 6002390 w 11279810"/>
              <a:gd name="connsiteY9-374" fmla="*/ 842614 h 8429414"/>
              <a:gd name="connsiteX10-375" fmla="*/ 11260190 w 11279810"/>
              <a:gd name="connsiteY10-376" fmla="*/ 4414 h 8429414"/>
              <a:gd name="connsiteX11-377" fmla="*/ 7754990 w 11279810"/>
              <a:gd name="connsiteY11-378" fmla="*/ 575914 h 8429414"/>
              <a:gd name="connsiteX0-379" fmla="*/ 7754990 w 11431475"/>
              <a:gd name="connsiteY0-380" fmla="*/ 281717 h 8135217"/>
              <a:gd name="connsiteX1-381" fmla="*/ 6802490 w 11431475"/>
              <a:gd name="connsiteY1-382" fmla="*/ 1615217 h 8135217"/>
              <a:gd name="connsiteX2-383" fmla="*/ 5621390 w 11431475"/>
              <a:gd name="connsiteY2-384" fmla="*/ 2910617 h 8135217"/>
              <a:gd name="connsiteX3-385" fmla="*/ 3297290 w 11431475"/>
              <a:gd name="connsiteY3-386" fmla="*/ 4129817 h 8135217"/>
              <a:gd name="connsiteX4-387" fmla="*/ 2192390 w 11431475"/>
              <a:gd name="connsiteY4-388" fmla="*/ 7673117 h 8135217"/>
              <a:gd name="connsiteX5-389" fmla="*/ 96890 w 11431475"/>
              <a:gd name="connsiteY5-390" fmla="*/ 7863617 h 8135217"/>
              <a:gd name="connsiteX6-391" fmla="*/ 477890 w 11431475"/>
              <a:gd name="connsiteY6-392" fmla="*/ 5996717 h 8135217"/>
              <a:gd name="connsiteX7-393" fmla="*/ 1620890 w 11431475"/>
              <a:gd name="connsiteY7-394" fmla="*/ 3520217 h 8135217"/>
              <a:gd name="connsiteX8-395" fmla="*/ 4021190 w 11431475"/>
              <a:gd name="connsiteY8-396" fmla="*/ 2491517 h 8135217"/>
              <a:gd name="connsiteX9-397" fmla="*/ 6002390 w 11431475"/>
              <a:gd name="connsiteY9-398" fmla="*/ 548417 h 8135217"/>
              <a:gd name="connsiteX10-399" fmla="*/ 11412590 w 11431475"/>
              <a:gd name="connsiteY10-400" fmla="*/ 15017 h 8135217"/>
              <a:gd name="connsiteX11-401" fmla="*/ 7754990 w 11431475"/>
              <a:gd name="connsiteY11-402" fmla="*/ 281717 h 8135217"/>
              <a:gd name="connsiteX0-403" fmla="*/ 7907390 w 11435640"/>
              <a:gd name="connsiteY0-404" fmla="*/ 420541 h 8121641"/>
              <a:gd name="connsiteX1-405" fmla="*/ 6802490 w 11435640"/>
              <a:gd name="connsiteY1-406" fmla="*/ 1601641 h 8121641"/>
              <a:gd name="connsiteX2-407" fmla="*/ 5621390 w 11435640"/>
              <a:gd name="connsiteY2-408" fmla="*/ 2897041 h 8121641"/>
              <a:gd name="connsiteX3-409" fmla="*/ 3297290 w 11435640"/>
              <a:gd name="connsiteY3-410" fmla="*/ 4116241 h 8121641"/>
              <a:gd name="connsiteX4-411" fmla="*/ 2192390 w 11435640"/>
              <a:gd name="connsiteY4-412" fmla="*/ 7659541 h 8121641"/>
              <a:gd name="connsiteX5-413" fmla="*/ 96890 w 11435640"/>
              <a:gd name="connsiteY5-414" fmla="*/ 7850041 h 8121641"/>
              <a:gd name="connsiteX6-415" fmla="*/ 477890 w 11435640"/>
              <a:gd name="connsiteY6-416" fmla="*/ 5983141 h 8121641"/>
              <a:gd name="connsiteX7-417" fmla="*/ 1620890 w 11435640"/>
              <a:gd name="connsiteY7-418" fmla="*/ 3506641 h 8121641"/>
              <a:gd name="connsiteX8-419" fmla="*/ 4021190 w 11435640"/>
              <a:gd name="connsiteY8-420" fmla="*/ 2477941 h 8121641"/>
              <a:gd name="connsiteX9-421" fmla="*/ 6002390 w 11435640"/>
              <a:gd name="connsiteY9-422" fmla="*/ 534841 h 8121641"/>
              <a:gd name="connsiteX10-423" fmla="*/ 11412590 w 11435640"/>
              <a:gd name="connsiteY10-424" fmla="*/ 1441 h 8121641"/>
              <a:gd name="connsiteX11-425" fmla="*/ 7907390 w 11435640"/>
              <a:gd name="connsiteY11-426" fmla="*/ 420541 h 8121641"/>
              <a:gd name="connsiteX0-427" fmla="*/ 7907390 w 11474239"/>
              <a:gd name="connsiteY0-428" fmla="*/ 437025 h 8138125"/>
              <a:gd name="connsiteX1-429" fmla="*/ 6802490 w 11474239"/>
              <a:gd name="connsiteY1-430" fmla="*/ 1618125 h 8138125"/>
              <a:gd name="connsiteX2-431" fmla="*/ 5621390 w 11474239"/>
              <a:gd name="connsiteY2-432" fmla="*/ 2913525 h 8138125"/>
              <a:gd name="connsiteX3-433" fmla="*/ 3297290 w 11474239"/>
              <a:gd name="connsiteY3-434" fmla="*/ 4132725 h 8138125"/>
              <a:gd name="connsiteX4-435" fmla="*/ 2192390 w 11474239"/>
              <a:gd name="connsiteY4-436" fmla="*/ 7676025 h 8138125"/>
              <a:gd name="connsiteX5-437" fmla="*/ 96890 w 11474239"/>
              <a:gd name="connsiteY5-438" fmla="*/ 7866525 h 8138125"/>
              <a:gd name="connsiteX6-439" fmla="*/ 477890 w 11474239"/>
              <a:gd name="connsiteY6-440" fmla="*/ 5999625 h 8138125"/>
              <a:gd name="connsiteX7-441" fmla="*/ 1620890 w 11474239"/>
              <a:gd name="connsiteY7-442" fmla="*/ 3523125 h 8138125"/>
              <a:gd name="connsiteX8-443" fmla="*/ 4021190 w 11474239"/>
              <a:gd name="connsiteY8-444" fmla="*/ 2494425 h 8138125"/>
              <a:gd name="connsiteX9-445" fmla="*/ 6002390 w 11474239"/>
              <a:gd name="connsiteY9-446" fmla="*/ 551325 h 8138125"/>
              <a:gd name="connsiteX10-447" fmla="*/ 11412590 w 11474239"/>
              <a:gd name="connsiteY10-448" fmla="*/ 17925 h 8138125"/>
              <a:gd name="connsiteX11-449" fmla="*/ 8868796 w 11474239"/>
              <a:gd name="connsiteY11-450" fmla="*/ 154619 h 8138125"/>
              <a:gd name="connsiteX12-451" fmla="*/ 7907390 w 11474239"/>
              <a:gd name="connsiteY12-452" fmla="*/ 437025 h 8138125"/>
              <a:gd name="connsiteX0-453" fmla="*/ 7907390 w 8868796"/>
              <a:gd name="connsiteY0-454" fmla="*/ 282406 h 7983506"/>
              <a:gd name="connsiteX1-455" fmla="*/ 6802490 w 8868796"/>
              <a:gd name="connsiteY1-456" fmla="*/ 1463506 h 7983506"/>
              <a:gd name="connsiteX2-457" fmla="*/ 5621390 w 8868796"/>
              <a:gd name="connsiteY2-458" fmla="*/ 2758906 h 7983506"/>
              <a:gd name="connsiteX3-459" fmla="*/ 3297290 w 8868796"/>
              <a:gd name="connsiteY3-460" fmla="*/ 3978106 h 7983506"/>
              <a:gd name="connsiteX4-461" fmla="*/ 2192390 w 8868796"/>
              <a:gd name="connsiteY4-462" fmla="*/ 7521406 h 7983506"/>
              <a:gd name="connsiteX5-463" fmla="*/ 96890 w 8868796"/>
              <a:gd name="connsiteY5-464" fmla="*/ 7711906 h 7983506"/>
              <a:gd name="connsiteX6-465" fmla="*/ 477890 w 8868796"/>
              <a:gd name="connsiteY6-466" fmla="*/ 5845006 h 7983506"/>
              <a:gd name="connsiteX7-467" fmla="*/ 1620890 w 8868796"/>
              <a:gd name="connsiteY7-468" fmla="*/ 3368506 h 7983506"/>
              <a:gd name="connsiteX8-469" fmla="*/ 4021190 w 8868796"/>
              <a:gd name="connsiteY8-470" fmla="*/ 2339806 h 7983506"/>
              <a:gd name="connsiteX9-471" fmla="*/ 6002390 w 8868796"/>
              <a:gd name="connsiteY9-472" fmla="*/ 396706 h 7983506"/>
              <a:gd name="connsiteX10-473" fmla="*/ 8868796 w 8868796"/>
              <a:gd name="connsiteY10-474" fmla="*/ 0 h 7983506"/>
              <a:gd name="connsiteX11-475" fmla="*/ 7907390 w 8868796"/>
              <a:gd name="connsiteY11-476" fmla="*/ 282406 h 7983506"/>
              <a:gd name="connsiteX0-477" fmla="*/ 7907390 w 9388038"/>
              <a:gd name="connsiteY0-478" fmla="*/ 887845 h 8588945"/>
              <a:gd name="connsiteX1-479" fmla="*/ 6802490 w 9388038"/>
              <a:gd name="connsiteY1-480" fmla="*/ 2068945 h 8588945"/>
              <a:gd name="connsiteX2-481" fmla="*/ 5621390 w 9388038"/>
              <a:gd name="connsiteY2-482" fmla="*/ 3364345 h 8588945"/>
              <a:gd name="connsiteX3-483" fmla="*/ 3297290 w 9388038"/>
              <a:gd name="connsiteY3-484" fmla="*/ 4583545 h 8588945"/>
              <a:gd name="connsiteX4-485" fmla="*/ 2192390 w 9388038"/>
              <a:gd name="connsiteY4-486" fmla="*/ 8126845 h 8588945"/>
              <a:gd name="connsiteX5-487" fmla="*/ 96890 w 9388038"/>
              <a:gd name="connsiteY5-488" fmla="*/ 8317345 h 8588945"/>
              <a:gd name="connsiteX6-489" fmla="*/ 477890 w 9388038"/>
              <a:gd name="connsiteY6-490" fmla="*/ 6450445 h 8588945"/>
              <a:gd name="connsiteX7-491" fmla="*/ 1620890 w 9388038"/>
              <a:gd name="connsiteY7-492" fmla="*/ 3973945 h 8588945"/>
              <a:gd name="connsiteX8-493" fmla="*/ 4021190 w 9388038"/>
              <a:gd name="connsiteY8-494" fmla="*/ 2945245 h 8588945"/>
              <a:gd name="connsiteX9-495" fmla="*/ 6002390 w 9388038"/>
              <a:gd name="connsiteY9-496" fmla="*/ 1002145 h 8588945"/>
              <a:gd name="connsiteX10-497" fmla="*/ 9388038 w 9388038"/>
              <a:gd name="connsiteY10-498" fmla="*/ 0 h 8588945"/>
              <a:gd name="connsiteX11-499" fmla="*/ 7907390 w 9388038"/>
              <a:gd name="connsiteY11-500" fmla="*/ 887845 h 8588945"/>
              <a:gd name="connsiteX0-501" fmla="*/ 7374782 w 9388038"/>
              <a:gd name="connsiteY0-502" fmla="*/ 935764 h 8588945"/>
              <a:gd name="connsiteX1-503" fmla="*/ 6802490 w 9388038"/>
              <a:gd name="connsiteY1-504" fmla="*/ 2068945 h 8588945"/>
              <a:gd name="connsiteX2-505" fmla="*/ 5621390 w 9388038"/>
              <a:gd name="connsiteY2-506" fmla="*/ 3364345 h 8588945"/>
              <a:gd name="connsiteX3-507" fmla="*/ 3297290 w 9388038"/>
              <a:gd name="connsiteY3-508" fmla="*/ 4583545 h 8588945"/>
              <a:gd name="connsiteX4-509" fmla="*/ 2192390 w 9388038"/>
              <a:gd name="connsiteY4-510" fmla="*/ 8126845 h 8588945"/>
              <a:gd name="connsiteX5-511" fmla="*/ 96890 w 9388038"/>
              <a:gd name="connsiteY5-512" fmla="*/ 8317345 h 8588945"/>
              <a:gd name="connsiteX6-513" fmla="*/ 477890 w 9388038"/>
              <a:gd name="connsiteY6-514" fmla="*/ 6450445 h 8588945"/>
              <a:gd name="connsiteX7-515" fmla="*/ 1620890 w 9388038"/>
              <a:gd name="connsiteY7-516" fmla="*/ 3973945 h 8588945"/>
              <a:gd name="connsiteX8-517" fmla="*/ 4021190 w 9388038"/>
              <a:gd name="connsiteY8-518" fmla="*/ 2945245 h 8588945"/>
              <a:gd name="connsiteX9-519" fmla="*/ 6002390 w 9388038"/>
              <a:gd name="connsiteY9-520" fmla="*/ 1002145 h 8588945"/>
              <a:gd name="connsiteX10-521" fmla="*/ 9388038 w 9388038"/>
              <a:gd name="connsiteY10-522" fmla="*/ 0 h 8588945"/>
              <a:gd name="connsiteX11-523" fmla="*/ 7374782 w 9388038"/>
              <a:gd name="connsiteY11-524" fmla="*/ 935764 h 8588945"/>
              <a:gd name="connsiteX0-525" fmla="*/ 7374782 w 9388038"/>
              <a:gd name="connsiteY0-526" fmla="*/ 935764 h 8588945"/>
              <a:gd name="connsiteX1-527" fmla="*/ 5621390 w 9388038"/>
              <a:gd name="connsiteY1-528" fmla="*/ 3364345 h 8588945"/>
              <a:gd name="connsiteX2-529" fmla="*/ 3297290 w 9388038"/>
              <a:gd name="connsiteY2-530" fmla="*/ 4583545 h 8588945"/>
              <a:gd name="connsiteX3-531" fmla="*/ 2192390 w 9388038"/>
              <a:gd name="connsiteY3-532" fmla="*/ 8126845 h 8588945"/>
              <a:gd name="connsiteX4-533" fmla="*/ 96890 w 9388038"/>
              <a:gd name="connsiteY4-534" fmla="*/ 8317345 h 8588945"/>
              <a:gd name="connsiteX5-535" fmla="*/ 477890 w 9388038"/>
              <a:gd name="connsiteY5-536" fmla="*/ 6450445 h 8588945"/>
              <a:gd name="connsiteX6-537" fmla="*/ 1620890 w 9388038"/>
              <a:gd name="connsiteY6-538" fmla="*/ 3973945 h 8588945"/>
              <a:gd name="connsiteX7-539" fmla="*/ 4021190 w 9388038"/>
              <a:gd name="connsiteY7-540" fmla="*/ 2945245 h 8588945"/>
              <a:gd name="connsiteX8-541" fmla="*/ 6002390 w 9388038"/>
              <a:gd name="connsiteY8-542" fmla="*/ 1002145 h 8588945"/>
              <a:gd name="connsiteX9-543" fmla="*/ 9388038 w 9388038"/>
              <a:gd name="connsiteY9-544" fmla="*/ 0 h 8588945"/>
              <a:gd name="connsiteX10-545" fmla="*/ 7374782 w 9388038"/>
              <a:gd name="connsiteY10-546" fmla="*/ 935764 h 8588945"/>
              <a:gd name="connsiteX0-547" fmla="*/ 7374782 w 9388038"/>
              <a:gd name="connsiteY0-548" fmla="*/ 935764 h 8588945"/>
              <a:gd name="connsiteX1-549" fmla="*/ 5910505 w 9388038"/>
              <a:gd name="connsiteY1-550" fmla="*/ 3124384 h 8588945"/>
              <a:gd name="connsiteX2-551" fmla="*/ 3297290 w 9388038"/>
              <a:gd name="connsiteY2-552" fmla="*/ 4583545 h 8588945"/>
              <a:gd name="connsiteX3-553" fmla="*/ 2192390 w 9388038"/>
              <a:gd name="connsiteY3-554" fmla="*/ 8126845 h 8588945"/>
              <a:gd name="connsiteX4-555" fmla="*/ 96890 w 9388038"/>
              <a:gd name="connsiteY4-556" fmla="*/ 8317345 h 8588945"/>
              <a:gd name="connsiteX5-557" fmla="*/ 477890 w 9388038"/>
              <a:gd name="connsiteY5-558" fmla="*/ 6450445 h 8588945"/>
              <a:gd name="connsiteX6-559" fmla="*/ 1620890 w 9388038"/>
              <a:gd name="connsiteY6-560" fmla="*/ 3973945 h 8588945"/>
              <a:gd name="connsiteX7-561" fmla="*/ 4021190 w 9388038"/>
              <a:gd name="connsiteY7-562" fmla="*/ 2945245 h 8588945"/>
              <a:gd name="connsiteX8-563" fmla="*/ 6002390 w 9388038"/>
              <a:gd name="connsiteY8-564" fmla="*/ 1002145 h 8588945"/>
              <a:gd name="connsiteX9-565" fmla="*/ 9388038 w 9388038"/>
              <a:gd name="connsiteY9-566" fmla="*/ 0 h 8588945"/>
              <a:gd name="connsiteX10-567" fmla="*/ 7374782 w 9388038"/>
              <a:gd name="connsiteY10-568" fmla="*/ 935764 h 8588945"/>
              <a:gd name="connsiteX0-569" fmla="*/ 7339753 w 9388038"/>
              <a:gd name="connsiteY0-570" fmla="*/ 1076552 h 8588945"/>
              <a:gd name="connsiteX1-571" fmla="*/ 5910505 w 9388038"/>
              <a:gd name="connsiteY1-572" fmla="*/ 3124384 h 8588945"/>
              <a:gd name="connsiteX2-573" fmla="*/ 3297290 w 9388038"/>
              <a:gd name="connsiteY2-574" fmla="*/ 4583545 h 8588945"/>
              <a:gd name="connsiteX3-575" fmla="*/ 2192390 w 9388038"/>
              <a:gd name="connsiteY3-576" fmla="*/ 8126845 h 8588945"/>
              <a:gd name="connsiteX4-577" fmla="*/ 96890 w 9388038"/>
              <a:gd name="connsiteY4-578" fmla="*/ 8317345 h 8588945"/>
              <a:gd name="connsiteX5-579" fmla="*/ 477890 w 9388038"/>
              <a:gd name="connsiteY5-580" fmla="*/ 6450445 h 8588945"/>
              <a:gd name="connsiteX6-581" fmla="*/ 1620890 w 9388038"/>
              <a:gd name="connsiteY6-582" fmla="*/ 3973945 h 8588945"/>
              <a:gd name="connsiteX7-583" fmla="*/ 4021190 w 9388038"/>
              <a:gd name="connsiteY7-584" fmla="*/ 2945245 h 8588945"/>
              <a:gd name="connsiteX8-585" fmla="*/ 6002390 w 9388038"/>
              <a:gd name="connsiteY8-586" fmla="*/ 1002145 h 8588945"/>
              <a:gd name="connsiteX9-587" fmla="*/ 9388038 w 9388038"/>
              <a:gd name="connsiteY9-588" fmla="*/ 0 h 8588945"/>
              <a:gd name="connsiteX10-589" fmla="*/ 7339753 w 9388038"/>
              <a:gd name="connsiteY10-590" fmla="*/ 1076552 h 8588945"/>
              <a:gd name="connsiteX0-591" fmla="*/ 7339753 w 9388038"/>
              <a:gd name="connsiteY0-592" fmla="*/ 1076552 h 8588945"/>
              <a:gd name="connsiteX1-593" fmla="*/ 5910505 w 9388038"/>
              <a:gd name="connsiteY1-594" fmla="*/ 3124384 h 8588945"/>
              <a:gd name="connsiteX2-595" fmla="*/ 3297290 w 9388038"/>
              <a:gd name="connsiteY2-596" fmla="*/ 4583545 h 8588945"/>
              <a:gd name="connsiteX3-597" fmla="*/ 2192390 w 9388038"/>
              <a:gd name="connsiteY3-598" fmla="*/ 8126845 h 8588945"/>
              <a:gd name="connsiteX4-599" fmla="*/ 96890 w 9388038"/>
              <a:gd name="connsiteY4-600" fmla="*/ 8317345 h 8588945"/>
              <a:gd name="connsiteX5-601" fmla="*/ 477890 w 9388038"/>
              <a:gd name="connsiteY5-602" fmla="*/ 6450445 h 8588945"/>
              <a:gd name="connsiteX6-603" fmla="*/ 1620890 w 9388038"/>
              <a:gd name="connsiteY6-604" fmla="*/ 3973945 h 8588945"/>
              <a:gd name="connsiteX7-605" fmla="*/ 4021190 w 9388038"/>
              <a:gd name="connsiteY7-606" fmla="*/ 2945245 h 8588945"/>
              <a:gd name="connsiteX8-607" fmla="*/ 6002390 w 9388038"/>
              <a:gd name="connsiteY8-608" fmla="*/ 1002145 h 8588945"/>
              <a:gd name="connsiteX9-609" fmla="*/ 9388038 w 9388038"/>
              <a:gd name="connsiteY9-610" fmla="*/ 0 h 8588945"/>
              <a:gd name="connsiteX10-611" fmla="*/ 7339753 w 9388038"/>
              <a:gd name="connsiteY10-612" fmla="*/ 1076552 h 8588945"/>
              <a:gd name="connsiteX0-613" fmla="*/ 7339753 w 9388038"/>
              <a:gd name="connsiteY0-614" fmla="*/ 1084624 h 8597017"/>
              <a:gd name="connsiteX1-615" fmla="*/ 5910505 w 9388038"/>
              <a:gd name="connsiteY1-616" fmla="*/ 3132456 h 8597017"/>
              <a:gd name="connsiteX2-617" fmla="*/ 3297290 w 9388038"/>
              <a:gd name="connsiteY2-618" fmla="*/ 4591617 h 8597017"/>
              <a:gd name="connsiteX3-619" fmla="*/ 2192390 w 9388038"/>
              <a:gd name="connsiteY3-620" fmla="*/ 8134917 h 8597017"/>
              <a:gd name="connsiteX4-621" fmla="*/ 96890 w 9388038"/>
              <a:gd name="connsiteY4-622" fmla="*/ 8325417 h 8597017"/>
              <a:gd name="connsiteX5-623" fmla="*/ 477890 w 9388038"/>
              <a:gd name="connsiteY5-624" fmla="*/ 6458517 h 8597017"/>
              <a:gd name="connsiteX6-625" fmla="*/ 1620890 w 9388038"/>
              <a:gd name="connsiteY6-626" fmla="*/ 3982017 h 8597017"/>
              <a:gd name="connsiteX7-627" fmla="*/ 4021190 w 9388038"/>
              <a:gd name="connsiteY7-628" fmla="*/ 2953317 h 8597017"/>
              <a:gd name="connsiteX8-629" fmla="*/ 6002390 w 9388038"/>
              <a:gd name="connsiteY8-630" fmla="*/ 1010217 h 8597017"/>
              <a:gd name="connsiteX9-631" fmla="*/ 9388038 w 9388038"/>
              <a:gd name="connsiteY9-632" fmla="*/ 8072 h 8597017"/>
              <a:gd name="connsiteX10-633" fmla="*/ 7339753 w 9388038"/>
              <a:gd name="connsiteY10-634" fmla="*/ 1084624 h 8597017"/>
              <a:gd name="connsiteX0-635" fmla="*/ 7339753 w 9388038"/>
              <a:gd name="connsiteY0-636" fmla="*/ 1084624 h 8597017"/>
              <a:gd name="connsiteX1-637" fmla="*/ 5910505 w 9388038"/>
              <a:gd name="connsiteY1-638" fmla="*/ 3132456 h 8597017"/>
              <a:gd name="connsiteX2-639" fmla="*/ 3297290 w 9388038"/>
              <a:gd name="connsiteY2-640" fmla="*/ 4591617 h 8597017"/>
              <a:gd name="connsiteX3-641" fmla="*/ 2192390 w 9388038"/>
              <a:gd name="connsiteY3-642" fmla="*/ 8134917 h 8597017"/>
              <a:gd name="connsiteX4-643" fmla="*/ 96890 w 9388038"/>
              <a:gd name="connsiteY4-644" fmla="*/ 8325417 h 8597017"/>
              <a:gd name="connsiteX5-645" fmla="*/ 477890 w 9388038"/>
              <a:gd name="connsiteY5-646" fmla="*/ 6458517 h 8597017"/>
              <a:gd name="connsiteX6-647" fmla="*/ 1620890 w 9388038"/>
              <a:gd name="connsiteY6-648" fmla="*/ 3982017 h 8597017"/>
              <a:gd name="connsiteX7-649" fmla="*/ 4021190 w 9388038"/>
              <a:gd name="connsiteY7-650" fmla="*/ 2953317 h 8597017"/>
              <a:gd name="connsiteX8-651" fmla="*/ 6002390 w 9388038"/>
              <a:gd name="connsiteY8-652" fmla="*/ 1010217 h 8597017"/>
              <a:gd name="connsiteX9-653" fmla="*/ 9388038 w 9388038"/>
              <a:gd name="connsiteY9-654" fmla="*/ 8072 h 8597017"/>
              <a:gd name="connsiteX10-655" fmla="*/ 7339753 w 9388038"/>
              <a:gd name="connsiteY10-656" fmla="*/ 1084624 h 8597017"/>
              <a:gd name="connsiteX0-657" fmla="*/ 7339753 w 9388038"/>
              <a:gd name="connsiteY0-658" fmla="*/ 1084624 h 8597017"/>
              <a:gd name="connsiteX1-659" fmla="*/ 5910505 w 9388038"/>
              <a:gd name="connsiteY1-660" fmla="*/ 3132456 h 8597017"/>
              <a:gd name="connsiteX2-661" fmla="*/ 3297290 w 9388038"/>
              <a:gd name="connsiteY2-662" fmla="*/ 4591617 h 8597017"/>
              <a:gd name="connsiteX3-663" fmla="*/ 2192390 w 9388038"/>
              <a:gd name="connsiteY3-664" fmla="*/ 8134917 h 8597017"/>
              <a:gd name="connsiteX4-665" fmla="*/ 96890 w 9388038"/>
              <a:gd name="connsiteY4-666" fmla="*/ 8325417 h 8597017"/>
              <a:gd name="connsiteX5-667" fmla="*/ 477890 w 9388038"/>
              <a:gd name="connsiteY5-668" fmla="*/ 6458517 h 8597017"/>
              <a:gd name="connsiteX6-669" fmla="*/ 1620890 w 9388038"/>
              <a:gd name="connsiteY6-670" fmla="*/ 3982017 h 8597017"/>
              <a:gd name="connsiteX7-671" fmla="*/ 4021190 w 9388038"/>
              <a:gd name="connsiteY7-672" fmla="*/ 2953317 h 8597017"/>
              <a:gd name="connsiteX8-673" fmla="*/ 6002390 w 9388038"/>
              <a:gd name="connsiteY8-674" fmla="*/ 1010217 h 8597017"/>
              <a:gd name="connsiteX9-675" fmla="*/ 9388038 w 9388038"/>
              <a:gd name="connsiteY9-676" fmla="*/ 8072 h 8597017"/>
              <a:gd name="connsiteX10-677" fmla="*/ 7339753 w 9388038"/>
              <a:gd name="connsiteY10-678" fmla="*/ 1084624 h 85970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388038" h="8597017">
                <a:moveTo>
                  <a:pt x="7339753" y="1084624"/>
                </a:moveTo>
                <a:cubicBezTo>
                  <a:pt x="6540629" y="1679615"/>
                  <a:pt x="6584249" y="2547957"/>
                  <a:pt x="5910505" y="3132456"/>
                </a:cubicBezTo>
                <a:cubicBezTo>
                  <a:pt x="5236761" y="3716955"/>
                  <a:pt x="3916976" y="3757874"/>
                  <a:pt x="3297290" y="4591617"/>
                </a:cubicBezTo>
                <a:cubicBezTo>
                  <a:pt x="2677604" y="5425360"/>
                  <a:pt x="3373490" y="7436417"/>
                  <a:pt x="2192390" y="8134917"/>
                </a:cubicBezTo>
                <a:cubicBezTo>
                  <a:pt x="1011290" y="8833417"/>
                  <a:pt x="382640" y="8604817"/>
                  <a:pt x="96890" y="8325417"/>
                </a:cubicBezTo>
                <a:cubicBezTo>
                  <a:pt x="-188860" y="8046017"/>
                  <a:pt x="223890" y="7182417"/>
                  <a:pt x="477890" y="6458517"/>
                </a:cubicBezTo>
                <a:cubicBezTo>
                  <a:pt x="731890" y="5734617"/>
                  <a:pt x="1030340" y="4566217"/>
                  <a:pt x="1620890" y="3982017"/>
                </a:cubicBezTo>
                <a:cubicBezTo>
                  <a:pt x="2211440" y="3397817"/>
                  <a:pt x="3290940" y="3448617"/>
                  <a:pt x="4021190" y="2953317"/>
                </a:cubicBezTo>
                <a:cubicBezTo>
                  <a:pt x="4751440" y="2458017"/>
                  <a:pt x="5194456" y="1400185"/>
                  <a:pt x="6002390" y="1010217"/>
                </a:cubicBezTo>
                <a:cubicBezTo>
                  <a:pt x="6810324" y="620249"/>
                  <a:pt x="8917532" y="-83121"/>
                  <a:pt x="9388038" y="8072"/>
                </a:cubicBezTo>
                <a:cubicBezTo>
                  <a:pt x="8906542" y="234935"/>
                  <a:pt x="8138877" y="489633"/>
                  <a:pt x="7339753" y="1084624"/>
                </a:cubicBezTo>
                <a:close/>
              </a:path>
            </a:pathLst>
          </a:cu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4"/>
          <p:cNvSpPr/>
          <p:nvPr/>
        </p:nvSpPr>
        <p:spPr>
          <a:xfrm rot="553598">
            <a:off x="-5189388" y="-3394787"/>
            <a:ext cx="12575059" cy="8166096"/>
          </a:xfrm>
          <a:custGeom>
            <a:avLst/>
            <a:gdLst>
              <a:gd name="connsiteX0" fmla="*/ 3056935 w 12280279"/>
              <a:gd name="connsiteY0" fmla="*/ 7582422 h 7583422"/>
              <a:gd name="connsiteX1" fmla="*/ 4847635 w 12280279"/>
              <a:gd name="connsiteY1" fmla="*/ 5944122 h 7583422"/>
              <a:gd name="connsiteX2" fmla="*/ 4847635 w 12280279"/>
              <a:gd name="connsiteY2" fmla="*/ 4763022 h 7583422"/>
              <a:gd name="connsiteX3" fmla="*/ 5190535 w 12280279"/>
              <a:gd name="connsiteY3" fmla="*/ 3505722 h 7583422"/>
              <a:gd name="connsiteX4" fmla="*/ 7286035 w 12280279"/>
              <a:gd name="connsiteY4" fmla="*/ 3086622 h 7583422"/>
              <a:gd name="connsiteX5" fmla="*/ 8924335 w 12280279"/>
              <a:gd name="connsiteY5" fmla="*/ 2362722 h 7583422"/>
              <a:gd name="connsiteX6" fmla="*/ 9838735 w 12280279"/>
              <a:gd name="connsiteY6" fmla="*/ 876822 h 7583422"/>
              <a:gd name="connsiteX7" fmla="*/ 12277135 w 12280279"/>
              <a:gd name="connsiteY7" fmla="*/ 191022 h 7583422"/>
              <a:gd name="connsiteX8" fmla="*/ 10295935 w 12280279"/>
              <a:gd name="connsiteY8" fmla="*/ 522 h 7583422"/>
              <a:gd name="connsiteX9" fmla="*/ 7895635 w 12280279"/>
              <a:gd name="connsiteY9" fmla="*/ 229122 h 7583422"/>
              <a:gd name="connsiteX10" fmla="*/ 7247935 w 12280279"/>
              <a:gd name="connsiteY10" fmla="*/ 1295922 h 7583422"/>
              <a:gd name="connsiteX11" fmla="*/ 4276135 w 12280279"/>
              <a:gd name="connsiteY11" fmla="*/ 1638822 h 7583422"/>
              <a:gd name="connsiteX12" fmla="*/ 2675935 w 12280279"/>
              <a:gd name="connsiteY12" fmla="*/ 2781822 h 7583422"/>
              <a:gd name="connsiteX13" fmla="*/ 2142535 w 12280279"/>
              <a:gd name="connsiteY13" fmla="*/ 5258322 h 7583422"/>
              <a:gd name="connsiteX14" fmla="*/ 8935 w 12280279"/>
              <a:gd name="connsiteY14" fmla="*/ 6172722 h 7583422"/>
              <a:gd name="connsiteX15" fmla="*/ 3056935 w 12280279"/>
              <a:gd name="connsiteY15" fmla="*/ 7582422 h 7583422"/>
              <a:gd name="connsiteX0-1" fmla="*/ 3056935 w 12280279"/>
              <a:gd name="connsiteY0-2" fmla="*/ 7582422 h 7583422"/>
              <a:gd name="connsiteX1-3" fmla="*/ 4847635 w 12280279"/>
              <a:gd name="connsiteY1-4" fmla="*/ 5944122 h 7583422"/>
              <a:gd name="connsiteX2-5" fmla="*/ 5190535 w 12280279"/>
              <a:gd name="connsiteY2-6" fmla="*/ 3505722 h 7583422"/>
              <a:gd name="connsiteX3-7" fmla="*/ 7286035 w 12280279"/>
              <a:gd name="connsiteY3-8" fmla="*/ 3086622 h 7583422"/>
              <a:gd name="connsiteX4-9" fmla="*/ 8924335 w 12280279"/>
              <a:gd name="connsiteY4-10" fmla="*/ 2362722 h 7583422"/>
              <a:gd name="connsiteX5-11" fmla="*/ 9838735 w 12280279"/>
              <a:gd name="connsiteY5-12" fmla="*/ 876822 h 7583422"/>
              <a:gd name="connsiteX6-13" fmla="*/ 12277135 w 12280279"/>
              <a:gd name="connsiteY6-14" fmla="*/ 191022 h 7583422"/>
              <a:gd name="connsiteX7-15" fmla="*/ 10295935 w 12280279"/>
              <a:gd name="connsiteY7-16" fmla="*/ 522 h 7583422"/>
              <a:gd name="connsiteX8-17" fmla="*/ 7895635 w 12280279"/>
              <a:gd name="connsiteY8-18" fmla="*/ 229122 h 7583422"/>
              <a:gd name="connsiteX9-19" fmla="*/ 7247935 w 12280279"/>
              <a:gd name="connsiteY9-20" fmla="*/ 1295922 h 7583422"/>
              <a:gd name="connsiteX10-21" fmla="*/ 4276135 w 12280279"/>
              <a:gd name="connsiteY10-22" fmla="*/ 1638822 h 7583422"/>
              <a:gd name="connsiteX11-23" fmla="*/ 2675935 w 12280279"/>
              <a:gd name="connsiteY11-24" fmla="*/ 2781822 h 7583422"/>
              <a:gd name="connsiteX12-25" fmla="*/ 2142535 w 12280279"/>
              <a:gd name="connsiteY12-26" fmla="*/ 5258322 h 7583422"/>
              <a:gd name="connsiteX13-27" fmla="*/ 8935 w 12280279"/>
              <a:gd name="connsiteY13-28" fmla="*/ 6172722 h 7583422"/>
              <a:gd name="connsiteX14-29" fmla="*/ 3056935 w 12280279"/>
              <a:gd name="connsiteY14-30" fmla="*/ 7582422 h 7583422"/>
              <a:gd name="connsiteX0-31" fmla="*/ 3056935 w 12280279"/>
              <a:gd name="connsiteY0-32" fmla="*/ 7582422 h 7583422"/>
              <a:gd name="connsiteX1-33" fmla="*/ 4847635 w 12280279"/>
              <a:gd name="connsiteY1-34" fmla="*/ 5944122 h 7583422"/>
              <a:gd name="connsiteX2-35" fmla="*/ 5190535 w 12280279"/>
              <a:gd name="connsiteY2-36" fmla="*/ 3734322 h 7583422"/>
              <a:gd name="connsiteX3-37" fmla="*/ 7286035 w 12280279"/>
              <a:gd name="connsiteY3-38" fmla="*/ 3086622 h 7583422"/>
              <a:gd name="connsiteX4-39" fmla="*/ 8924335 w 12280279"/>
              <a:gd name="connsiteY4-40" fmla="*/ 2362722 h 7583422"/>
              <a:gd name="connsiteX5-41" fmla="*/ 9838735 w 12280279"/>
              <a:gd name="connsiteY5-42" fmla="*/ 876822 h 7583422"/>
              <a:gd name="connsiteX6-43" fmla="*/ 12277135 w 12280279"/>
              <a:gd name="connsiteY6-44" fmla="*/ 191022 h 7583422"/>
              <a:gd name="connsiteX7-45" fmla="*/ 10295935 w 12280279"/>
              <a:gd name="connsiteY7-46" fmla="*/ 522 h 7583422"/>
              <a:gd name="connsiteX8-47" fmla="*/ 7895635 w 12280279"/>
              <a:gd name="connsiteY8-48" fmla="*/ 229122 h 7583422"/>
              <a:gd name="connsiteX9-49" fmla="*/ 7247935 w 12280279"/>
              <a:gd name="connsiteY9-50" fmla="*/ 1295922 h 7583422"/>
              <a:gd name="connsiteX10-51" fmla="*/ 4276135 w 12280279"/>
              <a:gd name="connsiteY10-52" fmla="*/ 1638822 h 7583422"/>
              <a:gd name="connsiteX11-53" fmla="*/ 2675935 w 12280279"/>
              <a:gd name="connsiteY11-54" fmla="*/ 2781822 h 7583422"/>
              <a:gd name="connsiteX12-55" fmla="*/ 2142535 w 12280279"/>
              <a:gd name="connsiteY12-56" fmla="*/ 5258322 h 7583422"/>
              <a:gd name="connsiteX13-57" fmla="*/ 8935 w 12280279"/>
              <a:gd name="connsiteY13-58" fmla="*/ 6172722 h 7583422"/>
              <a:gd name="connsiteX14-59" fmla="*/ 3056935 w 12280279"/>
              <a:gd name="connsiteY14-60" fmla="*/ 7582422 h 7583422"/>
              <a:gd name="connsiteX0-61" fmla="*/ 3056935 w 12280279"/>
              <a:gd name="connsiteY0-62" fmla="*/ 7582422 h 7582451"/>
              <a:gd name="connsiteX1-63" fmla="*/ 4847635 w 12280279"/>
              <a:gd name="connsiteY1-64" fmla="*/ 6134622 h 7582451"/>
              <a:gd name="connsiteX2-65" fmla="*/ 5190535 w 12280279"/>
              <a:gd name="connsiteY2-66" fmla="*/ 3734322 h 7582451"/>
              <a:gd name="connsiteX3-67" fmla="*/ 7286035 w 12280279"/>
              <a:gd name="connsiteY3-68" fmla="*/ 3086622 h 7582451"/>
              <a:gd name="connsiteX4-69" fmla="*/ 8924335 w 12280279"/>
              <a:gd name="connsiteY4-70" fmla="*/ 2362722 h 7582451"/>
              <a:gd name="connsiteX5-71" fmla="*/ 9838735 w 12280279"/>
              <a:gd name="connsiteY5-72" fmla="*/ 876822 h 7582451"/>
              <a:gd name="connsiteX6-73" fmla="*/ 12277135 w 12280279"/>
              <a:gd name="connsiteY6-74" fmla="*/ 191022 h 7582451"/>
              <a:gd name="connsiteX7-75" fmla="*/ 10295935 w 12280279"/>
              <a:gd name="connsiteY7-76" fmla="*/ 522 h 7582451"/>
              <a:gd name="connsiteX8-77" fmla="*/ 7895635 w 12280279"/>
              <a:gd name="connsiteY8-78" fmla="*/ 229122 h 7582451"/>
              <a:gd name="connsiteX9-79" fmla="*/ 7247935 w 12280279"/>
              <a:gd name="connsiteY9-80" fmla="*/ 1295922 h 7582451"/>
              <a:gd name="connsiteX10-81" fmla="*/ 4276135 w 12280279"/>
              <a:gd name="connsiteY10-82" fmla="*/ 1638822 h 7582451"/>
              <a:gd name="connsiteX11-83" fmla="*/ 2675935 w 12280279"/>
              <a:gd name="connsiteY11-84" fmla="*/ 2781822 h 7582451"/>
              <a:gd name="connsiteX12-85" fmla="*/ 2142535 w 12280279"/>
              <a:gd name="connsiteY12-86" fmla="*/ 5258322 h 7582451"/>
              <a:gd name="connsiteX13-87" fmla="*/ 8935 w 12280279"/>
              <a:gd name="connsiteY13-88" fmla="*/ 6172722 h 7582451"/>
              <a:gd name="connsiteX14-89" fmla="*/ 3056935 w 12280279"/>
              <a:gd name="connsiteY14-90" fmla="*/ 7582422 h 7582451"/>
              <a:gd name="connsiteX0-91" fmla="*/ 3056935 w 12280279"/>
              <a:gd name="connsiteY0-92" fmla="*/ 7582422 h 7582451"/>
              <a:gd name="connsiteX1-93" fmla="*/ 4847635 w 12280279"/>
              <a:gd name="connsiteY1-94" fmla="*/ 6134622 h 7582451"/>
              <a:gd name="connsiteX2-95" fmla="*/ 5190535 w 12280279"/>
              <a:gd name="connsiteY2-96" fmla="*/ 3734322 h 7582451"/>
              <a:gd name="connsiteX3-97" fmla="*/ 7286035 w 12280279"/>
              <a:gd name="connsiteY3-98" fmla="*/ 3086622 h 7582451"/>
              <a:gd name="connsiteX4-99" fmla="*/ 8924335 w 12280279"/>
              <a:gd name="connsiteY4-100" fmla="*/ 2362722 h 7582451"/>
              <a:gd name="connsiteX5-101" fmla="*/ 9838735 w 12280279"/>
              <a:gd name="connsiteY5-102" fmla="*/ 876822 h 7582451"/>
              <a:gd name="connsiteX6-103" fmla="*/ 12277135 w 12280279"/>
              <a:gd name="connsiteY6-104" fmla="*/ 191022 h 7582451"/>
              <a:gd name="connsiteX7-105" fmla="*/ 10295935 w 12280279"/>
              <a:gd name="connsiteY7-106" fmla="*/ 522 h 7582451"/>
              <a:gd name="connsiteX8-107" fmla="*/ 7895635 w 12280279"/>
              <a:gd name="connsiteY8-108" fmla="*/ 229122 h 7582451"/>
              <a:gd name="connsiteX9-109" fmla="*/ 7019335 w 12280279"/>
              <a:gd name="connsiteY9-110" fmla="*/ 1181622 h 7582451"/>
              <a:gd name="connsiteX10-111" fmla="*/ 4276135 w 12280279"/>
              <a:gd name="connsiteY10-112" fmla="*/ 1638822 h 7582451"/>
              <a:gd name="connsiteX11-113" fmla="*/ 2675935 w 12280279"/>
              <a:gd name="connsiteY11-114" fmla="*/ 2781822 h 7582451"/>
              <a:gd name="connsiteX12-115" fmla="*/ 2142535 w 12280279"/>
              <a:gd name="connsiteY12-116" fmla="*/ 5258322 h 7582451"/>
              <a:gd name="connsiteX13-117" fmla="*/ 8935 w 12280279"/>
              <a:gd name="connsiteY13-118" fmla="*/ 6172722 h 7582451"/>
              <a:gd name="connsiteX14-119" fmla="*/ 3056935 w 12280279"/>
              <a:gd name="connsiteY14-120" fmla="*/ 7582422 h 7582451"/>
              <a:gd name="connsiteX0-121" fmla="*/ 3056935 w 12302573"/>
              <a:gd name="connsiteY0-122" fmla="*/ 8146257 h 8146286"/>
              <a:gd name="connsiteX1-123" fmla="*/ 4847635 w 12302573"/>
              <a:gd name="connsiteY1-124" fmla="*/ 6698457 h 8146286"/>
              <a:gd name="connsiteX2-125" fmla="*/ 5190535 w 12302573"/>
              <a:gd name="connsiteY2-126" fmla="*/ 4298157 h 8146286"/>
              <a:gd name="connsiteX3-127" fmla="*/ 7286035 w 12302573"/>
              <a:gd name="connsiteY3-128" fmla="*/ 3650457 h 8146286"/>
              <a:gd name="connsiteX4-129" fmla="*/ 8924335 w 12302573"/>
              <a:gd name="connsiteY4-130" fmla="*/ 2926557 h 8146286"/>
              <a:gd name="connsiteX5-131" fmla="*/ 9838735 w 12302573"/>
              <a:gd name="connsiteY5-132" fmla="*/ 1440657 h 8146286"/>
              <a:gd name="connsiteX6-133" fmla="*/ 12277135 w 12302573"/>
              <a:gd name="connsiteY6-134" fmla="*/ 754857 h 8146286"/>
              <a:gd name="connsiteX7-135" fmla="*/ 10918358 w 12302573"/>
              <a:gd name="connsiteY7-136" fmla="*/ 57 h 8146286"/>
              <a:gd name="connsiteX8-137" fmla="*/ 7895635 w 12302573"/>
              <a:gd name="connsiteY8-138" fmla="*/ 792957 h 8146286"/>
              <a:gd name="connsiteX9-139" fmla="*/ 7019335 w 12302573"/>
              <a:gd name="connsiteY9-140" fmla="*/ 1745457 h 8146286"/>
              <a:gd name="connsiteX10-141" fmla="*/ 4276135 w 12302573"/>
              <a:gd name="connsiteY10-142" fmla="*/ 2202657 h 8146286"/>
              <a:gd name="connsiteX11-143" fmla="*/ 2675935 w 12302573"/>
              <a:gd name="connsiteY11-144" fmla="*/ 3345657 h 8146286"/>
              <a:gd name="connsiteX12-145" fmla="*/ 2142535 w 12302573"/>
              <a:gd name="connsiteY12-146" fmla="*/ 5822157 h 8146286"/>
              <a:gd name="connsiteX13-147" fmla="*/ 8935 w 12302573"/>
              <a:gd name="connsiteY13-148" fmla="*/ 6736557 h 8146286"/>
              <a:gd name="connsiteX14-149" fmla="*/ 3056935 w 12302573"/>
              <a:gd name="connsiteY14-150" fmla="*/ 8146257 h 8146286"/>
              <a:gd name="connsiteX0-151" fmla="*/ 3056935 w 12575059"/>
              <a:gd name="connsiteY0-152" fmla="*/ 8166067 h 8166096"/>
              <a:gd name="connsiteX1-153" fmla="*/ 4847635 w 12575059"/>
              <a:gd name="connsiteY1-154" fmla="*/ 6718267 h 8166096"/>
              <a:gd name="connsiteX2-155" fmla="*/ 5190535 w 12575059"/>
              <a:gd name="connsiteY2-156" fmla="*/ 4317967 h 8166096"/>
              <a:gd name="connsiteX3-157" fmla="*/ 7286035 w 12575059"/>
              <a:gd name="connsiteY3-158" fmla="*/ 3670267 h 8166096"/>
              <a:gd name="connsiteX4-159" fmla="*/ 8924335 w 12575059"/>
              <a:gd name="connsiteY4-160" fmla="*/ 2946367 h 8166096"/>
              <a:gd name="connsiteX5-161" fmla="*/ 9838735 w 12575059"/>
              <a:gd name="connsiteY5-162" fmla="*/ 1460467 h 8166096"/>
              <a:gd name="connsiteX6-163" fmla="*/ 12554509 w 12575059"/>
              <a:gd name="connsiteY6-164" fmla="*/ 343616 h 8166096"/>
              <a:gd name="connsiteX7-165" fmla="*/ 10918358 w 12575059"/>
              <a:gd name="connsiteY7-166" fmla="*/ 19867 h 8166096"/>
              <a:gd name="connsiteX8-167" fmla="*/ 7895635 w 12575059"/>
              <a:gd name="connsiteY8-168" fmla="*/ 812767 h 8166096"/>
              <a:gd name="connsiteX9-169" fmla="*/ 7019335 w 12575059"/>
              <a:gd name="connsiteY9-170" fmla="*/ 1765267 h 8166096"/>
              <a:gd name="connsiteX10-171" fmla="*/ 4276135 w 12575059"/>
              <a:gd name="connsiteY10-172" fmla="*/ 2222467 h 8166096"/>
              <a:gd name="connsiteX11-173" fmla="*/ 2675935 w 12575059"/>
              <a:gd name="connsiteY11-174" fmla="*/ 3365467 h 8166096"/>
              <a:gd name="connsiteX12-175" fmla="*/ 2142535 w 12575059"/>
              <a:gd name="connsiteY12-176" fmla="*/ 5841967 h 8166096"/>
              <a:gd name="connsiteX13-177" fmla="*/ 8935 w 12575059"/>
              <a:gd name="connsiteY13-178" fmla="*/ 6756367 h 8166096"/>
              <a:gd name="connsiteX14-179" fmla="*/ 3056935 w 12575059"/>
              <a:gd name="connsiteY14-180" fmla="*/ 8166067 h 81660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2575059" h="8166096">
                <a:moveTo>
                  <a:pt x="3056935" y="8166067"/>
                </a:moveTo>
                <a:cubicBezTo>
                  <a:pt x="3863385" y="8159717"/>
                  <a:pt x="4492035" y="7359617"/>
                  <a:pt x="4847635" y="6718267"/>
                </a:cubicBezTo>
                <a:cubicBezTo>
                  <a:pt x="5203235" y="6076917"/>
                  <a:pt x="4784135" y="4825967"/>
                  <a:pt x="5190535" y="4317967"/>
                </a:cubicBezTo>
                <a:cubicBezTo>
                  <a:pt x="5596935" y="3809967"/>
                  <a:pt x="6663735" y="3898867"/>
                  <a:pt x="7286035" y="3670267"/>
                </a:cubicBezTo>
                <a:cubicBezTo>
                  <a:pt x="7908335" y="3441667"/>
                  <a:pt x="8498885" y="3314667"/>
                  <a:pt x="8924335" y="2946367"/>
                </a:cubicBezTo>
                <a:cubicBezTo>
                  <a:pt x="9349785" y="2578067"/>
                  <a:pt x="9233706" y="1894259"/>
                  <a:pt x="9838735" y="1460467"/>
                </a:cubicBezTo>
                <a:cubicBezTo>
                  <a:pt x="10443764" y="1026675"/>
                  <a:pt x="12374572" y="583716"/>
                  <a:pt x="12554509" y="343616"/>
                </a:cubicBezTo>
                <a:cubicBezTo>
                  <a:pt x="12734446" y="103516"/>
                  <a:pt x="11694837" y="-58325"/>
                  <a:pt x="10918358" y="19867"/>
                </a:cubicBezTo>
                <a:cubicBezTo>
                  <a:pt x="10141879" y="98059"/>
                  <a:pt x="8545472" y="521867"/>
                  <a:pt x="7895635" y="812767"/>
                </a:cubicBezTo>
                <a:cubicBezTo>
                  <a:pt x="7245798" y="1103667"/>
                  <a:pt x="7622585" y="1530317"/>
                  <a:pt x="7019335" y="1765267"/>
                </a:cubicBezTo>
                <a:cubicBezTo>
                  <a:pt x="6416085" y="2000217"/>
                  <a:pt x="5000035" y="1955767"/>
                  <a:pt x="4276135" y="2222467"/>
                </a:cubicBezTo>
                <a:cubicBezTo>
                  <a:pt x="3552235" y="2489167"/>
                  <a:pt x="3031535" y="2762217"/>
                  <a:pt x="2675935" y="3365467"/>
                </a:cubicBezTo>
                <a:cubicBezTo>
                  <a:pt x="2320335" y="3968717"/>
                  <a:pt x="2587035" y="5276817"/>
                  <a:pt x="2142535" y="5841967"/>
                </a:cubicBezTo>
                <a:cubicBezTo>
                  <a:pt x="1698035" y="6407117"/>
                  <a:pt x="-143465" y="6369017"/>
                  <a:pt x="8935" y="6756367"/>
                </a:cubicBezTo>
                <a:cubicBezTo>
                  <a:pt x="161335" y="7143717"/>
                  <a:pt x="2250485" y="8172417"/>
                  <a:pt x="3056935" y="8166067"/>
                </a:cubicBezTo>
                <a:close/>
              </a:path>
            </a:pathLst>
          </a:custGeom>
          <a:gradFill>
            <a:gsLst>
              <a:gs pos="69000">
                <a:srgbClr val="FA8033"/>
              </a:gs>
              <a:gs pos="0">
                <a:srgbClr val="FFBA3F"/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5"/>
          <p:cNvSpPr/>
          <p:nvPr/>
        </p:nvSpPr>
        <p:spPr>
          <a:xfrm>
            <a:off x="5017358" y="1005909"/>
            <a:ext cx="7698599" cy="7242994"/>
          </a:xfrm>
          <a:custGeom>
            <a:avLst/>
            <a:gdLst>
              <a:gd name="connsiteX0" fmla="*/ 7306295 w 7698599"/>
              <a:gd name="connsiteY0" fmla="*/ 402437 h 7242994"/>
              <a:gd name="connsiteX1" fmla="*/ 7306295 w 7698599"/>
              <a:gd name="connsiteY1" fmla="*/ 461431 h 7242994"/>
              <a:gd name="connsiteX2" fmla="*/ 5831456 w 7698599"/>
              <a:gd name="connsiteY2" fmla="*/ 1611805 h 7242994"/>
              <a:gd name="connsiteX3" fmla="*/ 5595482 w 7698599"/>
              <a:gd name="connsiteY3" fmla="*/ 3293121 h 7242994"/>
              <a:gd name="connsiteX4" fmla="*/ 6539379 w 7698599"/>
              <a:gd name="connsiteY4" fmla="*/ 4413998 h 7242994"/>
              <a:gd name="connsiteX5" fmla="*/ 6627869 w 7698599"/>
              <a:gd name="connsiteY5" fmla="*/ 5062927 h 7242994"/>
              <a:gd name="connsiteX6" fmla="*/ 5389004 w 7698599"/>
              <a:gd name="connsiteY6" fmla="*/ 5210411 h 7242994"/>
              <a:gd name="connsiteX7" fmla="*/ 4356617 w 7698599"/>
              <a:gd name="connsiteY7" fmla="*/ 5033431 h 7242994"/>
              <a:gd name="connsiteX8" fmla="*/ 3294733 w 7698599"/>
              <a:gd name="connsiteY8" fmla="*/ 5505379 h 7242994"/>
              <a:gd name="connsiteX9" fmla="*/ 1672411 w 7698599"/>
              <a:gd name="connsiteY9" fmla="*/ 5564373 h 7242994"/>
              <a:gd name="connsiteX10" fmla="*/ 138579 w 7698599"/>
              <a:gd name="connsiteY10" fmla="*/ 6714747 h 7242994"/>
              <a:gd name="connsiteX11" fmla="*/ 5389004 w 7698599"/>
              <a:gd name="connsiteY11" fmla="*/ 7186695 h 7242994"/>
              <a:gd name="connsiteX12" fmla="*/ 7601262 w 7698599"/>
              <a:gd name="connsiteY12" fmla="*/ 5475882 h 7242994"/>
              <a:gd name="connsiteX13" fmla="*/ 7306295 w 7698599"/>
              <a:gd name="connsiteY13" fmla="*/ 402437 h 724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698599" h="7242994">
                <a:moveTo>
                  <a:pt x="7306295" y="402437"/>
                </a:moveTo>
                <a:cubicBezTo>
                  <a:pt x="7257134" y="-433305"/>
                  <a:pt x="7552101" y="259870"/>
                  <a:pt x="7306295" y="461431"/>
                </a:cubicBezTo>
                <a:cubicBezTo>
                  <a:pt x="7060489" y="662992"/>
                  <a:pt x="6116591" y="1139857"/>
                  <a:pt x="5831456" y="1611805"/>
                </a:cubicBezTo>
                <a:cubicBezTo>
                  <a:pt x="5546320" y="2083753"/>
                  <a:pt x="5477495" y="2826089"/>
                  <a:pt x="5595482" y="3293121"/>
                </a:cubicBezTo>
                <a:cubicBezTo>
                  <a:pt x="5713469" y="3760153"/>
                  <a:pt x="6367315" y="4119030"/>
                  <a:pt x="6539379" y="4413998"/>
                </a:cubicBezTo>
                <a:cubicBezTo>
                  <a:pt x="6711443" y="4708966"/>
                  <a:pt x="6819598" y="4930192"/>
                  <a:pt x="6627869" y="5062927"/>
                </a:cubicBezTo>
                <a:cubicBezTo>
                  <a:pt x="6436140" y="5195662"/>
                  <a:pt x="5767546" y="5215327"/>
                  <a:pt x="5389004" y="5210411"/>
                </a:cubicBezTo>
                <a:cubicBezTo>
                  <a:pt x="5010462" y="5205495"/>
                  <a:pt x="4705662" y="4984270"/>
                  <a:pt x="4356617" y="5033431"/>
                </a:cubicBezTo>
                <a:cubicBezTo>
                  <a:pt x="4007572" y="5082592"/>
                  <a:pt x="3742101" y="5416889"/>
                  <a:pt x="3294733" y="5505379"/>
                </a:cubicBezTo>
                <a:cubicBezTo>
                  <a:pt x="2847365" y="5593869"/>
                  <a:pt x="2198437" y="5362812"/>
                  <a:pt x="1672411" y="5564373"/>
                </a:cubicBezTo>
                <a:cubicBezTo>
                  <a:pt x="1146385" y="5765934"/>
                  <a:pt x="-480853" y="6444360"/>
                  <a:pt x="138579" y="6714747"/>
                </a:cubicBezTo>
                <a:cubicBezTo>
                  <a:pt x="758011" y="6985134"/>
                  <a:pt x="4145223" y="7393173"/>
                  <a:pt x="5389004" y="7186695"/>
                </a:cubicBezTo>
                <a:cubicBezTo>
                  <a:pt x="6632785" y="6980217"/>
                  <a:pt x="7281714" y="6606592"/>
                  <a:pt x="7601262" y="5475882"/>
                </a:cubicBezTo>
                <a:cubicBezTo>
                  <a:pt x="7920810" y="4345172"/>
                  <a:pt x="7355456" y="1238179"/>
                  <a:pt x="7306295" y="402437"/>
                </a:cubicBezTo>
                <a:close/>
              </a:path>
            </a:pathLst>
          </a:cu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726786" y="5046063"/>
            <a:ext cx="806028" cy="806028"/>
          </a:xfrm>
          <a:prstGeom prst="ellipse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822471" y="4844556"/>
            <a:ext cx="403014" cy="403014"/>
          </a:xfrm>
          <a:prstGeom prst="ellipse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87515" y="2007028"/>
            <a:ext cx="684456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FZQingKeBenYueSongS-R-GB" panose="02000000000000000000" pitchFamily="2" charset="-122"/>
                <a:ea typeface="FZQingKeBenYueSongS-R-GB" panose="02000000000000000000" pitchFamily="2" charset="-122"/>
              </a:rPr>
              <a:t>销售技巧培训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FZQingKeBenYueSongS-R-GB" panose="02000000000000000000" pitchFamily="2" charset="-122"/>
              <a:ea typeface="FZQingKeBenYueSongS-R-GB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99562" y="3182923"/>
            <a:ext cx="6738989" cy="338554"/>
          </a:xfrm>
          <a:prstGeom prst="rect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8400000" scaled="0"/>
          </a:gradFill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rPr>
              <a:t>MARKETING SKILLS TRAINING</a:t>
            </a:r>
            <a:endParaRPr lang="zh-CN" altLang="en-US" sz="16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10" name="矩形: 圆角 23"/>
          <p:cNvSpPr/>
          <p:nvPr/>
        </p:nvSpPr>
        <p:spPr>
          <a:xfrm rot="10800000" flipV="1">
            <a:off x="2183311" y="4777137"/>
            <a:ext cx="2344358" cy="405033"/>
          </a:xfrm>
          <a:prstGeom prst="roundRect">
            <a:avLst>
              <a:gd name="adj" fmla="val 50000"/>
            </a:avLst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4267" y="4810376"/>
            <a:ext cx="2022446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XXX</a:t>
            </a:r>
            <a:endParaRPr lang="en-US" altLang="zh-CN" sz="16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ea"/>
              <a:sym typeface="OPPOSans R" panose="00020600040101010101" pitchFamily="18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2160646" y="3781211"/>
            <a:ext cx="6661825" cy="58386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0;p28"/>
          <p:cNvSpPr/>
          <p:nvPr/>
        </p:nvSpPr>
        <p:spPr>
          <a:xfrm>
            <a:off x="3580326" y="2650901"/>
            <a:ext cx="2446986" cy="2871989"/>
          </a:xfrm>
          <a:custGeom>
            <a:avLst/>
            <a:gdLst/>
            <a:ahLst/>
            <a:cxnLst/>
            <a:rect l="l" t="t" r="r" b="b"/>
            <a:pathLst>
              <a:path w="2446986" h="2871989" extrusionOk="0">
                <a:moveTo>
                  <a:pt x="0" y="0"/>
                </a:moveTo>
                <a:lnTo>
                  <a:pt x="2446986" y="0"/>
                </a:lnTo>
                <a:lnTo>
                  <a:pt x="2446986" y="2871989"/>
                </a:lnTo>
                <a:lnTo>
                  <a:pt x="0" y="2871989"/>
                </a:lnTo>
                <a:close/>
              </a:path>
            </a:pathLst>
          </a:custGeom>
          <a:blipFill>
            <a:blip r:embed="rId1"/>
            <a:stretch>
              <a:fillRect t="-6834" b="-6834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Google Shape;181;p28"/>
          <p:cNvSpPr/>
          <p:nvPr/>
        </p:nvSpPr>
        <p:spPr>
          <a:xfrm>
            <a:off x="9392991" y="2376151"/>
            <a:ext cx="2446986" cy="2871989"/>
          </a:xfrm>
          <a:custGeom>
            <a:avLst/>
            <a:gdLst/>
            <a:ahLst/>
            <a:cxnLst/>
            <a:rect l="l" t="t" r="r" b="b"/>
            <a:pathLst>
              <a:path w="2446986" h="2871989" extrusionOk="0">
                <a:moveTo>
                  <a:pt x="0" y="0"/>
                </a:moveTo>
                <a:lnTo>
                  <a:pt x="2446986" y="0"/>
                </a:lnTo>
                <a:lnTo>
                  <a:pt x="2446986" y="2871989"/>
                </a:lnTo>
                <a:lnTo>
                  <a:pt x="0" y="2871989"/>
                </a:lnTo>
                <a:close/>
              </a:path>
            </a:pathLst>
          </a:custGeom>
          <a:blipFill>
            <a:blip r:embed="rId2"/>
            <a:stretch>
              <a:fillRect t="-3145" b="-3145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182;p28"/>
          <p:cNvSpPr/>
          <p:nvPr/>
        </p:nvSpPr>
        <p:spPr>
          <a:xfrm>
            <a:off x="6486658" y="940157"/>
            <a:ext cx="2446986" cy="2871989"/>
          </a:xfrm>
          <a:custGeom>
            <a:avLst/>
            <a:gdLst/>
            <a:ahLst/>
            <a:cxnLst/>
            <a:rect l="l" t="t" r="r" b="b"/>
            <a:pathLst>
              <a:path w="2446986" h="2871989" extrusionOk="0">
                <a:moveTo>
                  <a:pt x="0" y="0"/>
                </a:moveTo>
                <a:lnTo>
                  <a:pt x="2446986" y="0"/>
                </a:lnTo>
                <a:lnTo>
                  <a:pt x="2446986" y="2871989"/>
                </a:lnTo>
                <a:lnTo>
                  <a:pt x="0" y="2871989"/>
                </a:lnTo>
                <a:close/>
              </a:path>
            </a:pathLst>
          </a:custGeom>
          <a:blipFill>
            <a:blip r:embed="rId3"/>
            <a:stretch>
              <a:fillRect l="-45421" r="-45421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Google Shape;185;p28"/>
          <p:cNvSpPr/>
          <p:nvPr/>
        </p:nvSpPr>
        <p:spPr>
          <a:xfrm>
            <a:off x="3580325" y="2230681"/>
            <a:ext cx="2446986" cy="4202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" name="Google Shape;186;p28"/>
          <p:cNvSpPr/>
          <p:nvPr/>
        </p:nvSpPr>
        <p:spPr>
          <a:xfrm>
            <a:off x="6486658" y="3812145"/>
            <a:ext cx="2446986" cy="420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" name="Google Shape;187;p28"/>
          <p:cNvSpPr/>
          <p:nvPr/>
        </p:nvSpPr>
        <p:spPr>
          <a:xfrm>
            <a:off x="9392991" y="1955931"/>
            <a:ext cx="2446986" cy="4202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565114" y="2124028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在这添加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Google Shape;86;p19"/>
          <p:cNvSpPr txBox="1"/>
          <p:nvPr/>
        </p:nvSpPr>
        <p:spPr>
          <a:xfrm>
            <a:off x="28338" y="1600311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accent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352023" y="3680037"/>
            <a:ext cx="2859969" cy="1613631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r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4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0"/>
          <p:cNvSpPr/>
          <p:nvPr/>
        </p:nvSpPr>
        <p:spPr>
          <a:xfrm>
            <a:off x="6991807" y="3298377"/>
            <a:ext cx="3463447" cy="3644711"/>
          </a:xfrm>
          <a:custGeom>
            <a:avLst/>
            <a:gdLst>
              <a:gd name="connsiteX0" fmla="*/ 1731724 w 3463447"/>
              <a:gd name="connsiteY0" fmla="*/ 0 h 3644711"/>
              <a:gd name="connsiteX1" fmla="*/ 1830674 w 3463447"/>
              <a:gd name="connsiteY1" fmla="*/ 64406 h 3644711"/>
              <a:gd name="connsiteX2" fmla="*/ 3453462 w 3463447"/>
              <a:gd name="connsiteY2" fmla="*/ 3492779 h 3644711"/>
              <a:gd name="connsiteX3" fmla="*/ 3354512 w 3463447"/>
              <a:gd name="connsiteY3" fmla="*/ 3644711 h 3644711"/>
              <a:gd name="connsiteX4" fmla="*/ 108937 w 3463447"/>
              <a:gd name="connsiteY4" fmla="*/ 3644711 h 3644711"/>
              <a:gd name="connsiteX5" fmla="*/ 9986 w 3463447"/>
              <a:gd name="connsiteY5" fmla="*/ 3492779 h 3644711"/>
              <a:gd name="connsiteX6" fmla="*/ 1632774 w 3463447"/>
              <a:gd name="connsiteY6" fmla="*/ 64406 h 3644711"/>
              <a:gd name="connsiteX7" fmla="*/ 1731724 w 3463447"/>
              <a:gd name="connsiteY7" fmla="*/ 0 h 3644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63447" h="3644711">
                <a:moveTo>
                  <a:pt x="1731724" y="0"/>
                </a:moveTo>
                <a:cubicBezTo>
                  <a:pt x="1771305" y="0"/>
                  <a:pt x="1810885" y="21469"/>
                  <a:pt x="1830674" y="64406"/>
                </a:cubicBezTo>
                <a:cubicBezTo>
                  <a:pt x="1830674" y="64406"/>
                  <a:pt x="1830674" y="64406"/>
                  <a:pt x="3453462" y="3492779"/>
                </a:cubicBezTo>
                <a:cubicBezTo>
                  <a:pt x="3486446" y="3558837"/>
                  <a:pt x="3433672" y="3644711"/>
                  <a:pt x="3354512" y="3644711"/>
                </a:cubicBezTo>
                <a:cubicBezTo>
                  <a:pt x="3354512" y="3644711"/>
                  <a:pt x="3354512" y="3644711"/>
                  <a:pt x="108937" y="3644711"/>
                </a:cubicBezTo>
                <a:cubicBezTo>
                  <a:pt x="29776" y="3644711"/>
                  <a:pt x="-22998" y="3558837"/>
                  <a:pt x="9986" y="3492779"/>
                </a:cubicBezTo>
                <a:cubicBezTo>
                  <a:pt x="9986" y="3492779"/>
                  <a:pt x="9986" y="3492779"/>
                  <a:pt x="1632774" y="64406"/>
                </a:cubicBezTo>
                <a:cubicBezTo>
                  <a:pt x="1652564" y="21469"/>
                  <a:pt x="1692144" y="0"/>
                  <a:pt x="1731724" y="0"/>
                </a:cubicBezTo>
                <a:close/>
              </a:path>
            </a:pathLst>
          </a:custGeom>
          <a:blipFill>
            <a:blip r:embed="rId1"/>
            <a:stretch>
              <a:fillRect t="-11505" b="-11505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任意形状 11"/>
          <p:cNvSpPr/>
          <p:nvPr/>
        </p:nvSpPr>
        <p:spPr>
          <a:xfrm>
            <a:off x="4191648" y="3077502"/>
            <a:ext cx="3463447" cy="3644711"/>
          </a:xfrm>
          <a:custGeom>
            <a:avLst/>
            <a:gdLst>
              <a:gd name="connsiteX0" fmla="*/ 108936 w 3463447"/>
              <a:gd name="connsiteY0" fmla="*/ 0 h 3644711"/>
              <a:gd name="connsiteX1" fmla="*/ 3354511 w 3463447"/>
              <a:gd name="connsiteY1" fmla="*/ 0 h 3644711"/>
              <a:gd name="connsiteX2" fmla="*/ 3453462 w 3463447"/>
              <a:gd name="connsiteY2" fmla="*/ 151932 h 3644711"/>
              <a:gd name="connsiteX3" fmla="*/ 1830674 w 3463447"/>
              <a:gd name="connsiteY3" fmla="*/ 3580305 h 3644711"/>
              <a:gd name="connsiteX4" fmla="*/ 1632774 w 3463447"/>
              <a:gd name="connsiteY4" fmla="*/ 3580305 h 3644711"/>
              <a:gd name="connsiteX5" fmla="*/ 9986 w 3463447"/>
              <a:gd name="connsiteY5" fmla="*/ 151932 h 3644711"/>
              <a:gd name="connsiteX6" fmla="*/ 108936 w 3463447"/>
              <a:gd name="connsiteY6" fmla="*/ 0 h 3644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3447" h="3644711">
                <a:moveTo>
                  <a:pt x="108936" y="0"/>
                </a:moveTo>
                <a:cubicBezTo>
                  <a:pt x="108936" y="0"/>
                  <a:pt x="108936" y="0"/>
                  <a:pt x="3354511" y="0"/>
                </a:cubicBezTo>
                <a:cubicBezTo>
                  <a:pt x="3433672" y="0"/>
                  <a:pt x="3486446" y="85875"/>
                  <a:pt x="3453462" y="151932"/>
                </a:cubicBezTo>
                <a:cubicBezTo>
                  <a:pt x="3453462" y="151932"/>
                  <a:pt x="3453462" y="151932"/>
                  <a:pt x="1830674" y="3580305"/>
                </a:cubicBezTo>
                <a:cubicBezTo>
                  <a:pt x="1791094" y="3666180"/>
                  <a:pt x="1672353" y="3666180"/>
                  <a:pt x="1632774" y="3580305"/>
                </a:cubicBezTo>
                <a:cubicBezTo>
                  <a:pt x="1632774" y="3580305"/>
                  <a:pt x="1632774" y="3580305"/>
                  <a:pt x="9986" y="151932"/>
                </a:cubicBezTo>
                <a:cubicBezTo>
                  <a:pt x="-22998" y="85875"/>
                  <a:pt x="29776" y="0"/>
                  <a:pt x="108936" y="0"/>
                </a:cubicBezTo>
                <a:close/>
              </a:path>
            </a:pathLst>
          </a:custGeom>
          <a:blipFill>
            <a:blip r:embed="rId2"/>
            <a:stretch>
              <a:fillRect l="-22189" r="-22189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任意形状 12"/>
          <p:cNvSpPr/>
          <p:nvPr/>
        </p:nvSpPr>
        <p:spPr>
          <a:xfrm>
            <a:off x="1391489" y="3298377"/>
            <a:ext cx="3463447" cy="3644711"/>
          </a:xfrm>
          <a:custGeom>
            <a:avLst/>
            <a:gdLst>
              <a:gd name="connsiteX0" fmla="*/ 1731724 w 3463447"/>
              <a:gd name="connsiteY0" fmla="*/ 0 h 3644711"/>
              <a:gd name="connsiteX1" fmla="*/ 1830674 w 3463447"/>
              <a:gd name="connsiteY1" fmla="*/ 64406 h 3644711"/>
              <a:gd name="connsiteX2" fmla="*/ 3453462 w 3463447"/>
              <a:gd name="connsiteY2" fmla="*/ 3492779 h 3644711"/>
              <a:gd name="connsiteX3" fmla="*/ 3354512 w 3463447"/>
              <a:gd name="connsiteY3" fmla="*/ 3644711 h 3644711"/>
              <a:gd name="connsiteX4" fmla="*/ 108937 w 3463447"/>
              <a:gd name="connsiteY4" fmla="*/ 3644711 h 3644711"/>
              <a:gd name="connsiteX5" fmla="*/ 9986 w 3463447"/>
              <a:gd name="connsiteY5" fmla="*/ 3492779 h 3644711"/>
              <a:gd name="connsiteX6" fmla="*/ 1632774 w 3463447"/>
              <a:gd name="connsiteY6" fmla="*/ 64406 h 3644711"/>
              <a:gd name="connsiteX7" fmla="*/ 1731724 w 3463447"/>
              <a:gd name="connsiteY7" fmla="*/ 0 h 3644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63447" h="3644711">
                <a:moveTo>
                  <a:pt x="1731724" y="0"/>
                </a:moveTo>
                <a:cubicBezTo>
                  <a:pt x="1771305" y="0"/>
                  <a:pt x="1810885" y="21469"/>
                  <a:pt x="1830674" y="64406"/>
                </a:cubicBezTo>
                <a:cubicBezTo>
                  <a:pt x="1830674" y="64406"/>
                  <a:pt x="1830674" y="64406"/>
                  <a:pt x="3453462" y="3492779"/>
                </a:cubicBezTo>
                <a:cubicBezTo>
                  <a:pt x="3486446" y="3558837"/>
                  <a:pt x="3433672" y="3644711"/>
                  <a:pt x="3354512" y="3644711"/>
                </a:cubicBezTo>
                <a:cubicBezTo>
                  <a:pt x="3354512" y="3644711"/>
                  <a:pt x="3354512" y="3644711"/>
                  <a:pt x="108937" y="3644711"/>
                </a:cubicBezTo>
                <a:cubicBezTo>
                  <a:pt x="29776" y="3644711"/>
                  <a:pt x="-22998" y="3558837"/>
                  <a:pt x="9986" y="3492779"/>
                </a:cubicBezTo>
                <a:cubicBezTo>
                  <a:pt x="9986" y="3492779"/>
                  <a:pt x="9986" y="3492779"/>
                  <a:pt x="1632774" y="64406"/>
                </a:cubicBezTo>
                <a:cubicBezTo>
                  <a:pt x="1652564" y="21469"/>
                  <a:pt x="1692144" y="0"/>
                  <a:pt x="1731724" y="0"/>
                </a:cubicBezTo>
                <a:close/>
              </a:path>
            </a:pathLst>
          </a:custGeom>
          <a:blipFill>
            <a:blip r:embed="rId3"/>
            <a:stretch>
              <a:fillRect t="-21270" b="-21270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5" name="Group 45"/>
          <p:cNvGrpSpPr/>
          <p:nvPr/>
        </p:nvGrpSpPr>
        <p:grpSpPr>
          <a:xfrm>
            <a:off x="6196785" y="2275309"/>
            <a:ext cx="1800200" cy="383610"/>
            <a:chOff x="12808681" y="9666312"/>
            <a:chExt cx="5068776" cy="1080120"/>
          </a:xfrm>
        </p:grpSpPr>
        <p:sp>
          <p:nvSpPr>
            <p:cNvPr id="6" name="Rounded Rectangle 10"/>
            <p:cNvSpPr/>
            <p:nvPr/>
          </p:nvSpPr>
          <p:spPr>
            <a:xfrm>
              <a:off x="12808681" y="9666312"/>
              <a:ext cx="5068776" cy="108012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495300" sx="111000" sy="11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FIND MORE</a:t>
              </a:r>
              <a:endParaRPr lang="en-US" sz="1200" dirty="0"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7" name="Freeform 166"/>
            <p:cNvSpPr/>
            <p:nvPr/>
          </p:nvSpPr>
          <p:spPr bwMode="auto">
            <a:xfrm>
              <a:off x="16797337" y="10013844"/>
              <a:ext cx="207931" cy="385057"/>
            </a:xfrm>
            <a:custGeom>
              <a:avLst/>
              <a:gdLst>
                <a:gd name="T0" fmla="*/ 6 w 187"/>
                <a:gd name="T1" fmla="*/ 321 h 346"/>
                <a:gd name="T2" fmla="*/ 6 w 187"/>
                <a:gd name="T3" fmla="*/ 341 h 346"/>
                <a:gd name="T4" fmla="*/ 25 w 187"/>
                <a:gd name="T5" fmla="*/ 341 h 346"/>
                <a:gd name="T6" fmla="*/ 182 w 187"/>
                <a:gd name="T7" fmla="*/ 183 h 346"/>
                <a:gd name="T8" fmla="*/ 182 w 187"/>
                <a:gd name="T9" fmla="*/ 163 h 346"/>
                <a:gd name="T10" fmla="*/ 25 w 187"/>
                <a:gd name="T11" fmla="*/ 5 h 346"/>
                <a:gd name="T12" fmla="*/ 6 w 187"/>
                <a:gd name="T13" fmla="*/ 5 h 346"/>
                <a:gd name="T14" fmla="*/ 6 w 187"/>
                <a:gd name="T15" fmla="*/ 25 h 346"/>
                <a:gd name="T16" fmla="*/ 149 w 187"/>
                <a:gd name="T17" fmla="*/ 173 h 346"/>
                <a:gd name="T18" fmla="*/ 6 w 187"/>
                <a:gd name="T19" fmla="*/ 32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346">
                  <a:moveTo>
                    <a:pt x="6" y="321"/>
                  </a:moveTo>
                  <a:cubicBezTo>
                    <a:pt x="0" y="327"/>
                    <a:pt x="0" y="335"/>
                    <a:pt x="6" y="341"/>
                  </a:cubicBezTo>
                  <a:cubicBezTo>
                    <a:pt x="11" y="346"/>
                    <a:pt x="20" y="346"/>
                    <a:pt x="25" y="34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87" y="177"/>
                    <a:pt x="187" y="169"/>
                    <a:pt x="182" y="16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0" y="0"/>
                    <a:pt x="11" y="0"/>
                    <a:pt x="6" y="5"/>
                  </a:cubicBezTo>
                  <a:cubicBezTo>
                    <a:pt x="0" y="10"/>
                    <a:pt x="0" y="19"/>
                    <a:pt x="6" y="25"/>
                  </a:cubicBezTo>
                  <a:cubicBezTo>
                    <a:pt x="149" y="173"/>
                    <a:pt x="149" y="173"/>
                    <a:pt x="149" y="173"/>
                  </a:cubicBezTo>
                  <a:lnTo>
                    <a:pt x="6" y="32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700" dirty="0"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943957" y="170429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Google Shape;86;p19"/>
          <p:cNvSpPr txBox="1"/>
          <p:nvPr/>
        </p:nvSpPr>
        <p:spPr>
          <a:xfrm>
            <a:off x="943957" y="1270024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0" name="TextBox 24"/>
          <p:cNvSpPr txBox="1"/>
          <p:nvPr/>
        </p:nvSpPr>
        <p:spPr>
          <a:xfrm>
            <a:off x="6196785" y="1082420"/>
            <a:ext cx="5197154" cy="82347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2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37758" y="2113844"/>
            <a:ext cx="616333" cy="113692"/>
            <a:chOff x="2876676" y="1905113"/>
            <a:chExt cx="1064747" cy="196409"/>
          </a:xfrm>
        </p:grpSpPr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2876676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1204 w 1820"/>
                <a:gd name="T11" fmla="*/ 501 h 1820"/>
                <a:gd name="T12" fmla="*/ 1062 w 1820"/>
                <a:gd name="T13" fmla="*/ 501 h 1820"/>
                <a:gd name="T14" fmla="*/ 1005 w 1820"/>
                <a:gd name="T15" fmla="*/ 552 h 1820"/>
                <a:gd name="T16" fmla="*/ 1005 w 1820"/>
                <a:gd name="T17" fmla="*/ 697 h 1820"/>
                <a:gd name="T18" fmla="*/ 1204 w 1820"/>
                <a:gd name="T19" fmla="*/ 697 h 1820"/>
                <a:gd name="T20" fmla="*/ 1180 w 1820"/>
                <a:gd name="T21" fmla="*/ 910 h 1820"/>
                <a:gd name="T22" fmla="*/ 1004 w 1820"/>
                <a:gd name="T23" fmla="*/ 910 h 1820"/>
                <a:gd name="T24" fmla="*/ 1004 w 1820"/>
                <a:gd name="T25" fmla="*/ 1540 h 1820"/>
                <a:gd name="T26" fmla="*/ 743 w 1820"/>
                <a:gd name="T27" fmla="*/ 1540 h 1820"/>
                <a:gd name="T28" fmla="*/ 743 w 1820"/>
                <a:gd name="T29" fmla="*/ 909 h 1820"/>
                <a:gd name="T30" fmla="*/ 616 w 1820"/>
                <a:gd name="T31" fmla="*/ 909 h 1820"/>
                <a:gd name="T32" fmla="*/ 616 w 1820"/>
                <a:gd name="T33" fmla="*/ 697 h 1820"/>
                <a:gd name="T34" fmla="*/ 743 w 1820"/>
                <a:gd name="T35" fmla="*/ 697 h 1820"/>
                <a:gd name="T36" fmla="*/ 743 w 1820"/>
                <a:gd name="T37" fmla="*/ 524 h 1820"/>
                <a:gd name="T38" fmla="*/ 1011 w 1820"/>
                <a:gd name="T39" fmla="*/ 280 h 1820"/>
                <a:gd name="T40" fmla="*/ 1204 w 1820"/>
                <a:gd name="T41" fmla="*/ 280 h 1820"/>
                <a:gd name="T42" fmla="*/ 1204 w 1820"/>
                <a:gd name="T43" fmla="*/ 501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1204" y="501"/>
                  </a:moveTo>
                  <a:cubicBezTo>
                    <a:pt x="1062" y="501"/>
                    <a:pt x="1062" y="501"/>
                    <a:pt x="1062" y="501"/>
                  </a:cubicBezTo>
                  <a:cubicBezTo>
                    <a:pt x="1034" y="501"/>
                    <a:pt x="1005" y="530"/>
                    <a:pt x="1005" y="552"/>
                  </a:cubicBezTo>
                  <a:cubicBezTo>
                    <a:pt x="1005" y="697"/>
                    <a:pt x="1005" y="697"/>
                    <a:pt x="1005" y="697"/>
                  </a:cubicBezTo>
                  <a:cubicBezTo>
                    <a:pt x="1204" y="697"/>
                    <a:pt x="1204" y="697"/>
                    <a:pt x="1204" y="697"/>
                  </a:cubicBezTo>
                  <a:cubicBezTo>
                    <a:pt x="1196" y="808"/>
                    <a:pt x="1180" y="910"/>
                    <a:pt x="1180" y="910"/>
                  </a:cubicBezTo>
                  <a:cubicBezTo>
                    <a:pt x="1004" y="910"/>
                    <a:pt x="1004" y="910"/>
                    <a:pt x="1004" y="910"/>
                  </a:cubicBezTo>
                  <a:cubicBezTo>
                    <a:pt x="1004" y="1540"/>
                    <a:pt x="1004" y="1540"/>
                    <a:pt x="1004" y="1540"/>
                  </a:cubicBezTo>
                  <a:cubicBezTo>
                    <a:pt x="743" y="1540"/>
                    <a:pt x="743" y="1540"/>
                    <a:pt x="743" y="1540"/>
                  </a:cubicBezTo>
                  <a:cubicBezTo>
                    <a:pt x="743" y="909"/>
                    <a:pt x="743" y="909"/>
                    <a:pt x="743" y="909"/>
                  </a:cubicBezTo>
                  <a:cubicBezTo>
                    <a:pt x="616" y="909"/>
                    <a:pt x="616" y="909"/>
                    <a:pt x="616" y="909"/>
                  </a:cubicBezTo>
                  <a:cubicBezTo>
                    <a:pt x="616" y="697"/>
                    <a:pt x="616" y="697"/>
                    <a:pt x="616" y="697"/>
                  </a:cubicBezTo>
                  <a:cubicBezTo>
                    <a:pt x="743" y="697"/>
                    <a:pt x="743" y="697"/>
                    <a:pt x="743" y="697"/>
                  </a:cubicBezTo>
                  <a:cubicBezTo>
                    <a:pt x="743" y="524"/>
                    <a:pt x="743" y="524"/>
                    <a:pt x="743" y="524"/>
                  </a:cubicBezTo>
                  <a:cubicBezTo>
                    <a:pt x="743" y="492"/>
                    <a:pt x="737" y="280"/>
                    <a:pt x="1011" y="280"/>
                  </a:cubicBezTo>
                  <a:cubicBezTo>
                    <a:pt x="1204" y="280"/>
                    <a:pt x="1204" y="280"/>
                    <a:pt x="1204" y="280"/>
                  </a:cubicBezTo>
                  <a:cubicBezTo>
                    <a:pt x="1204" y="501"/>
                    <a:pt x="1204" y="501"/>
                    <a:pt x="1204" y="5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165932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1411 w 1820"/>
                <a:gd name="T11" fmla="*/ 653 h 1820"/>
                <a:gd name="T12" fmla="*/ 1412 w 1820"/>
                <a:gd name="T13" fmla="*/ 686 h 1820"/>
                <a:gd name="T14" fmla="*/ 677 w 1820"/>
                <a:gd name="T15" fmla="*/ 1422 h 1820"/>
                <a:gd name="T16" fmla="*/ 280 w 1820"/>
                <a:gd name="T17" fmla="*/ 1306 h 1820"/>
                <a:gd name="T18" fmla="*/ 342 w 1820"/>
                <a:gd name="T19" fmla="*/ 1309 h 1820"/>
                <a:gd name="T20" fmla="*/ 663 w 1820"/>
                <a:gd name="T21" fmla="*/ 1199 h 1820"/>
                <a:gd name="T22" fmla="*/ 422 w 1820"/>
                <a:gd name="T23" fmla="*/ 1019 h 1820"/>
                <a:gd name="T24" fmla="*/ 470 w 1820"/>
                <a:gd name="T25" fmla="*/ 1024 h 1820"/>
                <a:gd name="T26" fmla="*/ 538 w 1820"/>
                <a:gd name="T27" fmla="*/ 1015 h 1820"/>
                <a:gd name="T28" fmla="*/ 331 w 1820"/>
                <a:gd name="T29" fmla="*/ 761 h 1820"/>
                <a:gd name="T30" fmla="*/ 331 w 1820"/>
                <a:gd name="T31" fmla="*/ 758 h 1820"/>
                <a:gd name="T32" fmla="*/ 448 w 1820"/>
                <a:gd name="T33" fmla="*/ 790 h 1820"/>
                <a:gd name="T34" fmla="*/ 333 w 1820"/>
                <a:gd name="T35" fmla="*/ 575 h 1820"/>
                <a:gd name="T36" fmla="*/ 368 w 1820"/>
                <a:gd name="T37" fmla="*/ 445 h 1820"/>
                <a:gd name="T38" fmla="*/ 901 w 1820"/>
                <a:gd name="T39" fmla="*/ 715 h 1820"/>
                <a:gd name="T40" fmla="*/ 894 w 1820"/>
                <a:gd name="T41" fmla="*/ 656 h 1820"/>
                <a:gd name="T42" fmla="*/ 1153 w 1820"/>
                <a:gd name="T43" fmla="*/ 398 h 1820"/>
                <a:gd name="T44" fmla="*/ 1341 w 1820"/>
                <a:gd name="T45" fmla="*/ 480 h 1820"/>
                <a:gd name="T46" fmla="*/ 1505 w 1820"/>
                <a:gd name="T47" fmla="*/ 417 h 1820"/>
                <a:gd name="T48" fmla="*/ 1392 w 1820"/>
                <a:gd name="T49" fmla="*/ 560 h 1820"/>
                <a:gd name="T50" fmla="*/ 1540 w 1820"/>
                <a:gd name="T51" fmla="*/ 519 h 1820"/>
                <a:gd name="T52" fmla="*/ 1411 w 1820"/>
                <a:gd name="T53" fmla="*/ 653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1411" y="653"/>
                  </a:moveTo>
                  <a:cubicBezTo>
                    <a:pt x="1412" y="664"/>
                    <a:pt x="1412" y="675"/>
                    <a:pt x="1412" y="686"/>
                  </a:cubicBezTo>
                  <a:cubicBezTo>
                    <a:pt x="1412" y="1028"/>
                    <a:pt x="1152" y="1422"/>
                    <a:pt x="677" y="1422"/>
                  </a:cubicBezTo>
                  <a:cubicBezTo>
                    <a:pt x="531" y="1422"/>
                    <a:pt x="395" y="1379"/>
                    <a:pt x="280" y="1306"/>
                  </a:cubicBezTo>
                  <a:cubicBezTo>
                    <a:pt x="301" y="1308"/>
                    <a:pt x="321" y="1309"/>
                    <a:pt x="342" y="1309"/>
                  </a:cubicBezTo>
                  <a:cubicBezTo>
                    <a:pt x="463" y="1309"/>
                    <a:pt x="575" y="1268"/>
                    <a:pt x="663" y="1199"/>
                  </a:cubicBezTo>
                  <a:cubicBezTo>
                    <a:pt x="550" y="1197"/>
                    <a:pt x="454" y="1122"/>
                    <a:pt x="422" y="1019"/>
                  </a:cubicBezTo>
                  <a:cubicBezTo>
                    <a:pt x="437" y="1022"/>
                    <a:pt x="453" y="1024"/>
                    <a:pt x="470" y="1024"/>
                  </a:cubicBezTo>
                  <a:cubicBezTo>
                    <a:pt x="494" y="1024"/>
                    <a:pt x="517" y="1021"/>
                    <a:pt x="538" y="1015"/>
                  </a:cubicBezTo>
                  <a:cubicBezTo>
                    <a:pt x="420" y="991"/>
                    <a:pt x="331" y="886"/>
                    <a:pt x="331" y="761"/>
                  </a:cubicBezTo>
                  <a:cubicBezTo>
                    <a:pt x="331" y="760"/>
                    <a:pt x="331" y="759"/>
                    <a:pt x="331" y="758"/>
                  </a:cubicBezTo>
                  <a:cubicBezTo>
                    <a:pt x="366" y="777"/>
                    <a:pt x="406" y="789"/>
                    <a:pt x="448" y="790"/>
                  </a:cubicBezTo>
                  <a:cubicBezTo>
                    <a:pt x="379" y="744"/>
                    <a:pt x="333" y="665"/>
                    <a:pt x="333" y="575"/>
                  </a:cubicBezTo>
                  <a:cubicBezTo>
                    <a:pt x="333" y="528"/>
                    <a:pt x="346" y="483"/>
                    <a:pt x="368" y="445"/>
                  </a:cubicBezTo>
                  <a:cubicBezTo>
                    <a:pt x="496" y="602"/>
                    <a:pt x="686" y="705"/>
                    <a:pt x="901" y="715"/>
                  </a:cubicBezTo>
                  <a:cubicBezTo>
                    <a:pt x="896" y="696"/>
                    <a:pt x="894" y="677"/>
                    <a:pt x="894" y="656"/>
                  </a:cubicBezTo>
                  <a:cubicBezTo>
                    <a:pt x="894" y="514"/>
                    <a:pt x="1010" y="398"/>
                    <a:pt x="1153" y="398"/>
                  </a:cubicBezTo>
                  <a:cubicBezTo>
                    <a:pt x="1227" y="398"/>
                    <a:pt x="1294" y="429"/>
                    <a:pt x="1341" y="480"/>
                  </a:cubicBezTo>
                  <a:cubicBezTo>
                    <a:pt x="1400" y="468"/>
                    <a:pt x="1456" y="446"/>
                    <a:pt x="1505" y="417"/>
                  </a:cubicBezTo>
                  <a:cubicBezTo>
                    <a:pt x="1486" y="477"/>
                    <a:pt x="1445" y="528"/>
                    <a:pt x="1392" y="560"/>
                  </a:cubicBezTo>
                  <a:cubicBezTo>
                    <a:pt x="1444" y="554"/>
                    <a:pt x="1494" y="540"/>
                    <a:pt x="1540" y="519"/>
                  </a:cubicBezTo>
                  <a:cubicBezTo>
                    <a:pt x="1506" y="571"/>
                    <a:pt x="1462" y="616"/>
                    <a:pt x="1411" y="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744444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566 w 1820"/>
                <a:gd name="T11" fmla="*/ 1512 h 1820"/>
                <a:gd name="T12" fmla="*/ 296 w 1820"/>
                <a:gd name="T13" fmla="*/ 1512 h 1820"/>
                <a:gd name="T14" fmla="*/ 296 w 1820"/>
                <a:gd name="T15" fmla="*/ 699 h 1820"/>
                <a:gd name="T16" fmla="*/ 566 w 1820"/>
                <a:gd name="T17" fmla="*/ 699 h 1820"/>
                <a:gd name="T18" fmla="*/ 566 w 1820"/>
                <a:gd name="T19" fmla="*/ 1512 h 1820"/>
                <a:gd name="T20" fmla="*/ 431 w 1820"/>
                <a:gd name="T21" fmla="*/ 589 h 1820"/>
                <a:gd name="T22" fmla="*/ 430 w 1820"/>
                <a:gd name="T23" fmla="*/ 589 h 1820"/>
                <a:gd name="T24" fmla="*/ 280 w 1820"/>
                <a:gd name="T25" fmla="*/ 448 h 1820"/>
                <a:gd name="T26" fmla="*/ 433 w 1820"/>
                <a:gd name="T27" fmla="*/ 308 h 1820"/>
                <a:gd name="T28" fmla="*/ 584 w 1820"/>
                <a:gd name="T29" fmla="*/ 448 h 1820"/>
                <a:gd name="T30" fmla="*/ 431 w 1820"/>
                <a:gd name="T31" fmla="*/ 589 h 1820"/>
                <a:gd name="T32" fmla="*/ 1540 w 1820"/>
                <a:gd name="T33" fmla="*/ 1512 h 1820"/>
                <a:gd name="T34" fmla="*/ 1270 w 1820"/>
                <a:gd name="T35" fmla="*/ 1512 h 1820"/>
                <a:gd name="T36" fmla="*/ 1270 w 1820"/>
                <a:gd name="T37" fmla="*/ 1077 h 1820"/>
                <a:gd name="T38" fmla="*/ 1133 w 1820"/>
                <a:gd name="T39" fmla="*/ 894 h 1820"/>
                <a:gd name="T40" fmla="*/ 995 w 1820"/>
                <a:gd name="T41" fmla="*/ 992 h 1820"/>
                <a:gd name="T42" fmla="*/ 986 w 1820"/>
                <a:gd name="T43" fmla="*/ 1058 h 1820"/>
                <a:gd name="T44" fmla="*/ 986 w 1820"/>
                <a:gd name="T45" fmla="*/ 1512 h 1820"/>
                <a:gd name="T46" fmla="*/ 716 w 1820"/>
                <a:gd name="T47" fmla="*/ 1512 h 1820"/>
                <a:gd name="T48" fmla="*/ 716 w 1820"/>
                <a:gd name="T49" fmla="*/ 699 h 1820"/>
                <a:gd name="T50" fmla="*/ 986 w 1820"/>
                <a:gd name="T51" fmla="*/ 699 h 1820"/>
                <a:gd name="T52" fmla="*/ 986 w 1820"/>
                <a:gd name="T53" fmla="*/ 815 h 1820"/>
                <a:gd name="T54" fmla="*/ 1229 w 1820"/>
                <a:gd name="T55" fmla="*/ 680 h 1820"/>
                <a:gd name="T56" fmla="*/ 1540 w 1820"/>
                <a:gd name="T57" fmla="*/ 1046 h 1820"/>
                <a:gd name="T58" fmla="*/ 1540 w 1820"/>
                <a:gd name="T59" fmla="*/ 1512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566" y="1512"/>
                  </a:moveTo>
                  <a:cubicBezTo>
                    <a:pt x="296" y="1512"/>
                    <a:pt x="296" y="1512"/>
                    <a:pt x="296" y="1512"/>
                  </a:cubicBezTo>
                  <a:cubicBezTo>
                    <a:pt x="296" y="699"/>
                    <a:pt x="296" y="699"/>
                    <a:pt x="296" y="699"/>
                  </a:cubicBezTo>
                  <a:cubicBezTo>
                    <a:pt x="566" y="699"/>
                    <a:pt x="566" y="699"/>
                    <a:pt x="566" y="699"/>
                  </a:cubicBezTo>
                  <a:lnTo>
                    <a:pt x="566" y="1512"/>
                  </a:lnTo>
                  <a:close/>
                  <a:moveTo>
                    <a:pt x="431" y="589"/>
                  </a:moveTo>
                  <a:cubicBezTo>
                    <a:pt x="430" y="589"/>
                    <a:pt x="430" y="589"/>
                    <a:pt x="430" y="589"/>
                  </a:cubicBezTo>
                  <a:cubicBezTo>
                    <a:pt x="339" y="589"/>
                    <a:pt x="280" y="526"/>
                    <a:pt x="280" y="448"/>
                  </a:cubicBezTo>
                  <a:cubicBezTo>
                    <a:pt x="280" y="368"/>
                    <a:pt x="341" y="308"/>
                    <a:pt x="433" y="308"/>
                  </a:cubicBezTo>
                  <a:cubicBezTo>
                    <a:pt x="526" y="308"/>
                    <a:pt x="582" y="368"/>
                    <a:pt x="584" y="448"/>
                  </a:cubicBezTo>
                  <a:cubicBezTo>
                    <a:pt x="584" y="526"/>
                    <a:pt x="526" y="589"/>
                    <a:pt x="431" y="589"/>
                  </a:cubicBezTo>
                  <a:close/>
                  <a:moveTo>
                    <a:pt x="1540" y="1512"/>
                  </a:moveTo>
                  <a:cubicBezTo>
                    <a:pt x="1270" y="1512"/>
                    <a:pt x="1270" y="1512"/>
                    <a:pt x="1270" y="1512"/>
                  </a:cubicBezTo>
                  <a:cubicBezTo>
                    <a:pt x="1270" y="1077"/>
                    <a:pt x="1270" y="1077"/>
                    <a:pt x="1270" y="1077"/>
                  </a:cubicBezTo>
                  <a:cubicBezTo>
                    <a:pt x="1270" y="968"/>
                    <a:pt x="1231" y="894"/>
                    <a:pt x="1133" y="894"/>
                  </a:cubicBezTo>
                  <a:cubicBezTo>
                    <a:pt x="1059" y="894"/>
                    <a:pt x="1014" y="944"/>
                    <a:pt x="995" y="992"/>
                  </a:cubicBezTo>
                  <a:cubicBezTo>
                    <a:pt x="988" y="1010"/>
                    <a:pt x="986" y="1034"/>
                    <a:pt x="986" y="1058"/>
                  </a:cubicBezTo>
                  <a:cubicBezTo>
                    <a:pt x="986" y="1512"/>
                    <a:pt x="986" y="1512"/>
                    <a:pt x="986" y="1512"/>
                  </a:cubicBezTo>
                  <a:cubicBezTo>
                    <a:pt x="716" y="1512"/>
                    <a:pt x="716" y="1512"/>
                    <a:pt x="716" y="1512"/>
                  </a:cubicBezTo>
                  <a:cubicBezTo>
                    <a:pt x="716" y="1512"/>
                    <a:pt x="719" y="776"/>
                    <a:pt x="716" y="699"/>
                  </a:cubicBezTo>
                  <a:cubicBezTo>
                    <a:pt x="986" y="699"/>
                    <a:pt x="986" y="699"/>
                    <a:pt x="986" y="699"/>
                  </a:cubicBezTo>
                  <a:cubicBezTo>
                    <a:pt x="986" y="815"/>
                    <a:pt x="986" y="815"/>
                    <a:pt x="986" y="815"/>
                  </a:cubicBezTo>
                  <a:cubicBezTo>
                    <a:pt x="1022" y="759"/>
                    <a:pt x="1086" y="680"/>
                    <a:pt x="1229" y="680"/>
                  </a:cubicBezTo>
                  <a:cubicBezTo>
                    <a:pt x="1407" y="680"/>
                    <a:pt x="1540" y="797"/>
                    <a:pt x="1540" y="1046"/>
                  </a:cubicBezTo>
                  <a:lnTo>
                    <a:pt x="1540" y="15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455188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647 w 1820"/>
                <a:gd name="T11" fmla="*/ 1371 h 1820"/>
                <a:gd name="T12" fmla="*/ 186 w 1820"/>
                <a:gd name="T13" fmla="*/ 910 h 1820"/>
                <a:gd name="T14" fmla="*/ 647 w 1820"/>
                <a:gd name="T15" fmla="*/ 449 h 1820"/>
                <a:gd name="T16" fmla="*/ 956 w 1820"/>
                <a:gd name="T17" fmla="*/ 574 h 1820"/>
                <a:gd name="T18" fmla="*/ 831 w 1820"/>
                <a:gd name="T19" fmla="*/ 693 h 1820"/>
                <a:gd name="T20" fmla="*/ 647 w 1820"/>
                <a:gd name="T21" fmla="*/ 620 h 1820"/>
                <a:gd name="T22" fmla="*/ 364 w 1820"/>
                <a:gd name="T23" fmla="*/ 910 h 1820"/>
                <a:gd name="T24" fmla="*/ 647 w 1820"/>
                <a:gd name="T25" fmla="*/ 1199 h 1820"/>
                <a:gd name="T26" fmla="*/ 910 w 1820"/>
                <a:gd name="T27" fmla="*/ 1002 h 1820"/>
                <a:gd name="T28" fmla="*/ 647 w 1820"/>
                <a:gd name="T29" fmla="*/ 1002 h 1820"/>
                <a:gd name="T30" fmla="*/ 647 w 1820"/>
                <a:gd name="T31" fmla="*/ 844 h 1820"/>
                <a:gd name="T32" fmla="*/ 1081 w 1820"/>
                <a:gd name="T33" fmla="*/ 844 h 1820"/>
                <a:gd name="T34" fmla="*/ 1088 w 1820"/>
                <a:gd name="T35" fmla="*/ 923 h 1820"/>
                <a:gd name="T36" fmla="*/ 647 w 1820"/>
                <a:gd name="T37" fmla="*/ 1371 h 1820"/>
                <a:gd name="T38" fmla="*/ 1634 w 1820"/>
                <a:gd name="T39" fmla="*/ 976 h 1820"/>
                <a:gd name="T40" fmla="*/ 1503 w 1820"/>
                <a:gd name="T41" fmla="*/ 976 h 1820"/>
                <a:gd name="T42" fmla="*/ 1503 w 1820"/>
                <a:gd name="T43" fmla="*/ 1107 h 1820"/>
                <a:gd name="T44" fmla="*/ 1371 w 1820"/>
                <a:gd name="T45" fmla="*/ 1107 h 1820"/>
                <a:gd name="T46" fmla="*/ 1371 w 1820"/>
                <a:gd name="T47" fmla="*/ 976 h 1820"/>
                <a:gd name="T48" fmla="*/ 1239 w 1820"/>
                <a:gd name="T49" fmla="*/ 976 h 1820"/>
                <a:gd name="T50" fmla="*/ 1239 w 1820"/>
                <a:gd name="T51" fmla="*/ 844 h 1820"/>
                <a:gd name="T52" fmla="*/ 1371 w 1820"/>
                <a:gd name="T53" fmla="*/ 844 h 1820"/>
                <a:gd name="T54" fmla="*/ 1371 w 1820"/>
                <a:gd name="T55" fmla="*/ 712 h 1820"/>
                <a:gd name="T56" fmla="*/ 1503 w 1820"/>
                <a:gd name="T57" fmla="*/ 712 h 1820"/>
                <a:gd name="T58" fmla="*/ 1503 w 1820"/>
                <a:gd name="T59" fmla="*/ 844 h 1820"/>
                <a:gd name="T60" fmla="*/ 1634 w 1820"/>
                <a:gd name="T61" fmla="*/ 844 h 1820"/>
                <a:gd name="T62" fmla="*/ 1634 w 1820"/>
                <a:gd name="T63" fmla="*/ 976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647" y="1371"/>
                  </a:moveTo>
                  <a:cubicBezTo>
                    <a:pt x="390" y="1371"/>
                    <a:pt x="186" y="1167"/>
                    <a:pt x="186" y="910"/>
                  </a:cubicBezTo>
                  <a:cubicBezTo>
                    <a:pt x="186" y="653"/>
                    <a:pt x="390" y="449"/>
                    <a:pt x="647" y="449"/>
                  </a:cubicBezTo>
                  <a:cubicBezTo>
                    <a:pt x="772" y="449"/>
                    <a:pt x="877" y="495"/>
                    <a:pt x="956" y="574"/>
                  </a:cubicBezTo>
                  <a:cubicBezTo>
                    <a:pt x="831" y="693"/>
                    <a:pt x="831" y="693"/>
                    <a:pt x="831" y="693"/>
                  </a:cubicBezTo>
                  <a:cubicBezTo>
                    <a:pt x="798" y="660"/>
                    <a:pt x="739" y="620"/>
                    <a:pt x="647" y="620"/>
                  </a:cubicBezTo>
                  <a:cubicBezTo>
                    <a:pt x="489" y="620"/>
                    <a:pt x="364" y="752"/>
                    <a:pt x="364" y="910"/>
                  </a:cubicBezTo>
                  <a:cubicBezTo>
                    <a:pt x="364" y="1068"/>
                    <a:pt x="489" y="1199"/>
                    <a:pt x="647" y="1199"/>
                  </a:cubicBezTo>
                  <a:cubicBezTo>
                    <a:pt x="831" y="1199"/>
                    <a:pt x="897" y="1068"/>
                    <a:pt x="910" y="1002"/>
                  </a:cubicBezTo>
                  <a:cubicBezTo>
                    <a:pt x="647" y="1002"/>
                    <a:pt x="647" y="1002"/>
                    <a:pt x="647" y="1002"/>
                  </a:cubicBezTo>
                  <a:cubicBezTo>
                    <a:pt x="647" y="844"/>
                    <a:pt x="647" y="844"/>
                    <a:pt x="647" y="844"/>
                  </a:cubicBezTo>
                  <a:cubicBezTo>
                    <a:pt x="1081" y="844"/>
                    <a:pt x="1081" y="844"/>
                    <a:pt x="1081" y="844"/>
                  </a:cubicBezTo>
                  <a:cubicBezTo>
                    <a:pt x="1088" y="870"/>
                    <a:pt x="1088" y="890"/>
                    <a:pt x="1088" y="923"/>
                  </a:cubicBezTo>
                  <a:cubicBezTo>
                    <a:pt x="1088" y="1186"/>
                    <a:pt x="910" y="1371"/>
                    <a:pt x="647" y="1371"/>
                  </a:cubicBezTo>
                  <a:close/>
                  <a:moveTo>
                    <a:pt x="1634" y="976"/>
                  </a:moveTo>
                  <a:cubicBezTo>
                    <a:pt x="1503" y="976"/>
                    <a:pt x="1503" y="976"/>
                    <a:pt x="1503" y="976"/>
                  </a:cubicBezTo>
                  <a:cubicBezTo>
                    <a:pt x="1503" y="1107"/>
                    <a:pt x="1503" y="1107"/>
                    <a:pt x="1503" y="1107"/>
                  </a:cubicBezTo>
                  <a:cubicBezTo>
                    <a:pt x="1371" y="1107"/>
                    <a:pt x="1371" y="1107"/>
                    <a:pt x="1371" y="1107"/>
                  </a:cubicBezTo>
                  <a:cubicBezTo>
                    <a:pt x="1371" y="976"/>
                    <a:pt x="1371" y="976"/>
                    <a:pt x="1371" y="976"/>
                  </a:cubicBezTo>
                  <a:cubicBezTo>
                    <a:pt x="1239" y="976"/>
                    <a:pt x="1239" y="976"/>
                    <a:pt x="1239" y="976"/>
                  </a:cubicBezTo>
                  <a:cubicBezTo>
                    <a:pt x="1239" y="844"/>
                    <a:pt x="1239" y="844"/>
                    <a:pt x="1239" y="844"/>
                  </a:cubicBezTo>
                  <a:cubicBezTo>
                    <a:pt x="1371" y="844"/>
                    <a:pt x="1371" y="844"/>
                    <a:pt x="1371" y="844"/>
                  </a:cubicBezTo>
                  <a:cubicBezTo>
                    <a:pt x="1371" y="712"/>
                    <a:pt x="1371" y="712"/>
                    <a:pt x="1371" y="712"/>
                  </a:cubicBezTo>
                  <a:cubicBezTo>
                    <a:pt x="1503" y="712"/>
                    <a:pt x="1503" y="712"/>
                    <a:pt x="1503" y="712"/>
                  </a:cubicBezTo>
                  <a:cubicBezTo>
                    <a:pt x="1503" y="844"/>
                    <a:pt x="1503" y="844"/>
                    <a:pt x="1503" y="844"/>
                  </a:cubicBezTo>
                  <a:cubicBezTo>
                    <a:pt x="1634" y="844"/>
                    <a:pt x="1634" y="844"/>
                    <a:pt x="1634" y="844"/>
                  </a:cubicBezTo>
                  <a:lnTo>
                    <a:pt x="1634" y="9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537757" y="4003132"/>
            <a:ext cx="616333" cy="113692"/>
            <a:chOff x="2876676" y="1905113"/>
            <a:chExt cx="1064747" cy="196409"/>
          </a:xfrm>
        </p:grpSpPr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2876676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1204 w 1820"/>
                <a:gd name="T11" fmla="*/ 501 h 1820"/>
                <a:gd name="T12" fmla="*/ 1062 w 1820"/>
                <a:gd name="T13" fmla="*/ 501 h 1820"/>
                <a:gd name="T14" fmla="*/ 1005 w 1820"/>
                <a:gd name="T15" fmla="*/ 552 h 1820"/>
                <a:gd name="T16" fmla="*/ 1005 w 1820"/>
                <a:gd name="T17" fmla="*/ 697 h 1820"/>
                <a:gd name="T18" fmla="*/ 1204 w 1820"/>
                <a:gd name="T19" fmla="*/ 697 h 1820"/>
                <a:gd name="T20" fmla="*/ 1180 w 1820"/>
                <a:gd name="T21" fmla="*/ 910 h 1820"/>
                <a:gd name="T22" fmla="*/ 1004 w 1820"/>
                <a:gd name="T23" fmla="*/ 910 h 1820"/>
                <a:gd name="T24" fmla="*/ 1004 w 1820"/>
                <a:gd name="T25" fmla="*/ 1540 h 1820"/>
                <a:gd name="T26" fmla="*/ 743 w 1820"/>
                <a:gd name="T27" fmla="*/ 1540 h 1820"/>
                <a:gd name="T28" fmla="*/ 743 w 1820"/>
                <a:gd name="T29" fmla="*/ 909 h 1820"/>
                <a:gd name="T30" fmla="*/ 616 w 1820"/>
                <a:gd name="T31" fmla="*/ 909 h 1820"/>
                <a:gd name="T32" fmla="*/ 616 w 1820"/>
                <a:gd name="T33" fmla="*/ 697 h 1820"/>
                <a:gd name="T34" fmla="*/ 743 w 1820"/>
                <a:gd name="T35" fmla="*/ 697 h 1820"/>
                <a:gd name="T36" fmla="*/ 743 w 1820"/>
                <a:gd name="T37" fmla="*/ 524 h 1820"/>
                <a:gd name="T38" fmla="*/ 1011 w 1820"/>
                <a:gd name="T39" fmla="*/ 280 h 1820"/>
                <a:gd name="T40" fmla="*/ 1204 w 1820"/>
                <a:gd name="T41" fmla="*/ 280 h 1820"/>
                <a:gd name="T42" fmla="*/ 1204 w 1820"/>
                <a:gd name="T43" fmla="*/ 501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1204" y="501"/>
                  </a:moveTo>
                  <a:cubicBezTo>
                    <a:pt x="1062" y="501"/>
                    <a:pt x="1062" y="501"/>
                    <a:pt x="1062" y="501"/>
                  </a:cubicBezTo>
                  <a:cubicBezTo>
                    <a:pt x="1034" y="501"/>
                    <a:pt x="1005" y="530"/>
                    <a:pt x="1005" y="552"/>
                  </a:cubicBezTo>
                  <a:cubicBezTo>
                    <a:pt x="1005" y="697"/>
                    <a:pt x="1005" y="697"/>
                    <a:pt x="1005" y="697"/>
                  </a:cubicBezTo>
                  <a:cubicBezTo>
                    <a:pt x="1204" y="697"/>
                    <a:pt x="1204" y="697"/>
                    <a:pt x="1204" y="697"/>
                  </a:cubicBezTo>
                  <a:cubicBezTo>
                    <a:pt x="1196" y="808"/>
                    <a:pt x="1180" y="910"/>
                    <a:pt x="1180" y="910"/>
                  </a:cubicBezTo>
                  <a:cubicBezTo>
                    <a:pt x="1004" y="910"/>
                    <a:pt x="1004" y="910"/>
                    <a:pt x="1004" y="910"/>
                  </a:cubicBezTo>
                  <a:cubicBezTo>
                    <a:pt x="1004" y="1540"/>
                    <a:pt x="1004" y="1540"/>
                    <a:pt x="1004" y="1540"/>
                  </a:cubicBezTo>
                  <a:cubicBezTo>
                    <a:pt x="743" y="1540"/>
                    <a:pt x="743" y="1540"/>
                    <a:pt x="743" y="1540"/>
                  </a:cubicBezTo>
                  <a:cubicBezTo>
                    <a:pt x="743" y="909"/>
                    <a:pt x="743" y="909"/>
                    <a:pt x="743" y="909"/>
                  </a:cubicBezTo>
                  <a:cubicBezTo>
                    <a:pt x="616" y="909"/>
                    <a:pt x="616" y="909"/>
                    <a:pt x="616" y="909"/>
                  </a:cubicBezTo>
                  <a:cubicBezTo>
                    <a:pt x="616" y="697"/>
                    <a:pt x="616" y="697"/>
                    <a:pt x="616" y="697"/>
                  </a:cubicBezTo>
                  <a:cubicBezTo>
                    <a:pt x="743" y="697"/>
                    <a:pt x="743" y="697"/>
                    <a:pt x="743" y="697"/>
                  </a:cubicBezTo>
                  <a:cubicBezTo>
                    <a:pt x="743" y="524"/>
                    <a:pt x="743" y="524"/>
                    <a:pt x="743" y="524"/>
                  </a:cubicBezTo>
                  <a:cubicBezTo>
                    <a:pt x="743" y="492"/>
                    <a:pt x="737" y="280"/>
                    <a:pt x="1011" y="280"/>
                  </a:cubicBezTo>
                  <a:cubicBezTo>
                    <a:pt x="1204" y="280"/>
                    <a:pt x="1204" y="280"/>
                    <a:pt x="1204" y="280"/>
                  </a:cubicBezTo>
                  <a:cubicBezTo>
                    <a:pt x="1204" y="501"/>
                    <a:pt x="1204" y="501"/>
                    <a:pt x="1204" y="5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3165932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1411 w 1820"/>
                <a:gd name="T11" fmla="*/ 653 h 1820"/>
                <a:gd name="T12" fmla="*/ 1412 w 1820"/>
                <a:gd name="T13" fmla="*/ 686 h 1820"/>
                <a:gd name="T14" fmla="*/ 677 w 1820"/>
                <a:gd name="T15" fmla="*/ 1422 h 1820"/>
                <a:gd name="T16" fmla="*/ 280 w 1820"/>
                <a:gd name="T17" fmla="*/ 1306 h 1820"/>
                <a:gd name="T18" fmla="*/ 342 w 1820"/>
                <a:gd name="T19" fmla="*/ 1309 h 1820"/>
                <a:gd name="T20" fmla="*/ 663 w 1820"/>
                <a:gd name="T21" fmla="*/ 1199 h 1820"/>
                <a:gd name="T22" fmla="*/ 422 w 1820"/>
                <a:gd name="T23" fmla="*/ 1019 h 1820"/>
                <a:gd name="T24" fmla="*/ 470 w 1820"/>
                <a:gd name="T25" fmla="*/ 1024 h 1820"/>
                <a:gd name="T26" fmla="*/ 538 w 1820"/>
                <a:gd name="T27" fmla="*/ 1015 h 1820"/>
                <a:gd name="T28" fmla="*/ 331 w 1820"/>
                <a:gd name="T29" fmla="*/ 761 h 1820"/>
                <a:gd name="T30" fmla="*/ 331 w 1820"/>
                <a:gd name="T31" fmla="*/ 758 h 1820"/>
                <a:gd name="T32" fmla="*/ 448 w 1820"/>
                <a:gd name="T33" fmla="*/ 790 h 1820"/>
                <a:gd name="T34" fmla="*/ 333 w 1820"/>
                <a:gd name="T35" fmla="*/ 575 h 1820"/>
                <a:gd name="T36" fmla="*/ 368 w 1820"/>
                <a:gd name="T37" fmla="*/ 445 h 1820"/>
                <a:gd name="T38" fmla="*/ 901 w 1820"/>
                <a:gd name="T39" fmla="*/ 715 h 1820"/>
                <a:gd name="T40" fmla="*/ 894 w 1820"/>
                <a:gd name="T41" fmla="*/ 656 h 1820"/>
                <a:gd name="T42" fmla="*/ 1153 w 1820"/>
                <a:gd name="T43" fmla="*/ 398 h 1820"/>
                <a:gd name="T44" fmla="*/ 1341 w 1820"/>
                <a:gd name="T45" fmla="*/ 480 h 1820"/>
                <a:gd name="T46" fmla="*/ 1505 w 1820"/>
                <a:gd name="T47" fmla="*/ 417 h 1820"/>
                <a:gd name="T48" fmla="*/ 1392 w 1820"/>
                <a:gd name="T49" fmla="*/ 560 h 1820"/>
                <a:gd name="T50" fmla="*/ 1540 w 1820"/>
                <a:gd name="T51" fmla="*/ 519 h 1820"/>
                <a:gd name="T52" fmla="*/ 1411 w 1820"/>
                <a:gd name="T53" fmla="*/ 653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1411" y="653"/>
                  </a:moveTo>
                  <a:cubicBezTo>
                    <a:pt x="1412" y="664"/>
                    <a:pt x="1412" y="675"/>
                    <a:pt x="1412" y="686"/>
                  </a:cubicBezTo>
                  <a:cubicBezTo>
                    <a:pt x="1412" y="1028"/>
                    <a:pt x="1152" y="1422"/>
                    <a:pt x="677" y="1422"/>
                  </a:cubicBezTo>
                  <a:cubicBezTo>
                    <a:pt x="531" y="1422"/>
                    <a:pt x="395" y="1379"/>
                    <a:pt x="280" y="1306"/>
                  </a:cubicBezTo>
                  <a:cubicBezTo>
                    <a:pt x="301" y="1308"/>
                    <a:pt x="321" y="1309"/>
                    <a:pt x="342" y="1309"/>
                  </a:cubicBezTo>
                  <a:cubicBezTo>
                    <a:pt x="463" y="1309"/>
                    <a:pt x="575" y="1268"/>
                    <a:pt x="663" y="1199"/>
                  </a:cubicBezTo>
                  <a:cubicBezTo>
                    <a:pt x="550" y="1197"/>
                    <a:pt x="454" y="1122"/>
                    <a:pt x="422" y="1019"/>
                  </a:cubicBezTo>
                  <a:cubicBezTo>
                    <a:pt x="437" y="1022"/>
                    <a:pt x="453" y="1024"/>
                    <a:pt x="470" y="1024"/>
                  </a:cubicBezTo>
                  <a:cubicBezTo>
                    <a:pt x="494" y="1024"/>
                    <a:pt x="517" y="1021"/>
                    <a:pt x="538" y="1015"/>
                  </a:cubicBezTo>
                  <a:cubicBezTo>
                    <a:pt x="420" y="991"/>
                    <a:pt x="331" y="886"/>
                    <a:pt x="331" y="761"/>
                  </a:cubicBezTo>
                  <a:cubicBezTo>
                    <a:pt x="331" y="760"/>
                    <a:pt x="331" y="759"/>
                    <a:pt x="331" y="758"/>
                  </a:cubicBezTo>
                  <a:cubicBezTo>
                    <a:pt x="366" y="777"/>
                    <a:pt x="406" y="789"/>
                    <a:pt x="448" y="790"/>
                  </a:cubicBezTo>
                  <a:cubicBezTo>
                    <a:pt x="379" y="744"/>
                    <a:pt x="333" y="665"/>
                    <a:pt x="333" y="575"/>
                  </a:cubicBezTo>
                  <a:cubicBezTo>
                    <a:pt x="333" y="528"/>
                    <a:pt x="346" y="483"/>
                    <a:pt x="368" y="445"/>
                  </a:cubicBezTo>
                  <a:cubicBezTo>
                    <a:pt x="496" y="602"/>
                    <a:pt x="686" y="705"/>
                    <a:pt x="901" y="715"/>
                  </a:cubicBezTo>
                  <a:cubicBezTo>
                    <a:pt x="896" y="696"/>
                    <a:pt x="894" y="677"/>
                    <a:pt x="894" y="656"/>
                  </a:cubicBezTo>
                  <a:cubicBezTo>
                    <a:pt x="894" y="514"/>
                    <a:pt x="1010" y="398"/>
                    <a:pt x="1153" y="398"/>
                  </a:cubicBezTo>
                  <a:cubicBezTo>
                    <a:pt x="1227" y="398"/>
                    <a:pt x="1294" y="429"/>
                    <a:pt x="1341" y="480"/>
                  </a:cubicBezTo>
                  <a:cubicBezTo>
                    <a:pt x="1400" y="468"/>
                    <a:pt x="1456" y="446"/>
                    <a:pt x="1505" y="417"/>
                  </a:cubicBezTo>
                  <a:cubicBezTo>
                    <a:pt x="1486" y="477"/>
                    <a:pt x="1445" y="528"/>
                    <a:pt x="1392" y="560"/>
                  </a:cubicBezTo>
                  <a:cubicBezTo>
                    <a:pt x="1444" y="554"/>
                    <a:pt x="1494" y="540"/>
                    <a:pt x="1540" y="519"/>
                  </a:cubicBezTo>
                  <a:cubicBezTo>
                    <a:pt x="1506" y="571"/>
                    <a:pt x="1462" y="616"/>
                    <a:pt x="1411" y="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3744444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566 w 1820"/>
                <a:gd name="T11" fmla="*/ 1512 h 1820"/>
                <a:gd name="T12" fmla="*/ 296 w 1820"/>
                <a:gd name="T13" fmla="*/ 1512 h 1820"/>
                <a:gd name="T14" fmla="*/ 296 w 1820"/>
                <a:gd name="T15" fmla="*/ 699 h 1820"/>
                <a:gd name="T16" fmla="*/ 566 w 1820"/>
                <a:gd name="T17" fmla="*/ 699 h 1820"/>
                <a:gd name="T18" fmla="*/ 566 w 1820"/>
                <a:gd name="T19" fmla="*/ 1512 h 1820"/>
                <a:gd name="T20" fmla="*/ 431 w 1820"/>
                <a:gd name="T21" fmla="*/ 589 h 1820"/>
                <a:gd name="T22" fmla="*/ 430 w 1820"/>
                <a:gd name="T23" fmla="*/ 589 h 1820"/>
                <a:gd name="T24" fmla="*/ 280 w 1820"/>
                <a:gd name="T25" fmla="*/ 448 h 1820"/>
                <a:gd name="T26" fmla="*/ 433 w 1820"/>
                <a:gd name="T27" fmla="*/ 308 h 1820"/>
                <a:gd name="T28" fmla="*/ 584 w 1820"/>
                <a:gd name="T29" fmla="*/ 448 h 1820"/>
                <a:gd name="T30" fmla="*/ 431 w 1820"/>
                <a:gd name="T31" fmla="*/ 589 h 1820"/>
                <a:gd name="T32" fmla="*/ 1540 w 1820"/>
                <a:gd name="T33" fmla="*/ 1512 h 1820"/>
                <a:gd name="T34" fmla="*/ 1270 w 1820"/>
                <a:gd name="T35" fmla="*/ 1512 h 1820"/>
                <a:gd name="T36" fmla="*/ 1270 w 1820"/>
                <a:gd name="T37" fmla="*/ 1077 h 1820"/>
                <a:gd name="T38" fmla="*/ 1133 w 1820"/>
                <a:gd name="T39" fmla="*/ 894 h 1820"/>
                <a:gd name="T40" fmla="*/ 995 w 1820"/>
                <a:gd name="T41" fmla="*/ 992 h 1820"/>
                <a:gd name="T42" fmla="*/ 986 w 1820"/>
                <a:gd name="T43" fmla="*/ 1058 h 1820"/>
                <a:gd name="T44" fmla="*/ 986 w 1820"/>
                <a:gd name="T45" fmla="*/ 1512 h 1820"/>
                <a:gd name="T46" fmla="*/ 716 w 1820"/>
                <a:gd name="T47" fmla="*/ 1512 h 1820"/>
                <a:gd name="T48" fmla="*/ 716 w 1820"/>
                <a:gd name="T49" fmla="*/ 699 h 1820"/>
                <a:gd name="T50" fmla="*/ 986 w 1820"/>
                <a:gd name="T51" fmla="*/ 699 h 1820"/>
                <a:gd name="T52" fmla="*/ 986 w 1820"/>
                <a:gd name="T53" fmla="*/ 815 h 1820"/>
                <a:gd name="T54" fmla="*/ 1229 w 1820"/>
                <a:gd name="T55" fmla="*/ 680 h 1820"/>
                <a:gd name="T56" fmla="*/ 1540 w 1820"/>
                <a:gd name="T57" fmla="*/ 1046 h 1820"/>
                <a:gd name="T58" fmla="*/ 1540 w 1820"/>
                <a:gd name="T59" fmla="*/ 1512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566" y="1512"/>
                  </a:moveTo>
                  <a:cubicBezTo>
                    <a:pt x="296" y="1512"/>
                    <a:pt x="296" y="1512"/>
                    <a:pt x="296" y="1512"/>
                  </a:cubicBezTo>
                  <a:cubicBezTo>
                    <a:pt x="296" y="699"/>
                    <a:pt x="296" y="699"/>
                    <a:pt x="296" y="699"/>
                  </a:cubicBezTo>
                  <a:cubicBezTo>
                    <a:pt x="566" y="699"/>
                    <a:pt x="566" y="699"/>
                    <a:pt x="566" y="699"/>
                  </a:cubicBezTo>
                  <a:lnTo>
                    <a:pt x="566" y="1512"/>
                  </a:lnTo>
                  <a:close/>
                  <a:moveTo>
                    <a:pt x="431" y="589"/>
                  </a:moveTo>
                  <a:cubicBezTo>
                    <a:pt x="430" y="589"/>
                    <a:pt x="430" y="589"/>
                    <a:pt x="430" y="589"/>
                  </a:cubicBezTo>
                  <a:cubicBezTo>
                    <a:pt x="339" y="589"/>
                    <a:pt x="280" y="526"/>
                    <a:pt x="280" y="448"/>
                  </a:cubicBezTo>
                  <a:cubicBezTo>
                    <a:pt x="280" y="368"/>
                    <a:pt x="341" y="308"/>
                    <a:pt x="433" y="308"/>
                  </a:cubicBezTo>
                  <a:cubicBezTo>
                    <a:pt x="526" y="308"/>
                    <a:pt x="582" y="368"/>
                    <a:pt x="584" y="448"/>
                  </a:cubicBezTo>
                  <a:cubicBezTo>
                    <a:pt x="584" y="526"/>
                    <a:pt x="526" y="589"/>
                    <a:pt x="431" y="589"/>
                  </a:cubicBezTo>
                  <a:close/>
                  <a:moveTo>
                    <a:pt x="1540" y="1512"/>
                  </a:moveTo>
                  <a:cubicBezTo>
                    <a:pt x="1270" y="1512"/>
                    <a:pt x="1270" y="1512"/>
                    <a:pt x="1270" y="1512"/>
                  </a:cubicBezTo>
                  <a:cubicBezTo>
                    <a:pt x="1270" y="1077"/>
                    <a:pt x="1270" y="1077"/>
                    <a:pt x="1270" y="1077"/>
                  </a:cubicBezTo>
                  <a:cubicBezTo>
                    <a:pt x="1270" y="968"/>
                    <a:pt x="1231" y="894"/>
                    <a:pt x="1133" y="894"/>
                  </a:cubicBezTo>
                  <a:cubicBezTo>
                    <a:pt x="1059" y="894"/>
                    <a:pt x="1014" y="944"/>
                    <a:pt x="995" y="992"/>
                  </a:cubicBezTo>
                  <a:cubicBezTo>
                    <a:pt x="988" y="1010"/>
                    <a:pt x="986" y="1034"/>
                    <a:pt x="986" y="1058"/>
                  </a:cubicBezTo>
                  <a:cubicBezTo>
                    <a:pt x="986" y="1512"/>
                    <a:pt x="986" y="1512"/>
                    <a:pt x="986" y="1512"/>
                  </a:cubicBezTo>
                  <a:cubicBezTo>
                    <a:pt x="716" y="1512"/>
                    <a:pt x="716" y="1512"/>
                    <a:pt x="716" y="1512"/>
                  </a:cubicBezTo>
                  <a:cubicBezTo>
                    <a:pt x="716" y="1512"/>
                    <a:pt x="719" y="776"/>
                    <a:pt x="716" y="699"/>
                  </a:cubicBezTo>
                  <a:cubicBezTo>
                    <a:pt x="986" y="699"/>
                    <a:pt x="986" y="699"/>
                    <a:pt x="986" y="699"/>
                  </a:cubicBezTo>
                  <a:cubicBezTo>
                    <a:pt x="986" y="815"/>
                    <a:pt x="986" y="815"/>
                    <a:pt x="986" y="815"/>
                  </a:cubicBezTo>
                  <a:cubicBezTo>
                    <a:pt x="1022" y="759"/>
                    <a:pt x="1086" y="680"/>
                    <a:pt x="1229" y="680"/>
                  </a:cubicBezTo>
                  <a:cubicBezTo>
                    <a:pt x="1407" y="680"/>
                    <a:pt x="1540" y="797"/>
                    <a:pt x="1540" y="1046"/>
                  </a:cubicBezTo>
                  <a:lnTo>
                    <a:pt x="1540" y="15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3455188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647 w 1820"/>
                <a:gd name="T11" fmla="*/ 1371 h 1820"/>
                <a:gd name="T12" fmla="*/ 186 w 1820"/>
                <a:gd name="T13" fmla="*/ 910 h 1820"/>
                <a:gd name="T14" fmla="*/ 647 w 1820"/>
                <a:gd name="T15" fmla="*/ 449 h 1820"/>
                <a:gd name="T16" fmla="*/ 956 w 1820"/>
                <a:gd name="T17" fmla="*/ 574 h 1820"/>
                <a:gd name="T18" fmla="*/ 831 w 1820"/>
                <a:gd name="T19" fmla="*/ 693 h 1820"/>
                <a:gd name="T20" fmla="*/ 647 w 1820"/>
                <a:gd name="T21" fmla="*/ 620 h 1820"/>
                <a:gd name="T22" fmla="*/ 364 w 1820"/>
                <a:gd name="T23" fmla="*/ 910 h 1820"/>
                <a:gd name="T24" fmla="*/ 647 w 1820"/>
                <a:gd name="T25" fmla="*/ 1199 h 1820"/>
                <a:gd name="T26" fmla="*/ 910 w 1820"/>
                <a:gd name="T27" fmla="*/ 1002 h 1820"/>
                <a:gd name="T28" fmla="*/ 647 w 1820"/>
                <a:gd name="T29" fmla="*/ 1002 h 1820"/>
                <a:gd name="T30" fmla="*/ 647 w 1820"/>
                <a:gd name="T31" fmla="*/ 844 h 1820"/>
                <a:gd name="T32" fmla="*/ 1081 w 1820"/>
                <a:gd name="T33" fmla="*/ 844 h 1820"/>
                <a:gd name="T34" fmla="*/ 1088 w 1820"/>
                <a:gd name="T35" fmla="*/ 923 h 1820"/>
                <a:gd name="T36" fmla="*/ 647 w 1820"/>
                <a:gd name="T37" fmla="*/ 1371 h 1820"/>
                <a:gd name="T38" fmla="*/ 1634 w 1820"/>
                <a:gd name="T39" fmla="*/ 976 h 1820"/>
                <a:gd name="T40" fmla="*/ 1503 w 1820"/>
                <a:gd name="T41" fmla="*/ 976 h 1820"/>
                <a:gd name="T42" fmla="*/ 1503 w 1820"/>
                <a:gd name="T43" fmla="*/ 1107 h 1820"/>
                <a:gd name="T44" fmla="*/ 1371 w 1820"/>
                <a:gd name="T45" fmla="*/ 1107 h 1820"/>
                <a:gd name="T46" fmla="*/ 1371 w 1820"/>
                <a:gd name="T47" fmla="*/ 976 h 1820"/>
                <a:gd name="T48" fmla="*/ 1239 w 1820"/>
                <a:gd name="T49" fmla="*/ 976 h 1820"/>
                <a:gd name="T50" fmla="*/ 1239 w 1820"/>
                <a:gd name="T51" fmla="*/ 844 h 1820"/>
                <a:gd name="T52" fmla="*/ 1371 w 1820"/>
                <a:gd name="T53" fmla="*/ 844 h 1820"/>
                <a:gd name="T54" fmla="*/ 1371 w 1820"/>
                <a:gd name="T55" fmla="*/ 712 h 1820"/>
                <a:gd name="T56" fmla="*/ 1503 w 1820"/>
                <a:gd name="T57" fmla="*/ 712 h 1820"/>
                <a:gd name="T58" fmla="*/ 1503 w 1820"/>
                <a:gd name="T59" fmla="*/ 844 h 1820"/>
                <a:gd name="T60" fmla="*/ 1634 w 1820"/>
                <a:gd name="T61" fmla="*/ 844 h 1820"/>
                <a:gd name="T62" fmla="*/ 1634 w 1820"/>
                <a:gd name="T63" fmla="*/ 976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647" y="1371"/>
                  </a:moveTo>
                  <a:cubicBezTo>
                    <a:pt x="390" y="1371"/>
                    <a:pt x="186" y="1167"/>
                    <a:pt x="186" y="910"/>
                  </a:cubicBezTo>
                  <a:cubicBezTo>
                    <a:pt x="186" y="653"/>
                    <a:pt x="390" y="449"/>
                    <a:pt x="647" y="449"/>
                  </a:cubicBezTo>
                  <a:cubicBezTo>
                    <a:pt x="772" y="449"/>
                    <a:pt x="877" y="495"/>
                    <a:pt x="956" y="574"/>
                  </a:cubicBezTo>
                  <a:cubicBezTo>
                    <a:pt x="831" y="693"/>
                    <a:pt x="831" y="693"/>
                    <a:pt x="831" y="693"/>
                  </a:cubicBezTo>
                  <a:cubicBezTo>
                    <a:pt x="798" y="660"/>
                    <a:pt x="739" y="620"/>
                    <a:pt x="647" y="620"/>
                  </a:cubicBezTo>
                  <a:cubicBezTo>
                    <a:pt x="489" y="620"/>
                    <a:pt x="364" y="752"/>
                    <a:pt x="364" y="910"/>
                  </a:cubicBezTo>
                  <a:cubicBezTo>
                    <a:pt x="364" y="1068"/>
                    <a:pt x="489" y="1199"/>
                    <a:pt x="647" y="1199"/>
                  </a:cubicBezTo>
                  <a:cubicBezTo>
                    <a:pt x="831" y="1199"/>
                    <a:pt x="897" y="1068"/>
                    <a:pt x="910" y="1002"/>
                  </a:cubicBezTo>
                  <a:cubicBezTo>
                    <a:pt x="647" y="1002"/>
                    <a:pt x="647" y="1002"/>
                    <a:pt x="647" y="1002"/>
                  </a:cubicBezTo>
                  <a:cubicBezTo>
                    <a:pt x="647" y="844"/>
                    <a:pt x="647" y="844"/>
                    <a:pt x="647" y="844"/>
                  </a:cubicBezTo>
                  <a:cubicBezTo>
                    <a:pt x="1081" y="844"/>
                    <a:pt x="1081" y="844"/>
                    <a:pt x="1081" y="844"/>
                  </a:cubicBezTo>
                  <a:cubicBezTo>
                    <a:pt x="1088" y="870"/>
                    <a:pt x="1088" y="890"/>
                    <a:pt x="1088" y="923"/>
                  </a:cubicBezTo>
                  <a:cubicBezTo>
                    <a:pt x="1088" y="1186"/>
                    <a:pt x="910" y="1371"/>
                    <a:pt x="647" y="1371"/>
                  </a:cubicBezTo>
                  <a:close/>
                  <a:moveTo>
                    <a:pt x="1634" y="976"/>
                  </a:moveTo>
                  <a:cubicBezTo>
                    <a:pt x="1503" y="976"/>
                    <a:pt x="1503" y="976"/>
                    <a:pt x="1503" y="976"/>
                  </a:cubicBezTo>
                  <a:cubicBezTo>
                    <a:pt x="1503" y="1107"/>
                    <a:pt x="1503" y="1107"/>
                    <a:pt x="1503" y="1107"/>
                  </a:cubicBezTo>
                  <a:cubicBezTo>
                    <a:pt x="1371" y="1107"/>
                    <a:pt x="1371" y="1107"/>
                    <a:pt x="1371" y="1107"/>
                  </a:cubicBezTo>
                  <a:cubicBezTo>
                    <a:pt x="1371" y="976"/>
                    <a:pt x="1371" y="976"/>
                    <a:pt x="1371" y="976"/>
                  </a:cubicBezTo>
                  <a:cubicBezTo>
                    <a:pt x="1239" y="976"/>
                    <a:pt x="1239" y="976"/>
                    <a:pt x="1239" y="976"/>
                  </a:cubicBezTo>
                  <a:cubicBezTo>
                    <a:pt x="1239" y="844"/>
                    <a:pt x="1239" y="844"/>
                    <a:pt x="1239" y="844"/>
                  </a:cubicBezTo>
                  <a:cubicBezTo>
                    <a:pt x="1371" y="844"/>
                    <a:pt x="1371" y="844"/>
                    <a:pt x="1371" y="844"/>
                  </a:cubicBezTo>
                  <a:cubicBezTo>
                    <a:pt x="1371" y="712"/>
                    <a:pt x="1371" y="712"/>
                    <a:pt x="1371" y="712"/>
                  </a:cubicBezTo>
                  <a:cubicBezTo>
                    <a:pt x="1503" y="712"/>
                    <a:pt x="1503" y="712"/>
                    <a:pt x="1503" y="712"/>
                  </a:cubicBezTo>
                  <a:cubicBezTo>
                    <a:pt x="1503" y="844"/>
                    <a:pt x="1503" y="844"/>
                    <a:pt x="1503" y="844"/>
                  </a:cubicBezTo>
                  <a:cubicBezTo>
                    <a:pt x="1634" y="844"/>
                    <a:pt x="1634" y="844"/>
                    <a:pt x="1634" y="844"/>
                  </a:cubicBezTo>
                  <a:lnTo>
                    <a:pt x="1634" y="9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537757" y="5908014"/>
            <a:ext cx="616333" cy="113692"/>
            <a:chOff x="2876676" y="1905113"/>
            <a:chExt cx="1064747" cy="196409"/>
          </a:xfrm>
        </p:grpSpPr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2876676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1204 w 1820"/>
                <a:gd name="T11" fmla="*/ 501 h 1820"/>
                <a:gd name="T12" fmla="*/ 1062 w 1820"/>
                <a:gd name="T13" fmla="*/ 501 h 1820"/>
                <a:gd name="T14" fmla="*/ 1005 w 1820"/>
                <a:gd name="T15" fmla="*/ 552 h 1820"/>
                <a:gd name="T16" fmla="*/ 1005 w 1820"/>
                <a:gd name="T17" fmla="*/ 697 h 1820"/>
                <a:gd name="T18" fmla="*/ 1204 w 1820"/>
                <a:gd name="T19" fmla="*/ 697 h 1820"/>
                <a:gd name="T20" fmla="*/ 1180 w 1820"/>
                <a:gd name="T21" fmla="*/ 910 h 1820"/>
                <a:gd name="T22" fmla="*/ 1004 w 1820"/>
                <a:gd name="T23" fmla="*/ 910 h 1820"/>
                <a:gd name="T24" fmla="*/ 1004 w 1820"/>
                <a:gd name="T25" fmla="*/ 1540 h 1820"/>
                <a:gd name="T26" fmla="*/ 743 w 1820"/>
                <a:gd name="T27" fmla="*/ 1540 h 1820"/>
                <a:gd name="T28" fmla="*/ 743 w 1820"/>
                <a:gd name="T29" fmla="*/ 909 h 1820"/>
                <a:gd name="T30" fmla="*/ 616 w 1820"/>
                <a:gd name="T31" fmla="*/ 909 h 1820"/>
                <a:gd name="T32" fmla="*/ 616 w 1820"/>
                <a:gd name="T33" fmla="*/ 697 h 1820"/>
                <a:gd name="T34" fmla="*/ 743 w 1820"/>
                <a:gd name="T35" fmla="*/ 697 h 1820"/>
                <a:gd name="T36" fmla="*/ 743 w 1820"/>
                <a:gd name="T37" fmla="*/ 524 h 1820"/>
                <a:gd name="T38" fmla="*/ 1011 w 1820"/>
                <a:gd name="T39" fmla="*/ 280 h 1820"/>
                <a:gd name="T40" fmla="*/ 1204 w 1820"/>
                <a:gd name="T41" fmla="*/ 280 h 1820"/>
                <a:gd name="T42" fmla="*/ 1204 w 1820"/>
                <a:gd name="T43" fmla="*/ 501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1204" y="501"/>
                  </a:moveTo>
                  <a:cubicBezTo>
                    <a:pt x="1062" y="501"/>
                    <a:pt x="1062" y="501"/>
                    <a:pt x="1062" y="501"/>
                  </a:cubicBezTo>
                  <a:cubicBezTo>
                    <a:pt x="1034" y="501"/>
                    <a:pt x="1005" y="530"/>
                    <a:pt x="1005" y="552"/>
                  </a:cubicBezTo>
                  <a:cubicBezTo>
                    <a:pt x="1005" y="697"/>
                    <a:pt x="1005" y="697"/>
                    <a:pt x="1005" y="697"/>
                  </a:cubicBezTo>
                  <a:cubicBezTo>
                    <a:pt x="1204" y="697"/>
                    <a:pt x="1204" y="697"/>
                    <a:pt x="1204" y="697"/>
                  </a:cubicBezTo>
                  <a:cubicBezTo>
                    <a:pt x="1196" y="808"/>
                    <a:pt x="1180" y="910"/>
                    <a:pt x="1180" y="910"/>
                  </a:cubicBezTo>
                  <a:cubicBezTo>
                    <a:pt x="1004" y="910"/>
                    <a:pt x="1004" y="910"/>
                    <a:pt x="1004" y="910"/>
                  </a:cubicBezTo>
                  <a:cubicBezTo>
                    <a:pt x="1004" y="1540"/>
                    <a:pt x="1004" y="1540"/>
                    <a:pt x="1004" y="1540"/>
                  </a:cubicBezTo>
                  <a:cubicBezTo>
                    <a:pt x="743" y="1540"/>
                    <a:pt x="743" y="1540"/>
                    <a:pt x="743" y="1540"/>
                  </a:cubicBezTo>
                  <a:cubicBezTo>
                    <a:pt x="743" y="909"/>
                    <a:pt x="743" y="909"/>
                    <a:pt x="743" y="909"/>
                  </a:cubicBezTo>
                  <a:cubicBezTo>
                    <a:pt x="616" y="909"/>
                    <a:pt x="616" y="909"/>
                    <a:pt x="616" y="909"/>
                  </a:cubicBezTo>
                  <a:cubicBezTo>
                    <a:pt x="616" y="697"/>
                    <a:pt x="616" y="697"/>
                    <a:pt x="616" y="697"/>
                  </a:cubicBezTo>
                  <a:cubicBezTo>
                    <a:pt x="743" y="697"/>
                    <a:pt x="743" y="697"/>
                    <a:pt x="743" y="697"/>
                  </a:cubicBezTo>
                  <a:cubicBezTo>
                    <a:pt x="743" y="524"/>
                    <a:pt x="743" y="524"/>
                    <a:pt x="743" y="524"/>
                  </a:cubicBezTo>
                  <a:cubicBezTo>
                    <a:pt x="743" y="492"/>
                    <a:pt x="737" y="280"/>
                    <a:pt x="1011" y="280"/>
                  </a:cubicBezTo>
                  <a:cubicBezTo>
                    <a:pt x="1204" y="280"/>
                    <a:pt x="1204" y="280"/>
                    <a:pt x="1204" y="280"/>
                  </a:cubicBezTo>
                  <a:cubicBezTo>
                    <a:pt x="1204" y="501"/>
                    <a:pt x="1204" y="501"/>
                    <a:pt x="1204" y="5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3165932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1411 w 1820"/>
                <a:gd name="T11" fmla="*/ 653 h 1820"/>
                <a:gd name="T12" fmla="*/ 1412 w 1820"/>
                <a:gd name="T13" fmla="*/ 686 h 1820"/>
                <a:gd name="T14" fmla="*/ 677 w 1820"/>
                <a:gd name="T15" fmla="*/ 1422 h 1820"/>
                <a:gd name="T16" fmla="*/ 280 w 1820"/>
                <a:gd name="T17" fmla="*/ 1306 h 1820"/>
                <a:gd name="T18" fmla="*/ 342 w 1820"/>
                <a:gd name="T19" fmla="*/ 1309 h 1820"/>
                <a:gd name="T20" fmla="*/ 663 w 1820"/>
                <a:gd name="T21" fmla="*/ 1199 h 1820"/>
                <a:gd name="T22" fmla="*/ 422 w 1820"/>
                <a:gd name="T23" fmla="*/ 1019 h 1820"/>
                <a:gd name="T24" fmla="*/ 470 w 1820"/>
                <a:gd name="T25" fmla="*/ 1024 h 1820"/>
                <a:gd name="T26" fmla="*/ 538 w 1820"/>
                <a:gd name="T27" fmla="*/ 1015 h 1820"/>
                <a:gd name="T28" fmla="*/ 331 w 1820"/>
                <a:gd name="T29" fmla="*/ 761 h 1820"/>
                <a:gd name="T30" fmla="*/ 331 w 1820"/>
                <a:gd name="T31" fmla="*/ 758 h 1820"/>
                <a:gd name="T32" fmla="*/ 448 w 1820"/>
                <a:gd name="T33" fmla="*/ 790 h 1820"/>
                <a:gd name="T34" fmla="*/ 333 w 1820"/>
                <a:gd name="T35" fmla="*/ 575 h 1820"/>
                <a:gd name="T36" fmla="*/ 368 w 1820"/>
                <a:gd name="T37" fmla="*/ 445 h 1820"/>
                <a:gd name="T38" fmla="*/ 901 w 1820"/>
                <a:gd name="T39" fmla="*/ 715 h 1820"/>
                <a:gd name="T40" fmla="*/ 894 w 1820"/>
                <a:gd name="T41" fmla="*/ 656 h 1820"/>
                <a:gd name="T42" fmla="*/ 1153 w 1820"/>
                <a:gd name="T43" fmla="*/ 398 h 1820"/>
                <a:gd name="T44" fmla="*/ 1341 w 1820"/>
                <a:gd name="T45" fmla="*/ 480 h 1820"/>
                <a:gd name="T46" fmla="*/ 1505 w 1820"/>
                <a:gd name="T47" fmla="*/ 417 h 1820"/>
                <a:gd name="T48" fmla="*/ 1392 w 1820"/>
                <a:gd name="T49" fmla="*/ 560 h 1820"/>
                <a:gd name="T50" fmla="*/ 1540 w 1820"/>
                <a:gd name="T51" fmla="*/ 519 h 1820"/>
                <a:gd name="T52" fmla="*/ 1411 w 1820"/>
                <a:gd name="T53" fmla="*/ 653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1411" y="653"/>
                  </a:moveTo>
                  <a:cubicBezTo>
                    <a:pt x="1412" y="664"/>
                    <a:pt x="1412" y="675"/>
                    <a:pt x="1412" y="686"/>
                  </a:cubicBezTo>
                  <a:cubicBezTo>
                    <a:pt x="1412" y="1028"/>
                    <a:pt x="1152" y="1422"/>
                    <a:pt x="677" y="1422"/>
                  </a:cubicBezTo>
                  <a:cubicBezTo>
                    <a:pt x="531" y="1422"/>
                    <a:pt x="395" y="1379"/>
                    <a:pt x="280" y="1306"/>
                  </a:cubicBezTo>
                  <a:cubicBezTo>
                    <a:pt x="301" y="1308"/>
                    <a:pt x="321" y="1309"/>
                    <a:pt x="342" y="1309"/>
                  </a:cubicBezTo>
                  <a:cubicBezTo>
                    <a:pt x="463" y="1309"/>
                    <a:pt x="575" y="1268"/>
                    <a:pt x="663" y="1199"/>
                  </a:cubicBezTo>
                  <a:cubicBezTo>
                    <a:pt x="550" y="1197"/>
                    <a:pt x="454" y="1122"/>
                    <a:pt x="422" y="1019"/>
                  </a:cubicBezTo>
                  <a:cubicBezTo>
                    <a:pt x="437" y="1022"/>
                    <a:pt x="453" y="1024"/>
                    <a:pt x="470" y="1024"/>
                  </a:cubicBezTo>
                  <a:cubicBezTo>
                    <a:pt x="494" y="1024"/>
                    <a:pt x="517" y="1021"/>
                    <a:pt x="538" y="1015"/>
                  </a:cubicBezTo>
                  <a:cubicBezTo>
                    <a:pt x="420" y="991"/>
                    <a:pt x="331" y="886"/>
                    <a:pt x="331" y="761"/>
                  </a:cubicBezTo>
                  <a:cubicBezTo>
                    <a:pt x="331" y="760"/>
                    <a:pt x="331" y="759"/>
                    <a:pt x="331" y="758"/>
                  </a:cubicBezTo>
                  <a:cubicBezTo>
                    <a:pt x="366" y="777"/>
                    <a:pt x="406" y="789"/>
                    <a:pt x="448" y="790"/>
                  </a:cubicBezTo>
                  <a:cubicBezTo>
                    <a:pt x="379" y="744"/>
                    <a:pt x="333" y="665"/>
                    <a:pt x="333" y="575"/>
                  </a:cubicBezTo>
                  <a:cubicBezTo>
                    <a:pt x="333" y="528"/>
                    <a:pt x="346" y="483"/>
                    <a:pt x="368" y="445"/>
                  </a:cubicBezTo>
                  <a:cubicBezTo>
                    <a:pt x="496" y="602"/>
                    <a:pt x="686" y="705"/>
                    <a:pt x="901" y="715"/>
                  </a:cubicBezTo>
                  <a:cubicBezTo>
                    <a:pt x="896" y="696"/>
                    <a:pt x="894" y="677"/>
                    <a:pt x="894" y="656"/>
                  </a:cubicBezTo>
                  <a:cubicBezTo>
                    <a:pt x="894" y="514"/>
                    <a:pt x="1010" y="398"/>
                    <a:pt x="1153" y="398"/>
                  </a:cubicBezTo>
                  <a:cubicBezTo>
                    <a:pt x="1227" y="398"/>
                    <a:pt x="1294" y="429"/>
                    <a:pt x="1341" y="480"/>
                  </a:cubicBezTo>
                  <a:cubicBezTo>
                    <a:pt x="1400" y="468"/>
                    <a:pt x="1456" y="446"/>
                    <a:pt x="1505" y="417"/>
                  </a:cubicBezTo>
                  <a:cubicBezTo>
                    <a:pt x="1486" y="477"/>
                    <a:pt x="1445" y="528"/>
                    <a:pt x="1392" y="560"/>
                  </a:cubicBezTo>
                  <a:cubicBezTo>
                    <a:pt x="1444" y="554"/>
                    <a:pt x="1494" y="540"/>
                    <a:pt x="1540" y="519"/>
                  </a:cubicBezTo>
                  <a:cubicBezTo>
                    <a:pt x="1506" y="571"/>
                    <a:pt x="1462" y="616"/>
                    <a:pt x="1411" y="6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744444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566 w 1820"/>
                <a:gd name="T11" fmla="*/ 1512 h 1820"/>
                <a:gd name="T12" fmla="*/ 296 w 1820"/>
                <a:gd name="T13" fmla="*/ 1512 h 1820"/>
                <a:gd name="T14" fmla="*/ 296 w 1820"/>
                <a:gd name="T15" fmla="*/ 699 h 1820"/>
                <a:gd name="T16" fmla="*/ 566 w 1820"/>
                <a:gd name="T17" fmla="*/ 699 h 1820"/>
                <a:gd name="T18" fmla="*/ 566 w 1820"/>
                <a:gd name="T19" fmla="*/ 1512 h 1820"/>
                <a:gd name="T20" fmla="*/ 431 w 1820"/>
                <a:gd name="T21" fmla="*/ 589 h 1820"/>
                <a:gd name="T22" fmla="*/ 430 w 1820"/>
                <a:gd name="T23" fmla="*/ 589 h 1820"/>
                <a:gd name="T24" fmla="*/ 280 w 1820"/>
                <a:gd name="T25" fmla="*/ 448 h 1820"/>
                <a:gd name="T26" fmla="*/ 433 w 1820"/>
                <a:gd name="T27" fmla="*/ 308 h 1820"/>
                <a:gd name="T28" fmla="*/ 584 w 1820"/>
                <a:gd name="T29" fmla="*/ 448 h 1820"/>
                <a:gd name="T30" fmla="*/ 431 w 1820"/>
                <a:gd name="T31" fmla="*/ 589 h 1820"/>
                <a:gd name="T32" fmla="*/ 1540 w 1820"/>
                <a:gd name="T33" fmla="*/ 1512 h 1820"/>
                <a:gd name="T34" fmla="*/ 1270 w 1820"/>
                <a:gd name="T35" fmla="*/ 1512 h 1820"/>
                <a:gd name="T36" fmla="*/ 1270 w 1820"/>
                <a:gd name="T37" fmla="*/ 1077 h 1820"/>
                <a:gd name="T38" fmla="*/ 1133 w 1820"/>
                <a:gd name="T39" fmla="*/ 894 h 1820"/>
                <a:gd name="T40" fmla="*/ 995 w 1820"/>
                <a:gd name="T41" fmla="*/ 992 h 1820"/>
                <a:gd name="T42" fmla="*/ 986 w 1820"/>
                <a:gd name="T43" fmla="*/ 1058 h 1820"/>
                <a:gd name="T44" fmla="*/ 986 w 1820"/>
                <a:gd name="T45" fmla="*/ 1512 h 1820"/>
                <a:gd name="T46" fmla="*/ 716 w 1820"/>
                <a:gd name="T47" fmla="*/ 1512 h 1820"/>
                <a:gd name="T48" fmla="*/ 716 w 1820"/>
                <a:gd name="T49" fmla="*/ 699 h 1820"/>
                <a:gd name="T50" fmla="*/ 986 w 1820"/>
                <a:gd name="T51" fmla="*/ 699 h 1820"/>
                <a:gd name="T52" fmla="*/ 986 w 1820"/>
                <a:gd name="T53" fmla="*/ 815 h 1820"/>
                <a:gd name="T54" fmla="*/ 1229 w 1820"/>
                <a:gd name="T55" fmla="*/ 680 h 1820"/>
                <a:gd name="T56" fmla="*/ 1540 w 1820"/>
                <a:gd name="T57" fmla="*/ 1046 h 1820"/>
                <a:gd name="T58" fmla="*/ 1540 w 1820"/>
                <a:gd name="T59" fmla="*/ 1512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566" y="1512"/>
                  </a:moveTo>
                  <a:cubicBezTo>
                    <a:pt x="296" y="1512"/>
                    <a:pt x="296" y="1512"/>
                    <a:pt x="296" y="1512"/>
                  </a:cubicBezTo>
                  <a:cubicBezTo>
                    <a:pt x="296" y="699"/>
                    <a:pt x="296" y="699"/>
                    <a:pt x="296" y="699"/>
                  </a:cubicBezTo>
                  <a:cubicBezTo>
                    <a:pt x="566" y="699"/>
                    <a:pt x="566" y="699"/>
                    <a:pt x="566" y="699"/>
                  </a:cubicBezTo>
                  <a:lnTo>
                    <a:pt x="566" y="1512"/>
                  </a:lnTo>
                  <a:close/>
                  <a:moveTo>
                    <a:pt x="431" y="589"/>
                  </a:moveTo>
                  <a:cubicBezTo>
                    <a:pt x="430" y="589"/>
                    <a:pt x="430" y="589"/>
                    <a:pt x="430" y="589"/>
                  </a:cubicBezTo>
                  <a:cubicBezTo>
                    <a:pt x="339" y="589"/>
                    <a:pt x="280" y="526"/>
                    <a:pt x="280" y="448"/>
                  </a:cubicBezTo>
                  <a:cubicBezTo>
                    <a:pt x="280" y="368"/>
                    <a:pt x="341" y="308"/>
                    <a:pt x="433" y="308"/>
                  </a:cubicBezTo>
                  <a:cubicBezTo>
                    <a:pt x="526" y="308"/>
                    <a:pt x="582" y="368"/>
                    <a:pt x="584" y="448"/>
                  </a:cubicBezTo>
                  <a:cubicBezTo>
                    <a:pt x="584" y="526"/>
                    <a:pt x="526" y="589"/>
                    <a:pt x="431" y="589"/>
                  </a:cubicBezTo>
                  <a:close/>
                  <a:moveTo>
                    <a:pt x="1540" y="1512"/>
                  </a:moveTo>
                  <a:cubicBezTo>
                    <a:pt x="1270" y="1512"/>
                    <a:pt x="1270" y="1512"/>
                    <a:pt x="1270" y="1512"/>
                  </a:cubicBezTo>
                  <a:cubicBezTo>
                    <a:pt x="1270" y="1077"/>
                    <a:pt x="1270" y="1077"/>
                    <a:pt x="1270" y="1077"/>
                  </a:cubicBezTo>
                  <a:cubicBezTo>
                    <a:pt x="1270" y="968"/>
                    <a:pt x="1231" y="894"/>
                    <a:pt x="1133" y="894"/>
                  </a:cubicBezTo>
                  <a:cubicBezTo>
                    <a:pt x="1059" y="894"/>
                    <a:pt x="1014" y="944"/>
                    <a:pt x="995" y="992"/>
                  </a:cubicBezTo>
                  <a:cubicBezTo>
                    <a:pt x="988" y="1010"/>
                    <a:pt x="986" y="1034"/>
                    <a:pt x="986" y="1058"/>
                  </a:cubicBezTo>
                  <a:cubicBezTo>
                    <a:pt x="986" y="1512"/>
                    <a:pt x="986" y="1512"/>
                    <a:pt x="986" y="1512"/>
                  </a:cubicBezTo>
                  <a:cubicBezTo>
                    <a:pt x="716" y="1512"/>
                    <a:pt x="716" y="1512"/>
                    <a:pt x="716" y="1512"/>
                  </a:cubicBezTo>
                  <a:cubicBezTo>
                    <a:pt x="716" y="1512"/>
                    <a:pt x="719" y="776"/>
                    <a:pt x="716" y="699"/>
                  </a:cubicBezTo>
                  <a:cubicBezTo>
                    <a:pt x="986" y="699"/>
                    <a:pt x="986" y="699"/>
                    <a:pt x="986" y="699"/>
                  </a:cubicBezTo>
                  <a:cubicBezTo>
                    <a:pt x="986" y="815"/>
                    <a:pt x="986" y="815"/>
                    <a:pt x="986" y="815"/>
                  </a:cubicBezTo>
                  <a:cubicBezTo>
                    <a:pt x="1022" y="759"/>
                    <a:pt x="1086" y="680"/>
                    <a:pt x="1229" y="680"/>
                  </a:cubicBezTo>
                  <a:cubicBezTo>
                    <a:pt x="1407" y="680"/>
                    <a:pt x="1540" y="797"/>
                    <a:pt x="1540" y="1046"/>
                  </a:cubicBezTo>
                  <a:lnTo>
                    <a:pt x="1540" y="15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455188" y="1905113"/>
              <a:ext cx="196979" cy="196409"/>
            </a:xfrm>
            <a:custGeom>
              <a:avLst/>
              <a:gdLst>
                <a:gd name="T0" fmla="*/ 0 w 1820"/>
                <a:gd name="T1" fmla="*/ 0 h 1820"/>
                <a:gd name="T2" fmla="*/ 0 w 1820"/>
                <a:gd name="T3" fmla="*/ 1820 h 1820"/>
                <a:gd name="T4" fmla="*/ 1820 w 1820"/>
                <a:gd name="T5" fmla="*/ 1820 h 1820"/>
                <a:gd name="T6" fmla="*/ 1820 w 1820"/>
                <a:gd name="T7" fmla="*/ 0 h 1820"/>
                <a:gd name="T8" fmla="*/ 0 w 1820"/>
                <a:gd name="T9" fmla="*/ 0 h 1820"/>
                <a:gd name="T10" fmla="*/ 647 w 1820"/>
                <a:gd name="T11" fmla="*/ 1371 h 1820"/>
                <a:gd name="T12" fmla="*/ 186 w 1820"/>
                <a:gd name="T13" fmla="*/ 910 h 1820"/>
                <a:gd name="T14" fmla="*/ 647 w 1820"/>
                <a:gd name="T15" fmla="*/ 449 h 1820"/>
                <a:gd name="T16" fmla="*/ 956 w 1820"/>
                <a:gd name="T17" fmla="*/ 574 h 1820"/>
                <a:gd name="T18" fmla="*/ 831 w 1820"/>
                <a:gd name="T19" fmla="*/ 693 h 1820"/>
                <a:gd name="T20" fmla="*/ 647 w 1820"/>
                <a:gd name="T21" fmla="*/ 620 h 1820"/>
                <a:gd name="T22" fmla="*/ 364 w 1820"/>
                <a:gd name="T23" fmla="*/ 910 h 1820"/>
                <a:gd name="T24" fmla="*/ 647 w 1820"/>
                <a:gd name="T25" fmla="*/ 1199 h 1820"/>
                <a:gd name="T26" fmla="*/ 910 w 1820"/>
                <a:gd name="T27" fmla="*/ 1002 h 1820"/>
                <a:gd name="T28" fmla="*/ 647 w 1820"/>
                <a:gd name="T29" fmla="*/ 1002 h 1820"/>
                <a:gd name="T30" fmla="*/ 647 w 1820"/>
                <a:gd name="T31" fmla="*/ 844 h 1820"/>
                <a:gd name="T32" fmla="*/ 1081 w 1820"/>
                <a:gd name="T33" fmla="*/ 844 h 1820"/>
                <a:gd name="T34" fmla="*/ 1088 w 1820"/>
                <a:gd name="T35" fmla="*/ 923 h 1820"/>
                <a:gd name="T36" fmla="*/ 647 w 1820"/>
                <a:gd name="T37" fmla="*/ 1371 h 1820"/>
                <a:gd name="T38" fmla="*/ 1634 w 1820"/>
                <a:gd name="T39" fmla="*/ 976 h 1820"/>
                <a:gd name="T40" fmla="*/ 1503 w 1820"/>
                <a:gd name="T41" fmla="*/ 976 h 1820"/>
                <a:gd name="T42" fmla="*/ 1503 w 1820"/>
                <a:gd name="T43" fmla="*/ 1107 h 1820"/>
                <a:gd name="T44" fmla="*/ 1371 w 1820"/>
                <a:gd name="T45" fmla="*/ 1107 h 1820"/>
                <a:gd name="T46" fmla="*/ 1371 w 1820"/>
                <a:gd name="T47" fmla="*/ 976 h 1820"/>
                <a:gd name="T48" fmla="*/ 1239 w 1820"/>
                <a:gd name="T49" fmla="*/ 976 h 1820"/>
                <a:gd name="T50" fmla="*/ 1239 w 1820"/>
                <a:gd name="T51" fmla="*/ 844 h 1820"/>
                <a:gd name="T52" fmla="*/ 1371 w 1820"/>
                <a:gd name="T53" fmla="*/ 844 h 1820"/>
                <a:gd name="T54" fmla="*/ 1371 w 1820"/>
                <a:gd name="T55" fmla="*/ 712 h 1820"/>
                <a:gd name="T56" fmla="*/ 1503 w 1820"/>
                <a:gd name="T57" fmla="*/ 712 h 1820"/>
                <a:gd name="T58" fmla="*/ 1503 w 1820"/>
                <a:gd name="T59" fmla="*/ 844 h 1820"/>
                <a:gd name="T60" fmla="*/ 1634 w 1820"/>
                <a:gd name="T61" fmla="*/ 844 h 1820"/>
                <a:gd name="T62" fmla="*/ 1634 w 1820"/>
                <a:gd name="T63" fmla="*/ 976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0" h="1820">
                  <a:moveTo>
                    <a:pt x="0" y="0"/>
                  </a:moveTo>
                  <a:cubicBezTo>
                    <a:pt x="0" y="1820"/>
                    <a:pt x="0" y="1820"/>
                    <a:pt x="0" y="1820"/>
                  </a:cubicBezTo>
                  <a:cubicBezTo>
                    <a:pt x="1820" y="1820"/>
                    <a:pt x="1820" y="1820"/>
                    <a:pt x="1820" y="1820"/>
                  </a:cubicBezTo>
                  <a:cubicBezTo>
                    <a:pt x="1820" y="0"/>
                    <a:pt x="1820" y="0"/>
                    <a:pt x="1820" y="0"/>
                  </a:cubicBezTo>
                  <a:lnTo>
                    <a:pt x="0" y="0"/>
                  </a:lnTo>
                  <a:close/>
                  <a:moveTo>
                    <a:pt x="647" y="1371"/>
                  </a:moveTo>
                  <a:cubicBezTo>
                    <a:pt x="390" y="1371"/>
                    <a:pt x="186" y="1167"/>
                    <a:pt x="186" y="910"/>
                  </a:cubicBezTo>
                  <a:cubicBezTo>
                    <a:pt x="186" y="653"/>
                    <a:pt x="390" y="449"/>
                    <a:pt x="647" y="449"/>
                  </a:cubicBezTo>
                  <a:cubicBezTo>
                    <a:pt x="772" y="449"/>
                    <a:pt x="877" y="495"/>
                    <a:pt x="956" y="574"/>
                  </a:cubicBezTo>
                  <a:cubicBezTo>
                    <a:pt x="831" y="693"/>
                    <a:pt x="831" y="693"/>
                    <a:pt x="831" y="693"/>
                  </a:cubicBezTo>
                  <a:cubicBezTo>
                    <a:pt x="798" y="660"/>
                    <a:pt x="739" y="620"/>
                    <a:pt x="647" y="620"/>
                  </a:cubicBezTo>
                  <a:cubicBezTo>
                    <a:pt x="489" y="620"/>
                    <a:pt x="364" y="752"/>
                    <a:pt x="364" y="910"/>
                  </a:cubicBezTo>
                  <a:cubicBezTo>
                    <a:pt x="364" y="1068"/>
                    <a:pt x="489" y="1199"/>
                    <a:pt x="647" y="1199"/>
                  </a:cubicBezTo>
                  <a:cubicBezTo>
                    <a:pt x="831" y="1199"/>
                    <a:pt x="897" y="1068"/>
                    <a:pt x="910" y="1002"/>
                  </a:cubicBezTo>
                  <a:cubicBezTo>
                    <a:pt x="647" y="1002"/>
                    <a:pt x="647" y="1002"/>
                    <a:pt x="647" y="1002"/>
                  </a:cubicBezTo>
                  <a:cubicBezTo>
                    <a:pt x="647" y="844"/>
                    <a:pt x="647" y="844"/>
                    <a:pt x="647" y="844"/>
                  </a:cubicBezTo>
                  <a:cubicBezTo>
                    <a:pt x="1081" y="844"/>
                    <a:pt x="1081" y="844"/>
                    <a:pt x="1081" y="844"/>
                  </a:cubicBezTo>
                  <a:cubicBezTo>
                    <a:pt x="1088" y="870"/>
                    <a:pt x="1088" y="890"/>
                    <a:pt x="1088" y="923"/>
                  </a:cubicBezTo>
                  <a:cubicBezTo>
                    <a:pt x="1088" y="1186"/>
                    <a:pt x="910" y="1371"/>
                    <a:pt x="647" y="1371"/>
                  </a:cubicBezTo>
                  <a:close/>
                  <a:moveTo>
                    <a:pt x="1634" y="976"/>
                  </a:moveTo>
                  <a:cubicBezTo>
                    <a:pt x="1503" y="976"/>
                    <a:pt x="1503" y="976"/>
                    <a:pt x="1503" y="976"/>
                  </a:cubicBezTo>
                  <a:cubicBezTo>
                    <a:pt x="1503" y="1107"/>
                    <a:pt x="1503" y="1107"/>
                    <a:pt x="1503" y="1107"/>
                  </a:cubicBezTo>
                  <a:cubicBezTo>
                    <a:pt x="1371" y="1107"/>
                    <a:pt x="1371" y="1107"/>
                    <a:pt x="1371" y="1107"/>
                  </a:cubicBezTo>
                  <a:cubicBezTo>
                    <a:pt x="1371" y="976"/>
                    <a:pt x="1371" y="976"/>
                    <a:pt x="1371" y="976"/>
                  </a:cubicBezTo>
                  <a:cubicBezTo>
                    <a:pt x="1239" y="976"/>
                    <a:pt x="1239" y="976"/>
                    <a:pt x="1239" y="976"/>
                  </a:cubicBezTo>
                  <a:cubicBezTo>
                    <a:pt x="1239" y="844"/>
                    <a:pt x="1239" y="844"/>
                    <a:pt x="1239" y="844"/>
                  </a:cubicBezTo>
                  <a:cubicBezTo>
                    <a:pt x="1371" y="844"/>
                    <a:pt x="1371" y="844"/>
                    <a:pt x="1371" y="844"/>
                  </a:cubicBezTo>
                  <a:cubicBezTo>
                    <a:pt x="1371" y="712"/>
                    <a:pt x="1371" y="712"/>
                    <a:pt x="1371" y="712"/>
                  </a:cubicBezTo>
                  <a:cubicBezTo>
                    <a:pt x="1503" y="712"/>
                    <a:pt x="1503" y="712"/>
                    <a:pt x="1503" y="712"/>
                  </a:cubicBezTo>
                  <a:cubicBezTo>
                    <a:pt x="1503" y="844"/>
                    <a:pt x="1503" y="844"/>
                    <a:pt x="1503" y="844"/>
                  </a:cubicBezTo>
                  <a:cubicBezTo>
                    <a:pt x="1634" y="844"/>
                    <a:pt x="1634" y="844"/>
                    <a:pt x="1634" y="844"/>
                  </a:cubicBezTo>
                  <a:lnTo>
                    <a:pt x="1634" y="9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6" name="Shape 956"/>
          <p:cNvSpPr/>
          <p:nvPr/>
        </p:nvSpPr>
        <p:spPr>
          <a:xfrm>
            <a:off x="7254613" y="5720670"/>
            <a:ext cx="2788401" cy="7697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</p:spPr>
        <p:txBody>
          <a:bodyPr lIns="27708" rIns="27708" anchor="ctr"/>
          <a:lstStyle/>
          <a:p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7" name="Shape 957"/>
          <p:cNvSpPr/>
          <p:nvPr/>
        </p:nvSpPr>
        <p:spPr>
          <a:xfrm>
            <a:off x="7254613" y="5720670"/>
            <a:ext cx="2616970" cy="7697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27708" rIns="27708" anchor="ctr"/>
          <a:lstStyle/>
          <a:p>
            <a:endParaRPr sz="120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8" name="Shape 958"/>
          <p:cNvSpPr/>
          <p:nvPr/>
        </p:nvSpPr>
        <p:spPr>
          <a:xfrm>
            <a:off x="7254613" y="5429415"/>
            <a:ext cx="639599" cy="15388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San Francisco Display Bold"/>
                <a:sym typeface="San Francisco Display Bold"/>
              </a:rPr>
              <a:t>Skill</a:t>
            </a: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 Name</a:t>
            </a:r>
            <a:endParaRPr sz="100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9" name="Shape 959"/>
          <p:cNvSpPr/>
          <p:nvPr/>
        </p:nvSpPr>
        <p:spPr>
          <a:xfrm>
            <a:off x="9828009" y="5429415"/>
            <a:ext cx="259686" cy="153888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defRPr sz="1400">
                <a:solidFill>
                  <a:srgbClr val="FFFFF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pPr>
              <a:defRPr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100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95%</a:t>
            </a:r>
            <a:endParaRPr sz="1000">
              <a:solidFill>
                <a:schemeClr val="tx1">
                  <a:lumMod val="65000"/>
                  <a:lumOff val="3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30" name="Picture Placeholder 1"/>
          <p:cNvSpPr txBox="1"/>
          <p:nvPr/>
        </p:nvSpPr>
        <p:spPr>
          <a:xfrm>
            <a:off x="4764488" y="2937719"/>
            <a:ext cx="1440000" cy="1440000"/>
          </a:xfrm>
          <a:prstGeom prst="ellipse">
            <a:avLst/>
          </a:prstGeom>
          <a:blipFill>
            <a:blip r:embed="rId2"/>
            <a:stretch>
              <a:fillRect l="-25000" r="-25000"/>
            </a:stretch>
          </a:blipFill>
        </p:spPr>
      </p:sp>
      <p:sp>
        <p:nvSpPr>
          <p:cNvPr id="31" name="Picture Placeholder 2"/>
          <p:cNvSpPr txBox="1"/>
          <p:nvPr/>
        </p:nvSpPr>
        <p:spPr>
          <a:xfrm>
            <a:off x="4764488" y="4840092"/>
            <a:ext cx="1440000" cy="1440000"/>
          </a:xfrm>
          <a:prstGeom prst="ellipse">
            <a:avLst/>
          </a:prstGeom>
          <a:blipFill>
            <a:blip r:embed="rId3"/>
            <a:stretch>
              <a:fillRect l="-16605" r="-16605"/>
            </a:stretch>
          </a:blipFill>
        </p:spPr>
      </p:sp>
      <p:sp>
        <p:nvSpPr>
          <p:cNvPr id="32" name="Picture Placeholder 3"/>
          <p:cNvSpPr txBox="1"/>
          <p:nvPr/>
        </p:nvSpPr>
        <p:spPr>
          <a:xfrm>
            <a:off x="4764488" y="1035346"/>
            <a:ext cx="1440000" cy="1440000"/>
          </a:xfrm>
          <a:prstGeom prst="ellipse">
            <a:avLst/>
          </a:prstGeom>
          <a:blipFill>
            <a:blip r:embed="rId4"/>
            <a:stretch>
              <a:fillRect l="-25000" r="-25000"/>
            </a:stretch>
          </a:blipFill>
        </p:spPr>
      </p:sp>
      <p:sp>
        <p:nvSpPr>
          <p:cNvPr id="33" name="Rectangle 29"/>
          <p:cNvSpPr/>
          <p:nvPr/>
        </p:nvSpPr>
        <p:spPr>
          <a:xfrm>
            <a:off x="1449802" y="1356363"/>
            <a:ext cx="2313239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4" name="Rectangle 30"/>
          <p:cNvSpPr/>
          <p:nvPr/>
        </p:nvSpPr>
        <p:spPr>
          <a:xfrm>
            <a:off x="1449802" y="103512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5" name="Rectangle 29"/>
          <p:cNvSpPr/>
          <p:nvPr/>
        </p:nvSpPr>
        <p:spPr>
          <a:xfrm>
            <a:off x="1449802" y="3219441"/>
            <a:ext cx="2313239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6" name="Rectangle 30"/>
          <p:cNvSpPr/>
          <p:nvPr/>
        </p:nvSpPr>
        <p:spPr>
          <a:xfrm>
            <a:off x="1449802" y="2898198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7" name="Rectangle 29"/>
          <p:cNvSpPr/>
          <p:nvPr/>
        </p:nvSpPr>
        <p:spPr>
          <a:xfrm>
            <a:off x="1449802" y="5145833"/>
            <a:ext cx="2313239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8" name="Rectangle 30"/>
          <p:cNvSpPr/>
          <p:nvPr/>
        </p:nvSpPr>
        <p:spPr>
          <a:xfrm>
            <a:off x="1449802" y="482459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9" name="TextBox 7"/>
          <p:cNvSpPr txBox="1"/>
          <p:nvPr/>
        </p:nvSpPr>
        <p:spPr>
          <a:xfrm>
            <a:off x="7216959" y="214662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添加页面</a:t>
            </a:r>
            <a:r>
              <a:rPr lang="zh-CN" altLang="en-US" sz="32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标题内容</a:t>
            </a:r>
            <a:endParaRPr lang="zh-CN" altLang="en-US" sz="32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40" name="Google Shape;86;p19"/>
          <p:cNvSpPr txBox="1"/>
          <p:nvPr/>
        </p:nvSpPr>
        <p:spPr>
          <a:xfrm>
            <a:off x="7216959" y="1712352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05935" y="3235383"/>
            <a:ext cx="3467616" cy="116780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43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"/>
          <p:cNvGrpSpPr/>
          <p:nvPr/>
        </p:nvGrpSpPr>
        <p:grpSpPr>
          <a:xfrm>
            <a:off x="5173954" y="2311400"/>
            <a:ext cx="2413001" cy="2413000"/>
            <a:chOff x="0" y="0"/>
            <a:chExt cx="4826000" cy="4826000"/>
          </a:xfrm>
        </p:grpSpPr>
        <p:sp>
          <p:nvSpPr>
            <p:cNvPr id="6" name="Kreis"/>
            <p:cNvSpPr/>
            <p:nvPr/>
          </p:nvSpPr>
          <p:spPr>
            <a:xfrm>
              <a:off x="0" y="0"/>
              <a:ext cx="4826000" cy="4826000"/>
            </a:xfrm>
            <a:prstGeom prst="ellipse">
              <a:avLst/>
            </a:prstGeom>
            <a:noFill/>
            <a:ln w="635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4400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7" name="Rectangle 27"/>
            <p:cNvSpPr txBox="1"/>
            <p:nvPr/>
          </p:nvSpPr>
          <p:spPr>
            <a:xfrm>
              <a:off x="1186284" y="1976308"/>
              <a:ext cx="2453433" cy="707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t">
              <a:spAutoFit/>
            </a:bodyPr>
            <a:lstStyle>
              <a:lvl1pPr algn="ctr">
                <a:lnSpc>
                  <a:spcPct val="100000"/>
                </a:lnSpc>
              </a:lvl1pPr>
            </a:lstStyle>
            <a:p>
              <a:r>
                <a:rPr sz="2000">
                  <a:latin typeface="Source Han Sans SC" panose="020B0500000000000000" pitchFamily="34" charset="-128"/>
                  <a:ea typeface="Source Han Sans SC" panose="020B0500000000000000" pitchFamily="34" charset="-128"/>
                </a:rPr>
                <a:t>56%</a:t>
              </a:r>
              <a:endParaRPr sz="2000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</p:grpSp>
      <p:grpSp>
        <p:nvGrpSpPr>
          <p:cNvPr id="8" name="Gruppieren"/>
          <p:cNvGrpSpPr/>
          <p:nvPr/>
        </p:nvGrpSpPr>
        <p:grpSpPr>
          <a:xfrm>
            <a:off x="2519784" y="3939771"/>
            <a:ext cx="1778001" cy="1778001"/>
            <a:chOff x="0" y="0"/>
            <a:chExt cx="3556000" cy="3556000"/>
          </a:xfrm>
        </p:grpSpPr>
        <p:sp>
          <p:nvSpPr>
            <p:cNvPr id="9" name="Kreis"/>
            <p:cNvSpPr/>
            <p:nvPr/>
          </p:nvSpPr>
          <p:spPr>
            <a:xfrm>
              <a:off x="0" y="0"/>
              <a:ext cx="3556000" cy="3556000"/>
            </a:xfrm>
            <a:prstGeom prst="ellipse">
              <a:avLst/>
            </a:prstGeom>
            <a:noFill/>
            <a:ln w="63500" cap="flat">
              <a:solidFill>
                <a:srgbClr val="F2F2F2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4400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10" name="Rectangle 27"/>
            <p:cNvSpPr txBox="1"/>
            <p:nvPr/>
          </p:nvSpPr>
          <p:spPr>
            <a:xfrm>
              <a:off x="551284" y="1341307"/>
              <a:ext cx="2453433" cy="707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t">
              <a:spAutoFit/>
            </a:bodyPr>
            <a:lstStyle>
              <a:lvl1pPr algn="ctr">
                <a:lnSpc>
                  <a:spcPct val="100000"/>
                </a:lnSpc>
              </a:lvl1pPr>
            </a:lstStyle>
            <a:p>
              <a:r>
                <a:rPr sz="2000">
                  <a:latin typeface="Source Han Sans SC" panose="020B0500000000000000" pitchFamily="34" charset="-128"/>
                  <a:ea typeface="Source Han Sans SC" panose="020B0500000000000000" pitchFamily="34" charset="-128"/>
                </a:rPr>
                <a:t>30%</a:t>
              </a:r>
              <a:endParaRPr sz="2000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</p:grpSp>
      <p:grpSp>
        <p:nvGrpSpPr>
          <p:cNvPr id="11" name="Gruppieren"/>
          <p:cNvGrpSpPr/>
          <p:nvPr/>
        </p:nvGrpSpPr>
        <p:grpSpPr>
          <a:xfrm>
            <a:off x="4127500" y="3795929"/>
            <a:ext cx="1524000" cy="1524001"/>
            <a:chOff x="0" y="0"/>
            <a:chExt cx="3048000" cy="3048000"/>
          </a:xfrm>
        </p:grpSpPr>
        <p:sp>
          <p:nvSpPr>
            <p:cNvPr id="12" name="Kreis"/>
            <p:cNvSpPr/>
            <p:nvPr/>
          </p:nvSpPr>
          <p:spPr>
            <a:xfrm>
              <a:off x="0" y="0"/>
              <a:ext cx="3048000" cy="3048000"/>
            </a:xfrm>
            <a:prstGeom prst="ellipse">
              <a:avLst/>
            </a:pr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 algn="ctr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4400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13" name="Rectangle 27"/>
            <p:cNvSpPr txBox="1"/>
            <p:nvPr/>
          </p:nvSpPr>
          <p:spPr>
            <a:xfrm>
              <a:off x="477528" y="1087307"/>
              <a:ext cx="2092946" cy="7078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t">
              <a:spAutoFit/>
            </a:bodyPr>
            <a:lstStyle>
              <a:lvl1pPr algn="ctr">
                <a:lnSpc>
                  <a:spcPct val="100000"/>
                </a:lnSpc>
              </a:lvl1pPr>
            </a:lstStyle>
            <a:p>
              <a:r>
                <a:rPr sz="2000">
                  <a:latin typeface="Source Han Sans SC" panose="020B0500000000000000" pitchFamily="34" charset="-128"/>
                  <a:ea typeface="Source Han Sans SC" panose="020B0500000000000000" pitchFamily="34" charset="-128"/>
                </a:rPr>
                <a:t>14%</a:t>
              </a:r>
              <a:endParaRPr sz="2000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</p:grpSp>
      <p:sp>
        <p:nvSpPr>
          <p:cNvPr id="24" name="TextBox 7"/>
          <p:cNvSpPr txBox="1"/>
          <p:nvPr/>
        </p:nvSpPr>
        <p:spPr>
          <a:xfrm>
            <a:off x="1350233" y="1785540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在这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添加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  <a:p>
            <a:pPr algn="l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页面标题内容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5" name="Google Shape;86;p19"/>
          <p:cNvSpPr txBox="1"/>
          <p:nvPr/>
        </p:nvSpPr>
        <p:spPr>
          <a:xfrm>
            <a:off x="1350233" y="1384652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000" b="0" i="0" u="none" strike="noStrike" cap="none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040220" y="1677819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  <a:endParaRPr lang="en-US" sz="3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7" name="矩形 24"/>
          <p:cNvSpPr/>
          <p:nvPr/>
        </p:nvSpPr>
        <p:spPr>
          <a:xfrm>
            <a:off x="8874642" y="1477012"/>
            <a:ext cx="2697716" cy="83438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040220" y="3308343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</a:t>
            </a: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2</a:t>
            </a:r>
            <a:endParaRPr lang="en-US" sz="3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9" name="矩形 24"/>
          <p:cNvSpPr/>
          <p:nvPr/>
        </p:nvSpPr>
        <p:spPr>
          <a:xfrm>
            <a:off x="8874642" y="3107536"/>
            <a:ext cx="2697716" cy="83438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40220" y="4894333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</a:t>
            </a:r>
            <a:r>
              <a:rPr lang="en-US" altLang="zh-CN" sz="3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3</a:t>
            </a:r>
            <a:endParaRPr lang="en-US" sz="3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31" name="矩形 24"/>
          <p:cNvSpPr/>
          <p:nvPr/>
        </p:nvSpPr>
        <p:spPr>
          <a:xfrm>
            <a:off x="8874642" y="4693526"/>
            <a:ext cx="2697716" cy="83438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21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65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31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3"/>
          <p:cNvGrpSpPr/>
          <p:nvPr/>
        </p:nvGrpSpPr>
        <p:grpSpPr bwMode="auto">
          <a:xfrm>
            <a:off x="6721476" y="2284413"/>
            <a:ext cx="458787" cy="569912"/>
            <a:chOff x="8332164" y="717871"/>
            <a:chExt cx="459026" cy="569605"/>
          </a:xfrm>
        </p:grpSpPr>
        <p:sp>
          <p:nvSpPr>
            <p:cNvPr id="5" name="Freeform: Shape 41"/>
            <p:cNvSpPr/>
            <p:nvPr/>
          </p:nvSpPr>
          <p:spPr>
            <a:xfrm>
              <a:off x="8368695" y="717871"/>
              <a:ext cx="422495" cy="391901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Freeform: Shape 42"/>
            <p:cNvSpPr/>
            <p:nvPr/>
          </p:nvSpPr>
          <p:spPr>
            <a:xfrm>
              <a:off x="8332164" y="895575"/>
              <a:ext cx="422495" cy="391901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7" name="Group 44"/>
          <p:cNvGrpSpPr/>
          <p:nvPr/>
        </p:nvGrpSpPr>
        <p:grpSpPr bwMode="auto">
          <a:xfrm>
            <a:off x="6745288" y="4075113"/>
            <a:ext cx="460375" cy="569912"/>
            <a:chOff x="8332164" y="717871"/>
            <a:chExt cx="459026" cy="569605"/>
          </a:xfrm>
        </p:grpSpPr>
        <p:sp>
          <p:nvSpPr>
            <p:cNvPr id="8" name="Freeform: Shape 45"/>
            <p:cNvSpPr/>
            <p:nvPr/>
          </p:nvSpPr>
          <p:spPr>
            <a:xfrm>
              <a:off x="8368570" y="717871"/>
              <a:ext cx="422620" cy="391901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: Shape 46"/>
            <p:cNvSpPr/>
            <p:nvPr/>
          </p:nvSpPr>
          <p:spPr>
            <a:xfrm>
              <a:off x="8332164" y="895575"/>
              <a:ext cx="422621" cy="391901"/>
            </a:xfrm>
            <a:custGeom>
              <a:avLst/>
              <a:gdLst>
                <a:gd name="connsiteX0" fmla="*/ 538158 w 1078506"/>
                <a:gd name="connsiteY0" fmla="*/ 1 h 1078507"/>
                <a:gd name="connsiteX1" fmla="*/ 637844 w 1078506"/>
                <a:gd name="connsiteY1" fmla="*/ 41056 h 1078507"/>
                <a:gd name="connsiteX2" fmla="*/ 1037048 w 1078506"/>
                <a:gd name="connsiteY2" fmla="*/ 438641 h 1078507"/>
                <a:gd name="connsiteX3" fmla="*/ 1037452 w 1078506"/>
                <a:gd name="connsiteY3" fmla="*/ 637845 h 1078507"/>
                <a:gd name="connsiteX4" fmla="*/ 639866 w 1078506"/>
                <a:gd name="connsiteY4" fmla="*/ 1037049 h 1078507"/>
                <a:gd name="connsiteX5" fmla="*/ 440663 w 1078506"/>
                <a:gd name="connsiteY5" fmla="*/ 1037453 h 1078507"/>
                <a:gd name="connsiteX6" fmla="*/ 41460 w 1078506"/>
                <a:gd name="connsiteY6" fmla="*/ 639867 h 1078507"/>
                <a:gd name="connsiteX7" fmla="*/ 41055 w 1078506"/>
                <a:gd name="connsiteY7" fmla="*/ 440664 h 1078507"/>
                <a:gd name="connsiteX8" fmla="*/ 438640 w 1078506"/>
                <a:gd name="connsiteY8" fmla="*/ 41460 h 1078507"/>
                <a:gd name="connsiteX9" fmla="*/ 538158 w 1078506"/>
                <a:gd name="connsiteY9" fmla="*/ 1 h 1078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8506" h="1078507">
                  <a:moveTo>
                    <a:pt x="538158" y="1"/>
                  </a:moveTo>
                  <a:cubicBezTo>
                    <a:pt x="574207" y="-72"/>
                    <a:pt x="610283" y="13607"/>
                    <a:pt x="637844" y="41056"/>
                  </a:cubicBezTo>
                  <a:lnTo>
                    <a:pt x="1037048" y="438641"/>
                  </a:lnTo>
                  <a:cubicBezTo>
                    <a:pt x="1092168" y="493538"/>
                    <a:pt x="1092349" y="582725"/>
                    <a:pt x="1037452" y="637845"/>
                  </a:cubicBezTo>
                  <a:lnTo>
                    <a:pt x="639866" y="1037049"/>
                  </a:lnTo>
                  <a:cubicBezTo>
                    <a:pt x="584969" y="1092169"/>
                    <a:pt x="495783" y="1092350"/>
                    <a:pt x="440663" y="1037453"/>
                  </a:cubicBezTo>
                  <a:lnTo>
                    <a:pt x="41460" y="639867"/>
                  </a:lnTo>
                  <a:cubicBezTo>
                    <a:pt x="-13661" y="584970"/>
                    <a:pt x="-13842" y="495784"/>
                    <a:pt x="41055" y="440664"/>
                  </a:cubicBezTo>
                  <a:lnTo>
                    <a:pt x="438640" y="41460"/>
                  </a:lnTo>
                  <a:cubicBezTo>
                    <a:pt x="466089" y="13900"/>
                    <a:pt x="502110" y="75"/>
                    <a:pt x="5381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10" name="Rectangle 29"/>
          <p:cNvSpPr/>
          <p:nvPr/>
        </p:nvSpPr>
        <p:spPr>
          <a:xfrm>
            <a:off x="7577325" y="2387375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1" name="Rectangle 30"/>
          <p:cNvSpPr/>
          <p:nvPr/>
        </p:nvSpPr>
        <p:spPr>
          <a:xfrm>
            <a:off x="7577325" y="21111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2" name="Rectangle 29"/>
          <p:cNvSpPr/>
          <p:nvPr/>
        </p:nvSpPr>
        <p:spPr>
          <a:xfrm>
            <a:off x="7577325" y="4178075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3" name="Rectangle 30"/>
          <p:cNvSpPr/>
          <p:nvPr/>
        </p:nvSpPr>
        <p:spPr>
          <a:xfrm>
            <a:off x="7577325" y="39018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4" name="任意形状 33"/>
          <p:cNvSpPr/>
          <p:nvPr/>
        </p:nvSpPr>
        <p:spPr>
          <a:xfrm>
            <a:off x="1122364" y="958850"/>
            <a:ext cx="2432050" cy="2432051"/>
          </a:xfrm>
          <a:custGeom>
            <a:avLst/>
            <a:gdLst>
              <a:gd name="connsiteX0" fmla="*/ 1213555 w 2432050"/>
              <a:gd name="connsiteY0" fmla="*/ 1 h 2432051"/>
              <a:gd name="connsiteX1" fmla="*/ 1438348 w 2432050"/>
              <a:gd name="connsiteY1" fmla="*/ 92580 h 2432051"/>
              <a:gd name="connsiteX2" fmla="*/ 2338560 w 2432050"/>
              <a:gd name="connsiteY2" fmla="*/ 989142 h 2432051"/>
              <a:gd name="connsiteX3" fmla="*/ 2339472 w 2432050"/>
              <a:gd name="connsiteY3" fmla="*/ 1438349 h 2432051"/>
              <a:gd name="connsiteX4" fmla="*/ 1442908 w 2432050"/>
              <a:gd name="connsiteY4" fmla="*/ 2338561 h 2432051"/>
              <a:gd name="connsiteX5" fmla="*/ 993702 w 2432050"/>
              <a:gd name="connsiteY5" fmla="*/ 2339473 h 2432051"/>
              <a:gd name="connsiteX6" fmla="*/ 93491 w 2432050"/>
              <a:gd name="connsiteY6" fmla="*/ 1442909 h 2432051"/>
              <a:gd name="connsiteX7" fmla="*/ 92579 w 2432050"/>
              <a:gd name="connsiteY7" fmla="*/ 993702 h 2432051"/>
              <a:gd name="connsiteX8" fmla="*/ 989141 w 2432050"/>
              <a:gd name="connsiteY8" fmla="*/ 93492 h 2432051"/>
              <a:gd name="connsiteX9" fmla="*/ 1213555 w 2432050"/>
              <a:gd name="connsiteY9" fmla="*/ 1 h 243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2050" h="2432051">
                <a:moveTo>
                  <a:pt x="1213555" y="1"/>
                </a:moveTo>
                <a:cubicBezTo>
                  <a:pt x="1294846" y="-164"/>
                  <a:pt x="1376199" y="30683"/>
                  <a:pt x="1438348" y="92580"/>
                </a:cubicBezTo>
                <a:lnTo>
                  <a:pt x="2338560" y="989142"/>
                </a:lnTo>
                <a:cubicBezTo>
                  <a:pt x="2462857" y="1112935"/>
                  <a:pt x="2463265" y="1314052"/>
                  <a:pt x="2339472" y="1438349"/>
                </a:cubicBezTo>
                <a:lnTo>
                  <a:pt x="1442908" y="2338561"/>
                </a:lnTo>
                <a:cubicBezTo>
                  <a:pt x="1319115" y="2462858"/>
                  <a:pt x="1117999" y="2463266"/>
                  <a:pt x="993702" y="2339473"/>
                </a:cubicBezTo>
                <a:lnTo>
                  <a:pt x="93491" y="1442909"/>
                </a:lnTo>
                <a:cubicBezTo>
                  <a:pt x="-30806" y="1319116"/>
                  <a:pt x="-31215" y="1117999"/>
                  <a:pt x="92579" y="993702"/>
                </a:cubicBezTo>
                <a:lnTo>
                  <a:pt x="989141" y="93492"/>
                </a:lnTo>
                <a:cubicBezTo>
                  <a:pt x="1051038" y="31343"/>
                  <a:pt x="1132265" y="166"/>
                  <a:pt x="1213555" y="1"/>
                </a:cubicBezTo>
                <a:close/>
              </a:path>
            </a:pathLst>
          </a:custGeom>
          <a:blipFill>
            <a:blip r:embed="rId1"/>
            <a:stretch>
              <a:fillRect t="-25000" b="-25000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任意形状 35"/>
          <p:cNvSpPr/>
          <p:nvPr/>
        </p:nvSpPr>
        <p:spPr>
          <a:xfrm>
            <a:off x="2798764" y="2400300"/>
            <a:ext cx="2432050" cy="2432051"/>
          </a:xfrm>
          <a:custGeom>
            <a:avLst/>
            <a:gdLst>
              <a:gd name="connsiteX0" fmla="*/ 1213555 w 2432050"/>
              <a:gd name="connsiteY0" fmla="*/ 1 h 2432051"/>
              <a:gd name="connsiteX1" fmla="*/ 1438348 w 2432050"/>
              <a:gd name="connsiteY1" fmla="*/ 92580 h 2432051"/>
              <a:gd name="connsiteX2" fmla="*/ 2338560 w 2432050"/>
              <a:gd name="connsiteY2" fmla="*/ 989142 h 2432051"/>
              <a:gd name="connsiteX3" fmla="*/ 2339472 w 2432050"/>
              <a:gd name="connsiteY3" fmla="*/ 1438349 h 2432051"/>
              <a:gd name="connsiteX4" fmla="*/ 1442908 w 2432050"/>
              <a:gd name="connsiteY4" fmla="*/ 2338561 h 2432051"/>
              <a:gd name="connsiteX5" fmla="*/ 993702 w 2432050"/>
              <a:gd name="connsiteY5" fmla="*/ 2339473 h 2432051"/>
              <a:gd name="connsiteX6" fmla="*/ 93491 w 2432050"/>
              <a:gd name="connsiteY6" fmla="*/ 1442909 h 2432051"/>
              <a:gd name="connsiteX7" fmla="*/ 92579 w 2432050"/>
              <a:gd name="connsiteY7" fmla="*/ 993703 h 2432051"/>
              <a:gd name="connsiteX8" fmla="*/ 989141 w 2432050"/>
              <a:gd name="connsiteY8" fmla="*/ 93492 h 2432051"/>
              <a:gd name="connsiteX9" fmla="*/ 1213555 w 2432050"/>
              <a:gd name="connsiteY9" fmla="*/ 1 h 243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2050" h="2432051">
                <a:moveTo>
                  <a:pt x="1213555" y="1"/>
                </a:moveTo>
                <a:cubicBezTo>
                  <a:pt x="1294846" y="-164"/>
                  <a:pt x="1376199" y="30683"/>
                  <a:pt x="1438348" y="92580"/>
                </a:cubicBezTo>
                <a:lnTo>
                  <a:pt x="2338560" y="989142"/>
                </a:lnTo>
                <a:cubicBezTo>
                  <a:pt x="2462857" y="1112935"/>
                  <a:pt x="2463265" y="1314052"/>
                  <a:pt x="2339472" y="1438349"/>
                </a:cubicBezTo>
                <a:lnTo>
                  <a:pt x="1442908" y="2338561"/>
                </a:lnTo>
                <a:cubicBezTo>
                  <a:pt x="1319115" y="2462858"/>
                  <a:pt x="1117999" y="2463266"/>
                  <a:pt x="993702" y="2339473"/>
                </a:cubicBezTo>
                <a:lnTo>
                  <a:pt x="93491" y="1442909"/>
                </a:lnTo>
                <a:cubicBezTo>
                  <a:pt x="-30806" y="1319116"/>
                  <a:pt x="-31215" y="1118000"/>
                  <a:pt x="92579" y="993703"/>
                </a:cubicBezTo>
                <a:lnTo>
                  <a:pt x="989141" y="93492"/>
                </a:lnTo>
                <a:cubicBezTo>
                  <a:pt x="1051038" y="31343"/>
                  <a:pt x="1132265" y="166"/>
                  <a:pt x="1213555" y="1"/>
                </a:cubicBezTo>
                <a:close/>
              </a:path>
            </a:pathLst>
          </a:custGeom>
          <a:blipFill>
            <a:blip r:embed="rId2"/>
            <a:stretch>
              <a:fillRect l="-25000" r="-25000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任意形状 37"/>
          <p:cNvSpPr/>
          <p:nvPr/>
        </p:nvSpPr>
        <p:spPr>
          <a:xfrm>
            <a:off x="722314" y="3429000"/>
            <a:ext cx="2432050" cy="2432051"/>
          </a:xfrm>
          <a:custGeom>
            <a:avLst/>
            <a:gdLst>
              <a:gd name="connsiteX0" fmla="*/ 1213555 w 2432050"/>
              <a:gd name="connsiteY0" fmla="*/ 1 h 2432051"/>
              <a:gd name="connsiteX1" fmla="*/ 1438348 w 2432050"/>
              <a:gd name="connsiteY1" fmla="*/ 92580 h 2432051"/>
              <a:gd name="connsiteX2" fmla="*/ 2338560 w 2432050"/>
              <a:gd name="connsiteY2" fmla="*/ 989142 h 2432051"/>
              <a:gd name="connsiteX3" fmla="*/ 2339472 w 2432050"/>
              <a:gd name="connsiteY3" fmla="*/ 1438349 h 2432051"/>
              <a:gd name="connsiteX4" fmla="*/ 1442908 w 2432050"/>
              <a:gd name="connsiteY4" fmla="*/ 2338561 h 2432051"/>
              <a:gd name="connsiteX5" fmla="*/ 993701 w 2432050"/>
              <a:gd name="connsiteY5" fmla="*/ 2339473 h 2432051"/>
              <a:gd name="connsiteX6" fmla="*/ 93491 w 2432050"/>
              <a:gd name="connsiteY6" fmla="*/ 1442909 h 2432051"/>
              <a:gd name="connsiteX7" fmla="*/ 92579 w 2432050"/>
              <a:gd name="connsiteY7" fmla="*/ 993703 h 2432051"/>
              <a:gd name="connsiteX8" fmla="*/ 989141 w 2432050"/>
              <a:gd name="connsiteY8" fmla="*/ 93492 h 2432051"/>
              <a:gd name="connsiteX9" fmla="*/ 1213555 w 2432050"/>
              <a:gd name="connsiteY9" fmla="*/ 1 h 243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32050" h="2432051">
                <a:moveTo>
                  <a:pt x="1213555" y="1"/>
                </a:moveTo>
                <a:cubicBezTo>
                  <a:pt x="1294845" y="-164"/>
                  <a:pt x="1376199" y="30683"/>
                  <a:pt x="1438348" y="92580"/>
                </a:cubicBezTo>
                <a:lnTo>
                  <a:pt x="2338560" y="989142"/>
                </a:lnTo>
                <a:cubicBezTo>
                  <a:pt x="2462857" y="1112935"/>
                  <a:pt x="2463265" y="1314052"/>
                  <a:pt x="2339472" y="1438349"/>
                </a:cubicBezTo>
                <a:lnTo>
                  <a:pt x="1442908" y="2338561"/>
                </a:lnTo>
                <a:cubicBezTo>
                  <a:pt x="1319115" y="2462858"/>
                  <a:pt x="1117998" y="2463266"/>
                  <a:pt x="993701" y="2339473"/>
                </a:cubicBezTo>
                <a:lnTo>
                  <a:pt x="93491" y="1442909"/>
                </a:lnTo>
                <a:cubicBezTo>
                  <a:pt x="-30806" y="1319116"/>
                  <a:pt x="-31215" y="1118000"/>
                  <a:pt x="92579" y="993703"/>
                </a:cubicBezTo>
                <a:lnTo>
                  <a:pt x="989141" y="93492"/>
                </a:lnTo>
                <a:cubicBezTo>
                  <a:pt x="1051038" y="31343"/>
                  <a:pt x="1132265" y="166"/>
                  <a:pt x="1213555" y="1"/>
                </a:cubicBezTo>
                <a:close/>
              </a:path>
            </a:pathLst>
          </a:custGeom>
          <a:blipFill>
            <a:blip r:embed="rId3"/>
            <a:stretch>
              <a:fillRect t="-25000" b="-25000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8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46712" y="0"/>
            <a:ext cx="784528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任意形状 18"/>
          <p:cNvSpPr/>
          <p:nvPr/>
        </p:nvSpPr>
        <p:spPr>
          <a:xfrm>
            <a:off x="1643270" y="1241075"/>
            <a:ext cx="4757531" cy="4764157"/>
          </a:xfrm>
          <a:custGeom>
            <a:avLst/>
            <a:gdLst>
              <a:gd name="connsiteX0" fmla="*/ 0 w 4638101"/>
              <a:gd name="connsiteY0" fmla="*/ 0 h 2610997"/>
              <a:gd name="connsiteX1" fmla="*/ 4638101 w 4638101"/>
              <a:gd name="connsiteY1" fmla="*/ 0 h 2610997"/>
              <a:gd name="connsiteX2" fmla="*/ 4638101 w 4638101"/>
              <a:gd name="connsiteY2" fmla="*/ 2610997 h 2610997"/>
              <a:gd name="connsiteX3" fmla="*/ 0 w 4638101"/>
              <a:gd name="connsiteY3" fmla="*/ 2610997 h 261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8101" h="2610997">
                <a:moveTo>
                  <a:pt x="0" y="0"/>
                </a:moveTo>
                <a:lnTo>
                  <a:pt x="4638101" y="0"/>
                </a:lnTo>
                <a:lnTo>
                  <a:pt x="4638101" y="2610997"/>
                </a:lnTo>
                <a:lnTo>
                  <a:pt x="0" y="2610997"/>
                </a:lnTo>
                <a:close/>
              </a:path>
            </a:pathLst>
          </a:custGeom>
          <a:blipFill>
            <a:blip r:embed="rId1"/>
            <a:stretch>
              <a:fillRect l="-25105" r="-25105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7821299" y="4329135"/>
            <a:ext cx="3550155" cy="953725"/>
            <a:chOff x="8678259" y="3704784"/>
            <a:chExt cx="2631011" cy="953725"/>
          </a:xfrm>
        </p:grpSpPr>
        <p:sp>
          <p:nvSpPr>
            <p:cNvPr id="5" name="TextBox 6"/>
            <p:cNvSpPr txBox="1"/>
            <p:nvPr/>
          </p:nvSpPr>
          <p:spPr>
            <a:xfrm flipH="1">
              <a:off x="10007910" y="3704784"/>
              <a:ext cx="1301360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 panose="020F0502020204030203" pitchFamily="34" charset="0"/>
                </a:rPr>
                <a:t>Team Work</a:t>
              </a:r>
              <a:endParaRPr lang="en-US" sz="1100" dirty="0"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endParaRPr>
            </a:p>
          </p:txBody>
        </p:sp>
        <p:cxnSp>
          <p:nvCxnSpPr>
            <p:cNvPr id="6" name="Straight Connector 7"/>
            <p:cNvCxnSpPr/>
            <p:nvPr/>
          </p:nvCxnSpPr>
          <p:spPr>
            <a:xfrm flipH="1">
              <a:off x="9252216" y="4037885"/>
              <a:ext cx="2028460" cy="0"/>
            </a:xfrm>
            <a:prstGeom prst="line">
              <a:avLst/>
            </a:prstGeom>
            <a:ln w="127000" cap="rnd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8"/>
            <p:cNvSpPr txBox="1"/>
            <p:nvPr/>
          </p:nvSpPr>
          <p:spPr>
            <a:xfrm flipH="1">
              <a:off x="8678259" y="3956271"/>
              <a:ext cx="285876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050" dirty="0"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 panose="020F0502020204030203" pitchFamily="34" charset="0"/>
                </a:rPr>
                <a:t>90</a:t>
              </a:r>
              <a:r>
                <a:rPr lang="en-US" sz="1050" dirty="0"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 panose="020F0502020204030203" pitchFamily="34" charset="0"/>
                </a:rPr>
                <a:t>%</a:t>
              </a:r>
              <a:endParaRPr lang="en-US" sz="1050" dirty="0"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endParaRPr>
            </a:p>
          </p:txBody>
        </p:sp>
        <p:sp>
          <p:nvSpPr>
            <p:cNvPr id="8" name="TextBox 9"/>
            <p:cNvSpPr txBox="1"/>
            <p:nvPr/>
          </p:nvSpPr>
          <p:spPr>
            <a:xfrm flipH="1">
              <a:off x="10007052" y="4224833"/>
              <a:ext cx="1301360" cy="1692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100" dirty="0"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 panose="020F0502020204030203" pitchFamily="34" charset="0"/>
                </a:rPr>
                <a:t>Leaders Team</a:t>
              </a:r>
              <a:endParaRPr lang="en-US" sz="1100" dirty="0"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endParaRPr>
            </a:p>
          </p:txBody>
        </p:sp>
        <p:cxnSp>
          <p:nvCxnSpPr>
            <p:cNvPr id="9" name="Straight Connector 10"/>
            <p:cNvCxnSpPr/>
            <p:nvPr/>
          </p:nvCxnSpPr>
          <p:spPr>
            <a:xfrm flipH="1">
              <a:off x="9441430" y="4574577"/>
              <a:ext cx="1839246" cy="0"/>
            </a:xfrm>
            <a:prstGeom prst="line">
              <a:avLst/>
            </a:prstGeom>
            <a:ln w="127000" cap="rnd" cmpd="sng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1"/>
            <p:cNvSpPr txBox="1"/>
            <p:nvPr/>
          </p:nvSpPr>
          <p:spPr>
            <a:xfrm flipH="1">
              <a:off x="8678259" y="4496926"/>
              <a:ext cx="299398" cy="1615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id-ID" sz="1050" dirty="0"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 panose="020F0502020204030203" pitchFamily="34" charset="0"/>
                </a:rPr>
                <a:t>85</a:t>
              </a:r>
              <a:r>
                <a:rPr lang="en-US" sz="1050" dirty="0"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 panose="020F0502020204030203" pitchFamily="34" charset="0"/>
                </a:rPr>
                <a:t>%</a:t>
              </a:r>
              <a:endParaRPr lang="en-US" sz="1050" dirty="0"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endParaRPr>
            </a:p>
          </p:txBody>
        </p:sp>
      </p:grpSp>
      <p:sp>
        <p:nvSpPr>
          <p:cNvPr id="11" name="TextBox 7"/>
          <p:cNvSpPr txBox="1"/>
          <p:nvPr/>
        </p:nvSpPr>
        <p:spPr>
          <a:xfrm>
            <a:off x="8762068" y="1676778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在这添加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Google Shape;86;p19"/>
          <p:cNvSpPr txBox="1"/>
          <p:nvPr/>
        </p:nvSpPr>
        <p:spPr>
          <a:xfrm>
            <a:off x="8225292" y="1275890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>
                  <a:lumMod val="50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84552" y="3049488"/>
            <a:ext cx="3685744" cy="57829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5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677132" y="2249579"/>
            <a:ext cx="3479493" cy="5400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3" name="TextBox 15"/>
          <p:cNvSpPr txBox="1"/>
          <p:nvPr/>
        </p:nvSpPr>
        <p:spPr>
          <a:xfrm>
            <a:off x="807825" y="2342638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Third Title</a:t>
            </a:r>
            <a:endParaRPr lang="en-GB" sz="16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4" name="TextBox 16"/>
          <p:cNvSpPr txBox="1"/>
          <p:nvPr/>
        </p:nvSpPr>
        <p:spPr>
          <a:xfrm>
            <a:off x="2608025" y="1898575"/>
            <a:ext cx="1440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01</a:t>
            </a:r>
            <a:endParaRPr lang="en-GB" sz="66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5" name="Rectangle 31"/>
          <p:cNvSpPr/>
          <p:nvPr/>
        </p:nvSpPr>
        <p:spPr>
          <a:xfrm>
            <a:off x="4383124" y="2249579"/>
            <a:ext cx="3479493" cy="540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4513817" y="2342638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Third Title</a:t>
            </a:r>
            <a:endParaRPr lang="en-GB" sz="16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7" name="Rectangle 34"/>
          <p:cNvSpPr/>
          <p:nvPr/>
        </p:nvSpPr>
        <p:spPr>
          <a:xfrm>
            <a:off x="8089116" y="2249579"/>
            <a:ext cx="3479493" cy="5400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5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8" name="TextBox 35"/>
          <p:cNvSpPr txBox="1"/>
          <p:nvPr/>
        </p:nvSpPr>
        <p:spPr>
          <a:xfrm>
            <a:off x="8219808" y="2342638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Third Title</a:t>
            </a:r>
            <a:endParaRPr lang="en-GB" sz="16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9" name="TextBox 37"/>
          <p:cNvSpPr txBox="1"/>
          <p:nvPr/>
        </p:nvSpPr>
        <p:spPr>
          <a:xfrm>
            <a:off x="6205393" y="1894511"/>
            <a:ext cx="1440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02</a:t>
            </a:r>
            <a:endParaRPr lang="en-GB" sz="66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0" name="TextBox 38"/>
          <p:cNvSpPr txBox="1"/>
          <p:nvPr/>
        </p:nvSpPr>
        <p:spPr>
          <a:xfrm>
            <a:off x="9922242" y="1894511"/>
            <a:ext cx="1440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66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03</a:t>
            </a:r>
            <a:endParaRPr lang="en-GB" sz="66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4567376" y="976623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731351" y="3357575"/>
            <a:ext cx="3371053" cy="2615187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4410472" y="3357575"/>
            <a:ext cx="3371053" cy="2615187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8143335" y="3357575"/>
            <a:ext cx="3371053" cy="2615187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7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3"/>
          <p:cNvGrpSpPr/>
          <p:nvPr/>
        </p:nvGrpSpPr>
        <p:grpSpPr>
          <a:xfrm>
            <a:off x="7030088" y="2921000"/>
            <a:ext cx="711200" cy="711200"/>
            <a:chOff x="5410200" y="1962150"/>
            <a:chExt cx="533400" cy="533400"/>
          </a:xfrm>
        </p:grpSpPr>
        <p:sp>
          <p:nvSpPr>
            <p:cNvPr id="24" name="Oval 51"/>
            <p:cNvSpPr/>
            <p:nvPr/>
          </p:nvSpPr>
          <p:spPr>
            <a:xfrm>
              <a:off x="5410200" y="1962150"/>
              <a:ext cx="533400" cy="533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25" name="Group 41"/>
            <p:cNvGrpSpPr/>
            <p:nvPr/>
          </p:nvGrpSpPr>
          <p:grpSpPr>
            <a:xfrm>
              <a:off x="5556623" y="2114550"/>
              <a:ext cx="256802" cy="238125"/>
              <a:chOff x="1549401" y="3063876"/>
              <a:chExt cx="174625" cy="161925"/>
            </a:xfrm>
            <a:solidFill>
              <a:srgbClr val="FFFFFF"/>
            </a:solidFill>
          </p:grpSpPr>
          <p:sp>
            <p:nvSpPr>
              <p:cNvPr id="26" name="Freeform 336"/>
              <p:cNvSpPr>
                <a:spLocks noEditPoints="1"/>
              </p:cNvSpPr>
              <p:nvPr/>
            </p:nvSpPr>
            <p:spPr bwMode="auto">
              <a:xfrm>
                <a:off x="1562101" y="3063876"/>
                <a:ext cx="46038" cy="46038"/>
              </a:xfrm>
              <a:custGeom>
                <a:avLst/>
                <a:gdLst>
                  <a:gd name="T0" fmla="*/ 24 w 47"/>
                  <a:gd name="T1" fmla="*/ 47 h 47"/>
                  <a:gd name="T2" fmla="*/ 40 w 47"/>
                  <a:gd name="T3" fmla="*/ 41 h 47"/>
                  <a:gd name="T4" fmla="*/ 47 w 47"/>
                  <a:gd name="T5" fmla="*/ 24 h 47"/>
                  <a:gd name="T6" fmla="*/ 40 w 47"/>
                  <a:gd name="T7" fmla="*/ 7 h 47"/>
                  <a:gd name="T8" fmla="*/ 24 w 47"/>
                  <a:gd name="T9" fmla="*/ 0 h 47"/>
                  <a:gd name="T10" fmla="*/ 7 w 47"/>
                  <a:gd name="T11" fmla="*/ 7 h 47"/>
                  <a:gd name="T12" fmla="*/ 0 w 47"/>
                  <a:gd name="T13" fmla="*/ 24 h 47"/>
                  <a:gd name="T14" fmla="*/ 7 w 47"/>
                  <a:gd name="T15" fmla="*/ 41 h 47"/>
                  <a:gd name="T16" fmla="*/ 24 w 47"/>
                  <a:gd name="T17" fmla="*/ 47 h 47"/>
                  <a:gd name="T18" fmla="*/ 24 w 47"/>
                  <a:gd name="T19" fmla="*/ 47 h 47"/>
                  <a:gd name="T20" fmla="*/ 24 w 47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7">
                    <a:moveTo>
                      <a:pt x="24" y="47"/>
                    </a:moveTo>
                    <a:cubicBezTo>
                      <a:pt x="30" y="47"/>
                      <a:pt x="36" y="45"/>
                      <a:pt x="40" y="41"/>
                    </a:cubicBezTo>
                    <a:cubicBezTo>
                      <a:pt x="45" y="36"/>
                      <a:pt x="47" y="30"/>
                      <a:pt x="47" y="24"/>
                    </a:cubicBezTo>
                    <a:cubicBezTo>
                      <a:pt x="47" y="17"/>
                      <a:pt x="45" y="12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  <a:cubicBezTo>
                      <a:pt x="17" y="0"/>
                      <a:pt x="12" y="3"/>
                      <a:pt x="7" y="7"/>
                    </a:cubicBezTo>
                    <a:cubicBezTo>
                      <a:pt x="2" y="12"/>
                      <a:pt x="0" y="17"/>
                      <a:pt x="0" y="24"/>
                    </a:cubicBezTo>
                    <a:cubicBezTo>
                      <a:pt x="0" y="30"/>
                      <a:pt x="2" y="36"/>
                      <a:pt x="7" y="41"/>
                    </a:cubicBezTo>
                    <a:cubicBezTo>
                      <a:pt x="12" y="45"/>
                      <a:pt x="17" y="47"/>
                      <a:pt x="24" y="47"/>
                    </a:cubicBezTo>
                    <a:close/>
                    <a:moveTo>
                      <a:pt x="24" y="47"/>
                    </a:moveTo>
                    <a:cubicBezTo>
                      <a:pt x="24" y="47"/>
                      <a:pt x="24" y="47"/>
                      <a:pt x="24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27" name="Freeform 337"/>
              <p:cNvSpPr>
                <a:spLocks noEditPoints="1"/>
              </p:cNvSpPr>
              <p:nvPr/>
            </p:nvSpPr>
            <p:spPr bwMode="auto">
              <a:xfrm>
                <a:off x="1601788" y="3087688"/>
                <a:ext cx="69850" cy="68263"/>
              </a:xfrm>
              <a:custGeom>
                <a:avLst/>
                <a:gdLst>
                  <a:gd name="T0" fmla="*/ 11 w 71"/>
                  <a:gd name="T1" fmla="*/ 60 h 70"/>
                  <a:gd name="T2" fmla="*/ 36 w 71"/>
                  <a:gd name="T3" fmla="*/ 70 h 70"/>
                  <a:gd name="T4" fmla="*/ 60 w 71"/>
                  <a:gd name="T5" fmla="*/ 60 h 70"/>
                  <a:gd name="T6" fmla="*/ 71 w 71"/>
                  <a:gd name="T7" fmla="*/ 35 h 70"/>
                  <a:gd name="T8" fmla="*/ 60 w 71"/>
                  <a:gd name="T9" fmla="*/ 10 h 70"/>
                  <a:gd name="T10" fmla="*/ 36 w 71"/>
                  <a:gd name="T11" fmla="*/ 0 h 70"/>
                  <a:gd name="T12" fmla="*/ 11 w 71"/>
                  <a:gd name="T13" fmla="*/ 10 h 70"/>
                  <a:gd name="T14" fmla="*/ 0 w 71"/>
                  <a:gd name="T15" fmla="*/ 35 h 70"/>
                  <a:gd name="T16" fmla="*/ 11 w 71"/>
                  <a:gd name="T17" fmla="*/ 60 h 70"/>
                  <a:gd name="T18" fmla="*/ 11 w 71"/>
                  <a:gd name="T19" fmla="*/ 60 h 70"/>
                  <a:gd name="T20" fmla="*/ 11 w 71"/>
                  <a:gd name="T21" fmla="*/ 6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70">
                    <a:moveTo>
                      <a:pt x="11" y="60"/>
                    </a:moveTo>
                    <a:cubicBezTo>
                      <a:pt x="17" y="67"/>
                      <a:pt x="26" y="70"/>
                      <a:pt x="36" y="70"/>
                    </a:cubicBezTo>
                    <a:cubicBezTo>
                      <a:pt x="45" y="70"/>
                      <a:pt x="54" y="67"/>
                      <a:pt x="60" y="60"/>
                    </a:cubicBezTo>
                    <a:cubicBezTo>
                      <a:pt x="67" y="53"/>
                      <a:pt x="71" y="45"/>
                      <a:pt x="71" y="35"/>
                    </a:cubicBezTo>
                    <a:cubicBezTo>
                      <a:pt x="71" y="25"/>
                      <a:pt x="67" y="17"/>
                      <a:pt x="60" y="10"/>
                    </a:cubicBezTo>
                    <a:cubicBezTo>
                      <a:pt x="54" y="3"/>
                      <a:pt x="45" y="0"/>
                      <a:pt x="36" y="0"/>
                    </a:cubicBezTo>
                    <a:cubicBezTo>
                      <a:pt x="26" y="0"/>
                      <a:pt x="17" y="3"/>
                      <a:pt x="11" y="10"/>
                    </a:cubicBezTo>
                    <a:cubicBezTo>
                      <a:pt x="4" y="17"/>
                      <a:pt x="0" y="25"/>
                      <a:pt x="0" y="35"/>
                    </a:cubicBezTo>
                    <a:cubicBezTo>
                      <a:pt x="0" y="45"/>
                      <a:pt x="4" y="53"/>
                      <a:pt x="11" y="60"/>
                    </a:cubicBezTo>
                    <a:close/>
                    <a:moveTo>
                      <a:pt x="11" y="60"/>
                    </a:moveTo>
                    <a:cubicBezTo>
                      <a:pt x="11" y="60"/>
                      <a:pt x="11" y="60"/>
                      <a:pt x="11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28" name="Freeform 338"/>
              <p:cNvSpPr>
                <a:spLocks noEditPoints="1"/>
              </p:cNvSpPr>
              <p:nvPr/>
            </p:nvSpPr>
            <p:spPr bwMode="auto">
              <a:xfrm>
                <a:off x="1665288" y="3063876"/>
                <a:ext cx="47625" cy="46038"/>
              </a:xfrm>
              <a:custGeom>
                <a:avLst/>
                <a:gdLst>
                  <a:gd name="T0" fmla="*/ 23 w 47"/>
                  <a:gd name="T1" fmla="*/ 47 h 47"/>
                  <a:gd name="T2" fmla="*/ 40 w 47"/>
                  <a:gd name="T3" fmla="*/ 41 h 47"/>
                  <a:gd name="T4" fmla="*/ 47 w 47"/>
                  <a:gd name="T5" fmla="*/ 24 h 47"/>
                  <a:gd name="T6" fmla="*/ 40 w 47"/>
                  <a:gd name="T7" fmla="*/ 7 h 47"/>
                  <a:gd name="T8" fmla="*/ 23 w 47"/>
                  <a:gd name="T9" fmla="*/ 0 h 47"/>
                  <a:gd name="T10" fmla="*/ 7 w 47"/>
                  <a:gd name="T11" fmla="*/ 7 h 47"/>
                  <a:gd name="T12" fmla="*/ 0 w 47"/>
                  <a:gd name="T13" fmla="*/ 24 h 47"/>
                  <a:gd name="T14" fmla="*/ 7 w 47"/>
                  <a:gd name="T15" fmla="*/ 41 h 47"/>
                  <a:gd name="T16" fmla="*/ 23 w 47"/>
                  <a:gd name="T17" fmla="*/ 47 h 47"/>
                  <a:gd name="T18" fmla="*/ 23 w 47"/>
                  <a:gd name="T19" fmla="*/ 47 h 47"/>
                  <a:gd name="T20" fmla="*/ 23 w 47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47">
                    <a:moveTo>
                      <a:pt x="23" y="47"/>
                    </a:moveTo>
                    <a:cubicBezTo>
                      <a:pt x="30" y="47"/>
                      <a:pt x="35" y="45"/>
                      <a:pt x="40" y="41"/>
                    </a:cubicBezTo>
                    <a:cubicBezTo>
                      <a:pt x="45" y="36"/>
                      <a:pt x="47" y="30"/>
                      <a:pt x="47" y="24"/>
                    </a:cubicBezTo>
                    <a:cubicBezTo>
                      <a:pt x="47" y="17"/>
                      <a:pt x="45" y="12"/>
                      <a:pt x="40" y="7"/>
                    </a:cubicBezTo>
                    <a:cubicBezTo>
                      <a:pt x="35" y="3"/>
                      <a:pt x="30" y="0"/>
                      <a:pt x="23" y="0"/>
                    </a:cubicBezTo>
                    <a:cubicBezTo>
                      <a:pt x="17" y="0"/>
                      <a:pt x="11" y="3"/>
                      <a:pt x="7" y="7"/>
                    </a:cubicBezTo>
                    <a:cubicBezTo>
                      <a:pt x="2" y="12"/>
                      <a:pt x="0" y="17"/>
                      <a:pt x="0" y="24"/>
                    </a:cubicBezTo>
                    <a:cubicBezTo>
                      <a:pt x="0" y="30"/>
                      <a:pt x="2" y="36"/>
                      <a:pt x="7" y="41"/>
                    </a:cubicBezTo>
                    <a:cubicBezTo>
                      <a:pt x="11" y="45"/>
                      <a:pt x="17" y="47"/>
                      <a:pt x="23" y="47"/>
                    </a:cubicBezTo>
                    <a:close/>
                    <a:moveTo>
                      <a:pt x="23" y="47"/>
                    </a:moveTo>
                    <a:cubicBezTo>
                      <a:pt x="23" y="47"/>
                      <a:pt x="23" y="47"/>
                      <a:pt x="23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29" name="Freeform 339"/>
              <p:cNvSpPr>
                <a:spLocks noEditPoints="1"/>
              </p:cNvSpPr>
              <p:nvPr/>
            </p:nvSpPr>
            <p:spPr bwMode="auto">
              <a:xfrm>
                <a:off x="1670051" y="3109913"/>
                <a:ext cx="53975" cy="46038"/>
              </a:xfrm>
              <a:custGeom>
                <a:avLst/>
                <a:gdLst>
                  <a:gd name="T0" fmla="*/ 43 w 55"/>
                  <a:gd name="T1" fmla="*/ 0 h 47"/>
                  <a:gd name="T2" fmla="*/ 39 w 55"/>
                  <a:gd name="T3" fmla="*/ 2 h 47"/>
                  <a:gd name="T4" fmla="*/ 30 w 55"/>
                  <a:gd name="T5" fmla="*/ 6 h 47"/>
                  <a:gd name="T6" fmla="*/ 19 w 55"/>
                  <a:gd name="T7" fmla="*/ 8 h 47"/>
                  <a:gd name="T8" fmla="*/ 7 w 55"/>
                  <a:gd name="T9" fmla="*/ 6 h 47"/>
                  <a:gd name="T10" fmla="*/ 8 w 55"/>
                  <a:gd name="T11" fmla="*/ 12 h 47"/>
                  <a:gd name="T12" fmla="*/ 0 w 55"/>
                  <a:gd name="T13" fmla="*/ 36 h 47"/>
                  <a:gd name="T14" fmla="*/ 25 w 55"/>
                  <a:gd name="T15" fmla="*/ 47 h 47"/>
                  <a:gd name="T16" fmla="*/ 37 w 55"/>
                  <a:gd name="T17" fmla="*/ 47 h 47"/>
                  <a:gd name="T18" fmla="*/ 50 w 55"/>
                  <a:gd name="T19" fmla="*/ 44 h 47"/>
                  <a:gd name="T20" fmla="*/ 55 w 55"/>
                  <a:gd name="T21" fmla="*/ 33 h 47"/>
                  <a:gd name="T22" fmla="*/ 43 w 55"/>
                  <a:gd name="T23" fmla="*/ 0 h 47"/>
                  <a:gd name="T24" fmla="*/ 43 w 55"/>
                  <a:gd name="T25" fmla="*/ 0 h 47"/>
                  <a:gd name="T26" fmla="*/ 43 w 55"/>
                  <a:gd name="T2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47">
                    <a:moveTo>
                      <a:pt x="43" y="0"/>
                    </a:moveTo>
                    <a:cubicBezTo>
                      <a:pt x="43" y="0"/>
                      <a:pt x="42" y="1"/>
                      <a:pt x="39" y="2"/>
                    </a:cubicBezTo>
                    <a:cubicBezTo>
                      <a:pt x="37" y="4"/>
                      <a:pt x="34" y="5"/>
                      <a:pt x="30" y="6"/>
                    </a:cubicBezTo>
                    <a:cubicBezTo>
                      <a:pt x="27" y="8"/>
                      <a:pt x="23" y="8"/>
                      <a:pt x="19" y="8"/>
                    </a:cubicBezTo>
                    <a:cubicBezTo>
                      <a:pt x="15" y="8"/>
                      <a:pt x="11" y="8"/>
                      <a:pt x="7" y="6"/>
                    </a:cubicBezTo>
                    <a:cubicBezTo>
                      <a:pt x="7" y="8"/>
                      <a:pt x="8" y="10"/>
                      <a:pt x="8" y="12"/>
                    </a:cubicBezTo>
                    <a:cubicBezTo>
                      <a:pt x="8" y="21"/>
                      <a:pt x="5" y="29"/>
                      <a:pt x="0" y="36"/>
                    </a:cubicBezTo>
                    <a:cubicBezTo>
                      <a:pt x="10" y="36"/>
                      <a:pt x="18" y="40"/>
                      <a:pt x="25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42" y="47"/>
                      <a:pt x="46" y="46"/>
                      <a:pt x="50" y="44"/>
                    </a:cubicBezTo>
                    <a:cubicBezTo>
                      <a:pt x="53" y="41"/>
                      <a:pt x="55" y="38"/>
                      <a:pt x="55" y="33"/>
                    </a:cubicBezTo>
                    <a:cubicBezTo>
                      <a:pt x="55" y="11"/>
                      <a:pt x="51" y="0"/>
                      <a:pt x="43" y="0"/>
                    </a:cubicBezTo>
                    <a:close/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30" name="Freeform 340"/>
              <p:cNvSpPr>
                <a:spLocks noEditPoints="1"/>
              </p:cNvSpPr>
              <p:nvPr/>
            </p:nvSpPr>
            <p:spPr bwMode="auto">
              <a:xfrm>
                <a:off x="1573213" y="3151188"/>
                <a:ext cx="127000" cy="74613"/>
              </a:xfrm>
              <a:custGeom>
                <a:avLst/>
                <a:gdLst>
                  <a:gd name="T0" fmla="*/ 128 w 129"/>
                  <a:gd name="T1" fmla="*/ 33 h 76"/>
                  <a:gd name="T2" fmla="*/ 125 w 129"/>
                  <a:gd name="T3" fmla="*/ 23 h 76"/>
                  <a:gd name="T4" fmla="*/ 121 w 129"/>
                  <a:gd name="T5" fmla="*/ 14 h 76"/>
                  <a:gd name="T6" fmla="*/ 115 w 129"/>
                  <a:gd name="T7" fmla="*/ 6 h 76"/>
                  <a:gd name="T8" fmla="*/ 108 w 129"/>
                  <a:gd name="T9" fmla="*/ 1 h 76"/>
                  <a:gd name="T10" fmla="*/ 97 w 129"/>
                  <a:gd name="T11" fmla="*/ 0 h 76"/>
                  <a:gd name="T12" fmla="*/ 93 w 129"/>
                  <a:gd name="T13" fmla="*/ 2 h 76"/>
                  <a:gd name="T14" fmla="*/ 87 w 129"/>
                  <a:gd name="T15" fmla="*/ 6 h 76"/>
                  <a:gd name="T16" fmla="*/ 77 w 129"/>
                  <a:gd name="T17" fmla="*/ 10 h 76"/>
                  <a:gd name="T18" fmla="*/ 65 w 129"/>
                  <a:gd name="T19" fmla="*/ 12 h 76"/>
                  <a:gd name="T20" fmla="*/ 52 w 129"/>
                  <a:gd name="T21" fmla="*/ 10 h 76"/>
                  <a:gd name="T22" fmla="*/ 42 w 129"/>
                  <a:gd name="T23" fmla="*/ 6 h 76"/>
                  <a:gd name="T24" fmla="*/ 36 w 129"/>
                  <a:gd name="T25" fmla="*/ 2 h 76"/>
                  <a:gd name="T26" fmla="*/ 32 w 129"/>
                  <a:gd name="T27" fmla="*/ 0 h 76"/>
                  <a:gd name="T28" fmla="*/ 21 w 129"/>
                  <a:gd name="T29" fmla="*/ 1 h 76"/>
                  <a:gd name="T30" fmla="*/ 14 w 129"/>
                  <a:gd name="T31" fmla="*/ 6 h 76"/>
                  <a:gd name="T32" fmla="*/ 8 w 129"/>
                  <a:gd name="T33" fmla="*/ 14 h 76"/>
                  <a:gd name="T34" fmla="*/ 4 w 129"/>
                  <a:gd name="T35" fmla="*/ 23 h 76"/>
                  <a:gd name="T36" fmla="*/ 1 w 129"/>
                  <a:gd name="T37" fmla="*/ 33 h 76"/>
                  <a:gd name="T38" fmla="*/ 0 w 129"/>
                  <a:gd name="T39" fmla="*/ 43 h 76"/>
                  <a:gd name="T40" fmla="*/ 0 w 129"/>
                  <a:gd name="T41" fmla="*/ 52 h 76"/>
                  <a:gd name="T42" fmla="*/ 7 w 129"/>
                  <a:gd name="T43" fmla="*/ 70 h 76"/>
                  <a:gd name="T44" fmla="*/ 24 w 129"/>
                  <a:gd name="T45" fmla="*/ 76 h 76"/>
                  <a:gd name="T46" fmla="*/ 105 w 129"/>
                  <a:gd name="T47" fmla="*/ 76 h 76"/>
                  <a:gd name="T48" fmla="*/ 122 w 129"/>
                  <a:gd name="T49" fmla="*/ 70 h 76"/>
                  <a:gd name="T50" fmla="*/ 129 w 129"/>
                  <a:gd name="T51" fmla="*/ 52 h 76"/>
                  <a:gd name="T52" fmla="*/ 129 w 129"/>
                  <a:gd name="T53" fmla="*/ 43 h 76"/>
                  <a:gd name="T54" fmla="*/ 128 w 129"/>
                  <a:gd name="T55" fmla="*/ 33 h 76"/>
                  <a:gd name="T56" fmla="*/ 128 w 129"/>
                  <a:gd name="T57" fmla="*/ 33 h 76"/>
                  <a:gd name="T58" fmla="*/ 128 w 129"/>
                  <a:gd name="T59" fmla="*/ 3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9" h="76">
                    <a:moveTo>
                      <a:pt x="128" y="33"/>
                    </a:moveTo>
                    <a:cubicBezTo>
                      <a:pt x="127" y="29"/>
                      <a:pt x="126" y="26"/>
                      <a:pt x="125" y="23"/>
                    </a:cubicBezTo>
                    <a:cubicBezTo>
                      <a:pt x="124" y="20"/>
                      <a:pt x="123" y="17"/>
                      <a:pt x="121" y="14"/>
                    </a:cubicBezTo>
                    <a:cubicBezTo>
                      <a:pt x="120" y="11"/>
                      <a:pt x="118" y="8"/>
                      <a:pt x="115" y="6"/>
                    </a:cubicBezTo>
                    <a:cubicBezTo>
                      <a:pt x="113" y="4"/>
                      <a:pt x="111" y="3"/>
                      <a:pt x="108" y="1"/>
                    </a:cubicBezTo>
                    <a:cubicBezTo>
                      <a:pt x="105" y="0"/>
                      <a:pt x="101" y="0"/>
                      <a:pt x="97" y="0"/>
                    </a:cubicBezTo>
                    <a:cubicBezTo>
                      <a:pt x="97" y="0"/>
                      <a:pt x="95" y="0"/>
                      <a:pt x="93" y="2"/>
                    </a:cubicBezTo>
                    <a:cubicBezTo>
                      <a:pt x="91" y="3"/>
                      <a:pt x="89" y="4"/>
                      <a:pt x="87" y="6"/>
                    </a:cubicBezTo>
                    <a:cubicBezTo>
                      <a:pt x="84" y="8"/>
                      <a:pt x="81" y="9"/>
                      <a:pt x="77" y="10"/>
                    </a:cubicBezTo>
                    <a:cubicBezTo>
                      <a:pt x="73" y="12"/>
                      <a:pt x="69" y="12"/>
                      <a:pt x="65" y="12"/>
                    </a:cubicBezTo>
                    <a:cubicBezTo>
                      <a:pt x="60" y="12"/>
                      <a:pt x="56" y="12"/>
                      <a:pt x="52" y="10"/>
                    </a:cubicBezTo>
                    <a:cubicBezTo>
                      <a:pt x="48" y="9"/>
                      <a:pt x="45" y="8"/>
                      <a:pt x="42" y="6"/>
                    </a:cubicBezTo>
                    <a:cubicBezTo>
                      <a:pt x="40" y="4"/>
                      <a:pt x="38" y="3"/>
                      <a:pt x="36" y="2"/>
                    </a:cubicBezTo>
                    <a:cubicBezTo>
                      <a:pt x="34" y="0"/>
                      <a:pt x="32" y="0"/>
                      <a:pt x="32" y="0"/>
                    </a:cubicBezTo>
                    <a:cubicBezTo>
                      <a:pt x="28" y="0"/>
                      <a:pt x="24" y="0"/>
                      <a:pt x="21" y="1"/>
                    </a:cubicBezTo>
                    <a:cubicBezTo>
                      <a:pt x="18" y="3"/>
                      <a:pt x="16" y="4"/>
                      <a:pt x="14" y="6"/>
                    </a:cubicBezTo>
                    <a:cubicBezTo>
                      <a:pt x="11" y="8"/>
                      <a:pt x="10" y="11"/>
                      <a:pt x="8" y="14"/>
                    </a:cubicBezTo>
                    <a:cubicBezTo>
                      <a:pt x="6" y="17"/>
                      <a:pt x="5" y="20"/>
                      <a:pt x="4" y="23"/>
                    </a:cubicBezTo>
                    <a:cubicBezTo>
                      <a:pt x="3" y="26"/>
                      <a:pt x="2" y="29"/>
                      <a:pt x="1" y="33"/>
                    </a:cubicBezTo>
                    <a:cubicBezTo>
                      <a:pt x="1" y="36"/>
                      <a:pt x="0" y="40"/>
                      <a:pt x="0" y="43"/>
                    </a:cubicBezTo>
                    <a:cubicBezTo>
                      <a:pt x="0" y="46"/>
                      <a:pt x="0" y="49"/>
                      <a:pt x="0" y="52"/>
                    </a:cubicBezTo>
                    <a:cubicBezTo>
                      <a:pt x="0" y="60"/>
                      <a:pt x="2" y="65"/>
                      <a:pt x="7" y="70"/>
                    </a:cubicBezTo>
                    <a:cubicBezTo>
                      <a:pt x="11" y="74"/>
                      <a:pt x="17" y="76"/>
                      <a:pt x="24" y="76"/>
                    </a:cubicBezTo>
                    <a:cubicBezTo>
                      <a:pt x="105" y="76"/>
                      <a:pt x="105" y="76"/>
                      <a:pt x="105" y="76"/>
                    </a:cubicBezTo>
                    <a:cubicBezTo>
                      <a:pt x="112" y="76"/>
                      <a:pt x="118" y="74"/>
                      <a:pt x="122" y="70"/>
                    </a:cubicBezTo>
                    <a:cubicBezTo>
                      <a:pt x="127" y="65"/>
                      <a:pt x="129" y="60"/>
                      <a:pt x="129" y="52"/>
                    </a:cubicBezTo>
                    <a:cubicBezTo>
                      <a:pt x="129" y="49"/>
                      <a:pt x="129" y="46"/>
                      <a:pt x="129" y="43"/>
                    </a:cubicBezTo>
                    <a:cubicBezTo>
                      <a:pt x="129" y="40"/>
                      <a:pt x="128" y="36"/>
                      <a:pt x="128" y="33"/>
                    </a:cubicBezTo>
                    <a:close/>
                    <a:moveTo>
                      <a:pt x="128" y="33"/>
                    </a:moveTo>
                    <a:cubicBezTo>
                      <a:pt x="128" y="33"/>
                      <a:pt x="128" y="33"/>
                      <a:pt x="128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31" name="Freeform 341"/>
              <p:cNvSpPr>
                <a:spLocks noEditPoints="1"/>
              </p:cNvSpPr>
              <p:nvPr/>
            </p:nvSpPr>
            <p:spPr bwMode="auto">
              <a:xfrm>
                <a:off x="1549401" y="3109913"/>
                <a:ext cx="53975" cy="46038"/>
              </a:xfrm>
              <a:custGeom>
                <a:avLst/>
                <a:gdLst>
                  <a:gd name="T0" fmla="*/ 55 w 55"/>
                  <a:gd name="T1" fmla="*/ 36 h 47"/>
                  <a:gd name="T2" fmla="*/ 47 w 55"/>
                  <a:gd name="T3" fmla="*/ 12 h 47"/>
                  <a:gd name="T4" fmla="*/ 48 w 55"/>
                  <a:gd name="T5" fmla="*/ 6 h 47"/>
                  <a:gd name="T6" fmla="*/ 36 w 55"/>
                  <a:gd name="T7" fmla="*/ 8 h 47"/>
                  <a:gd name="T8" fmla="*/ 25 w 55"/>
                  <a:gd name="T9" fmla="*/ 6 h 47"/>
                  <a:gd name="T10" fmla="*/ 16 w 55"/>
                  <a:gd name="T11" fmla="*/ 2 h 47"/>
                  <a:gd name="T12" fmla="*/ 12 w 55"/>
                  <a:gd name="T13" fmla="*/ 0 h 47"/>
                  <a:gd name="T14" fmla="*/ 0 w 55"/>
                  <a:gd name="T15" fmla="*/ 33 h 47"/>
                  <a:gd name="T16" fmla="*/ 6 w 55"/>
                  <a:gd name="T17" fmla="*/ 44 h 47"/>
                  <a:gd name="T18" fmla="*/ 18 w 55"/>
                  <a:gd name="T19" fmla="*/ 47 h 47"/>
                  <a:gd name="T20" fmla="*/ 30 w 55"/>
                  <a:gd name="T21" fmla="*/ 47 h 47"/>
                  <a:gd name="T22" fmla="*/ 55 w 55"/>
                  <a:gd name="T23" fmla="*/ 36 h 47"/>
                  <a:gd name="T24" fmla="*/ 55 w 55"/>
                  <a:gd name="T25" fmla="*/ 36 h 47"/>
                  <a:gd name="T26" fmla="*/ 55 w 55"/>
                  <a:gd name="T27" fmla="*/ 3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47">
                    <a:moveTo>
                      <a:pt x="55" y="36"/>
                    </a:moveTo>
                    <a:cubicBezTo>
                      <a:pt x="50" y="29"/>
                      <a:pt x="47" y="21"/>
                      <a:pt x="47" y="12"/>
                    </a:cubicBezTo>
                    <a:cubicBezTo>
                      <a:pt x="47" y="10"/>
                      <a:pt x="48" y="8"/>
                      <a:pt x="48" y="6"/>
                    </a:cubicBezTo>
                    <a:cubicBezTo>
                      <a:pt x="44" y="8"/>
                      <a:pt x="40" y="8"/>
                      <a:pt x="36" y="8"/>
                    </a:cubicBezTo>
                    <a:cubicBezTo>
                      <a:pt x="32" y="8"/>
                      <a:pt x="28" y="8"/>
                      <a:pt x="25" y="6"/>
                    </a:cubicBezTo>
                    <a:cubicBezTo>
                      <a:pt x="21" y="5"/>
                      <a:pt x="18" y="4"/>
                      <a:pt x="16" y="2"/>
                    </a:cubicBezTo>
                    <a:cubicBezTo>
                      <a:pt x="13" y="1"/>
                      <a:pt x="12" y="0"/>
                      <a:pt x="12" y="0"/>
                    </a:cubicBezTo>
                    <a:cubicBezTo>
                      <a:pt x="4" y="0"/>
                      <a:pt x="0" y="11"/>
                      <a:pt x="0" y="33"/>
                    </a:cubicBezTo>
                    <a:cubicBezTo>
                      <a:pt x="0" y="38"/>
                      <a:pt x="2" y="41"/>
                      <a:pt x="6" y="44"/>
                    </a:cubicBezTo>
                    <a:cubicBezTo>
                      <a:pt x="9" y="46"/>
                      <a:pt x="13" y="47"/>
                      <a:pt x="18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7" y="40"/>
                      <a:pt x="45" y="36"/>
                      <a:pt x="55" y="36"/>
                    </a:cubicBezTo>
                    <a:close/>
                    <a:moveTo>
                      <a:pt x="55" y="36"/>
                    </a:moveTo>
                    <a:cubicBezTo>
                      <a:pt x="55" y="36"/>
                      <a:pt x="55" y="36"/>
                      <a:pt x="55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32" name="Group 4"/>
          <p:cNvGrpSpPr/>
          <p:nvPr/>
        </p:nvGrpSpPr>
        <p:grpSpPr>
          <a:xfrm>
            <a:off x="9566578" y="2921000"/>
            <a:ext cx="711200" cy="711200"/>
            <a:chOff x="7315200" y="1962150"/>
            <a:chExt cx="533400" cy="533400"/>
          </a:xfrm>
        </p:grpSpPr>
        <p:sp>
          <p:nvSpPr>
            <p:cNvPr id="33" name="Oval 52"/>
            <p:cNvSpPr/>
            <p:nvPr/>
          </p:nvSpPr>
          <p:spPr>
            <a:xfrm>
              <a:off x="7315200" y="196215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4" name="Freeform 512"/>
            <p:cNvSpPr>
              <a:spLocks noEditPoints="1"/>
            </p:cNvSpPr>
            <p:nvPr/>
          </p:nvSpPr>
          <p:spPr bwMode="auto">
            <a:xfrm>
              <a:off x="7464425" y="2114550"/>
              <a:ext cx="231775" cy="196850"/>
            </a:xfrm>
            <a:custGeom>
              <a:avLst/>
              <a:gdLst>
                <a:gd name="T0" fmla="*/ 230 w 235"/>
                <a:gd name="T1" fmla="*/ 72 h 201"/>
                <a:gd name="T2" fmla="*/ 218 w 235"/>
                <a:gd name="T3" fmla="*/ 67 h 201"/>
                <a:gd name="T4" fmla="*/ 218 w 235"/>
                <a:gd name="T5" fmla="*/ 16 h 201"/>
                <a:gd name="T6" fmla="*/ 213 w 235"/>
                <a:gd name="T7" fmla="*/ 5 h 201"/>
                <a:gd name="T8" fmla="*/ 202 w 235"/>
                <a:gd name="T9" fmla="*/ 0 h 201"/>
                <a:gd name="T10" fmla="*/ 84 w 235"/>
                <a:gd name="T11" fmla="*/ 50 h 201"/>
                <a:gd name="T12" fmla="*/ 21 w 235"/>
                <a:gd name="T13" fmla="*/ 50 h 201"/>
                <a:gd name="T14" fmla="*/ 7 w 235"/>
                <a:gd name="T15" fmla="*/ 56 h 201"/>
                <a:gd name="T16" fmla="*/ 0 w 235"/>
                <a:gd name="T17" fmla="*/ 71 h 201"/>
                <a:gd name="T18" fmla="*/ 0 w 235"/>
                <a:gd name="T19" fmla="*/ 96 h 201"/>
                <a:gd name="T20" fmla="*/ 7 w 235"/>
                <a:gd name="T21" fmla="*/ 111 h 201"/>
                <a:gd name="T22" fmla="*/ 21 w 235"/>
                <a:gd name="T23" fmla="*/ 117 h 201"/>
                <a:gd name="T24" fmla="*/ 37 w 235"/>
                <a:gd name="T25" fmla="*/ 117 h 201"/>
                <a:gd name="T26" fmla="*/ 35 w 235"/>
                <a:gd name="T27" fmla="*/ 131 h 201"/>
                <a:gd name="T28" fmla="*/ 34 w 235"/>
                <a:gd name="T29" fmla="*/ 144 h 201"/>
                <a:gd name="T30" fmla="*/ 36 w 235"/>
                <a:gd name="T31" fmla="*/ 158 h 201"/>
                <a:gd name="T32" fmla="*/ 39 w 235"/>
                <a:gd name="T33" fmla="*/ 169 h 201"/>
                <a:gd name="T34" fmla="*/ 43 w 235"/>
                <a:gd name="T35" fmla="*/ 182 h 201"/>
                <a:gd name="T36" fmla="*/ 47 w 235"/>
                <a:gd name="T37" fmla="*/ 193 h 201"/>
                <a:gd name="T38" fmla="*/ 64 w 235"/>
                <a:gd name="T39" fmla="*/ 200 h 201"/>
                <a:gd name="T40" fmla="*/ 86 w 235"/>
                <a:gd name="T41" fmla="*/ 199 h 201"/>
                <a:gd name="T42" fmla="*/ 101 w 235"/>
                <a:gd name="T43" fmla="*/ 188 h 201"/>
                <a:gd name="T44" fmla="*/ 93 w 235"/>
                <a:gd name="T45" fmla="*/ 181 h 201"/>
                <a:gd name="T46" fmla="*/ 87 w 235"/>
                <a:gd name="T47" fmla="*/ 175 h 201"/>
                <a:gd name="T48" fmla="*/ 82 w 235"/>
                <a:gd name="T49" fmla="*/ 168 h 201"/>
                <a:gd name="T50" fmla="*/ 82 w 235"/>
                <a:gd name="T51" fmla="*/ 160 h 201"/>
                <a:gd name="T52" fmla="*/ 85 w 235"/>
                <a:gd name="T53" fmla="*/ 151 h 201"/>
                <a:gd name="T54" fmla="*/ 79 w 235"/>
                <a:gd name="T55" fmla="*/ 139 h 201"/>
                <a:gd name="T56" fmla="*/ 83 w 235"/>
                <a:gd name="T57" fmla="*/ 126 h 201"/>
                <a:gd name="T58" fmla="*/ 95 w 235"/>
                <a:gd name="T59" fmla="*/ 117 h 201"/>
                <a:gd name="T60" fmla="*/ 202 w 235"/>
                <a:gd name="T61" fmla="*/ 167 h 201"/>
                <a:gd name="T62" fmla="*/ 213 w 235"/>
                <a:gd name="T63" fmla="*/ 162 h 201"/>
                <a:gd name="T64" fmla="*/ 218 w 235"/>
                <a:gd name="T65" fmla="*/ 150 h 201"/>
                <a:gd name="T66" fmla="*/ 218 w 235"/>
                <a:gd name="T67" fmla="*/ 100 h 201"/>
                <a:gd name="T68" fmla="*/ 230 w 235"/>
                <a:gd name="T69" fmla="*/ 95 h 201"/>
                <a:gd name="T70" fmla="*/ 235 w 235"/>
                <a:gd name="T71" fmla="*/ 83 h 201"/>
                <a:gd name="T72" fmla="*/ 230 w 235"/>
                <a:gd name="T73" fmla="*/ 72 h 201"/>
                <a:gd name="T74" fmla="*/ 202 w 235"/>
                <a:gd name="T75" fmla="*/ 146 h 201"/>
                <a:gd name="T76" fmla="*/ 101 w 235"/>
                <a:gd name="T77" fmla="*/ 101 h 201"/>
                <a:gd name="T78" fmla="*/ 101 w 235"/>
                <a:gd name="T79" fmla="*/ 66 h 201"/>
                <a:gd name="T80" fmla="*/ 202 w 235"/>
                <a:gd name="T81" fmla="*/ 21 h 201"/>
                <a:gd name="T82" fmla="*/ 202 w 235"/>
                <a:gd name="T83" fmla="*/ 146 h 201"/>
                <a:gd name="T84" fmla="*/ 202 w 235"/>
                <a:gd name="T85" fmla="*/ 146 h 201"/>
                <a:gd name="T86" fmla="*/ 202 w 235"/>
                <a:gd name="T87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5" h="201">
                  <a:moveTo>
                    <a:pt x="230" y="72"/>
                  </a:moveTo>
                  <a:cubicBezTo>
                    <a:pt x="227" y="68"/>
                    <a:pt x="223" y="67"/>
                    <a:pt x="218" y="67"/>
                  </a:cubicBezTo>
                  <a:cubicBezTo>
                    <a:pt x="218" y="16"/>
                    <a:pt x="218" y="16"/>
                    <a:pt x="218" y="16"/>
                  </a:cubicBezTo>
                  <a:cubicBezTo>
                    <a:pt x="218" y="12"/>
                    <a:pt x="217" y="8"/>
                    <a:pt x="213" y="5"/>
                  </a:cubicBezTo>
                  <a:cubicBezTo>
                    <a:pt x="210" y="1"/>
                    <a:pt x="206" y="0"/>
                    <a:pt x="202" y="0"/>
                  </a:cubicBezTo>
                  <a:cubicBezTo>
                    <a:pt x="161" y="33"/>
                    <a:pt x="122" y="50"/>
                    <a:pt x="84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16" y="50"/>
                    <a:pt x="11" y="52"/>
                    <a:pt x="7" y="56"/>
                  </a:cubicBezTo>
                  <a:cubicBezTo>
                    <a:pt x="3" y="60"/>
                    <a:pt x="0" y="65"/>
                    <a:pt x="0" y="7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3" y="107"/>
                    <a:pt x="7" y="111"/>
                  </a:cubicBezTo>
                  <a:cubicBezTo>
                    <a:pt x="11" y="115"/>
                    <a:pt x="16" y="117"/>
                    <a:pt x="21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22"/>
                    <a:pt x="35" y="126"/>
                    <a:pt x="35" y="131"/>
                  </a:cubicBezTo>
                  <a:cubicBezTo>
                    <a:pt x="34" y="136"/>
                    <a:pt x="34" y="141"/>
                    <a:pt x="34" y="144"/>
                  </a:cubicBezTo>
                  <a:cubicBezTo>
                    <a:pt x="34" y="148"/>
                    <a:pt x="35" y="152"/>
                    <a:pt x="36" y="158"/>
                  </a:cubicBezTo>
                  <a:cubicBezTo>
                    <a:pt x="37" y="163"/>
                    <a:pt x="38" y="167"/>
                    <a:pt x="39" y="169"/>
                  </a:cubicBezTo>
                  <a:cubicBezTo>
                    <a:pt x="40" y="172"/>
                    <a:pt x="41" y="176"/>
                    <a:pt x="43" y="182"/>
                  </a:cubicBezTo>
                  <a:cubicBezTo>
                    <a:pt x="45" y="187"/>
                    <a:pt x="46" y="191"/>
                    <a:pt x="47" y="193"/>
                  </a:cubicBezTo>
                  <a:cubicBezTo>
                    <a:pt x="51" y="197"/>
                    <a:pt x="57" y="199"/>
                    <a:pt x="64" y="200"/>
                  </a:cubicBezTo>
                  <a:cubicBezTo>
                    <a:pt x="72" y="201"/>
                    <a:pt x="79" y="201"/>
                    <a:pt x="86" y="199"/>
                  </a:cubicBezTo>
                  <a:cubicBezTo>
                    <a:pt x="94" y="197"/>
                    <a:pt x="98" y="193"/>
                    <a:pt x="101" y="188"/>
                  </a:cubicBezTo>
                  <a:cubicBezTo>
                    <a:pt x="98" y="185"/>
                    <a:pt x="95" y="183"/>
                    <a:pt x="93" y="181"/>
                  </a:cubicBezTo>
                  <a:cubicBezTo>
                    <a:pt x="91" y="179"/>
                    <a:pt x="89" y="177"/>
                    <a:pt x="87" y="175"/>
                  </a:cubicBezTo>
                  <a:cubicBezTo>
                    <a:pt x="85" y="172"/>
                    <a:pt x="83" y="170"/>
                    <a:pt x="82" y="168"/>
                  </a:cubicBezTo>
                  <a:cubicBezTo>
                    <a:pt x="82" y="165"/>
                    <a:pt x="81" y="163"/>
                    <a:pt x="82" y="160"/>
                  </a:cubicBezTo>
                  <a:cubicBezTo>
                    <a:pt x="82" y="157"/>
                    <a:pt x="83" y="154"/>
                    <a:pt x="85" y="151"/>
                  </a:cubicBezTo>
                  <a:cubicBezTo>
                    <a:pt x="81" y="148"/>
                    <a:pt x="79" y="144"/>
                    <a:pt x="79" y="139"/>
                  </a:cubicBezTo>
                  <a:cubicBezTo>
                    <a:pt x="79" y="135"/>
                    <a:pt x="80" y="130"/>
                    <a:pt x="83" y="126"/>
                  </a:cubicBezTo>
                  <a:cubicBezTo>
                    <a:pt x="86" y="122"/>
                    <a:pt x="90" y="119"/>
                    <a:pt x="95" y="117"/>
                  </a:cubicBezTo>
                  <a:cubicBezTo>
                    <a:pt x="130" y="120"/>
                    <a:pt x="165" y="137"/>
                    <a:pt x="202" y="167"/>
                  </a:cubicBezTo>
                  <a:cubicBezTo>
                    <a:pt x="206" y="167"/>
                    <a:pt x="210" y="166"/>
                    <a:pt x="213" y="162"/>
                  </a:cubicBezTo>
                  <a:cubicBezTo>
                    <a:pt x="217" y="159"/>
                    <a:pt x="218" y="155"/>
                    <a:pt x="218" y="150"/>
                  </a:cubicBezTo>
                  <a:cubicBezTo>
                    <a:pt x="218" y="100"/>
                    <a:pt x="218" y="100"/>
                    <a:pt x="218" y="100"/>
                  </a:cubicBezTo>
                  <a:cubicBezTo>
                    <a:pt x="223" y="100"/>
                    <a:pt x="227" y="99"/>
                    <a:pt x="230" y="95"/>
                  </a:cubicBezTo>
                  <a:cubicBezTo>
                    <a:pt x="233" y="92"/>
                    <a:pt x="235" y="88"/>
                    <a:pt x="235" y="83"/>
                  </a:cubicBezTo>
                  <a:cubicBezTo>
                    <a:pt x="235" y="79"/>
                    <a:pt x="233" y="75"/>
                    <a:pt x="230" y="72"/>
                  </a:cubicBezTo>
                  <a:close/>
                  <a:moveTo>
                    <a:pt x="202" y="146"/>
                  </a:moveTo>
                  <a:cubicBezTo>
                    <a:pt x="167" y="120"/>
                    <a:pt x="134" y="105"/>
                    <a:pt x="101" y="101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34" y="62"/>
                    <a:pt x="167" y="47"/>
                    <a:pt x="202" y="21"/>
                  </a:cubicBezTo>
                  <a:lnTo>
                    <a:pt x="202" y="146"/>
                  </a:lnTo>
                  <a:close/>
                  <a:moveTo>
                    <a:pt x="202" y="146"/>
                  </a:moveTo>
                  <a:cubicBezTo>
                    <a:pt x="202" y="146"/>
                    <a:pt x="202" y="146"/>
                    <a:pt x="202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35" name="Group 1"/>
          <p:cNvGrpSpPr/>
          <p:nvPr/>
        </p:nvGrpSpPr>
        <p:grpSpPr>
          <a:xfrm>
            <a:off x="1855745" y="2921000"/>
            <a:ext cx="711200" cy="711200"/>
            <a:chOff x="1529443" y="1962150"/>
            <a:chExt cx="533400" cy="533400"/>
          </a:xfrm>
        </p:grpSpPr>
        <p:sp>
          <p:nvSpPr>
            <p:cNvPr id="36" name="Oval 20"/>
            <p:cNvSpPr/>
            <p:nvPr/>
          </p:nvSpPr>
          <p:spPr>
            <a:xfrm>
              <a:off x="1529443" y="196215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7" name="Freeform 765"/>
            <p:cNvSpPr>
              <a:spLocks noEditPoints="1"/>
            </p:cNvSpPr>
            <p:nvPr/>
          </p:nvSpPr>
          <p:spPr bwMode="auto">
            <a:xfrm>
              <a:off x="1702455" y="2114550"/>
              <a:ext cx="207988" cy="228600"/>
            </a:xfrm>
            <a:custGeom>
              <a:avLst/>
              <a:gdLst>
                <a:gd name="T0" fmla="*/ 155 w 180"/>
                <a:gd name="T1" fmla="*/ 49 h 197"/>
                <a:gd name="T2" fmla="*/ 131 w 180"/>
                <a:gd name="T3" fmla="*/ 74 h 197"/>
                <a:gd name="T4" fmla="*/ 147 w 180"/>
                <a:gd name="T5" fmla="*/ 97 h 197"/>
                <a:gd name="T6" fmla="*/ 135 w 180"/>
                <a:gd name="T7" fmla="*/ 171 h 197"/>
                <a:gd name="T8" fmla="*/ 77 w 180"/>
                <a:gd name="T9" fmla="*/ 171 h 197"/>
                <a:gd name="T10" fmla="*/ 65 w 180"/>
                <a:gd name="T11" fmla="*/ 131 h 197"/>
                <a:gd name="T12" fmla="*/ 114 w 180"/>
                <a:gd name="T13" fmla="*/ 82 h 197"/>
                <a:gd name="T14" fmla="*/ 112 w 180"/>
                <a:gd name="T15" fmla="*/ 11 h 197"/>
                <a:gd name="T16" fmla="*/ 104 w 180"/>
                <a:gd name="T17" fmla="*/ 8 h 197"/>
                <a:gd name="T18" fmla="*/ 90 w 180"/>
                <a:gd name="T19" fmla="*/ 0 h 197"/>
                <a:gd name="T20" fmla="*/ 73 w 180"/>
                <a:gd name="T21" fmla="*/ 16 h 197"/>
                <a:gd name="T22" fmla="*/ 90 w 180"/>
                <a:gd name="T23" fmla="*/ 33 h 197"/>
                <a:gd name="T24" fmla="*/ 98 w 180"/>
                <a:gd name="T25" fmla="*/ 82 h 197"/>
                <a:gd name="T26" fmla="*/ 57 w 180"/>
                <a:gd name="T27" fmla="*/ 115 h 197"/>
                <a:gd name="T28" fmla="*/ 16 w 180"/>
                <a:gd name="T29" fmla="*/ 82 h 197"/>
                <a:gd name="T30" fmla="*/ 24 w 180"/>
                <a:gd name="T31" fmla="*/ 33 h 197"/>
                <a:gd name="T32" fmla="*/ 41 w 180"/>
                <a:gd name="T33" fmla="*/ 16 h 197"/>
                <a:gd name="T34" fmla="*/ 24 w 180"/>
                <a:gd name="T35" fmla="*/ 0 h 197"/>
                <a:gd name="T36" fmla="*/ 10 w 180"/>
                <a:gd name="T37" fmla="*/ 8 h 197"/>
                <a:gd name="T38" fmla="*/ 2 w 180"/>
                <a:gd name="T39" fmla="*/ 11 h 197"/>
                <a:gd name="T40" fmla="*/ 0 w 180"/>
                <a:gd name="T41" fmla="*/ 82 h 197"/>
                <a:gd name="T42" fmla="*/ 49 w 180"/>
                <a:gd name="T43" fmla="*/ 131 h 197"/>
                <a:gd name="T44" fmla="*/ 66 w 180"/>
                <a:gd name="T45" fmla="*/ 182 h 197"/>
                <a:gd name="T46" fmla="*/ 147 w 180"/>
                <a:gd name="T47" fmla="*/ 182 h 197"/>
                <a:gd name="T48" fmla="*/ 164 w 180"/>
                <a:gd name="T49" fmla="*/ 97 h 197"/>
                <a:gd name="T50" fmla="*/ 180 w 180"/>
                <a:gd name="T51" fmla="*/ 74 h 197"/>
                <a:gd name="T52" fmla="*/ 161 w 180"/>
                <a:gd name="T53" fmla="*/ 79 h 197"/>
                <a:gd name="T54" fmla="*/ 150 w 180"/>
                <a:gd name="T55" fmla="*/ 79 h 197"/>
                <a:gd name="T56" fmla="*/ 150 w 180"/>
                <a:gd name="T57" fmla="*/ 68 h 197"/>
                <a:gd name="T58" fmla="*/ 161 w 180"/>
                <a:gd name="T59" fmla="*/ 68 h 197"/>
                <a:gd name="T60" fmla="*/ 161 w 180"/>
                <a:gd name="T61" fmla="*/ 79 h 197"/>
                <a:gd name="T62" fmla="*/ 161 w 180"/>
                <a:gd name="T63" fmla="*/ 7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197">
                  <a:moveTo>
                    <a:pt x="173" y="56"/>
                  </a:moveTo>
                  <a:cubicBezTo>
                    <a:pt x="168" y="52"/>
                    <a:pt x="162" y="49"/>
                    <a:pt x="155" y="49"/>
                  </a:cubicBezTo>
                  <a:cubicBezTo>
                    <a:pt x="149" y="49"/>
                    <a:pt x="143" y="52"/>
                    <a:pt x="138" y="56"/>
                  </a:cubicBezTo>
                  <a:cubicBezTo>
                    <a:pt x="133" y="61"/>
                    <a:pt x="131" y="67"/>
                    <a:pt x="131" y="74"/>
                  </a:cubicBezTo>
                  <a:cubicBezTo>
                    <a:pt x="131" y="79"/>
                    <a:pt x="132" y="84"/>
                    <a:pt x="135" y="88"/>
                  </a:cubicBezTo>
                  <a:cubicBezTo>
                    <a:pt x="138" y="92"/>
                    <a:pt x="142" y="95"/>
                    <a:pt x="147" y="97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7" y="157"/>
                    <a:pt x="143" y="164"/>
                    <a:pt x="135" y="171"/>
                  </a:cubicBezTo>
                  <a:cubicBezTo>
                    <a:pt x="127" y="177"/>
                    <a:pt x="117" y="180"/>
                    <a:pt x="106" y="180"/>
                  </a:cubicBezTo>
                  <a:cubicBezTo>
                    <a:pt x="95" y="180"/>
                    <a:pt x="85" y="177"/>
                    <a:pt x="77" y="171"/>
                  </a:cubicBezTo>
                  <a:cubicBezTo>
                    <a:pt x="69" y="164"/>
                    <a:pt x="65" y="157"/>
                    <a:pt x="65" y="148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79" y="129"/>
                    <a:pt x="91" y="123"/>
                    <a:pt x="100" y="114"/>
                  </a:cubicBezTo>
                  <a:cubicBezTo>
                    <a:pt x="110" y="105"/>
                    <a:pt x="114" y="94"/>
                    <a:pt x="114" y="8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4"/>
                    <a:pt x="114" y="12"/>
                    <a:pt x="112" y="11"/>
                  </a:cubicBezTo>
                  <a:cubicBezTo>
                    <a:pt x="110" y="9"/>
                    <a:pt x="108" y="8"/>
                    <a:pt x="106" y="8"/>
                  </a:cubicBezTo>
                  <a:cubicBezTo>
                    <a:pt x="106" y="8"/>
                    <a:pt x="105" y="8"/>
                    <a:pt x="104" y="8"/>
                  </a:cubicBezTo>
                  <a:cubicBezTo>
                    <a:pt x="103" y="6"/>
                    <a:pt x="101" y="4"/>
                    <a:pt x="98" y="2"/>
                  </a:cubicBezTo>
                  <a:cubicBezTo>
                    <a:pt x="96" y="1"/>
                    <a:pt x="93" y="0"/>
                    <a:pt x="90" y="0"/>
                  </a:cubicBezTo>
                  <a:cubicBezTo>
                    <a:pt x="85" y="0"/>
                    <a:pt x="81" y="2"/>
                    <a:pt x="78" y="5"/>
                  </a:cubicBezTo>
                  <a:cubicBezTo>
                    <a:pt x="75" y="8"/>
                    <a:pt x="73" y="12"/>
                    <a:pt x="73" y="16"/>
                  </a:cubicBezTo>
                  <a:cubicBezTo>
                    <a:pt x="73" y="21"/>
                    <a:pt x="75" y="25"/>
                    <a:pt x="78" y="28"/>
                  </a:cubicBezTo>
                  <a:cubicBezTo>
                    <a:pt x="81" y="31"/>
                    <a:pt x="85" y="33"/>
                    <a:pt x="90" y="33"/>
                  </a:cubicBezTo>
                  <a:cubicBezTo>
                    <a:pt x="93" y="33"/>
                    <a:pt x="95" y="32"/>
                    <a:pt x="98" y="30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91"/>
                    <a:pt x="94" y="99"/>
                    <a:pt x="86" y="105"/>
                  </a:cubicBezTo>
                  <a:cubicBezTo>
                    <a:pt x="78" y="112"/>
                    <a:pt x="68" y="115"/>
                    <a:pt x="57" y="115"/>
                  </a:cubicBezTo>
                  <a:cubicBezTo>
                    <a:pt x="46" y="115"/>
                    <a:pt x="36" y="112"/>
                    <a:pt x="28" y="105"/>
                  </a:cubicBezTo>
                  <a:cubicBezTo>
                    <a:pt x="20" y="99"/>
                    <a:pt x="16" y="91"/>
                    <a:pt x="16" y="82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9" y="32"/>
                    <a:pt x="21" y="33"/>
                    <a:pt x="24" y="33"/>
                  </a:cubicBezTo>
                  <a:cubicBezTo>
                    <a:pt x="29" y="33"/>
                    <a:pt x="33" y="31"/>
                    <a:pt x="36" y="28"/>
                  </a:cubicBezTo>
                  <a:cubicBezTo>
                    <a:pt x="39" y="25"/>
                    <a:pt x="41" y="21"/>
                    <a:pt x="41" y="16"/>
                  </a:cubicBezTo>
                  <a:cubicBezTo>
                    <a:pt x="41" y="12"/>
                    <a:pt x="39" y="8"/>
                    <a:pt x="36" y="5"/>
                  </a:cubicBezTo>
                  <a:cubicBezTo>
                    <a:pt x="33" y="2"/>
                    <a:pt x="29" y="0"/>
                    <a:pt x="24" y="0"/>
                  </a:cubicBezTo>
                  <a:cubicBezTo>
                    <a:pt x="21" y="0"/>
                    <a:pt x="18" y="1"/>
                    <a:pt x="16" y="2"/>
                  </a:cubicBezTo>
                  <a:cubicBezTo>
                    <a:pt x="13" y="4"/>
                    <a:pt x="11" y="6"/>
                    <a:pt x="10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6" y="8"/>
                    <a:pt x="4" y="9"/>
                    <a:pt x="2" y="11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4"/>
                    <a:pt x="4" y="105"/>
                    <a:pt x="14" y="114"/>
                  </a:cubicBezTo>
                  <a:cubicBezTo>
                    <a:pt x="23" y="123"/>
                    <a:pt x="35" y="129"/>
                    <a:pt x="49" y="131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49" y="161"/>
                    <a:pt x="54" y="173"/>
                    <a:pt x="66" y="182"/>
                  </a:cubicBezTo>
                  <a:cubicBezTo>
                    <a:pt x="77" y="192"/>
                    <a:pt x="90" y="197"/>
                    <a:pt x="106" y="197"/>
                  </a:cubicBezTo>
                  <a:cubicBezTo>
                    <a:pt x="122" y="197"/>
                    <a:pt x="136" y="192"/>
                    <a:pt x="147" y="182"/>
                  </a:cubicBezTo>
                  <a:cubicBezTo>
                    <a:pt x="158" y="173"/>
                    <a:pt x="164" y="161"/>
                    <a:pt x="164" y="148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8" y="95"/>
                    <a:pt x="172" y="92"/>
                    <a:pt x="175" y="88"/>
                  </a:cubicBezTo>
                  <a:cubicBezTo>
                    <a:pt x="178" y="84"/>
                    <a:pt x="180" y="79"/>
                    <a:pt x="180" y="74"/>
                  </a:cubicBezTo>
                  <a:cubicBezTo>
                    <a:pt x="180" y="67"/>
                    <a:pt x="178" y="61"/>
                    <a:pt x="173" y="56"/>
                  </a:cubicBezTo>
                  <a:close/>
                  <a:moveTo>
                    <a:pt x="161" y="79"/>
                  </a:moveTo>
                  <a:cubicBezTo>
                    <a:pt x="160" y="81"/>
                    <a:pt x="158" y="82"/>
                    <a:pt x="155" y="82"/>
                  </a:cubicBezTo>
                  <a:cubicBezTo>
                    <a:pt x="153" y="82"/>
                    <a:pt x="151" y="81"/>
                    <a:pt x="150" y="79"/>
                  </a:cubicBezTo>
                  <a:cubicBezTo>
                    <a:pt x="148" y="78"/>
                    <a:pt x="147" y="76"/>
                    <a:pt x="147" y="74"/>
                  </a:cubicBezTo>
                  <a:cubicBezTo>
                    <a:pt x="147" y="72"/>
                    <a:pt x="148" y="70"/>
                    <a:pt x="150" y="68"/>
                  </a:cubicBezTo>
                  <a:cubicBezTo>
                    <a:pt x="151" y="66"/>
                    <a:pt x="153" y="66"/>
                    <a:pt x="155" y="66"/>
                  </a:cubicBezTo>
                  <a:cubicBezTo>
                    <a:pt x="158" y="66"/>
                    <a:pt x="160" y="66"/>
                    <a:pt x="161" y="68"/>
                  </a:cubicBezTo>
                  <a:cubicBezTo>
                    <a:pt x="163" y="70"/>
                    <a:pt x="164" y="72"/>
                    <a:pt x="164" y="74"/>
                  </a:cubicBezTo>
                  <a:cubicBezTo>
                    <a:pt x="164" y="76"/>
                    <a:pt x="163" y="78"/>
                    <a:pt x="161" y="79"/>
                  </a:cubicBezTo>
                  <a:close/>
                  <a:moveTo>
                    <a:pt x="161" y="79"/>
                  </a:moveTo>
                  <a:cubicBezTo>
                    <a:pt x="161" y="79"/>
                    <a:pt x="161" y="79"/>
                    <a:pt x="161" y="7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/>
            </a:p>
          </p:txBody>
        </p:sp>
      </p:grpSp>
      <p:grpSp>
        <p:nvGrpSpPr>
          <p:cNvPr id="38" name="Group 2"/>
          <p:cNvGrpSpPr/>
          <p:nvPr/>
        </p:nvGrpSpPr>
        <p:grpSpPr>
          <a:xfrm>
            <a:off x="4490088" y="2921000"/>
            <a:ext cx="711200" cy="711200"/>
            <a:chOff x="3505200" y="1962150"/>
            <a:chExt cx="533400" cy="533400"/>
          </a:xfrm>
        </p:grpSpPr>
        <p:sp>
          <p:nvSpPr>
            <p:cNvPr id="39" name="Oval 50"/>
            <p:cNvSpPr/>
            <p:nvPr/>
          </p:nvSpPr>
          <p:spPr>
            <a:xfrm>
              <a:off x="3505200" y="1962150"/>
              <a:ext cx="533400" cy="533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40" name="Group 27"/>
            <p:cNvGrpSpPr/>
            <p:nvPr/>
          </p:nvGrpSpPr>
          <p:grpSpPr>
            <a:xfrm>
              <a:off x="3679825" y="2136775"/>
              <a:ext cx="184150" cy="184151"/>
              <a:chOff x="5799138" y="2781300"/>
              <a:chExt cx="184150" cy="184151"/>
            </a:xfrm>
            <a:solidFill>
              <a:srgbClr val="FFFFFF"/>
            </a:solidFill>
          </p:grpSpPr>
          <p:sp>
            <p:nvSpPr>
              <p:cNvPr id="41" name="Freeform 615"/>
              <p:cNvSpPr>
                <a:spLocks noEditPoints="1"/>
              </p:cNvSpPr>
              <p:nvPr/>
            </p:nvSpPr>
            <p:spPr bwMode="auto">
              <a:xfrm>
                <a:off x="5799138" y="2814638"/>
                <a:ext cx="150812" cy="150813"/>
              </a:xfrm>
              <a:custGeom>
                <a:avLst/>
                <a:gdLst>
                  <a:gd name="T0" fmla="*/ 0 w 154"/>
                  <a:gd name="T1" fmla="*/ 103 h 154"/>
                  <a:gd name="T2" fmla="*/ 0 w 154"/>
                  <a:gd name="T3" fmla="*/ 154 h 154"/>
                  <a:gd name="T4" fmla="*/ 51 w 154"/>
                  <a:gd name="T5" fmla="*/ 154 h 154"/>
                  <a:gd name="T6" fmla="*/ 154 w 154"/>
                  <a:gd name="T7" fmla="*/ 51 h 154"/>
                  <a:gd name="T8" fmla="*/ 102 w 154"/>
                  <a:gd name="T9" fmla="*/ 0 h 154"/>
                  <a:gd name="T10" fmla="*/ 0 w 154"/>
                  <a:gd name="T11" fmla="*/ 103 h 154"/>
                  <a:gd name="T12" fmla="*/ 45 w 154"/>
                  <a:gd name="T13" fmla="*/ 138 h 154"/>
                  <a:gd name="T14" fmla="*/ 31 w 154"/>
                  <a:gd name="T15" fmla="*/ 138 h 154"/>
                  <a:gd name="T16" fmla="*/ 31 w 154"/>
                  <a:gd name="T17" fmla="*/ 122 h 154"/>
                  <a:gd name="T18" fmla="*/ 16 w 154"/>
                  <a:gd name="T19" fmla="*/ 122 h 154"/>
                  <a:gd name="T20" fmla="*/ 16 w 154"/>
                  <a:gd name="T21" fmla="*/ 109 h 154"/>
                  <a:gd name="T22" fmla="*/ 27 w 154"/>
                  <a:gd name="T23" fmla="*/ 98 h 154"/>
                  <a:gd name="T24" fmla="*/ 56 w 154"/>
                  <a:gd name="T25" fmla="*/ 127 h 154"/>
                  <a:gd name="T26" fmla="*/ 45 w 154"/>
                  <a:gd name="T27" fmla="*/ 138 h 154"/>
                  <a:gd name="T28" fmla="*/ 106 w 154"/>
                  <a:gd name="T29" fmla="*/ 21 h 154"/>
                  <a:gd name="T30" fmla="*/ 109 w 154"/>
                  <a:gd name="T31" fmla="*/ 24 h 154"/>
                  <a:gd name="T32" fmla="*/ 108 w 154"/>
                  <a:gd name="T33" fmla="*/ 26 h 154"/>
                  <a:gd name="T34" fmla="*/ 41 w 154"/>
                  <a:gd name="T35" fmla="*/ 93 h 154"/>
                  <a:gd name="T36" fmla="*/ 39 w 154"/>
                  <a:gd name="T37" fmla="*/ 93 h 154"/>
                  <a:gd name="T38" fmla="*/ 37 w 154"/>
                  <a:gd name="T39" fmla="*/ 91 h 154"/>
                  <a:gd name="T40" fmla="*/ 37 w 154"/>
                  <a:gd name="T41" fmla="*/ 89 h 154"/>
                  <a:gd name="T42" fmla="*/ 104 w 154"/>
                  <a:gd name="T43" fmla="*/ 22 h 154"/>
                  <a:gd name="T44" fmla="*/ 106 w 154"/>
                  <a:gd name="T45" fmla="*/ 21 h 154"/>
                  <a:gd name="T46" fmla="*/ 106 w 154"/>
                  <a:gd name="T47" fmla="*/ 21 h 154"/>
                  <a:gd name="T48" fmla="*/ 106 w 154"/>
                  <a:gd name="T49" fmla="*/ 2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4" h="154">
                    <a:moveTo>
                      <a:pt x="0" y="103"/>
                    </a:moveTo>
                    <a:cubicBezTo>
                      <a:pt x="0" y="154"/>
                      <a:pt x="0" y="154"/>
                      <a:pt x="0" y="154"/>
                    </a:cubicBezTo>
                    <a:cubicBezTo>
                      <a:pt x="51" y="154"/>
                      <a:pt x="51" y="154"/>
                      <a:pt x="51" y="154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02" y="0"/>
                      <a:pt x="102" y="0"/>
                      <a:pt x="102" y="0"/>
                    </a:cubicBezTo>
                    <a:lnTo>
                      <a:pt x="0" y="103"/>
                    </a:lnTo>
                    <a:close/>
                    <a:moveTo>
                      <a:pt x="45" y="138"/>
                    </a:move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122"/>
                      <a:pt x="31" y="122"/>
                      <a:pt x="31" y="122"/>
                    </a:cubicBezTo>
                    <a:cubicBezTo>
                      <a:pt x="16" y="122"/>
                      <a:pt x="16" y="122"/>
                      <a:pt x="16" y="122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56" y="127"/>
                      <a:pt x="56" y="127"/>
                      <a:pt x="56" y="127"/>
                    </a:cubicBezTo>
                    <a:lnTo>
                      <a:pt x="45" y="138"/>
                    </a:lnTo>
                    <a:close/>
                    <a:moveTo>
                      <a:pt x="106" y="21"/>
                    </a:moveTo>
                    <a:cubicBezTo>
                      <a:pt x="108" y="21"/>
                      <a:pt x="109" y="22"/>
                      <a:pt x="109" y="24"/>
                    </a:cubicBezTo>
                    <a:cubicBezTo>
                      <a:pt x="109" y="24"/>
                      <a:pt x="109" y="25"/>
                      <a:pt x="108" y="26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3"/>
                      <a:pt x="40" y="93"/>
                      <a:pt x="39" y="93"/>
                    </a:cubicBezTo>
                    <a:cubicBezTo>
                      <a:pt x="37" y="93"/>
                      <a:pt x="37" y="92"/>
                      <a:pt x="37" y="91"/>
                    </a:cubicBezTo>
                    <a:cubicBezTo>
                      <a:pt x="37" y="90"/>
                      <a:pt x="37" y="89"/>
                      <a:pt x="37" y="89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5" y="21"/>
                      <a:pt x="105" y="21"/>
                      <a:pt x="106" y="21"/>
                    </a:cubicBezTo>
                    <a:close/>
                    <a:moveTo>
                      <a:pt x="106" y="21"/>
                    </a:moveTo>
                    <a:cubicBezTo>
                      <a:pt x="106" y="21"/>
                      <a:pt x="106" y="21"/>
                      <a:pt x="106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2" name="Freeform 616"/>
              <p:cNvSpPr>
                <a:spLocks noEditPoints="1"/>
              </p:cNvSpPr>
              <p:nvPr/>
            </p:nvSpPr>
            <p:spPr bwMode="auto">
              <a:xfrm>
                <a:off x="5907088" y="2781300"/>
                <a:ext cx="76200" cy="74613"/>
              </a:xfrm>
              <a:custGeom>
                <a:avLst/>
                <a:gdLst>
                  <a:gd name="T0" fmla="*/ 72 w 77"/>
                  <a:gd name="T1" fmla="*/ 34 h 76"/>
                  <a:gd name="T2" fmla="*/ 43 w 77"/>
                  <a:gd name="T3" fmla="*/ 5 h 76"/>
                  <a:gd name="T4" fmla="*/ 32 w 77"/>
                  <a:gd name="T5" fmla="*/ 0 h 76"/>
                  <a:gd name="T6" fmla="*/ 21 w 77"/>
                  <a:gd name="T7" fmla="*/ 5 h 76"/>
                  <a:gd name="T8" fmla="*/ 0 w 77"/>
                  <a:gd name="T9" fmla="*/ 25 h 76"/>
                  <a:gd name="T10" fmla="*/ 52 w 77"/>
                  <a:gd name="T11" fmla="*/ 76 h 76"/>
                  <a:gd name="T12" fmla="*/ 72 w 77"/>
                  <a:gd name="T13" fmla="*/ 56 h 76"/>
                  <a:gd name="T14" fmla="*/ 77 w 77"/>
                  <a:gd name="T15" fmla="*/ 45 h 76"/>
                  <a:gd name="T16" fmla="*/ 72 w 77"/>
                  <a:gd name="T17" fmla="*/ 34 h 76"/>
                  <a:gd name="T18" fmla="*/ 72 w 77"/>
                  <a:gd name="T19" fmla="*/ 34 h 76"/>
                  <a:gd name="T20" fmla="*/ 72 w 77"/>
                  <a:gd name="T21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76">
                    <a:moveTo>
                      <a:pt x="72" y="34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40" y="2"/>
                      <a:pt x="36" y="0"/>
                      <a:pt x="32" y="0"/>
                    </a:cubicBezTo>
                    <a:cubicBezTo>
                      <a:pt x="27" y="0"/>
                      <a:pt x="24" y="2"/>
                      <a:pt x="21" y="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5" y="53"/>
                      <a:pt x="77" y="49"/>
                      <a:pt x="77" y="45"/>
                    </a:cubicBezTo>
                    <a:cubicBezTo>
                      <a:pt x="77" y="41"/>
                      <a:pt x="75" y="37"/>
                      <a:pt x="72" y="34"/>
                    </a:cubicBezTo>
                    <a:close/>
                    <a:moveTo>
                      <a:pt x="72" y="34"/>
                    </a:moveTo>
                    <a:cubicBezTo>
                      <a:pt x="72" y="34"/>
                      <a:pt x="72" y="34"/>
                      <a:pt x="72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43" name="TextBox 7"/>
          <p:cNvSpPr txBox="1"/>
          <p:nvPr/>
        </p:nvSpPr>
        <p:spPr>
          <a:xfrm>
            <a:off x="1306434" y="1390996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在这添加</a:t>
            </a:r>
            <a:endParaRPr lang="en-US" altLang="zh-CN" sz="28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  <a:p>
            <a:pPr algn="l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页面标题内容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44" name="Google Shape;86;p19"/>
          <p:cNvSpPr txBox="1"/>
          <p:nvPr/>
        </p:nvSpPr>
        <p:spPr>
          <a:xfrm>
            <a:off x="1306434" y="990108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000" b="0" i="0" u="none" strike="noStrike" cap="none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5491849" y="1238485"/>
            <a:ext cx="5391150" cy="102385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46" name="Rectangle 29"/>
          <p:cNvSpPr/>
          <p:nvPr/>
        </p:nvSpPr>
        <p:spPr>
          <a:xfrm>
            <a:off x="1193979" y="4350039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47" name="Rectangle 30"/>
          <p:cNvSpPr/>
          <p:nvPr/>
        </p:nvSpPr>
        <p:spPr>
          <a:xfrm>
            <a:off x="1652449" y="40128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48" name="Rectangle 29"/>
          <p:cNvSpPr/>
          <p:nvPr/>
        </p:nvSpPr>
        <p:spPr>
          <a:xfrm>
            <a:off x="3862313" y="4350039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49" name="Rectangle 30"/>
          <p:cNvSpPr/>
          <p:nvPr/>
        </p:nvSpPr>
        <p:spPr>
          <a:xfrm>
            <a:off x="4320783" y="40128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50" name="Rectangle 29"/>
          <p:cNvSpPr/>
          <p:nvPr/>
        </p:nvSpPr>
        <p:spPr>
          <a:xfrm>
            <a:off x="6335951" y="4350039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51" name="Rectangle 30"/>
          <p:cNvSpPr/>
          <p:nvPr/>
        </p:nvSpPr>
        <p:spPr>
          <a:xfrm>
            <a:off x="6794421" y="40128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52" name="Rectangle 29"/>
          <p:cNvSpPr/>
          <p:nvPr/>
        </p:nvSpPr>
        <p:spPr>
          <a:xfrm>
            <a:off x="8873511" y="4350039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53" name="Rectangle 30"/>
          <p:cNvSpPr/>
          <p:nvPr/>
        </p:nvSpPr>
        <p:spPr>
          <a:xfrm>
            <a:off x="9331981" y="40128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55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4"/>
          <p:cNvGraphicFramePr/>
          <p:nvPr/>
        </p:nvGraphicFramePr>
        <p:xfrm>
          <a:off x="6342442" y="2383692"/>
          <a:ext cx="5142850" cy="297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Rectangle 31"/>
          <p:cNvSpPr/>
          <p:nvPr/>
        </p:nvSpPr>
        <p:spPr>
          <a:xfrm>
            <a:off x="1307682" y="3549965"/>
            <a:ext cx="492919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143925" y="267625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5" name="Google Shape;86;p19"/>
          <p:cNvSpPr txBox="1"/>
          <p:nvPr/>
        </p:nvSpPr>
        <p:spPr>
          <a:xfrm>
            <a:off x="1143925" y="2241985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1202663" y="4008668"/>
            <a:ext cx="4436558" cy="134701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8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6"/>
          <p:cNvSpPr/>
          <p:nvPr/>
        </p:nvSpPr>
        <p:spPr>
          <a:xfrm>
            <a:off x="4519371" y="2045265"/>
            <a:ext cx="2058949" cy="26134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600" extrusionOk="0">
                <a:moveTo>
                  <a:pt x="12792" y="0"/>
                </a:moveTo>
                <a:lnTo>
                  <a:pt x="20436" y="0"/>
                </a:lnTo>
                <a:cubicBezTo>
                  <a:pt x="20436" y="0"/>
                  <a:pt x="21001" y="0"/>
                  <a:pt x="21395" y="389"/>
                </a:cubicBezTo>
                <a:cubicBezTo>
                  <a:pt x="21395" y="389"/>
                  <a:pt x="20868" y="8"/>
                  <a:pt x="19995" y="221"/>
                </a:cubicBezTo>
                <a:cubicBezTo>
                  <a:pt x="19131" y="435"/>
                  <a:pt x="18106" y="1791"/>
                  <a:pt x="18106" y="1791"/>
                </a:cubicBezTo>
                <a:lnTo>
                  <a:pt x="12516" y="9477"/>
                </a:lnTo>
                <a:lnTo>
                  <a:pt x="10363" y="12356"/>
                </a:lnTo>
                <a:lnTo>
                  <a:pt x="3641" y="21600"/>
                </a:lnTo>
                <a:lnTo>
                  <a:pt x="198" y="16844"/>
                </a:lnTo>
                <a:cubicBezTo>
                  <a:pt x="198" y="16844"/>
                  <a:pt x="-205" y="16264"/>
                  <a:pt x="140" y="15777"/>
                </a:cubicBezTo>
                <a:cubicBezTo>
                  <a:pt x="476" y="15281"/>
                  <a:pt x="2654" y="12308"/>
                  <a:pt x="3832" y="10701"/>
                </a:cubicBezTo>
                <a:cubicBezTo>
                  <a:pt x="5011" y="9094"/>
                  <a:pt x="6032" y="7742"/>
                  <a:pt x="7210" y="6136"/>
                </a:cubicBezTo>
                <a:cubicBezTo>
                  <a:pt x="8389" y="4529"/>
                  <a:pt x="10903" y="1060"/>
                  <a:pt x="10903" y="1060"/>
                </a:cubicBezTo>
                <a:cubicBezTo>
                  <a:pt x="10903" y="1060"/>
                  <a:pt x="11507" y="0"/>
                  <a:pt x="12792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2859" tIns="22859" rIns="22859" bIns="22859"/>
          <a:lstStyle/>
          <a:p>
            <a:pPr algn="l" defTabSz="914400">
              <a:defRPr sz="72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3600"/>
          </a:p>
        </p:txBody>
      </p:sp>
      <p:sp>
        <p:nvSpPr>
          <p:cNvPr id="3" name="Freeform 45"/>
          <p:cNvSpPr/>
          <p:nvPr/>
        </p:nvSpPr>
        <p:spPr>
          <a:xfrm>
            <a:off x="4519371" y="2045265"/>
            <a:ext cx="1825242" cy="20917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9" h="21600" extrusionOk="0">
                <a:moveTo>
                  <a:pt x="21261" y="0"/>
                </a:moveTo>
                <a:lnTo>
                  <a:pt x="21280" y="0"/>
                </a:lnTo>
                <a:lnTo>
                  <a:pt x="21369" y="70"/>
                </a:lnTo>
                <a:cubicBezTo>
                  <a:pt x="21369" y="70"/>
                  <a:pt x="21360" y="62"/>
                  <a:pt x="21342" y="50"/>
                </a:cubicBezTo>
                <a:close/>
                <a:moveTo>
                  <a:pt x="14413" y="0"/>
                </a:moveTo>
                <a:lnTo>
                  <a:pt x="19469" y="0"/>
                </a:lnTo>
                <a:lnTo>
                  <a:pt x="19420" y="21"/>
                </a:lnTo>
                <a:cubicBezTo>
                  <a:pt x="18548" y="524"/>
                  <a:pt x="17663" y="1822"/>
                  <a:pt x="17663" y="1822"/>
                </a:cubicBezTo>
                <a:lnTo>
                  <a:pt x="11366" y="11424"/>
                </a:lnTo>
                <a:cubicBezTo>
                  <a:pt x="8055" y="16343"/>
                  <a:pt x="5424" y="20087"/>
                  <a:pt x="1221" y="21430"/>
                </a:cubicBezTo>
                <a:lnTo>
                  <a:pt x="585" y="21600"/>
                </a:lnTo>
                <a:lnTo>
                  <a:pt x="223" y="21045"/>
                </a:lnTo>
                <a:cubicBezTo>
                  <a:pt x="223" y="21045"/>
                  <a:pt x="-231" y="20321"/>
                  <a:pt x="158" y="19712"/>
                </a:cubicBezTo>
                <a:cubicBezTo>
                  <a:pt x="536" y="19092"/>
                  <a:pt x="2990" y="15377"/>
                  <a:pt x="4318" y="13370"/>
                </a:cubicBezTo>
                <a:cubicBezTo>
                  <a:pt x="5645" y="11362"/>
                  <a:pt x="6796" y="9674"/>
                  <a:pt x="8124" y="7666"/>
                </a:cubicBezTo>
                <a:cubicBezTo>
                  <a:pt x="9451" y="5658"/>
                  <a:pt x="12284" y="1324"/>
                  <a:pt x="12284" y="1324"/>
                </a:cubicBezTo>
                <a:cubicBezTo>
                  <a:pt x="12284" y="1324"/>
                  <a:pt x="12965" y="0"/>
                  <a:pt x="14413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/>
          <a:lstStyle/>
          <a:p>
            <a:pPr algn="l" defTabSz="914400">
              <a:defRPr sz="72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3600"/>
          </a:p>
        </p:txBody>
      </p:sp>
      <p:sp>
        <p:nvSpPr>
          <p:cNvPr id="4" name="Freeform 31"/>
          <p:cNvSpPr/>
          <p:nvPr/>
        </p:nvSpPr>
        <p:spPr>
          <a:xfrm>
            <a:off x="4537544" y="4080696"/>
            <a:ext cx="2751189" cy="7320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47" h="21600" extrusionOk="0">
                <a:moveTo>
                  <a:pt x="10917" y="2472"/>
                </a:moveTo>
                <a:lnTo>
                  <a:pt x="12741" y="2469"/>
                </a:lnTo>
                <a:lnTo>
                  <a:pt x="19451" y="2469"/>
                </a:lnTo>
                <a:lnTo>
                  <a:pt x="21099" y="13323"/>
                </a:lnTo>
                <a:cubicBezTo>
                  <a:pt x="21099" y="13323"/>
                  <a:pt x="21600" y="16941"/>
                  <a:pt x="21178" y="20124"/>
                </a:cubicBezTo>
                <a:cubicBezTo>
                  <a:pt x="21178" y="20124"/>
                  <a:pt x="20977" y="21593"/>
                  <a:pt x="20110" y="21593"/>
                </a:cubicBezTo>
                <a:lnTo>
                  <a:pt x="14445" y="21593"/>
                </a:lnTo>
                <a:lnTo>
                  <a:pt x="9568" y="21600"/>
                </a:lnTo>
                <a:lnTo>
                  <a:pt x="3903" y="21600"/>
                </a:lnTo>
                <a:cubicBezTo>
                  <a:pt x="3903" y="21600"/>
                  <a:pt x="3258" y="21491"/>
                  <a:pt x="2779" y="18363"/>
                </a:cubicBezTo>
                <a:cubicBezTo>
                  <a:pt x="2306" y="15261"/>
                  <a:pt x="0" y="0"/>
                  <a:pt x="0" y="0"/>
                </a:cubicBezTo>
                <a:cubicBezTo>
                  <a:pt x="100" y="598"/>
                  <a:pt x="458" y="2476"/>
                  <a:pt x="2199" y="2476"/>
                </a:cubicBezTo>
                <a:lnTo>
                  <a:pt x="7107" y="2476"/>
                </a:lnTo>
                <a:lnTo>
                  <a:pt x="7107" y="2472"/>
                </a:lnTo>
                <a:lnTo>
                  <a:pt x="10917" y="2472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algn="l" defTabSz="91440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800"/>
          </a:p>
        </p:txBody>
      </p:sp>
      <p:sp>
        <p:nvSpPr>
          <p:cNvPr id="5" name="Freeform 36"/>
          <p:cNvSpPr/>
          <p:nvPr/>
        </p:nvSpPr>
        <p:spPr>
          <a:xfrm rot="19612657">
            <a:off x="6455458" y="2033953"/>
            <a:ext cx="882446" cy="27077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46" extrusionOk="0">
                <a:moveTo>
                  <a:pt x="20371" y="227"/>
                </a:moveTo>
                <a:cubicBezTo>
                  <a:pt x="21198" y="418"/>
                  <a:pt x="21501" y="655"/>
                  <a:pt x="21579" y="729"/>
                </a:cubicBezTo>
                <a:lnTo>
                  <a:pt x="21589" y="739"/>
                </a:lnTo>
                <a:lnTo>
                  <a:pt x="21600" y="755"/>
                </a:lnTo>
                <a:cubicBezTo>
                  <a:pt x="21600" y="755"/>
                  <a:pt x="21152" y="5299"/>
                  <a:pt x="20976" y="6658"/>
                </a:cubicBezTo>
                <a:cubicBezTo>
                  <a:pt x="20590" y="9420"/>
                  <a:pt x="20068" y="15301"/>
                  <a:pt x="19283" y="17329"/>
                </a:cubicBezTo>
                <a:cubicBezTo>
                  <a:pt x="19135" y="18379"/>
                  <a:pt x="16261" y="18828"/>
                  <a:pt x="16261" y="18828"/>
                </a:cubicBezTo>
                <a:lnTo>
                  <a:pt x="767" y="21320"/>
                </a:lnTo>
                <a:lnTo>
                  <a:pt x="0" y="21446"/>
                </a:lnTo>
                <a:cubicBezTo>
                  <a:pt x="2559" y="20966"/>
                  <a:pt x="2875" y="19873"/>
                  <a:pt x="2875" y="19873"/>
                </a:cubicBezTo>
                <a:lnTo>
                  <a:pt x="3443" y="16514"/>
                </a:lnTo>
                <a:cubicBezTo>
                  <a:pt x="3709" y="14919"/>
                  <a:pt x="3959" y="13508"/>
                  <a:pt x="4241" y="11729"/>
                </a:cubicBezTo>
                <a:cubicBezTo>
                  <a:pt x="4523" y="9951"/>
                  <a:pt x="4854" y="7621"/>
                  <a:pt x="5137" y="5842"/>
                </a:cubicBezTo>
                <a:cubicBezTo>
                  <a:pt x="5348" y="4508"/>
                  <a:pt x="5542" y="3381"/>
                  <a:pt x="5737" y="2228"/>
                </a:cubicBezTo>
                <a:lnTo>
                  <a:pt x="5834" y="1654"/>
                </a:lnTo>
                <a:lnTo>
                  <a:pt x="12842" y="507"/>
                </a:lnTo>
                <a:cubicBezTo>
                  <a:pt x="12842" y="507"/>
                  <a:pt x="17061" y="-154"/>
                  <a:pt x="19110" y="34"/>
                </a:cubicBezTo>
                <a:cubicBezTo>
                  <a:pt x="19627" y="82"/>
                  <a:pt x="20041" y="151"/>
                  <a:pt x="20371" y="227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algn="l" defTabSz="91440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800"/>
          </a:p>
        </p:txBody>
      </p:sp>
      <p:sp>
        <p:nvSpPr>
          <p:cNvPr id="6" name="Freeform 46"/>
          <p:cNvSpPr/>
          <p:nvPr/>
        </p:nvSpPr>
        <p:spPr>
          <a:xfrm>
            <a:off x="4684246" y="4335884"/>
            <a:ext cx="2601772" cy="476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6" y="124"/>
                </a:lnTo>
                <a:cubicBezTo>
                  <a:pt x="392" y="995"/>
                  <a:pt x="977" y="1746"/>
                  <a:pt x="1948" y="1746"/>
                </a:cubicBezTo>
                <a:lnTo>
                  <a:pt x="7421" y="1746"/>
                </a:lnTo>
                <a:lnTo>
                  <a:pt x="7421" y="1739"/>
                </a:lnTo>
                <a:lnTo>
                  <a:pt x="11670" y="1739"/>
                </a:lnTo>
                <a:cubicBezTo>
                  <a:pt x="15255" y="1931"/>
                  <a:pt x="18893" y="7461"/>
                  <a:pt x="21229" y="14713"/>
                </a:cubicBezTo>
                <a:lnTo>
                  <a:pt x="21600" y="16035"/>
                </a:lnTo>
                <a:lnTo>
                  <a:pt x="21441" y="19334"/>
                </a:lnTo>
                <a:cubicBezTo>
                  <a:pt x="21441" y="19334"/>
                  <a:pt x="21227" y="21589"/>
                  <a:pt x="20299" y="21589"/>
                </a:cubicBezTo>
                <a:lnTo>
                  <a:pt x="14238" y="21589"/>
                </a:lnTo>
                <a:lnTo>
                  <a:pt x="9019" y="21600"/>
                </a:lnTo>
                <a:lnTo>
                  <a:pt x="2958" y="21600"/>
                </a:lnTo>
                <a:cubicBezTo>
                  <a:pt x="2958" y="21600"/>
                  <a:pt x="2268" y="21433"/>
                  <a:pt x="1755" y="16631"/>
                </a:cubicBezTo>
                <a:cubicBezTo>
                  <a:pt x="1502" y="14250"/>
                  <a:pt x="759" y="7202"/>
                  <a:pt x="79" y="75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algn="l" defTabSz="91440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800"/>
          </a:p>
        </p:txBody>
      </p:sp>
      <p:sp>
        <p:nvSpPr>
          <p:cNvPr id="7" name="Freeform 44"/>
          <p:cNvSpPr/>
          <p:nvPr/>
        </p:nvSpPr>
        <p:spPr>
          <a:xfrm rot="19612657">
            <a:off x="6710586" y="1958084"/>
            <a:ext cx="556478" cy="25453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6" extrusionOk="0">
                <a:moveTo>
                  <a:pt x="19652" y="243"/>
                </a:moveTo>
                <a:cubicBezTo>
                  <a:pt x="20962" y="448"/>
                  <a:pt x="21443" y="702"/>
                  <a:pt x="21567" y="780"/>
                </a:cubicBezTo>
                <a:lnTo>
                  <a:pt x="21582" y="791"/>
                </a:lnTo>
                <a:lnTo>
                  <a:pt x="21600" y="809"/>
                </a:lnTo>
                <a:cubicBezTo>
                  <a:pt x="21600" y="809"/>
                  <a:pt x="20890" y="5674"/>
                  <a:pt x="20611" y="7128"/>
                </a:cubicBezTo>
                <a:cubicBezTo>
                  <a:pt x="19998" y="10086"/>
                  <a:pt x="19171" y="16383"/>
                  <a:pt x="17925" y="18555"/>
                </a:cubicBezTo>
                <a:cubicBezTo>
                  <a:pt x="17691" y="19679"/>
                  <a:pt x="13134" y="20159"/>
                  <a:pt x="13134" y="20159"/>
                </a:cubicBezTo>
                <a:lnTo>
                  <a:pt x="0" y="21586"/>
                </a:lnTo>
                <a:lnTo>
                  <a:pt x="402" y="21446"/>
                </a:lnTo>
                <a:cubicBezTo>
                  <a:pt x="1619" y="20945"/>
                  <a:pt x="1828" y="20456"/>
                  <a:pt x="1828" y="20456"/>
                </a:cubicBezTo>
                <a:lnTo>
                  <a:pt x="4717" y="9879"/>
                </a:lnTo>
                <a:cubicBezTo>
                  <a:pt x="5408" y="6352"/>
                  <a:pt x="8617" y="3161"/>
                  <a:pt x="13123" y="743"/>
                </a:cubicBezTo>
                <a:lnTo>
                  <a:pt x="14511" y="43"/>
                </a:lnTo>
                <a:lnTo>
                  <a:pt x="14728" y="31"/>
                </a:lnTo>
                <a:cubicBezTo>
                  <a:pt x="15812" y="-7"/>
                  <a:pt x="16839" y="-14"/>
                  <a:pt x="17651" y="36"/>
                </a:cubicBezTo>
                <a:cubicBezTo>
                  <a:pt x="18471" y="88"/>
                  <a:pt x="19128" y="162"/>
                  <a:pt x="19652" y="243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algn="l" defTabSz="91440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800"/>
          </a:p>
        </p:txBody>
      </p:sp>
      <p:sp>
        <p:nvSpPr>
          <p:cNvPr id="8" name="Circle"/>
          <p:cNvSpPr/>
          <p:nvPr/>
        </p:nvSpPr>
        <p:spPr>
          <a:xfrm>
            <a:off x="8258944" y="3111500"/>
            <a:ext cx="635001" cy="63500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0" name="Circle"/>
          <p:cNvSpPr/>
          <p:nvPr/>
        </p:nvSpPr>
        <p:spPr>
          <a:xfrm>
            <a:off x="3299379" y="2081270"/>
            <a:ext cx="635001" cy="6350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2" name="Circle"/>
          <p:cNvSpPr/>
          <p:nvPr/>
        </p:nvSpPr>
        <p:spPr>
          <a:xfrm>
            <a:off x="3299379" y="4141730"/>
            <a:ext cx="635001" cy="63500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14" name="01"/>
          <p:cNvSpPr txBox="1"/>
          <p:nvPr/>
        </p:nvSpPr>
        <p:spPr>
          <a:xfrm>
            <a:off x="3503066" y="2275659"/>
            <a:ext cx="227626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lnSpc>
                <a:spcPct val="150000"/>
              </a:lnSpc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>
              <a:lnSpc>
                <a:spcPct val="100000"/>
              </a:lnSpc>
            </a:pPr>
            <a:r>
              <a:rPr sz="16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  <a:endParaRPr sz="160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5" name="01"/>
          <p:cNvSpPr txBox="1"/>
          <p:nvPr/>
        </p:nvSpPr>
        <p:spPr>
          <a:xfrm>
            <a:off x="3503066" y="4336119"/>
            <a:ext cx="227626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lnSpc>
                <a:spcPct val="150000"/>
              </a:lnSpc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>
              <a:lnSpc>
                <a:spcPct val="100000"/>
              </a:lnSpc>
            </a:pPr>
            <a:r>
              <a:rPr sz="16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</a:t>
            </a:r>
            <a:r>
              <a:rPr lang="en-US" altLang="zh-CN" sz="16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3</a:t>
            </a:r>
            <a:endParaRPr sz="160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6" name="01"/>
          <p:cNvSpPr txBox="1"/>
          <p:nvPr/>
        </p:nvSpPr>
        <p:spPr>
          <a:xfrm>
            <a:off x="8462631" y="3305889"/>
            <a:ext cx="227626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lnSpc>
                <a:spcPct val="150000"/>
              </a:lnSpc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>
              <a:lnSpc>
                <a:spcPct val="100000"/>
              </a:lnSpc>
            </a:pPr>
            <a:r>
              <a:rPr sz="16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</a:t>
            </a:r>
            <a:r>
              <a:rPr lang="en-US" altLang="zh-CN" sz="160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2</a:t>
            </a:r>
            <a:endParaRPr sz="160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7" name="Rectangle 29"/>
          <p:cNvSpPr/>
          <p:nvPr/>
        </p:nvSpPr>
        <p:spPr>
          <a:xfrm>
            <a:off x="9255818" y="3305705"/>
            <a:ext cx="2203279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8" name="Rectangle 30"/>
          <p:cNvSpPr/>
          <p:nvPr/>
        </p:nvSpPr>
        <p:spPr>
          <a:xfrm>
            <a:off x="9253416" y="2984462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19" name="Rectangle 29"/>
          <p:cNvSpPr/>
          <p:nvPr/>
        </p:nvSpPr>
        <p:spPr>
          <a:xfrm>
            <a:off x="803004" y="2152745"/>
            <a:ext cx="2203279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1915343" y="1831502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1" name="Rectangle 29"/>
          <p:cNvSpPr/>
          <p:nvPr/>
        </p:nvSpPr>
        <p:spPr>
          <a:xfrm>
            <a:off x="803004" y="4243076"/>
            <a:ext cx="2203279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1915343" y="3921833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24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5"/>
          <p:cNvSpPr/>
          <p:nvPr/>
        </p:nvSpPr>
        <p:spPr>
          <a:xfrm>
            <a:off x="5017358" y="1005909"/>
            <a:ext cx="7698599" cy="7242994"/>
          </a:xfrm>
          <a:custGeom>
            <a:avLst/>
            <a:gdLst>
              <a:gd name="connsiteX0" fmla="*/ 7306295 w 7698599"/>
              <a:gd name="connsiteY0" fmla="*/ 402437 h 7242994"/>
              <a:gd name="connsiteX1" fmla="*/ 7306295 w 7698599"/>
              <a:gd name="connsiteY1" fmla="*/ 461431 h 7242994"/>
              <a:gd name="connsiteX2" fmla="*/ 5831456 w 7698599"/>
              <a:gd name="connsiteY2" fmla="*/ 1611805 h 7242994"/>
              <a:gd name="connsiteX3" fmla="*/ 5595482 w 7698599"/>
              <a:gd name="connsiteY3" fmla="*/ 3293121 h 7242994"/>
              <a:gd name="connsiteX4" fmla="*/ 6539379 w 7698599"/>
              <a:gd name="connsiteY4" fmla="*/ 4413998 h 7242994"/>
              <a:gd name="connsiteX5" fmla="*/ 6627869 w 7698599"/>
              <a:gd name="connsiteY5" fmla="*/ 5062927 h 7242994"/>
              <a:gd name="connsiteX6" fmla="*/ 5389004 w 7698599"/>
              <a:gd name="connsiteY6" fmla="*/ 5210411 h 7242994"/>
              <a:gd name="connsiteX7" fmla="*/ 4356617 w 7698599"/>
              <a:gd name="connsiteY7" fmla="*/ 5033431 h 7242994"/>
              <a:gd name="connsiteX8" fmla="*/ 3294733 w 7698599"/>
              <a:gd name="connsiteY8" fmla="*/ 5505379 h 7242994"/>
              <a:gd name="connsiteX9" fmla="*/ 1672411 w 7698599"/>
              <a:gd name="connsiteY9" fmla="*/ 5564373 h 7242994"/>
              <a:gd name="connsiteX10" fmla="*/ 138579 w 7698599"/>
              <a:gd name="connsiteY10" fmla="*/ 6714747 h 7242994"/>
              <a:gd name="connsiteX11" fmla="*/ 5389004 w 7698599"/>
              <a:gd name="connsiteY11" fmla="*/ 7186695 h 7242994"/>
              <a:gd name="connsiteX12" fmla="*/ 7601262 w 7698599"/>
              <a:gd name="connsiteY12" fmla="*/ 5475882 h 7242994"/>
              <a:gd name="connsiteX13" fmla="*/ 7306295 w 7698599"/>
              <a:gd name="connsiteY13" fmla="*/ 402437 h 724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698599" h="7242994">
                <a:moveTo>
                  <a:pt x="7306295" y="402437"/>
                </a:moveTo>
                <a:cubicBezTo>
                  <a:pt x="7257134" y="-433305"/>
                  <a:pt x="7552101" y="259870"/>
                  <a:pt x="7306295" y="461431"/>
                </a:cubicBezTo>
                <a:cubicBezTo>
                  <a:pt x="7060489" y="662992"/>
                  <a:pt x="6116591" y="1139857"/>
                  <a:pt x="5831456" y="1611805"/>
                </a:cubicBezTo>
                <a:cubicBezTo>
                  <a:pt x="5546320" y="2083753"/>
                  <a:pt x="5477495" y="2826089"/>
                  <a:pt x="5595482" y="3293121"/>
                </a:cubicBezTo>
                <a:cubicBezTo>
                  <a:pt x="5713469" y="3760153"/>
                  <a:pt x="6367315" y="4119030"/>
                  <a:pt x="6539379" y="4413998"/>
                </a:cubicBezTo>
                <a:cubicBezTo>
                  <a:pt x="6711443" y="4708966"/>
                  <a:pt x="6819598" y="4930192"/>
                  <a:pt x="6627869" y="5062927"/>
                </a:cubicBezTo>
                <a:cubicBezTo>
                  <a:pt x="6436140" y="5195662"/>
                  <a:pt x="5767546" y="5215327"/>
                  <a:pt x="5389004" y="5210411"/>
                </a:cubicBezTo>
                <a:cubicBezTo>
                  <a:pt x="5010462" y="5205495"/>
                  <a:pt x="4705662" y="4984270"/>
                  <a:pt x="4356617" y="5033431"/>
                </a:cubicBezTo>
                <a:cubicBezTo>
                  <a:pt x="4007572" y="5082592"/>
                  <a:pt x="3742101" y="5416889"/>
                  <a:pt x="3294733" y="5505379"/>
                </a:cubicBezTo>
                <a:cubicBezTo>
                  <a:pt x="2847365" y="5593869"/>
                  <a:pt x="2198437" y="5362812"/>
                  <a:pt x="1672411" y="5564373"/>
                </a:cubicBezTo>
                <a:cubicBezTo>
                  <a:pt x="1146385" y="5765934"/>
                  <a:pt x="-480853" y="6444360"/>
                  <a:pt x="138579" y="6714747"/>
                </a:cubicBezTo>
                <a:cubicBezTo>
                  <a:pt x="758011" y="6985134"/>
                  <a:pt x="4145223" y="7393173"/>
                  <a:pt x="5389004" y="7186695"/>
                </a:cubicBezTo>
                <a:cubicBezTo>
                  <a:pt x="6632785" y="6980217"/>
                  <a:pt x="7281714" y="6606592"/>
                  <a:pt x="7601262" y="5475882"/>
                </a:cubicBezTo>
                <a:cubicBezTo>
                  <a:pt x="7920810" y="4345172"/>
                  <a:pt x="7355456" y="1238179"/>
                  <a:pt x="7306295" y="402437"/>
                </a:cubicBezTo>
                <a:close/>
              </a:path>
            </a:pathLst>
          </a:cu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01241" y="1005909"/>
            <a:ext cx="806028" cy="806028"/>
          </a:xfrm>
          <a:prstGeom prst="ellipse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68885" y="401388"/>
            <a:ext cx="403014" cy="403014"/>
          </a:xfrm>
          <a:prstGeom prst="ellipse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67847" y="2552567"/>
            <a:ext cx="21437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FZQingKeBenYueSongS-R-GB" panose="02000000000000000000" pitchFamily="2" charset="-122"/>
                <a:ea typeface="FZQingKeBenYueSongS-R-GB" panose="02000000000000000000" pitchFamily="2" charset="-122"/>
              </a:rPr>
              <a:t>目录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FZQingKeBenYueSongS-R-GB" panose="02000000000000000000" pitchFamily="2" charset="-122"/>
              <a:ea typeface="FZQingKeBenYueSongS-R-GB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2432" y="3501191"/>
            <a:ext cx="36968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spc="300" dirty="0">
                <a:solidFill>
                  <a:schemeClr val="accent2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rPr>
              <a:t>CONTENTS</a:t>
            </a:r>
            <a:endParaRPr lang="zh-CN" altLang="en-US" sz="4800" spc="300" dirty="0">
              <a:solidFill>
                <a:schemeClr val="accent2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0711" y="1217566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5084" y="1217566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  <a:endParaRPr lang="zh-CN" altLang="en-US" sz="28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01854" y="1248344"/>
            <a:ext cx="31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endParaRPr lang="zh-CN" altLang="en-US" sz="2400" spc="300" dirty="0">
              <a:solidFill>
                <a:schemeClr val="accent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60711" y="5117213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05084" y="5117213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04</a:t>
            </a:r>
            <a:endParaRPr lang="zh-CN" altLang="en-US" sz="28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01854" y="5147991"/>
            <a:ext cx="31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endParaRPr lang="zh-CN" altLang="en-US" sz="2400" spc="300" dirty="0">
              <a:solidFill>
                <a:schemeClr val="accent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60711" y="2517448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05084" y="2517448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02</a:t>
            </a:r>
            <a:endParaRPr lang="zh-CN" altLang="en-US" sz="28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01854" y="2548226"/>
            <a:ext cx="31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endParaRPr lang="zh-CN" altLang="en-US" sz="2400" spc="300" dirty="0">
              <a:solidFill>
                <a:schemeClr val="accent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0711" y="3817330"/>
            <a:ext cx="256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添加标题内容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05083" y="3817330"/>
            <a:ext cx="582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01854" y="3848108"/>
            <a:ext cx="31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chemeClr val="accent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endParaRPr lang="zh-CN" altLang="en-US" sz="2400" spc="300" dirty="0">
              <a:solidFill>
                <a:schemeClr val="accent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7"/>
          <p:cNvSpPr/>
          <p:nvPr/>
        </p:nvSpPr>
        <p:spPr>
          <a:xfrm>
            <a:off x="1494563" y="1268043"/>
            <a:ext cx="2619436" cy="4802155"/>
          </a:xfrm>
          <a:prstGeom prst="frame">
            <a:avLst>
              <a:gd name="adj1" fmla="val 305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ounded Rectangle 21"/>
          <p:cNvSpPr/>
          <p:nvPr/>
        </p:nvSpPr>
        <p:spPr>
          <a:xfrm>
            <a:off x="5827624" y="5496202"/>
            <a:ext cx="1138235" cy="2527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Text Here</a:t>
            </a:r>
            <a:endParaRPr lang="en-US" sz="1100" dirty="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6" name="Rounded Rectangle 21"/>
          <p:cNvSpPr/>
          <p:nvPr/>
        </p:nvSpPr>
        <p:spPr>
          <a:xfrm>
            <a:off x="9126491" y="5496202"/>
            <a:ext cx="1138235" cy="25273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Source Han Sans SC" panose="020B0500000000000000" pitchFamily="34" charset="-128"/>
                <a:ea typeface="Source Han Sans SC" panose="020B0500000000000000" pitchFamily="34" charset="-128"/>
              </a:rPr>
              <a:t>Text Here</a:t>
            </a:r>
            <a:endParaRPr lang="en-US" sz="1100" dirty="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8" name="Oval 51"/>
          <p:cNvSpPr/>
          <p:nvPr/>
        </p:nvSpPr>
        <p:spPr>
          <a:xfrm>
            <a:off x="5800470" y="3097383"/>
            <a:ext cx="205111" cy="2051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53"/>
          <p:cNvSpPr/>
          <p:nvPr/>
        </p:nvSpPr>
        <p:spPr>
          <a:xfrm>
            <a:off x="9030221" y="3097383"/>
            <a:ext cx="205111" cy="2051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4"/>
          <p:cNvSpPr txBox="1"/>
          <p:nvPr/>
        </p:nvSpPr>
        <p:spPr>
          <a:xfrm>
            <a:off x="698742" y="1479833"/>
            <a:ext cx="2050661" cy="2030834"/>
          </a:xfrm>
          <a:custGeom>
            <a:avLst/>
            <a:gdLst>
              <a:gd name="connsiteX0" fmla="*/ 0 w 2050661"/>
              <a:gd name="connsiteY0" fmla="*/ 0 h 2030834"/>
              <a:gd name="connsiteX1" fmla="*/ 2050661 w 2050661"/>
              <a:gd name="connsiteY1" fmla="*/ 0 h 2030834"/>
              <a:gd name="connsiteX2" fmla="*/ 2050661 w 2050661"/>
              <a:gd name="connsiteY2" fmla="*/ 2030834 h 2030834"/>
              <a:gd name="connsiteX3" fmla="*/ 0 w 2050661"/>
              <a:gd name="connsiteY3" fmla="*/ 2030834 h 203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61" h="2030834">
                <a:moveTo>
                  <a:pt x="0" y="0"/>
                </a:moveTo>
                <a:lnTo>
                  <a:pt x="2050661" y="0"/>
                </a:lnTo>
                <a:lnTo>
                  <a:pt x="2050661" y="2030834"/>
                </a:lnTo>
                <a:lnTo>
                  <a:pt x="0" y="2030834"/>
                </a:lnTo>
                <a:close/>
              </a:path>
            </a:pathLst>
          </a:custGeom>
          <a:blipFill>
            <a:blip r:embed="rId1"/>
            <a:stretch>
              <a:fillRect l="-24275" r="-24275"/>
            </a:stretch>
          </a:blipFill>
        </p:spPr>
      </p:sp>
      <p:sp>
        <p:nvSpPr>
          <p:cNvPr id="14" name="Picture Placeholder 6"/>
          <p:cNvSpPr txBox="1"/>
          <p:nvPr/>
        </p:nvSpPr>
        <p:spPr>
          <a:xfrm>
            <a:off x="3005732" y="1479833"/>
            <a:ext cx="2050661" cy="2030834"/>
          </a:xfrm>
          <a:custGeom>
            <a:avLst/>
            <a:gdLst>
              <a:gd name="connsiteX0" fmla="*/ 0 w 2050661"/>
              <a:gd name="connsiteY0" fmla="*/ 0 h 2030834"/>
              <a:gd name="connsiteX1" fmla="*/ 2050661 w 2050661"/>
              <a:gd name="connsiteY1" fmla="*/ 0 h 2030834"/>
              <a:gd name="connsiteX2" fmla="*/ 2050661 w 2050661"/>
              <a:gd name="connsiteY2" fmla="*/ 2030834 h 2030834"/>
              <a:gd name="connsiteX3" fmla="*/ 0 w 2050661"/>
              <a:gd name="connsiteY3" fmla="*/ 2030834 h 203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61" h="2030834">
                <a:moveTo>
                  <a:pt x="0" y="0"/>
                </a:moveTo>
                <a:lnTo>
                  <a:pt x="2050661" y="0"/>
                </a:lnTo>
                <a:lnTo>
                  <a:pt x="2050661" y="2030834"/>
                </a:lnTo>
                <a:lnTo>
                  <a:pt x="0" y="2030834"/>
                </a:lnTo>
                <a:close/>
              </a:path>
            </a:pathLst>
          </a:custGeom>
          <a:blipFill>
            <a:blip r:embed="rId2"/>
            <a:stretch>
              <a:fillRect l="-16032" r="-16032"/>
            </a:stretch>
          </a:blipFill>
        </p:spPr>
      </p:sp>
      <p:sp>
        <p:nvSpPr>
          <p:cNvPr id="15" name="Picture Placeholder 8"/>
          <p:cNvSpPr txBox="1"/>
          <p:nvPr/>
        </p:nvSpPr>
        <p:spPr>
          <a:xfrm>
            <a:off x="3005732" y="3766489"/>
            <a:ext cx="2050661" cy="2030834"/>
          </a:xfrm>
          <a:custGeom>
            <a:avLst/>
            <a:gdLst>
              <a:gd name="connsiteX0" fmla="*/ 0 w 2050661"/>
              <a:gd name="connsiteY0" fmla="*/ 0 h 2030834"/>
              <a:gd name="connsiteX1" fmla="*/ 2050661 w 2050661"/>
              <a:gd name="connsiteY1" fmla="*/ 0 h 2030834"/>
              <a:gd name="connsiteX2" fmla="*/ 2050661 w 2050661"/>
              <a:gd name="connsiteY2" fmla="*/ 2030834 h 2030834"/>
              <a:gd name="connsiteX3" fmla="*/ 0 w 2050661"/>
              <a:gd name="connsiteY3" fmla="*/ 2030834 h 203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61" h="2030834">
                <a:moveTo>
                  <a:pt x="0" y="0"/>
                </a:moveTo>
                <a:lnTo>
                  <a:pt x="2050661" y="0"/>
                </a:lnTo>
                <a:lnTo>
                  <a:pt x="2050661" y="2030834"/>
                </a:lnTo>
                <a:lnTo>
                  <a:pt x="0" y="2030834"/>
                </a:lnTo>
                <a:close/>
              </a:path>
            </a:pathLst>
          </a:custGeom>
          <a:blipFill>
            <a:blip r:embed="rId3"/>
            <a:stretch>
              <a:fillRect l="-24275" r="-24275"/>
            </a:stretch>
          </a:blipFill>
        </p:spPr>
      </p:sp>
      <p:sp>
        <p:nvSpPr>
          <p:cNvPr id="16" name="Picture Placeholder 10"/>
          <p:cNvSpPr txBox="1"/>
          <p:nvPr/>
        </p:nvSpPr>
        <p:spPr>
          <a:xfrm>
            <a:off x="698742" y="3766489"/>
            <a:ext cx="2050661" cy="2030834"/>
          </a:xfrm>
          <a:custGeom>
            <a:avLst/>
            <a:gdLst>
              <a:gd name="connsiteX0" fmla="*/ 0 w 2050661"/>
              <a:gd name="connsiteY0" fmla="*/ 0 h 2030834"/>
              <a:gd name="connsiteX1" fmla="*/ 2050661 w 2050661"/>
              <a:gd name="connsiteY1" fmla="*/ 0 h 2030834"/>
              <a:gd name="connsiteX2" fmla="*/ 2050661 w 2050661"/>
              <a:gd name="connsiteY2" fmla="*/ 2030834 h 2030834"/>
              <a:gd name="connsiteX3" fmla="*/ 0 w 2050661"/>
              <a:gd name="connsiteY3" fmla="*/ 2030834 h 203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661" h="2030834">
                <a:moveTo>
                  <a:pt x="0" y="0"/>
                </a:moveTo>
                <a:lnTo>
                  <a:pt x="2050661" y="0"/>
                </a:lnTo>
                <a:lnTo>
                  <a:pt x="2050661" y="2030834"/>
                </a:lnTo>
                <a:lnTo>
                  <a:pt x="0" y="2030834"/>
                </a:lnTo>
                <a:close/>
              </a:path>
            </a:pathLst>
          </a:custGeom>
          <a:blipFill>
            <a:blip r:embed="rId4"/>
            <a:stretch>
              <a:fillRect l="-24275" r="-24275"/>
            </a:stretch>
          </a:blipFill>
        </p:spPr>
      </p:sp>
      <p:sp>
        <p:nvSpPr>
          <p:cNvPr id="17" name="TextBox 7"/>
          <p:cNvSpPr txBox="1"/>
          <p:nvPr/>
        </p:nvSpPr>
        <p:spPr>
          <a:xfrm>
            <a:off x="5658875" y="147983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53271" y="2064608"/>
            <a:ext cx="4279048" cy="613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单击此处添加文字阐述，添加简短问题说明文字，具体添加文字在此处添加单击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9" name="Rectangle 29"/>
          <p:cNvSpPr/>
          <p:nvPr/>
        </p:nvSpPr>
        <p:spPr>
          <a:xfrm>
            <a:off x="6291897" y="2958122"/>
            <a:ext cx="1571698" cy="10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0" name="Rectangle 29"/>
          <p:cNvSpPr/>
          <p:nvPr/>
        </p:nvSpPr>
        <p:spPr>
          <a:xfrm>
            <a:off x="9478877" y="2958122"/>
            <a:ext cx="1571698" cy="10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1" name="Rectangle 29"/>
          <p:cNvSpPr/>
          <p:nvPr/>
        </p:nvSpPr>
        <p:spPr>
          <a:xfrm>
            <a:off x="5653271" y="4353671"/>
            <a:ext cx="2399836" cy="834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2" name="Rectangle 29"/>
          <p:cNvSpPr/>
          <p:nvPr/>
        </p:nvSpPr>
        <p:spPr>
          <a:xfrm>
            <a:off x="9030221" y="4353671"/>
            <a:ext cx="2399836" cy="834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24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-3891795" y="-2739583"/>
            <a:ext cx="10455768" cy="1045576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" name="任意多边形: 形状 5"/>
          <p:cNvSpPr/>
          <p:nvPr/>
        </p:nvSpPr>
        <p:spPr>
          <a:xfrm rot="553598">
            <a:off x="-2283750" y="-2745353"/>
            <a:ext cx="9388038" cy="8597017"/>
          </a:xfrm>
          <a:custGeom>
            <a:avLst/>
            <a:gdLst>
              <a:gd name="connsiteX0" fmla="*/ 6472429 w 8341617"/>
              <a:gd name="connsiteY0" fmla="*/ 952545 h 8518472"/>
              <a:gd name="connsiteX1" fmla="*/ 6015229 w 8341617"/>
              <a:gd name="connsiteY1" fmla="*/ 1790745 h 8518472"/>
              <a:gd name="connsiteX2" fmla="*/ 5519929 w 8341617"/>
              <a:gd name="connsiteY2" fmla="*/ 3162345 h 8518472"/>
              <a:gd name="connsiteX3" fmla="*/ 3119629 w 8341617"/>
              <a:gd name="connsiteY3" fmla="*/ 3848145 h 8518472"/>
              <a:gd name="connsiteX4" fmla="*/ 2281429 w 8341617"/>
              <a:gd name="connsiteY4" fmla="*/ 5829345 h 8518472"/>
              <a:gd name="connsiteX5" fmla="*/ 2967229 w 8341617"/>
              <a:gd name="connsiteY5" fmla="*/ 8153445 h 8518472"/>
              <a:gd name="connsiteX6" fmla="*/ 147829 w 8341617"/>
              <a:gd name="connsiteY6" fmla="*/ 8343945 h 8518472"/>
              <a:gd name="connsiteX7" fmla="*/ 528829 w 8341617"/>
              <a:gd name="connsiteY7" fmla="*/ 6477045 h 8518472"/>
              <a:gd name="connsiteX8" fmla="*/ 1671829 w 8341617"/>
              <a:gd name="connsiteY8" fmla="*/ 4000545 h 8518472"/>
              <a:gd name="connsiteX9" fmla="*/ 4072129 w 8341617"/>
              <a:gd name="connsiteY9" fmla="*/ 2971845 h 8518472"/>
              <a:gd name="connsiteX10" fmla="*/ 5062729 w 8341617"/>
              <a:gd name="connsiteY10" fmla="*/ 2781345 h 8518472"/>
              <a:gd name="connsiteX11" fmla="*/ 6053329 w 8341617"/>
              <a:gd name="connsiteY11" fmla="*/ 1028745 h 8518472"/>
              <a:gd name="connsiteX12" fmla="*/ 8339329 w 8341617"/>
              <a:gd name="connsiteY12" fmla="*/ 45 h 8518472"/>
              <a:gd name="connsiteX13" fmla="*/ 6472429 w 8341617"/>
              <a:gd name="connsiteY13" fmla="*/ 952545 h 8518472"/>
              <a:gd name="connsiteX0-1" fmla="*/ 6472429 w 8341617"/>
              <a:gd name="connsiteY0-2" fmla="*/ 952545 h 8502018"/>
              <a:gd name="connsiteX1-3" fmla="*/ 6015229 w 8341617"/>
              <a:gd name="connsiteY1-4" fmla="*/ 1790745 h 8502018"/>
              <a:gd name="connsiteX2-5" fmla="*/ 5519929 w 8341617"/>
              <a:gd name="connsiteY2-6" fmla="*/ 3162345 h 8502018"/>
              <a:gd name="connsiteX3-7" fmla="*/ 3119629 w 8341617"/>
              <a:gd name="connsiteY3-8" fmla="*/ 3848145 h 8502018"/>
              <a:gd name="connsiteX4-9" fmla="*/ 2471929 w 8341617"/>
              <a:gd name="connsiteY4-10" fmla="*/ 6172245 h 8502018"/>
              <a:gd name="connsiteX5-11" fmla="*/ 2967229 w 8341617"/>
              <a:gd name="connsiteY5-12" fmla="*/ 8153445 h 8502018"/>
              <a:gd name="connsiteX6-13" fmla="*/ 147829 w 8341617"/>
              <a:gd name="connsiteY6-14" fmla="*/ 8343945 h 8502018"/>
              <a:gd name="connsiteX7-15" fmla="*/ 528829 w 8341617"/>
              <a:gd name="connsiteY7-16" fmla="*/ 6477045 h 8502018"/>
              <a:gd name="connsiteX8-17" fmla="*/ 1671829 w 8341617"/>
              <a:gd name="connsiteY8-18" fmla="*/ 4000545 h 8502018"/>
              <a:gd name="connsiteX9-19" fmla="*/ 4072129 w 8341617"/>
              <a:gd name="connsiteY9-20" fmla="*/ 2971845 h 8502018"/>
              <a:gd name="connsiteX10-21" fmla="*/ 5062729 w 8341617"/>
              <a:gd name="connsiteY10-22" fmla="*/ 2781345 h 8502018"/>
              <a:gd name="connsiteX11-23" fmla="*/ 6053329 w 8341617"/>
              <a:gd name="connsiteY11-24" fmla="*/ 1028745 h 8502018"/>
              <a:gd name="connsiteX12-25" fmla="*/ 8339329 w 8341617"/>
              <a:gd name="connsiteY12-26" fmla="*/ 45 h 8502018"/>
              <a:gd name="connsiteX13-27" fmla="*/ 6472429 w 8341617"/>
              <a:gd name="connsiteY13-28" fmla="*/ 952545 h 8502018"/>
              <a:gd name="connsiteX0-29" fmla="*/ 6472429 w 8341617"/>
              <a:gd name="connsiteY0-30" fmla="*/ 952545 h 8502018"/>
              <a:gd name="connsiteX1-31" fmla="*/ 6015229 w 8341617"/>
              <a:gd name="connsiteY1-32" fmla="*/ 1790745 h 8502018"/>
              <a:gd name="connsiteX2-33" fmla="*/ 5748529 w 8341617"/>
              <a:gd name="connsiteY2-34" fmla="*/ 3429045 h 8502018"/>
              <a:gd name="connsiteX3-35" fmla="*/ 3119629 w 8341617"/>
              <a:gd name="connsiteY3-36" fmla="*/ 3848145 h 8502018"/>
              <a:gd name="connsiteX4-37" fmla="*/ 2471929 w 8341617"/>
              <a:gd name="connsiteY4-38" fmla="*/ 6172245 h 8502018"/>
              <a:gd name="connsiteX5-39" fmla="*/ 2967229 w 8341617"/>
              <a:gd name="connsiteY5-40" fmla="*/ 8153445 h 8502018"/>
              <a:gd name="connsiteX6-41" fmla="*/ 147829 w 8341617"/>
              <a:gd name="connsiteY6-42" fmla="*/ 8343945 h 8502018"/>
              <a:gd name="connsiteX7-43" fmla="*/ 528829 w 8341617"/>
              <a:gd name="connsiteY7-44" fmla="*/ 6477045 h 8502018"/>
              <a:gd name="connsiteX8-45" fmla="*/ 1671829 w 8341617"/>
              <a:gd name="connsiteY8-46" fmla="*/ 4000545 h 8502018"/>
              <a:gd name="connsiteX9-47" fmla="*/ 4072129 w 8341617"/>
              <a:gd name="connsiteY9-48" fmla="*/ 2971845 h 8502018"/>
              <a:gd name="connsiteX10-49" fmla="*/ 5062729 w 8341617"/>
              <a:gd name="connsiteY10-50" fmla="*/ 2781345 h 8502018"/>
              <a:gd name="connsiteX11-51" fmla="*/ 6053329 w 8341617"/>
              <a:gd name="connsiteY11-52" fmla="*/ 1028745 h 8502018"/>
              <a:gd name="connsiteX12-53" fmla="*/ 8339329 w 8341617"/>
              <a:gd name="connsiteY12-54" fmla="*/ 45 h 8502018"/>
              <a:gd name="connsiteX13-55" fmla="*/ 6472429 w 8341617"/>
              <a:gd name="connsiteY13-56" fmla="*/ 952545 h 8502018"/>
              <a:gd name="connsiteX0-57" fmla="*/ 6472429 w 8341617"/>
              <a:gd name="connsiteY0-58" fmla="*/ 952545 h 8502018"/>
              <a:gd name="connsiteX1-59" fmla="*/ 6015229 w 8341617"/>
              <a:gd name="connsiteY1-60" fmla="*/ 1790745 h 8502018"/>
              <a:gd name="connsiteX2-61" fmla="*/ 5748529 w 8341617"/>
              <a:gd name="connsiteY2-62" fmla="*/ 3429045 h 8502018"/>
              <a:gd name="connsiteX3-63" fmla="*/ 3272029 w 8341617"/>
              <a:gd name="connsiteY3-64" fmla="*/ 4038645 h 8502018"/>
              <a:gd name="connsiteX4-65" fmla="*/ 2471929 w 8341617"/>
              <a:gd name="connsiteY4-66" fmla="*/ 6172245 h 8502018"/>
              <a:gd name="connsiteX5-67" fmla="*/ 2967229 w 8341617"/>
              <a:gd name="connsiteY5-68" fmla="*/ 8153445 h 8502018"/>
              <a:gd name="connsiteX6-69" fmla="*/ 147829 w 8341617"/>
              <a:gd name="connsiteY6-70" fmla="*/ 8343945 h 8502018"/>
              <a:gd name="connsiteX7-71" fmla="*/ 528829 w 8341617"/>
              <a:gd name="connsiteY7-72" fmla="*/ 6477045 h 8502018"/>
              <a:gd name="connsiteX8-73" fmla="*/ 1671829 w 8341617"/>
              <a:gd name="connsiteY8-74" fmla="*/ 4000545 h 8502018"/>
              <a:gd name="connsiteX9-75" fmla="*/ 4072129 w 8341617"/>
              <a:gd name="connsiteY9-76" fmla="*/ 2971845 h 8502018"/>
              <a:gd name="connsiteX10-77" fmla="*/ 5062729 w 8341617"/>
              <a:gd name="connsiteY10-78" fmla="*/ 2781345 h 8502018"/>
              <a:gd name="connsiteX11-79" fmla="*/ 6053329 w 8341617"/>
              <a:gd name="connsiteY11-80" fmla="*/ 1028745 h 8502018"/>
              <a:gd name="connsiteX12-81" fmla="*/ 8339329 w 8341617"/>
              <a:gd name="connsiteY12-82" fmla="*/ 45 h 8502018"/>
              <a:gd name="connsiteX13-83" fmla="*/ 6472429 w 8341617"/>
              <a:gd name="connsiteY13-84" fmla="*/ 952545 h 8502018"/>
              <a:gd name="connsiteX0-85" fmla="*/ 6472429 w 8341506"/>
              <a:gd name="connsiteY0-86" fmla="*/ 952546 h 8502019"/>
              <a:gd name="connsiteX1-87" fmla="*/ 6510529 w 8341506"/>
              <a:gd name="connsiteY1-88" fmla="*/ 1905046 h 8502019"/>
              <a:gd name="connsiteX2-89" fmla="*/ 5748529 w 8341506"/>
              <a:gd name="connsiteY2-90" fmla="*/ 3429046 h 8502019"/>
              <a:gd name="connsiteX3-91" fmla="*/ 3272029 w 8341506"/>
              <a:gd name="connsiteY3-92" fmla="*/ 4038646 h 8502019"/>
              <a:gd name="connsiteX4-93" fmla="*/ 2471929 w 8341506"/>
              <a:gd name="connsiteY4-94" fmla="*/ 6172246 h 8502019"/>
              <a:gd name="connsiteX5-95" fmla="*/ 2967229 w 8341506"/>
              <a:gd name="connsiteY5-96" fmla="*/ 8153446 h 8502019"/>
              <a:gd name="connsiteX6-97" fmla="*/ 147829 w 8341506"/>
              <a:gd name="connsiteY6-98" fmla="*/ 8343946 h 8502019"/>
              <a:gd name="connsiteX7-99" fmla="*/ 528829 w 8341506"/>
              <a:gd name="connsiteY7-100" fmla="*/ 6477046 h 8502019"/>
              <a:gd name="connsiteX8-101" fmla="*/ 1671829 w 8341506"/>
              <a:gd name="connsiteY8-102" fmla="*/ 4000546 h 8502019"/>
              <a:gd name="connsiteX9-103" fmla="*/ 4072129 w 8341506"/>
              <a:gd name="connsiteY9-104" fmla="*/ 2971846 h 8502019"/>
              <a:gd name="connsiteX10-105" fmla="*/ 5062729 w 8341506"/>
              <a:gd name="connsiteY10-106" fmla="*/ 2781346 h 8502019"/>
              <a:gd name="connsiteX11-107" fmla="*/ 6053329 w 8341506"/>
              <a:gd name="connsiteY11-108" fmla="*/ 1028746 h 8502019"/>
              <a:gd name="connsiteX12-109" fmla="*/ 8339329 w 8341506"/>
              <a:gd name="connsiteY12-110" fmla="*/ 46 h 8502019"/>
              <a:gd name="connsiteX13-111" fmla="*/ 6472429 w 8341506"/>
              <a:gd name="connsiteY13-112" fmla="*/ 952546 h 8502019"/>
              <a:gd name="connsiteX0-113" fmla="*/ 7805929 w 8425364"/>
              <a:gd name="connsiteY0-114" fmla="*/ 764831 h 8504804"/>
              <a:gd name="connsiteX1-115" fmla="*/ 6510529 w 8425364"/>
              <a:gd name="connsiteY1-116" fmla="*/ 1907831 h 8504804"/>
              <a:gd name="connsiteX2-117" fmla="*/ 5748529 w 8425364"/>
              <a:gd name="connsiteY2-118" fmla="*/ 3431831 h 8504804"/>
              <a:gd name="connsiteX3-119" fmla="*/ 3272029 w 8425364"/>
              <a:gd name="connsiteY3-120" fmla="*/ 4041431 h 8504804"/>
              <a:gd name="connsiteX4-121" fmla="*/ 2471929 w 8425364"/>
              <a:gd name="connsiteY4-122" fmla="*/ 6175031 h 8504804"/>
              <a:gd name="connsiteX5-123" fmla="*/ 2967229 w 8425364"/>
              <a:gd name="connsiteY5-124" fmla="*/ 8156231 h 8504804"/>
              <a:gd name="connsiteX6-125" fmla="*/ 147829 w 8425364"/>
              <a:gd name="connsiteY6-126" fmla="*/ 8346731 h 8504804"/>
              <a:gd name="connsiteX7-127" fmla="*/ 528829 w 8425364"/>
              <a:gd name="connsiteY7-128" fmla="*/ 6479831 h 8504804"/>
              <a:gd name="connsiteX8-129" fmla="*/ 1671829 w 8425364"/>
              <a:gd name="connsiteY8-130" fmla="*/ 4003331 h 8504804"/>
              <a:gd name="connsiteX9-131" fmla="*/ 4072129 w 8425364"/>
              <a:gd name="connsiteY9-132" fmla="*/ 2974631 h 8504804"/>
              <a:gd name="connsiteX10-133" fmla="*/ 5062729 w 8425364"/>
              <a:gd name="connsiteY10-134" fmla="*/ 2784131 h 8504804"/>
              <a:gd name="connsiteX11-135" fmla="*/ 6053329 w 8425364"/>
              <a:gd name="connsiteY11-136" fmla="*/ 1031531 h 8504804"/>
              <a:gd name="connsiteX12-137" fmla="*/ 8339329 w 8425364"/>
              <a:gd name="connsiteY12-138" fmla="*/ 2831 h 8504804"/>
              <a:gd name="connsiteX13-139" fmla="*/ 7805929 w 8425364"/>
              <a:gd name="connsiteY13-140" fmla="*/ 764831 h 8504804"/>
              <a:gd name="connsiteX0-141" fmla="*/ 7805929 w 11331092"/>
              <a:gd name="connsiteY0-142" fmla="*/ 575548 h 8315521"/>
              <a:gd name="connsiteX1-143" fmla="*/ 6510529 w 11331092"/>
              <a:gd name="connsiteY1-144" fmla="*/ 1718548 h 8315521"/>
              <a:gd name="connsiteX2-145" fmla="*/ 5748529 w 11331092"/>
              <a:gd name="connsiteY2-146" fmla="*/ 3242548 h 8315521"/>
              <a:gd name="connsiteX3-147" fmla="*/ 3272029 w 11331092"/>
              <a:gd name="connsiteY3-148" fmla="*/ 3852148 h 8315521"/>
              <a:gd name="connsiteX4-149" fmla="*/ 2471929 w 11331092"/>
              <a:gd name="connsiteY4-150" fmla="*/ 5985748 h 8315521"/>
              <a:gd name="connsiteX5-151" fmla="*/ 2967229 w 11331092"/>
              <a:gd name="connsiteY5-152" fmla="*/ 7966948 h 8315521"/>
              <a:gd name="connsiteX6-153" fmla="*/ 147829 w 11331092"/>
              <a:gd name="connsiteY6-154" fmla="*/ 8157448 h 8315521"/>
              <a:gd name="connsiteX7-155" fmla="*/ 528829 w 11331092"/>
              <a:gd name="connsiteY7-156" fmla="*/ 6290548 h 8315521"/>
              <a:gd name="connsiteX8-157" fmla="*/ 1671829 w 11331092"/>
              <a:gd name="connsiteY8-158" fmla="*/ 3814048 h 8315521"/>
              <a:gd name="connsiteX9-159" fmla="*/ 4072129 w 11331092"/>
              <a:gd name="connsiteY9-160" fmla="*/ 2785348 h 8315521"/>
              <a:gd name="connsiteX10-161" fmla="*/ 5062729 w 11331092"/>
              <a:gd name="connsiteY10-162" fmla="*/ 2594848 h 8315521"/>
              <a:gd name="connsiteX11-163" fmla="*/ 6053329 w 11331092"/>
              <a:gd name="connsiteY11-164" fmla="*/ 842248 h 8315521"/>
              <a:gd name="connsiteX12-165" fmla="*/ 11311129 w 11331092"/>
              <a:gd name="connsiteY12-166" fmla="*/ 4048 h 8315521"/>
              <a:gd name="connsiteX13-167" fmla="*/ 7805929 w 11331092"/>
              <a:gd name="connsiteY13-168" fmla="*/ 575548 h 8315521"/>
              <a:gd name="connsiteX0-169" fmla="*/ 7805929 w 11330749"/>
              <a:gd name="connsiteY0-170" fmla="*/ 575914 h 8315887"/>
              <a:gd name="connsiteX1-171" fmla="*/ 6853429 w 11330749"/>
              <a:gd name="connsiteY1-172" fmla="*/ 1909414 h 8315887"/>
              <a:gd name="connsiteX2-173" fmla="*/ 5748529 w 11330749"/>
              <a:gd name="connsiteY2-174" fmla="*/ 3242914 h 8315887"/>
              <a:gd name="connsiteX3-175" fmla="*/ 3272029 w 11330749"/>
              <a:gd name="connsiteY3-176" fmla="*/ 3852514 h 8315887"/>
              <a:gd name="connsiteX4-177" fmla="*/ 2471929 w 11330749"/>
              <a:gd name="connsiteY4-178" fmla="*/ 5986114 h 8315887"/>
              <a:gd name="connsiteX5-179" fmla="*/ 2967229 w 11330749"/>
              <a:gd name="connsiteY5-180" fmla="*/ 7967314 h 8315887"/>
              <a:gd name="connsiteX6-181" fmla="*/ 147829 w 11330749"/>
              <a:gd name="connsiteY6-182" fmla="*/ 8157814 h 8315887"/>
              <a:gd name="connsiteX7-183" fmla="*/ 528829 w 11330749"/>
              <a:gd name="connsiteY7-184" fmla="*/ 6290914 h 8315887"/>
              <a:gd name="connsiteX8-185" fmla="*/ 1671829 w 11330749"/>
              <a:gd name="connsiteY8-186" fmla="*/ 3814414 h 8315887"/>
              <a:gd name="connsiteX9-187" fmla="*/ 4072129 w 11330749"/>
              <a:gd name="connsiteY9-188" fmla="*/ 2785714 h 8315887"/>
              <a:gd name="connsiteX10-189" fmla="*/ 5062729 w 11330749"/>
              <a:gd name="connsiteY10-190" fmla="*/ 2595214 h 8315887"/>
              <a:gd name="connsiteX11-191" fmla="*/ 6053329 w 11330749"/>
              <a:gd name="connsiteY11-192" fmla="*/ 842614 h 8315887"/>
              <a:gd name="connsiteX12-193" fmla="*/ 11311129 w 11330749"/>
              <a:gd name="connsiteY12-194" fmla="*/ 4414 h 8315887"/>
              <a:gd name="connsiteX13-195" fmla="*/ 7805929 w 11330749"/>
              <a:gd name="connsiteY13-196" fmla="*/ 575914 h 8315887"/>
              <a:gd name="connsiteX0-197" fmla="*/ 7805929 w 11330749"/>
              <a:gd name="connsiteY0-198" fmla="*/ 575914 h 8315887"/>
              <a:gd name="connsiteX1-199" fmla="*/ 6853429 w 11330749"/>
              <a:gd name="connsiteY1-200" fmla="*/ 1909414 h 8315887"/>
              <a:gd name="connsiteX2-201" fmla="*/ 5672329 w 11330749"/>
              <a:gd name="connsiteY2-202" fmla="*/ 3204814 h 8315887"/>
              <a:gd name="connsiteX3-203" fmla="*/ 3272029 w 11330749"/>
              <a:gd name="connsiteY3-204" fmla="*/ 3852514 h 8315887"/>
              <a:gd name="connsiteX4-205" fmla="*/ 2471929 w 11330749"/>
              <a:gd name="connsiteY4-206" fmla="*/ 5986114 h 8315887"/>
              <a:gd name="connsiteX5-207" fmla="*/ 2967229 w 11330749"/>
              <a:gd name="connsiteY5-208" fmla="*/ 7967314 h 8315887"/>
              <a:gd name="connsiteX6-209" fmla="*/ 147829 w 11330749"/>
              <a:gd name="connsiteY6-210" fmla="*/ 8157814 h 8315887"/>
              <a:gd name="connsiteX7-211" fmla="*/ 528829 w 11330749"/>
              <a:gd name="connsiteY7-212" fmla="*/ 6290914 h 8315887"/>
              <a:gd name="connsiteX8-213" fmla="*/ 1671829 w 11330749"/>
              <a:gd name="connsiteY8-214" fmla="*/ 3814414 h 8315887"/>
              <a:gd name="connsiteX9-215" fmla="*/ 4072129 w 11330749"/>
              <a:gd name="connsiteY9-216" fmla="*/ 2785714 h 8315887"/>
              <a:gd name="connsiteX10-217" fmla="*/ 5062729 w 11330749"/>
              <a:gd name="connsiteY10-218" fmla="*/ 2595214 h 8315887"/>
              <a:gd name="connsiteX11-219" fmla="*/ 6053329 w 11330749"/>
              <a:gd name="connsiteY11-220" fmla="*/ 842614 h 8315887"/>
              <a:gd name="connsiteX12-221" fmla="*/ 11311129 w 11330749"/>
              <a:gd name="connsiteY12-222" fmla="*/ 4414 h 8315887"/>
              <a:gd name="connsiteX13-223" fmla="*/ 7805929 w 11330749"/>
              <a:gd name="connsiteY13-224" fmla="*/ 575914 h 8315887"/>
              <a:gd name="connsiteX0-225" fmla="*/ 7805929 w 11330749"/>
              <a:gd name="connsiteY0-226" fmla="*/ 575914 h 8436724"/>
              <a:gd name="connsiteX1-227" fmla="*/ 6853429 w 11330749"/>
              <a:gd name="connsiteY1-228" fmla="*/ 1909414 h 8436724"/>
              <a:gd name="connsiteX2-229" fmla="*/ 5672329 w 11330749"/>
              <a:gd name="connsiteY2-230" fmla="*/ 3204814 h 8436724"/>
              <a:gd name="connsiteX3-231" fmla="*/ 3272029 w 11330749"/>
              <a:gd name="connsiteY3-232" fmla="*/ 3852514 h 8436724"/>
              <a:gd name="connsiteX4-233" fmla="*/ 2967229 w 11330749"/>
              <a:gd name="connsiteY4-234" fmla="*/ 7967314 h 8436724"/>
              <a:gd name="connsiteX5-235" fmla="*/ 147829 w 11330749"/>
              <a:gd name="connsiteY5-236" fmla="*/ 8157814 h 8436724"/>
              <a:gd name="connsiteX6-237" fmla="*/ 528829 w 11330749"/>
              <a:gd name="connsiteY6-238" fmla="*/ 6290914 h 8436724"/>
              <a:gd name="connsiteX7-239" fmla="*/ 1671829 w 11330749"/>
              <a:gd name="connsiteY7-240" fmla="*/ 3814414 h 8436724"/>
              <a:gd name="connsiteX8-241" fmla="*/ 4072129 w 11330749"/>
              <a:gd name="connsiteY8-242" fmla="*/ 2785714 h 8436724"/>
              <a:gd name="connsiteX9-243" fmla="*/ 5062729 w 11330749"/>
              <a:gd name="connsiteY9-244" fmla="*/ 2595214 h 8436724"/>
              <a:gd name="connsiteX10-245" fmla="*/ 6053329 w 11330749"/>
              <a:gd name="connsiteY10-246" fmla="*/ 842614 h 8436724"/>
              <a:gd name="connsiteX11-247" fmla="*/ 11311129 w 11330749"/>
              <a:gd name="connsiteY11-248" fmla="*/ 4414 h 8436724"/>
              <a:gd name="connsiteX12-249" fmla="*/ 7805929 w 11330749"/>
              <a:gd name="connsiteY12-250" fmla="*/ 575914 h 8436724"/>
              <a:gd name="connsiteX0-251" fmla="*/ 7805929 w 11330749"/>
              <a:gd name="connsiteY0-252" fmla="*/ 575914 h 8398528"/>
              <a:gd name="connsiteX1-253" fmla="*/ 6853429 w 11330749"/>
              <a:gd name="connsiteY1-254" fmla="*/ 1909414 h 8398528"/>
              <a:gd name="connsiteX2-255" fmla="*/ 5672329 w 11330749"/>
              <a:gd name="connsiteY2-256" fmla="*/ 3204814 h 8398528"/>
              <a:gd name="connsiteX3-257" fmla="*/ 3043429 w 11330749"/>
              <a:gd name="connsiteY3-258" fmla="*/ 4462114 h 8398528"/>
              <a:gd name="connsiteX4-259" fmla="*/ 2967229 w 11330749"/>
              <a:gd name="connsiteY4-260" fmla="*/ 7967314 h 8398528"/>
              <a:gd name="connsiteX5-261" fmla="*/ 147829 w 11330749"/>
              <a:gd name="connsiteY5-262" fmla="*/ 8157814 h 8398528"/>
              <a:gd name="connsiteX6-263" fmla="*/ 528829 w 11330749"/>
              <a:gd name="connsiteY6-264" fmla="*/ 6290914 h 8398528"/>
              <a:gd name="connsiteX7-265" fmla="*/ 1671829 w 11330749"/>
              <a:gd name="connsiteY7-266" fmla="*/ 3814414 h 8398528"/>
              <a:gd name="connsiteX8-267" fmla="*/ 4072129 w 11330749"/>
              <a:gd name="connsiteY8-268" fmla="*/ 2785714 h 8398528"/>
              <a:gd name="connsiteX9-269" fmla="*/ 5062729 w 11330749"/>
              <a:gd name="connsiteY9-270" fmla="*/ 2595214 h 8398528"/>
              <a:gd name="connsiteX10-271" fmla="*/ 6053329 w 11330749"/>
              <a:gd name="connsiteY10-272" fmla="*/ 842614 h 8398528"/>
              <a:gd name="connsiteX11-273" fmla="*/ 11311129 w 11330749"/>
              <a:gd name="connsiteY11-274" fmla="*/ 4414 h 8398528"/>
              <a:gd name="connsiteX12-275" fmla="*/ 7805929 w 11330749"/>
              <a:gd name="connsiteY12-276" fmla="*/ 575914 h 8398528"/>
              <a:gd name="connsiteX0-277" fmla="*/ 7805929 w 11330749"/>
              <a:gd name="connsiteY0-278" fmla="*/ 575914 h 8400853"/>
              <a:gd name="connsiteX1-279" fmla="*/ 6853429 w 11330749"/>
              <a:gd name="connsiteY1-280" fmla="*/ 1909414 h 8400853"/>
              <a:gd name="connsiteX2-281" fmla="*/ 5672329 w 11330749"/>
              <a:gd name="connsiteY2-282" fmla="*/ 3204814 h 8400853"/>
              <a:gd name="connsiteX3-283" fmla="*/ 3348229 w 11330749"/>
              <a:gd name="connsiteY3-284" fmla="*/ 4424014 h 8400853"/>
              <a:gd name="connsiteX4-285" fmla="*/ 2967229 w 11330749"/>
              <a:gd name="connsiteY4-286" fmla="*/ 7967314 h 8400853"/>
              <a:gd name="connsiteX5-287" fmla="*/ 147829 w 11330749"/>
              <a:gd name="connsiteY5-288" fmla="*/ 8157814 h 8400853"/>
              <a:gd name="connsiteX6-289" fmla="*/ 528829 w 11330749"/>
              <a:gd name="connsiteY6-290" fmla="*/ 6290914 h 8400853"/>
              <a:gd name="connsiteX7-291" fmla="*/ 1671829 w 11330749"/>
              <a:gd name="connsiteY7-292" fmla="*/ 3814414 h 8400853"/>
              <a:gd name="connsiteX8-293" fmla="*/ 4072129 w 11330749"/>
              <a:gd name="connsiteY8-294" fmla="*/ 2785714 h 8400853"/>
              <a:gd name="connsiteX9-295" fmla="*/ 5062729 w 11330749"/>
              <a:gd name="connsiteY9-296" fmla="*/ 2595214 h 8400853"/>
              <a:gd name="connsiteX10-297" fmla="*/ 6053329 w 11330749"/>
              <a:gd name="connsiteY10-298" fmla="*/ 842614 h 8400853"/>
              <a:gd name="connsiteX11-299" fmla="*/ 11311129 w 11330749"/>
              <a:gd name="connsiteY11-300" fmla="*/ 4414 h 8400853"/>
              <a:gd name="connsiteX12-301" fmla="*/ 7805929 w 11330749"/>
              <a:gd name="connsiteY12-302" fmla="*/ 575914 h 8400853"/>
              <a:gd name="connsiteX0-303" fmla="*/ 7754990 w 11279810"/>
              <a:gd name="connsiteY0-304" fmla="*/ 575914 h 8400853"/>
              <a:gd name="connsiteX1-305" fmla="*/ 6802490 w 11279810"/>
              <a:gd name="connsiteY1-306" fmla="*/ 1909414 h 8400853"/>
              <a:gd name="connsiteX2-307" fmla="*/ 5621390 w 11279810"/>
              <a:gd name="connsiteY2-308" fmla="*/ 3204814 h 8400853"/>
              <a:gd name="connsiteX3-309" fmla="*/ 3297290 w 11279810"/>
              <a:gd name="connsiteY3-310" fmla="*/ 4424014 h 8400853"/>
              <a:gd name="connsiteX4-311" fmla="*/ 2192390 w 11279810"/>
              <a:gd name="connsiteY4-312" fmla="*/ 7967314 h 8400853"/>
              <a:gd name="connsiteX5-313" fmla="*/ 96890 w 11279810"/>
              <a:gd name="connsiteY5-314" fmla="*/ 8157814 h 8400853"/>
              <a:gd name="connsiteX6-315" fmla="*/ 477890 w 11279810"/>
              <a:gd name="connsiteY6-316" fmla="*/ 6290914 h 8400853"/>
              <a:gd name="connsiteX7-317" fmla="*/ 1620890 w 11279810"/>
              <a:gd name="connsiteY7-318" fmla="*/ 3814414 h 8400853"/>
              <a:gd name="connsiteX8-319" fmla="*/ 4021190 w 11279810"/>
              <a:gd name="connsiteY8-320" fmla="*/ 2785714 h 8400853"/>
              <a:gd name="connsiteX9-321" fmla="*/ 5011790 w 11279810"/>
              <a:gd name="connsiteY9-322" fmla="*/ 2595214 h 8400853"/>
              <a:gd name="connsiteX10-323" fmla="*/ 6002390 w 11279810"/>
              <a:gd name="connsiteY10-324" fmla="*/ 842614 h 8400853"/>
              <a:gd name="connsiteX11-325" fmla="*/ 11260190 w 11279810"/>
              <a:gd name="connsiteY11-326" fmla="*/ 4414 h 8400853"/>
              <a:gd name="connsiteX12-327" fmla="*/ 7754990 w 11279810"/>
              <a:gd name="connsiteY12-328" fmla="*/ 575914 h 8400853"/>
              <a:gd name="connsiteX0-329" fmla="*/ 7754990 w 11279810"/>
              <a:gd name="connsiteY0-330" fmla="*/ 575914 h 8429414"/>
              <a:gd name="connsiteX1-331" fmla="*/ 6802490 w 11279810"/>
              <a:gd name="connsiteY1-332" fmla="*/ 1909414 h 8429414"/>
              <a:gd name="connsiteX2-333" fmla="*/ 5621390 w 11279810"/>
              <a:gd name="connsiteY2-334" fmla="*/ 3204814 h 8429414"/>
              <a:gd name="connsiteX3-335" fmla="*/ 3297290 w 11279810"/>
              <a:gd name="connsiteY3-336" fmla="*/ 4424014 h 8429414"/>
              <a:gd name="connsiteX4-337" fmla="*/ 2192390 w 11279810"/>
              <a:gd name="connsiteY4-338" fmla="*/ 7967314 h 8429414"/>
              <a:gd name="connsiteX5-339" fmla="*/ 96890 w 11279810"/>
              <a:gd name="connsiteY5-340" fmla="*/ 8157814 h 8429414"/>
              <a:gd name="connsiteX6-341" fmla="*/ 477890 w 11279810"/>
              <a:gd name="connsiteY6-342" fmla="*/ 6290914 h 8429414"/>
              <a:gd name="connsiteX7-343" fmla="*/ 1620890 w 11279810"/>
              <a:gd name="connsiteY7-344" fmla="*/ 3814414 h 8429414"/>
              <a:gd name="connsiteX8-345" fmla="*/ 4021190 w 11279810"/>
              <a:gd name="connsiteY8-346" fmla="*/ 2785714 h 8429414"/>
              <a:gd name="connsiteX9-347" fmla="*/ 5011790 w 11279810"/>
              <a:gd name="connsiteY9-348" fmla="*/ 2595214 h 8429414"/>
              <a:gd name="connsiteX10-349" fmla="*/ 6002390 w 11279810"/>
              <a:gd name="connsiteY10-350" fmla="*/ 842614 h 8429414"/>
              <a:gd name="connsiteX11-351" fmla="*/ 11260190 w 11279810"/>
              <a:gd name="connsiteY11-352" fmla="*/ 4414 h 8429414"/>
              <a:gd name="connsiteX12-353" fmla="*/ 7754990 w 11279810"/>
              <a:gd name="connsiteY12-354" fmla="*/ 575914 h 8429414"/>
              <a:gd name="connsiteX0-355" fmla="*/ 7754990 w 11279810"/>
              <a:gd name="connsiteY0-356" fmla="*/ 575914 h 8429414"/>
              <a:gd name="connsiteX1-357" fmla="*/ 6802490 w 11279810"/>
              <a:gd name="connsiteY1-358" fmla="*/ 1909414 h 8429414"/>
              <a:gd name="connsiteX2-359" fmla="*/ 5621390 w 11279810"/>
              <a:gd name="connsiteY2-360" fmla="*/ 3204814 h 8429414"/>
              <a:gd name="connsiteX3-361" fmla="*/ 3297290 w 11279810"/>
              <a:gd name="connsiteY3-362" fmla="*/ 4424014 h 8429414"/>
              <a:gd name="connsiteX4-363" fmla="*/ 2192390 w 11279810"/>
              <a:gd name="connsiteY4-364" fmla="*/ 7967314 h 8429414"/>
              <a:gd name="connsiteX5-365" fmla="*/ 96890 w 11279810"/>
              <a:gd name="connsiteY5-366" fmla="*/ 8157814 h 8429414"/>
              <a:gd name="connsiteX6-367" fmla="*/ 477890 w 11279810"/>
              <a:gd name="connsiteY6-368" fmla="*/ 6290914 h 8429414"/>
              <a:gd name="connsiteX7-369" fmla="*/ 1620890 w 11279810"/>
              <a:gd name="connsiteY7-370" fmla="*/ 3814414 h 8429414"/>
              <a:gd name="connsiteX8-371" fmla="*/ 4021190 w 11279810"/>
              <a:gd name="connsiteY8-372" fmla="*/ 2785714 h 8429414"/>
              <a:gd name="connsiteX9-373" fmla="*/ 6002390 w 11279810"/>
              <a:gd name="connsiteY9-374" fmla="*/ 842614 h 8429414"/>
              <a:gd name="connsiteX10-375" fmla="*/ 11260190 w 11279810"/>
              <a:gd name="connsiteY10-376" fmla="*/ 4414 h 8429414"/>
              <a:gd name="connsiteX11-377" fmla="*/ 7754990 w 11279810"/>
              <a:gd name="connsiteY11-378" fmla="*/ 575914 h 8429414"/>
              <a:gd name="connsiteX0-379" fmla="*/ 7754990 w 11431475"/>
              <a:gd name="connsiteY0-380" fmla="*/ 281717 h 8135217"/>
              <a:gd name="connsiteX1-381" fmla="*/ 6802490 w 11431475"/>
              <a:gd name="connsiteY1-382" fmla="*/ 1615217 h 8135217"/>
              <a:gd name="connsiteX2-383" fmla="*/ 5621390 w 11431475"/>
              <a:gd name="connsiteY2-384" fmla="*/ 2910617 h 8135217"/>
              <a:gd name="connsiteX3-385" fmla="*/ 3297290 w 11431475"/>
              <a:gd name="connsiteY3-386" fmla="*/ 4129817 h 8135217"/>
              <a:gd name="connsiteX4-387" fmla="*/ 2192390 w 11431475"/>
              <a:gd name="connsiteY4-388" fmla="*/ 7673117 h 8135217"/>
              <a:gd name="connsiteX5-389" fmla="*/ 96890 w 11431475"/>
              <a:gd name="connsiteY5-390" fmla="*/ 7863617 h 8135217"/>
              <a:gd name="connsiteX6-391" fmla="*/ 477890 w 11431475"/>
              <a:gd name="connsiteY6-392" fmla="*/ 5996717 h 8135217"/>
              <a:gd name="connsiteX7-393" fmla="*/ 1620890 w 11431475"/>
              <a:gd name="connsiteY7-394" fmla="*/ 3520217 h 8135217"/>
              <a:gd name="connsiteX8-395" fmla="*/ 4021190 w 11431475"/>
              <a:gd name="connsiteY8-396" fmla="*/ 2491517 h 8135217"/>
              <a:gd name="connsiteX9-397" fmla="*/ 6002390 w 11431475"/>
              <a:gd name="connsiteY9-398" fmla="*/ 548417 h 8135217"/>
              <a:gd name="connsiteX10-399" fmla="*/ 11412590 w 11431475"/>
              <a:gd name="connsiteY10-400" fmla="*/ 15017 h 8135217"/>
              <a:gd name="connsiteX11-401" fmla="*/ 7754990 w 11431475"/>
              <a:gd name="connsiteY11-402" fmla="*/ 281717 h 8135217"/>
              <a:gd name="connsiteX0-403" fmla="*/ 7907390 w 11435640"/>
              <a:gd name="connsiteY0-404" fmla="*/ 420541 h 8121641"/>
              <a:gd name="connsiteX1-405" fmla="*/ 6802490 w 11435640"/>
              <a:gd name="connsiteY1-406" fmla="*/ 1601641 h 8121641"/>
              <a:gd name="connsiteX2-407" fmla="*/ 5621390 w 11435640"/>
              <a:gd name="connsiteY2-408" fmla="*/ 2897041 h 8121641"/>
              <a:gd name="connsiteX3-409" fmla="*/ 3297290 w 11435640"/>
              <a:gd name="connsiteY3-410" fmla="*/ 4116241 h 8121641"/>
              <a:gd name="connsiteX4-411" fmla="*/ 2192390 w 11435640"/>
              <a:gd name="connsiteY4-412" fmla="*/ 7659541 h 8121641"/>
              <a:gd name="connsiteX5-413" fmla="*/ 96890 w 11435640"/>
              <a:gd name="connsiteY5-414" fmla="*/ 7850041 h 8121641"/>
              <a:gd name="connsiteX6-415" fmla="*/ 477890 w 11435640"/>
              <a:gd name="connsiteY6-416" fmla="*/ 5983141 h 8121641"/>
              <a:gd name="connsiteX7-417" fmla="*/ 1620890 w 11435640"/>
              <a:gd name="connsiteY7-418" fmla="*/ 3506641 h 8121641"/>
              <a:gd name="connsiteX8-419" fmla="*/ 4021190 w 11435640"/>
              <a:gd name="connsiteY8-420" fmla="*/ 2477941 h 8121641"/>
              <a:gd name="connsiteX9-421" fmla="*/ 6002390 w 11435640"/>
              <a:gd name="connsiteY9-422" fmla="*/ 534841 h 8121641"/>
              <a:gd name="connsiteX10-423" fmla="*/ 11412590 w 11435640"/>
              <a:gd name="connsiteY10-424" fmla="*/ 1441 h 8121641"/>
              <a:gd name="connsiteX11-425" fmla="*/ 7907390 w 11435640"/>
              <a:gd name="connsiteY11-426" fmla="*/ 420541 h 8121641"/>
              <a:gd name="connsiteX0-427" fmla="*/ 7907390 w 11474239"/>
              <a:gd name="connsiteY0-428" fmla="*/ 437025 h 8138125"/>
              <a:gd name="connsiteX1-429" fmla="*/ 6802490 w 11474239"/>
              <a:gd name="connsiteY1-430" fmla="*/ 1618125 h 8138125"/>
              <a:gd name="connsiteX2-431" fmla="*/ 5621390 w 11474239"/>
              <a:gd name="connsiteY2-432" fmla="*/ 2913525 h 8138125"/>
              <a:gd name="connsiteX3-433" fmla="*/ 3297290 w 11474239"/>
              <a:gd name="connsiteY3-434" fmla="*/ 4132725 h 8138125"/>
              <a:gd name="connsiteX4-435" fmla="*/ 2192390 w 11474239"/>
              <a:gd name="connsiteY4-436" fmla="*/ 7676025 h 8138125"/>
              <a:gd name="connsiteX5-437" fmla="*/ 96890 w 11474239"/>
              <a:gd name="connsiteY5-438" fmla="*/ 7866525 h 8138125"/>
              <a:gd name="connsiteX6-439" fmla="*/ 477890 w 11474239"/>
              <a:gd name="connsiteY6-440" fmla="*/ 5999625 h 8138125"/>
              <a:gd name="connsiteX7-441" fmla="*/ 1620890 w 11474239"/>
              <a:gd name="connsiteY7-442" fmla="*/ 3523125 h 8138125"/>
              <a:gd name="connsiteX8-443" fmla="*/ 4021190 w 11474239"/>
              <a:gd name="connsiteY8-444" fmla="*/ 2494425 h 8138125"/>
              <a:gd name="connsiteX9-445" fmla="*/ 6002390 w 11474239"/>
              <a:gd name="connsiteY9-446" fmla="*/ 551325 h 8138125"/>
              <a:gd name="connsiteX10-447" fmla="*/ 11412590 w 11474239"/>
              <a:gd name="connsiteY10-448" fmla="*/ 17925 h 8138125"/>
              <a:gd name="connsiteX11-449" fmla="*/ 8868796 w 11474239"/>
              <a:gd name="connsiteY11-450" fmla="*/ 154619 h 8138125"/>
              <a:gd name="connsiteX12-451" fmla="*/ 7907390 w 11474239"/>
              <a:gd name="connsiteY12-452" fmla="*/ 437025 h 8138125"/>
              <a:gd name="connsiteX0-453" fmla="*/ 7907390 w 8868796"/>
              <a:gd name="connsiteY0-454" fmla="*/ 282406 h 7983506"/>
              <a:gd name="connsiteX1-455" fmla="*/ 6802490 w 8868796"/>
              <a:gd name="connsiteY1-456" fmla="*/ 1463506 h 7983506"/>
              <a:gd name="connsiteX2-457" fmla="*/ 5621390 w 8868796"/>
              <a:gd name="connsiteY2-458" fmla="*/ 2758906 h 7983506"/>
              <a:gd name="connsiteX3-459" fmla="*/ 3297290 w 8868796"/>
              <a:gd name="connsiteY3-460" fmla="*/ 3978106 h 7983506"/>
              <a:gd name="connsiteX4-461" fmla="*/ 2192390 w 8868796"/>
              <a:gd name="connsiteY4-462" fmla="*/ 7521406 h 7983506"/>
              <a:gd name="connsiteX5-463" fmla="*/ 96890 w 8868796"/>
              <a:gd name="connsiteY5-464" fmla="*/ 7711906 h 7983506"/>
              <a:gd name="connsiteX6-465" fmla="*/ 477890 w 8868796"/>
              <a:gd name="connsiteY6-466" fmla="*/ 5845006 h 7983506"/>
              <a:gd name="connsiteX7-467" fmla="*/ 1620890 w 8868796"/>
              <a:gd name="connsiteY7-468" fmla="*/ 3368506 h 7983506"/>
              <a:gd name="connsiteX8-469" fmla="*/ 4021190 w 8868796"/>
              <a:gd name="connsiteY8-470" fmla="*/ 2339806 h 7983506"/>
              <a:gd name="connsiteX9-471" fmla="*/ 6002390 w 8868796"/>
              <a:gd name="connsiteY9-472" fmla="*/ 396706 h 7983506"/>
              <a:gd name="connsiteX10-473" fmla="*/ 8868796 w 8868796"/>
              <a:gd name="connsiteY10-474" fmla="*/ 0 h 7983506"/>
              <a:gd name="connsiteX11-475" fmla="*/ 7907390 w 8868796"/>
              <a:gd name="connsiteY11-476" fmla="*/ 282406 h 7983506"/>
              <a:gd name="connsiteX0-477" fmla="*/ 7907390 w 9388038"/>
              <a:gd name="connsiteY0-478" fmla="*/ 887845 h 8588945"/>
              <a:gd name="connsiteX1-479" fmla="*/ 6802490 w 9388038"/>
              <a:gd name="connsiteY1-480" fmla="*/ 2068945 h 8588945"/>
              <a:gd name="connsiteX2-481" fmla="*/ 5621390 w 9388038"/>
              <a:gd name="connsiteY2-482" fmla="*/ 3364345 h 8588945"/>
              <a:gd name="connsiteX3-483" fmla="*/ 3297290 w 9388038"/>
              <a:gd name="connsiteY3-484" fmla="*/ 4583545 h 8588945"/>
              <a:gd name="connsiteX4-485" fmla="*/ 2192390 w 9388038"/>
              <a:gd name="connsiteY4-486" fmla="*/ 8126845 h 8588945"/>
              <a:gd name="connsiteX5-487" fmla="*/ 96890 w 9388038"/>
              <a:gd name="connsiteY5-488" fmla="*/ 8317345 h 8588945"/>
              <a:gd name="connsiteX6-489" fmla="*/ 477890 w 9388038"/>
              <a:gd name="connsiteY6-490" fmla="*/ 6450445 h 8588945"/>
              <a:gd name="connsiteX7-491" fmla="*/ 1620890 w 9388038"/>
              <a:gd name="connsiteY7-492" fmla="*/ 3973945 h 8588945"/>
              <a:gd name="connsiteX8-493" fmla="*/ 4021190 w 9388038"/>
              <a:gd name="connsiteY8-494" fmla="*/ 2945245 h 8588945"/>
              <a:gd name="connsiteX9-495" fmla="*/ 6002390 w 9388038"/>
              <a:gd name="connsiteY9-496" fmla="*/ 1002145 h 8588945"/>
              <a:gd name="connsiteX10-497" fmla="*/ 9388038 w 9388038"/>
              <a:gd name="connsiteY10-498" fmla="*/ 0 h 8588945"/>
              <a:gd name="connsiteX11-499" fmla="*/ 7907390 w 9388038"/>
              <a:gd name="connsiteY11-500" fmla="*/ 887845 h 8588945"/>
              <a:gd name="connsiteX0-501" fmla="*/ 7374782 w 9388038"/>
              <a:gd name="connsiteY0-502" fmla="*/ 935764 h 8588945"/>
              <a:gd name="connsiteX1-503" fmla="*/ 6802490 w 9388038"/>
              <a:gd name="connsiteY1-504" fmla="*/ 2068945 h 8588945"/>
              <a:gd name="connsiteX2-505" fmla="*/ 5621390 w 9388038"/>
              <a:gd name="connsiteY2-506" fmla="*/ 3364345 h 8588945"/>
              <a:gd name="connsiteX3-507" fmla="*/ 3297290 w 9388038"/>
              <a:gd name="connsiteY3-508" fmla="*/ 4583545 h 8588945"/>
              <a:gd name="connsiteX4-509" fmla="*/ 2192390 w 9388038"/>
              <a:gd name="connsiteY4-510" fmla="*/ 8126845 h 8588945"/>
              <a:gd name="connsiteX5-511" fmla="*/ 96890 w 9388038"/>
              <a:gd name="connsiteY5-512" fmla="*/ 8317345 h 8588945"/>
              <a:gd name="connsiteX6-513" fmla="*/ 477890 w 9388038"/>
              <a:gd name="connsiteY6-514" fmla="*/ 6450445 h 8588945"/>
              <a:gd name="connsiteX7-515" fmla="*/ 1620890 w 9388038"/>
              <a:gd name="connsiteY7-516" fmla="*/ 3973945 h 8588945"/>
              <a:gd name="connsiteX8-517" fmla="*/ 4021190 w 9388038"/>
              <a:gd name="connsiteY8-518" fmla="*/ 2945245 h 8588945"/>
              <a:gd name="connsiteX9-519" fmla="*/ 6002390 w 9388038"/>
              <a:gd name="connsiteY9-520" fmla="*/ 1002145 h 8588945"/>
              <a:gd name="connsiteX10-521" fmla="*/ 9388038 w 9388038"/>
              <a:gd name="connsiteY10-522" fmla="*/ 0 h 8588945"/>
              <a:gd name="connsiteX11-523" fmla="*/ 7374782 w 9388038"/>
              <a:gd name="connsiteY11-524" fmla="*/ 935764 h 8588945"/>
              <a:gd name="connsiteX0-525" fmla="*/ 7374782 w 9388038"/>
              <a:gd name="connsiteY0-526" fmla="*/ 935764 h 8588945"/>
              <a:gd name="connsiteX1-527" fmla="*/ 5621390 w 9388038"/>
              <a:gd name="connsiteY1-528" fmla="*/ 3364345 h 8588945"/>
              <a:gd name="connsiteX2-529" fmla="*/ 3297290 w 9388038"/>
              <a:gd name="connsiteY2-530" fmla="*/ 4583545 h 8588945"/>
              <a:gd name="connsiteX3-531" fmla="*/ 2192390 w 9388038"/>
              <a:gd name="connsiteY3-532" fmla="*/ 8126845 h 8588945"/>
              <a:gd name="connsiteX4-533" fmla="*/ 96890 w 9388038"/>
              <a:gd name="connsiteY4-534" fmla="*/ 8317345 h 8588945"/>
              <a:gd name="connsiteX5-535" fmla="*/ 477890 w 9388038"/>
              <a:gd name="connsiteY5-536" fmla="*/ 6450445 h 8588945"/>
              <a:gd name="connsiteX6-537" fmla="*/ 1620890 w 9388038"/>
              <a:gd name="connsiteY6-538" fmla="*/ 3973945 h 8588945"/>
              <a:gd name="connsiteX7-539" fmla="*/ 4021190 w 9388038"/>
              <a:gd name="connsiteY7-540" fmla="*/ 2945245 h 8588945"/>
              <a:gd name="connsiteX8-541" fmla="*/ 6002390 w 9388038"/>
              <a:gd name="connsiteY8-542" fmla="*/ 1002145 h 8588945"/>
              <a:gd name="connsiteX9-543" fmla="*/ 9388038 w 9388038"/>
              <a:gd name="connsiteY9-544" fmla="*/ 0 h 8588945"/>
              <a:gd name="connsiteX10-545" fmla="*/ 7374782 w 9388038"/>
              <a:gd name="connsiteY10-546" fmla="*/ 935764 h 8588945"/>
              <a:gd name="connsiteX0-547" fmla="*/ 7374782 w 9388038"/>
              <a:gd name="connsiteY0-548" fmla="*/ 935764 h 8588945"/>
              <a:gd name="connsiteX1-549" fmla="*/ 5910505 w 9388038"/>
              <a:gd name="connsiteY1-550" fmla="*/ 3124384 h 8588945"/>
              <a:gd name="connsiteX2-551" fmla="*/ 3297290 w 9388038"/>
              <a:gd name="connsiteY2-552" fmla="*/ 4583545 h 8588945"/>
              <a:gd name="connsiteX3-553" fmla="*/ 2192390 w 9388038"/>
              <a:gd name="connsiteY3-554" fmla="*/ 8126845 h 8588945"/>
              <a:gd name="connsiteX4-555" fmla="*/ 96890 w 9388038"/>
              <a:gd name="connsiteY4-556" fmla="*/ 8317345 h 8588945"/>
              <a:gd name="connsiteX5-557" fmla="*/ 477890 w 9388038"/>
              <a:gd name="connsiteY5-558" fmla="*/ 6450445 h 8588945"/>
              <a:gd name="connsiteX6-559" fmla="*/ 1620890 w 9388038"/>
              <a:gd name="connsiteY6-560" fmla="*/ 3973945 h 8588945"/>
              <a:gd name="connsiteX7-561" fmla="*/ 4021190 w 9388038"/>
              <a:gd name="connsiteY7-562" fmla="*/ 2945245 h 8588945"/>
              <a:gd name="connsiteX8-563" fmla="*/ 6002390 w 9388038"/>
              <a:gd name="connsiteY8-564" fmla="*/ 1002145 h 8588945"/>
              <a:gd name="connsiteX9-565" fmla="*/ 9388038 w 9388038"/>
              <a:gd name="connsiteY9-566" fmla="*/ 0 h 8588945"/>
              <a:gd name="connsiteX10-567" fmla="*/ 7374782 w 9388038"/>
              <a:gd name="connsiteY10-568" fmla="*/ 935764 h 8588945"/>
              <a:gd name="connsiteX0-569" fmla="*/ 7339753 w 9388038"/>
              <a:gd name="connsiteY0-570" fmla="*/ 1076552 h 8588945"/>
              <a:gd name="connsiteX1-571" fmla="*/ 5910505 w 9388038"/>
              <a:gd name="connsiteY1-572" fmla="*/ 3124384 h 8588945"/>
              <a:gd name="connsiteX2-573" fmla="*/ 3297290 w 9388038"/>
              <a:gd name="connsiteY2-574" fmla="*/ 4583545 h 8588945"/>
              <a:gd name="connsiteX3-575" fmla="*/ 2192390 w 9388038"/>
              <a:gd name="connsiteY3-576" fmla="*/ 8126845 h 8588945"/>
              <a:gd name="connsiteX4-577" fmla="*/ 96890 w 9388038"/>
              <a:gd name="connsiteY4-578" fmla="*/ 8317345 h 8588945"/>
              <a:gd name="connsiteX5-579" fmla="*/ 477890 w 9388038"/>
              <a:gd name="connsiteY5-580" fmla="*/ 6450445 h 8588945"/>
              <a:gd name="connsiteX6-581" fmla="*/ 1620890 w 9388038"/>
              <a:gd name="connsiteY6-582" fmla="*/ 3973945 h 8588945"/>
              <a:gd name="connsiteX7-583" fmla="*/ 4021190 w 9388038"/>
              <a:gd name="connsiteY7-584" fmla="*/ 2945245 h 8588945"/>
              <a:gd name="connsiteX8-585" fmla="*/ 6002390 w 9388038"/>
              <a:gd name="connsiteY8-586" fmla="*/ 1002145 h 8588945"/>
              <a:gd name="connsiteX9-587" fmla="*/ 9388038 w 9388038"/>
              <a:gd name="connsiteY9-588" fmla="*/ 0 h 8588945"/>
              <a:gd name="connsiteX10-589" fmla="*/ 7339753 w 9388038"/>
              <a:gd name="connsiteY10-590" fmla="*/ 1076552 h 8588945"/>
              <a:gd name="connsiteX0-591" fmla="*/ 7339753 w 9388038"/>
              <a:gd name="connsiteY0-592" fmla="*/ 1076552 h 8588945"/>
              <a:gd name="connsiteX1-593" fmla="*/ 5910505 w 9388038"/>
              <a:gd name="connsiteY1-594" fmla="*/ 3124384 h 8588945"/>
              <a:gd name="connsiteX2-595" fmla="*/ 3297290 w 9388038"/>
              <a:gd name="connsiteY2-596" fmla="*/ 4583545 h 8588945"/>
              <a:gd name="connsiteX3-597" fmla="*/ 2192390 w 9388038"/>
              <a:gd name="connsiteY3-598" fmla="*/ 8126845 h 8588945"/>
              <a:gd name="connsiteX4-599" fmla="*/ 96890 w 9388038"/>
              <a:gd name="connsiteY4-600" fmla="*/ 8317345 h 8588945"/>
              <a:gd name="connsiteX5-601" fmla="*/ 477890 w 9388038"/>
              <a:gd name="connsiteY5-602" fmla="*/ 6450445 h 8588945"/>
              <a:gd name="connsiteX6-603" fmla="*/ 1620890 w 9388038"/>
              <a:gd name="connsiteY6-604" fmla="*/ 3973945 h 8588945"/>
              <a:gd name="connsiteX7-605" fmla="*/ 4021190 w 9388038"/>
              <a:gd name="connsiteY7-606" fmla="*/ 2945245 h 8588945"/>
              <a:gd name="connsiteX8-607" fmla="*/ 6002390 w 9388038"/>
              <a:gd name="connsiteY8-608" fmla="*/ 1002145 h 8588945"/>
              <a:gd name="connsiteX9-609" fmla="*/ 9388038 w 9388038"/>
              <a:gd name="connsiteY9-610" fmla="*/ 0 h 8588945"/>
              <a:gd name="connsiteX10-611" fmla="*/ 7339753 w 9388038"/>
              <a:gd name="connsiteY10-612" fmla="*/ 1076552 h 8588945"/>
              <a:gd name="connsiteX0-613" fmla="*/ 7339753 w 9388038"/>
              <a:gd name="connsiteY0-614" fmla="*/ 1084624 h 8597017"/>
              <a:gd name="connsiteX1-615" fmla="*/ 5910505 w 9388038"/>
              <a:gd name="connsiteY1-616" fmla="*/ 3132456 h 8597017"/>
              <a:gd name="connsiteX2-617" fmla="*/ 3297290 w 9388038"/>
              <a:gd name="connsiteY2-618" fmla="*/ 4591617 h 8597017"/>
              <a:gd name="connsiteX3-619" fmla="*/ 2192390 w 9388038"/>
              <a:gd name="connsiteY3-620" fmla="*/ 8134917 h 8597017"/>
              <a:gd name="connsiteX4-621" fmla="*/ 96890 w 9388038"/>
              <a:gd name="connsiteY4-622" fmla="*/ 8325417 h 8597017"/>
              <a:gd name="connsiteX5-623" fmla="*/ 477890 w 9388038"/>
              <a:gd name="connsiteY5-624" fmla="*/ 6458517 h 8597017"/>
              <a:gd name="connsiteX6-625" fmla="*/ 1620890 w 9388038"/>
              <a:gd name="connsiteY6-626" fmla="*/ 3982017 h 8597017"/>
              <a:gd name="connsiteX7-627" fmla="*/ 4021190 w 9388038"/>
              <a:gd name="connsiteY7-628" fmla="*/ 2953317 h 8597017"/>
              <a:gd name="connsiteX8-629" fmla="*/ 6002390 w 9388038"/>
              <a:gd name="connsiteY8-630" fmla="*/ 1010217 h 8597017"/>
              <a:gd name="connsiteX9-631" fmla="*/ 9388038 w 9388038"/>
              <a:gd name="connsiteY9-632" fmla="*/ 8072 h 8597017"/>
              <a:gd name="connsiteX10-633" fmla="*/ 7339753 w 9388038"/>
              <a:gd name="connsiteY10-634" fmla="*/ 1084624 h 8597017"/>
              <a:gd name="connsiteX0-635" fmla="*/ 7339753 w 9388038"/>
              <a:gd name="connsiteY0-636" fmla="*/ 1084624 h 8597017"/>
              <a:gd name="connsiteX1-637" fmla="*/ 5910505 w 9388038"/>
              <a:gd name="connsiteY1-638" fmla="*/ 3132456 h 8597017"/>
              <a:gd name="connsiteX2-639" fmla="*/ 3297290 w 9388038"/>
              <a:gd name="connsiteY2-640" fmla="*/ 4591617 h 8597017"/>
              <a:gd name="connsiteX3-641" fmla="*/ 2192390 w 9388038"/>
              <a:gd name="connsiteY3-642" fmla="*/ 8134917 h 8597017"/>
              <a:gd name="connsiteX4-643" fmla="*/ 96890 w 9388038"/>
              <a:gd name="connsiteY4-644" fmla="*/ 8325417 h 8597017"/>
              <a:gd name="connsiteX5-645" fmla="*/ 477890 w 9388038"/>
              <a:gd name="connsiteY5-646" fmla="*/ 6458517 h 8597017"/>
              <a:gd name="connsiteX6-647" fmla="*/ 1620890 w 9388038"/>
              <a:gd name="connsiteY6-648" fmla="*/ 3982017 h 8597017"/>
              <a:gd name="connsiteX7-649" fmla="*/ 4021190 w 9388038"/>
              <a:gd name="connsiteY7-650" fmla="*/ 2953317 h 8597017"/>
              <a:gd name="connsiteX8-651" fmla="*/ 6002390 w 9388038"/>
              <a:gd name="connsiteY8-652" fmla="*/ 1010217 h 8597017"/>
              <a:gd name="connsiteX9-653" fmla="*/ 9388038 w 9388038"/>
              <a:gd name="connsiteY9-654" fmla="*/ 8072 h 8597017"/>
              <a:gd name="connsiteX10-655" fmla="*/ 7339753 w 9388038"/>
              <a:gd name="connsiteY10-656" fmla="*/ 1084624 h 8597017"/>
              <a:gd name="connsiteX0-657" fmla="*/ 7339753 w 9388038"/>
              <a:gd name="connsiteY0-658" fmla="*/ 1084624 h 8597017"/>
              <a:gd name="connsiteX1-659" fmla="*/ 5910505 w 9388038"/>
              <a:gd name="connsiteY1-660" fmla="*/ 3132456 h 8597017"/>
              <a:gd name="connsiteX2-661" fmla="*/ 3297290 w 9388038"/>
              <a:gd name="connsiteY2-662" fmla="*/ 4591617 h 8597017"/>
              <a:gd name="connsiteX3-663" fmla="*/ 2192390 w 9388038"/>
              <a:gd name="connsiteY3-664" fmla="*/ 8134917 h 8597017"/>
              <a:gd name="connsiteX4-665" fmla="*/ 96890 w 9388038"/>
              <a:gd name="connsiteY4-666" fmla="*/ 8325417 h 8597017"/>
              <a:gd name="connsiteX5-667" fmla="*/ 477890 w 9388038"/>
              <a:gd name="connsiteY5-668" fmla="*/ 6458517 h 8597017"/>
              <a:gd name="connsiteX6-669" fmla="*/ 1620890 w 9388038"/>
              <a:gd name="connsiteY6-670" fmla="*/ 3982017 h 8597017"/>
              <a:gd name="connsiteX7-671" fmla="*/ 4021190 w 9388038"/>
              <a:gd name="connsiteY7-672" fmla="*/ 2953317 h 8597017"/>
              <a:gd name="connsiteX8-673" fmla="*/ 6002390 w 9388038"/>
              <a:gd name="connsiteY8-674" fmla="*/ 1010217 h 8597017"/>
              <a:gd name="connsiteX9-675" fmla="*/ 9388038 w 9388038"/>
              <a:gd name="connsiteY9-676" fmla="*/ 8072 h 8597017"/>
              <a:gd name="connsiteX10-677" fmla="*/ 7339753 w 9388038"/>
              <a:gd name="connsiteY10-678" fmla="*/ 1084624 h 85970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9388038" h="8597017">
                <a:moveTo>
                  <a:pt x="7339753" y="1084624"/>
                </a:moveTo>
                <a:cubicBezTo>
                  <a:pt x="6540629" y="1679615"/>
                  <a:pt x="6584249" y="2547957"/>
                  <a:pt x="5910505" y="3132456"/>
                </a:cubicBezTo>
                <a:cubicBezTo>
                  <a:pt x="5236761" y="3716955"/>
                  <a:pt x="3916976" y="3757874"/>
                  <a:pt x="3297290" y="4591617"/>
                </a:cubicBezTo>
                <a:cubicBezTo>
                  <a:pt x="2677604" y="5425360"/>
                  <a:pt x="3373490" y="7436417"/>
                  <a:pt x="2192390" y="8134917"/>
                </a:cubicBezTo>
                <a:cubicBezTo>
                  <a:pt x="1011290" y="8833417"/>
                  <a:pt x="382640" y="8604817"/>
                  <a:pt x="96890" y="8325417"/>
                </a:cubicBezTo>
                <a:cubicBezTo>
                  <a:pt x="-188860" y="8046017"/>
                  <a:pt x="223890" y="7182417"/>
                  <a:pt x="477890" y="6458517"/>
                </a:cubicBezTo>
                <a:cubicBezTo>
                  <a:pt x="731890" y="5734617"/>
                  <a:pt x="1030340" y="4566217"/>
                  <a:pt x="1620890" y="3982017"/>
                </a:cubicBezTo>
                <a:cubicBezTo>
                  <a:pt x="2211440" y="3397817"/>
                  <a:pt x="3290940" y="3448617"/>
                  <a:pt x="4021190" y="2953317"/>
                </a:cubicBezTo>
                <a:cubicBezTo>
                  <a:pt x="4751440" y="2458017"/>
                  <a:pt x="5194456" y="1400185"/>
                  <a:pt x="6002390" y="1010217"/>
                </a:cubicBezTo>
                <a:cubicBezTo>
                  <a:pt x="6810324" y="620249"/>
                  <a:pt x="8917532" y="-83121"/>
                  <a:pt x="9388038" y="8072"/>
                </a:cubicBezTo>
                <a:cubicBezTo>
                  <a:pt x="8906542" y="234935"/>
                  <a:pt x="8138877" y="489633"/>
                  <a:pt x="7339753" y="1084624"/>
                </a:cubicBezTo>
                <a:close/>
              </a:path>
            </a:pathLst>
          </a:cu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4"/>
          <p:cNvSpPr/>
          <p:nvPr/>
        </p:nvSpPr>
        <p:spPr>
          <a:xfrm rot="553598">
            <a:off x="-5189388" y="-3394787"/>
            <a:ext cx="12575059" cy="8166096"/>
          </a:xfrm>
          <a:custGeom>
            <a:avLst/>
            <a:gdLst>
              <a:gd name="connsiteX0" fmla="*/ 3056935 w 12280279"/>
              <a:gd name="connsiteY0" fmla="*/ 7582422 h 7583422"/>
              <a:gd name="connsiteX1" fmla="*/ 4847635 w 12280279"/>
              <a:gd name="connsiteY1" fmla="*/ 5944122 h 7583422"/>
              <a:gd name="connsiteX2" fmla="*/ 4847635 w 12280279"/>
              <a:gd name="connsiteY2" fmla="*/ 4763022 h 7583422"/>
              <a:gd name="connsiteX3" fmla="*/ 5190535 w 12280279"/>
              <a:gd name="connsiteY3" fmla="*/ 3505722 h 7583422"/>
              <a:gd name="connsiteX4" fmla="*/ 7286035 w 12280279"/>
              <a:gd name="connsiteY4" fmla="*/ 3086622 h 7583422"/>
              <a:gd name="connsiteX5" fmla="*/ 8924335 w 12280279"/>
              <a:gd name="connsiteY5" fmla="*/ 2362722 h 7583422"/>
              <a:gd name="connsiteX6" fmla="*/ 9838735 w 12280279"/>
              <a:gd name="connsiteY6" fmla="*/ 876822 h 7583422"/>
              <a:gd name="connsiteX7" fmla="*/ 12277135 w 12280279"/>
              <a:gd name="connsiteY7" fmla="*/ 191022 h 7583422"/>
              <a:gd name="connsiteX8" fmla="*/ 10295935 w 12280279"/>
              <a:gd name="connsiteY8" fmla="*/ 522 h 7583422"/>
              <a:gd name="connsiteX9" fmla="*/ 7895635 w 12280279"/>
              <a:gd name="connsiteY9" fmla="*/ 229122 h 7583422"/>
              <a:gd name="connsiteX10" fmla="*/ 7247935 w 12280279"/>
              <a:gd name="connsiteY10" fmla="*/ 1295922 h 7583422"/>
              <a:gd name="connsiteX11" fmla="*/ 4276135 w 12280279"/>
              <a:gd name="connsiteY11" fmla="*/ 1638822 h 7583422"/>
              <a:gd name="connsiteX12" fmla="*/ 2675935 w 12280279"/>
              <a:gd name="connsiteY12" fmla="*/ 2781822 h 7583422"/>
              <a:gd name="connsiteX13" fmla="*/ 2142535 w 12280279"/>
              <a:gd name="connsiteY13" fmla="*/ 5258322 h 7583422"/>
              <a:gd name="connsiteX14" fmla="*/ 8935 w 12280279"/>
              <a:gd name="connsiteY14" fmla="*/ 6172722 h 7583422"/>
              <a:gd name="connsiteX15" fmla="*/ 3056935 w 12280279"/>
              <a:gd name="connsiteY15" fmla="*/ 7582422 h 7583422"/>
              <a:gd name="connsiteX0-1" fmla="*/ 3056935 w 12280279"/>
              <a:gd name="connsiteY0-2" fmla="*/ 7582422 h 7583422"/>
              <a:gd name="connsiteX1-3" fmla="*/ 4847635 w 12280279"/>
              <a:gd name="connsiteY1-4" fmla="*/ 5944122 h 7583422"/>
              <a:gd name="connsiteX2-5" fmla="*/ 5190535 w 12280279"/>
              <a:gd name="connsiteY2-6" fmla="*/ 3505722 h 7583422"/>
              <a:gd name="connsiteX3-7" fmla="*/ 7286035 w 12280279"/>
              <a:gd name="connsiteY3-8" fmla="*/ 3086622 h 7583422"/>
              <a:gd name="connsiteX4-9" fmla="*/ 8924335 w 12280279"/>
              <a:gd name="connsiteY4-10" fmla="*/ 2362722 h 7583422"/>
              <a:gd name="connsiteX5-11" fmla="*/ 9838735 w 12280279"/>
              <a:gd name="connsiteY5-12" fmla="*/ 876822 h 7583422"/>
              <a:gd name="connsiteX6-13" fmla="*/ 12277135 w 12280279"/>
              <a:gd name="connsiteY6-14" fmla="*/ 191022 h 7583422"/>
              <a:gd name="connsiteX7-15" fmla="*/ 10295935 w 12280279"/>
              <a:gd name="connsiteY7-16" fmla="*/ 522 h 7583422"/>
              <a:gd name="connsiteX8-17" fmla="*/ 7895635 w 12280279"/>
              <a:gd name="connsiteY8-18" fmla="*/ 229122 h 7583422"/>
              <a:gd name="connsiteX9-19" fmla="*/ 7247935 w 12280279"/>
              <a:gd name="connsiteY9-20" fmla="*/ 1295922 h 7583422"/>
              <a:gd name="connsiteX10-21" fmla="*/ 4276135 w 12280279"/>
              <a:gd name="connsiteY10-22" fmla="*/ 1638822 h 7583422"/>
              <a:gd name="connsiteX11-23" fmla="*/ 2675935 w 12280279"/>
              <a:gd name="connsiteY11-24" fmla="*/ 2781822 h 7583422"/>
              <a:gd name="connsiteX12-25" fmla="*/ 2142535 w 12280279"/>
              <a:gd name="connsiteY12-26" fmla="*/ 5258322 h 7583422"/>
              <a:gd name="connsiteX13-27" fmla="*/ 8935 w 12280279"/>
              <a:gd name="connsiteY13-28" fmla="*/ 6172722 h 7583422"/>
              <a:gd name="connsiteX14-29" fmla="*/ 3056935 w 12280279"/>
              <a:gd name="connsiteY14-30" fmla="*/ 7582422 h 7583422"/>
              <a:gd name="connsiteX0-31" fmla="*/ 3056935 w 12280279"/>
              <a:gd name="connsiteY0-32" fmla="*/ 7582422 h 7583422"/>
              <a:gd name="connsiteX1-33" fmla="*/ 4847635 w 12280279"/>
              <a:gd name="connsiteY1-34" fmla="*/ 5944122 h 7583422"/>
              <a:gd name="connsiteX2-35" fmla="*/ 5190535 w 12280279"/>
              <a:gd name="connsiteY2-36" fmla="*/ 3734322 h 7583422"/>
              <a:gd name="connsiteX3-37" fmla="*/ 7286035 w 12280279"/>
              <a:gd name="connsiteY3-38" fmla="*/ 3086622 h 7583422"/>
              <a:gd name="connsiteX4-39" fmla="*/ 8924335 w 12280279"/>
              <a:gd name="connsiteY4-40" fmla="*/ 2362722 h 7583422"/>
              <a:gd name="connsiteX5-41" fmla="*/ 9838735 w 12280279"/>
              <a:gd name="connsiteY5-42" fmla="*/ 876822 h 7583422"/>
              <a:gd name="connsiteX6-43" fmla="*/ 12277135 w 12280279"/>
              <a:gd name="connsiteY6-44" fmla="*/ 191022 h 7583422"/>
              <a:gd name="connsiteX7-45" fmla="*/ 10295935 w 12280279"/>
              <a:gd name="connsiteY7-46" fmla="*/ 522 h 7583422"/>
              <a:gd name="connsiteX8-47" fmla="*/ 7895635 w 12280279"/>
              <a:gd name="connsiteY8-48" fmla="*/ 229122 h 7583422"/>
              <a:gd name="connsiteX9-49" fmla="*/ 7247935 w 12280279"/>
              <a:gd name="connsiteY9-50" fmla="*/ 1295922 h 7583422"/>
              <a:gd name="connsiteX10-51" fmla="*/ 4276135 w 12280279"/>
              <a:gd name="connsiteY10-52" fmla="*/ 1638822 h 7583422"/>
              <a:gd name="connsiteX11-53" fmla="*/ 2675935 w 12280279"/>
              <a:gd name="connsiteY11-54" fmla="*/ 2781822 h 7583422"/>
              <a:gd name="connsiteX12-55" fmla="*/ 2142535 w 12280279"/>
              <a:gd name="connsiteY12-56" fmla="*/ 5258322 h 7583422"/>
              <a:gd name="connsiteX13-57" fmla="*/ 8935 w 12280279"/>
              <a:gd name="connsiteY13-58" fmla="*/ 6172722 h 7583422"/>
              <a:gd name="connsiteX14-59" fmla="*/ 3056935 w 12280279"/>
              <a:gd name="connsiteY14-60" fmla="*/ 7582422 h 7583422"/>
              <a:gd name="connsiteX0-61" fmla="*/ 3056935 w 12280279"/>
              <a:gd name="connsiteY0-62" fmla="*/ 7582422 h 7582451"/>
              <a:gd name="connsiteX1-63" fmla="*/ 4847635 w 12280279"/>
              <a:gd name="connsiteY1-64" fmla="*/ 6134622 h 7582451"/>
              <a:gd name="connsiteX2-65" fmla="*/ 5190535 w 12280279"/>
              <a:gd name="connsiteY2-66" fmla="*/ 3734322 h 7582451"/>
              <a:gd name="connsiteX3-67" fmla="*/ 7286035 w 12280279"/>
              <a:gd name="connsiteY3-68" fmla="*/ 3086622 h 7582451"/>
              <a:gd name="connsiteX4-69" fmla="*/ 8924335 w 12280279"/>
              <a:gd name="connsiteY4-70" fmla="*/ 2362722 h 7582451"/>
              <a:gd name="connsiteX5-71" fmla="*/ 9838735 w 12280279"/>
              <a:gd name="connsiteY5-72" fmla="*/ 876822 h 7582451"/>
              <a:gd name="connsiteX6-73" fmla="*/ 12277135 w 12280279"/>
              <a:gd name="connsiteY6-74" fmla="*/ 191022 h 7582451"/>
              <a:gd name="connsiteX7-75" fmla="*/ 10295935 w 12280279"/>
              <a:gd name="connsiteY7-76" fmla="*/ 522 h 7582451"/>
              <a:gd name="connsiteX8-77" fmla="*/ 7895635 w 12280279"/>
              <a:gd name="connsiteY8-78" fmla="*/ 229122 h 7582451"/>
              <a:gd name="connsiteX9-79" fmla="*/ 7247935 w 12280279"/>
              <a:gd name="connsiteY9-80" fmla="*/ 1295922 h 7582451"/>
              <a:gd name="connsiteX10-81" fmla="*/ 4276135 w 12280279"/>
              <a:gd name="connsiteY10-82" fmla="*/ 1638822 h 7582451"/>
              <a:gd name="connsiteX11-83" fmla="*/ 2675935 w 12280279"/>
              <a:gd name="connsiteY11-84" fmla="*/ 2781822 h 7582451"/>
              <a:gd name="connsiteX12-85" fmla="*/ 2142535 w 12280279"/>
              <a:gd name="connsiteY12-86" fmla="*/ 5258322 h 7582451"/>
              <a:gd name="connsiteX13-87" fmla="*/ 8935 w 12280279"/>
              <a:gd name="connsiteY13-88" fmla="*/ 6172722 h 7582451"/>
              <a:gd name="connsiteX14-89" fmla="*/ 3056935 w 12280279"/>
              <a:gd name="connsiteY14-90" fmla="*/ 7582422 h 7582451"/>
              <a:gd name="connsiteX0-91" fmla="*/ 3056935 w 12280279"/>
              <a:gd name="connsiteY0-92" fmla="*/ 7582422 h 7582451"/>
              <a:gd name="connsiteX1-93" fmla="*/ 4847635 w 12280279"/>
              <a:gd name="connsiteY1-94" fmla="*/ 6134622 h 7582451"/>
              <a:gd name="connsiteX2-95" fmla="*/ 5190535 w 12280279"/>
              <a:gd name="connsiteY2-96" fmla="*/ 3734322 h 7582451"/>
              <a:gd name="connsiteX3-97" fmla="*/ 7286035 w 12280279"/>
              <a:gd name="connsiteY3-98" fmla="*/ 3086622 h 7582451"/>
              <a:gd name="connsiteX4-99" fmla="*/ 8924335 w 12280279"/>
              <a:gd name="connsiteY4-100" fmla="*/ 2362722 h 7582451"/>
              <a:gd name="connsiteX5-101" fmla="*/ 9838735 w 12280279"/>
              <a:gd name="connsiteY5-102" fmla="*/ 876822 h 7582451"/>
              <a:gd name="connsiteX6-103" fmla="*/ 12277135 w 12280279"/>
              <a:gd name="connsiteY6-104" fmla="*/ 191022 h 7582451"/>
              <a:gd name="connsiteX7-105" fmla="*/ 10295935 w 12280279"/>
              <a:gd name="connsiteY7-106" fmla="*/ 522 h 7582451"/>
              <a:gd name="connsiteX8-107" fmla="*/ 7895635 w 12280279"/>
              <a:gd name="connsiteY8-108" fmla="*/ 229122 h 7582451"/>
              <a:gd name="connsiteX9-109" fmla="*/ 7019335 w 12280279"/>
              <a:gd name="connsiteY9-110" fmla="*/ 1181622 h 7582451"/>
              <a:gd name="connsiteX10-111" fmla="*/ 4276135 w 12280279"/>
              <a:gd name="connsiteY10-112" fmla="*/ 1638822 h 7582451"/>
              <a:gd name="connsiteX11-113" fmla="*/ 2675935 w 12280279"/>
              <a:gd name="connsiteY11-114" fmla="*/ 2781822 h 7582451"/>
              <a:gd name="connsiteX12-115" fmla="*/ 2142535 w 12280279"/>
              <a:gd name="connsiteY12-116" fmla="*/ 5258322 h 7582451"/>
              <a:gd name="connsiteX13-117" fmla="*/ 8935 w 12280279"/>
              <a:gd name="connsiteY13-118" fmla="*/ 6172722 h 7582451"/>
              <a:gd name="connsiteX14-119" fmla="*/ 3056935 w 12280279"/>
              <a:gd name="connsiteY14-120" fmla="*/ 7582422 h 7582451"/>
              <a:gd name="connsiteX0-121" fmla="*/ 3056935 w 12302573"/>
              <a:gd name="connsiteY0-122" fmla="*/ 8146257 h 8146286"/>
              <a:gd name="connsiteX1-123" fmla="*/ 4847635 w 12302573"/>
              <a:gd name="connsiteY1-124" fmla="*/ 6698457 h 8146286"/>
              <a:gd name="connsiteX2-125" fmla="*/ 5190535 w 12302573"/>
              <a:gd name="connsiteY2-126" fmla="*/ 4298157 h 8146286"/>
              <a:gd name="connsiteX3-127" fmla="*/ 7286035 w 12302573"/>
              <a:gd name="connsiteY3-128" fmla="*/ 3650457 h 8146286"/>
              <a:gd name="connsiteX4-129" fmla="*/ 8924335 w 12302573"/>
              <a:gd name="connsiteY4-130" fmla="*/ 2926557 h 8146286"/>
              <a:gd name="connsiteX5-131" fmla="*/ 9838735 w 12302573"/>
              <a:gd name="connsiteY5-132" fmla="*/ 1440657 h 8146286"/>
              <a:gd name="connsiteX6-133" fmla="*/ 12277135 w 12302573"/>
              <a:gd name="connsiteY6-134" fmla="*/ 754857 h 8146286"/>
              <a:gd name="connsiteX7-135" fmla="*/ 10918358 w 12302573"/>
              <a:gd name="connsiteY7-136" fmla="*/ 57 h 8146286"/>
              <a:gd name="connsiteX8-137" fmla="*/ 7895635 w 12302573"/>
              <a:gd name="connsiteY8-138" fmla="*/ 792957 h 8146286"/>
              <a:gd name="connsiteX9-139" fmla="*/ 7019335 w 12302573"/>
              <a:gd name="connsiteY9-140" fmla="*/ 1745457 h 8146286"/>
              <a:gd name="connsiteX10-141" fmla="*/ 4276135 w 12302573"/>
              <a:gd name="connsiteY10-142" fmla="*/ 2202657 h 8146286"/>
              <a:gd name="connsiteX11-143" fmla="*/ 2675935 w 12302573"/>
              <a:gd name="connsiteY11-144" fmla="*/ 3345657 h 8146286"/>
              <a:gd name="connsiteX12-145" fmla="*/ 2142535 w 12302573"/>
              <a:gd name="connsiteY12-146" fmla="*/ 5822157 h 8146286"/>
              <a:gd name="connsiteX13-147" fmla="*/ 8935 w 12302573"/>
              <a:gd name="connsiteY13-148" fmla="*/ 6736557 h 8146286"/>
              <a:gd name="connsiteX14-149" fmla="*/ 3056935 w 12302573"/>
              <a:gd name="connsiteY14-150" fmla="*/ 8146257 h 8146286"/>
              <a:gd name="connsiteX0-151" fmla="*/ 3056935 w 12575059"/>
              <a:gd name="connsiteY0-152" fmla="*/ 8166067 h 8166096"/>
              <a:gd name="connsiteX1-153" fmla="*/ 4847635 w 12575059"/>
              <a:gd name="connsiteY1-154" fmla="*/ 6718267 h 8166096"/>
              <a:gd name="connsiteX2-155" fmla="*/ 5190535 w 12575059"/>
              <a:gd name="connsiteY2-156" fmla="*/ 4317967 h 8166096"/>
              <a:gd name="connsiteX3-157" fmla="*/ 7286035 w 12575059"/>
              <a:gd name="connsiteY3-158" fmla="*/ 3670267 h 8166096"/>
              <a:gd name="connsiteX4-159" fmla="*/ 8924335 w 12575059"/>
              <a:gd name="connsiteY4-160" fmla="*/ 2946367 h 8166096"/>
              <a:gd name="connsiteX5-161" fmla="*/ 9838735 w 12575059"/>
              <a:gd name="connsiteY5-162" fmla="*/ 1460467 h 8166096"/>
              <a:gd name="connsiteX6-163" fmla="*/ 12554509 w 12575059"/>
              <a:gd name="connsiteY6-164" fmla="*/ 343616 h 8166096"/>
              <a:gd name="connsiteX7-165" fmla="*/ 10918358 w 12575059"/>
              <a:gd name="connsiteY7-166" fmla="*/ 19867 h 8166096"/>
              <a:gd name="connsiteX8-167" fmla="*/ 7895635 w 12575059"/>
              <a:gd name="connsiteY8-168" fmla="*/ 812767 h 8166096"/>
              <a:gd name="connsiteX9-169" fmla="*/ 7019335 w 12575059"/>
              <a:gd name="connsiteY9-170" fmla="*/ 1765267 h 8166096"/>
              <a:gd name="connsiteX10-171" fmla="*/ 4276135 w 12575059"/>
              <a:gd name="connsiteY10-172" fmla="*/ 2222467 h 8166096"/>
              <a:gd name="connsiteX11-173" fmla="*/ 2675935 w 12575059"/>
              <a:gd name="connsiteY11-174" fmla="*/ 3365467 h 8166096"/>
              <a:gd name="connsiteX12-175" fmla="*/ 2142535 w 12575059"/>
              <a:gd name="connsiteY12-176" fmla="*/ 5841967 h 8166096"/>
              <a:gd name="connsiteX13-177" fmla="*/ 8935 w 12575059"/>
              <a:gd name="connsiteY13-178" fmla="*/ 6756367 h 8166096"/>
              <a:gd name="connsiteX14-179" fmla="*/ 3056935 w 12575059"/>
              <a:gd name="connsiteY14-180" fmla="*/ 8166067 h 81660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2575059" h="8166096">
                <a:moveTo>
                  <a:pt x="3056935" y="8166067"/>
                </a:moveTo>
                <a:cubicBezTo>
                  <a:pt x="3863385" y="8159717"/>
                  <a:pt x="4492035" y="7359617"/>
                  <a:pt x="4847635" y="6718267"/>
                </a:cubicBezTo>
                <a:cubicBezTo>
                  <a:pt x="5203235" y="6076917"/>
                  <a:pt x="4784135" y="4825967"/>
                  <a:pt x="5190535" y="4317967"/>
                </a:cubicBezTo>
                <a:cubicBezTo>
                  <a:pt x="5596935" y="3809967"/>
                  <a:pt x="6663735" y="3898867"/>
                  <a:pt x="7286035" y="3670267"/>
                </a:cubicBezTo>
                <a:cubicBezTo>
                  <a:pt x="7908335" y="3441667"/>
                  <a:pt x="8498885" y="3314667"/>
                  <a:pt x="8924335" y="2946367"/>
                </a:cubicBezTo>
                <a:cubicBezTo>
                  <a:pt x="9349785" y="2578067"/>
                  <a:pt x="9233706" y="1894259"/>
                  <a:pt x="9838735" y="1460467"/>
                </a:cubicBezTo>
                <a:cubicBezTo>
                  <a:pt x="10443764" y="1026675"/>
                  <a:pt x="12374572" y="583716"/>
                  <a:pt x="12554509" y="343616"/>
                </a:cubicBezTo>
                <a:cubicBezTo>
                  <a:pt x="12734446" y="103516"/>
                  <a:pt x="11694837" y="-58325"/>
                  <a:pt x="10918358" y="19867"/>
                </a:cubicBezTo>
                <a:cubicBezTo>
                  <a:pt x="10141879" y="98059"/>
                  <a:pt x="8545472" y="521867"/>
                  <a:pt x="7895635" y="812767"/>
                </a:cubicBezTo>
                <a:cubicBezTo>
                  <a:pt x="7245798" y="1103667"/>
                  <a:pt x="7622585" y="1530317"/>
                  <a:pt x="7019335" y="1765267"/>
                </a:cubicBezTo>
                <a:cubicBezTo>
                  <a:pt x="6416085" y="2000217"/>
                  <a:pt x="5000035" y="1955767"/>
                  <a:pt x="4276135" y="2222467"/>
                </a:cubicBezTo>
                <a:cubicBezTo>
                  <a:pt x="3552235" y="2489167"/>
                  <a:pt x="3031535" y="2762217"/>
                  <a:pt x="2675935" y="3365467"/>
                </a:cubicBezTo>
                <a:cubicBezTo>
                  <a:pt x="2320335" y="3968717"/>
                  <a:pt x="2587035" y="5276817"/>
                  <a:pt x="2142535" y="5841967"/>
                </a:cubicBezTo>
                <a:cubicBezTo>
                  <a:pt x="1698035" y="6407117"/>
                  <a:pt x="-143465" y="6369017"/>
                  <a:pt x="8935" y="6756367"/>
                </a:cubicBezTo>
                <a:cubicBezTo>
                  <a:pt x="161335" y="7143717"/>
                  <a:pt x="2250485" y="8172417"/>
                  <a:pt x="3056935" y="8166067"/>
                </a:cubicBezTo>
                <a:close/>
              </a:path>
            </a:pathLst>
          </a:custGeom>
          <a:gradFill>
            <a:gsLst>
              <a:gs pos="69000">
                <a:srgbClr val="FA8033"/>
              </a:gs>
              <a:gs pos="0">
                <a:srgbClr val="FFBA3F"/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5"/>
          <p:cNvSpPr/>
          <p:nvPr/>
        </p:nvSpPr>
        <p:spPr>
          <a:xfrm>
            <a:off x="5017358" y="1005909"/>
            <a:ext cx="7698599" cy="7242994"/>
          </a:xfrm>
          <a:custGeom>
            <a:avLst/>
            <a:gdLst>
              <a:gd name="connsiteX0" fmla="*/ 7306295 w 7698599"/>
              <a:gd name="connsiteY0" fmla="*/ 402437 h 7242994"/>
              <a:gd name="connsiteX1" fmla="*/ 7306295 w 7698599"/>
              <a:gd name="connsiteY1" fmla="*/ 461431 h 7242994"/>
              <a:gd name="connsiteX2" fmla="*/ 5831456 w 7698599"/>
              <a:gd name="connsiteY2" fmla="*/ 1611805 h 7242994"/>
              <a:gd name="connsiteX3" fmla="*/ 5595482 w 7698599"/>
              <a:gd name="connsiteY3" fmla="*/ 3293121 h 7242994"/>
              <a:gd name="connsiteX4" fmla="*/ 6539379 w 7698599"/>
              <a:gd name="connsiteY4" fmla="*/ 4413998 h 7242994"/>
              <a:gd name="connsiteX5" fmla="*/ 6627869 w 7698599"/>
              <a:gd name="connsiteY5" fmla="*/ 5062927 h 7242994"/>
              <a:gd name="connsiteX6" fmla="*/ 5389004 w 7698599"/>
              <a:gd name="connsiteY6" fmla="*/ 5210411 h 7242994"/>
              <a:gd name="connsiteX7" fmla="*/ 4356617 w 7698599"/>
              <a:gd name="connsiteY7" fmla="*/ 5033431 h 7242994"/>
              <a:gd name="connsiteX8" fmla="*/ 3294733 w 7698599"/>
              <a:gd name="connsiteY8" fmla="*/ 5505379 h 7242994"/>
              <a:gd name="connsiteX9" fmla="*/ 1672411 w 7698599"/>
              <a:gd name="connsiteY9" fmla="*/ 5564373 h 7242994"/>
              <a:gd name="connsiteX10" fmla="*/ 138579 w 7698599"/>
              <a:gd name="connsiteY10" fmla="*/ 6714747 h 7242994"/>
              <a:gd name="connsiteX11" fmla="*/ 5389004 w 7698599"/>
              <a:gd name="connsiteY11" fmla="*/ 7186695 h 7242994"/>
              <a:gd name="connsiteX12" fmla="*/ 7601262 w 7698599"/>
              <a:gd name="connsiteY12" fmla="*/ 5475882 h 7242994"/>
              <a:gd name="connsiteX13" fmla="*/ 7306295 w 7698599"/>
              <a:gd name="connsiteY13" fmla="*/ 402437 h 7242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698599" h="7242994">
                <a:moveTo>
                  <a:pt x="7306295" y="402437"/>
                </a:moveTo>
                <a:cubicBezTo>
                  <a:pt x="7257134" y="-433305"/>
                  <a:pt x="7552101" y="259870"/>
                  <a:pt x="7306295" y="461431"/>
                </a:cubicBezTo>
                <a:cubicBezTo>
                  <a:pt x="7060489" y="662992"/>
                  <a:pt x="6116591" y="1139857"/>
                  <a:pt x="5831456" y="1611805"/>
                </a:cubicBezTo>
                <a:cubicBezTo>
                  <a:pt x="5546320" y="2083753"/>
                  <a:pt x="5477495" y="2826089"/>
                  <a:pt x="5595482" y="3293121"/>
                </a:cubicBezTo>
                <a:cubicBezTo>
                  <a:pt x="5713469" y="3760153"/>
                  <a:pt x="6367315" y="4119030"/>
                  <a:pt x="6539379" y="4413998"/>
                </a:cubicBezTo>
                <a:cubicBezTo>
                  <a:pt x="6711443" y="4708966"/>
                  <a:pt x="6819598" y="4930192"/>
                  <a:pt x="6627869" y="5062927"/>
                </a:cubicBezTo>
                <a:cubicBezTo>
                  <a:pt x="6436140" y="5195662"/>
                  <a:pt x="5767546" y="5215327"/>
                  <a:pt x="5389004" y="5210411"/>
                </a:cubicBezTo>
                <a:cubicBezTo>
                  <a:pt x="5010462" y="5205495"/>
                  <a:pt x="4705662" y="4984270"/>
                  <a:pt x="4356617" y="5033431"/>
                </a:cubicBezTo>
                <a:cubicBezTo>
                  <a:pt x="4007572" y="5082592"/>
                  <a:pt x="3742101" y="5416889"/>
                  <a:pt x="3294733" y="5505379"/>
                </a:cubicBezTo>
                <a:cubicBezTo>
                  <a:pt x="2847365" y="5593869"/>
                  <a:pt x="2198437" y="5362812"/>
                  <a:pt x="1672411" y="5564373"/>
                </a:cubicBezTo>
                <a:cubicBezTo>
                  <a:pt x="1146385" y="5765934"/>
                  <a:pt x="-480853" y="6444360"/>
                  <a:pt x="138579" y="6714747"/>
                </a:cubicBezTo>
                <a:cubicBezTo>
                  <a:pt x="758011" y="6985134"/>
                  <a:pt x="4145223" y="7393173"/>
                  <a:pt x="5389004" y="7186695"/>
                </a:cubicBezTo>
                <a:cubicBezTo>
                  <a:pt x="6632785" y="6980217"/>
                  <a:pt x="7281714" y="6606592"/>
                  <a:pt x="7601262" y="5475882"/>
                </a:cubicBezTo>
                <a:cubicBezTo>
                  <a:pt x="7920810" y="4345172"/>
                  <a:pt x="7355456" y="1238179"/>
                  <a:pt x="7306295" y="402437"/>
                </a:cubicBezTo>
                <a:close/>
              </a:path>
            </a:pathLst>
          </a:cu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726786" y="5046063"/>
            <a:ext cx="806028" cy="806028"/>
          </a:xfrm>
          <a:prstGeom prst="ellipse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822471" y="4844556"/>
            <a:ext cx="403014" cy="403014"/>
          </a:xfrm>
          <a:prstGeom prst="ellipse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187515" y="1852727"/>
            <a:ext cx="68445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FZQingKeBenYueSongS-R-GB" panose="02000000000000000000" pitchFamily="2" charset="-122"/>
                <a:ea typeface="FZQingKeBenYueSongS-R-GB" panose="02000000000000000000" pitchFamily="2" charset="-122"/>
              </a:rPr>
              <a:t>谢谢观看</a:t>
            </a:r>
            <a:endParaRPr lang="zh-CN" altLang="en-US" sz="7200" dirty="0">
              <a:solidFill>
                <a:schemeClr val="tx1">
                  <a:lumMod val="75000"/>
                  <a:lumOff val="25000"/>
                </a:schemeClr>
              </a:solidFill>
              <a:latin typeface="FZQingKeBenYueSongS-R-GB" panose="02000000000000000000" pitchFamily="2" charset="-122"/>
              <a:ea typeface="FZQingKeBenYueSongS-R-GB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99562" y="3182923"/>
            <a:ext cx="6738989" cy="338554"/>
          </a:xfrm>
          <a:prstGeom prst="rect">
            <a:avLst/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8400000" scaled="0"/>
          </a:gradFill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rPr>
              <a:t>MARKETING SKILLS TRAINING</a:t>
            </a:r>
            <a:endParaRPr lang="zh-CN" altLang="en-US" sz="16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10" name="矩形: 圆角 23"/>
          <p:cNvSpPr/>
          <p:nvPr/>
        </p:nvSpPr>
        <p:spPr>
          <a:xfrm rot="10800000" flipV="1">
            <a:off x="2183311" y="4777137"/>
            <a:ext cx="2344358" cy="405033"/>
          </a:xfrm>
          <a:prstGeom prst="roundRect">
            <a:avLst>
              <a:gd name="adj" fmla="val 50000"/>
            </a:avLst>
          </a:prstGeom>
          <a:gradFill>
            <a:gsLst>
              <a:gs pos="69000">
                <a:srgbClr val="FB6A2B"/>
              </a:gs>
              <a:gs pos="0">
                <a:srgbClr val="FCA94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44267" y="4810376"/>
            <a:ext cx="2022446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ea"/>
                <a:sym typeface="OPPOSans R" panose="00020600040101010101" pitchFamily="18" charset="-122"/>
              </a:rPr>
              <a:t>XXX</a:t>
            </a:r>
            <a:endParaRPr lang="en-US" altLang="zh-CN" sz="16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+mn-ea"/>
              <a:sym typeface="OPPOSans R" panose="00020600040101010101" pitchFamily="18" charset="-122"/>
            </a:endParaRPr>
          </a:p>
        </p:txBody>
      </p:sp>
      <p:sp>
        <p:nvSpPr>
          <p:cNvPr id="13" name="TextBox 24"/>
          <p:cNvSpPr txBox="1"/>
          <p:nvPr/>
        </p:nvSpPr>
        <p:spPr>
          <a:xfrm>
            <a:off x="2160646" y="3781211"/>
            <a:ext cx="6661825" cy="58386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/>
          <p:nvPr/>
        </p:nvSpPr>
        <p:spPr>
          <a:xfrm>
            <a:off x="905137" y="1255310"/>
            <a:ext cx="10650759" cy="4827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任意形状 14"/>
          <p:cNvSpPr/>
          <p:nvPr/>
        </p:nvSpPr>
        <p:spPr>
          <a:xfrm>
            <a:off x="7634185" y="2017924"/>
            <a:ext cx="2494980" cy="3291688"/>
          </a:xfrm>
          <a:custGeom>
            <a:avLst/>
            <a:gdLst>
              <a:gd name="connsiteX0" fmla="*/ 0 w 4638101"/>
              <a:gd name="connsiteY0" fmla="*/ 0 h 2610997"/>
              <a:gd name="connsiteX1" fmla="*/ 4638101 w 4638101"/>
              <a:gd name="connsiteY1" fmla="*/ 0 h 2610997"/>
              <a:gd name="connsiteX2" fmla="*/ 4638101 w 4638101"/>
              <a:gd name="connsiteY2" fmla="*/ 2610997 h 2610997"/>
              <a:gd name="connsiteX3" fmla="*/ 0 w 4638101"/>
              <a:gd name="connsiteY3" fmla="*/ 2610997 h 2610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8101" h="2610997">
                <a:moveTo>
                  <a:pt x="0" y="0"/>
                </a:moveTo>
                <a:lnTo>
                  <a:pt x="4638101" y="0"/>
                </a:lnTo>
                <a:lnTo>
                  <a:pt x="4638101" y="2610997"/>
                </a:lnTo>
                <a:lnTo>
                  <a:pt x="0" y="2610997"/>
                </a:lnTo>
                <a:close/>
              </a:path>
            </a:pathLst>
          </a:custGeom>
          <a:blipFill>
            <a:blip r:embed="rId1"/>
            <a:stretch>
              <a:fillRect l="-48949" r="-48949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Frame 12"/>
          <p:cNvSpPr/>
          <p:nvPr/>
        </p:nvSpPr>
        <p:spPr>
          <a:xfrm>
            <a:off x="7235486" y="1669565"/>
            <a:ext cx="3194082" cy="3935418"/>
          </a:xfrm>
          <a:prstGeom prst="frame">
            <a:avLst>
              <a:gd name="adj1" fmla="val 520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2062835" y="245219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Google Shape;86;p19"/>
          <p:cNvSpPr txBox="1"/>
          <p:nvPr/>
        </p:nvSpPr>
        <p:spPr>
          <a:xfrm>
            <a:off x="2251038" y="2017924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>
                  <a:lumMod val="50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7" name="Rectangle 29"/>
          <p:cNvSpPr/>
          <p:nvPr/>
        </p:nvSpPr>
        <p:spPr>
          <a:xfrm>
            <a:off x="1802868" y="3419369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8" name="Rectangle 29"/>
          <p:cNvSpPr/>
          <p:nvPr/>
        </p:nvSpPr>
        <p:spPr>
          <a:xfrm>
            <a:off x="1802868" y="4435042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9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3"/>
          <p:cNvSpPr/>
          <p:nvPr/>
        </p:nvSpPr>
        <p:spPr>
          <a:xfrm>
            <a:off x="795737" y="4594941"/>
            <a:ext cx="1114908" cy="1114908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>
            <a:outerShdw blurRad="292100" dist="127000" dir="5400000" algn="ctr" rotWithShape="0">
              <a:schemeClr val="bg1">
                <a:lumMod val="65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50" dirty="0">
              <a:latin typeface="+mj-lt"/>
            </a:endParaRPr>
          </a:p>
        </p:txBody>
      </p:sp>
      <p:sp>
        <p:nvSpPr>
          <p:cNvPr id="3" name="Freeform 157"/>
          <p:cNvSpPr>
            <a:spLocks noEditPoints="1"/>
          </p:cNvSpPr>
          <p:nvPr/>
        </p:nvSpPr>
        <p:spPr bwMode="auto">
          <a:xfrm>
            <a:off x="1076966" y="4876170"/>
            <a:ext cx="552450" cy="552450"/>
          </a:xfrm>
          <a:custGeom>
            <a:avLst/>
            <a:gdLst>
              <a:gd name="T0" fmla="*/ 143 w 147"/>
              <a:gd name="T1" fmla="*/ 50 h 147"/>
              <a:gd name="T2" fmla="*/ 140 w 147"/>
              <a:gd name="T3" fmla="*/ 53 h 147"/>
              <a:gd name="T4" fmla="*/ 140 w 147"/>
              <a:gd name="T5" fmla="*/ 127 h 147"/>
              <a:gd name="T6" fmla="*/ 127 w 147"/>
              <a:gd name="T7" fmla="*/ 140 h 147"/>
              <a:gd name="T8" fmla="*/ 20 w 147"/>
              <a:gd name="T9" fmla="*/ 140 h 147"/>
              <a:gd name="T10" fmla="*/ 6 w 147"/>
              <a:gd name="T11" fmla="*/ 127 h 147"/>
              <a:gd name="T12" fmla="*/ 6 w 147"/>
              <a:gd name="T13" fmla="*/ 20 h 147"/>
              <a:gd name="T14" fmla="*/ 20 w 147"/>
              <a:gd name="T15" fmla="*/ 7 h 147"/>
              <a:gd name="T16" fmla="*/ 93 w 147"/>
              <a:gd name="T17" fmla="*/ 7 h 147"/>
              <a:gd name="T18" fmla="*/ 97 w 147"/>
              <a:gd name="T19" fmla="*/ 3 h 147"/>
              <a:gd name="T20" fmla="*/ 93 w 147"/>
              <a:gd name="T21" fmla="*/ 0 h 147"/>
              <a:gd name="T22" fmla="*/ 20 w 147"/>
              <a:gd name="T23" fmla="*/ 0 h 147"/>
              <a:gd name="T24" fmla="*/ 0 w 147"/>
              <a:gd name="T25" fmla="*/ 20 h 147"/>
              <a:gd name="T26" fmla="*/ 0 w 147"/>
              <a:gd name="T27" fmla="*/ 127 h 147"/>
              <a:gd name="T28" fmla="*/ 20 w 147"/>
              <a:gd name="T29" fmla="*/ 147 h 147"/>
              <a:gd name="T30" fmla="*/ 127 w 147"/>
              <a:gd name="T31" fmla="*/ 147 h 147"/>
              <a:gd name="T32" fmla="*/ 147 w 147"/>
              <a:gd name="T33" fmla="*/ 127 h 147"/>
              <a:gd name="T34" fmla="*/ 147 w 147"/>
              <a:gd name="T35" fmla="*/ 53 h 147"/>
              <a:gd name="T36" fmla="*/ 143 w 147"/>
              <a:gd name="T37" fmla="*/ 50 h 147"/>
              <a:gd name="T38" fmla="*/ 37 w 147"/>
              <a:gd name="T39" fmla="*/ 110 h 147"/>
              <a:gd name="T40" fmla="*/ 65 w 147"/>
              <a:gd name="T41" fmla="*/ 105 h 147"/>
              <a:gd name="T42" fmla="*/ 142 w 147"/>
              <a:gd name="T43" fmla="*/ 28 h 147"/>
              <a:gd name="T44" fmla="*/ 147 w 147"/>
              <a:gd name="T45" fmla="*/ 17 h 147"/>
              <a:gd name="T46" fmla="*/ 130 w 147"/>
              <a:gd name="T47" fmla="*/ 0 h 147"/>
              <a:gd name="T48" fmla="*/ 118 w 147"/>
              <a:gd name="T49" fmla="*/ 5 h 147"/>
              <a:gd name="T50" fmla="*/ 41 w 147"/>
              <a:gd name="T51" fmla="*/ 82 h 147"/>
              <a:gd name="T52" fmla="*/ 37 w 147"/>
              <a:gd name="T53" fmla="*/ 110 h 147"/>
              <a:gd name="T54" fmla="*/ 123 w 147"/>
              <a:gd name="T55" fmla="*/ 10 h 147"/>
              <a:gd name="T56" fmla="*/ 130 w 147"/>
              <a:gd name="T57" fmla="*/ 7 h 147"/>
              <a:gd name="T58" fmla="*/ 140 w 147"/>
              <a:gd name="T59" fmla="*/ 17 h 147"/>
              <a:gd name="T60" fmla="*/ 137 w 147"/>
              <a:gd name="T61" fmla="*/ 24 h 147"/>
              <a:gd name="T62" fmla="*/ 133 w 147"/>
              <a:gd name="T63" fmla="*/ 28 h 147"/>
              <a:gd name="T64" fmla="*/ 119 w 147"/>
              <a:gd name="T65" fmla="*/ 14 h 147"/>
              <a:gd name="T66" fmla="*/ 123 w 147"/>
              <a:gd name="T67" fmla="*/ 10 h 147"/>
              <a:gd name="T68" fmla="*/ 114 w 147"/>
              <a:gd name="T69" fmla="*/ 19 h 147"/>
              <a:gd name="T70" fmla="*/ 128 w 147"/>
              <a:gd name="T71" fmla="*/ 33 h 147"/>
              <a:gd name="T72" fmla="*/ 67 w 147"/>
              <a:gd name="T73" fmla="*/ 94 h 147"/>
              <a:gd name="T74" fmla="*/ 67 w 147"/>
              <a:gd name="T75" fmla="*/ 80 h 147"/>
              <a:gd name="T76" fmla="*/ 52 w 147"/>
              <a:gd name="T77" fmla="*/ 80 h 147"/>
              <a:gd name="T78" fmla="*/ 114 w 147"/>
              <a:gd name="T79" fmla="*/ 19 h 147"/>
              <a:gd name="T80" fmla="*/ 47 w 147"/>
              <a:gd name="T81" fmla="*/ 87 h 147"/>
              <a:gd name="T82" fmla="*/ 60 w 147"/>
              <a:gd name="T83" fmla="*/ 87 h 147"/>
              <a:gd name="T84" fmla="*/ 60 w 147"/>
              <a:gd name="T85" fmla="*/ 99 h 147"/>
              <a:gd name="T86" fmla="*/ 45 w 147"/>
              <a:gd name="T87" fmla="*/ 102 h 147"/>
              <a:gd name="T88" fmla="*/ 47 w 147"/>
              <a:gd name="T89" fmla="*/ 8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7" h="147">
                <a:moveTo>
                  <a:pt x="143" y="50"/>
                </a:moveTo>
                <a:cubicBezTo>
                  <a:pt x="142" y="50"/>
                  <a:pt x="140" y="52"/>
                  <a:pt x="140" y="53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40" y="134"/>
                  <a:pt x="134" y="140"/>
                  <a:pt x="127" y="140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12" y="140"/>
                  <a:pt x="6" y="134"/>
                  <a:pt x="6" y="127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3"/>
                  <a:pt x="12" y="7"/>
                  <a:pt x="20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7"/>
                  <a:pt x="97" y="5"/>
                  <a:pt x="97" y="3"/>
                </a:cubicBezTo>
                <a:cubicBezTo>
                  <a:pt x="97" y="1"/>
                  <a:pt x="95" y="0"/>
                  <a:pt x="9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8"/>
                  <a:pt x="9" y="147"/>
                  <a:pt x="20" y="147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38" y="147"/>
                  <a:pt x="147" y="138"/>
                  <a:pt x="147" y="127"/>
                </a:cubicBezTo>
                <a:cubicBezTo>
                  <a:pt x="147" y="53"/>
                  <a:pt x="147" y="53"/>
                  <a:pt x="147" y="53"/>
                </a:cubicBezTo>
                <a:cubicBezTo>
                  <a:pt x="147" y="52"/>
                  <a:pt x="145" y="50"/>
                  <a:pt x="143" y="50"/>
                </a:cubicBezTo>
                <a:close/>
                <a:moveTo>
                  <a:pt x="37" y="110"/>
                </a:moveTo>
                <a:cubicBezTo>
                  <a:pt x="65" y="105"/>
                  <a:pt x="65" y="105"/>
                  <a:pt x="65" y="105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5" y="25"/>
                  <a:pt x="147" y="21"/>
                  <a:pt x="147" y="17"/>
                </a:cubicBezTo>
                <a:cubicBezTo>
                  <a:pt x="147" y="7"/>
                  <a:pt x="139" y="0"/>
                  <a:pt x="130" y="0"/>
                </a:cubicBezTo>
                <a:cubicBezTo>
                  <a:pt x="125" y="0"/>
                  <a:pt x="121" y="2"/>
                  <a:pt x="118" y="5"/>
                </a:cubicBezTo>
                <a:cubicBezTo>
                  <a:pt x="41" y="82"/>
                  <a:pt x="41" y="82"/>
                  <a:pt x="41" y="82"/>
                </a:cubicBezTo>
                <a:lnTo>
                  <a:pt x="37" y="110"/>
                </a:lnTo>
                <a:close/>
                <a:moveTo>
                  <a:pt x="123" y="10"/>
                </a:moveTo>
                <a:cubicBezTo>
                  <a:pt x="125" y="8"/>
                  <a:pt x="127" y="7"/>
                  <a:pt x="130" y="7"/>
                </a:cubicBezTo>
                <a:cubicBezTo>
                  <a:pt x="136" y="7"/>
                  <a:pt x="140" y="11"/>
                  <a:pt x="140" y="17"/>
                </a:cubicBezTo>
                <a:cubicBezTo>
                  <a:pt x="140" y="19"/>
                  <a:pt x="139" y="22"/>
                  <a:pt x="137" y="24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19" y="14"/>
                  <a:pt x="119" y="14"/>
                  <a:pt x="119" y="14"/>
                </a:cubicBezTo>
                <a:lnTo>
                  <a:pt x="123" y="10"/>
                </a:lnTo>
                <a:close/>
                <a:moveTo>
                  <a:pt x="114" y="19"/>
                </a:moveTo>
                <a:cubicBezTo>
                  <a:pt x="128" y="33"/>
                  <a:pt x="128" y="33"/>
                  <a:pt x="128" y="33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80"/>
                  <a:pt x="67" y="80"/>
                  <a:pt x="67" y="80"/>
                </a:cubicBezTo>
                <a:cubicBezTo>
                  <a:pt x="52" y="80"/>
                  <a:pt x="52" y="80"/>
                  <a:pt x="52" y="80"/>
                </a:cubicBezTo>
                <a:lnTo>
                  <a:pt x="114" y="19"/>
                </a:lnTo>
                <a:close/>
                <a:moveTo>
                  <a:pt x="47" y="87"/>
                </a:moveTo>
                <a:cubicBezTo>
                  <a:pt x="60" y="87"/>
                  <a:pt x="60" y="87"/>
                  <a:pt x="60" y="87"/>
                </a:cubicBezTo>
                <a:cubicBezTo>
                  <a:pt x="60" y="99"/>
                  <a:pt x="60" y="99"/>
                  <a:pt x="60" y="99"/>
                </a:cubicBezTo>
                <a:cubicBezTo>
                  <a:pt x="45" y="102"/>
                  <a:pt x="45" y="102"/>
                  <a:pt x="45" y="102"/>
                </a:cubicBezTo>
                <a:lnTo>
                  <a:pt x="47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+mj-lt"/>
            </a:endParaRPr>
          </a:p>
        </p:txBody>
      </p:sp>
      <p:sp>
        <p:nvSpPr>
          <p:cNvPr id="4" name="Овал 13"/>
          <p:cNvSpPr/>
          <p:nvPr/>
        </p:nvSpPr>
        <p:spPr>
          <a:xfrm>
            <a:off x="6441439" y="4594941"/>
            <a:ext cx="1114908" cy="1114908"/>
          </a:xfrm>
          <a:prstGeom prst="ellipse">
            <a:avLst/>
          </a:prstGeom>
          <a:solidFill>
            <a:schemeClr val="accent2"/>
          </a:solidFill>
          <a:ln w="19050">
            <a:noFill/>
          </a:ln>
          <a:effectLst>
            <a:outerShdw blurRad="292100" dist="127000" dir="5400000" algn="ctr" rotWithShape="0">
              <a:schemeClr val="bg1">
                <a:lumMod val="65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50" dirty="0">
              <a:latin typeface="+mj-lt"/>
            </a:endParaRPr>
          </a:p>
        </p:txBody>
      </p:sp>
      <p:sp>
        <p:nvSpPr>
          <p:cNvPr id="5" name="Freeform 157"/>
          <p:cNvSpPr>
            <a:spLocks noEditPoints="1"/>
          </p:cNvSpPr>
          <p:nvPr/>
        </p:nvSpPr>
        <p:spPr bwMode="auto">
          <a:xfrm>
            <a:off x="6722668" y="4876170"/>
            <a:ext cx="552450" cy="552450"/>
          </a:xfrm>
          <a:custGeom>
            <a:avLst/>
            <a:gdLst>
              <a:gd name="T0" fmla="*/ 143 w 147"/>
              <a:gd name="T1" fmla="*/ 50 h 147"/>
              <a:gd name="T2" fmla="*/ 140 w 147"/>
              <a:gd name="T3" fmla="*/ 53 h 147"/>
              <a:gd name="T4" fmla="*/ 140 w 147"/>
              <a:gd name="T5" fmla="*/ 127 h 147"/>
              <a:gd name="T6" fmla="*/ 127 w 147"/>
              <a:gd name="T7" fmla="*/ 140 h 147"/>
              <a:gd name="T8" fmla="*/ 20 w 147"/>
              <a:gd name="T9" fmla="*/ 140 h 147"/>
              <a:gd name="T10" fmla="*/ 6 w 147"/>
              <a:gd name="T11" fmla="*/ 127 h 147"/>
              <a:gd name="T12" fmla="*/ 6 w 147"/>
              <a:gd name="T13" fmla="*/ 20 h 147"/>
              <a:gd name="T14" fmla="*/ 20 w 147"/>
              <a:gd name="T15" fmla="*/ 7 h 147"/>
              <a:gd name="T16" fmla="*/ 93 w 147"/>
              <a:gd name="T17" fmla="*/ 7 h 147"/>
              <a:gd name="T18" fmla="*/ 97 w 147"/>
              <a:gd name="T19" fmla="*/ 3 h 147"/>
              <a:gd name="T20" fmla="*/ 93 w 147"/>
              <a:gd name="T21" fmla="*/ 0 h 147"/>
              <a:gd name="T22" fmla="*/ 20 w 147"/>
              <a:gd name="T23" fmla="*/ 0 h 147"/>
              <a:gd name="T24" fmla="*/ 0 w 147"/>
              <a:gd name="T25" fmla="*/ 20 h 147"/>
              <a:gd name="T26" fmla="*/ 0 w 147"/>
              <a:gd name="T27" fmla="*/ 127 h 147"/>
              <a:gd name="T28" fmla="*/ 20 w 147"/>
              <a:gd name="T29" fmla="*/ 147 h 147"/>
              <a:gd name="T30" fmla="*/ 127 w 147"/>
              <a:gd name="T31" fmla="*/ 147 h 147"/>
              <a:gd name="T32" fmla="*/ 147 w 147"/>
              <a:gd name="T33" fmla="*/ 127 h 147"/>
              <a:gd name="T34" fmla="*/ 147 w 147"/>
              <a:gd name="T35" fmla="*/ 53 h 147"/>
              <a:gd name="T36" fmla="*/ 143 w 147"/>
              <a:gd name="T37" fmla="*/ 50 h 147"/>
              <a:gd name="T38" fmla="*/ 37 w 147"/>
              <a:gd name="T39" fmla="*/ 110 h 147"/>
              <a:gd name="T40" fmla="*/ 65 w 147"/>
              <a:gd name="T41" fmla="*/ 105 h 147"/>
              <a:gd name="T42" fmla="*/ 142 w 147"/>
              <a:gd name="T43" fmla="*/ 28 h 147"/>
              <a:gd name="T44" fmla="*/ 147 w 147"/>
              <a:gd name="T45" fmla="*/ 17 h 147"/>
              <a:gd name="T46" fmla="*/ 130 w 147"/>
              <a:gd name="T47" fmla="*/ 0 h 147"/>
              <a:gd name="T48" fmla="*/ 118 w 147"/>
              <a:gd name="T49" fmla="*/ 5 h 147"/>
              <a:gd name="T50" fmla="*/ 41 w 147"/>
              <a:gd name="T51" fmla="*/ 82 h 147"/>
              <a:gd name="T52" fmla="*/ 37 w 147"/>
              <a:gd name="T53" fmla="*/ 110 h 147"/>
              <a:gd name="T54" fmla="*/ 123 w 147"/>
              <a:gd name="T55" fmla="*/ 10 h 147"/>
              <a:gd name="T56" fmla="*/ 130 w 147"/>
              <a:gd name="T57" fmla="*/ 7 h 147"/>
              <a:gd name="T58" fmla="*/ 140 w 147"/>
              <a:gd name="T59" fmla="*/ 17 h 147"/>
              <a:gd name="T60" fmla="*/ 137 w 147"/>
              <a:gd name="T61" fmla="*/ 24 h 147"/>
              <a:gd name="T62" fmla="*/ 133 w 147"/>
              <a:gd name="T63" fmla="*/ 28 h 147"/>
              <a:gd name="T64" fmla="*/ 119 w 147"/>
              <a:gd name="T65" fmla="*/ 14 h 147"/>
              <a:gd name="T66" fmla="*/ 123 w 147"/>
              <a:gd name="T67" fmla="*/ 10 h 147"/>
              <a:gd name="T68" fmla="*/ 114 w 147"/>
              <a:gd name="T69" fmla="*/ 19 h 147"/>
              <a:gd name="T70" fmla="*/ 128 w 147"/>
              <a:gd name="T71" fmla="*/ 33 h 147"/>
              <a:gd name="T72" fmla="*/ 67 w 147"/>
              <a:gd name="T73" fmla="*/ 94 h 147"/>
              <a:gd name="T74" fmla="*/ 67 w 147"/>
              <a:gd name="T75" fmla="*/ 80 h 147"/>
              <a:gd name="T76" fmla="*/ 52 w 147"/>
              <a:gd name="T77" fmla="*/ 80 h 147"/>
              <a:gd name="T78" fmla="*/ 114 w 147"/>
              <a:gd name="T79" fmla="*/ 19 h 147"/>
              <a:gd name="T80" fmla="*/ 47 w 147"/>
              <a:gd name="T81" fmla="*/ 87 h 147"/>
              <a:gd name="T82" fmla="*/ 60 w 147"/>
              <a:gd name="T83" fmla="*/ 87 h 147"/>
              <a:gd name="T84" fmla="*/ 60 w 147"/>
              <a:gd name="T85" fmla="*/ 99 h 147"/>
              <a:gd name="T86" fmla="*/ 45 w 147"/>
              <a:gd name="T87" fmla="*/ 102 h 147"/>
              <a:gd name="T88" fmla="*/ 47 w 147"/>
              <a:gd name="T89" fmla="*/ 8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7" h="147">
                <a:moveTo>
                  <a:pt x="143" y="50"/>
                </a:moveTo>
                <a:cubicBezTo>
                  <a:pt x="142" y="50"/>
                  <a:pt x="140" y="52"/>
                  <a:pt x="140" y="53"/>
                </a:cubicBezTo>
                <a:cubicBezTo>
                  <a:pt x="140" y="127"/>
                  <a:pt x="140" y="127"/>
                  <a:pt x="140" y="127"/>
                </a:cubicBezTo>
                <a:cubicBezTo>
                  <a:pt x="140" y="134"/>
                  <a:pt x="134" y="140"/>
                  <a:pt x="127" y="140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12" y="140"/>
                  <a:pt x="6" y="134"/>
                  <a:pt x="6" y="127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3"/>
                  <a:pt x="12" y="7"/>
                  <a:pt x="20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7"/>
                  <a:pt x="97" y="5"/>
                  <a:pt x="97" y="3"/>
                </a:cubicBezTo>
                <a:cubicBezTo>
                  <a:pt x="97" y="1"/>
                  <a:pt x="95" y="0"/>
                  <a:pt x="93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8"/>
                  <a:pt x="9" y="147"/>
                  <a:pt x="20" y="147"/>
                </a:cubicBezTo>
                <a:cubicBezTo>
                  <a:pt x="127" y="147"/>
                  <a:pt x="127" y="147"/>
                  <a:pt x="127" y="147"/>
                </a:cubicBezTo>
                <a:cubicBezTo>
                  <a:pt x="138" y="147"/>
                  <a:pt x="147" y="138"/>
                  <a:pt x="147" y="127"/>
                </a:cubicBezTo>
                <a:cubicBezTo>
                  <a:pt x="147" y="53"/>
                  <a:pt x="147" y="53"/>
                  <a:pt x="147" y="53"/>
                </a:cubicBezTo>
                <a:cubicBezTo>
                  <a:pt x="147" y="52"/>
                  <a:pt x="145" y="50"/>
                  <a:pt x="143" y="50"/>
                </a:cubicBezTo>
                <a:close/>
                <a:moveTo>
                  <a:pt x="37" y="110"/>
                </a:moveTo>
                <a:cubicBezTo>
                  <a:pt x="65" y="105"/>
                  <a:pt x="65" y="105"/>
                  <a:pt x="65" y="105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5" y="25"/>
                  <a:pt x="147" y="21"/>
                  <a:pt x="147" y="17"/>
                </a:cubicBezTo>
                <a:cubicBezTo>
                  <a:pt x="147" y="7"/>
                  <a:pt x="139" y="0"/>
                  <a:pt x="130" y="0"/>
                </a:cubicBezTo>
                <a:cubicBezTo>
                  <a:pt x="125" y="0"/>
                  <a:pt x="121" y="2"/>
                  <a:pt x="118" y="5"/>
                </a:cubicBezTo>
                <a:cubicBezTo>
                  <a:pt x="41" y="82"/>
                  <a:pt x="41" y="82"/>
                  <a:pt x="41" y="82"/>
                </a:cubicBezTo>
                <a:lnTo>
                  <a:pt x="37" y="110"/>
                </a:lnTo>
                <a:close/>
                <a:moveTo>
                  <a:pt x="123" y="10"/>
                </a:moveTo>
                <a:cubicBezTo>
                  <a:pt x="125" y="8"/>
                  <a:pt x="127" y="7"/>
                  <a:pt x="130" y="7"/>
                </a:cubicBezTo>
                <a:cubicBezTo>
                  <a:pt x="136" y="7"/>
                  <a:pt x="140" y="11"/>
                  <a:pt x="140" y="17"/>
                </a:cubicBezTo>
                <a:cubicBezTo>
                  <a:pt x="140" y="19"/>
                  <a:pt x="139" y="22"/>
                  <a:pt x="137" y="24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19" y="14"/>
                  <a:pt x="119" y="14"/>
                  <a:pt x="119" y="14"/>
                </a:cubicBezTo>
                <a:lnTo>
                  <a:pt x="123" y="10"/>
                </a:lnTo>
                <a:close/>
                <a:moveTo>
                  <a:pt x="114" y="19"/>
                </a:moveTo>
                <a:cubicBezTo>
                  <a:pt x="128" y="33"/>
                  <a:pt x="128" y="33"/>
                  <a:pt x="128" y="33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80"/>
                  <a:pt x="67" y="80"/>
                  <a:pt x="67" y="80"/>
                </a:cubicBezTo>
                <a:cubicBezTo>
                  <a:pt x="52" y="80"/>
                  <a:pt x="52" y="80"/>
                  <a:pt x="52" y="80"/>
                </a:cubicBezTo>
                <a:lnTo>
                  <a:pt x="114" y="19"/>
                </a:lnTo>
                <a:close/>
                <a:moveTo>
                  <a:pt x="47" y="87"/>
                </a:moveTo>
                <a:cubicBezTo>
                  <a:pt x="60" y="87"/>
                  <a:pt x="60" y="87"/>
                  <a:pt x="60" y="87"/>
                </a:cubicBezTo>
                <a:cubicBezTo>
                  <a:pt x="60" y="99"/>
                  <a:pt x="60" y="99"/>
                  <a:pt x="60" y="99"/>
                </a:cubicBezTo>
                <a:cubicBezTo>
                  <a:pt x="45" y="102"/>
                  <a:pt x="45" y="102"/>
                  <a:pt x="45" y="102"/>
                </a:cubicBezTo>
                <a:lnTo>
                  <a:pt x="47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latin typeface="+mj-lt"/>
            </a:endParaRPr>
          </a:p>
        </p:txBody>
      </p:sp>
      <p:graphicFrame>
        <p:nvGraphicFramePr>
          <p:cNvPr id="6" name="Chart 23"/>
          <p:cNvGraphicFramePr/>
          <p:nvPr/>
        </p:nvGraphicFramePr>
        <p:xfrm>
          <a:off x="1190349" y="1877831"/>
          <a:ext cx="9811302" cy="2319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矩形 6"/>
          <p:cNvSpPr/>
          <p:nvPr/>
        </p:nvSpPr>
        <p:spPr>
          <a:xfrm>
            <a:off x="2191874" y="5040911"/>
            <a:ext cx="3558688" cy="57790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1874" y="4690696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7576" y="5040911"/>
            <a:ext cx="3558688" cy="577907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7576" y="4690696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2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15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15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54;p31"/>
          <p:cNvSpPr/>
          <p:nvPr/>
        </p:nvSpPr>
        <p:spPr>
          <a:xfrm>
            <a:off x="7677436" y="1672806"/>
            <a:ext cx="2970390" cy="2258459"/>
          </a:xfrm>
          <a:custGeom>
            <a:avLst/>
            <a:gdLst/>
            <a:ahLst/>
            <a:cxnLst/>
            <a:rect l="l" t="t" r="r" b="b"/>
            <a:pathLst>
              <a:path w="4550149" h="3415326" extrusionOk="0">
                <a:moveTo>
                  <a:pt x="0" y="0"/>
                </a:moveTo>
                <a:lnTo>
                  <a:pt x="4550149" y="0"/>
                </a:lnTo>
                <a:lnTo>
                  <a:pt x="4550149" y="3415326"/>
                </a:lnTo>
                <a:lnTo>
                  <a:pt x="0" y="3415326"/>
                </a:lnTo>
                <a:close/>
              </a:path>
            </a:pathLst>
          </a:custGeom>
          <a:blipFill>
            <a:blip r:embed="rId1"/>
            <a:stretch>
              <a:fillRect t="-7569" b="-7569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Google Shape;254;p31"/>
          <p:cNvSpPr/>
          <p:nvPr/>
        </p:nvSpPr>
        <p:spPr>
          <a:xfrm>
            <a:off x="4365146" y="1672806"/>
            <a:ext cx="2970390" cy="2258459"/>
          </a:xfrm>
          <a:custGeom>
            <a:avLst/>
            <a:gdLst/>
            <a:ahLst/>
            <a:cxnLst/>
            <a:rect l="l" t="t" r="r" b="b"/>
            <a:pathLst>
              <a:path w="4550149" h="3415326" extrusionOk="0">
                <a:moveTo>
                  <a:pt x="0" y="0"/>
                </a:moveTo>
                <a:lnTo>
                  <a:pt x="4550149" y="0"/>
                </a:lnTo>
                <a:lnTo>
                  <a:pt x="4550149" y="3415326"/>
                </a:lnTo>
                <a:lnTo>
                  <a:pt x="0" y="3415326"/>
                </a:lnTo>
                <a:close/>
              </a:path>
            </a:pathLst>
          </a:custGeom>
          <a:blipFill>
            <a:blip r:embed="rId2"/>
            <a:stretch>
              <a:fillRect l="-7024" r="-7024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Google Shape;254;p31"/>
          <p:cNvSpPr/>
          <p:nvPr/>
        </p:nvSpPr>
        <p:spPr>
          <a:xfrm>
            <a:off x="4365146" y="4231051"/>
            <a:ext cx="2970390" cy="2258459"/>
          </a:xfrm>
          <a:custGeom>
            <a:avLst/>
            <a:gdLst/>
            <a:ahLst/>
            <a:cxnLst/>
            <a:rect l="l" t="t" r="r" b="b"/>
            <a:pathLst>
              <a:path w="4550149" h="3415326" extrusionOk="0">
                <a:moveTo>
                  <a:pt x="0" y="0"/>
                </a:moveTo>
                <a:lnTo>
                  <a:pt x="4550149" y="0"/>
                </a:lnTo>
                <a:lnTo>
                  <a:pt x="4550149" y="3415326"/>
                </a:lnTo>
                <a:lnTo>
                  <a:pt x="0" y="3415326"/>
                </a:lnTo>
                <a:close/>
              </a:path>
            </a:pathLst>
          </a:custGeom>
          <a:blipFill>
            <a:blip r:embed="rId3"/>
            <a:stretch>
              <a:fillRect l="-7024" r="-7024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" name="Rectangle 16"/>
          <p:cNvSpPr/>
          <p:nvPr/>
        </p:nvSpPr>
        <p:spPr>
          <a:xfrm>
            <a:off x="9348715" y="0"/>
            <a:ext cx="2142700" cy="272955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21"/>
          <p:cNvSpPr/>
          <p:nvPr/>
        </p:nvSpPr>
        <p:spPr>
          <a:xfrm>
            <a:off x="9216788" y="3521368"/>
            <a:ext cx="2975212" cy="1419367"/>
          </a:xfrm>
          <a:prstGeom prst="rect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itle 3"/>
          <p:cNvSpPr txBox="1"/>
          <p:nvPr/>
        </p:nvSpPr>
        <p:spPr>
          <a:xfrm>
            <a:off x="9706090" y="3819845"/>
            <a:ext cx="1336517" cy="372196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Open Sans" pitchFamily="34" charset="0"/>
              </a:rPr>
              <a:t>09:10 </a:t>
            </a:r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Open Sans" pitchFamily="34" charset="0"/>
              </a:rPr>
              <a:t>–</a:t>
            </a:r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Open Sans" pitchFamily="34" charset="0"/>
              </a:rPr>
              <a:t> 09:30</a:t>
            </a:r>
            <a:endParaRPr lang="en-US" sz="1400" b="1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Open Sans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70942" y="4118894"/>
            <a:ext cx="2468389" cy="578292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9" name="Cross 10"/>
          <p:cNvSpPr/>
          <p:nvPr/>
        </p:nvSpPr>
        <p:spPr>
          <a:xfrm>
            <a:off x="3538445" y="2046495"/>
            <a:ext cx="352566" cy="352566"/>
          </a:xfrm>
          <a:prstGeom prst="plus">
            <a:avLst>
              <a:gd name="adj" fmla="val 4515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7"/>
          <p:cNvSpPr txBox="1"/>
          <p:nvPr/>
        </p:nvSpPr>
        <p:spPr>
          <a:xfrm>
            <a:off x="531074" y="2351882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在这添加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Google Shape;86;p19"/>
          <p:cNvSpPr txBox="1"/>
          <p:nvPr/>
        </p:nvSpPr>
        <p:spPr>
          <a:xfrm>
            <a:off x="531074" y="1950994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>
                  <a:lumMod val="50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555695" y="3819845"/>
            <a:ext cx="3414670" cy="135394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14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760" y="999651"/>
            <a:ext cx="2603500" cy="48967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360" y="999651"/>
            <a:ext cx="2603500" cy="48967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10147" y="3748722"/>
            <a:ext cx="1973942" cy="197394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3689" y="3748722"/>
            <a:ext cx="1973942" cy="197394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hape 2618"/>
          <p:cNvSpPr/>
          <p:nvPr/>
        </p:nvSpPr>
        <p:spPr>
          <a:xfrm>
            <a:off x="1709167" y="4069997"/>
            <a:ext cx="370406" cy="3704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13" name="Shape 2629"/>
          <p:cNvSpPr/>
          <p:nvPr/>
        </p:nvSpPr>
        <p:spPr>
          <a:xfrm>
            <a:off x="4297362" y="4072043"/>
            <a:ext cx="370545" cy="370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15" name="Picture Placeholder 1"/>
          <p:cNvSpPr txBox="1"/>
          <p:nvPr/>
        </p:nvSpPr>
        <p:spPr>
          <a:xfrm>
            <a:off x="6440064" y="1199284"/>
            <a:ext cx="2088091" cy="4459431"/>
          </a:xfrm>
          <a:custGeom>
            <a:avLst/>
            <a:gdLst>
              <a:gd name="connsiteX0" fmla="*/ 240940 w 2100795"/>
              <a:gd name="connsiteY0" fmla="*/ 0 h 4486562"/>
              <a:gd name="connsiteX1" fmla="*/ 474585 w 2100795"/>
              <a:gd name="connsiteY1" fmla="*/ 0 h 4486562"/>
              <a:gd name="connsiteX2" fmla="*/ 474585 w 2100795"/>
              <a:gd name="connsiteY2" fmla="*/ 32273 h 4486562"/>
              <a:gd name="connsiteX3" fmla="*/ 609218 w 2100795"/>
              <a:gd name="connsiteY3" fmla="*/ 166979 h 4486562"/>
              <a:gd name="connsiteX4" fmla="*/ 1497379 w 2100795"/>
              <a:gd name="connsiteY4" fmla="*/ 166979 h 4486562"/>
              <a:gd name="connsiteX5" fmla="*/ 1632012 w 2100795"/>
              <a:gd name="connsiteY5" fmla="*/ 32273 h 4486562"/>
              <a:gd name="connsiteX6" fmla="*/ 1632012 w 2100795"/>
              <a:gd name="connsiteY6" fmla="*/ 0 h 4486562"/>
              <a:gd name="connsiteX7" fmla="*/ 1859855 w 2100795"/>
              <a:gd name="connsiteY7" fmla="*/ 0 h 4486562"/>
              <a:gd name="connsiteX8" fmla="*/ 2100795 w 2100795"/>
              <a:gd name="connsiteY8" fmla="*/ 241069 h 4486562"/>
              <a:gd name="connsiteX9" fmla="*/ 2100795 w 2100795"/>
              <a:gd name="connsiteY9" fmla="*/ 4245494 h 4486562"/>
              <a:gd name="connsiteX10" fmla="*/ 1859855 w 2100795"/>
              <a:gd name="connsiteY10" fmla="*/ 4486562 h 4486562"/>
              <a:gd name="connsiteX11" fmla="*/ 240940 w 2100795"/>
              <a:gd name="connsiteY11" fmla="*/ 4486562 h 4486562"/>
              <a:gd name="connsiteX12" fmla="*/ 0 w 2100795"/>
              <a:gd name="connsiteY12" fmla="*/ 4245494 h 4486562"/>
              <a:gd name="connsiteX13" fmla="*/ 0 w 2100795"/>
              <a:gd name="connsiteY13" fmla="*/ 241069 h 4486562"/>
              <a:gd name="connsiteX14" fmla="*/ 240940 w 2100795"/>
              <a:gd name="connsiteY14" fmla="*/ 0 h 448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00795" h="4486562">
                <a:moveTo>
                  <a:pt x="240940" y="0"/>
                </a:moveTo>
                <a:lnTo>
                  <a:pt x="474585" y="0"/>
                </a:lnTo>
                <a:lnTo>
                  <a:pt x="474585" y="32273"/>
                </a:lnTo>
                <a:cubicBezTo>
                  <a:pt x="474585" y="106670"/>
                  <a:pt x="534864" y="166979"/>
                  <a:pt x="609218" y="166979"/>
                </a:cubicBezTo>
                <a:lnTo>
                  <a:pt x="1497379" y="166979"/>
                </a:lnTo>
                <a:cubicBezTo>
                  <a:pt x="1571735" y="166979"/>
                  <a:pt x="1632012" y="106670"/>
                  <a:pt x="1632012" y="32273"/>
                </a:cubicBezTo>
                <a:lnTo>
                  <a:pt x="1632012" y="0"/>
                </a:lnTo>
                <a:lnTo>
                  <a:pt x="1859855" y="0"/>
                </a:lnTo>
                <a:cubicBezTo>
                  <a:pt x="1992924" y="0"/>
                  <a:pt x="2100795" y="107930"/>
                  <a:pt x="2100795" y="241069"/>
                </a:cubicBezTo>
                <a:lnTo>
                  <a:pt x="2100795" y="4245494"/>
                </a:lnTo>
                <a:cubicBezTo>
                  <a:pt x="2100795" y="4378633"/>
                  <a:pt x="1992924" y="4486562"/>
                  <a:pt x="1859855" y="4486562"/>
                </a:cubicBezTo>
                <a:lnTo>
                  <a:pt x="240940" y="4486562"/>
                </a:lnTo>
                <a:cubicBezTo>
                  <a:pt x="107872" y="4486562"/>
                  <a:pt x="0" y="4378633"/>
                  <a:pt x="0" y="4245494"/>
                </a:cubicBezTo>
                <a:lnTo>
                  <a:pt x="0" y="241069"/>
                </a:lnTo>
                <a:cubicBezTo>
                  <a:pt x="0" y="107930"/>
                  <a:pt x="107872" y="0"/>
                  <a:pt x="240940" y="0"/>
                </a:cubicBezTo>
                <a:close/>
              </a:path>
            </a:pathLst>
          </a:custGeom>
          <a:blipFill>
            <a:blip r:embed="rId2"/>
            <a:stretch>
              <a:fillRect l="-101133" r="-101133"/>
            </a:stretch>
          </a:blipFill>
        </p:spPr>
      </p:sp>
      <p:sp>
        <p:nvSpPr>
          <p:cNvPr id="16" name="Picture Placeholder 2"/>
          <p:cNvSpPr txBox="1"/>
          <p:nvPr/>
        </p:nvSpPr>
        <p:spPr>
          <a:xfrm>
            <a:off x="9259464" y="1199284"/>
            <a:ext cx="2088091" cy="4459431"/>
          </a:xfrm>
          <a:custGeom>
            <a:avLst/>
            <a:gdLst>
              <a:gd name="connsiteX0" fmla="*/ 240940 w 2100795"/>
              <a:gd name="connsiteY0" fmla="*/ 0 h 4486562"/>
              <a:gd name="connsiteX1" fmla="*/ 474585 w 2100795"/>
              <a:gd name="connsiteY1" fmla="*/ 0 h 4486562"/>
              <a:gd name="connsiteX2" fmla="*/ 474585 w 2100795"/>
              <a:gd name="connsiteY2" fmla="*/ 32273 h 4486562"/>
              <a:gd name="connsiteX3" fmla="*/ 609218 w 2100795"/>
              <a:gd name="connsiteY3" fmla="*/ 166979 h 4486562"/>
              <a:gd name="connsiteX4" fmla="*/ 1497379 w 2100795"/>
              <a:gd name="connsiteY4" fmla="*/ 166979 h 4486562"/>
              <a:gd name="connsiteX5" fmla="*/ 1632012 w 2100795"/>
              <a:gd name="connsiteY5" fmla="*/ 32273 h 4486562"/>
              <a:gd name="connsiteX6" fmla="*/ 1632012 w 2100795"/>
              <a:gd name="connsiteY6" fmla="*/ 0 h 4486562"/>
              <a:gd name="connsiteX7" fmla="*/ 1859855 w 2100795"/>
              <a:gd name="connsiteY7" fmla="*/ 0 h 4486562"/>
              <a:gd name="connsiteX8" fmla="*/ 2100795 w 2100795"/>
              <a:gd name="connsiteY8" fmla="*/ 241069 h 4486562"/>
              <a:gd name="connsiteX9" fmla="*/ 2100795 w 2100795"/>
              <a:gd name="connsiteY9" fmla="*/ 4245494 h 4486562"/>
              <a:gd name="connsiteX10" fmla="*/ 1859855 w 2100795"/>
              <a:gd name="connsiteY10" fmla="*/ 4486562 h 4486562"/>
              <a:gd name="connsiteX11" fmla="*/ 240940 w 2100795"/>
              <a:gd name="connsiteY11" fmla="*/ 4486562 h 4486562"/>
              <a:gd name="connsiteX12" fmla="*/ 0 w 2100795"/>
              <a:gd name="connsiteY12" fmla="*/ 4245494 h 4486562"/>
              <a:gd name="connsiteX13" fmla="*/ 0 w 2100795"/>
              <a:gd name="connsiteY13" fmla="*/ 241069 h 4486562"/>
              <a:gd name="connsiteX14" fmla="*/ 240940 w 2100795"/>
              <a:gd name="connsiteY14" fmla="*/ 0 h 448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00795" h="4486562">
                <a:moveTo>
                  <a:pt x="240940" y="0"/>
                </a:moveTo>
                <a:lnTo>
                  <a:pt x="474585" y="0"/>
                </a:lnTo>
                <a:lnTo>
                  <a:pt x="474585" y="32273"/>
                </a:lnTo>
                <a:cubicBezTo>
                  <a:pt x="474585" y="106670"/>
                  <a:pt x="534864" y="166979"/>
                  <a:pt x="609218" y="166979"/>
                </a:cubicBezTo>
                <a:lnTo>
                  <a:pt x="1497379" y="166979"/>
                </a:lnTo>
                <a:cubicBezTo>
                  <a:pt x="1571735" y="166979"/>
                  <a:pt x="1632012" y="106670"/>
                  <a:pt x="1632012" y="32273"/>
                </a:cubicBezTo>
                <a:lnTo>
                  <a:pt x="1632012" y="0"/>
                </a:lnTo>
                <a:lnTo>
                  <a:pt x="1859855" y="0"/>
                </a:lnTo>
                <a:cubicBezTo>
                  <a:pt x="1992924" y="0"/>
                  <a:pt x="2100795" y="107930"/>
                  <a:pt x="2100795" y="241069"/>
                </a:cubicBezTo>
                <a:lnTo>
                  <a:pt x="2100795" y="4245494"/>
                </a:lnTo>
                <a:cubicBezTo>
                  <a:pt x="2100795" y="4378633"/>
                  <a:pt x="1992924" y="4486562"/>
                  <a:pt x="1859855" y="4486562"/>
                </a:cubicBezTo>
                <a:lnTo>
                  <a:pt x="240940" y="4486562"/>
                </a:lnTo>
                <a:cubicBezTo>
                  <a:pt x="107872" y="4486562"/>
                  <a:pt x="0" y="4378633"/>
                  <a:pt x="0" y="4245494"/>
                </a:cubicBezTo>
                <a:lnTo>
                  <a:pt x="0" y="241069"/>
                </a:lnTo>
                <a:cubicBezTo>
                  <a:pt x="0" y="107930"/>
                  <a:pt x="107872" y="0"/>
                  <a:pt x="240940" y="0"/>
                </a:cubicBezTo>
                <a:close/>
              </a:path>
            </a:pathLst>
          </a:custGeom>
          <a:blipFill>
            <a:blip r:embed="rId3"/>
            <a:stretch>
              <a:fillRect l="-110174" r="-110174"/>
            </a:stretch>
          </a:blipFill>
        </p:spPr>
      </p:sp>
      <p:sp>
        <p:nvSpPr>
          <p:cNvPr id="17" name="Rectangle 29"/>
          <p:cNvSpPr/>
          <p:nvPr/>
        </p:nvSpPr>
        <p:spPr>
          <a:xfrm>
            <a:off x="881133" y="4926974"/>
            <a:ext cx="2009488" cy="57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8" name="Rectangle 30"/>
          <p:cNvSpPr/>
          <p:nvPr/>
        </p:nvSpPr>
        <p:spPr>
          <a:xfrm>
            <a:off x="1339603" y="458978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19" name="Rectangle 29"/>
          <p:cNvSpPr/>
          <p:nvPr/>
        </p:nvSpPr>
        <p:spPr>
          <a:xfrm>
            <a:off x="3485010" y="4926974"/>
            <a:ext cx="2009488" cy="57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请在此处添加具体内容，文字尽量言简意赅。</a:t>
            </a:r>
            <a:endParaRPr lang="zh-CN" altLang="en-US" sz="12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3943480" y="458978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779958" y="156960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22" name="Google Shape;86;p19"/>
          <p:cNvSpPr txBox="1"/>
          <p:nvPr/>
        </p:nvSpPr>
        <p:spPr>
          <a:xfrm>
            <a:off x="779958" y="1135336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779957" y="2410194"/>
            <a:ext cx="4687674" cy="890805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25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"/>
          <p:cNvCxnSpPr/>
          <p:nvPr/>
        </p:nvCxnSpPr>
        <p:spPr>
          <a:xfrm>
            <a:off x="2571750" y="2936643"/>
            <a:ext cx="7643773" cy="0"/>
          </a:xfrm>
          <a:prstGeom prst="line">
            <a:avLst/>
          </a:prstGeom>
          <a:ln w="28575">
            <a:solidFill>
              <a:schemeClr val="tx1">
                <a:lumMod val="25000"/>
                <a:lumOff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3"/>
          <p:cNvSpPr/>
          <p:nvPr/>
        </p:nvSpPr>
        <p:spPr>
          <a:xfrm>
            <a:off x="1507137" y="2319868"/>
            <a:ext cx="1229194" cy="12291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4"/>
          <p:cNvSpPr/>
          <p:nvPr/>
        </p:nvSpPr>
        <p:spPr>
          <a:xfrm>
            <a:off x="3326433" y="2803848"/>
            <a:ext cx="240113" cy="2401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5"/>
          <p:cNvSpPr/>
          <p:nvPr/>
        </p:nvSpPr>
        <p:spPr>
          <a:xfrm>
            <a:off x="4156648" y="2319868"/>
            <a:ext cx="1229194" cy="1229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6"/>
          <p:cNvSpPr/>
          <p:nvPr/>
        </p:nvSpPr>
        <p:spPr>
          <a:xfrm>
            <a:off x="5975944" y="2803848"/>
            <a:ext cx="240113" cy="24011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7"/>
          <p:cNvSpPr/>
          <p:nvPr/>
        </p:nvSpPr>
        <p:spPr>
          <a:xfrm>
            <a:off x="6806159" y="2319868"/>
            <a:ext cx="1229194" cy="12291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8"/>
          <p:cNvSpPr/>
          <p:nvPr/>
        </p:nvSpPr>
        <p:spPr>
          <a:xfrm>
            <a:off x="8625455" y="2803848"/>
            <a:ext cx="240113" cy="240113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9"/>
          <p:cNvSpPr/>
          <p:nvPr/>
        </p:nvSpPr>
        <p:spPr>
          <a:xfrm>
            <a:off x="9455670" y="2319868"/>
            <a:ext cx="1229194" cy="1229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4579872" y="2742968"/>
            <a:ext cx="395287" cy="407988"/>
            <a:chOff x="2500313" y="3883026"/>
            <a:chExt cx="395287" cy="407988"/>
          </a:xfrm>
          <a:solidFill>
            <a:schemeClr val="bg2"/>
          </a:solidFill>
        </p:grpSpPr>
        <p:sp>
          <p:nvSpPr>
            <p:cNvPr id="11" name="Freeform 9"/>
            <p:cNvSpPr/>
            <p:nvPr/>
          </p:nvSpPr>
          <p:spPr bwMode="auto">
            <a:xfrm>
              <a:off x="2500313" y="4076701"/>
              <a:ext cx="261937" cy="214313"/>
            </a:xfrm>
            <a:custGeom>
              <a:avLst/>
              <a:gdLst>
                <a:gd name="T0" fmla="*/ 35 w 72"/>
                <a:gd name="T1" fmla="*/ 1 h 57"/>
                <a:gd name="T2" fmla="*/ 0 w 72"/>
                <a:gd name="T3" fmla="*/ 42 h 57"/>
                <a:gd name="T4" fmla="*/ 70 w 72"/>
                <a:gd name="T5" fmla="*/ 45 h 57"/>
                <a:gd name="T6" fmla="*/ 35 w 72"/>
                <a:gd name="T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57">
                  <a:moveTo>
                    <a:pt x="35" y="1"/>
                  </a:moveTo>
                  <a:cubicBezTo>
                    <a:pt x="2" y="0"/>
                    <a:pt x="0" y="42"/>
                    <a:pt x="0" y="42"/>
                  </a:cubicBezTo>
                  <a:cubicBezTo>
                    <a:pt x="20" y="57"/>
                    <a:pt x="70" y="45"/>
                    <a:pt x="70" y="45"/>
                  </a:cubicBezTo>
                  <a:cubicBezTo>
                    <a:pt x="71" y="44"/>
                    <a:pt x="72" y="2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2547938" y="3927476"/>
              <a:ext cx="147637" cy="138113"/>
            </a:xfrm>
            <a:custGeom>
              <a:avLst/>
              <a:gdLst>
                <a:gd name="T0" fmla="*/ 31 w 41"/>
                <a:gd name="T1" fmla="*/ 5 h 37"/>
                <a:gd name="T2" fmla="*/ 18 w 41"/>
                <a:gd name="T3" fmla="*/ 1 h 37"/>
                <a:gd name="T4" fmla="*/ 1 w 41"/>
                <a:gd name="T5" fmla="*/ 20 h 37"/>
                <a:gd name="T6" fmla="*/ 21 w 41"/>
                <a:gd name="T7" fmla="*/ 36 h 37"/>
                <a:gd name="T8" fmla="*/ 36 w 41"/>
                <a:gd name="T9" fmla="*/ 25 h 37"/>
                <a:gd name="T10" fmla="*/ 31 w 41"/>
                <a:gd name="T11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">
                  <a:moveTo>
                    <a:pt x="31" y="5"/>
                  </a:moveTo>
                  <a:cubicBezTo>
                    <a:pt x="28" y="2"/>
                    <a:pt x="23" y="0"/>
                    <a:pt x="18" y="1"/>
                  </a:cubicBezTo>
                  <a:cubicBezTo>
                    <a:pt x="8" y="2"/>
                    <a:pt x="0" y="10"/>
                    <a:pt x="1" y="20"/>
                  </a:cubicBezTo>
                  <a:cubicBezTo>
                    <a:pt x="2" y="30"/>
                    <a:pt x="11" y="37"/>
                    <a:pt x="21" y="36"/>
                  </a:cubicBezTo>
                  <a:cubicBezTo>
                    <a:pt x="28" y="35"/>
                    <a:pt x="34" y="31"/>
                    <a:pt x="36" y="25"/>
                  </a:cubicBezTo>
                  <a:cubicBezTo>
                    <a:pt x="41" y="13"/>
                    <a:pt x="32" y="4"/>
                    <a:pt x="3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2663825" y="3883026"/>
              <a:ext cx="231775" cy="193675"/>
            </a:xfrm>
            <a:custGeom>
              <a:avLst/>
              <a:gdLst>
                <a:gd name="T0" fmla="*/ 42 w 64"/>
                <a:gd name="T1" fmla="*/ 0 h 52"/>
                <a:gd name="T2" fmla="*/ 20 w 64"/>
                <a:gd name="T3" fmla="*/ 0 h 52"/>
                <a:gd name="T4" fmla="*/ 0 w 64"/>
                <a:gd name="T5" fmla="*/ 14 h 52"/>
                <a:gd name="T6" fmla="*/ 8 w 64"/>
                <a:gd name="T7" fmla="*/ 24 h 52"/>
                <a:gd name="T8" fmla="*/ 7 w 64"/>
                <a:gd name="T9" fmla="*/ 40 h 52"/>
                <a:gd name="T10" fmla="*/ 15 w 64"/>
                <a:gd name="T11" fmla="*/ 44 h 52"/>
                <a:gd name="T12" fmla="*/ 8 w 64"/>
                <a:gd name="T13" fmla="*/ 52 h 52"/>
                <a:gd name="T14" fmla="*/ 27 w 64"/>
                <a:gd name="T15" fmla="*/ 44 h 52"/>
                <a:gd name="T16" fmla="*/ 42 w 64"/>
                <a:gd name="T17" fmla="*/ 44 h 52"/>
                <a:gd name="T18" fmla="*/ 64 w 64"/>
                <a:gd name="T19" fmla="*/ 23 h 52"/>
                <a:gd name="T20" fmla="*/ 64 w 64"/>
                <a:gd name="T21" fmla="*/ 22 h 52"/>
                <a:gd name="T22" fmla="*/ 42 w 64"/>
                <a:gd name="T23" fmla="*/ 0 h 52"/>
                <a:gd name="T24" fmla="*/ 48 w 64"/>
                <a:gd name="T25" fmla="*/ 29 h 52"/>
                <a:gd name="T26" fmla="*/ 14 w 64"/>
                <a:gd name="T27" fmla="*/ 29 h 52"/>
                <a:gd name="T28" fmla="*/ 14 w 64"/>
                <a:gd name="T29" fmla="*/ 24 h 52"/>
                <a:gd name="T30" fmla="*/ 48 w 64"/>
                <a:gd name="T31" fmla="*/ 24 h 52"/>
                <a:gd name="T32" fmla="*/ 48 w 64"/>
                <a:gd name="T33" fmla="*/ 29 h 52"/>
                <a:gd name="T34" fmla="*/ 48 w 64"/>
                <a:gd name="T35" fmla="*/ 20 h 52"/>
                <a:gd name="T36" fmla="*/ 14 w 64"/>
                <a:gd name="T37" fmla="*/ 20 h 52"/>
                <a:gd name="T38" fmla="*/ 14 w 64"/>
                <a:gd name="T39" fmla="*/ 16 h 52"/>
                <a:gd name="T40" fmla="*/ 48 w 64"/>
                <a:gd name="T41" fmla="*/ 16 h 52"/>
                <a:gd name="T42" fmla="*/ 48 w 64"/>
                <a:gd name="T43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52">
                  <a:moveTo>
                    <a:pt x="4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1" y="0"/>
                    <a:pt x="4" y="6"/>
                    <a:pt x="0" y="14"/>
                  </a:cubicBezTo>
                  <a:cubicBezTo>
                    <a:pt x="2" y="15"/>
                    <a:pt x="7" y="18"/>
                    <a:pt x="8" y="24"/>
                  </a:cubicBezTo>
                  <a:cubicBezTo>
                    <a:pt x="10" y="29"/>
                    <a:pt x="10" y="35"/>
                    <a:pt x="7" y="40"/>
                  </a:cubicBezTo>
                  <a:cubicBezTo>
                    <a:pt x="9" y="42"/>
                    <a:pt x="11" y="43"/>
                    <a:pt x="15" y="44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54" y="44"/>
                    <a:pt x="64" y="35"/>
                    <a:pt x="64" y="2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0"/>
                    <a:pt x="54" y="0"/>
                    <a:pt x="42" y="0"/>
                  </a:cubicBezTo>
                  <a:close/>
                  <a:moveTo>
                    <a:pt x="48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29"/>
                  </a:lnTo>
                  <a:close/>
                  <a:moveTo>
                    <a:pt x="48" y="20"/>
                  </a:moveTo>
                  <a:cubicBezTo>
                    <a:pt x="14" y="20"/>
                    <a:pt x="14" y="20"/>
                    <a:pt x="14" y="2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8" y="16"/>
                    <a:pt x="48" y="16"/>
                    <a:pt x="48" y="16"/>
                  </a:cubicBezTo>
                  <a:lnTo>
                    <a:pt x="4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7204413" y="2748525"/>
            <a:ext cx="447675" cy="396875"/>
          </a:xfrm>
          <a:custGeom>
            <a:avLst/>
            <a:gdLst>
              <a:gd name="T0" fmla="*/ 2 w 123"/>
              <a:gd name="T1" fmla="*/ 52 h 106"/>
              <a:gd name="T2" fmla="*/ 23 w 123"/>
              <a:gd name="T3" fmla="*/ 65 h 106"/>
              <a:gd name="T4" fmla="*/ 36 w 123"/>
              <a:gd name="T5" fmla="*/ 66 h 106"/>
              <a:gd name="T6" fmla="*/ 38 w 123"/>
              <a:gd name="T7" fmla="*/ 80 h 106"/>
              <a:gd name="T8" fmla="*/ 42 w 123"/>
              <a:gd name="T9" fmla="*/ 96 h 106"/>
              <a:gd name="T10" fmla="*/ 54 w 123"/>
              <a:gd name="T11" fmla="*/ 104 h 106"/>
              <a:gd name="T12" fmla="*/ 66 w 123"/>
              <a:gd name="T13" fmla="*/ 92 h 106"/>
              <a:gd name="T14" fmla="*/ 60 w 123"/>
              <a:gd name="T15" fmla="*/ 66 h 106"/>
              <a:gd name="T16" fmla="*/ 80 w 123"/>
              <a:gd name="T17" fmla="*/ 72 h 106"/>
              <a:gd name="T18" fmla="*/ 100 w 123"/>
              <a:gd name="T19" fmla="*/ 80 h 106"/>
              <a:gd name="T20" fmla="*/ 110 w 123"/>
              <a:gd name="T21" fmla="*/ 13 h 106"/>
              <a:gd name="T22" fmla="*/ 85 w 123"/>
              <a:gd name="T23" fmla="*/ 13 h 106"/>
              <a:gd name="T24" fmla="*/ 21 w 123"/>
              <a:gd name="T25" fmla="*/ 22 h 106"/>
              <a:gd name="T26" fmla="*/ 1 w 123"/>
              <a:gd name="T27" fmla="*/ 39 h 106"/>
              <a:gd name="T28" fmla="*/ 2 w 123"/>
              <a:gd name="T29" fmla="*/ 52 h 106"/>
              <a:gd name="T30" fmla="*/ 86 w 123"/>
              <a:gd name="T31" fmla="*/ 33 h 106"/>
              <a:gd name="T32" fmla="*/ 97 w 123"/>
              <a:gd name="T33" fmla="*/ 14 h 106"/>
              <a:gd name="T34" fmla="*/ 112 w 123"/>
              <a:gd name="T35" fmla="*/ 43 h 106"/>
              <a:gd name="T36" fmla="*/ 95 w 123"/>
              <a:gd name="T37" fmla="*/ 73 h 106"/>
              <a:gd name="T38" fmla="*/ 86 w 123"/>
              <a:gd name="T39" fmla="*/ 55 h 106"/>
              <a:gd name="T40" fmla="*/ 99 w 123"/>
              <a:gd name="T41" fmla="*/ 42 h 106"/>
              <a:gd name="T42" fmla="*/ 86 w 123"/>
              <a:gd name="T43" fmla="*/ 3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3" h="106">
                <a:moveTo>
                  <a:pt x="2" y="52"/>
                </a:moveTo>
                <a:cubicBezTo>
                  <a:pt x="8" y="65"/>
                  <a:pt x="23" y="65"/>
                  <a:pt x="23" y="65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7" y="73"/>
                  <a:pt x="38" y="80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96"/>
                  <a:pt x="43" y="106"/>
                  <a:pt x="54" y="104"/>
                </a:cubicBezTo>
                <a:cubicBezTo>
                  <a:pt x="70" y="101"/>
                  <a:pt x="66" y="92"/>
                  <a:pt x="66" y="92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73" y="66"/>
                  <a:pt x="80" y="72"/>
                </a:cubicBezTo>
                <a:cubicBezTo>
                  <a:pt x="84" y="76"/>
                  <a:pt x="90" y="80"/>
                  <a:pt x="100" y="80"/>
                </a:cubicBezTo>
                <a:cubicBezTo>
                  <a:pt x="123" y="79"/>
                  <a:pt x="118" y="27"/>
                  <a:pt x="110" y="13"/>
                </a:cubicBezTo>
                <a:cubicBezTo>
                  <a:pt x="102" y="0"/>
                  <a:pt x="88" y="6"/>
                  <a:pt x="85" y="13"/>
                </a:cubicBezTo>
                <a:cubicBezTo>
                  <a:pt x="65" y="21"/>
                  <a:pt x="32" y="22"/>
                  <a:pt x="21" y="22"/>
                </a:cubicBezTo>
                <a:cubicBezTo>
                  <a:pt x="6" y="21"/>
                  <a:pt x="1" y="39"/>
                  <a:pt x="1" y="39"/>
                </a:cubicBezTo>
                <a:cubicBezTo>
                  <a:pt x="1" y="39"/>
                  <a:pt x="0" y="45"/>
                  <a:pt x="2" y="52"/>
                </a:cubicBezTo>
                <a:close/>
                <a:moveTo>
                  <a:pt x="86" y="33"/>
                </a:moveTo>
                <a:cubicBezTo>
                  <a:pt x="86" y="23"/>
                  <a:pt x="92" y="15"/>
                  <a:pt x="97" y="14"/>
                </a:cubicBezTo>
                <a:cubicBezTo>
                  <a:pt x="101" y="13"/>
                  <a:pt x="111" y="14"/>
                  <a:pt x="112" y="43"/>
                </a:cubicBezTo>
                <a:cubicBezTo>
                  <a:pt x="114" y="71"/>
                  <a:pt x="101" y="76"/>
                  <a:pt x="95" y="73"/>
                </a:cubicBezTo>
                <a:cubicBezTo>
                  <a:pt x="85" y="68"/>
                  <a:pt x="86" y="55"/>
                  <a:pt x="86" y="55"/>
                </a:cubicBezTo>
                <a:cubicBezTo>
                  <a:pt x="88" y="54"/>
                  <a:pt x="100" y="53"/>
                  <a:pt x="99" y="42"/>
                </a:cubicBezTo>
                <a:cubicBezTo>
                  <a:pt x="98" y="35"/>
                  <a:pt x="92" y="32"/>
                  <a:pt x="86" y="3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9925011" y="2731856"/>
            <a:ext cx="290512" cy="430213"/>
          </a:xfrm>
          <a:custGeom>
            <a:avLst/>
            <a:gdLst>
              <a:gd name="T0" fmla="*/ 65 w 80"/>
              <a:gd name="T1" fmla="*/ 48 h 115"/>
              <a:gd name="T2" fmla="*/ 23 w 80"/>
              <a:gd name="T3" fmla="*/ 48 h 115"/>
              <a:gd name="T4" fmla="*/ 22 w 80"/>
              <a:gd name="T5" fmla="*/ 44 h 115"/>
              <a:gd name="T6" fmla="*/ 22 w 80"/>
              <a:gd name="T7" fmla="*/ 33 h 115"/>
              <a:gd name="T8" fmla="*/ 39 w 80"/>
              <a:gd name="T9" fmla="*/ 11 h 115"/>
              <a:gd name="T10" fmla="*/ 56 w 80"/>
              <a:gd name="T11" fmla="*/ 33 h 115"/>
              <a:gd name="T12" fmla="*/ 66 w 80"/>
              <a:gd name="T13" fmla="*/ 33 h 115"/>
              <a:gd name="T14" fmla="*/ 66 w 80"/>
              <a:gd name="T15" fmla="*/ 33 h 115"/>
              <a:gd name="T16" fmla="*/ 39 w 80"/>
              <a:gd name="T17" fmla="*/ 0 h 115"/>
              <a:gd name="T18" fmla="*/ 12 w 80"/>
              <a:gd name="T19" fmla="*/ 33 h 115"/>
              <a:gd name="T20" fmla="*/ 12 w 80"/>
              <a:gd name="T21" fmla="*/ 48 h 115"/>
              <a:gd name="T22" fmla="*/ 0 w 80"/>
              <a:gd name="T23" fmla="*/ 62 h 115"/>
              <a:gd name="T24" fmla="*/ 0 w 80"/>
              <a:gd name="T25" fmla="*/ 100 h 115"/>
              <a:gd name="T26" fmla="*/ 14 w 80"/>
              <a:gd name="T27" fmla="*/ 115 h 115"/>
              <a:gd name="T28" fmla="*/ 66 w 80"/>
              <a:gd name="T29" fmla="*/ 115 h 115"/>
              <a:gd name="T30" fmla="*/ 80 w 80"/>
              <a:gd name="T31" fmla="*/ 100 h 115"/>
              <a:gd name="T32" fmla="*/ 80 w 80"/>
              <a:gd name="T33" fmla="*/ 62 h 115"/>
              <a:gd name="T34" fmla="*/ 65 w 80"/>
              <a:gd name="T35" fmla="*/ 48 h 115"/>
              <a:gd name="T36" fmla="*/ 45 w 80"/>
              <a:gd name="T37" fmla="*/ 81 h 115"/>
              <a:gd name="T38" fmla="*/ 48 w 80"/>
              <a:gd name="T39" fmla="*/ 94 h 115"/>
              <a:gd name="T40" fmla="*/ 41 w 80"/>
              <a:gd name="T41" fmla="*/ 103 h 115"/>
              <a:gd name="T42" fmla="*/ 33 w 80"/>
              <a:gd name="T43" fmla="*/ 94 h 115"/>
              <a:gd name="T44" fmla="*/ 36 w 80"/>
              <a:gd name="T45" fmla="*/ 80 h 115"/>
              <a:gd name="T46" fmla="*/ 31 w 80"/>
              <a:gd name="T47" fmla="*/ 72 h 115"/>
              <a:gd name="T48" fmla="*/ 40 w 80"/>
              <a:gd name="T49" fmla="*/ 63 h 115"/>
              <a:gd name="T50" fmla="*/ 50 w 80"/>
              <a:gd name="T51" fmla="*/ 72 h 115"/>
              <a:gd name="T52" fmla="*/ 45 w 80"/>
              <a:gd name="T53" fmla="*/ 80 h 115"/>
              <a:gd name="T54" fmla="*/ 45 w 80"/>
              <a:gd name="T55" fmla="*/ 8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0" h="115">
                <a:moveTo>
                  <a:pt x="65" y="48"/>
                </a:moveTo>
                <a:cubicBezTo>
                  <a:pt x="23" y="48"/>
                  <a:pt x="23" y="48"/>
                  <a:pt x="23" y="48"/>
                </a:cubicBezTo>
                <a:cubicBezTo>
                  <a:pt x="22" y="47"/>
                  <a:pt x="22" y="45"/>
                  <a:pt x="22" y="44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21"/>
                  <a:pt x="30" y="11"/>
                  <a:pt x="39" y="11"/>
                </a:cubicBezTo>
                <a:cubicBezTo>
                  <a:pt x="49" y="11"/>
                  <a:pt x="56" y="21"/>
                  <a:pt x="5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15"/>
                  <a:pt x="54" y="0"/>
                  <a:pt x="39" y="0"/>
                </a:cubicBezTo>
                <a:cubicBezTo>
                  <a:pt x="24" y="0"/>
                  <a:pt x="12" y="15"/>
                  <a:pt x="12" y="33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9"/>
                  <a:pt x="0" y="55"/>
                  <a:pt x="0" y="62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8"/>
                  <a:pt x="6" y="115"/>
                  <a:pt x="14" y="115"/>
                </a:cubicBezTo>
                <a:cubicBezTo>
                  <a:pt x="66" y="115"/>
                  <a:pt x="66" y="115"/>
                  <a:pt x="66" y="115"/>
                </a:cubicBezTo>
                <a:cubicBezTo>
                  <a:pt x="74" y="115"/>
                  <a:pt x="80" y="108"/>
                  <a:pt x="80" y="100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54"/>
                  <a:pt x="73" y="48"/>
                  <a:pt x="65" y="48"/>
                </a:cubicBezTo>
                <a:close/>
                <a:moveTo>
                  <a:pt x="45" y="81"/>
                </a:moveTo>
                <a:cubicBezTo>
                  <a:pt x="48" y="94"/>
                  <a:pt x="48" y="94"/>
                  <a:pt x="48" y="94"/>
                </a:cubicBezTo>
                <a:cubicBezTo>
                  <a:pt x="48" y="99"/>
                  <a:pt x="45" y="103"/>
                  <a:pt x="41" y="103"/>
                </a:cubicBezTo>
                <a:cubicBezTo>
                  <a:pt x="37" y="103"/>
                  <a:pt x="33" y="99"/>
                  <a:pt x="33" y="94"/>
                </a:cubicBezTo>
                <a:cubicBezTo>
                  <a:pt x="36" y="80"/>
                  <a:pt x="36" y="80"/>
                  <a:pt x="36" y="80"/>
                </a:cubicBezTo>
                <a:cubicBezTo>
                  <a:pt x="33" y="79"/>
                  <a:pt x="31" y="76"/>
                  <a:pt x="31" y="72"/>
                </a:cubicBezTo>
                <a:cubicBezTo>
                  <a:pt x="31" y="67"/>
                  <a:pt x="35" y="63"/>
                  <a:pt x="40" y="63"/>
                </a:cubicBezTo>
                <a:cubicBezTo>
                  <a:pt x="46" y="63"/>
                  <a:pt x="50" y="67"/>
                  <a:pt x="50" y="72"/>
                </a:cubicBezTo>
                <a:cubicBezTo>
                  <a:pt x="50" y="76"/>
                  <a:pt x="48" y="79"/>
                  <a:pt x="45" y="80"/>
                </a:cubicBezTo>
                <a:cubicBezTo>
                  <a:pt x="45" y="80"/>
                  <a:pt x="45" y="80"/>
                  <a:pt x="45" y="8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6" name="Group 16"/>
          <p:cNvGrpSpPr/>
          <p:nvPr/>
        </p:nvGrpSpPr>
        <p:grpSpPr>
          <a:xfrm>
            <a:off x="1916186" y="2765918"/>
            <a:ext cx="411094" cy="362089"/>
            <a:chOff x="2835275" y="1219201"/>
            <a:chExt cx="479425" cy="422274"/>
          </a:xfrm>
          <a:solidFill>
            <a:schemeClr val="bg2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2916238" y="1327150"/>
              <a:ext cx="327025" cy="314325"/>
            </a:xfrm>
            <a:custGeom>
              <a:avLst/>
              <a:gdLst>
                <a:gd name="T0" fmla="*/ 85 w 88"/>
                <a:gd name="T1" fmla="*/ 41 h 84"/>
                <a:gd name="T2" fmla="*/ 42 w 88"/>
                <a:gd name="T3" fmla="*/ 0 h 84"/>
                <a:gd name="T4" fmla="*/ 0 w 88"/>
                <a:gd name="T5" fmla="*/ 41 h 84"/>
                <a:gd name="T6" fmla="*/ 0 w 88"/>
                <a:gd name="T7" fmla="*/ 69 h 84"/>
                <a:gd name="T8" fmla="*/ 28 w 88"/>
                <a:gd name="T9" fmla="*/ 84 h 84"/>
                <a:gd name="T10" fmla="*/ 28 w 88"/>
                <a:gd name="T11" fmla="*/ 57 h 84"/>
                <a:gd name="T12" fmla="*/ 58 w 88"/>
                <a:gd name="T13" fmla="*/ 57 h 84"/>
                <a:gd name="T14" fmla="*/ 58 w 88"/>
                <a:gd name="T15" fmla="*/ 84 h 84"/>
                <a:gd name="T16" fmla="*/ 85 w 88"/>
                <a:gd name="T17" fmla="*/ 70 h 84"/>
                <a:gd name="T18" fmla="*/ 85 w 88"/>
                <a:gd name="T19" fmla="*/ 4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4">
                  <a:moveTo>
                    <a:pt x="85" y="41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54"/>
                    <a:pt x="0" y="69"/>
                  </a:cubicBezTo>
                  <a:cubicBezTo>
                    <a:pt x="0" y="84"/>
                    <a:pt x="28" y="84"/>
                    <a:pt x="28" y="84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88" y="84"/>
                    <a:pt x="85" y="70"/>
                    <a:pt x="85" y="70"/>
                  </a:cubicBezTo>
                  <a:lnTo>
                    <a:pt x="85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2835275" y="1219201"/>
              <a:ext cx="479425" cy="254000"/>
            </a:xfrm>
            <a:custGeom>
              <a:avLst/>
              <a:gdLst>
                <a:gd name="T0" fmla="*/ 122 w 129"/>
                <a:gd name="T1" fmla="*/ 54 h 68"/>
                <a:gd name="T2" fmla="*/ 73 w 129"/>
                <a:gd name="T3" fmla="*/ 8 h 68"/>
                <a:gd name="T4" fmla="*/ 54 w 129"/>
                <a:gd name="T5" fmla="*/ 8 h 68"/>
                <a:gd name="T6" fmla="*/ 10 w 129"/>
                <a:gd name="T7" fmla="*/ 50 h 68"/>
                <a:gd name="T8" fmla="*/ 12 w 129"/>
                <a:gd name="T9" fmla="*/ 68 h 68"/>
                <a:gd name="T10" fmla="*/ 63 w 129"/>
                <a:gd name="T11" fmla="*/ 17 h 68"/>
                <a:gd name="T12" fmla="*/ 117 w 129"/>
                <a:gd name="T13" fmla="*/ 68 h 68"/>
                <a:gd name="T14" fmla="*/ 122 w 129"/>
                <a:gd name="T15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68">
                  <a:moveTo>
                    <a:pt x="122" y="54"/>
                  </a:moveTo>
                  <a:cubicBezTo>
                    <a:pt x="114" y="46"/>
                    <a:pt x="73" y="8"/>
                    <a:pt x="73" y="8"/>
                  </a:cubicBezTo>
                  <a:cubicBezTo>
                    <a:pt x="73" y="8"/>
                    <a:pt x="63" y="0"/>
                    <a:pt x="54" y="8"/>
                  </a:cubicBezTo>
                  <a:cubicBezTo>
                    <a:pt x="45" y="17"/>
                    <a:pt x="10" y="50"/>
                    <a:pt x="10" y="50"/>
                  </a:cubicBezTo>
                  <a:cubicBezTo>
                    <a:pt x="10" y="50"/>
                    <a:pt x="0" y="58"/>
                    <a:pt x="12" y="68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17" y="68"/>
                    <a:pt x="129" y="62"/>
                    <a:pt x="12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9" name="Rectangle 29"/>
          <p:cNvSpPr/>
          <p:nvPr/>
        </p:nvSpPr>
        <p:spPr>
          <a:xfrm>
            <a:off x="1117820" y="4165835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1576290" y="38286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1" name="Rectangle 29"/>
          <p:cNvSpPr/>
          <p:nvPr/>
        </p:nvSpPr>
        <p:spPr>
          <a:xfrm>
            <a:off x="3770390" y="4165835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4228860" y="38286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3" name="Rectangle 29"/>
          <p:cNvSpPr/>
          <p:nvPr/>
        </p:nvSpPr>
        <p:spPr>
          <a:xfrm>
            <a:off x="6410559" y="4165835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4" name="Rectangle 30"/>
          <p:cNvSpPr/>
          <p:nvPr/>
        </p:nvSpPr>
        <p:spPr>
          <a:xfrm>
            <a:off x="6869029" y="38286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5" name="Rectangle 29"/>
          <p:cNvSpPr/>
          <p:nvPr/>
        </p:nvSpPr>
        <p:spPr>
          <a:xfrm>
            <a:off x="9064692" y="4165835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6" name="Rectangle 30"/>
          <p:cNvSpPr/>
          <p:nvPr/>
        </p:nvSpPr>
        <p:spPr>
          <a:xfrm>
            <a:off x="9523162" y="38286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28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49" presetClass="entr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4" grpId="0" animBg="1"/>
      <p:bldP spid="15" grpId="0" animBg="1"/>
      <p:bldP spid="15" grpId="1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7"/>
          <p:cNvGrpSpPr/>
          <p:nvPr/>
        </p:nvGrpSpPr>
        <p:grpSpPr>
          <a:xfrm>
            <a:off x="1281119" y="2167131"/>
            <a:ext cx="3592423" cy="3231379"/>
            <a:chOff x="2228074" y="1433146"/>
            <a:chExt cx="1895473" cy="1704975"/>
          </a:xfrm>
        </p:grpSpPr>
        <p:sp>
          <p:nvSpPr>
            <p:cNvPr id="4" name="Freeform 12"/>
            <p:cNvSpPr/>
            <p:nvPr/>
          </p:nvSpPr>
          <p:spPr bwMode="auto">
            <a:xfrm>
              <a:off x="2980548" y="1696671"/>
              <a:ext cx="911224" cy="862012"/>
            </a:xfrm>
            <a:custGeom>
              <a:avLst/>
              <a:gdLst>
                <a:gd name="T0" fmla="*/ 164 w 534"/>
                <a:gd name="T1" fmla="*/ 502 h 505"/>
                <a:gd name="T2" fmla="*/ 279 w 534"/>
                <a:gd name="T3" fmla="*/ 0 h 505"/>
                <a:gd name="T4" fmla="*/ 208 w 534"/>
                <a:gd name="T5" fmla="*/ 505 h 505"/>
                <a:gd name="T6" fmla="*/ 252 w 534"/>
                <a:gd name="T7" fmla="*/ 232 h 505"/>
                <a:gd name="T8" fmla="*/ 164 w 534"/>
                <a:gd name="T9" fmla="*/ 502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4" h="505">
                  <a:moveTo>
                    <a:pt x="164" y="502"/>
                  </a:moveTo>
                  <a:cubicBezTo>
                    <a:pt x="164" y="502"/>
                    <a:pt x="0" y="261"/>
                    <a:pt x="279" y="0"/>
                  </a:cubicBezTo>
                  <a:cubicBezTo>
                    <a:pt x="279" y="0"/>
                    <a:pt x="534" y="301"/>
                    <a:pt x="208" y="505"/>
                  </a:cubicBezTo>
                  <a:cubicBezTo>
                    <a:pt x="208" y="505"/>
                    <a:pt x="215" y="311"/>
                    <a:pt x="252" y="232"/>
                  </a:cubicBezTo>
                  <a:cubicBezTo>
                    <a:pt x="252" y="232"/>
                    <a:pt x="154" y="404"/>
                    <a:pt x="164" y="5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3448860" y="2230071"/>
              <a:ext cx="674687" cy="660400"/>
            </a:xfrm>
            <a:custGeom>
              <a:avLst/>
              <a:gdLst>
                <a:gd name="T0" fmla="*/ 0 w 395"/>
                <a:gd name="T1" fmla="*/ 212 h 387"/>
                <a:gd name="T2" fmla="*/ 395 w 395"/>
                <a:gd name="T3" fmla="*/ 87 h 387"/>
                <a:gd name="T4" fmla="*/ 16 w 395"/>
                <a:gd name="T5" fmla="*/ 243 h 387"/>
                <a:gd name="T6" fmla="*/ 223 w 395"/>
                <a:gd name="T7" fmla="*/ 163 h 387"/>
                <a:gd name="T8" fmla="*/ 0 w 395"/>
                <a:gd name="T9" fmla="*/ 21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387">
                  <a:moveTo>
                    <a:pt x="0" y="212"/>
                  </a:moveTo>
                  <a:cubicBezTo>
                    <a:pt x="0" y="212"/>
                    <a:pt x="101" y="0"/>
                    <a:pt x="395" y="87"/>
                  </a:cubicBezTo>
                  <a:cubicBezTo>
                    <a:pt x="395" y="87"/>
                    <a:pt x="290" y="387"/>
                    <a:pt x="16" y="243"/>
                  </a:cubicBezTo>
                  <a:cubicBezTo>
                    <a:pt x="16" y="243"/>
                    <a:pt x="154" y="170"/>
                    <a:pt x="223" y="163"/>
                  </a:cubicBezTo>
                  <a:cubicBezTo>
                    <a:pt x="223" y="163"/>
                    <a:pt x="64" y="165"/>
                    <a:pt x="0" y="2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2228074" y="2091958"/>
              <a:ext cx="700087" cy="741362"/>
            </a:xfrm>
            <a:custGeom>
              <a:avLst/>
              <a:gdLst>
                <a:gd name="T0" fmla="*/ 409 w 410"/>
                <a:gd name="T1" fmla="*/ 297 h 434"/>
                <a:gd name="T2" fmla="*/ 0 w 410"/>
                <a:gd name="T3" fmla="*/ 211 h 434"/>
                <a:gd name="T4" fmla="*/ 410 w 410"/>
                <a:gd name="T5" fmla="*/ 262 h 434"/>
                <a:gd name="T6" fmla="*/ 189 w 410"/>
                <a:gd name="T7" fmla="*/ 230 h 434"/>
                <a:gd name="T8" fmla="*/ 409 w 410"/>
                <a:gd name="T9" fmla="*/ 297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434">
                  <a:moveTo>
                    <a:pt x="409" y="297"/>
                  </a:moveTo>
                  <a:cubicBezTo>
                    <a:pt x="409" y="297"/>
                    <a:pt x="215" y="434"/>
                    <a:pt x="0" y="211"/>
                  </a:cubicBezTo>
                  <a:cubicBezTo>
                    <a:pt x="0" y="211"/>
                    <a:pt x="241" y="0"/>
                    <a:pt x="410" y="262"/>
                  </a:cubicBezTo>
                  <a:cubicBezTo>
                    <a:pt x="410" y="262"/>
                    <a:pt x="253" y="258"/>
                    <a:pt x="189" y="230"/>
                  </a:cubicBezTo>
                  <a:cubicBezTo>
                    <a:pt x="189" y="230"/>
                    <a:pt x="329" y="307"/>
                    <a:pt x="409" y="2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5"/>
            <p:cNvSpPr/>
            <p:nvPr/>
          </p:nvSpPr>
          <p:spPr bwMode="auto">
            <a:xfrm>
              <a:off x="2580498" y="1763346"/>
              <a:ext cx="700087" cy="727075"/>
            </a:xfrm>
            <a:custGeom>
              <a:avLst/>
              <a:gdLst>
                <a:gd name="T0" fmla="*/ 251 w 410"/>
                <a:gd name="T1" fmla="*/ 426 h 426"/>
                <a:gd name="T2" fmla="*/ 61 w 410"/>
                <a:gd name="T3" fmla="*/ 0 h 426"/>
                <a:gd name="T4" fmla="*/ 284 w 410"/>
                <a:gd name="T5" fmla="*/ 405 h 426"/>
                <a:gd name="T6" fmla="*/ 168 w 410"/>
                <a:gd name="T7" fmla="*/ 183 h 426"/>
                <a:gd name="T8" fmla="*/ 251 w 410"/>
                <a:gd name="T9" fmla="*/ 42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0" h="426">
                  <a:moveTo>
                    <a:pt x="251" y="426"/>
                  </a:moveTo>
                  <a:cubicBezTo>
                    <a:pt x="251" y="426"/>
                    <a:pt x="0" y="341"/>
                    <a:pt x="61" y="0"/>
                  </a:cubicBezTo>
                  <a:cubicBezTo>
                    <a:pt x="61" y="0"/>
                    <a:pt x="410" y="78"/>
                    <a:pt x="284" y="405"/>
                  </a:cubicBezTo>
                  <a:cubicBezTo>
                    <a:pt x="284" y="405"/>
                    <a:pt x="184" y="260"/>
                    <a:pt x="168" y="183"/>
                  </a:cubicBezTo>
                  <a:cubicBezTo>
                    <a:pt x="168" y="183"/>
                    <a:pt x="190" y="361"/>
                    <a:pt x="251" y="4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6"/>
            <p:cNvSpPr/>
            <p:nvPr/>
          </p:nvSpPr>
          <p:spPr bwMode="auto">
            <a:xfrm>
              <a:off x="3669523" y="1917333"/>
              <a:ext cx="401637" cy="363537"/>
            </a:xfrm>
            <a:custGeom>
              <a:avLst/>
              <a:gdLst>
                <a:gd name="T0" fmla="*/ 7 w 235"/>
                <a:gd name="T1" fmla="*/ 199 h 213"/>
                <a:gd name="T2" fmla="*/ 203 w 235"/>
                <a:gd name="T3" fmla="*/ 0 h 213"/>
                <a:gd name="T4" fmla="*/ 26 w 235"/>
                <a:gd name="T5" fmla="*/ 213 h 213"/>
                <a:gd name="T6" fmla="*/ 124 w 235"/>
                <a:gd name="T7" fmla="*/ 100 h 213"/>
                <a:gd name="T8" fmla="*/ 7 w 235"/>
                <a:gd name="T9" fmla="*/ 199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213">
                  <a:moveTo>
                    <a:pt x="7" y="199"/>
                  </a:moveTo>
                  <a:cubicBezTo>
                    <a:pt x="7" y="199"/>
                    <a:pt x="0" y="41"/>
                    <a:pt x="203" y="0"/>
                  </a:cubicBezTo>
                  <a:cubicBezTo>
                    <a:pt x="203" y="0"/>
                    <a:pt x="235" y="211"/>
                    <a:pt x="26" y="213"/>
                  </a:cubicBezTo>
                  <a:cubicBezTo>
                    <a:pt x="26" y="213"/>
                    <a:pt x="85" y="126"/>
                    <a:pt x="124" y="100"/>
                  </a:cubicBezTo>
                  <a:cubicBezTo>
                    <a:pt x="124" y="100"/>
                    <a:pt x="30" y="151"/>
                    <a:pt x="7" y="19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2266174" y="1901458"/>
              <a:ext cx="371475" cy="407987"/>
            </a:xfrm>
            <a:custGeom>
              <a:avLst/>
              <a:gdLst>
                <a:gd name="T0" fmla="*/ 207 w 218"/>
                <a:gd name="T1" fmla="*/ 215 h 239"/>
                <a:gd name="T2" fmla="*/ 0 w 218"/>
                <a:gd name="T3" fmla="*/ 53 h 239"/>
                <a:gd name="T4" fmla="*/ 218 w 218"/>
                <a:gd name="T5" fmla="*/ 196 h 239"/>
                <a:gd name="T6" fmla="*/ 102 w 218"/>
                <a:gd name="T7" fmla="*/ 116 h 239"/>
                <a:gd name="T8" fmla="*/ 207 w 218"/>
                <a:gd name="T9" fmla="*/ 2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39">
                  <a:moveTo>
                    <a:pt x="207" y="215"/>
                  </a:moveTo>
                  <a:cubicBezTo>
                    <a:pt x="207" y="215"/>
                    <a:pt x="60" y="239"/>
                    <a:pt x="0" y="53"/>
                  </a:cubicBezTo>
                  <a:cubicBezTo>
                    <a:pt x="0" y="53"/>
                    <a:pt x="195" y="0"/>
                    <a:pt x="218" y="196"/>
                  </a:cubicBezTo>
                  <a:cubicBezTo>
                    <a:pt x="218" y="196"/>
                    <a:pt x="130" y="150"/>
                    <a:pt x="102" y="116"/>
                  </a:cubicBezTo>
                  <a:cubicBezTo>
                    <a:pt x="102" y="116"/>
                    <a:pt x="160" y="199"/>
                    <a:pt x="207" y="2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2913873" y="1433146"/>
              <a:ext cx="531812" cy="514350"/>
            </a:xfrm>
            <a:custGeom>
              <a:avLst/>
              <a:gdLst>
                <a:gd name="T0" fmla="*/ 138 w 312"/>
                <a:gd name="T1" fmla="*/ 0 h 301"/>
                <a:gd name="T2" fmla="*/ 142 w 312"/>
                <a:gd name="T3" fmla="*/ 298 h 301"/>
                <a:gd name="T4" fmla="*/ 143 w 312"/>
                <a:gd name="T5" fmla="*/ 137 h 301"/>
                <a:gd name="T6" fmla="*/ 117 w 312"/>
                <a:gd name="T7" fmla="*/ 301 h 301"/>
                <a:gd name="T8" fmla="*/ 138 w 312"/>
                <a:gd name="T9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01">
                  <a:moveTo>
                    <a:pt x="138" y="0"/>
                  </a:moveTo>
                  <a:cubicBezTo>
                    <a:pt x="138" y="0"/>
                    <a:pt x="312" y="151"/>
                    <a:pt x="142" y="298"/>
                  </a:cubicBezTo>
                  <a:cubicBezTo>
                    <a:pt x="142" y="298"/>
                    <a:pt x="129" y="186"/>
                    <a:pt x="143" y="137"/>
                  </a:cubicBezTo>
                  <a:cubicBezTo>
                    <a:pt x="143" y="137"/>
                    <a:pt x="102" y="245"/>
                    <a:pt x="117" y="301"/>
                  </a:cubicBezTo>
                  <a:cubicBezTo>
                    <a:pt x="117" y="301"/>
                    <a:pt x="0" y="176"/>
                    <a:pt x="13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3448860" y="2674571"/>
              <a:ext cx="430212" cy="463550"/>
            </a:xfrm>
            <a:custGeom>
              <a:avLst/>
              <a:gdLst>
                <a:gd name="T0" fmla="*/ 7 w 252"/>
                <a:gd name="T1" fmla="*/ 49 h 272"/>
                <a:gd name="T2" fmla="*/ 252 w 252"/>
                <a:gd name="T3" fmla="*/ 184 h 272"/>
                <a:gd name="T4" fmla="*/ 0 w 252"/>
                <a:gd name="T5" fmla="*/ 71 h 272"/>
                <a:gd name="T6" fmla="*/ 135 w 252"/>
                <a:gd name="T7" fmla="*/ 135 h 272"/>
                <a:gd name="T8" fmla="*/ 7 w 252"/>
                <a:gd name="T9" fmla="*/ 4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2">
                  <a:moveTo>
                    <a:pt x="7" y="49"/>
                  </a:moveTo>
                  <a:cubicBezTo>
                    <a:pt x="7" y="49"/>
                    <a:pt x="158" y="0"/>
                    <a:pt x="252" y="184"/>
                  </a:cubicBezTo>
                  <a:cubicBezTo>
                    <a:pt x="252" y="184"/>
                    <a:pt x="57" y="272"/>
                    <a:pt x="0" y="71"/>
                  </a:cubicBezTo>
                  <a:cubicBezTo>
                    <a:pt x="0" y="71"/>
                    <a:pt x="99" y="104"/>
                    <a:pt x="135" y="135"/>
                  </a:cubicBezTo>
                  <a:cubicBezTo>
                    <a:pt x="135" y="135"/>
                    <a:pt x="60" y="58"/>
                    <a:pt x="7" y="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2475723" y="2626946"/>
              <a:ext cx="463550" cy="444500"/>
            </a:xfrm>
            <a:custGeom>
              <a:avLst/>
              <a:gdLst>
                <a:gd name="T0" fmla="*/ 271 w 271"/>
                <a:gd name="T1" fmla="*/ 106 h 261"/>
                <a:gd name="T2" fmla="*/ 0 w 271"/>
                <a:gd name="T3" fmla="*/ 217 h 261"/>
                <a:gd name="T4" fmla="*/ 258 w 271"/>
                <a:gd name="T5" fmla="*/ 85 h 261"/>
                <a:gd name="T6" fmla="*/ 117 w 271"/>
                <a:gd name="T7" fmla="*/ 153 h 261"/>
                <a:gd name="T8" fmla="*/ 271 w 271"/>
                <a:gd name="T9" fmla="*/ 10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61">
                  <a:moveTo>
                    <a:pt x="271" y="106"/>
                  </a:moveTo>
                  <a:cubicBezTo>
                    <a:pt x="271" y="106"/>
                    <a:pt x="212" y="261"/>
                    <a:pt x="0" y="217"/>
                  </a:cubicBezTo>
                  <a:cubicBezTo>
                    <a:pt x="0" y="217"/>
                    <a:pt x="56" y="0"/>
                    <a:pt x="258" y="85"/>
                  </a:cubicBezTo>
                  <a:cubicBezTo>
                    <a:pt x="258" y="85"/>
                    <a:pt x="165" y="145"/>
                    <a:pt x="117" y="153"/>
                  </a:cubicBezTo>
                  <a:cubicBezTo>
                    <a:pt x="117" y="153"/>
                    <a:pt x="229" y="143"/>
                    <a:pt x="271" y="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1" name="Shape 2778"/>
          <p:cNvSpPr/>
          <p:nvPr/>
        </p:nvSpPr>
        <p:spPr>
          <a:xfrm>
            <a:off x="5819236" y="207439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2" name="Shape 2748"/>
          <p:cNvSpPr/>
          <p:nvPr/>
        </p:nvSpPr>
        <p:spPr>
          <a:xfrm>
            <a:off x="8376673" y="206523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3" name="Shape 2774"/>
          <p:cNvSpPr/>
          <p:nvPr/>
        </p:nvSpPr>
        <p:spPr>
          <a:xfrm>
            <a:off x="5819236" y="3207185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4" name="Shape 2784"/>
          <p:cNvSpPr/>
          <p:nvPr/>
        </p:nvSpPr>
        <p:spPr>
          <a:xfrm>
            <a:off x="8376673" y="3182981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25" name="Rectangle 29"/>
          <p:cNvSpPr/>
          <p:nvPr/>
        </p:nvSpPr>
        <p:spPr>
          <a:xfrm>
            <a:off x="6194513" y="1947496"/>
            <a:ext cx="1869625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6" name="Rectangle 29"/>
          <p:cNvSpPr/>
          <p:nvPr/>
        </p:nvSpPr>
        <p:spPr>
          <a:xfrm>
            <a:off x="8708235" y="1947496"/>
            <a:ext cx="1869625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7" name="Rectangle 29"/>
          <p:cNvSpPr/>
          <p:nvPr/>
        </p:nvSpPr>
        <p:spPr>
          <a:xfrm>
            <a:off x="6194513" y="3125204"/>
            <a:ext cx="1869625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8" name="Rectangle 29"/>
          <p:cNvSpPr/>
          <p:nvPr/>
        </p:nvSpPr>
        <p:spPr>
          <a:xfrm>
            <a:off x="8708235" y="3125204"/>
            <a:ext cx="1869625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5742797" y="4665048"/>
            <a:ext cx="4835063" cy="1079959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31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3395147" y="2283898"/>
            <a:ext cx="5401708" cy="3918037"/>
            <a:chOff x="9436597" y="5401332"/>
            <a:chExt cx="5473605" cy="3970186"/>
          </a:xfrm>
        </p:grpSpPr>
        <p:sp>
          <p:nvSpPr>
            <p:cNvPr id="3" name="Freeform 46"/>
            <p:cNvSpPr>
              <a:spLocks noChangeArrowheads="1"/>
            </p:cNvSpPr>
            <p:nvPr/>
          </p:nvSpPr>
          <p:spPr bwMode="auto">
            <a:xfrm>
              <a:off x="11500439" y="8784290"/>
              <a:ext cx="654897" cy="587228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4" name="Freeform 47"/>
            <p:cNvSpPr>
              <a:spLocks noChangeArrowheads="1"/>
            </p:cNvSpPr>
            <p:nvPr/>
          </p:nvSpPr>
          <p:spPr bwMode="auto">
            <a:xfrm>
              <a:off x="12155336" y="8784290"/>
              <a:ext cx="651824" cy="587228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5" name="Freeform 60"/>
            <p:cNvSpPr>
              <a:spLocks noChangeArrowheads="1"/>
            </p:cNvSpPr>
            <p:nvPr/>
          </p:nvSpPr>
          <p:spPr bwMode="auto">
            <a:xfrm>
              <a:off x="11315960" y="6607552"/>
              <a:ext cx="1684902" cy="2053759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6" name="Freeform 61"/>
            <p:cNvSpPr>
              <a:spLocks noChangeArrowheads="1"/>
            </p:cNvSpPr>
            <p:nvPr/>
          </p:nvSpPr>
          <p:spPr bwMode="auto">
            <a:xfrm>
              <a:off x="11315960" y="6607552"/>
              <a:ext cx="842450" cy="2053759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7" name="Freeform 62"/>
            <p:cNvSpPr>
              <a:spLocks noChangeArrowheads="1"/>
            </p:cNvSpPr>
            <p:nvPr/>
          </p:nvSpPr>
          <p:spPr bwMode="auto">
            <a:xfrm>
              <a:off x="11531185" y="6752054"/>
              <a:ext cx="1257527" cy="614897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8" name="Freeform 63"/>
            <p:cNvSpPr>
              <a:spLocks noChangeArrowheads="1"/>
            </p:cNvSpPr>
            <p:nvPr/>
          </p:nvSpPr>
          <p:spPr bwMode="auto">
            <a:xfrm>
              <a:off x="11531185" y="6752054"/>
              <a:ext cx="627225" cy="614897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9" name="Freeform 64"/>
            <p:cNvSpPr>
              <a:spLocks noChangeArrowheads="1"/>
            </p:cNvSpPr>
            <p:nvPr/>
          </p:nvSpPr>
          <p:spPr bwMode="auto">
            <a:xfrm>
              <a:off x="11644944" y="7373101"/>
              <a:ext cx="1030004" cy="1288210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0" name="Freeform 65"/>
            <p:cNvSpPr>
              <a:spLocks noChangeArrowheads="1"/>
            </p:cNvSpPr>
            <p:nvPr/>
          </p:nvSpPr>
          <p:spPr bwMode="auto">
            <a:xfrm>
              <a:off x="11315960" y="6607552"/>
              <a:ext cx="1684902" cy="2053759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1" name="Freeform 66"/>
            <p:cNvSpPr>
              <a:spLocks noChangeArrowheads="1"/>
            </p:cNvSpPr>
            <p:nvPr/>
          </p:nvSpPr>
          <p:spPr bwMode="auto">
            <a:xfrm>
              <a:off x="11933960" y="8621344"/>
              <a:ext cx="442748" cy="365863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2" name="Freeform 67"/>
            <p:cNvSpPr>
              <a:spLocks noChangeArrowheads="1"/>
            </p:cNvSpPr>
            <p:nvPr/>
          </p:nvSpPr>
          <p:spPr bwMode="auto">
            <a:xfrm>
              <a:off x="11964707" y="8630566"/>
              <a:ext cx="381256" cy="86085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3" name="Freeform 68"/>
            <p:cNvSpPr>
              <a:spLocks noChangeArrowheads="1"/>
            </p:cNvSpPr>
            <p:nvPr/>
          </p:nvSpPr>
          <p:spPr bwMode="auto">
            <a:xfrm>
              <a:off x="11964707" y="8710503"/>
              <a:ext cx="381256" cy="83012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4" name="Freeform 69"/>
            <p:cNvSpPr>
              <a:spLocks noChangeArrowheads="1"/>
            </p:cNvSpPr>
            <p:nvPr/>
          </p:nvSpPr>
          <p:spPr bwMode="auto">
            <a:xfrm>
              <a:off x="11964707" y="8784290"/>
              <a:ext cx="381256" cy="83012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5" name="Freeform 70"/>
            <p:cNvSpPr>
              <a:spLocks noChangeArrowheads="1"/>
            </p:cNvSpPr>
            <p:nvPr/>
          </p:nvSpPr>
          <p:spPr bwMode="auto">
            <a:xfrm>
              <a:off x="10633390" y="5863525"/>
              <a:ext cx="3074639" cy="2816233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16" name="Freeform 71"/>
            <p:cNvSpPr>
              <a:spLocks noChangeArrowheads="1"/>
            </p:cNvSpPr>
            <p:nvPr/>
          </p:nvSpPr>
          <p:spPr bwMode="auto">
            <a:xfrm>
              <a:off x="10633390" y="5860452"/>
              <a:ext cx="3074639" cy="2822382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grpSp>
          <p:nvGrpSpPr>
            <p:cNvPr id="17" name="Group 55"/>
            <p:cNvGrpSpPr/>
            <p:nvPr/>
          </p:nvGrpSpPr>
          <p:grpSpPr>
            <a:xfrm>
              <a:off x="9436597" y="5401332"/>
              <a:ext cx="5473605" cy="3230973"/>
              <a:chOff x="9436597" y="5579572"/>
              <a:chExt cx="5473605" cy="3230973"/>
            </a:xfrm>
            <a:solidFill>
              <a:schemeClr val="accent4"/>
            </a:solidFill>
          </p:grpSpPr>
          <p:sp>
            <p:nvSpPr>
              <p:cNvPr id="18" name="Freeform 5"/>
              <p:cNvSpPr>
                <a:spLocks noChangeArrowheads="1"/>
              </p:cNvSpPr>
              <p:nvPr/>
            </p:nvSpPr>
            <p:spPr bwMode="auto">
              <a:xfrm>
                <a:off x="9436597" y="6505981"/>
                <a:ext cx="713663" cy="713630"/>
              </a:xfrm>
              <a:custGeom>
                <a:avLst/>
                <a:gdLst>
                  <a:gd name="T0" fmla="*/ 942 w 1248"/>
                  <a:gd name="T1" fmla="*/ 0 h 1253"/>
                  <a:gd name="T2" fmla="*/ 942 w 1248"/>
                  <a:gd name="T3" fmla="*/ 0 h 1253"/>
                  <a:gd name="T4" fmla="*/ 585 w 1248"/>
                  <a:gd name="T5" fmla="*/ 506 h 1253"/>
                  <a:gd name="T6" fmla="*/ 0 w 1248"/>
                  <a:gd name="T7" fmla="*/ 305 h 1253"/>
                  <a:gd name="T8" fmla="*/ 502 w 1248"/>
                  <a:gd name="T9" fmla="*/ 662 h 1253"/>
                  <a:gd name="T10" fmla="*/ 300 w 1248"/>
                  <a:gd name="T11" fmla="*/ 1252 h 1253"/>
                  <a:gd name="T12" fmla="*/ 662 w 1248"/>
                  <a:gd name="T13" fmla="*/ 745 h 1253"/>
                  <a:gd name="T14" fmla="*/ 1247 w 1248"/>
                  <a:gd name="T15" fmla="*/ 946 h 1253"/>
                  <a:gd name="T16" fmla="*/ 741 w 1248"/>
                  <a:gd name="T17" fmla="*/ 589 h 1253"/>
                  <a:gd name="T18" fmla="*/ 942 w 1248"/>
                  <a:gd name="T19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8" h="1253">
                    <a:moveTo>
                      <a:pt x="942" y="0"/>
                    </a:moveTo>
                    <a:lnTo>
                      <a:pt x="942" y="0"/>
                    </a:lnTo>
                    <a:lnTo>
                      <a:pt x="585" y="506"/>
                    </a:lnTo>
                    <a:lnTo>
                      <a:pt x="0" y="305"/>
                    </a:lnTo>
                    <a:lnTo>
                      <a:pt x="502" y="662"/>
                    </a:lnTo>
                    <a:lnTo>
                      <a:pt x="300" y="1252"/>
                    </a:lnTo>
                    <a:lnTo>
                      <a:pt x="662" y="745"/>
                    </a:lnTo>
                    <a:lnTo>
                      <a:pt x="1247" y="946"/>
                    </a:lnTo>
                    <a:lnTo>
                      <a:pt x="741" y="589"/>
                    </a:lnTo>
                    <a:lnTo>
                      <a:pt x="942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19" name="Freeform 7"/>
              <p:cNvSpPr>
                <a:spLocks noChangeArrowheads="1"/>
              </p:cNvSpPr>
              <p:nvPr/>
            </p:nvSpPr>
            <p:spPr bwMode="auto">
              <a:xfrm>
                <a:off x="12952538" y="5579572"/>
                <a:ext cx="307727" cy="314258"/>
              </a:xfrm>
              <a:custGeom>
                <a:avLst/>
                <a:gdLst>
                  <a:gd name="T0" fmla="*/ 496 w 539"/>
                  <a:gd name="T1" fmla="*/ 0 h 545"/>
                  <a:gd name="T2" fmla="*/ 496 w 539"/>
                  <a:gd name="T3" fmla="*/ 0 h 545"/>
                  <a:gd name="T4" fmla="*/ 263 w 539"/>
                  <a:gd name="T5" fmla="*/ 213 h 545"/>
                  <a:gd name="T6" fmla="*/ 0 w 539"/>
                  <a:gd name="T7" fmla="*/ 42 h 545"/>
                  <a:gd name="T8" fmla="*/ 207 w 539"/>
                  <a:gd name="T9" fmla="*/ 280 h 545"/>
                  <a:gd name="T10" fmla="*/ 41 w 539"/>
                  <a:gd name="T11" fmla="*/ 544 h 545"/>
                  <a:gd name="T12" fmla="*/ 273 w 539"/>
                  <a:gd name="T13" fmla="*/ 337 h 545"/>
                  <a:gd name="T14" fmla="*/ 538 w 539"/>
                  <a:gd name="T15" fmla="*/ 502 h 545"/>
                  <a:gd name="T16" fmla="*/ 331 w 539"/>
                  <a:gd name="T17" fmla="*/ 269 h 545"/>
                  <a:gd name="T18" fmla="*/ 496 w 539"/>
                  <a:gd name="T19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9" h="545">
                    <a:moveTo>
                      <a:pt x="496" y="0"/>
                    </a:moveTo>
                    <a:lnTo>
                      <a:pt x="496" y="0"/>
                    </a:lnTo>
                    <a:lnTo>
                      <a:pt x="263" y="213"/>
                    </a:lnTo>
                    <a:lnTo>
                      <a:pt x="0" y="42"/>
                    </a:lnTo>
                    <a:lnTo>
                      <a:pt x="207" y="280"/>
                    </a:lnTo>
                    <a:lnTo>
                      <a:pt x="41" y="544"/>
                    </a:lnTo>
                    <a:lnTo>
                      <a:pt x="273" y="337"/>
                    </a:lnTo>
                    <a:lnTo>
                      <a:pt x="538" y="502"/>
                    </a:lnTo>
                    <a:lnTo>
                      <a:pt x="331" y="269"/>
                    </a:lnTo>
                    <a:lnTo>
                      <a:pt x="496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0" name="Freeform 9"/>
              <p:cNvSpPr>
                <a:spLocks noChangeArrowheads="1"/>
              </p:cNvSpPr>
              <p:nvPr/>
            </p:nvSpPr>
            <p:spPr bwMode="auto">
              <a:xfrm>
                <a:off x="10094606" y="8434091"/>
                <a:ext cx="307727" cy="314258"/>
              </a:xfrm>
              <a:custGeom>
                <a:avLst/>
                <a:gdLst>
                  <a:gd name="T0" fmla="*/ 497 w 539"/>
                  <a:gd name="T1" fmla="*/ 0 h 545"/>
                  <a:gd name="T2" fmla="*/ 497 w 539"/>
                  <a:gd name="T3" fmla="*/ 0 h 545"/>
                  <a:gd name="T4" fmla="*/ 497 w 539"/>
                  <a:gd name="T5" fmla="*/ 0 h 545"/>
                  <a:gd name="T6" fmla="*/ 264 w 539"/>
                  <a:gd name="T7" fmla="*/ 213 h 545"/>
                  <a:gd name="T8" fmla="*/ 0 w 539"/>
                  <a:gd name="T9" fmla="*/ 42 h 545"/>
                  <a:gd name="T10" fmla="*/ 207 w 539"/>
                  <a:gd name="T11" fmla="*/ 279 h 545"/>
                  <a:gd name="T12" fmla="*/ 41 w 539"/>
                  <a:gd name="T13" fmla="*/ 544 h 545"/>
                  <a:gd name="T14" fmla="*/ 274 w 539"/>
                  <a:gd name="T15" fmla="*/ 336 h 545"/>
                  <a:gd name="T16" fmla="*/ 538 w 539"/>
                  <a:gd name="T17" fmla="*/ 502 h 545"/>
                  <a:gd name="T18" fmla="*/ 332 w 539"/>
                  <a:gd name="T19" fmla="*/ 269 h 545"/>
                  <a:gd name="T20" fmla="*/ 497 w 539"/>
                  <a:gd name="T21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9" h="545">
                    <a:moveTo>
                      <a:pt x="497" y="0"/>
                    </a:moveTo>
                    <a:lnTo>
                      <a:pt x="497" y="0"/>
                    </a:lnTo>
                    <a:lnTo>
                      <a:pt x="497" y="0"/>
                    </a:lnTo>
                    <a:cubicBezTo>
                      <a:pt x="264" y="213"/>
                      <a:pt x="264" y="213"/>
                      <a:pt x="264" y="21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07" y="279"/>
                      <a:pt x="207" y="279"/>
                      <a:pt x="207" y="279"/>
                    </a:cubicBezTo>
                    <a:cubicBezTo>
                      <a:pt x="41" y="544"/>
                      <a:pt x="41" y="544"/>
                      <a:pt x="41" y="544"/>
                    </a:cubicBezTo>
                    <a:cubicBezTo>
                      <a:pt x="274" y="336"/>
                      <a:pt x="274" y="336"/>
                      <a:pt x="274" y="336"/>
                    </a:cubicBezTo>
                    <a:cubicBezTo>
                      <a:pt x="538" y="502"/>
                      <a:pt x="538" y="502"/>
                      <a:pt x="538" y="502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497" y="0"/>
                      <a:pt x="497" y="0"/>
                      <a:pt x="497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1" name="Freeform 11"/>
              <p:cNvSpPr>
                <a:spLocks noChangeArrowheads="1"/>
              </p:cNvSpPr>
              <p:nvPr/>
            </p:nvSpPr>
            <p:spPr bwMode="auto">
              <a:xfrm>
                <a:off x="14602475" y="7055933"/>
                <a:ext cx="307727" cy="304439"/>
              </a:xfrm>
              <a:custGeom>
                <a:avLst/>
                <a:gdLst>
                  <a:gd name="T0" fmla="*/ 496 w 539"/>
                  <a:gd name="T1" fmla="*/ 0 h 539"/>
                  <a:gd name="T2" fmla="*/ 263 w 539"/>
                  <a:gd name="T3" fmla="*/ 207 h 539"/>
                  <a:gd name="T4" fmla="*/ 0 w 539"/>
                  <a:gd name="T5" fmla="*/ 42 h 539"/>
                  <a:gd name="T6" fmla="*/ 207 w 539"/>
                  <a:gd name="T7" fmla="*/ 274 h 539"/>
                  <a:gd name="T8" fmla="*/ 42 w 539"/>
                  <a:gd name="T9" fmla="*/ 538 h 539"/>
                  <a:gd name="T10" fmla="*/ 274 w 539"/>
                  <a:gd name="T11" fmla="*/ 331 h 539"/>
                  <a:gd name="T12" fmla="*/ 538 w 539"/>
                  <a:gd name="T13" fmla="*/ 497 h 539"/>
                  <a:gd name="T14" fmla="*/ 331 w 539"/>
                  <a:gd name="T15" fmla="*/ 264 h 539"/>
                  <a:gd name="T16" fmla="*/ 496 w 539"/>
                  <a:gd name="T17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9" h="539">
                    <a:moveTo>
                      <a:pt x="496" y="0"/>
                    </a:moveTo>
                    <a:lnTo>
                      <a:pt x="263" y="207"/>
                    </a:lnTo>
                    <a:lnTo>
                      <a:pt x="0" y="42"/>
                    </a:lnTo>
                    <a:lnTo>
                      <a:pt x="207" y="274"/>
                    </a:lnTo>
                    <a:lnTo>
                      <a:pt x="42" y="538"/>
                    </a:lnTo>
                    <a:lnTo>
                      <a:pt x="274" y="331"/>
                    </a:lnTo>
                    <a:lnTo>
                      <a:pt x="538" y="497"/>
                    </a:lnTo>
                    <a:lnTo>
                      <a:pt x="331" y="264"/>
                    </a:lnTo>
                    <a:lnTo>
                      <a:pt x="496" y="0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  <p:sp>
            <p:nvSpPr>
              <p:cNvPr id="22" name="Freeform 12"/>
              <p:cNvSpPr>
                <a:spLocks noChangeArrowheads="1"/>
              </p:cNvSpPr>
              <p:nvPr/>
            </p:nvSpPr>
            <p:spPr bwMode="auto">
              <a:xfrm>
                <a:off x="13633465" y="8096915"/>
                <a:ext cx="713663" cy="713630"/>
              </a:xfrm>
              <a:custGeom>
                <a:avLst/>
                <a:gdLst>
                  <a:gd name="T0" fmla="*/ 947 w 1248"/>
                  <a:gd name="T1" fmla="*/ 0 h 1249"/>
                  <a:gd name="T2" fmla="*/ 947 w 1248"/>
                  <a:gd name="T3" fmla="*/ 0 h 1249"/>
                  <a:gd name="T4" fmla="*/ 591 w 1248"/>
                  <a:gd name="T5" fmla="*/ 507 h 1249"/>
                  <a:gd name="T6" fmla="*/ 0 w 1248"/>
                  <a:gd name="T7" fmla="*/ 306 h 1249"/>
                  <a:gd name="T8" fmla="*/ 508 w 1248"/>
                  <a:gd name="T9" fmla="*/ 663 h 1249"/>
                  <a:gd name="T10" fmla="*/ 306 w 1248"/>
                  <a:gd name="T11" fmla="*/ 1248 h 1249"/>
                  <a:gd name="T12" fmla="*/ 306 w 1248"/>
                  <a:gd name="T13" fmla="*/ 1248 h 1249"/>
                  <a:gd name="T14" fmla="*/ 663 w 1248"/>
                  <a:gd name="T15" fmla="*/ 745 h 1249"/>
                  <a:gd name="T16" fmla="*/ 1247 w 1248"/>
                  <a:gd name="T17" fmla="*/ 947 h 1249"/>
                  <a:gd name="T18" fmla="*/ 745 w 1248"/>
                  <a:gd name="T19" fmla="*/ 585 h 1249"/>
                  <a:gd name="T20" fmla="*/ 947 w 1248"/>
                  <a:gd name="T21" fmla="*/ 0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8" h="1249">
                    <a:moveTo>
                      <a:pt x="947" y="0"/>
                    </a:moveTo>
                    <a:lnTo>
                      <a:pt x="947" y="0"/>
                    </a:lnTo>
                    <a:lnTo>
                      <a:pt x="591" y="507"/>
                    </a:lnTo>
                    <a:lnTo>
                      <a:pt x="0" y="306"/>
                    </a:lnTo>
                    <a:lnTo>
                      <a:pt x="508" y="663"/>
                    </a:lnTo>
                    <a:lnTo>
                      <a:pt x="306" y="1248"/>
                    </a:lnTo>
                    <a:lnTo>
                      <a:pt x="306" y="1248"/>
                    </a:lnTo>
                    <a:lnTo>
                      <a:pt x="663" y="745"/>
                    </a:lnTo>
                    <a:lnTo>
                      <a:pt x="1247" y="947"/>
                    </a:lnTo>
                    <a:lnTo>
                      <a:pt x="745" y="585"/>
                    </a:lnTo>
                    <a:lnTo>
                      <a:pt x="94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2400" dirty="0"/>
              </a:p>
            </p:txBody>
          </p:sp>
        </p:grpSp>
      </p:grpSp>
      <p:sp>
        <p:nvSpPr>
          <p:cNvPr id="23" name="Oval 5"/>
          <p:cNvSpPr/>
          <p:nvPr/>
        </p:nvSpPr>
        <p:spPr>
          <a:xfrm>
            <a:off x="3723561" y="1832393"/>
            <a:ext cx="4744878" cy="4744878"/>
          </a:xfrm>
          <a:prstGeom prst="ellipse">
            <a:avLst/>
          </a:prstGeom>
          <a:noFill/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grpSp>
        <p:nvGrpSpPr>
          <p:cNvPr id="24" name="Group 21"/>
          <p:cNvGrpSpPr/>
          <p:nvPr/>
        </p:nvGrpSpPr>
        <p:grpSpPr>
          <a:xfrm>
            <a:off x="7613496" y="2062250"/>
            <a:ext cx="593679" cy="593679"/>
            <a:chOff x="1037690" y="2460587"/>
            <a:chExt cx="786047" cy="786047"/>
          </a:xfrm>
        </p:grpSpPr>
        <p:sp>
          <p:nvSpPr>
            <p:cNvPr id="25" name="Oval 11"/>
            <p:cNvSpPr/>
            <p:nvPr/>
          </p:nvSpPr>
          <p:spPr>
            <a:xfrm>
              <a:off x="1037690" y="2460587"/>
              <a:ext cx="786047" cy="7860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sp>
          <p:nvSpPr>
            <p:cNvPr id="26" name="Freeform 115"/>
            <p:cNvSpPr>
              <a:spLocks noChangeArrowheads="1"/>
            </p:cNvSpPr>
            <p:nvPr/>
          </p:nvSpPr>
          <p:spPr bwMode="auto">
            <a:xfrm>
              <a:off x="1234529" y="2673247"/>
              <a:ext cx="392368" cy="360727"/>
            </a:xfrm>
            <a:custGeom>
              <a:avLst/>
              <a:gdLst>
                <a:gd name="T0" fmla="*/ 600 w 601"/>
                <a:gd name="T1" fmla="*/ 226 h 552"/>
                <a:gd name="T2" fmla="*/ 600 w 601"/>
                <a:gd name="T3" fmla="*/ 226 h 552"/>
                <a:gd name="T4" fmla="*/ 522 w 601"/>
                <a:gd name="T5" fmla="*/ 304 h 552"/>
                <a:gd name="T6" fmla="*/ 452 w 601"/>
                <a:gd name="T7" fmla="*/ 226 h 552"/>
                <a:gd name="T8" fmla="*/ 452 w 601"/>
                <a:gd name="T9" fmla="*/ 226 h 552"/>
                <a:gd name="T10" fmla="*/ 452 w 601"/>
                <a:gd name="T11" fmla="*/ 226 h 552"/>
                <a:gd name="T12" fmla="*/ 452 w 601"/>
                <a:gd name="T13" fmla="*/ 226 h 552"/>
                <a:gd name="T14" fmla="*/ 374 w 601"/>
                <a:gd name="T15" fmla="*/ 304 h 552"/>
                <a:gd name="T16" fmla="*/ 296 w 601"/>
                <a:gd name="T17" fmla="*/ 226 h 552"/>
                <a:gd name="T18" fmla="*/ 296 w 601"/>
                <a:gd name="T19" fmla="*/ 226 h 552"/>
                <a:gd name="T20" fmla="*/ 296 w 601"/>
                <a:gd name="T21" fmla="*/ 226 h 552"/>
                <a:gd name="T22" fmla="*/ 296 w 601"/>
                <a:gd name="T23" fmla="*/ 226 h 552"/>
                <a:gd name="T24" fmla="*/ 296 w 601"/>
                <a:gd name="T25" fmla="*/ 226 h 552"/>
                <a:gd name="T26" fmla="*/ 226 w 601"/>
                <a:gd name="T27" fmla="*/ 304 h 552"/>
                <a:gd name="T28" fmla="*/ 148 w 601"/>
                <a:gd name="T29" fmla="*/ 226 h 552"/>
                <a:gd name="T30" fmla="*/ 148 w 601"/>
                <a:gd name="T31" fmla="*/ 226 h 552"/>
                <a:gd name="T32" fmla="*/ 148 w 601"/>
                <a:gd name="T33" fmla="*/ 226 h 552"/>
                <a:gd name="T34" fmla="*/ 148 w 601"/>
                <a:gd name="T35" fmla="*/ 226 h 552"/>
                <a:gd name="T36" fmla="*/ 148 w 601"/>
                <a:gd name="T37" fmla="*/ 226 h 552"/>
                <a:gd name="T38" fmla="*/ 70 w 601"/>
                <a:gd name="T39" fmla="*/ 304 h 552"/>
                <a:gd name="T40" fmla="*/ 0 w 601"/>
                <a:gd name="T41" fmla="*/ 226 h 552"/>
                <a:gd name="T42" fmla="*/ 0 w 601"/>
                <a:gd name="T43" fmla="*/ 226 h 552"/>
                <a:gd name="T44" fmla="*/ 0 w 601"/>
                <a:gd name="T45" fmla="*/ 226 h 552"/>
                <a:gd name="T46" fmla="*/ 0 w 601"/>
                <a:gd name="T47" fmla="*/ 226 h 552"/>
                <a:gd name="T48" fmla="*/ 49 w 601"/>
                <a:gd name="T49" fmla="*/ 84 h 552"/>
                <a:gd name="T50" fmla="*/ 551 w 601"/>
                <a:gd name="T51" fmla="*/ 84 h 552"/>
                <a:gd name="T52" fmla="*/ 600 w 601"/>
                <a:gd name="T53" fmla="*/ 226 h 552"/>
                <a:gd name="T54" fmla="*/ 508 w 601"/>
                <a:gd name="T55" fmla="*/ 56 h 552"/>
                <a:gd name="T56" fmla="*/ 508 w 601"/>
                <a:gd name="T57" fmla="*/ 56 h 552"/>
                <a:gd name="T58" fmla="*/ 91 w 601"/>
                <a:gd name="T59" fmla="*/ 56 h 552"/>
                <a:gd name="T60" fmla="*/ 63 w 601"/>
                <a:gd name="T61" fmla="*/ 28 h 552"/>
                <a:gd name="T62" fmla="*/ 91 w 601"/>
                <a:gd name="T63" fmla="*/ 0 h 552"/>
                <a:gd name="T64" fmla="*/ 508 w 601"/>
                <a:gd name="T65" fmla="*/ 0 h 552"/>
                <a:gd name="T66" fmla="*/ 537 w 601"/>
                <a:gd name="T67" fmla="*/ 28 h 552"/>
                <a:gd name="T68" fmla="*/ 508 w 601"/>
                <a:gd name="T69" fmla="*/ 56 h 552"/>
                <a:gd name="T70" fmla="*/ 84 w 601"/>
                <a:gd name="T71" fmla="*/ 332 h 552"/>
                <a:gd name="T72" fmla="*/ 84 w 601"/>
                <a:gd name="T73" fmla="*/ 332 h 552"/>
                <a:gd name="T74" fmla="*/ 84 w 601"/>
                <a:gd name="T75" fmla="*/ 332 h 552"/>
                <a:gd name="T76" fmla="*/ 91 w 601"/>
                <a:gd name="T77" fmla="*/ 332 h 552"/>
                <a:gd name="T78" fmla="*/ 91 w 601"/>
                <a:gd name="T79" fmla="*/ 332 h 552"/>
                <a:gd name="T80" fmla="*/ 98 w 601"/>
                <a:gd name="T81" fmla="*/ 332 h 552"/>
                <a:gd name="T82" fmla="*/ 113 w 601"/>
                <a:gd name="T83" fmla="*/ 325 h 552"/>
                <a:gd name="T84" fmla="*/ 113 w 601"/>
                <a:gd name="T85" fmla="*/ 325 h 552"/>
                <a:gd name="T86" fmla="*/ 113 w 601"/>
                <a:gd name="T87" fmla="*/ 325 h 552"/>
                <a:gd name="T88" fmla="*/ 113 w 601"/>
                <a:gd name="T89" fmla="*/ 466 h 552"/>
                <a:gd name="T90" fmla="*/ 487 w 601"/>
                <a:gd name="T91" fmla="*/ 466 h 552"/>
                <a:gd name="T92" fmla="*/ 487 w 601"/>
                <a:gd name="T93" fmla="*/ 325 h 552"/>
                <a:gd name="T94" fmla="*/ 487 w 601"/>
                <a:gd name="T95" fmla="*/ 325 h 552"/>
                <a:gd name="T96" fmla="*/ 487 w 601"/>
                <a:gd name="T97" fmla="*/ 325 h 552"/>
                <a:gd name="T98" fmla="*/ 501 w 601"/>
                <a:gd name="T99" fmla="*/ 332 h 552"/>
                <a:gd name="T100" fmla="*/ 508 w 601"/>
                <a:gd name="T101" fmla="*/ 332 h 552"/>
                <a:gd name="T102" fmla="*/ 508 w 601"/>
                <a:gd name="T103" fmla="*/ 332 h 552"/>
                <a:gd name="T104" fmla="*/ 515 w 601"/>
                <a:gd name="T105" fmla="*/ 332 h 552"/>
                <a:gd name="T106" fmla="*/ 515 w 601"/>
                <a:gd name="T107" fmla="*/ 332 h 552"/>
                <a:gd name="T108" fmla="*/ 522 w 601"/>
                <a:gd name="T109" fmla="*/ 332 h 552"/>
                <a:gd name="T110" fmla="*/ 544 w 601"/>
                <a:gd name="T111" fmla="*/ 332 h 552"/>
                <a:gd name="T112" fmla="*/ 544 w 601"/>
                <a:gd name="T113" fmla="*/ 523 h 552"/>
                <a:gd name="T114" fmla="*/ 515 w 601"/>
                <a:gd name="T115" fmla="*/ 551 h 552"/>
                <a:gd name="T116" fmla="*/ 84 w 601"/>
                <a:gd name="T117" fmla="*/ 551 h 552"/>
                <a:gd name="T118" fmla="*/ 56 w 601"/>
                <a:gd name="T119" fmla="*/ 523 h 552"/>
                <a:gd name="T120" fmla="*/ 56 w 601"/>
                <a:gd name="T121" fmla="*/ 332 h 552"/>
                <a:gd name="T122" fmla="*/ 70 w 601"/>
                <a:gd name="T123" fmla="*/ 332 h 552"/>
                <a:gd name="T124" fmla="*/ 84 w 601"/>
                <a:gd name="T125" fmla="*/ 332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1" h="552">
                  <a:moveTo>
                    <a:pt x="600" y="226"/>
                  </a:moveTo>
                  <a:lnTo>
                    <a:pt x="600" y="226"/>
                  </a:lnTo>
                  <a:cubicBezTo>
                    <a:pt x="600" y="268"/>
                    <a:pt x="565" y="304"/>
                    <a:pt x="522" y="304"/>
                  </a:cubicBezTo>
                  <a:cubicBezTo>
                    <a:pt x="480" y="304"/>
                    <a:pt x="452" y="268"/>
                    <a:pt x="452" y="226"/>
                  </a:cubicBezTo>
                  <a:lnTo>
                    <a:pt x="452" y="226"/>
                  </a:lnTo>
                  <a:lnTo>
                    <a:pt x="452" y="226"/>
                  </a:lnTo>
                  <a:lnTo>
                    <a:pt x="452" y="226"/>
                  </a:lnTo>
                  <a:cubicBezTo>
                    <a:pt x="452" y="268"/>
                    <a:pt x="417" y="304"/>
                    <a:pt x="374" y="304"/>
                  </a:cubicBezTo>
                  <a:cubicBezTo>
                    <a:pt x="332" y="304"/>
                    <a:pt x="296" y="268"/>
                    <a:pt x="296" y="226"/>
                  </a:cubicBez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lnTo>
                    <a:pt x="296" y="226"/>
                  </a:lnTo>
                  <a:cubicBezTo>
                    <a:pt x="296" y="268"/>
                    <a:pt x="268" y="304"/>
                    <a:pt x="226" y="304"/>
                  </a:cubicBezTo>
                  <a:cubicBezTo>
                    <a:pt x="183" y="304"/>
                    <a:pt x="148" y="268"/>
                    <a:pt x="148" y="226"/>
                  </a:cubicBez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8" y="226"/>
                  </a:lnTo>
                  <a:cubicBezTo>
                    <a:pt x="148" y="268"/>
                    <a:pt x="113" y="304"/>
                    <a:pt x="70" y="304"/>
                  </a:cubicBezTo>
                  <a:cubicBezTo>
                    <a:pt x="28" y="304"/>
                    <a:pt x="0" y="268"/>
                    <a:pt x="0" y="226"/>
                  </a:cubicBezTo>
                  <a:lnTo>
                    <a:pt x="0" y="226"/>
                  </a:lnTo>
                  <a:lnTo>
                    <a:pt x="0" y="226"/>
                  </a:lnTo>
                  <a:lnTo>
                    <a:pt x="0" y="226"/>
                  </a:lnTo>
                  <a:cubicBezTo>
                    <a:pt x="49" y="84"/>
                    <a:pt x="49" y="84"/>
                    <a:pt x="49" y="84"/>
                  </a:cubicBezTo>
                  <a:cubicBezTo>
                    <a:pt x="551" y="84"/>
                    <a:pt x="551" y="84"/>
                    <a:pt x="551" y="84"/>
                  </a:cubicBezTo>
                  <a:cubicBezTo>
                    <a:pt x="600" y="226"/>
                    <a:pt x="600" y="226"/>
                    <a:pt x="600" y="226"/>
                  </a:cubicBezTo>
                  <a:close/>
                  <a:moveTo>
                    <a:pt x="508" y="56"/>
                  </a:moveTo>
                  <a:lnTo>
                    <a:pt x="508" y="56"/>
                  </a:lnTo>
                  <a:cubicBezTo>
                    <a:pt x="91" y="56"/>
                    <a:pt x="91" y="56"/>
                    <a:pt x="91" y="56"/>
                  </a:cubicBezTo>
                  <a:cubicBezTo>
                    <a:pt x="77" y="56"/>
                    <a:pt x="63" y="49"/>
                    <a:pt x="63" y="28"/>
                  </a:cubicBezTo>
                  <a:cubicBezTo>
                    <a:pt x="63" y="14"/>
                    <a:pt x="77" y="0"/>
                    <a:pt x="91" y="0"/>
                  </a:cubicBezTo>
                  <a:cubicBezTo>
                    <a:pt x="508" y="0"/>
                    <a:pt x="508" y="0"/>
                    <a:pt x="508" y="0"/>
                  </a:cubicBezTo>
                  <a:cubicBezTo>
                    <a:pt x="522" y="0"/>
                    <a:pt x="537" y="14"/>
                    <a:pt x="537" y="28"/>
                  </a:cubicBezTo>
                  <a:cubicBezTo>
                    <a:pt x="537" y="49"/>
                    <a:pt x="522" y="56"/>
                    <a:pt x="508" y="56"/>
                  </a:cubicBezTo>
                  <a:close/>
                  <a:moveTo>
                    <a:pt x="84" y="332"/>
                  </a:moveTo>
                  <a:lnTo>
                    <a:pt x="84" y="332"/>
                  </a:lnTo>
                  <a:lnTo>
                    <a:pt x="84" y="332"/>
                  </a:lnTo>
                  <a:cubicBezTo>
                    <a:pt x="84" y="332"/>
                    <a:pt x="84" y="332"/>
                    <a:pt x="91" y="332"/>
                  </a:cubicBezTo>
                  <a:lnTo>
                    <a:pt x="91" y="332"/>
                  </a:lnTo>
                  <a:cubicBezTo>
                    <a:pt x="91" y="332"/>
                    <a:pt x="91" y="332"/>
                    <a:pt x="98" y="332"/>
                  </a:cubicBezTo>
                  <a:cubicBezTo>
                    <a:pt x="98" y="325"/>
                    <a:pt x="106" y="325"/>
                    <a:pt x="113" y="325"/>
                  </a:cubicBezTo>
                  <a:lnTo>
                    <a:pt x="113" y="325"/>
                  </a:lnTo>
                  <a:lnTo>
                    <a:pt x="113" y="325"/>
                  </a:lnTo>
                  <a:cubicBezTo>
                    <a:pt x="113" y="466"/>
                    <a:pt x="113" y="466"/>
                    <a:pt x="113" y="466"/>
                  </a:cubicBezTo>
                  <a:cubicBezTo>
                    <a:pt x="487" y="466"/>
                    <a:pt x="487" y="466"/>
                    <a:pt x="487" y="466"/>
                  </a:cubicBezTo>
                  <a:cubicBezTo>
                    <a:pt x="487" y="325"/>
                    <a:pt x="487" y="325"/>
                    <a:pt x="487" y="325"/>
                  </a:cubicBezTo>
                  <a:lnTo>
                    <a:pt x="487" y="325"/>
                  </a:lnTo>
                  <a:lnTo>
                    <a:pt x="487" y="325"/>
                  </a:lnTo>
                  <a:cubicBezTo>
                    <a:pt x="494" y="325"/>
                    <a:pt x="494" y="325"/>
                    <a:pt x="501" y="332"/>
                  </a:cubicBezTo>
                  <a:cubicBezTo>
                    <a:pt x="501" y="332"/>
                    <a:pt x="501" y="332"/>
                    <a:pt x="508" y="332"/>
                  </a:cubicBezTo>
                  <a:lnTo>
                    <a:pt x="508" y="332"/>
                  </a:lnTo>
                  <a:lnTo>
                    <a:pt x="515" y="332"/>
                  </a:lnTo>
                  <a:lnTo>
                    <a:pt x="515" y="332"/>
                  </a:lnTo>
                  <a:lnTo>
                    <a:pt x="522" y="332"/>
                  </a:lnTo>
                  <a:cubicBezTo>
                    <a:pt x="530" y="332"/>
                    <a:pt x="537" y="332"/>
                    <a:pt x="544" y="332"/>
                  </a:cubicBezTo>
                  <a:cubicBezTo>
                    <a:pt x="544" y="523"/>
                    <a:pt x="544" y="523"/>
                    <a:pt x="544" y="523"/>
                  </a:cubicBezTo>
                  <a:cubicBezTo>
                    <a:pt x="544" y="537"/>
                    <a:pt x="530" y="551"/>
                    <a:pt x="515" y="551"/>
                  </a:cubicBezTo>
                  <a:cubicBezTo>
                    <a:pt x="84" y="551"/>
                    <a:pt x="84" y="551"/>
                    <a:pt x="84" y="551"/>
                  </a:cubicBezTo>
                  <a:cubicBezTo>
                    <a:pt x="63" y="551"/>
                    <a:pt x="56" y="537"/>
                    <a:pt x="56" y="523"/>
                  </a:cubicBezTo>
                  <a:cubicBezTo>
                    <a:pt x="56" y="332"/>
                    <a:pt x="56" y="332"/>
                    <a:pt x="56" y="332"/>
                  </a:cubicBezTo>
                  <a:cubicBezTo>
                    <a:pt x="63" y="332"/>
                    <a:pt x="63" y="332"/>
                    <a:pt x="70" y="332"/>
                  </a:cubicBezTo>
                  <a:cubicBezTo>
                    <a:pt x="77" y="332"/>
                    <a:pt x="77" y="332"/>
                    <a:pt x="84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</p:grpSp>
      <p:sp>
        <p:nvSpPr>
          <p:cNvPr id="27" name="Oval 14"/>
          <p:cNvSpPr/>
          <p:nvPr/>
        </p:nvSpPr>
        <p:spPr>
          <a:xfrm>
            <a:off x="8577316" y="4762122"/>
            <a:ext cx="593679" cy="59367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grpSp>
        <p:nvGrpSpPr>
          <p:cNvPr id="28" name="Group 1"/>
          <p:cNvGrpSpPr/>
          <p:nvPr/>
        </p:nvGrpSpPr>
        <p:grpSpPr bwMode="auto">
          <a:xfrm>
            <a:off x="8726519" y="4913540"/>
            <a:ext cx="295273" cy="290842"/>
            <a:chOff x="7197121" y="8332916"/>
            <a:chExt cx="553830" cy="543285"/>
          </a:xfrm>
          <a:solidFill>
            <a:schemeClr val="bg1"/>
          </a:solidFill>
        </p:grpSpPr>
        <p:sp>
          <p:nvSpPr>
            <p:cNvPr id="29" name="Freeform 8"/>
            <p:cNvSpPr>
              <a:spLocks noChangeArrowheads="1"/>
            </p:cNvSpPr>
            <p:nvPr/>
          </p:nvSpPr>
          <p:spPr bwMode="auto">
            <a:xfrm>
              <a:off x="7197121" y="8332916"/>
              <a:ext cx="553830" cy="543285"/>
            </a:xfrm>
            <a:custGeom>
              <a:avLst/>
              <a:gdLst>
                <a:gd name="T0" fmla="*/ 231 w 462"/>
                <a:gd name="T1" fmla="*/ 0 h 453"/>
                <a:gd name="T2" fmla="*/ 231 w 462"/>
                <a:gd name="T3" fmla="*/ 0 h 453"/>
                <a:gd name="T4" fmla="*/ 0 w 462"/>
                <a:gd name="T5" fmla="*/ 222 h 453"/>
                <a:gd name="T6" fmla="*/ 231 w 462"/>
                <a:gd name="T7" fmla="*/ 452 h 453"/>
                <a:gd name="T8" fmla="*/ 461 w 462"/>
                <a:gd name="T9" fmla="*/ 222 h 453"/>
                <a:gd name="T10" fmla="*/ 231 w 462"/>
                <a:gd name="T11" fmla="*/ 0 h 453"/>
                <a:gd name="T12" fmla="*/ 231 w 462"/>
                <a:gd name="T13" fmla="*/ 399 h 453"/>
                <a:gd name="T14" fmla="*/ 231 w 462"/>
                <a:gd name="T15" fmla="*/ 399 h 453"/>
                <a:gd name="T16" fmla="*/ 53 w 462"/>
                <a:gd name="T17" fmla="*/ 222 h 453"/>
                <a:gd name="T18" fmla="*/ 231 w 462"/>
                <a:gd name="T19" fmla="*/ 45 h 453"/>
                <a:gd name="T20" fmla="*/ 408 w 462"/>
                <a:gd name="T21" fmla="*/ 222 h 453"/>
                <a:gd name="T22" fmla="*/ 231 w 462"/>
                <a:gd name="T23" fmla="*/ 39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1" y="0"/>
                  </a:moveTo>
                  <a:lnTo>
                    <a:pt x="231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1" y="452"/>
                  </a:cubicBezTo>
                  <a:cubicBezTo>
                    <a:pt x="355" y="452"/>
                    <a:pt x="461" y="346"/>
                    <a:pt x="461" y="222"/>
                  </a:cubicBezTo>
                  <a:cubicBezTo>
                    <a:pt x="461" y="98"/>
                    <a:pt x="355" y="0"/>
                    <a:pt x="231" y="0"/>
                  </a:cubicBezTo>
                  <a:close/>
                  <a:moveTo>
                    <a:pt x="231" y="399"/>
                  </a:moveTo>
                  <a:lnTo>
                    <a:pt x="231" y="399"/>
                  </a:lnTo>
                  <a:cubicBezTo>
                    <a:pt x="133" y="399"/>
                    <a:pt x="53" y="319"/>
                    <a:pt x="53" y="222"/>
                  </a:cubicBezTo>
                  <a:cubicBezTo>
                    <a:pt x="53" y="124"/>
                    <a:pt x="133" y="45"/>
                    <a:pt x="231" y="45"/>
                  </a:cubicBezTo>
                  <a:cubicBezTo>
                    <a:pt x="328" y="45"/>
                    <a:pt x="408" y="124"/>
                    <a:pt x="408" y="222"/>
                  </a:cubicBezTo>
                  <a:cubicBezTo>
                    <a:pt x="408" y="319"/>
                    <a:pt x="328" y="399"/>
                    <a:pt x="231" y="3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  <p:sp>
          <p:nvSpPr>
            <p:cNvPr id="30" name="Freeform 9"/>
            <p:cNvSpPr>
              <a:spLocks noChangeArrowheads="1"/>
            </p:cNvSpPr>
            <p:nvPr/>
          </p:nvSpPr>
          <p:spPr bwMode="auto">
            <a:xfrm>
              <a:off x="7450784" y="8450839"/>
              <a:ext cx="126832" cy="261114"/>
            </a:xfrm>
            <a:custGeom>
              <a:avLst/>
              <a:gdLst>
                <a:gd name="T0" fmla="*/ 36 w 107"/>
                <a:gd name="T1" fmla="*/ 0 h 222"/>
                <a:gd name="T2" fmla="*/ 0 w 107"/>
                <a:gd name="T3" fmla="*/ 0 h 222"/>
                <a:gd name="T4" fmla="*/ 0 w 107"/>
                <a:gd name="T5" fmla="*/ 133 h 222"/>
                <a:gd name="T6" fmla="*/ 89 w 107"/>
                <a:gd name="T7" fmla="*/ 221 h 222"/>
                <a:gd name="T8" fmla="*/ 106 w 107"/>
                <a:gd name="T9" fmla="*/ 195 h 222"/>
                <a:gd name="T10" fmla="*/ 36 w 107"/>
                <a:gd name="T11" fmla="*/ 114 h 222"/>
                <a:gd name="T12" fmla="*/ 36 w 107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22">
                  <a:moveTo>
                    <a:pt x="36" y="0"/>
                  </a:moveTo>
                  <a:lnTo>
                    <a:pt x="0" y="0"/>
                  </a:lnTo>
                  <a:lnTo>
                    <a:pt x="0" y="133"/>
                  </a:lnTo>
                  <a:lnTo>
                    <a:pt x="89" y="221"/>
                  </a:lnTo>
                  <a:lnTo>
                    <a:pt x="106" y="195"/>
                  </a:lnTo>
                  <a:lnTo>
                    <a:pt x="36" y="114"/>
                  </a:lnTo>
                  <a:lnTo>
                    <a:pt x="36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dirty="0"/>
            </a:p>
          </p:txBody>
        </p:sp>
      </p:grpSp>
      <p:grpSp>
        <p:nvGrpSpPr>
          <p:cNvPr id="31" name="Group 20"/>
          <p:cNvGrpSpPr/>
          <p:nvPr/>
        </p:nvGrpSpPr>
        <p:grpSpPr>
          <a:xfrm>
            <a:off x="4081298" y="2051849"/>
            <a:ext cx="593679" cy="593679"/>
            <a:chOff x="2572979" y="2460587"/>
            <a:chExt cx="786047" cy="786047"/>
          </a:xfrm>
        </p:grpSpPr>
        <p:sp>
          <p:nvSpPr>
            <p:cNvPr id="32" name="Oval 12"/>
            <p:cNvSpPr/>
            <p:nvPr/>
          </p:nvSpPr>
          <p:spPr>
            <a:xfrm>
              <a:off x="2572979" y="2460587"/>
              <a:ext cx="786047" cy="7860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sp>
          <p:nvSpPr>
            <p:cNvPr id="33" name="Freeform 96"/>
            <p:cNvSpPr>
              <a:spLocks noChangeArrowheads="1"/>
            </p:cNvSpPr>
            <p:nvPr/>
          </p:nvSpPr>
          <p:spPr bwMode="auto">
            <a:xfrm>
              <a:off x="2747233" y="2642771"/>
              <a:ext cx="437538" cy="421678"/>
            </a:xfrm>
            <a:custGeom>
              <a:avLst/>
              <a:gdLst>
                <a:gd name="T0" fmla="*/ 78442719 w 602"/>
                <a:gd name="T1" fmla="*/ 71923702 h 580"/>
                <a:gd name="T2" fmla="*/ 78442719 w 602"/>
                <a:gd name="T3" fmla="*/ 71923702 h 580"/>
                <a:gd name="T4" fmla="*/ 78442719 w 602"/>
                <a:gd name="T5" fmla="*/ 71923702 h 580"/>
                <a:gd name="T6" fmla="*/ 74657633 w 602"/>
                <a:gd name="T7" fmla="*/ 75578543 h 580"/>
                <a:gd name="T8" fmla="*/ 3654665 w 602"/>
                <a:gd name="T9" fmla="*/ 75578543 h 580"/>
                <a:gd name="T10" fmla="*/ 0 w 602"/>
                <a:gd name="T11" fmla="*/ 71923702 h 580"/>
                <a:gd name="T12" fmla="*/ 0 w 602"/>
                <a:gd name="T13" fmla="*/ 71923702 h 580"/>
                <a:gd name="T14" fmla="*/ 0 w 602"/>
                <a:gd name="T15" fmla="*/ 71923702 h 580"/>
                <a:gd name="T16" fmla="*/ 10180751 w 602"/>
                <a:gd name="T17" fmla="*/ 53518347 h 580"/>
                <a:gd name="T18" fmla="*/ 21274806 w 602"/>
                <a:gd name="T19" fmla="*/ 49733080 h 580"/>
                <a:gd name="T20" fmla="*/ 30411109 w 602"/>
                <a:gd name="T21" fmla="*/ 46077877 h 580"/>
                <a:gd name="T22" fmla="*/ 30411109 w 602"/>
                <a:gd name="T23" fmla="*/ 38637768 h 580"/>
                <a:gd name="T24" fmla="*/ 26756804 w 602"/>
                <a:gd name="T25" fmla="*/ 29500304 h 580"/>
                <a:gd name="T26" fmla="*/ 24929472 w 602"/>
                <a:gd name="T27" fmla="*/ 25845463 h 580"/>
                <a:gd name="T28" fmla="*/ 25843138 w 602"/>
                <a:gd name="T29" fmla="*/ 19318704 h 580"/>
                <a:gd name="T30" fmla="*/ 24929472 w 602"/>
                <a:gd name="T31" fmla="*/ 12009021 h 580"/>
                <a:gd name="T32" fmla="*/ 39678193 w 602"/>
                <a:gd name="T33" fmla="*/ 0 h 580"/>
                <a:gd name="T34" fmla="*/ 53513248 w 602"/>
                <a:gd name="T35" fmla="*/ 12009021 h 580"/>
                <a:gd name="T36" fmla="*/ 52599581 w 602"/>
                <a:gd name="T37" fmla="*/ 19318704 h 580"/>
                <a:gd name="T38" fmla="*/ 54426914 w 602"/>
                <a:gd name="T39" fmla="*/ 25845463 h 580"/>
                <a:gd name="T40" fmla="*/ 51685915 w 602"/>
                <a:gd name="T41" fmla="*/ 29500304 h 580"/>
                <a:gd name="T42" fmla="*/ 48031249 w 602"/>
                <a:gd name="T43" fmla="*/ 38637768 h 580"/>
                <a:gd name="T44" fmla="*/ 48031249 w 602"/>
                <a:gd name="T45" fmla="*/ 46077877 h 580"/>
                <a:gd name="T46" fmla="*/ 57167913 w 602"/>
                <a:gd name="T47" fmla="*/ 49733080 h 580"/>
                <a:gd name="T48" fmla="*/ 69175635 w 602"/>
                <a:gd name="T49" fmla="*/ 53518347 h 580"/>
                <a:gd name="T50" fmla="*/ 78442719 w 602"/>
                <a:gd name="T51" fmla="*/ 71923702 h 5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2" h="580">
                  <a:moveTo>
                    <a:pt x="601" y="551"/>
                  </a:moveTo>
                  <a:lnTo>
                    <a:pt x="601" y="551"/>
                  </a:lnTo>
                  <a:cubicBezTo>
                    <a:pt x="601" y="572"/>
                    <a:pt x="594" y="579"/>
                    <a:pt x="572" y="579"/>
                  </a:cubicBezTo>
                  <a:cubicBezTo>
                    <a:pt x="28" y="579"/>
                    <a:pt x="28" y="579"/>
                    <a:pt x="28" y="579"/>
                  </a:cubicBezTo>
                  <a:cubicBezTo>
                    <a:pt x="14" y="579"/>
                    <a:pt x="0" y="572"/>
                    <a:pt x="0" y="551"/>
                  </a:cubicBezTo>
                  <a:cubicBezTo>
                    <a:pt x="0" y="551"/>
                    <a:pt x="0" y="452"/>
                    <a:pt x="78" y="410"/>
                  </a:cubicBezTo>
                  <a:cubicBezTo>
                    <a:pt x="120" y="388"/>
                    <a:pt x="106" y="410"/>
                    <a:pt x="163" y="381"/>
                  </a:cubicBezTo>
                  <a:cubicBezTo>
                    <a:pt x="219" y="360"/>
                    <a:pt x="233" y="353"/>
                    <a:pt x="233" y="353"/>
                  </a:cubicBezTo>
                  <a:cubicBezTo>
                    <a:pt x="233" y="296"/>
                    <a:pt x="233" y="296"/>
                    <a:pt x="233" y="296"/>
                  </a:cubicBezTo>
                  <a:cubicBezTo>
                    <a:pt x="233" y="296"/>
                    <a:pt x="212" y="275"/>
                    <a:pt x="205" y="226"/>
                  </a:cubicBezTo>
                  <a:cubicBezTo>
                    <a:pt x="191" y="233"/>
                    <a:pt x="191" y="212"/>
                    <a:pt x="191" y="198"/>
                  </a:cubicBezTo>
                  <a:cubicBezTo>
                    <a:pt x="191" y="183"/>
                    <a:pt x="184" y="148"/>
                    <a:pt x="198" y="148"/>
                  </a:cubicBezTo>
                  <a:cubicBezTo>
                    <a:pt x="191" y="127"/>
                    <a:pt x="191" y="99"/>
                    <a:pt x="191" y="92"/>
                  </a:cubicBezTo>
                  <a:cubicBezTo>
                    <a:pt x="198" y="49"/>
                    <a:pt x="240" y="0"/>
                    <a:pt x="304" y="0"/>
                  </a:cubicBezTo>
                  <a:cubicBezTo>
                    <a:pt x="375" y="0"/>
                    <a:pt x="410" y="49"/>
                    <a:pt x="410" y="92"/>
                  </a:cubicBezTo>
                  <a:cubicBezTo>
                    <a:pt x="410" y="99"/>
                    <a:pt x="410" y="127"/>
                    <a:pt x="403" y="148"/>
                  </a:cubicBezTo>
                  <a:cubicBezTo>
                    <a:pt x="424" y="148"/>
                    <a:pt x="417" y="183"/>
                    <a:pt x="417" y="198"/>
                  </a:cubicBezTo>
                  <a:cubicBezTo>
                    <a:pt x="417" y="212"/>
                    <a:pt x="410" y="233"/>
                    <a:pt x="396" y="226"/>
                  </a:cubicBezTo>
                  <a:cubicBezTo>
                    <a:pt x="389" y="275"/>
                    <a:pt x="368" y="296"/>
                    <a:pt x="368" y="296"/>
                  </a:cubicBezTo>
                  <a:cubicBezTo>
                    <a:pt x="368" y="353"/>
                    <a:pt x="368" y="353"/>
                    <a:pt x="368" y="353"/>
                  </a:cubicBezTo>
                  <a:cubicBezTo>
                    <a:pt x="368" y="353"/>
                    <a:pt x="382" y="360"/>
                    <a:pt x="438" y="381"/>
                  </a:cubicBezTo>
                  <a:cubicBezTo>
                    <a:pt x="502" y="410"/>
                    <a:pt x="481" y="388"/>
                    <a:pt x="530" y="410"/>
                  </a:cubicBezTo>
                  <a:cubicBezTo>
                    <a:pt x="601" y="452"/>
                    <a:pt x="601" y="551"/>
                    <a:pt x="601" y="5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anchor="ctr"/>
            <a:lstStyle/>
            <a:p>
              <a:endParaRPr lang="en-US" sz="2400" dirty="0"/>
            </a:p>
          </p:txBody>
        </p:sp>
      </p:grpSp>
      <p:sp>
        <p:nvSpPr>
          <p:cNvPr id="34" name="Oval 16"/>
          <p:cNvSpPr/>
          <p:nvPr/>
        </p:nvSpPr>
        <p:spPr>
          <a:xfrm>
            <a:off x="3153133" y="4762121"/>
            <a:ext cx="593679" cy="59367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35" name="Freeform 123"/>
          <p:cNvSpPr>
            <a:spLocks noChangeArrowheads="1"/>
          </p:cNvSpPr>
          <p:nvPr/>
        </p:nvSpPr>
        <p:spPr bwMode="auto">
          <a:xfrm>
            <a:off x="3305716" y="4911285"/>
            <a:ext cx="288512" cy="295350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67" tIns="60934" rIns="121867" bIns="60934" anchor="ctr"/>
          <a:lstStyle/>
          <a:p>
            <a:pPr>
              <a:defRPr/>
            </a:pPr>
            <a:endParaRPr lang="en-US" sz="2400" dirty="0"/>
          </a:p>
        </p:txBody>
      </p:sp>
      <p:sp>
        <p:nvSpPr>
          <p:cNvPr id="38" name="Rectangle 29"/>
          <p:cNvSpPr/>
          <p:nvPr/>
        </p:nvSpPr>
        <p:spPr>
          <a:xfrm>
            <a:off x="8450870" y="2283898"/>
            <a:ext cx="2334361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39" name="Rectangle 30"/>
          <p:cNvSpPr/>
          <p:nvPr/>
        </p:nvSpPr>
        <p:spPr>
          <a:xfrm>
            <a:off x="8450870" y="1980741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40" name="Rectangle 29"/>
          <p:cNvSpPr/>
          <p:nvPr/>
        </p:nvSpPr>
        <p:spPr>
          <a:xfrm>
            <a:off x="9437404" y="4940961"/>
            <a:ext cx="2334361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41" name="Rectangle 30"/>
          <p:cNvSpPr/>
          <p:nvPr/>
        </p:nvSpPr>
        <p:spPr>
          <a:xfrm>
            <a:off x="9437404" y="463780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42" name="Rectangle 29"/>
          <p:cNvSpPr/>
          <p:nvPr/>
        </p:nvSpPr>
        <p:spPr>
          <a:xfrm>
            <a:off x="490698" y="4940961"/>
            <a:ext cx="2334361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43" name="Rectangle 30"/>
          <p:cNvSpPr/>
          <p:nvPr/>
        </p:nvSpPr>
        <p:spPr>
          <a:xfrm>
            <a:off x="1732918" y="463780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44" name="Rectangle 29"/>
          <p:cNvSpPr/>
          <p:nvPr/>
        </p:nvSpPr>
        <p:spPr>
          <a:xfrm>
            <a:off x="1499896" y="2277685"/>
            <a:ext cx="2334361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45" name="Rectangle 30"/>
          <p:cNvSpPr/>
          <p:nvPr/>
        </p:nvSpPr>
        <p:spPr>
          <a:xfrm>
            <a:off x="2742116" y="1974528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1903987" y="-1590314"/>
            <a:ext cx="15553022" cy="10301473"/>
            <a:chOff x="-1903987" y="-1590314"/>
            <a:chExt cx="15553022" cy="10301473"/>
          </a:xfrm>
        </p:grpSpPr>
        <p:sp>
          <p:nvSpPr>
            <p:cNvPr id="47" name="任意多边形: 形状 5"/>
            <p:cNvSpPr/>
            <p:nvPr/>
          </p:nvSpPr>
          <p:spPr>
            <a:xfrm rot="11798611">
              <a:off x="8231199" y="3749821"/>
              <a:ext cx="5417836" cy="4961338"/>
            </a:xfrm>
            <a:custGeom>
              <a:avLst/>
              <a:gdLst>
                <a:gd name="connsiteX0" fmla="*/ 6472429 w 8341617"/>
                <a:gd name="connsiteY0" fmla="*/ 952545 h 8518472"/>
                <a:gd name="connsiteX1" fmla="*/ 6015229 w 8341617"/>
                <a:gd name="connsiteY1" fmla="*/ 1790745 h 8518472"/>
                <a:gd name="connsiteX2" fmla="*/ 5519929 w 8341617"/>
                <a:gd name="connsiteY2" fmla="*/ 3162345 h 8518472"/>
                <a:gd name="connsiteX3" fmla="*/ 3119629 w 8341617"/>
                <a:gd name="connsiteY3" fmla="*/ 3848145 h 8518472"/>
                <a:gd name="connsiteX4" fmla="*/ 2281429 w 8341617"/>
                <a:gd name="connsiteY4" fmla="*/ 5829345 h 8518472"/>
                <a:gd name="connsiteX5" fmla="*/ 2967229 w 8341617"/>
                <a:gd name="connsiteY5" fmla="*/ 8153445 h 8518472"/>
                <a:gd name="connsiteX6" fmla="*/ 147829 w 8341617"/>
                <a:gd name="connsiteY6" fmla="*/ 8343945 h 8518472"/>
                <a:gd name="connsiteX7" fmla="*/ 528829 w 8341617"/>
                <a:gd name="connsiteY7" fmla="*/ 6477045 h 8518472"/>
                <a:gd name="connsiteX8" fmla="*/ 1671829 w 8341617"/>
                <a:gd name="connsiteY8" fmla="*/ 4000545 h 8518472"/>
                <a:gd name="connsiteX9" fmla="*/ 4072129 w 8341617"/>
                <a:gd name="connsiteY9" fmla="*/ 2971845 h 8518472"/>
                <a:gd name="connsiteX10" fmla="*/ 5062729 w 8341617"/>
                <a:gd name="connsiteY10" fmla="*/ 2781345 h 8518472"/>
                <a:gd name="connsiteX11" fmla="*/ 6053329 w 8341617"/>
                <a:gd name="connsiteY11" fmla="*/ 1028745 h 8518472"/>
                <a:gd name="connsiteX12" fmla="*/ 8339329 w 8341617"/>
                <a:gd name="connsiteY12" fmla="*/ 45 h 8518472"/>
                <a:gd name="connsiteX13" fmla="*/ 6472429 w 8341617"/>
                <a:gd name="connsiteY13" fmla="*/ 952545 h 8518472"/>
                <a:gd name="connsiteX0-1" fmla="*/ 6472429 w 8341617"/>
                <a:gd name="connsiteY0-2" fmla="*/ 952545 h 8502018"/>
                <a:gd name="connsiteX1-3" fmla="*/ 6015229 w 8341617"/>
                <a:gd name="connsiteY1-4" fmla="*/ 1790745 h 8502018"/>
                <a:gd name="connsiteX2-5" fmla="*/ 5519929 w 8341617"/>
                <a:gd name="connsiteY2-6" fmla="*/ 3162345 h 8502018"/>
                <a:gd name="connsiteX3-7" fmla="*/ 3119629 w 8341617"/>
                <a:gd name="connsiteY3-8" fmla="*/ 3848145 h 8502018"/>
                <a:gd name="connsiteX4-9" fmla="*/ 2471929 w 8341617"/>
                <a:gd name="connsiteY4-10" fmla="*/ 6172245 h 8502018"/>
                <a:gd name="connsiteX5-11" fmla="*/ 2967229 w 8341617"/>
                <a:gd name="connsiteY5-12" fmla="*/ 8153445 h 8502018"/>
                <a:gd name="connsiteX6-13" fmla="*/ 147829 w 8341617"/>
                <a:gd name="connsiteY6-14" fmla="*/ 8343945 h 8502018"/>
                <a:gd name="connsiteX7-15" fmla="*/ 528829 w 8341617"/>
                <a:gd name="connsiteY7-16" fmla="*/ 6477045 h 8502018"/>
                <a:gd name="connsiteX8-17" fmla="*/ 1671829 w 8341617"/>
                <a:gd name="connsiteY8-18" fmla="*/ 4000545 h 8502018"/>
                <a:gd name="connsiteX9-19" fmla="*/ 4072129 w 8341617"/>
                <a:gd name="connsiteY9-20" fmla="*/ 2971845 h 8502018"/>
                <a:gd name="connsiteX10-21" fmla="*/ 5062729 w 8341617"/>
                <a:gd name="connsiteY10-22" fmla="*/ 2781345 h 8502018"/>
                <a:gd name="connsiteX11-23" fmla="*/ 6053329 w 8341617"/>
                <a:gd name="connsiteY11-24" fmla="*/ 1028745 h 8502018"/>
                <a:gd name="connsiteX12-25" fmla="*/ 8339329 w 8341617"/>
                <a:gd name="connsiteY12-26" fmla="*/ 45 h 8502018"/>
                <a:gd name="connsiteX13-27" fmla="*/ 6472429 w 8341617"/>
                <a:gd name="connsiteY13-28" fmla="*/ 952545 h 8502018"/>
                <a:gd name="connsiteX0-29" fmla="*/ 6472429 w 8341617"/>
                <a:gd name="connsiteY0-30" fmla="*/ 952545 h 8502018"/>
                <a:gd name="connsiteX1-31" fmla="*/ 6015229 w 8341617"/>
                <a:gd name="connsiteY1-32" fmla="*/ 1790745 h 8502018"/>
                <a:gd name="connsiteX2-33" fmla="*/ 5748529 w 8341617"/>
                <a:gd name="connsiteY2-34" fmla="*/ 3429045 h 8502018"/>
                <a:gd name="connsiteX3-35" fmla="*/ 3119629 w 8341617"/>
                <a:gd name="connsiteY3-36" fmla="*/ 3848145 h 8502018"/>
                <a:gd name="connsiteX4-37" fmla="*/ 2471929 w 8341617"/>
                <a:gd name="connsiteY4-38" fmla="*/ 6172245 h 8502018"/>
                <a:gd name="connsiteX5-39" fmla="*/ 2967229 w 8341617"/>
                <a:gd name="connsiteY5-40" fmla="*/ 8153445 h 8502018"/>
                <a:gd name="connsiteX6-41" fmla="*/ 147829 w 8341617"/>
                <a:gd name="connsiteY6-42" fmla="*/ 8343945 h 8502018"/>
                <a:gd name="connsiteX7-43" fmla="*/ 528829 w 8341617"/>
                <a:gd name="connsiteY7-44" fmla="*/ 6477045 h 8502018"/>
                <a:gd name="connsiteX8-45" fmla="*/ 1671829 w 8341617"/>
                <a:gd name="connsiteY8-46" fmla="*/ 4000545 h 8502018"/>
                <a:gd name="connsiteX9-47" fmla="*/ 4072129 w 8341617"/>
                <a:gd name="connsiteY9-48" fmla="*/ 2971845 h 8502018"/>
                <a:gd name="connsiteX10-49" fmla="*/ 5062729 w 8341617"/>
                <a:gd name="connsiteY10-50" fmla="*/ 2781345 h 8502018"/>
                <a:gd name="connsiteX11-51" fmla="*/ 6053329 w 8341617"/>
                <a:gd name="connsiteY11-52" fmla="*/ 1028745 h 8502018"/>
                <a:gd name="connsiteX12-53" fmla="*/ 8339329 w 8341617"/>
                <a:gd name="connsiteY12-54" fmla="*/ 45 h 8502018"/>
                <a:gd name="connsiteX13-55" fmla="*/ 6472429 w 8341617"/>
                <a:gd name="connsiteY13-56" fmla="*/ 952545 h 8502018"/>
                <a:gd name="connsiteX0-57" fmla="*/ 6472429 w 8341617"/>
                <a:gd name="connsiteY0-58" fmla="*/ 952545 h 8502018"/>
                <a:gd name="connsiteX1-59" fmla="*/ 6015229 w 8341617"/>
                <a:gd name="connsiteY1-60" fmla="*/ 1790745 h 8502018"/>
                <a:gd name="connsiteX2-61" fmla="*/ 5748529 w 8341617"/>
                <a:gd name="connsiteY2-62" fmla="*/ 3429045 h 8502018"/>
                <a:gd name="connsiteX3-63" fmla="*/ 3272029 w 8341617"/>
                <a:gd name="connsiteY3-64" fmla="*/ 4038645 h 8502018"/>
                <a:gd name="connsiteX4-65" fmla="*/ 2471929 w 8341617"/>
                <a:gd name="connsiteY4-66" fmla="*/ 6172245 h 8502018"/>
                <a:gd name="connsiteX5-67" fmla="*/ 2967229 w 8341617"/>
                <a:gd name="connsiteY5-68" fmla="*/ 8153445 h 8502018"/>
                <a:gd name="connsiteX6-69" fmla="*/ 147829 w 8341617"/>
                <a:gd name="connsiteY6-70" fmla="*/ 8343945 h 8502018"/>
                <a:gd name="connsiteX7-71" fmla="*/ 528829 w 8341617"/>
                <a:gd name="connsiteY7-72" fmla="*/ 6477045 h 8502018"/>
                <a:gd name="connsiteX8-73" fmla="*/ 1671829 w 8341617"/>
                <a:gd name="connsiteY8-74" fmla="*/ 4000545 h 8502018"/>
                <a:gd name="connsiteX9-75" fmla="*/ 4072129 w 8341617"/>
                <a:gd name="connsiteY9-76" fmla="*/ 2971845 h 8502018"/>
                <a:gd name="connsiteX10-77" fmla="*/ 5062729 w 8341617"/>
                <a:gd name="connsiteY10-78" fmla="*/ 2781345 h 8502018"/>
                <a:gd name="connsiteX11-79" fmla="*/ 6053329 w 8341617"/>
                <a:gd name="connsiteY11-80" fmla="*/ 1028745 h 8502018"/>
                <a:gd name="connsiteX12-81" fmla="*/ 8339329 w 8341617"/>
                <a:gd name="connsiteY12-82" fmla="*/ 45 h 8502018"/>
                <a:gd name="connsiteX13-83" fmla="*/ 6472429 w 8341617"/>
                <a:gd name="connsiteY13-84" fmla="*/ 952545 h 8502018"/>
                <a:gd name="connsiteX0-85" fmla="*/ 6472429 w 8341506"/>
                <a:gd name="connsiteY0-86" fmla="*/ 952546 h 8502019"/>
                <a:gd name="connsiteX1-87" fmla="*/ 6510529 w 8341506"/>
                <a:gd name="connsiteY1-88" fmla="*/ 1905046 h 8502019"/>
                <a:gd name="connsiteX2-89" fmla="*/ 5748529 w 8341506"/>
                <a:gd name="connsiteY2-90" fmla="*/ 3429046 h 8502019"/>
                <a:gd name="connsiteX3-91" fmla="*/ 3272029 w 8341506"/>
                <a:gd name="connsiteY3-92" fmla="*/ 4038646 h 8502019"/>
                <a:gd name="connsiteX4-93" fmla="*/ 2471929 w 8341506"/>
                <a:gd name="connsiteY4-94" fmla="*/ 6172246 h 8502019"/>
                <a:gd name="connsiteX5-95" fmla="*/ 2967229 w 8341506"/>
                <a:gd name="connsiteY5-96" fmla="*/ 8153446 h 8502019"/>
                <a:gd name="connsiteX6-97" fmla="*/ 147829 w 8341506"/>
                <a:gd name="connsiteY6-98" fmla="*/ 8343946 h 8502019"/>
                <a:gd name="connsiteX7-99" fmla="*/ 528829 w 8341506"/>
                <a:gd name="connsiteY7-100" fmla="*/ 6477046 h 8502019"/>
                <a:gd name="connsiteX8-101" fmla="*/ 1671829 w 8341506"/>
                <a:gd name="connsiteY8-102" fmla="*/ 4000546 h 8502019"/>
                <a:gd name="connsiteX9-103" fmla="*/ 4072129 w 8341506"/>
                <a:gd name="connsiteY9-104" fmla="*/ 2971846 h 8502019"/>
                <a:gd name="connsiteX10-105" fmla="*/ 5062729 w 8341506"/>
                <a:gd name="connsiteY10-106" fmla="*/ 2781346 h 8502019"/>
                <a:gd name="connsiteX11-107" fmla="*/ 6053329 w 8341506"/>
                <a:gd name="connsiteY11-108" fmla="*/ 1028746 h 8502019"/>
                <a:gd name="connsiteX12-109" fmla="*/ 8339329 w 8341506"/>
                <a:gd name="connsiteY12-110" fmla="*/ 46 h 8502019"/>
                <a:gd name="connsiteX13-111" fmla="*/ 6472429 w 8341506"/>
                <a:gd name="connsiteY13-112" fmla="*/ 952546 h 8502019"/>
                <a:gd name="connsiteX0-113" fmla="*/ 7805929 w 8425364"/>
                <a:gd name="connsiteY0-114" fmla="*/ 764831 h 8504804"/>
                <a:gd name="connsiteX1-115" fmla="*/ 6510529 w 8425364"/>
                <a:gd name="connsiteY1-116" fmla="*/ 1907831 h 8504804"/>
                <a:gd name="connsiteX2-117" fmla="*/ 5748529 w 8425364"/>
                <a:gd name="connsiteY2-118" fmla="*/ 3431831 h 8504804"/>
                <a:gd name="connsiteX3-119" fmla="*/ 3272029 w 8425364"/>
                <a:gd name="connsiteY3-120" fmla="*/ 4041431 h 8504804"/>
                <a:gd name="connsiteX4-121" fmla="*/ 2471929 w 8425364"/>
                <a:gd name="connsiteY4-122" fmla="*/ 6175031 h 8504804"/>
                <a:gd name="connsiteX5-123" fmla="*/ 2967229 w 8425364"/>
                <a:gd name="connsiteY5-124" fmla="*/ 8156231 h 8504804"/>
                <a:gd name="connsiteX6-125" fmla="*/ 147829 w 8425364"/>
                <a:gd name="connsiteY6-126" fmla="*/ 8346731 h 8504804"/>
                <a:gd name="connsiteX7-127" fmla="*/ 528829 w 8425364"/>
                <a:gd name="connsiteY7-128" fmla="*/ 6479831 h 8504804"/>
                <a:gd name="connsiteX8-129" fmla="*/ 1671829 w 8425364"/>
                <a:gd name="connsiteY8-130" fmla="*/ 4003331 h 8504804"/>
                <a:gd name="connsiteX9-131" fmla="*/ 4072129 w 8425364"/>
                <a:gd name="connsiteY9-132" fmla="*/ 2974631 h 8504804"/>
                <a:gd name="connsiteX10-133" fmla="*/ 5062729 w 8425364"/>
                <a:gd name="connsiteY10-134" fmla="*/ 2784131 h 8504804"/>
                <a:gd name="connsiteX11-135" fmla="*/ 6053329 w 8425364"/>
                <a:gd name="connsiteY11-136" fmla="*/ 1031531 h 8504804"/>
                <a:gd name="connsiteX12-137" fmla="*/ 8339329 w 8425364"/>
                <a:gd name="connsiteY12-138" fmla="*/ 2831 h 8504804"/>
                <a:gd name="connsiteX13-139" fmla="*/ 7805929 w 8425364"/>
                <a:gd name="connsiteY13-140" fmla="*/ 764831 h 8504804"/>
                <a:gd name="connsiteX0-141" fmla="*/ 7805929 w 11331092"/>
                <a:gd name="connsiteY0-142" fmla="*/ 575548 h 8315521"/>
                <a:gd name="connsiteX1-143" fmla="*/ 6510529 w 11331092"/>
                <a:gd name="connsiteY1-144" fmla="*/ 1718548 h 8315521"/>
                <a:gd name="connsiteX2-145" fmla="*/ 5748529 w 11331092"/>
                <a:gd name="connsiteY2-146" fmla="*/ 3242548 h 8315521"/>
                <a:gd name="connsiteX3-147" fmla="*/ 3272029 w 11331092"/>
                <a:gd name="connsiteY3-148" fmla="*/ 3852148 h 8315521"/>
                <a:gd name="connsiteX4-149" fmla="*/ 2471929 w 11331092"/>
                <a:gd name="connsiteY4-150" fmla="*/ 5985748 h 8315521"/>
                <a:gd name="connsiteX5-151" fmla="*/ 2967229 w 11331092"/>
                <a:gd name="connsiteY5-152" fmla="*/ 7966948 h 8315521"/>
                <a:gd name="connsiteX6-153" fmla="*/ 147829 w 11331092"/>
                <a:gd name="connsiteY6-154" fmla="*/ 8157448 h 8315521"/>
                <a:gd name="connsiteX7-155" fmla="*/ 528829 w 11331092"/>
                <a:gd name="connsiteY7-156" fmla="*/ 6290548 h 8315521"/>
                <a:gd name="connsiteX8-157" fmla="*/ 1671829 w 11331092"/>
                <a:gd name="connsiteY8-158" fmla="*/ 3814048 h 8315521"/>
                <a:gd name="connsiteX9-159" fmla="*/ 4072129 w 11331092"/>
                <a:gd name="connsiteY9-160" fmla="*/ 2785348 h 8315521"/>
                <a:gd name="connsiteX10-161" fmla="*/ 5062729 w 11331092"/>
                <a:gd name="connsiteY10-162" fmla="*/ 2594848 h 8315521"/>
                <a:gd name="connsiteX11-163" fmla="*/ 6053329 w 11331092"/>
                <a:gd name="connsiteY11-164" fmla="*/ 842248 h 8315521"/>
                <a:gd name="connsiteX12-165" fmla="*/ 11311129 w 11331092"/>
                <a:gd name="connsiteY12-166" fmla="*/ 4048 h 8315521"/>
                <a:gd name="connsiteX13-167" fmla="*/ 7805929 w 11331092"/>
                <a:gd name="connsiteY13-168" fmla="*/ 575548 h 8315521"/>
                <a:gd name="connsiteX0-169" fmla="*/ 7805929 w 11330749"/>
                <a:gd name="connsiteY0-170" fmla="*/ 575914 h 8315887"/>
                <a:gd name="connsiteX1-171" fmla="*/ 6853429 w 11330749"/>
                <a:gd name="connsiteY1-172" fmla="*/ 1909414 h 8315887"/>
                <a:gd name="connsiteX2-173" fmla="*/ 5748529 w 11330749"/>
                <a:gd name="connsiteY2-174" fmla="*/ 3242914 h 8315887"/>
                <a:gd name="connsiteX3-175" fmla="*/ 3272029 w 11330749"/>
                <a:gd name="connsiteY3-176" fmla="*/ 3852514 h 8315887"/>
                <a:gd name="connsiteX4-177" fmla="*/ 2471929 w 11330749"/>
                <a:gd name="connsiteY4-178" fmla="*/ 5986114 h 8315887"/>
                <a:gd name="connsiteX5-179" fmla="*/ 2967229 w 11330749"/>
                <a:gd name="connsiteY5-180" fmla="*/ 7967314 h 8315887"/>
                <a:gd name="connsiteX6-181" fmla="*/ 147829 w 11330749"/>
                <a:gd name="connsiteY6-182" fmla="*/ 8157814 h 8315887"/>
                <a:gd name="connsiteX7-183" fmla="*/ 528829 w 11330749"/>
                <a:gd name="connsiteY7-184" fmla="*/ 6290914 h 8315887"/>
                <a:gd name="connsiteX8-185" fmla="*/ 1671829 w 11330749"/>
                <a:gd name="connsiteY8-186" fmla="*/ 3814414 h 8315887"/>
                <a:gd name="connsiteX9-187" fmla="*/ 4072129 w 11330749"/>
                <a:gd name="connsiteY9-188" fmla="*/ 2785714 h 8315887"/>
                <a:gd name="connsiteX10-189" fmla="*/ 5062729 w 11330749"/>
                <a:gd name="connsiteY10-190" fmla="*/ 2595214 h 8315887"/>
                <a:gd name="connsiteX11-191" fmla="*/ 6053329 w 11330749"/>
                <a:gd name="connsiteY11-192" fmla="*/ 842614 h 8315887"/>
                <a:gd name="connsiteX12-193" fmla="*/ 11311129 w 11330749"/>
                <a:gd name="connsiteY12-194" fmla="*/ 4414 h 8315887"/>
                <a:gd name="connsiteX13-195" fmla="*/ 7805929 w 11330749"/>
                <a:gd name="connsiteY13-196" fmla="*/ 575914 h 8315887"/>
                <a:gd name="connsiteX0-197" fmla="*/ 7805929 w 11330749"/>
                <a:gd name="connsiteY0-198" fmla="*/ 575914 h 8315887"/>
                <a:gd name="connsiteX1-199" fmla="*/ 6853429 w 11330749"/>
                <a:gd name="connsiteY1-200" fmla="*/ 1909414 h 8315887"/>
                <a:gd name="connsiteX2-201" fmla="*/ 5672329 w 11330749"/>
                <a:gd name="connsiteY2-202" fmla="*/ 3204814 h 8315887"/>
                <a:gd name="connsiteX3-203" fmla="*/ 3272029 w 11330749"/>
                <a:gd name="connsiteY3-204" fmla="*/ 3852514 h 8315887"/>
                <a:gd name="connsiteX4-205" fmla="*/ 2471929 w 11330749"/>
                <a:gd name="connsiteY4-206" fmla="*/ 5986114 h 8315887"/>
                <a:gd name="connsiteX5-207" fmla="*/ 2967229 w 11330749"/>
                <a:gd name="connsiteY5-208" fmla="*/ 7967314 h 8315887"/>
                <a:gd name="connsiteX6-209" fmla="*/ 147829 w 11330749"/>
                <a:gd name="connsiteY6-210" fmla="*/ 8157814 h 8315887"/>
                <a:gd name="connsiteX7-211" fmla="*/ 528829 w 11330749"/>
                <a:gd name="connsiteY7-212" fmla="*/ 6290914 h 8315887"/>
                <a:gd name="connsiteX8-213" fmla="*/ 1671829 w 11330749"/>
                <a:gd name="connsiteY8-214" fmla="*/ 3814414 h 8315887"/>
                <a:gd name="connsiteX9-215" fmla="*/ 4072129 w 11330749"/>
                <a:gd name="connsiteY9-216" fmla="*/ 2785714 h 8315887"/>
                <a:gd name="connsiteX10-217" fmla="*/ 5062729 w 11330749"/>
                <a:gd name="connsiteY10-218" fmla="*/ 2595214 h 8315887"/>
                <a:gd name="connsiteX11-219" fmla="*/ 6053329 w 11330749"/>
                <a:gd name="connsiteY11-220" fmla="*/ 842614 h 8315887"/>
                <a:gd name="connsiteX12-221" fmla="*/ 11311129 w 11330749"/>
                <a:gd name="connsiteY12-222" fmla="*/ 4414 h 8315887"/>
                <a:gd name="connsiteX13-223" fmla="*/ 7805929 w 11330749"/>
                <a:gd name="connsiteY13-224" fmla="*/ 575914 h 8315887"/>
                <a:gd name="connsiteX0-225" fmla="*/ 7805929 w 11330749"/>
                <a:gd name="connsiteY0-226" fmla="*/ 575914 h 8436724"/>
                <a:gd name="connsiteX1-227" fmla="*/ 6853429 w 11330749"/>
                <a:gd name="connsiteY1-228" fmla="*/ 1909414 h 8436724"/>
                <a:gd name="connsiteX2-229" fmla="*/ 5672329 w 11330749"/>
                <a:gd name="connsiteY2-230" fmla="*/ 3204814 h 8436724"/>
                <a:gd name="connsiteX3-231" fmla="*/ 3272029 w 11330749"/>
                <a:gd name="connsiteY3-232" fmla="*/ 3852514 h 8436724"/>
                <a:gd name="connsiteX4-233" fmla="*/ 2967229 w 11330749"/>
                <a:gd name="connsiteY4-234" fmla="*/ 7967314 h 8436724"/>
                <a:gd name="connsiteX5-235" fmla="*/ 147829 w 11330749"/>
                <a:gd name="connsiteY5-236" fmla="*/ 8157814 h 8436724"/>
                <a:gd name="connsiteX6-237" fmla="*/ 528829 w 11330749"/>
                <a:gd name="connsiteY6-238" fmla="*/ 6290914 h 8436724"/>
                <a:gd name="connsiteX7-239" fmla="*/ 1671829 w 11330749"/>
                <a:gd name="connsiteY7-240" fmla="*/ 3814414 h 8436724"/>
                <a:gd name="connsiteX8-241" fmla="*/ 4072129 w 11330749"/>
                <a:gd name="connsiteY8-242" fmla="*/ 2785714 h 8436724"/>
                <a:gd name="connsiteX9-243" fmla="*/ 5062729 w 11330749"/>
                <a:gd name="connsiteY9-244" fmla="*/ 2595214 h 8436724"/>
                <a:gd name="connsiteX10-245" fmla="*/ 6053329 w 11330749"/>
                <a:gd name="connsiteY10-246" fmla="*/ 842614 h 8436724"/>
                <a:gd name="connsiteX11-247" fmla="*/ 11311129 w 11330749"/>
                <a:gd name="connsiteY11-248" fmla="*/ 4414 h 8436724"/>
                <a:gd name="connsiteX12-249" fmla="*/ 7805929 w 11330749"/>
                <a:gd name="connsiteY12-250" fmla="*/ 575914 h 8436724"/>
                <a:gd name="connsiteX0-251" fmla="*/ 7805929 w 11330749"/>
                <a:gd name="connsiteY0-252" fmla="*/ 575914 h 8398528"/>
                <a:gd name="connsiteX1-253" fmla="*/ 6853429 w 11330749"/>
                <a:gd name="connsiteY1-254" fmla="*/ 1909414 h 8398528"/>
                <a:gd name="connsiteX2-255" fmla="*/ 5672329 w 11330749"/>
                <a:gd name="connsiteY2-256" fmla="*/ 3204814 h 8398528"/>
                <a:gd name="connsiteX3-257" fmla="*/ 3043429 w 11330749"/>
                <a:gd name="connsiteY3-258" fmla="*/ 4462114 h 8398528"/>
                <a:gd name="connsiteX4-259" fmla="*/ 2967229 w 11330749"/>
                <a:gd name="connsiteY4-260" fmla="*/ 7967314 h 8398528"/>
                <a:gd name="connsiteX5-261" fmla="*/ 147829 w 11330749"/>
                <a:gd name="connsiteY5-262" fmla="*/ 8157814 h 8398528"/>
                <a:gd name="connsiteX6-263" fmla="*/ 528829 w 11330749"/>
                <a:gd name="connsiteY6-264" fmla="*/ 6290914 h 8398528"/>
                <a:gd name="connsiteX7-265" fmla="*/ 1671829 w 11330749"/>
                <a:gd name="connsiteY7-266" fmla="*/ 3814414 h 8398528"/>
                <a:gd name="connsiteX8-267" fmla="*/ 4072129 w 11330749"/>
                <a:gd name="connsiteY8-268" fmla="*/ 2785714 h 8398528"/>
                <a:gd name="connsiteX9-269" fmla="*/ 5062729 w 11330749"/>
                <a:gd name="connsiteY9-270" fmla="*/ 2595214 h 8398528"/>
                <a:gd name="connsiteX10-271" fmla="*/ 6053329 w 11330749"/>
                <a:gd name="connsiteY10-272" fmla="*/ 842614 h 8398528"/>
                <a:gd name="connsiteX11-273" fmla="*/ 11311129 w 11330749"/>
                <a:gd name="connsiteY11-274" fmla="*/ 4414 h 8398528"/>
                <a:gd name="connsiteX12-275" fmla="*/ 7805929 w 11330749"/>
                <a:gd name="connsiteY12-276" fmla="*/ 575914 h 8398528"/>
                <a:gd name="connsiteX0-277" fmla="*/ 7805929 w 11330749"/>
                <a:gd name="connsiteY0-278" fmla="*/ 575914 h 8400853"/>
                <a:gd name="connsiteX1-279" fmla="*/ 6853429 w 11330749"/>
                <a:gd name="connsiteY1-280" fmla="*/ 1909414 h 8400853"/>
                <a:gd name="connsiteX2-281" fmla="*/ 5672329 w 11330749"/>
                <a:gd name="connsiteY2-282" fmla="*/ 3204814 h 8400853"/>
                <a:gd name="connsiteX3-283" fmla="*/ 3348229 w 11330749"/>
                <a:gd name="connsiteY3-284" fmla="*/ 4424014 h 8400853"/>
                <a:gd name="connsiteX4-285" fmla="*/ 2967229 w 11330749"/>
                <a:gd name="connsiteY4-286" fmla="*/ 7967314 h 8400853"/>
                <a:gd name="connsiteX5-287" fmla="*/ 147829 w 11330749"/>
                <a:gd name="connsiteY5-288" fmla="*/ 8157814 h 8400853"/>
                <a:gd name="connsiteX6-289" fmla="*/ 528829 w 11330749"/>
                <a:gd name="connsiteY6-290" fmla="*/ 6290914 h 8400853"/>
                <a:gd name="connsiteX7-291" fmla="*/ 1671829 w 11330749"/>
                <a:gd name="connsiteY7-292" fmla="*/ 3814414 h 8400853"/>
                <a:gd name="connsiteX8-293" fmla="*/ 4072129 w 11330749"/>
                <a:gd name="connsiteY8-294" fmla="*/ 2785714 h 8400853"/>
                <a:gd name="connsiteX9-295" fmla="*/ 5062729 w 11330749"/>
                <a:gd name="connsiteY9-296" fmla="*/ 2595214 h 8400853"/>
                <a:gd name="connsiteX10-297" fmla="*/ 6053329 w 11330749"/>
                <a:gd name="connsiteY10-298" fmla="*/ 842614 h 8400853"/>
                <a:gd name="connsiteX11-299" fmla="*/ 11311129 w 11330749"/>
                <a:gd name="connsiteY11-300" fmla="*/ 4414 h 8400853"/>
                <a:gd name="connsiteX12-301" fmla="*/ 7805929 w 11330749"/>
                <a:gd name="connsiteY12-302" fmla="*/ 575914 h 8400853"/>
                <a:gd name="connsiteX0-303" fmla="*/ 7754990 w 11279810"/>
                <a:gd name="connsiteY0-304" fmla="*/ 575914 h 8400853"/>
                <a:gd name="connsiteX1-305" fmla="*/ 6802490 w 11279810"/>
                <a:gd name="connsiteY1-306" fmla="*/ 1909414 h 8400853"/>
                <a:gd name="connsiteX2-307" fmla="*/ 5621390 w 11279810"/>
                <a:gd name="connsiteY2-308" fmla="*/ 3204814 h 8400853"/>
                <a:gd name="connsiteX3-309" fmla="*/ 3297290 w 11279810"/>
                <a:gd name="connsiteY3-310" fmla="*/ 4424014 h 8400853"/>
                <a:gd name="connsiteX4-311" fmla="*/ 2192390 w 11279810"/>
                <a:gd name="connsiteY4-312" fmla="*/ 7967314 h 8400853"/>
                <a:gd name="connsiteX5-313" fmla="*/ 96890 w 11279810"/>
                <a:gd name="connsiteY5-314" fmla="*/ 8157814 h 8400853"/>
                <a:gd name="connsiteX6-315" fmla="*/ 477890 w 11279810"/>
                <a:gd name="connsiteY6-316" fmla="*/ 6290914 h 8400853"/>
                <a:gd name="connsiteX7-317" fmla="*/ 1620890 w 11279810"/>
                <a:gd name="connsiteY7-318" fmla="*/ 3814414 h 8400853"/>
                <a:gd name="connsiteX8-319" fmla="*/ 4021190 w 11279810"/>
                <a:gd name="connsiteY8-320" fmla="*/ 2785714 h 8400853"/>
                <a:gd name="connsiteX9-321" fmla="*/ 5011790 w 11279810"/>
                <a:gd name="connsiteY9-322" fmla="*/ 2595214 h 8400853"/>
                <a:gd name="connsiteX10-323" fmla="*/ 6002390 w 11279810"/>
                <a:gd name="connsiteY10-324" fmla="*/ 842614 h 8400853"/>
                <a:gd name="connsiteX11-325" fmla="*/ 11260190 w 11279810"/>
                <a:gd name="connsiteY11-326" fmla="*/ 4414 h 8400853"/>
                <a:gd name="connsiteX12-327" fmla="*/ 7754990 w 11279810"/>
                <a:gd name="connsiteY12-328" fmla="*/ 575914 h 8400853"/>
                <a:gd name="connsiteX0-329" fmla="*/ 7754990 w 11279810"/>
                <a:gd name="connsiteY0-330" fmla="*/ 575914 h 8429414"/>
                <a:gd name="connsiteX1-331" fmla="*/ 6802490 w 11279810"/>
                <a:gd name="connsiteY1-332" fmla="*/ 1909414 h 8429414"/>
                <a:gd name="connsiteX2-333" fmla="*/ 5621390 w 11279810"/>
                <a:gd name="connsiteY2-334" fmla="*/ 3204814 h 8429414"/>
                <a:gd name="connsiteX3-335" fmla="*/ 3297290 w 11279810"/>
                <a:gd name="connsiteY3-336" fmla="*/ 4424014 h 8429414"/>
                <a:gd name="connsiteX4-337" fmla="*/ 2192390 w 11279810"/>
                <a:gd name="connsiteY4-338" fmla="*/ 7967314 h 8429414"/>
                <a:gd name="connsiteX5-339" fmla="*/ 96890 w 11279810"/>
                <a:gd name="connsiteY5-340" fmla="*/ 8157814 h 8429414"/>
                <a:gd name="connsiteX6-341" fmla="*/ 477890 w 11279810"/>
                <a:gd name="connsiteY6-342" fmla="*/ 6290914 h 8429414"/>
                <a:gd name="connsiteX7-343" fmla="*/ 1620890 w 11279810"/>
                <a:gd name="connsiteY7-344" fmla="*/ 3814414 h 8429414"/>
                <a:gd name="connsiteX8-345" fmla="*/ 4021190 w 11279810"/>
                <a:gd name="connsiteY8-346" fmla="*/ 2785714 h 8429414"/>
                <a:gd name="connsiteX9-347" fmla="*/ 5011790 w 11279810"/>
                <a:gd name="connsiteY9-348" fmla="*/ 2595214 h 8429414"/>
                <a:gd name="connsiteX10-349" fmla="*/ 6002390 w 11279810"/>
                <a:gd name="connsiteY10-350" fmla="*/ 842614 h 8429414"/>
                <a:gd name="connsiteX11-351" fmla="*/ 11260190 w 11279810"/>
                <a:gd name="connsiteY11-352" fmla="*/ 4414 h 8429414"/>
                <a:gd name="connsiteX12-353" fmla="*/ 7754990 w 11279810"/>
                <a:gd name="connsiteY12-354" fmla="*/ 575914 h 8429414"/>
                <a:gd name="connsiteX0-355" fmla="*/ 7754990 w 11279810"/>
                <a:gd name="connsiteY0-356" fmla="*/ 575914 h 8429414"/>
                <a:gd name="connsiteX1-357" fmla="*/ 6802490 w 11279810"/>
                <a:gd name="connsiteY1-358" fmla="*/ 1909414 h 8429414"/>
                <a:gd name="connsiteX2-359" fmla="*/ 5621390 w 11279810"/>
                <a:gd name="connsiteY2-360" fmla="*/ 3204814 h 8429414"/>
                <a:gd name="connsiteX3-361" fmla="*/ 3297290 w 11279810"/>
                <a:gd name="connsiteY3-362" fmla="*/ 4424014 h 8429414"/>
                <a:gd name="connsiteX4-363" fmla="*/ 2192390 w 11279810"/>
                <a:gd name="connsiteY4-364" fmla="*/ 7967314 h 8429414"/>
                <a:gd name="connsiteX5-365" fmla="*/ 96890 w 11279810"/>
                <a:gd name="connsiteY5-366" fmla="*/ 8157814 h 8429414"/>
                <a:gd name="connsiteX6-367" fmla="*/ 477890 w 11279810"/>
                <a:gd name="connsiteY6-368" fmla="*/ 6290914 h 8429414"/>
                <a:gd name="connsiteX7-369" fmla="*/ 1620890 w 11279810"/>
                <a:gd name="connsiteY7-370" fmla="*/ 3814414 h 8429414"/>
                <a:gd name="connsiteX8-371" fmla="*/ 4021190 w 11279810"/>
                <a:gd name="connsiteY8-372" fmla="*/ 2785714 h 8429414"/>
                <a:gd name="connsiteX9-373" fmla="*/ 6002390 w 11279810"/>
                <a:gd name="connsiteY9-374" fmla="*/ 842614 h 8429414"/>
                <a:gd name="connsiteX10-375" fmla="*/ 11260190 w 11279810"/>
                <a:gd name="connsiteY10-376" fmla="*/ 4414 h 8429414"/>
                <a:gd name="connsiteX11-377" fmla="*/ 7754990 w 11279810"/>
                <a:gd name="connsiteY11-378" fmla="*/ 575914 h 8429414"/>
                <a:gd name="connsiteX0-379" fmla="*/ 7754990 w 11431475"/>
                <a:gd name="connsiteY0-380" fmla="*/ 281717 h 8135217"/>
                <a:gd name="connsiteX1-381" fmla="*/ 6802490 w 11431475"/>
                <a:gd name="connsiteY1-382" fmla="*/ 1615217 h 8135217"/>
                <a:gd name="connsiteX2-383" fmla="*/ 5621390 w 11431475"/>
                <a:gd name="connsiteY2-384" fmla="*/ 2910617 h 8135217"/>
                <a:gd name="connsiteX3-385" fmla="*/ 3297290 w 11431475"/>
                <a:gd name="connsiteY3-386" fmla="*/ 4129817 h 8135217"/>
                <a:gd name="connsiteX4-387" fmla="*/ 2192390 w 11431475"/>
                <a:gd name="connsiteY4-388" fmla="*/ 7673117 h 8135217"/>
                <a:gd name="connsiteX5-389" fmla="*/ 96890 w 11431475"/>
                <a:gd name="connsiteY5-390" fmla="*/ 7863617 h 8135217"/>
                <a:gd name="connsiteX6-391" fmla="*/ 477890 w 11431475"/>
                <a:gd name="connsiteY6-392" fmla="*/ 5996717 h 8135217"/>
                <a:gd name="connsiteX7-393" fmla="*/ 1620890 w 11431475"/>
                <a:gd name="connsiteY7-394" fmla="*/ 3520217 h 8135217"/>
                <a:gd name="connsiteX8-395" fmla="*/ 4021190 w 11431475"/>
                <a:gd name="connsiteY8-396" fmla="*/ 2491517 h 8135217"/>
                <a:gd name="connsiteX9-397" fmla="*/ 6002390 w 11431475"/>
                <a:gd name="connsiteY9-398" fmla="*/ 548417 h 8135217"/>
                <a:gd name="connsiteX10-399" fmla="*/ 11412590 w 11431475"/>
                <a:gd name="connsiteY10-400" fmla="*/ 15017 h 8135217"/>
                <a:gd name="connsiteX11-401" fmla="*/ 7754990 w 11431475"/>
                <a:gd name="connsiteY11-402" fmla="*/ 281717 h 8135217"/>
                <a:gd name="connsiteX0-403" fmla="*/ 7907390 w 11435640"/>
                <a:gd name="connsiteY0-404" fmla="*/ 420541 h 8121641"/>
                <a:gd name="connsiteX1-405" fmla="*/ 6802490 w 11435640"/>
                <a:gd name="connsiteY1-406" fmla="*/ 1601641 h 8121641"/>
                <a:gd name="connsiteX2-407" fmla="*/ 5621390 w 11435640"/>
                <a:gd name="connsiteY2-408" fmla="*/ 2897041 h 8121641"/>
                <a:gd name="connsiteX3-409" fmla="*/ 3297290 w 11435640"/>
                <a:gd name="connsiteY3-410" fmla="*/ 4116241 h 8121641"/>
                <a:gd name="connsiteX4-411" fmla="*/ 2192390 w 11435640"/>
                <a:gd name="connsiteY4-412" fmla="*/ 7659541 h 8121641"/>
                <a:gd name="connsiteX5-413" fmla="*/ 96890 w 11435640"/>
                <a:gd name="connsiteY5-414" fmla="*/ 7850041 h 8121641"/>
                <a:gd name="connsiteX6-415" fmla="*/ 477890 w 11435640"/>
                <a:gd name="connsiteY6-416" fmla="*/ 5983141 h 8121641"/>
                <a:gd name="connsiteX7-417" fmla="*/ 1620890 w 11435640"/>
                <a:gd name="connsiteY7-418" fmla="*/ 3506641 h 8121641"/>
                <a:gd name="connsiteX8-419" fmla="*/ 4021190 w 11435640"/>
                <a:gd name="connsiteY8-420" fmla="*/ 2477941 h 8121641"/>
                <a:gd name="connsiteX9-421" fmla="*/ 6002390 w 11435640"/>
                <a:gd name="connsiteY9-422" fmla="*/ 534841 h 8121641"/>
                <a:gd name="connsiteX10-423" fmla="*/ 11412590 w 11435640"/>
                <a:gd name="connsiteY10-424" fmla="*/ 1441 h 8121641"/>
                <a:gd name="connsiteX11-425" fmla="*/ 7907390 w 11435640"/>
                <a:gd name="connsiteY11-426" fmla="*/ 420541 h 8121641"/>
                <a:gd name="connsiteX0-427" fmla="*/ 7907390 w 11474239"/>
                <a:gd name="connsiteY0-428" fmla="*/ 437025 h 8138125"/>
                <a:gd name="connsiteX1-429" fmla="*/ 6802490 w 11474239"/>
                <a:gd name="connsiteY1-430" fmla="*/ 1618125 h 8138125"/>
                <a:gd name="connsiteX2-431" fmla="*/ 5621390 w 11474239"/>
                <a:gd name="connsiteY2-432" fmla="*/ 2913525 h 8138125"/>
                <a:gd name="connsiteX3-433" fmla="*/ 3297290 w 11474239"/>
                <a:gd name="connsiteY3-434" fmla="*/ 4132725 h 8138125"/>
                <a:gd name="connsiteX4-435" fmla="*/ 2192390 w 11474239"/>
                <a:gd name="connsiteY4-436" fmla="*/ 7676025 h 8138125"/>
                <a:gd name="connsiteX5-437" fmla="*/ 96890 w 11474239"/>
                <a:gd name="connsiteY5-438" fmla="*/ 7866525 h 8138125"/>
                <a:gd name="connsiteX6-439" fmla="*/ 477890 w 11474239"/>
                <a:gd name="connsiteY6-440" fmla="*/ 5999625 h 8138125"/>
                <a:gd name="connsiteX7-441" fmla="*/ 1620890 w 11474239"/>
                <a:gd name="connsiteY7-442" fmla="*/ 3523125 h 8138125"/>
                <a:gd name="connsiteX8-443" fmla="*/ 4021190 w 11474239"/>
                <a:gd name="connsiteY8-444" fmla="*/ 2494425 h 8138125"/>
                <a:gd name="connsiteX9-445" fmla="*/ 6002390 w 11474239"/>
                <a:gd name="connsiteY9-446" fmla="*/ 551325 h 8138125"/>
                <a:gd name="connsiteX10-447" fmla="*/ 11412590 w 11474239"/>
                <a:gd name="connsiteY10-448" fmla="*/ 17925 h 8138125"/>
                <a:gd name="connsiteX11-449" fmla="*/ 8868796 w 11474239"/>
                <a:gd name="connsiteY11-450" fmla="*/ 154619 h 8138125"/>
                <a:gd name="connsiteX12-451" fmla="*/ 7907390 w 11474239"/>
                <a:gd name="connsiteY12-452" fmla="*/ 437025 h 8138125"/>
                <a:gd name="connsiteX0-453" fmla="*/ 7907390 w 8868796"/>
                <a:gd name="connsiteY0-454" fmla="*/ 282406 h 7983506"/>
                <a:gd name="connsiteX1-455" fmla="*/ 6802490 w 8868796"/>
                <a:gd name="connsiteY1-456" fmla="*/ 1463506 h 7983506"/>
                <a:gd name="connsiteX2-457" fmla="*/ 5621390 w 8868796"/>
                <a:gd name="connsiteY2-458" fmla="*/ 2758906 h 7983506"/>
                <a:gd name="connsiteX3-459" fmla="*/ 3297290 w 8868796"/>
                <a:gd name="connsiteY3-460" fmla="*/ 3978106 h 7983506"/>
                <a:gd name="connsiteX4-461" fmla="*/ 2192390 w 8868796"/>
                <a:gd name="connsiteY4-462" fmla="*/ 7521406 h 7983506"/>
                <a:gd name="connsiteX5-463" fmla="*/ 96890 w 8868796"/>
                <a:gd name="connsiteY5-464" fmla="*/ 7711906 h 7983506"/>
                <a:gd name="connsiteX6-465" fmla="*/ 477890 w 8868796"/>
                <a:gd name="connsiteY6-466" fmla="*/ 5845006 h 7983506"/>
                <a:gd name="connsiteX7-467" fmla="*/ 1620890 w 8868796"/>
                <a:gd name="connsiteY7-468" fmla="*/ 3368506 h 7983506"/>
                <a:gd name="connsiteX8-469" fmla="*/ 4021190 w 8868796"/>
                <a:gd name="connsiteY8-470" fmla="*/ 2339806 h 7983506"/>
                <a:gd name="connsiteX9-471" fmla="*/ 6002390 w 8868796"/>
                <a:gd name="connsiteY9-472" fmla="*/ 396706 h 7983506"/>
                <a:gd name="connsiteX10-473" fmla="*/ 8868796 w 8868796"/>
                <a:gd name="connsiteY10-474" fmla="*/ 0 h 7983506"/>
                <a:gd name="connsiteX11-475" fmla="*/ 7907390 w 8868796"/>
                <a:gd name="connsiteY11-476" fmla="*/ 282406 h 7983506"/>
                <a:gd name="connsiteX0-477" fmla="*/ 7907390 w 9388038"/>
                <a:gd name="connsiteY0-478" fmla="*/ 887845 h 8588945"/>
                <a:gd name="connsiteX1-479" fmla="*/ 6802490 w 9388038"/>
                <a:gd name="connsiteY1-480" fmla="*/ 2068945 h 8588945"/>
                <a:gd name="connsiteX2-481" fmla="*/ 5621390 w 9388038"/>
                <a:gd name="connsiteY2-482" fmla="*/ 3364345 h 8588945"/>
                <a:gd name="connsiteX3-483" fmla="*/ 3297290 w 9388038"/>
                <a:gd name="connsiteY3-484" fmla="*/ 4583545 h 8588945"/>
                <a:gd name="connsiteX4-485" fmla="*/ 2192390 w 9388038"/>
                <a:gd name="connsiteY4-486" fmla="*/ 8126845 h 8588945"/>
                <a:gd name="connsiteX5-487" fmla="*/ 96890 w 9388038"/>
                <a:gd name="connsiteY5-488" fmla="*/ 8317345 h 8588945"/>
                <a:gd name="connsiteX6-489" fmla="*/ 477890 w 9388038"/>
                <a:gd name="connsiteY6-490" fmla="*/ 6450445 h 8588945"/>
                <a:gd name="connsiteX7-491" fmla="*/ 1620890 w 9388038"/>
                <a:gd name="connsiteY7-492" fmla="*/ 3973945 h 8588945"/>
                <a:gd name="connsiteX8-493" fmla="*/ 4021190 w 9388038"/>
                <a:gd name="connsiteY8-494" fmla="*/ 2945245 h 8588945"/>
                <a:gd name="connsiteX9-495" fmla="*/ 6002390 w 9388038"/>
                <a:gd name="connsiteY9-496" fmla="*/ 1002145 h 8588945"/>
                <a:gd name="connsiteX10-497" fmla="*/ 9388038 w 9388038"/>
                <a:gd name="connsiteY10-498" fmla="*/ 0 h 8588945"/>
                <a:gd name="connsiteX11-499" fmla="*/ 7907390 w 9388038"/>
                <a:gd name="connsiteY11-500" fmla="*/ 887845 h 8588945"/>
                <a:gd name="connsiteX0-501" fmla="*/ 7374782 w 9388038"/>
                <a:gd name="connsiteY0-502" fmla="*/ 935764 h 8588945"/>
                <a:gd name="connsiteX1-503" fmla="*/ 6802490 w 9388038"/>
                <a:gd name="connsiteY1-504" fmla="*/ 2068945 h 8588945"/>
                <a:gd name="connsiteX2-505" fmla="*/ 5621390 w 9388038"/>
                <a:gd name="connsiteY2-506" fmla="*/ 3364345 h 8588945"/>
                <a:gd name="connsiteX3-507" fmla="*/ 3297290 w 9388038"/>
                <a:gd name="connsiteY3-508" fmla="*/ 4583545 h 8588945"/>
                <a:gd name="connsiteX4-509" fmla="*/ 2192390 w 9388038"/>
                <a:gd name="connsiteY4-510" fmla="*/ 8126845 h 8588945"/>
                <a:gd name="connsiteX5-511" fmla="*/ 96890 w 9388038"/>
                <a:gd name="connsiteY5-512" fmla="*/ 8317345 h 8588945"/>
                <a:gd name="connsiteX6-513" fmla="*/ 477890 w 9388038"/>
                <a:gd name="connsiteY6-514" fmla="*/ 6450445 h 8588945"/>
                <a:gd name="connsiteX7-515" fmla="*/ 1620890 w 9388038"/>
                <a:gd name="connsiteY7-516" fmla="*/ 3973945 h 8588945"/>
                <a:gd name="connsiteX8-517" fmla="*/ 4021190 w 9388038"/>
                <a:gd name="connsiteY8-518" fmla="*/ 2945245 h 8588945"/>
                <a:gd name="connsiteX9-519" fmla="*/ 6002390 w 9388038"/>
                <a:gd name="connsiteY9-520" fmla="*/ 1002145 h 8588945"/>
                <a:gd name="connsiteX10-521" fmla="*/ 9388038 w 9388038"/>
                <a:gd name="connsiteY10-522" fmla="*/ 0 h 8588945"/>
                <a:gd name="connsiteX11-523" fmla="*/ 7374782 w 9388038"/>
                <a:gd name="connsiteY11-524" fmla="*/ 935764 h 8588945"/>
                <a:gd name="connsiteX0-525" fmla="*/ 7374782 w 9388038"/>
                <a:gd name="connsiteY0-526" fmla="*/ 935764 h 8588945"/>
                <a:gd name="connsiteX1-527" fmla="*/ 5621390 w 9388038"/>
                <a:gd name="connsiteY1-528" fmla="*/ 3364345 h 8588945"/>
                <a:gd name="connsiteX2-529" fmla="*/ 3297290 w 9388038"/>
                <a:gd name="connsiteY2-530" fmla="*/ 4583545 h 8588945"/>
                <a:gd name="connsiteX3-531" fmla="*/ 2192390 w 9388038"/>
                <a:gd name="connsiteY3-532" fmla="*/ 8126845 h 8588945"/>
                <a:gd name="connsiteX4-533" fmla="*/ 96890 w 9388038"/>
                <a:gd name="connsiteY4-534" fmla="*/ 8317345 h 8588945"/>
                <a:gd name="connsiteX5-535" fmla="*/ 477890 w 9388038"/>
                <a:gd name="connsiteY5-536" fmla="*/ 6450445 h 8588945"/>
                <a:gd name="connsiteX6-537" fmla="*/ 1620890 w 9388038"/>
                <a:gd name="connsiteY6-538" fmla="*/ 3973945 h 8588945"/>
                <a:gd name="connsiteX7-539" fmla="*/ 4021190 w 9388038"/>
                <a:gd name="connsiteY7-540" fmla="*/ 2945245 h 8588945"/>
                <a:gd name="connsiteX8-541" fmla="*/ 6002390 w 9388038"/>
                <a:gd name="connsiteY8-542" fmla="*/ 1002145 h 8588945"/>
                <a:gd name="connsiteX9-543" fmla="*/ 9388038 w 9388038"/>
                <a:gd name="connsiteY9-544" fmla="*/ 0 h 8588945"/>
                <a:gd name="connsiteX10-545" fmla="*/ 7374782 w 9388038"/>
                <a:gd name="connsiteY10-546" fmla="*/ 935764 h 8588945"/>
                <a:gd name="connsiteX0-547" fmla="*/ 7374782 w 9388038"/>
                <a:gd name="connsiteY0-548" fmla="*/ 935764 h 8588945"/>
                <a:gd name="connsiteX1-549" fmla="*/ 5910505 w 9388038"/>
                <a:gd name="connsiteY1-550" fmla="*/ 3124384 h 8588945"/>
                <a:gd name="connsiteX2-551" fmla="*/ 3297290 w 9388038"/>
                <a:gd name="connsiteY2-552" fmla="*/ 4583545 h 8588945"/>
                <a:gd name="connsiteX3-553" fmla="*/ 2192390 w 9388038"/>
                <a:gd name="connsiteY3-554" fmla="*/ 8126845 h 8588945"/>
                <a:gd name="connsiteX4-555" fmla="*/ 96890 w 9388038"/>
                <a:gd name="connsiteY4-556" fmla="*/ 8317345 h 8588945"/>
                <a:gd name="connsiteX5-557" fmla="*/ 477890 w 9388038"/>
                <a:gd name="connsiteY5-558" fmla="*/ 6450445 h 8588945"/>
                <a:gd name="connsiteX6-559" fmla="*/ 1620890 w 9388038"/>
                <a:gd name="connsiteY6-560" fmla="*/ 3973945 h 8588945"/>
                <a:gd name="connsiteX7-561" fmla="*/ 4021190 w 9388038"/>
                <a:gd name="connsiteY7-562" fmla="*/ 2945245 h 8588945"/>
                <a:gd name="connsiteX8-563" fmla="*/ 6002390 w 9388038"/>
                <a:gd name="connsiteY8-564" fmla="*/ 1002145 h 8588945"/>
                <a:gd name="connsiteX9-565" fmla="*/ 9388038 w 9388038"/>
                <a:gd name="connsiteY9-566" fmla="*/ 0 h 8588945"/>
                <a:gd name="connsiteX10-567" fmla="*/ 7374782 w 9388038"/>
                <a:gd name="connsiteY10-568" fmla="*/ 935764 h 8588945"/>
                <a:gd name="connsiteX0-569" fmla="*/ 7339753 w 9388038"/>
                <a:gd name="connsiteY0-570" fmla="*/ 1076552 h 8588945"/>
                <a:gd name="connsiteX1-571" fmla="*/ 5910505 w 9388038"/>
                <a:gd name="connsiteY1-572" fmla="*/ 3124384 h 8588945"/>
                <a:gd name="connsiteX2-573" fmla="*/ 3297290 w 9388038"/>
                <a:gd name="connsiteY2-574" fmla="*/ 4583545 h 8588945"/>
                <a:gd name="connsiteX3-575" fmla="*/ 2192390 w 9388038"/>
                <a:gd name="connsiteY3-576" fmla="*/ 8126845 h 8588945"/>
                <a:gd name="connsiteX4-577" fmla="*/ 96890 w 9388038"/>
                <a:gd name="connsiteY4-578" fmla="*/ 8317345 h 8588945"/>
                <a:gd name="connsiteX5-579" fmla="*/ 477890 w 9388038"/>
                <a:gd name="connsiteY5-580" fmla="*/ 6450445 h 8588945"/>
                <a:gd name="connsiteX6-581" fmla="*/ 1620890 w 9388038"/>
                <a:gd name="connsiteY6-582" fmla="*/ 3973945 h 8588945"/>
                <a:gd name="connsiteX7-583" fmla="*/ 4021190 w 9388038"/>
                <a:gd name="connsiteY7-584" fmla="*/ 2945245 h 8588945"/>
                <a:gd name="connsiteX8-585" fmla="*/ 6002390 w 9388038"/>
                <a:gd name="connsiteY8-586" fmla="*/ 1002145 h 8588945"/>
                <a:gd name="connsiteX9-587" fmla="*/ 9388038 w 9388038"/>
                <a:gd name="connsiteY9-588" fmla="*/ 0 h 8588945"/>
                <a:gd name="connsiteX10-589" fmla="*/ 7339753 w 9388038"/>
                <a:gd name="connsiteY10-590" fmla="*/ 1076552 h 8588945"/>
                <a:gd name="connsiteX0-591" fmla="*/ 7339753 w 9388038"/>
                <a:gd name="connsiteY0-592" fmla="*/ 1076552 h 8588945"/>
                <a:gd name="connsiteX1-593" fmla="*/ 5910505 w 9388038"/>
                <a:gd name="connsiteY1-594" fmla="*/ 3124384 h 8588945"/>
                <a:gd name="connsiteX2-595" fmla="*/ 3297290 w 9388038"/>
                <a:gd name="connsiteY2-596" fmla="*/ 4583545 h 8588945"/>
                <a:gd name="connsiteX3-597" fmla="*/ 2192390 w 9388038"/>
                <a:gd name="connsiteY3-598" fmla="*/ 8126845 h 8588945"/>
                <a:gd name="connsiteX4-599" fmla="*/ 96890 w 9388038"/>
                <a:gd name="connsiteY4-600" fmla="*/ 8317345 h 8588945"/>
                <a:gd name="connsiteX5-601" fmla="*/ 477890 w 9388038"/>
                <a:gd name="connsiteY5-602" fmla="*/ 6450445 h 8588945"/>
                <a:gd name="connsiteX6-603" fmla="*/ 1620890 w 9388038"/>
                <a:gd name="connsiteY6-604" fmla="*/ 3973945 h 8588945"/>
                <a:gd name="connsiteX7-605" fmla="*/ 4021190 w 9388038"/>
                <a:gd name="connsiteY7-606" fmla="*/ 2945245 h 8588945"/>
                <a:gd name="connsiteX8-607" fmla="*/ 6002390 w 9388038"/>
                <a:gd name="connsiteY8-608" fmla="*/ 1002145 h 8588945"/>
                <a:gd name="connsiteX9-609" fmla="*/ 9388038 w 9388038"/>
                <a:gd name="connsiteY9-610" fmla="*/ 0 h 8588945"/>
                <a:gd name="connsiteX10-611" fmla="*/ 7339753 w 9388038"/>
                <a:gd name="connsiteY10-612" fmla="*/ 1076552 h 8588945"/>
                <a:gd name="connsiteX0-613" fmla="*/ 7339753 w 9388038"/>
                <a:gd name="connsiteY0-614" fmla="*/ 1084624 h 8597017"/>
                <a:gd name="connsiteX1-615" fmla="*/ 5910505 w 9388038"/>
                <a:gd name="connsiteY1-616" fmla="*/ 3132456 h 8597017"/>
                <a:gd name="connsiteX2-617" fmla="*/ 3297290 w 9388038"/>
                <a:gd name="connsiteY2-618" fmla="*/ 4591617 h 8597017"/>
                <a:gd name="connsiteX3-619" fmla="*/ 2192390 w 9388038"/>
                <a:gd name="connsiteY3-620" fmla="*/ 8134917 h 8597017"/>
                <a:gd name="connsiteX4-621" fmla="*/ 96890 w 9388038"/>
                <a:gd name="connsiteY4-622" fmla="*/ 8325417 h 8597017"/>
                <a:gd name="connsiteX5-623" fmla="*/ 477890 w 9388038"/>
                <a:gd name="connsiteY5-624" fmla="*/ 6458517 h 8597017"/>
                <a:gd name="connsiteX6-625" fmla="*/ 1620890 w 9388038"/>
                <a:gd name="connsiteY6-626" fmla="*/ 3982017 h 8597017"/>
                <a:gd name="connsiteX7-627" fmla="*/ 4021190 w 9388038"/>
                <a:gd name="connsiteY7-628" fmla="*/ 2953317 h 8597017"/>
                <a:gd name="connsiteX8-629" fmla="*/ 6002390 w 9388038"/>
                <a:gd name="connsiteY8-630" fmla="*/ 1010217 h 8597017"/>
                <a:gd name="connsiteX9-631" fmla="*/ 9388038 w 9388038"/>
                <a:gd name="connsiteY9-632" fmla="*/ 8072 h 8597017"/>
                <a:gd name="connsiteX10-633" fmla="*/ 7339753 w 9388038"/>
                <a:gd name="connsiteY10-634" fmla="*/ 1084624 h 8597017"/>
                <a:gd name="connsiteX0-635" fmla="*/ 7339753 w 9388038"/>
                <a:gd name="connsiteY0-636" fmla="*/ 1084624 h 8597017"/>
                <a:gd name="connsiteX1-637" fmla="*/ 5910505 w 9388038"/>
                <a:gd name="connsiteY1-638" fmla="*/ 3132456 h 8597017"/>
                <a:gd name="connsiteX2-639" fmla="*/ 3297290 w 9388038"/>
                <a:gd name="connsiteY2-640" fmla="*/ 4591617 h 8597017"/>
                <a:gd name="connsiteX3-641" fmla="*/ 2192390 w 9388038"/>
                <a:gd name="connsiteY3-642" fmla="*/ 8134917 h 8597017"/>
                <a:gd name="connsiteX4-643" fmla="*/ 96890 w 9388038"/>
                <a:gd name="connsiteY4-644" fmla="*/ 8325417 h 8597017"/>
                <a:gd name="connsiteX5-645" fmla="*/ 477890 w 9388038"/>
                <a:gd name="connsiteY5-646" fmla="*/ 6458517 h 8597017"/>
                <a:gd name="connsiteX6-647" fmla="*/ 1620890 w 9388038"/>
                <a:gd name="connsiteY6-648" fmla="*/ 3982017 h 8597017"/>
                <a:gd name="connsiteX7-649" fmla="*/ 4021190 w 9388038"/>
                <a:gd name="connsiteY7-650" fmla="*/ 2953317 h 8597017"/>
                <a:gd name="connsiteX8-651" fmla="*/ 6002390 w 9388038"/>
                <a:gd name="connsiteY8-652" fmla="*/ 1010217 h 8597017"/>
                <a:gd name="connsiteX9-653" fmla="*/ 9388038 w 9388038"/>
                <a:gd name="connsiteY9-654" fmla="*/ 8072 h 8597017"/>
                <a:gd name="connsiteX10-655" fmla="*/ 7339753 w 9388038"/>
                <a:gd name="connsiteY10-656" fmla="*/ 1084624 h 8597017"/>
                <a:gd name="connsiteX0-657" fmla="*/ 7339753 w 9388038"/>
                <a:gd name="connsiteY0-658" fmla="*/ 1084624 h 8597017"/>
                <a:gd name="connsiteX1-659" fmla="*/ 5910505 w 9388038"/>
                <a:gd name="connsiteY1-660" fmla="*/ 3132456 h 8597017"/>
                <a:gd name="connsiteX2-661" fmla="*/ 3297290 w 9388038"/>
                <a:gd name="connsiteY2-662" fmla="*/ 4591617 h 8597017"/>
                <a:gd name="connsiteX3-663" fmla="*/ 2192390 w 9388038"/>
                <a:gd name="connsiteY3-664" fmla="*/ 8134917 h 8597017"/>
                <a:gd name="connsiteX4-665" fmla="*/ 96890 w 9388038"/>
                <a:gd name="connsiteY4-666" fmla="*/ 8325417 h 8597017"/>
                <a:gd name="connsiteX5-667" fmla="*/ 477890 w 9388038"/>
                <a:gd name="connsiteY5-668" fmla="*/ 6458517 h 8597017"/>
                <a:gd name="connsiteX6-669" fmla="*/ 1620890 w 9388038"/>
                <a:gd name="connsiteY6-670" fmla="*/ 3982017 h 8597017"/>
                <a:gd name="connsiteX7-671" fmla="*/ 4021190 w 9388038"/>
                <a:gd name="connsiteY7-672" fmla="*/ 2953317 h 8597017"/>
                <a:gd name="connsiteX8-673" fmla="*/ 6002390 w 9388038"/>
                <a:gd name="connsiteY8-674" fmla="*/ 1010217 h 8597017"/>
                <a:gd name="connsiteX9-675" fmla="*/ 9388038 w 9388038"/>
                <a:gd name="connsiteY9-676" fmla="*/ 8072 h 8597017"/>
                <a:gd name="connsiteX10-677" fmla="*/ 7339753 w 9388038"/>
                <a:gd name="connsiteY10-678" fmla="*/ 1084624 h 859701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</a:cxnLst>
              <a:rect l="l" t="t" r="r" b="b"/>
              <a:pathLst>
                <a:path w="9388038" h="8597017">
                  <a:moveTo>
                    <a:pt x="7339753" y="1084624"/>
                  </a:moveTo>
                  <a:cubicBezTo>
                    <a:pt x="6540629" y="1679615"/>
                    <a:pt x="6584249" y="2547957"/>
                    <a:pt x="5910505" y="3132456"/>
                  </a:cubicBezTo>
                  <a:cubicBezTo>
                    <a:pt x="5236761" y="3716955"/>
                    <a:pt x="3916976" y="3757874"/>
                    <a:pt x="3297290" y="4591617"/>
                  </a:cubicBezTo>
                  <a:cubicBezTo>
                    <a:pt x="2677604" y="5425360"/>
                    <a:pt x="3373490" y="7436417"/>
                    <a:pt x="2192390" y="8134917"/>
                  </a:cubicBezTo>
                  <a:cubicBezTo>
                    <a:pt x="1011290" y="8833417"/>
                    <a:pt x="382640" y="8604817"/>
                    <a:pt x="96890" y="8325417"/>
                  </a:cubicBezTo>
                  <a:cubicBezTo>
                    <a:pt x="-188860" y="8046017"/>
                    <a:pt x="223890" y="7182417"/>
                    <a:pt x="477890" y="6458517"/>
                  </a:cubicBezTo>
                  <a:cubicBezTo>
                    <a:pt x="731890" y="5734617"/>
                    <a:pt x="1030340" y="4566217"/>
                    <a:pt x="1620890" y="3982017"/>
                  </a:cubicBezTo>
                  <a:cubicBezTo>
                    <a:pt x="2211440" y="3397817"/>
                    <a:pt x="3290940" y="3448617"/>
                    <a:pt x="4021190" y="2953317"/>
                  </a:cubicBezTo>
                  <a:cubicBezTo>
                    <a:pt x="4751440" y="2458017"/>
                    <a:pt x="5194456" y="1400185"/>
                    <a:pt x="6002390" y="1010217"/>
                  </a:cubicBezTo>
                  <a:cubicBezTo>
                    <a:pt x="6810324" y="620249"/>
                    <a:pt x="8917532" y="-83121"/>
                    <a:pt x="9388038" y="8072"/>
                  </a:cubicBezTo>
                  <a:cubicBezTo>
                    <a:pt x="8906542" y="234935"/>
                    <a:pt x="8138877" y="489633"/>
                    <a:pt x="7339753" y="1084624"/>
                  </a:cubicBezTo>
                  <a:close/>
                </a:path>
              </a:pathLst>
            </a:cu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"/>
            <p:cNvSpPr/>
            <p:nvPr/>
          </p:nvSpPr>
          <p:spPr>
            <a:xfrm rot="553598">
              <a:off x="-1903987" y="-1590314"/>
              <a:ext cx="6605016" cy="4289220"/>
            </a:xfrm>
            <a:custGeom>
              <a:avLst/>
              <a:gdLst>
                <a:gd name="connsiteX0" fmla="*/ 3056935 w 12280279"/>
                <a:gd name="connsiteY0" fmla="*/ 7582422 h 7583422"/>
                <a:gd name="connsiteX1" fmla="*/ 4847635 w 12280279"/>
                <a:gd name="connsiteY1" fmla="*/ 5944122 h 7583422"/>
                <a:gd name="connsiteX2" fmla="*/ 4847635 w 12280279"/>
                <a:gd name="connsiteY2" fmla="*/ 4763022 h 7583422"/>
                <a:gd name="connsiteX3" fmla="*/ 5190535 w 12280279"/>
                <a:gd name="connsiteY3" fmla="*/ 3505722 h 7583422"/>
                <a:gd name="connsiteX4" fmla="*/ 7286035 w 12280279"/>
                <a:gd name="connsiteY4" fmla="*/ 3086622 h 7583422"/>
                <a:gd name="connsiteX5" fmla="*/ 8924335 w 12280279"/>
                <a:gd name="connsiteY5" fmla="*/ 2362722 h 7583422"/>
                <a:gd name="connsiteX6" fmla="*/ 9838735 w 12280279"/>
                <a:gd name="connsiteY6" fmla="*/ 876822 h 7583422"/>
                <a:gd name="connsiteX7" fmla="*/ 12277135 w 12280279"/>
                <a:gd name="connsiteY7" fmla="*/ 191022 h 7583422"/>
                <a:gd name="connsiteX8" fmla="*/ 10295935 w 12280279"/>
                <a:gd name="connsiteY8" fmla="*/ 522 h 7583422"/>
                <a:gd name="connsiteX9" fmla="*/ 7895635 w 12280279"/>
                <a:gd name="connsiteY9" fmla="*/ 229122 h 7583422"/>
                <a:gd name="connsiteX10" fmla="*/ 7247935 w 12280279"/>
                <a:gd name="connsiteY10" fmla="*/ 1295922 h 7583422"/>
                <a:gd name="connsiteX11" fmla="*/ 4276135 w 12280279"/>
                <a:gd name="connsiteY11" fmla="*/ 1638822 h 7583422"/>
                <a:gd name="connsiteX12" fmla="*/ 2675935 w 12280279"/>
                <a:gd name="connsiteY12" fmla="*/ 2781822 h 7583422"/>
                <a:gd name="connsiteX13" fmla="*/ 2142535 w 12280279"/>
                <a:gd name="connsiteY13" fmla="*/ 5258322 h 7583422"/>
                <a:gd name="connsiteX14" fmla="*/ 8935 w 12280279"/>
                <a:gd name="connsiteY14" fmla="*/ 6172722 h 7583422"/>
                <a:gd name="connsiteX15" fmla="*/ 3056935 w 12280279"/>
                <a:gd name="connsiteY15" fmla="*/ 7582422 h 7583422"/>
                <a:gd name="connsiteX0-1" fmla="*/ 3056935 w 12280279"/>
                <a:gd name="connsiteY0-2" fmla="*/ 7582422 h 7583422"/>
                <a:gd name="connsiteX1-3" fmla="*/ 4847635 w 12280279"/>
                <a:gd name="connsiteY1-4" fmla="*/ 5944122 h 7583422"/>
                <a:gd name="connsiteX2-5" fmla="*/ 5190535 w 12280279"/>
                <a:gd name="connsiteY2-6" fmla="*/ 3505722 h 7583422"/>
                <a:gd name="connsiteX3-7" fmla="*/ 7286035 w 12280279"/>
                <a:gd name="connsiteY3-8" fmla="*/ 3086622 h 7583422"/>
                <a:gd name="connsiteX4-9" fmla="*/ 8924335 w 12280279"/>
                <a:gd name="connsiteY4-10" fmla="*/ 2362722 h 7583422"/>
                <a:gd name="connsiteX5-11" fmla="*/ 9838735 w 12280279"/>
                <a:gd name="connsiteY5-12" fmla="*/ 876822 h 7583422"/>
                <a:gd name="connsiteX6-13" fmla="*/ 12277135 w 12280279"/>
                <a:gd name="connsiteY6-14" fmla="*/ 191022 h 7583422"/>
                <a:gd name="connsiteX7-15" fmla="*/ 10295935 w 12280279"/>
                <a:gd name="connsiteY7-16" fmla="*/ 522 h 7583422"/>
                <a:gd name="connsiteX8-17" fmla="*/ 7895635 w 12280279"/>
                <a:gd name="connsiteY8-18" fmla="*/ 229122 h 7583422"/>
                <a:gd name="connsiteX9-19" fmla="*/ 7247935 w 12280279"/>
                <a:gd name="connsiteY9-20" fmla="*/ 1295922 h 7583422"/>
                <a:gd name="connsiteX10-21" fmla="*/ 4276135 w 12280279"/>
                <a:gd name="connsiteY10-22" fmla="*/ 1638822 h 7583422"/>
                <a:gd name="connsiteX11-23" fmla="*/ 2675935 w 12280279"/>
                <a:gd name="connsiteY11-24" fmla="*/ 2781822 h 7583422"/>
                <a:gd name="connsiteX12-25" fmla="*/ 2142535 w 12280279"/>
                <a:gd name="connsiteY12-26" fmla="*/ 5258322 h 7583422"/>
                <a:gd name="connsiteX13-27" fmla="*/ 8935 w 12280279"/>
                <a:gd name="connsiteY13-28" fmla="*/ 6172722 h 7583422"/>
                <a:gd name="connsiteX14-29" fmla="*/ 3056935 w 12280279"/>
                <a:gd name="connsiteY14-30" fmla="*/ 7582422 h 7583422"/>
                <a:gd name="connsiteX0-31" fmla="*/ 3056935 w 12280279"/>
                <a:gd name="connsiteY0-32" fmla="*/ 7582422 h 7583422"/>
                <a:gd name="connsiteX1-33" fmla="*/ 4847635 w 12280279"/>
                <a:gd name="connsiteY1-34" fmla="*/ 5944122 h 7583422"/>
                <a:gd name="connsiteX2-35" fmla="*/ 5190535 w 12280279"/>
                <a:gd name="connsiteY2-36" fmla="*/ 3734322 h 7583422"/>
                <a:gd name="connsiteX3-37" fmla="*/ 7286035 w 12280279"/>
                <a:gd name="connsiteY3-38" fmla="*/ 3086622 h 7583422"/>
                <a:gd name="connsiteX4-39" fmla="*/ 8924335 w 12280279"/>
                <a:gd name="connsiteY4-40" fmla="*/ 2362722 h 7583422"/>
                <a:gd name="connsiteX5-41" fmla="*/ 9838735 w 12280279"/>
                <a:gd name="connsiteY5-42" fmla="*/ 876822 h 7583422"/>
                <a:gd name="connsiteX6-43" fmla="*/ 12277135 w 12280279"/>
                <a:gd name="connsiteY6-44" fmla="*/ 191022 h 7583422"/>
                <a:gd name="connsiteX7-45" fmla="*/ 10295935 w 12280279"/>
                <a:gd name="connsiteY7-46" fmla="*/ 522 h 7583422"/>
                <a:gd name="connsiteX8-47" fmla="*/ 7895635 w 12280279"/>
                <a:gd name="connsiteY8-48" fmla="*/ 229122 h 7583422"/>
                <a:gd name="connsiteX9-49" fmla="*/ 7247935 w 12280279"/>
                <a:gd name="connsiteY9-50" fmla="*/ 1295922 h 7583422"/>
                <a:gd name="connsiteX10-51" fmla="*/ 4276135 w 12280279"/>
                <a:gd name="connsiteY10-52" fmla="*/ 1638822 h 7583422"/>
                <a:gd name="connsiteX11-53" fmla="*/ 2675935 w 12280279"/>
                <a:gd name="connsiteY11-54" fmla="*/ 2781822 h 7583422"/>
                <a:gd name="connsiteX12-55" fmla="*/ 2142535 w 12280279"/>
                <a:gd name="connsiteY12-56" fmla="*/ 5258322 h 7583422"/>
                <a:gd name="connsiteX13-57" fmla="*/ 8935 w 12280279"/>
                <a:gd name="connsiteY13-58" fmla="*/ 6172722 h 7583422"/>
                <a:gd name="connsiteX14-59" fmla="*/ 3056935 w 12280279"/>
                <a:gd name="connsiteY14-60" fmla="*/ 7582422 h 7583422"/>
                <a:gd name="connsiteX0-61" fmla="*/ 3056935 w 12280279"/>
                <a:gd name="connsiteY0-62" fmla="*/ 7582422 h 7582451"/>
                <a:gd name="connsiteX1-63" fmla="*/ 4847635 w 12280279"/>
                <a:gd name="connsiteY1-64" fmla="*/ 6134622 h 7582451"/>
                <a:gd name="connsiteX2-65" fmla="*/ 5190535 w 12280279"/>
                <a:gd name="connsiteY2-66" fmla="*/ 3734322 h 7582451"/>
                <a:gd name="connsiteX3-67" fmla="*/ 7286035 w 12280279"/>
                <a:gd name="connsiteY3-68" fmla="*/ 3086622 h 7582451"/>
                <a:gd name="connsiteX4-69" fmla="*/ 8924335 w 12280279"/>
                <a:gd name="connsiteY4-70" fmla="*/ 2362722 h 7582451"/>
                <a:gd name="connsiteX5-71" fmla="*/ 9838735 w 12280279"/>
                <a:gd name="connsiteY5-72" fmla="*/ 876822 h 7582451"/>
                <a:gd name="connsiteX6-73" fmla="*/ 12277135 w 12280279"/>
                <a:gd name="connsiteY6-74" fmla="*/ 191022 h 7582451"/>
                <a:gd name="connsiteX7-75" fmla="*/ 10295935 w 12280279"/>
                <a:gd name="connsiteY7-76" fmla="*/ 522 h 7582451"/>
                <a:gd name="connsiteX8-77" fmla="*/ 7895635 w 12280279"/>
                <a:gd name="connsiteY8-78" fmla="*/ 229122 h 7582451"/>
                <a:gd name="connsiteX9-79" fmla="*/ 7247935 w 12280279"/>
                <a:gd name="connsiteY9-80" fmla="*/ 1295922 h 7582451"/>
                <a:gd name="connsiteX10-81" fmla="*/ 4276135 w 12280279"/>
                <a:gd name="connsiteY10-82" fmla="*/ 1638822 h 7582451"/>
                <a:gd name="connsiteX11-83" fmla="*/ 2675935 w 12280279"/>
                <a:gd name="connsiteY11-84" fmla="*/ 2781822 h 7582451"/>
                <a:gd name="connsiteX12-85" fmla="*/ 2142535 w 12280279"/>
                <a:gd name="connsiteY12-86" fmla="*/ 5258322 h 7582451"/>
                <a:gd name="connsiteX13-87" fmla="*/ 8935 w 12280279"/>
                <a:gd name="connsiteY13-88" fmla="*/ 6172722 h 7582451"/>
                <a:gd name="connsiteX14-89" fmla="*/ 3056935 w 12280279"/>
                <a:gd name="connsiteY14-90" fmla="*/ 7582422 h 7582451"/>
                <a:gd name="connsiteX0-91" fmla="*/ 3056935 w 12280279"/>
                <a:gd name="connsiteY0-92" fmla="*/ 7582422 h 7582451"/>
                <a:gd name="connsiteX1-93" fmla="*/ 4847635 w 12280279"/>
                <a:gd name="connsiteY1-94" fmla="*/ 6134622 h 7582451"/>
                <a:gd name="connsiteX2-95" fmla="*/ 5190535 w 12280279"/>
                <a:gd name="connsiteY2-96" fmla="*/ 3734322 h 7582451"/>
                <a:gd name="connsiteX3-97" fmla="*/ 7286035 w 12280279"/>
                <a:gd name="connsiteY3-98" fmla="*/ 3086622 h 7582451"/>
                <a:gd name="connsiteX4-99" fmla="*/ 8924335 w 12280279"/>
                <a:gd name="connsiteY4-100" fmla="*/ 2362722 h 7582451"/>
                <a:gd name="connsiteX5-101" fmla="*/ 9838735 w 12280279"/>
                <a:gd name="connsiteY5-102" fmla="*/ 876822 h 7582451"/>
                <a:gd name="connsiteX6-103" fmla="*/ 12277135 w 12280279"/>
                <a:gd name="connsiteY6-104" fmla="*/ 191022 h 7582451"/>
                <a:gd name="connsiteX7-105" fmla="*/ 10295935 w 12280279"/>
                <a:gd name="connsiteY7-106" fmla="*/ 522 h 7582451"/>
                <a:gd name="connsiteX8-107" fmla="*/ 7895635 w 12280279"/>
                <a:gd name="connsiteY8-108" fmla="*/ 229122 h 7582451"/>
                <a:gd name="connsiteX9-109" fmla="*/ 7019335 w 12280279"/>
                <a:gd name="connsiteY9-110" fmla="*/ 1181622 h 7582451"/>
                <a:gd name="connsiteX10-111" fmla="*/ 4276135 w 12280279"/>
                <a:gd name="connsiteY10-112" fmla="*/ 1638822 h 7582451"/>
                <a:gd name="connsiteX11-113" fmla="*/ 2675935 w 12280279"/>
                <a:gd name="connsiteY11-114" fmla="*/ 2781822 h 7582451"/>
                <a:gd name="connsiteX12-115" fmla="*/ 2142535 w 12280279"/>
                <a:gd name="connsiteY12-116" fmla="*/ 5258322 h 7582451"/>
                <a:gd name="connsiteX13-117" fmla="*/ 8935 w 12280279"/>
                <a:gd name="connsiteY13-118" fmla="*/ 6172722 h 7582451"/>
                <a:gd name="connsiteX14-119" fmla="*/ 3056935 w 12280279"/>
                <a:gd name="connsiteY14-120" fmla="*/ 7582422 h 7582451"/>
                <a:gd name="connsiteX0-121" fmla="*/ 3056935 w 12302573"/>
                <a:gd name="connsiteY0-122" fmla="*/ 8146257 h 8146286"/>
                <a:gd name="connsiteX1-123" fmla="*/ 4847635 w 12302573"/>
                <a:gd name="connsiteY1-124" fmla="*/ 6698457 h 8146286"/>
                <a:gd name="connsiteX2-125" fmla="*/ 5190535 w 12302573"/>
                <a:gd name="connsiteY2-126" fmla="*/ 4298157 h 8146286"/>
                <a:gd name="connsiteX3-127" fmla="*/ 7286035 w 12302573"/>
                <a:gd name="connsiteY3-128" fmla="*/ 3650457 h 8146286"/>
                <a:gd name="connsiteX4-129" fmla="*/ 8924335 w 12302573"/>
                <a:gd name="connsiteY4-130" fmla="*/ 2926557 h 8146286"/>
                <a:gd name="connsiteX5-131" fmla="*/ 9838735 w 12302573"/>
                <a:gd name="connsiteY5-132" fmla="*/ 1440657 h 8146286"/>
                <a:gd name="connsiteX6-133" fmla="*/ 12277135 w 12302573"/>
                <a:gd name="connsiteY6-134" fmla="*/ 754857 h 8146286"/>
                <a:gd name="connsiteX7-135" fmla="*/ 10918358 w 12302573"/>
                <a:gd name="connsiteY7-136" fmla="*/ 57 h 8146286"/>
                <a:gd name="connsiteX8-137" fmla="*/ 7895635 w 12302573"/>
                <a:gd name="connsiteY8-138" fmla="*/ 792957 h 8146286"/>
                <a:gd name="connsiteX9-139" fmla="*/ 7019335 w 12302573"/>
                <a:gd name="connsiteY9-140" fmla="*/ 1745457 h 8146286"/>
                <a:gd name="connsiteX10-141" fmla="*/ 4276135 w 12302573"/>
                <a:gd name="connsiteY10-142" fmla="*/ 2202657 h 8146286"/>
                <a:gd name="connsiteX11-143" fmla="*/ 2675935 w 12302573"/>
                <a:gd name="connsiteY11-144" fmla="*/ 3345657 h 8146286"/>
                <a:gd name="connsiteX12-145" fmla="*/ 2142535 w 12302573"/>
                <a:gd name="connsiteY12-146" fmla="*/ 5822157 h 8146286"/>
                <a:gd name="connsiteX13-147" fmla="*/ 8935 w 12302573"/>
                <a:gd name="connsiteY13-148" fmla="*/ 6736557 h 8146286"/>
                <a:gd name="connsiteX14-149" fmla="*/ 3056935 w 12302573"/>
                <a:gd name="connsiteY14-150" fmla="*/ 8146257 h 8146286"/>
                <a:gd name="connsiteX0-151" fmla="*/ 3056935 w 12575059"/>
                <a:gd name="connsiteY0-152" fmla="*/ 8166067 h 8166096"/>
                <a:gd name="connsiteX1-153" fmla="*/ 4847635 w 12575059"/>
                <a:gd name="connsiteY1-154" fmla="*/ 6718267 h 8166096"/>
                <a:gd name="connsiteX2-155" fmla="*/ 5190535 w 12575059"/>
                <a:gd name="connsiteY2-156" fmla="*/ 4317967 h 8166096"/>
                <a:gd name="connsiteX3-157" fmla="*/ 7286035 w 12575059"/>
                <a:gd name="connsiteY3-158" fmla="*/ 3670267 h 8166096"/>
                <a:gd name="connsiteX4-159" fmla="*/ 8924335 w 12575059"/>
                <a:gd name="connsiteY4-160" fmla="*/ 2946367 h 8166096"/>
                <a:gd name="connsiteX5-161" fmla="*/ 9838735 w 12575059"/>
                <a:gd name="connsiteY5-162" fmla="*/ 1460467 h 8166096"/>
                <a:gd name="connsiteX6-163" fmla="*/ 12554509 w 12575059"/>
                <a:gd name="connsiteY6-164" fmla="*/ 343616 h 8166096"/>
                <a:gd name="connsiteX7-165" fmla="*/ 10918358 w 12575059"/>
                <a:gd name="connsiteY7-166" fmla="*/ 19867 h 8166096"/>
                <a:gd name="connsiteX8-167" fmla="*/ 7895635 w 12575059"/>
                <a:gd name="connsiteY8-168" fmla="*/ 812767 h 8166096"/>
                <a:gd name="connsiteX9-169" fmla="*/ 7019335 w 12575059"/>
                <a:gd name="connsiteY9-170" fmla="*/ 1765267 h 8166096"/>
                <a:gd name="connsiteX10-171" fmla="*/ 4276135 w 12575059"/>
                <a:gd name="connsiteY10-172" fmla="*/ 2222467 h 8166096"/>
                <a:gd name="connsiteX11-173" fmla="*/ 2675935 w 12575059"/>
                <a:gd name="connsiteY11-174" fmla="*/ 3365467 h 8166096"/>
                <a:gd name="connsiteX12-175" fmla="*/ 2142535 w 12575059"/>
                <a:gd name="connsiteY12-176" fmla="*/ 5841967 h 8166096"/>
                <a:gd name="connsiteX13-177" fmla="*/ 8935 w 12575059"/>
                <a:gd name="connsiteY13-178" fmla="*/ 6756367 h 8166096"/>
                <a:gd name="connsiteX14-179" fmla="*/ 3056935 w 12575059"/>
                <a:gd name="connsiteY14-180" fmla="*/ 8166067 h 816609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2575059" h="8166096">
                  <a:moveTo>
                    <a:pt x="3056935" y="8166067"/>
                  </a:moveTo>
                  <a:cubicBezTo>
                    <a:pt x="3863385" y="8159717"/>
                    <a:pt x="4492035" y="7359617"/>
                    <a:pt x="4847635" y="6718267"/>
                  </a:cubicBezTo>
                  <a:cubicBezTo>
                    <a:pt x="5203235" y="6076917"/>
                    <a:pt x="4784135" y="4825967"/>
                    <a:pt x="5190535" y="4317967"/>
                  </a:cubicBezTo>
                  <a:cubicBezTo>
                    <a:pt x="5596935" y="3809967"/>
                    <a:pt x="6663735" y="3898867"/>
                    <a:pt x="7286035" y="3670267"/>
                  </a:cubicBezTo>
                  <a:cubicBezTo>
                    <a:pt x="7908335" y="3441667"/>
                    <a:pt x="8498885" y="3314667"/>
                    <a:pt x="8924335" y="2946367"/>
                  </a:cubicBezTo>
                  <a:cubicBezTo>
                    <a:pt x="9349785" y="2578067"/>
                    <a:pt x="9233706" y="1894259"/>
                    <a:pt x="9838735" y="1460467"/>
                  </a:cubicBezTo>
                  <a:cubicBezTo>
                    <a:pt x="10443764" y="1026675"/>
                    <a:pt x="12374572" y="583716"/>
                    <a:pt x="12554509" y="343616"/>
                  </a:cubicBezTo>
                  <a:cubicBezTo>
                    <a:pt x="12734446" y="103516"/>
                    <a:pt x="11694837" y="-58325"/>
                    <a:pt x="10918358" y="19867"/>
                  </a:cubicBezTo>
                  <a:cubicBezTo>
                    <a:pt x="10141879" y="98059"/>
                    <a:pt x="8545472" y="521867"/>
                    <a:pt x="7895635" y="812767"/>
                  </a:cubicBezTo>
                  <a:cubicBezTo>
                    <a:pt x="7245798" y="1103667"/>
                    <a:pt x="7622585" y="1530317"/>
                    <a:pt x="7019335" y="1765267"/>
                  </a:cubicBezTo>
                  <a:cubicBezTo>
                    <a:pt x="6416085" y="2000217"/>
                    <a:pt x="5000035" y="1955767"/>
                    <a:pt x="4276135" y="2222467"/>
                  </a:cubicBezTo>
                  <a:cubicBezTo>
                    <a:pt x="3552235" y="2489167"/>
                    <a:pt x="3031535" y="2762217"/>
                    <a:pt x="2675935" y="3365467"/>
                  </a:cubicBezTo>
                  <a:cubicBezTo>
                    <a:pt x="2320335" y="3968717"/>
                    <a:pt x="2587035" y="5276817"/>
                    <a:pt x="2142535" y="5841967"/>
                  </a:cubicBezTo>
                  <a:cubicBezTo>
                    <a:pt x="1698035" y="6407117"/>
                    <a:pt x="-143465" y="6369017"/>
                    <a:pt x="8935" y="6756367"/>
                  </a:cubicBezTo>
                  <a:cubicBezTo>
                    <a:pt x="161335" y="7143717"/>
                    <a:pt x="2250485" y="8172417"/>
                    <a:pt x="3056935" y="8166067"/>
                  </a:cubicBezTo>
                  <a:close/>
                </a:path>
              </a:pathLst>
            </a:custGeom>
            <a:gradFill>
              <a:gsLst>
                <a:gs pos="69000">
                  <a:srgbClr val="FA8033"/>
                </a:gs>
                <a:gs pos="0">
                  <a:srgbClr val="FFBA3F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4380347" y="385019"/>
              <a:ext cx="3700337" cy="338554"/>
            </a:xfrm>
            <a:prstGeom prst="rect">
              <a:avLst/>
            </a:prstGeom>
            <a:gradFill>
              <a:gsLst>
                <a:gs pos="69000">
                  <a:srgbClr val="FB6A2B"/>
                </a:gs>
                <a:gs pos="0">
                  <a:srgbClr val="FCA941"/>
                </a:gs>
              </a:gsLst>
              <a:lin ang="8400000" scaled="0"/>
            </a:gradFill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Arial" panose="020B0604020202020204" pitchFamily="34" charset="0"/>
                </a:rPr>
                <a:t>MARKETING SKILLS TRAINING</a:t>
              </a:r>
              <a:endParaRPr lang="zh-CN" altLang="en-US" sz="16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1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B6A2B"/>
      </a:accent1>
      <a:accent2>
        <a:srgbClr val="FB9E3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3764</Words>
  <Application>WPS 演示</Application>
  <PresentationFormat>宽屏</PresentationFormat>
  <Paragraphs>332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52" baseType="lpstr">
      <vt:lpstr>Arial</vt:lpstr>
      <vt:lpstr>宋体</vt:lpstr>
      <vt:lpstr>Wingdings</vt:lpstr>
      <vt:lpstr>FZQingKeBenYueSongS-R-GB</vt:lpstr>
      <vt:lpstr>Source Han Sans SC</vt:lpstr>
      <vt:lpstr>OPPOSans R</vt:lpstr>
      <vt:lpstr>思源黑体 CN Normal</vt:lpstr>
      <vt:lpstr>FZHei-B01S</vt:lpstr>
      <vt:lpstr>方正清刻本悦宋简体</vt:lpstr>
      <vt:lpstr>Calibri</vt:lpstr>
      <vt:lpstr>黑体</vt:lpstr>
      <vt:lpstr>Source Han Sans CN</vt:lpstr>
      <vt:lpstr>Lato</vt:lpstr>
      <vt:lpstr>Yu Gothic UI</vt:lpstr>
      <vt:lpstr>Open Sans</vt:lpstr>
      <vt:lpstr>Gill Sans</vt:lpstr>
      <vt:lpstr>Source Sans Pro Light</vt:lpstr>
      <vt:lpstr>等线</vt:lpstr>
      <vt:lpstr>微软雅黑</vt:lpstr>
      <vt:lpstr>Arial Unicode MS</vt:lpstr>
      <vt:lpstr>等线 Light</vt:lpstr>
      <vt:lpstr>San Francisco Display Light</vt:lpstr>
      <vt:lpstr>Menk Amglang Tig</vt:lpstr>
      <vt:lpstr>San Francisco Display Bold</vt:lpstr>
      <vt:lpstr>Helvetica Light</vt:lpstr>
      <vt:lpstr>Lato</vt:lpstr>
      <vt:lpstr>Helvetica Neue Medium</vt:lpstr>
      <vt:lpstr>Roboto Bold</vt:lpstr>
      <vt:lpstr>Roboto</vt:lpstr>
      <vt:lpstr>Menk Xvsiga Tig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Administrater</dc:creator>
  <cp:lastModifiedBy>铭</cp:lastModifiedBy>
  <cp:revision>5</cp:revision>
  <dcterms:created xsi:type="dcterms:W3CDTF">2020-04-08T06:29:00Z</dcterms:created>
  <dcterms:modified xsi:type="dcterms:W3CDTF">2022-02-16T02:49:50Z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v1.0_mb_Yc0/CUEMP5tpMo3dWj8oSA==</vt:lpwstr>
  </property>
  <property fmtid="{D5CDD505-2E9C-101B-9397-08002B2CF9AE}" pid="4" name="ICV">
    <vt:lpwstr>37934EACB63A440C8E1BCA182098C7DD</vt:lpwstr>
  </property>
</Properties>
</file>