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colors1.xml" ContentType="application/vnd.openxmlformats-officedocument.drawingml.diagramColors+xml"/>
  <Override PartName="/ppt/diagrams/colors2.xml" ContentType="application/vnd.openxmlformats-officedocument.drawingml.diagramColors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diagrams/colors7.xml" ContentType="application/vnd.openxmlformats-officedocument.drawingml.diagramColors+xml"/>
  <Override PartName="/ppt/diagrams/colors8.xml" ContentType="application/vnd.openxmlformats-officedocument.drawingml.diagramColors+xml"/>
  <Override PartName="/ppt/diagrams/data1.xml" ContentType="application/vnd.openxmlformats-officedocument.drawingml.diagramData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data4.xml" ContentType="application/vnd.openxmlformats-officedocument.drawingml.diagramData+xml"/>
  <Override PartName="/ppt/diagrams/data5.xml" ContentType="application/vnd.openxmlformats-officedocument.drawingml.diagramData+xml"/>
  <Override PartName="/ppt/diagrams/data6.xml" ContentType="application/vnd.openxmlformats-officedocument.drawingml.diagramData+xml"/>
  <Override PartName="/ppt/diagrams/data7.xml" ContentType="application/vnd.openxmlformats-officedocument.drawingml.diagramData+xml"/>
  <Override PartName="/ppt/diagrams/data8.xml" ContentType="application/vnd.openxmlformats-officedocument.drawingml.diagramData+xml"/>
  <Override PartName="/ppt/diagrams/drawing1.xml" ContentType="application/vnd.ms-office.drawingml.diagramDrawing+xml"/>
  <Override PartName="/ppt/diagrams/drawing2.xml" ContentType="application/vnd.ms-office.drawingml.diagramDrawing+xml"/>
  <Override PartName="/ppt/diagrams/drawing3.xml" ContentType="application/vnd.ms-office.drawingml.diagramDrawing+xml"/>
  <Override PartName="/ppt/diagrams/drawing4.xml" ContentType="application/vnd.ms-office.drawingml.diagramDrawing+xml"/>
  <Override PartName="/ppt/diagrams/drawing5.xml" ContentType="application/vnd.ms-office.drawingml.diagramDrawing+xml"/>
  <Override PartName="/ppt/diagrams/drawing6.xml" ContentType="application/vnd.ms-office.drawingml.diagramDrawing+xml"/>
  <Override PartName="/ppt/diagrams/drawing7.xml" ContentType="application/vnd.ms-office.drawingml.diagramDrawing+xml"/>
  <Override PartName="/ppt/diagrams/drawing8.xml" ContentType="application/vnd.ms-office.drawingml.diagramDrawing+xml"/>
  <Override PartName="/ppt/diagrams/layout1.xml" ContentType="application/vnd.openxmlformats-officedocument.drawingml.diagram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4.xml" ContentType="application/vnd.openxmlformats-officedocument.drawingml.diagramLayout+xml"/>
  <Override PartName="/ppt/diagrams/layout5.xml" ContentType="application/vnd.openxmlformats-officedocument.drawingml.diagramLayout+xml"/>
  <Override PartName="/ppt/diagrams/layout6.xml" ContentType="application/vnd.openxmlformats-officedocument.drawingml.diagramLayout+xml"/>
  <Override PartName="/ppt/diagrams/layout7.xml" ContentType="application/vnd.openxmlformats-officedocument.drawingml.diagramLayout+xml"/>
  <Override PartName="/ppt/diagrams/layout8.xml" ContentType="application/vnd.openxmlformats-officedocument.drawingml.diagramLayout+xml"/>
  <Override PartName="/ppt/diagrams/quickStyle1.xml" ContentType="application/vnd.openxmlformats-officedocument.drawingml.diagramStyl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diagrams/quickStyle4.xml" ContentType="application/vnd.openxmlformats-officedocument.drawingml.diagramStyle+xml"/>
  <Override PartName="/ppt/diagrams/quickStyle5.xml" ContentType="application/vnd.openxmlformats-officedocument.drawingml.diagramStyle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ppt/diagrams/quickStyle8.xml" ContentType="application/vnd.openxmlformats-officedocument.drawingml.diagram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76" r:id="rId3"/>
  </p:sldMasterIdLst>
  <p:notesMasterIdLst>
    <p:notesMasterId r:id="rId7"/>
  </p:notesMasterIdLst>
  <p:handoutMasterIdLst>
    <p:handoutMasterId r:id="rId45"/>
  </p:handoutMasterIdLst>
  <p:sldIdLst>
    <p:sldId id="307" r:id="rId4"/>
    <p:sldId id="256" r:id="rId5"/>
    <p:sldId id="358" r:id="rId6"/>
    <p:sldId id="359" r:id="rId8"/>
    <p:sldId id="362" r:id="rId9"/>
    <p:sldId id="363" r:id="rId10"/>
    <p:sldId id="364" r:id="rId11"/>
    <p:sldId id="365" r:id="rId12"/>
    <p:sldId id="366" r:id="rId13"/>
    <p:sldId id="368" r:id="rId14"/>
    <p:sldId id="369" r:id="rId15"/>
    <p:sldId id="267" r:id="rId16"/>
    <p:sldId id="370" r:id="rId17"/>
    <p:sldId id="371" r:id="rId18"/>
    <p:sldId id="372" r:id="rId19"/>
    <p:sldId id="373" r:id="rId20"/>
    <p:sldId id="374" r:id="rId21"/>
    <p:sldId id="376" r:id="rId22"/>
    <p:sldId id="279" r:id="rId23"/>
    <p:sldId id="377" r:id="rId24"/>
    <p:sldId id="378" r:id="rId25"/>
    <p:sldId id="379" r:id="rId26"/>
    <p:sldId id="380" r:id="rId27"/>
    <p:sldId id="381" r:id="rId28"/>
    <p:sldId id="382" r:id="rId29"/>
    <p:sldId id="383" r:id="rId30"/>
    <p:sldId id="384" r:id="rId31"/>
    <p:sldId id="385" r:id="rId32"/>
    <p:sldId id="386" r:id="rId33"/>
    <p:sldId id="394" r:id="rId34"/>
    <p:sldId id="387" r:id="rId35"/>
    <p:sldId id="388" r:id="rId36"/>
    <p:sldId id="389" r:id="rId37"/>
    <p:sldId id="390" r:id="rId38"/>
    <p:sldId id="301" r:id="rId39"/>
    <p:sldId id="392" r:id="rId40"/>
    <p:sldId id="393" r:id="rId41"/>
    <p:sldId id="391" r:id="rId42"/>
    <p:sldId id="395" r:id="rId43"/>
    <p:sldId id="396" r:id="rId4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1" clrIdx="0"/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57602"/>
    <a:srgbClr val="7C80B6"/>
    <a:srgbClr val="F7B003"/>
    <a:srgbClr val="FDCB50"/>
    <a:srgbClr val="4C50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9" Type="http://schemas.openxmlformats.org/officeDocument/2006/relationships/commentAuthors" Target="commentAuthors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454393-0157-4F10-8246-B16CEB178E86}" type="doc">
      <dgm:prSet loTypeId="urn:microsoft.com/office/officeart/2005/8/layout/venn1" loCatId="relationship" qsTypeId="urn:microsoft.com/office/officeart/2005/8/quickstyle/3d2" qsCatId="3D" csTypeId="urn:microsoft.com/office/officeart/2005/8/colors/accent1_2" csCatId="accent1" phldr="1"/>
      <dgm:spPr/>
    </dgm:pt>
    <dgm:pt modelId="{90504958-24A1-4470-9F15-FD8ADAC7EACE}">
      <dgm:prSet phldrT="[文本]" custT="1"/>
      <dgm:spPr/>
      <dgm:t>
        <a:bodyPr/>
        <a:lstStyle/>
        <a:p>
          <a:r>
            <a:rPr lang="zh-CN" altLang="en-US" sz="2400" b="0" dirty="0" smtClean="0">
              <a:latin typeface="微软雅黑" panose="020B0503020204020204" charset="-122"/>
              <a:ea typeface="微软雅黑" panose="020B0503020204020204" charset="-122"/>
            </a:rPr>
            <a:t>结果导向</a:t>
          </a:r>
          <a:endParaRPr lang="zh-CN" altLang="en-US" sz="2400" b="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D6518D80-FAED-42EF-8F1D-D6FB57464761}" cxnId="{84B9BA7A-E08F-4A92-9B9B-77FCB1732654}" type="par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4A862B43-5DEC-47E2-88AD-9002FCE45EED}" cxnId="{84B9BA7A-E08F-4A92-9B9B-77FCB1732654}" type="sib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6BA20866-5288-44E2-AF94-FC2C99876D76}">
      <dgm:prSet phldrT="[文本]" custT="1"/>
      <dgm:spPr/>
      <dgm:t>
        <a:bodyPr/>
        <a:lstStyle/>
        <a:p>
          <a:r>
            <a:rPr lang="zh-CN" altLang="en-US" sz="2400" b="0" dirty="0" smtClean="0">
              <a:latin typeface="微软雅黑" panose="020B0503020204020204" charset="-122"/>
              <a:ea typeface="微软雅黑" panose="020B0503020204020204" charset="-122"/>
            </a:rPr>
            <a:t>执行法则</a:t>
          </a:r>
          <a:endParaRPr lang="zh-CN" altLang="en-US" sz="2400" b="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9BE02CE5-86BE-45B0-ABA5-4B5E9729202C}" cxnId="{3EACF1A4-2758-4C8D-956B-5BB2DBA64737}" type="par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C9EC1613-C486-48EE-A601-AA3AFA949990}" cxnId="{3EACF1A4-2758-4C8D-956B-5BB2DBA64737}" type="sib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36EB985F-70B8-4DC5-966D-6C05A356A29D}">
      <dgm:prSet phldrT="[文本]" custT="1"/>
      <dgm:spPr/>
      <dgm:t>
        <a:bodyPr/>
        <a:lstStyle/>
        <a:p>
          <a:r>
            <a:rPr lang="zh-CN" altLang="en-US" sz="2400" b="0" dirty="0" smtClean="0">
              <a:latin typeface="微软雅黑" panose="020B0503020204020204" charset="-122"/>
              <a:ea typeface="微软雅黑" panose="020B0503020204020204" charset="-122"/>
            </a:rPr>
            <a:t>责任逻辑</a:t>
          </a:r>
          <a:endParaRPr lang="zh-CN" altLang="en-US" sz="2400" b="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6F4666A9-3631-475C-9B27-7C0C04921229}" cxnId="{6FBF9C0A-F59E-495A-8068-6CAF2EC79286}" type="par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A785E80E-669B-4038-95EB-2825946A6A69}" cxnId="{6FBF9C0A-F59E-495A-8068-6CAF2EC79286}" type="sibTrans">
      <dgm:prSet/>
      <dgm:spPr/>
      <dgm:t>
        <a:bodyPr/>
        <a:lstStyle/>
        <a:p>
          <a:endParaRPr lang="zh-CN" altLang="en-US" sz="24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F0080084-A5A7-49EF-B5BA-2F2E7FF4AA8F}" type="pres">
      <dgm:prSet presAssocID="{D6454393-0157-4F10-8246-B16CEB178E86}" presName="compositeShape" presStyleCnt="0">
        <dgm:presLayoutVars>
          <dgm:chMax val="7"/>
          <dgm:dir/>
          <dgm:resizeHandles val="exact"/>
        </dgm:presLayoutVars>
      </dgm:prSet>
      <dgm:spPr/>
    </dgm:pt>
    <dgm:pt modelId="{C7B97759-99B7-4DB3-8EFC-62BC5EB42548}" type="pres">
      <dgm:prSet presAssocID="{90504958-24A1-4470-9F15-FD8ADAC7EACE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12DD59E2-7B3A-49A9-9DDB-CF90AF985A0E}" type="pres">
      <dgm:prSet presAssocID="{90504958-24A1-4470-9F15-FD8ADAC7EACE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EF039A-A8DD-47DF-9260-A7222A27A101}" type="pres">
      <dgm:prSet presAssocID="{6BA20866-5288-44E2-AF94-FC2C99876D76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E541BEB3-6329-4886-B3CA-FD5157330E18}" type="pres">
      <dgm:prSet presAssocID="{6BA20866-5288-44E2-AF94-FC2C99876D76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DF3CC8-FB85-499C-8415-0CC59A1B5C3F}" type="pres">
      <dgm:prSet presAssocID="{36EB985F-70B8-4DC5-966D-6C05A356A29D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727412BA-33A5-45FD-877A-F070763481EE}" type="pres">
      <dgm:prSet presAssocID="{36EB985F-70B8-4DC5-966D-6C05A356A29D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09E9FED-DCC6-4052-A449-5B8368EF46D1}" type="presOf" srcId="{6BA20866-5288-44E2-AF94-FC2C99876D76}" destId="{B2EF039A-A8DD-47DF-9260-A7222A27A101}" srcOrd="0" destOrd="0" presId="urn:microsoft.com/office/officeart/2005/8/layout/venn1"/>
    <dgm:cxn modelId="{310A7C0B-702F-4F04-B737-1EBBB108BB1E}" type="presOf" srcId="{90504958-24A1-4470-9F15-FD8ADAC7EACE}" destId="{12DD59E2-7B3A-49A9-9DDB-CF90AF985A0E}" srcOrd="1" destOrd="0" presId="urn:microsoft.com/office/officeart/2005/8/layout/venn1"/>
    <dgm:cxn modelId="{6A6C9150-F00C-493A-B512-B95D0ACEE17B}" type="presOf" srcId="{36EB985F-70B8-4DC5-966D-6C05A356A29D}" destId="{57DF3CC8-FB85-499C-8415-0CC59A1B5C3F}" srcOrd="0" destOrd="0" presId="urn:microsoft.com/office/officeart/2005/8/layout/venn1"/>
    <dgm:cxn modelId="{E9060E4E-16A7-4FA8-9B71-7F91750E2EEB}" type="presOf" srcId="{6BA20866-5288-44E2-AF94-FC2C99876D76}" destId="{E541BEB3-6329-4886-B3CA-FD5157330E18}" srcOrd="1" destOrd="0" presId="urn:microsoft.com/office/officeart/2005/8/layout/venn1"/>
    <dgm:cxn modelId="{7B73EA3E-8E98-44A9-A1CA-45B356DADEF9}" type="presOf" srcId="{D6454393-0157-4F10-8246-B16CEB178E86}" destId="{F0080084-A5A7-49EF-B5BA-2F2E7FF4AA8F}" srcOrd="0" destOrd="0" presId="urn:microsoft.com/office/officeart/2005/8/layout/venn1"/>
    <dgm:cxn modelId="{3EACF1A4-2758-4C8D-956B-5BB2DBA64737}" srcId="{D6454393-0157-4F10-8246-B16CEB178E86}" destId="{6BA20866-5288-44E2-AF94-FC2C99876D76}" srcOrd="1" destOrd="0" parTransId="{9BE02CE5-86BE-45B0-ABA5-4B5E9729202C}" sibTransId="{C9EC1613-C486-48EE-A601-AA3AFA949990}"/>
    <dgm:cxn modelId="{423054C4-1F62-436D-90BA-7AE8158444EE}" type="presOf" srcId="{36EB985F-70B8-4DC5-966D-6C05A356A29D}" destId="{727412BA-33A5-45FD-877A-F070763481EE}" srcOrd="1" destOrd="0" presId="urn:microsoft.com/office/officeart/2005/8/layout/venn1"/>
    <dgm:cxn modelId="{6FBF9C0A-F59E-495A-8068-6CAF2EC79286}" srcId="{D6454393-0157-4F10-8246-B16CEB178E86}" destId="{36EB985F-70B8-4DC5-966D-6C05A356A29D}" srcOrd="2" destOrd="0" parTransId="{6F4666A9-3631-475C-9B27-7C0C04921229}" sibTransId="{A785E80E-669B-4038-95EB-2825946A6A69}"/>
    <dgm:cxn modelId="{6A708D60-56C9-4352-BB3F-CE650DD719D0}" type="presOf" srcId="{90504958-24A1-4470-9F15-FD8ADAC7EACE}" destId="{C7B97759-99B7-4DB3-8EFC-62BC5EB42548}" srcOrd="0" destOrd="0" presId="urn:microsoft.com/office/officeart/2005/8/layout/venn1"/>
    <dgm:cxn modelId="{84B9BA7A-E08F-4A92-9B9B-77FCB1732654}" srcId="{D6454393-0157-4F10-8246-B16CEB178E86}" destId="{90504958-24A1-4470-9F15-FD8ADAC7EACE}" srcOrd="0" destOrd="0" parTransId="{D6518D80-FAED-42EF-8F1D-D6FB57464761}" sibTransId="{4A862B43-5DEC-47E2-88AD-9002FCE45EED}"/>
    <dgm:cxn modelId="{52A755BE-FBC4-4E31-9505-647CDCB79093}" type="presParOf" srcId="{F0080084-A5A7-49EF-B5BA-2F2E7FF4AA8F}" destId="{C7B97759-99B7-4DB3-8EFC-62BC5EB42548}" srcOrd="0" destOrd="0" presId="urn:microsoft.com/office/officeart/2005/8/layout/venn1"/>
    <dgm:cxn modelId="{360B44FD-016C-41C2-AC4F-BCB0C92A9A81}" type="presParOf" srcId="{F0080084-A5A7-49EF-B5BA-2F2E7FF4AA8F}" destId="{12DD59E2-7B3A-49A9-9DDB-CF90AF985A0E}" srcOrd="1" destOrd="0" presId="urn:microsoft.com/office/officeart/2005/8/layout/venn1"/>
    <dgm:cxn modelId="{139955D4-51D2-40D9-B28E-71D6CAF564F9}" type="presParOf" srcId="{F0080084-A5A7-49EF-B5BA-2F2E7FF4AA8F}" destId="{B2EF039A-A8DD-47DF-9260-A7222A27A101}" srcOrd="2" destOrd="0" presId="urn:microsoft.com/office/officeart/2005/8/layout/venn1"/>
    <dgm:cxn modelId="{E5281292-B5BD-46B5-A4F6-6511BEA544EF}" type="presParOf" srcId="{F0080084-A5A7-49EF-B5BA-2F2E7FF4AA8F}" destId="{E541BEB3-6329-4886-B3CA-FD5157330E18}" srcOrd="3" destOrd="0" presId="urn:microsoft.com/office/officeart/2005/8/layout/venn1"/>
    <dgm:cxn modelId="{0F8818D7-19DE-46F6-94D1-22E177A96894}" type="presParOf" srcId="{F0080084-A5A7-49EF-B5BA-2F2E7FF4AA8F}" destId="{57DF3CC8-FB85-499C-8415-0CC59A1B5C3F}" srcOrd="4" destOrd="0" presId="urn:microsoft.com/office/officeart/2005/8/layout/venn1"/>
    <dgm:cxn modelId="{A7629FD3-A64F-4059-9C0B-086941024D86}" type="presParOf" srcId="{F0080084-A5A7-49EF-B5BA-2F2E7FF4AA8F}" destId="{727412BA-33A5-45FD-877A-F070763481EE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4CE51A-6565-444A-9003-F03BCA32EB0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EC25B4D-092C-4A24-BC4C-B0C414116CD0}">
      <dgm:prSet phldrT="[文本]" custT="1"/>
      <dgm:spPr/>
      <dgm:t>
        <a:bodyPr/>
        <a:lstStyle/>
        <a:p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合作关系</a:t>
          </a:r>
          <a:endParaRPr lang="zh-CN" altLang="en-US" sz="24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75CDDD6-0818-467E-858A-4E2FA15DB418}" cxnId="{523CBC91-FB18-484C-8964-8A2484CF859C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51D88FB-3EC1-4A03-BBA9-145E398B9191}" cxnId="{523CBC91-FB18-484C-8964-8A2484CF859C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6B66DC37-A5E4-4094-923D-2C86C159191D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员工与企业本质上是一种商业交换的关系；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5EB248C-6EC7-49F6-997A-1A3355EA9733}" cxnId="{CC9627E4-0F67-4AA1-90F1-C88510EB1FEE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E7FCB153-4762-4035-9BBB-70D626FCA0FF}" cxnId="{CC9627E4-0F67-4AA1-90F1-C88510EB1FEE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BE83C26-8B0D-4DCC-92E8-7239E33B6F8D}">
      <dgm:prSet phldrT="[文本]" custT="1"/>
      <dgm:spPr/>
      <dgm:t>
        <a:bodyPr/>
        <a:lstStyle/>
        <a:p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客户关系</a:t>
          </a:r>
          <a:endParaRPr lang="zh-CN" altLang="en-US" sz="24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EAFBB06-6D4D-4AB1-B933-019571E60B28}" cxnId="{6F6D6C38-002C-4888-B27C-EE7137E0EC77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A8CD4F85-D2E6-4EB5-8A87-F479C17361EC}" cxnId="{6F6D6C38-002C-4888-B27C-EE7137E0EC77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CE60390-AD59-4927-A92D-5484A02337B4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不是主人与仆人的概念，是客户与客户的关系；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A080A14A-55C9-46E6-8E16-E3995CB49E16}" cxnId="{56C7FAA2-531C-4DBE-8CAC-BB1615798655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50574E18-1E43-46E2-95DE-5A2B8785AB39}" cxnId="{56C7FAA2-531C-4DBE-8CAC-BB1615798655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176B6C80-0199-4399-AF61-54DDB4C70746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你提供价值、我支付酬劳；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93A485F-6EAE-4218-AAB5-002AC560E3D8}" cxnId="{ABB18DBD-182F-466F-B74A-A054B5B818CE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AD7942AD-0FF0-4D5E-9847-44E45BE3692B}" cxnId="{ABB18DBD-182F-466F-B74A-A054B5B818CE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C5B12F5-5EA7-4CB7-8A06-63C3AAFEFD10}">
      <dgm:prSet phldrT="[文本]" custT="1"/>
      <dgm:spPr/>
      <dgm:t>
        <a:bodyPr/>
        <a:lstStyle/>
        <a:p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结果关系</a:t>
          </a:r>
          <a:endParaRPr lang="zh-CN" altLang="en-US" sz="24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2C9733EC-064A-4C68-BD2A-7412A363408D}" cxnId="{9797C134-9BDD-4BE2-B3FC-03BA12AA2B9B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9B78B1B0-C0D9-4EAF-9E59-4461DB38A959}" cxnId="{9797C134-9BDD-4BE2-B3FC-03BA12AA2B9B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B653AD80-F52C-45C9-BD5A-D714E1C13578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需要员工提供结果，而不是简单的劳动过程；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DC18281-84D4-405B-B11E-6D8DE1919E49}" cxnId="{C527843A-964B-41B3-8FE1-5A8130A54A06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F851F6E-5DDF-4F59-A345-5E8D5147ED5A}" cxnId="{C527843A-964B-41B3-8FE1-5A8130A54A06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3E645D9-BD38-400F-8910-FE9C5976504B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靠价值交换报酬；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A39C33C6-25A0-468D-9095-573139C44BFA}" cxnId="{3E816C39-F069-4176-841B-8B80259E6EB7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EFBE84D-B905-4540-89CE-F8F2E4F1E0E3}" cxnId="{3E816C39-F069-4176-841B-8B80259E6EB7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35F53050-A8D8-437F-ACEE-02218EF88696}">
      <dgm:prSet phldrT="[文本]" custT="1"/>
      <dgm:spPr/>
      <dgm:t>
        <a:bodyPr/>
        <a:lstStyle/>
        <a:p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企业只为结果买单、员工靠结果生存。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BF7306F-9EF3-4E1E-8EF5-FF22D13AC57F}" cxnId="{CA796E3F-F840-4648-BFCF-874422F8D203}" type="par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E9EEDAF2-DC26-4D63-96F9-98972D17F3BE}" cxnId="{CA796E3F-F840-4648-BFCF-874422F8D203}" type="sibTrans">
      <dgm:prSet/>
      <dgm:spPr/>
      <dgm:t>
        <a:bodyPr/>
        <a:lstStyle/>
        <a:p>
          <a:endParaRPr lang="zh-CN" altLang="en-US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1E78CD2-8837-4CAD-AC0F-C344A0717780}" type="pres">
      <dgm:prSet presAssocID="{CF4CE51A-6565-444A-9003-F03BCA32EB0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EE902A70-ABA2-4540-9763-D7BE836F735D}" type="pres">
      <dgm:prSet presAssocID="{AEC25B4D-092C-4A24-BC4C-B0C414116CD0}" presName="linNode" presStyleCnt="0"/>
      <dgm:spPr/>
    </dgm:pt>
    <dgm:pt modelId="{FA5B3567-DDBF-4069-93BA-B93D067A6220}" type="pres">
      <dgm:prSet presAssocID="{AEC25B4D-092C-4A24-BC4C-B0C414116CD0}" presName="parentText" presStyleLbl="node1" presStyleIdx="0" presStyleCnt="3" custScaleX="5800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2AE7047-424E-435F-935E-98B85EF041B5}" type="pres">
      <dgm:prSet presAssocID="{AEC25B4D-092C-4A24-BC4C-B0C414116CD0}" presName="descendantText" presStyleLbl="alignAccFollowNode1" presStyleIdx="0" presStyleCnt="3" custScaleX="117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0D33D9-A240-4B65-AA0D-DB48691D4291}" type="pres">
      <dgm:prSet presAssocID="{751D88FB-3EC1-4A03-BBA9-145E398B9191}" presName="sp" presStyleCnt="0"/>
      <dgm:spPr/>
    </dgm:pt>
    <dgm:pt modelId="{CD93FD01-BDFA-452D-92CB-E40D37F7C942}" type="pres">
      <dgm:prSet presAssocID="{CBE83C26-8B0D-4DCC-92E8-7239E33B6F8D}" presName="linNode" presStyleCnt="0"/>
      <dgm:spPr/>
    </dgm:pt>
    <dgm:pt modelId="{0C5A9E70-AB15-41A4-8694-40C8BCE53A4F}" type="pres">
      <dgm:prSet presAssocID="{CBE83C26-8B0D-4DCC-92E8-7239E33B6F8D}" presName="parentText" presStyleLbl="node1" presStyleIdx="1" presStyleCnt="3" custScaleX="5800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87FA94A-73D0-445A-A10B-A4F8D21B11A6}" type="pres">
      <dgm:prSet presAssocID="{CBE83C26-8B0D-4DCC-92E8-7239E33B6F8D}" presName="descendantText" presStyleLbl="alignAccFollowNode1" presStyleIdx="1" presStyleCnt="3" custScaleX="117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CDD6886-8DC2-4B69-AA09-F8615BC14A6F}" type="pres">
      <dgm:prSet presAssocID="{A8CD4F85-D2E6-4EB5-8A87-F479C17361EC}" presName="sp" presStyleCnt="0"/>
      <dgm:spPr/>
    </dgm:pt>
    <dgm:pt modelId="{EE77D68D-F431-4DF3-9802-D4D1573B9CE7}" type="pres">
      <dgm:prSet presAssocID="{7C5B12F5-5EA7-4CB7-8A06-63C3AAFEFD10}" presName="linNode" presStyleCnt="0"/>
      <dgm:spPr/>
    </dgm:pt>
    <dgm:pt modelId="{56E15459-EDCA-488D-917E-5BF542DDCADB}" type="pres">
      <dgm:prSet presAssocID="{7C5B12F5-5EA7-4CB7-8A06-63C3AAFEFD10}" presName="parentText" presStyleLbl="node1" presStyleIdx="2" presStyleCnt="3" custScaleX="5800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6B46BDD-3735-4B0B-A527-F49C574536C9}" type="pres">
      <dgm:prSet presAssocID="{7C5B12F5-5EA7-4CB7-8A06-63C3AAFEFD10}" presName="descendantText" presStyleLbl="alignAccFollowNode1" presStyleIdx="2" presStyleCnt="3" custScaleX="11789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99CC701-0F2D-4901-A641-58A3825547A6}" type="presOf" srcId="{CBE83C26-8B0D-4DCC-92E8-7239E33B6F8D}" destId="{0C5A9E70-AB15-41A4-8694-40C8BCE53A4F}" srcOrd="0" destOrd="0" presId="urn:microsoft.com/office/officeart/2005/8/layout/vList5"/>
    <dgm:cxn modelId="{0C2AC5A1-21DB-4D5B-9B0B-B82DFFECE8F3}" type="presOf" srcId="{7C5B12F5-5EA7-4CB7-8A06-63C3AAFEFD10}" destId="{56E15459-EDCA-488D-917E-5BF542DDCADB}" srcOrd="0" destOrd="0" presId="urn:microsoft.com/office/officeart/2005/8/layout/vList5"/>
    <dgm:cxn modelId="{B9B25B6B-FC82-4AFE-8C35-9FEAE4B3B878}" type="presOf" srcId="{83E645D9-BD38-400F-8910-FE9C5976504B}" destId="{32AE7047-424E-435F-935E-98B85EF041B5}" srcOrd="0" destOrd="1" presId="urn:microsoft.com/office/officeart/2005/8/layout/vList5"/>
    <dgm:cxn modelId="{F8590489-6163-402D-8000-F04DABEDF3A8}" type="presOf" srcId="{176B6C80-0199-4399-AF61-54DDB4C70746}" destId="{A87FA94A-73D0-445A-A10B-A4F8D21B11A6}" srcOrd="0" destOrd="1" presId="urn:microsoft.com/office/officeart/2005/8/layout/vList5"/>
    <dgm:cxn modelId="{FDB510A8-F4B9-4955-BE63-DF2FCC2BDEAF}" type="presOf" srcId="{AEC25B4D-092C-4A24-BC4C-B0C414116CD0}" destId="{FA5B3567-DDBF-4069-93BA-B93D067A6220}" srcOrd="0" destOrd="0" presId="urn:microsoft.com/office/officeart/2005/8/layout/vList5"/>
    <dgm:cxn modelId="{0C27591E-8EB6-4F8A-86C8-42DD8CDC8004}" type="presOf" srcId="{35F53050-A8D8-437F-ACEE-02218EF88696}" destId="{66B46BDD-3735-4B0B-A527-F49C574536C9}" srcOrd="0" destOrd="1" presId="urn:microsoft.com/office/officeart/2005/8/layout/vList5"/>
    <dgm:cxn modelId="{CA796E3F-F840-4648-BFCF-874422F8D203}" srcId="{7C5B12F5-5EA7-4CB7-8A06-63C3AAFEFD10}" destId="{35F53050-A8D8-437F-ACEE-02218EF88696}" srcOrd="1" destOrd="0" parTransId="{CBF7306F-9EF3-4E1E-8EF5-FF22D13AC57F}" sibTransId="{E9EEDAF2-DC26-4D63-96F9-98972D17F3BE}"/>
    <dgm:cxn modelId="{42691777-1E60-4C67-9782-3D3DC1FE5207}" type="presOf" srcId="{CF4CE51A-6565-444A-9003-F03BCA32EB00}" destId="{71E78CD2-8837-4CAD-AC0F-C344A0717780}" srcOrd="0" destOrd="0" presId="urn:microsoft.com/office/officeart/2005/8/layout/vList5"/>
    <dgm:cxn modelId="{9D281164-940C-4F7E-A53F-183D077CDEED}" type="presOf" srcId="{7CE60390-AD59-4927-A92D-5484A02337B4}" destId="{A87FA94A-73D0-445A-A10B-A4F8D21B11A6}" srcOrd="0" destOrd="0" presId="urn:microsoft.com/office/officeart/2005/8/layout/vList5"/>
    <dgm:cxn modelId="{ABB18DBD-182F-466F-B74A-A054B5B818CE}" srcId="{CBE83C26-8B0D-4DCC-92E8-7239E33B6F8D}" destId="{176B6C80-0199-4399-AF61-54DDB4C70746}" srcOrd="1" destOrd="0" parTransId="{793A485F-6EAE-4218-AAB5-002AC560E3D8}" sibTransId="{AD7942AD-0FF0-4D5E-9847-44E45BE3692B}"/>
    <dgm:cxn modelId="{CC9627E4-0F67-4AA1-90F1-C88510EB1FEE}" srcId="{AEC25B4D-092C-4A24-BC4C-B0C414116CD0}" destId="{6B66DC37-A5E4-4094-923D-2C86C159191D}" srcOrd="0" destOrd="0" parTransId="{75EB248C-6EC7-49F6-997A-1A3355EA9733}" sibTransId="{E7FCB153-4762-4035-9BBB-70D626FCA0FF}"/>
    <dgm:cxn modelId="{9797C134-9BDD-4BE2-B3FC-03BA12AA2B9B}" srcId="{CF4CE51A-6565-444A-9003-F03BCA32EB00}" destId="{7C5B12F5-5EA7-4CB7-8A06-63C3AAFEFD10}" srcOrd="2" destOrd="0" parTransId="{2C9733EC-064A-4C68-BD2A-7412A363408D}" sibTransId="{9B78B1B0-C0D9-4EAF-9E59-4461DB38A959}"/>
    <dgm:cxn modelId="{3E816C39-F069-4176-841B-8B80259E6EB7}" srcId="{AEC25B4D-092C-4A24-BC4C-B0C414116CD0}" destId="{83E645D9-BD38-400F-8910-FE9C5976504B}" srcOrd="1" destOrd="0" parTransId="{A39C33C6-25A0-468D-9095-573139C44BFA}" sibTransId="{8EFBE84D-B905-4540-89CE-F8F2E4F1E0E3}"/>
    <dgm:cxn modelId="{C527843A-964B-41B3-8FE1-5A8130A54A06}" srcId="{7C5B12F5-5EA7-4CB7-8A06-63C3AAFEFD10}" destId="{B653AD80-F52C-45C9-BD5A-D714E1C13578}" srcOrd="0" destOrd="0" parTransId="{CDC18281-84D4-405B-B11E-6D8DE1919E49}" sibTransId="{7F851F6E-5DDF-4F59-A345-5E8D5147ED5A}"/>
    <dgm:cxn modelId="{523CBC91-FB18-484C-8964-8A2484CF859C}" srcId="{CF4CE51A-6565-444A-9003-F03BCA32EB00}" destId="{AEC25B4D-092C-4A24-BC4C-B0C414116CD0}" srcOrd="0" destOrd="0" parTransId="{875CDDD6-0818-467E-858A-4E2FA15DB418}" sibTransId="{751D88FB-3EC1-4A03-BBA9-145E398B9191}"/>
    <dgm:cxn modelId="{56C7FAA2-531C-4DBE-8CAC-BB1615798655}" srcId="{CBE83C26-8B0D-4DCC-92E8-7239E33B6F8D}" destId="{7CE60390-AD59-4927-A92D-5484A02337B4}" srcOrd="0" destOrd="0" parTransId="{A080A14A-55C9-46E6-8E16-E3995CB49E16}" sibTransId="{50574E18-1E43-46E2-95DE-5A2B8785AB39}"/>
    <dgm:cxn modelId="{6E2107EB-EB0E-41CD-8104-80666A4D35D6}" type="presOf" srcId="{B653AD80-F52C-45C9-BD5A-D714E1C13578}" destId="{66B46BDD-3735-4B0B-A527-F49C574536C9}" srcOrd="0" destOrd="0" presId="urn:microsoft.com/office/officeart/2005/8/layout/vList5"/>
    <dgm:cxn modelId="{6F6D6C38-002C-4888-B27C-EE7137E0EC77}" srcId="{CF4CE51A-6565-444A-9003-F03BCA32EB00}" destId="{CBE83C26-8B0D-4DCC-92E8-7239E33B6F8D}" srcOrd="1" destOrd="0" parTransId="{7EAFBB06-6D4D-4AB1-B933-019571E60B28}" sibTransId="{A8CD4F85-D2E6-4EB5-8A87-F479C17361EC}"/>
    <dgm:cxn modelId="{509D648D-E3CF-4577-A498-2AF8CA9AD471}" type="presOf" srcId="{6B66DC37-A5E4-4094-923D-2C86C159191D}" destId="{32AE7047-424E-435F-935E-98B85EF041B5}" srcOrd="0" destOrd="0" presId="urn:microsoft.com/office/officeart/2005/8/layout/vList5"/>
    <dgm:cxn modelId="{4D9D2167-3108-40C3-A2FC-134C7D6E62FB}" type="presParOf" srcId="{71E78CD2-8837-4CAD-AC0F-C344A0717780}" destId="{EE902A70-ABA2-4540-9763-D7BE836F735D}" srcOrd="0" destOrd="0" presId="urn:microsoft.com/office/officeart/2005/8/layout/vList5"/>
    <dgm:cxn modelId="{2F9B8993-7B7D-45ED-AC90-5DB00FC4D612}" type="presParOf" srcId="{EE902A70-ABA2-4540-9763-D7BE836F735D}" destId="{FA5B3567-DDBF-4069-93BA-B93D067A6220}" srcOrd="0" destOrd="0" presId="urn:microsoft.com/office/officeart/2005/8/layout/vList5"/>
    <dgm:cxn modelId="{F9F9B6CB-1A99-4215-A2A9-BF753224DE93}" type="presParOf" srcId="{EE902A70-ABA2-4540-9763-D7BE836F735D}" destId="{32AE7047-424E-435F-935E-98B85EF041B5}" srcOrd="1" destOrd="0" presId="urn:microsoft.com/office/officeart/2005/8/layout/vList5"/>
    <dgm:cxn modelId="{E3F5669C-E92C-49C5-8FFB-A49D1CD33D86}" type="presParOf" srcId="{71E78CD2-8837-4CAD-AC0F-C344A0717780}" destId="{860D33D9-A240-4B65-AA0D-DB48691D4291}" srcOrd="1" destOrd="0" presId="urn:microsoft.com/office/officeart/2005/8/layout/vList5"/>
    <dgm:cxn modelId="{B464770B-0B0E-4F4C-AF45-5E5472048F1F}" type="presParOf" srcId="{71E78CD2-8837-4CAD-AC0F-C344A0717780}" destId="{CD93FD01-BDFA-452D-92CB-E40D37F7C942}" srcOrd="2" destOrd="0" presId="urn:microsoft.com/office/officeart/2005/8/layout/vList5"/>
    <dgm:cxn modelId="{308C7723-EEF2-4A22-B996-827095EBBE0A}" type="presParOf" srcId="{CD93FD01-BDFA-452D-92CB-E40D37F7C942}" destId="{0C5A9E70-AB15-41A4-8694-40C8BCE53A4F}" srcOrd="0" destOrd="0" presId="urn:microsoft.com/office/officeart/2005/8/layout/vList5"/>
    <dgm:cxn modelId="{F69221E9-C8D6-444B-BA72-2BABAB98698B}" type="presParOf" srcId="{CD93FD01-BDFA-452D-92CB-E40D37F7C942}" destId="{A87FA94A-73D0-445A-A10B-A4F8D21B11A6}" srcOrd="1" destOrd="0" presId="urn:microsoft.com/office/officeart/2005/8/layout/vList5"/>
    <dgm:cxn modelId="{4BA68DD4-D6E8-4721-8A4E-F8EF07B8675A}" type="presParOf" srcId="{71E78CD2-8837-4CAD-AC0F-C344A0717780}" destId="{CCDD6886-8DC2-4B69-AA09-F8615BC14A6F}" srcOrd="3" destOrd="0" presId="urn:microsoft.com/office/officeart/2005/8/layout/vList5"/>
    <dgm:cxn modelId="{7D012E32-60BE-457D-810D-56AA86445B75}" type="presParOf" srcId="{71E78CD2-8837-4CAD-AC0F-C344A0717780}" destId="{EE77D68D-F431-4DF3-9802-D4D1573B9CE7}" srcOrd="4" destOrd="0" presId="urn:microsoft.com/office/officeart/2005/8/layout/vList5"/>
    <dgm:cxn modelId="{D33E6C81-6207-4272-A0DF-0471A2725C1A}" type="presParOf" srcId="{EE77D68D-F431-4DF3-9802-D4D1573B9CE7}" destId="{56E15459-EDCA-488D-917E-5BF542DDCADB}" srcOrd="0" destOrd="0" presId="urn:microsoft.com/office/officeart/2005/8/layout/vList5"/>
    <dgm:cxn modelId="{CEACAB4A-B4D9-4F6E-B50E-6A9F5CAD81FD}" type="presParOf" srcId="{EE77D68D-F431-4DF3-9802-D4D1573B9CE7}" destId="{66B46BDD-3735-4B0B-A527-F49C574536C9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603CA3B1-A5A5-49F4-85F0-39C88882A400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55DA8A-E594-4CBC-BB19-99A27F3DB5CC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商业</a:t>
          </a:r>
        </a:p>
      </dgm:t>
    </dgm:pt>
    <dgm:pt modelId="{B3951072-6F39-414D-8D89-9EC0C379F01D}" cxnId="{011CC088-B14B-438E-9265-A324D2294CD1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168E285E-4417-4D56-BD97-C648E971E741}" cxnId="{011CC088-B14B-438E-9265-A324D2294CD1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476A244C-B9B9-48AA-97E8-989BB3E14682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商业合作（关系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)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：我是企业独立的外包商，只有提供所需的价值才能获得报酬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-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Business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5EB85B82-4E09-43DB-8E0F-B13B0D8B1595}" cxnId="{C394DDB7-CE0B-497C-A115-28EDA8457D74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FD5829D-304F-4067-ADB5-133B5F01AAD7}" cxnId="{C394DDB7-CE0B-497C-A115-28EDA8457D74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6EF1CF0F-F9CF-40E2-84ED-09DCFD9EE7D1}">
      <dgm:prSet phldrT="[文本]"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明确</a:t>
          </a:r>
        </a:p>
      </dgm:t>
    </dgm:pt>
    <dgm:pt modelId="{EB569324-A892-4D94-B2D9-280E148F4F75}" cxnId="{A45FEE8D-20B7-437A-9BE4-0598C2E4DEAD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1993CD3B-D93E-40BC-93A5-69072B4D1B5A}" cxnId="{A45FEE8D-20B7-437A-9BE4-0598C2E4DEAD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11024E3-1DB2-4576-ABA0-632A0B95BACC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商业无理由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(</a:t>
          </a:r>
          <a:r>
            <a:rPr lang="en-US" altLang="zh-CN" sz="1800" b="0" dirty="0" err="1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行为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)</a:t>
          </a: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：全力以赴完成商业订单，没有条件也要创造条件，没有苦劳只有功劳－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Create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9391380-DBEA-44F1-9104-19FA115F3B5E}" cxnId="{F24AC66A-C6E8-4DEA-AF19-0500DA722715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38C2CFDD-BB99-46F1-BB59-DC2E3214C222}" cxnId="{F24AC66A-C6E8-4DEA-AF19-0500DA722715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E2ED1E9-83B8-4A7F-AA06-2081592F63CC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底线</a:t>
          </a:r>
        </a:p>
      </dgm:t>
    </dgm:pt>
    <dgm:pt modelId="{D9129170-6708-4A21-A323-FCED766D5FDC}" cxnId="{94DE89B6-F6DE-48F3-9D09-BF1AEEB36A96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F10CFB09-C0E2-4873-ADB8-6AF93DEC0745}" cxnId="{94DE89B6-F6DE-48F3-9D09-BF1AEEB36A96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082E3BC2-2F52-457B-9F9E-7714A4CCDAAB}">
      <dgm:prSet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商业索赔（底线）：没有实现结果怎么办？（生死线）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---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海尔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SST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机制（索酬，索赔，跳闸）</a:t>
          </a: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Baseline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F5C9F3C-429F-4CCC-B632-B8B9964CA6CF}" cxnId="{8A188583-B4FF-4FC1-AFC0-461B0554824E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11E136A-60B3-44E7-B861-7423263A3B96}" cxnId="{8A188583-B4FF-4FC1-AFC0-461B0554824E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84DFDB7D-4FBA-4C1F-A160-BDEBA84F5F71}">
      <dgm:prSet custT="1"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创造</a:t>
          </a:r>
          <a:endParaRPr lang="en-US" altLang="zh-CN" sz="1800" b="1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B9DB2DC-AEA7-4B45-9C60-378138434B23}" cxnId="{BECB91BE-C0DE-4C51-8301-7C2732F87871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145F8A1-9998-4512-ADE5-D1292F9D6038}" cxnId="{BECB91BE-C0DE-4C51-8301-7C2732F87871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E8A1869-5593-4E18-AB51-33C52CCCF9BD}">
      <dgm:prSet phldrT="[文本]" custT="1"/>
      <dgm:spPr/>
      <dgm:t>
        <a:bodyPr/>
        <a:lstStyle/>
        <a:p>
          <a:pPr marL="0" marR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黑白分明（前提）：每笔订单确认清楚，避免误解（定义、复述、承诺）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Clear</a:t>
          </a:r>
          <a:endParaRPr lang="zh-CN" altLang="en-US" sz="1800" b="0" dirty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48AEEA16-F4ED-4010-868E-459061F13CA8}" cxnId="{8B4577C0-E1FC-4259-B240-0163C1012165}" type="sib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96642171-838B-4850-B426-0179A490D9C3}" cxnId="{8B4577C0-E1FC-4259-B240-0163C1012165}" type="parTrans">
      <dgm:prSet/>
      <dgm:spPr/>
      <dgm:t>
        <a:bodyPr/>
        <a:lstStyle/>
        <a:p>
          <a:pPr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endParaRPr lang="zh-CN" altLang="en-US" sz="1800" b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C124AAC0-8ABB-4B79-8EAF-9916CF05C53B}" type="pres">
      <dgm:prSet presAssocID="{603CA3B1-A5A5-49F4-85F0-39C88882A400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B374A10-351E-4F72-A29F-B59F17D2E1FA}" type="pres">
      <dgm:prSet presAssocID="{F355DA8A-E594-4CBC-BB19-99A27F3DB5CC}" presName="composite" presStyleCnt="0"/>
      <dgm:spPr/>
    </dgm:pt>
    <dgm:pt modelId="{4782C3F1-1B2B-4F32-AABB-F2F09DDD6692}" type="pres">
      <dgm:prSet presAssocID="{F355DA8A-E594-4CBC-BB19-99A27F3DB5CC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A144CF-8C96-461C-9B7C-41AE3F7CC989}" type="pres">
      <dgm:prSet presAssocID="{F355DA8A-E594-4CBC-BB19-99A27F3DB5CC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790A2-C7CA-44F9-9F49-C3FF1E5AB7D0}" type="pres">
      <dgm:prSet presAssocID="{168E285E-4417-4D56-BD97-C648E971E741}" presName="sp" presStyleCnt="0"/>
      <dgm:spPr/>
    </dgm:pt>
    <dgm:pt modelId="{8853030D-7F80-4027-A302-27324110A241}" type="pres">
      <dgm:prSet presAssocID="{8E2ED1E9-83B8-4A7F-AA06-2081592F63CC}" presName="composite" presStyleCnt="0"/>
      <dgm:spPr/>
    </dgm:pt>
    <dgm:pt modelId="{C6C011D2-51A3-4D54-BCD9-D6F5041D9438}" type="pres">
      <dgm:prSet presAssocID="{8E2ED1E9-83B8-4A7F-AA06-2081592F63CC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09A339A-BA45-4D29-9255-B62D637CC3CE}" type="pres">
      <dgm:prSet presAssocID="{8E2ED1E9-83B8-4A7F-AA06-2081592F63CC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1C152EA-9983-410B-94B1-27BA48701218}" type="pres">
      <dgm:prSet presAssocID="{F10CFB09-C0E2-4873-ADB8-6AF93DEC0745}" presName="sp" presStyleCnt="0"/>
      <dgm:spPr/>
    </dgm:pt>
    <dgm:pt modelId="{665F7557-F924-41C2-9DE3-F7CD875CDF35}" type="pres">
      <dgm:prSet presAssocID="{6EF1CF0F-F9CF-40E2-84ED-09DCFD9EE7D1}" presName="composite" presStyleCnt="0"/>
      <dgm:spPr/>
    </dgm:pt>
    <dgm:pt modelId="{A209C848-165B-4DDB-AAAD-18EE6E1C91DA}" type="pres">
      <dgm:prSet presAssocID="{6EF1CF0F-F9CF-40E2-84ED-09DCFD9EE7D1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EBBC8C-8996-4FF2-B874-6959FC193B1B}" type="pres">
      <dgm:prSet presAssocID="{6EF1CF0F-F9CF-40E2-84ED-09DCFD9EE7D1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2CB71B3-0C40-4089-A389-7A9514798C54}" type="pres">
      <dgm:prSet presAssocID="{1993CD3B-D93E-40BC-93A5-69072B4D1B5A}" presName="sp" presStyleCnt="0"/>
      <dgm:spPr/>
    </dgm:pt>
    <dgm:pt modelId="{F575228E-C63D-48ED-9616-B16D9FC579BB}" type="pres">
      <dgm:prSet presAssocID="{84DFDB7D-4FBA-4C1F-A160-BDEBA84F5F71}" presName="composite" presStyleCnt="0"/>
      <dgm:spPr/>
    </dgm:pt>
    <dgm:pt modelId="{FDF8574B-FA7A-460A-B72E-283697013386}" type="pres">
      <dgm:prSet presAssocID="{84DFDB7D-4FBA-4C1F-A160-BDEBA84F5F71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3AE1DB-29CB-4412-8814-C62C6E6919A4}" type="pres">
      <dgm:prSet presAssocID="{84DFDB7D-4FBA-4C1F-A160-BDEBA84F5F71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A188583-B4FF-4FC1-AFC0-461B0554824E}" srcId="{8E2ED1E9-83B8-4A7F-AA06-2081592F63CC}" destId="{082E3BC2-2F52-457B-9F9E-7714A4CCDAAB}" srcOrd="0" destOrd="0" parTransId="{8F5C9F3C-429F-4CCC-B632-B8B9964CA6CF}" sibTransId="{C11E136A-60B3-44E7-B861-7423263A3B96}"/>
    <dgm:cxn modelId="{575E3295-5798-409D-9601-4E86C0A695AF}" type="presOf" srcId="{6EF1CF0F-F9CF-40E2-84ED-09DCFD9EE7D1}" destId="{A209C848-165B-4DDB-AAAD-18EE6E1C91DA}" srcOrd="0" destOrd="0" presId="urn:microsoft.com/office/officeart/2005/8/layout/chevron2"/>
    <dgm:cxn modelId="{07CD36D3-9084-41AA-B026-481E3EDCD919}" type="presOf" srcId="{7E8A1869-5593-4E18-AB51-33C52CCCF9BD}" destId="{69EBBC8C-8996-4FF2-B874-6959FC193B1B}" srcOrd="0" destOrd="0" presId="urn:microsoft.com/office/officeart/2005/8/layout/chevron2"/>
    <dgm:cxn modelId="{94DE89B6-F6DE-48F3-9D09-BF1AEEB36A96}" srcId="{603CA3B1-A5A5-49F4-85F0-39C88882A400}" destId="{8E2ED1E9-83B8-4A7F-AA06-2081592F63CC}" srcOrd="1" destOrd="0" parTransId="{D9129170-6708-4A21-A323-FCED766D5FDC}" sibTransId="{F10CFB09-C0E2-4873-ADB8-6AF93DEC0745}"/>
    <dgm:cxn modelId="{8E02478F-52FF-42A1-B0D3-2492149D1DF3}" type="presOf" srcId="{84DFDB7D-4FBA-4C1F-A160-BDEBA84F5F71}" destId="{FDF8574B-FA7A-460A-B72E-283697013386}" srcOrd="0" destOrd="0" presId="urn:microsoft.com/office/officeart/2005/8/layout/chevron2"/>
    <dgm:cxn modelId="{C3CFD8B9-C3E1-484E-9483-FCC50BB89342}" type="presOf" srcId="{603CA3B1-A5A5-49F4-85F0-39C88882A400}" destId="{C124AAC0-8ABB-4B79-8EAF-9916CF05C53B}" srcOrd="0" destOrd="0" presId="urn:microsoft.com/office/officeart/2005/8/layout/chevron2"/>
    <dgm:cxn modelId="{A45FEE8D-20B7-437A-9BE4-0598C2E4DEAD}" srcId="{603CA3B1-A5A5-49F4-85F0-39C88882A400}" destId="{6EF1CF0F-F9CF-40E2-84ED-09DCFD9EE7D1}" srcOrd="2" destOrd="0" parTransId="{EB569324-A892-4D94-B2D9-280E148F4F75}" sibTransId="{1993CD3B-D93E-40BC-93A5-69072B4D1B5A}"/>
    <dgm:cxn modelId="{8B4577C0-E1FC-4259-B240-0163C1012165}" srcId="{6EF1CF0F-F9CF-40E2-84ED-09DCFD9EE7D1}" destId="{7E8A1869-5593-4E18-AB51-33C52CCCF9BD}" srcOrd="0" destOrd="0" parTransId="{96642171-838B-4850-B426-0179A490D9C3}" sibTransId="{48AEEA16-F4ED-4010-868E-459061F13CA8}"/>
    <dgm:cxn modelId="{BECB91BE-C0DE-4C51-8301-7C2732F87871}" srcId="{603CA3B1-A5A5-49F4-85F0-39C88882A400}" destId="{84DFDB7D-4FBA-4C1F-A160-BDEBA84F5F71}" srcOrd="3" destOrd="0" parTransId="{7B9DB2DC-AEA7-4B45-9C60-378138434B23}" sibTransId="{7145F8A1-9998-4512-ADE5-D1292F9D6038}"/>
    <dgm:cxn modelId="{47296BE2-623C-462D-9473-484692385C9C}" type="presOf" srcId="{F355DA8A-E594-4CBC-BB19-99A27F3DB5CC}" destId="{4782C3F1-1B2B-4F32-AABB-F2F09DDD6692}" srcOrd="0" destOrd="0" presId="urn:microsoft.com/office/officeart/2005/8/layout/chevron2"/>
    <dgm:cxn modelId="{32889CD1-0E70-4BFF-A5B7-E125CD2DB2F5}" type="presOf" srcId="{711024E3-1DB2-4576-ABA0-632A0B95BACC}" destId="{F43AE1DB-29CB-4412-8814-C62C6E6919A4}" srcOrd="0" destOrd="0" presId="urn:microsoft.com/office/officeart/2005/8/layout/chevron2"/>
    <dgm:cxn modelId="{C394DDB7-CE0B-497C-A115-28EDA8457D74}" srcId="{F355DA8A-E594-4CBC-BB19-99A27F3DB5CC}" destId="{476A244C-B9B9-48AA-97E8-989BB3E14682}" srcOrd="0" destOrd="0" parTransId="{5EB85B82-4E09-43DB-8E0F-B13B0D8B1595}" sibTransId="{8FD5829D-304F-4067-ADB5-133B5F01AAD7}"/>
    <dgm:cxn modelId="{8125C003-C40A-4CC9-86EA-0352E16D76B6}" type="presOf" srcId="{8E2ED1E9-83B8-4A7F-AA06-2081592F63CC}" destId="{C6C011D2-51A3-4D54-BCD9-D6F5041D9438}" srcOrd="0" destOrd="0" presId="urn:microsoft.com/office/officeart/2005/8/layout/chevron2"/>
    <dgm:cxn modelId="{9F773895-4A8B-49CD-A39A-D1BCA9897240}" type="presOf" srcId="{476A244C-B9B9-48AA-97E8-989BB3E14682}" destId="{4EA144CF-8C96-461C-9B7C-41AE3F7CC989}" srcOrd="0" destOrd="0" presId="urn:microsoft.com/office/officeart/2005/8/layout/chevron2"/>
    <dgm:cxn modelId="{0EE4C766-0B7D-47D2-9562-03FFCB071804}" type="presOf" srcId="{082E3BC2-2F52-457B-9F9E-7714A4CCDAAB}" destId="{F09A339A-BA45-4D29-9255-B62D637CC3CE}" srcOrd="0" destOrd="0" presId="urn:microsoft.com/office/officeart/2005/8/layout/chevron2"/>
    <dgm:cxn modelId="{F24AC66A-C6E8-4DEA-AF19-0500DA722715}" srcId="{84DFDB7D-4FBA-4C1F-A160-BDEBA84F5F71}" destId="{711024E3-1DB2-4576-ABA0-632A0B95BACC}" srcOrd="0" destOrd="0" parTransId="{C9391380-DBEA-44F1-9104-19FA115F3B5E}" sibTransId="{38C2CFDD-BB99-46F1-BB59-DC2E3214C222}"/>
    <dgm:cxn modelId="{011CC088-B14B-438E-9265-A324D2294CD1}" srcId="{603CA3B1-A5A5-49F4-85F0-39C88882A400}" destId="{F355DA8A-E594-4CBC-BB19-99A27F3DB5CC}" srcOrd="0" destOrd="0" parTransId="{B3951072-6F39-414D-8D89-9EC0C379F01D}" sibTransId="{168E285E-4417-4D56-BD97-C648E971E741}"/>
    <dgm:cxn modelId="{52BF793C-F477-4A91-BAEA-85FEE0005A2F}" type="presParOf" srcId="{C124AAC0-8ABB-4B79-8EAF-9916CF05C53B}" destId="{8B374A10-351E-4F72-A29F-B59F17D2E1FA}" srcOrd="0" destOrd="0" presId="urn:microsoft.com/office/officeart/2005/8/layout/chevron2"/>
    <dgm:cxn modelId="{5824668B-9F4B-49D5-B97F-EFE379744581}" type="presParOf" srcId="{8B374A10-351E-4F72-A29F-B59F17D2E1FA}" destId="{4782C3F1-1B2B-4F32-AABB-F2F09DDD6692}" srcOrd="0" destOrd="0" presId="urn:microsoft.com/office/officeart/2005/8/layout/chevron2"/>
    <dgm:cxn modelId="{B214C973-B85B-4A40-AB6C-3D6D70B7D6AB}" type="presParOf" srcId="{8B374A10-351E-4F72-A29F-B59F17D2E1FA}" destId="{4EA144CF-8C96-461C-9B7C-41AE3F7CC989}" srcOrd="1" destOrd="0" presId="urn:microsoft.com/office/officeart/2005/8/layout/chevron2"/>
    <dgm:cxn modelId="{2C638B55-A8C3-48D9-B51E-D928B734E0B0}" type="presParOf" srcId="{C124AAC0-8ABB-4B79-8EAF-9916CF05C53B}" destId="{D64790A2-C7CA-44F9-9F49-C3FF1E5AB7D0}" srcOrd="1" destOrd="0" presId="urn:microsoft.com/office/officeart/2005/8/layout/chevron2"/>
    <dgm:cxn modelId="{7975BFED-D4A2-4829-B336-9246157BACB8}" type="presParOf" srcId="{C124AAC0-8ABB-4B79-8EAF-9916CF05C53B}" destId="{8853030D-7F80-4027-A302-27324110A241}" srcOrd="2" destOrd="0" presId="urn:microsoft.com/office/officeart/2005/8/layout/chevron2"/>
    <dgm:cxn modelId="{0694AC78-063E-4DB6-B348-EF35085B1226}" type="presParOf" srcId="{8853030D-7F80-4027-A302-27324110A241}" destId="{C6C011D2-51A3-4D54-BCD9-D6F5041D9438}" srcOrd="0" destOrd="0" presId="urn:microsoft.com/office/officeart/2005/8/layout/chevron2"/>
    <dgm:cxn modelId="{0CA49803-A3CC-4FFF-B3A5-1DAAC8FF3C38}" type="presParOf" srcId="{8853030D-7F80-4027-A302-27324110A241}" destId="{F09A339A-BA45-4D29-9255-B62D637CC3CE}" srcOrd="1" destOrd="0" presId="urn:microsoft.com/office/officeart/2005/8/layout/chevron2"/>
    <dgm:cxn modelId="{42DA280B-C73D-4E86-9446-45C2B005F9F2}" type="presParOf" srcId="{C124AAC0-8ABB-4B79-8EAF-9916CF05C53B}" destId="{61C152EA-9983-410B-94B1-27BA48701218}" srcOrd="3" destOrd="0" presId="urn:microsoft.com/office/officeart/2005/8/layout/chevron2"/>
    <dgm:cxn modelId="{64041FEE-2B6B-4C91-B7ED-359885AE380D}" type="presParOf" srcId="{C124AAC0-8ABB-4B79-8EAF-9916CF05C53B}" destId="{665F7557-F924-41C2-9DE3-F7CD875CDF35}" srcOrd="4" destOrd="0" presId="urn:microsoft.com/office/officeart/2005/8/layout/chevron2"/>
    <dgm:cxn modelId="{3FBCF93D-06BC-4968-B2FC-50A5B56CE213}" type="presParOf" srcId="{665F7557-F924-41C2-9DE3-F7CD875CDF35}" destId="{A209C848-165B-4DDB-AAAD-18EE6E1C91DA}" srcOrd="0" destOrd="0" presId="urn:microsoft.com/office/officeart/2005/8/layout/chevron2"/>
    <dgm:cxn modelId="{90E4C16A-CB15-4EB9-B483-2322C43AC79F}" type="presParOf" srcId="{665F7557-F924-41C2-9DE3-F7CD875CDF35}" destId="{69EBBC8C-8996-4FF2-B874-6959FC193B1B}" srcOrd="1" destOrd="0" presId="urn:microsoft.com/office/officeart/2005/8/layout/chevron2"/>
    <dgm:cxn modelId="{5B030CA2-8D80-44B9-98BA-63555A1D0E93}" type="presParOf" srcId="{C124AAC0-8ABB-4B79-8EAF-9916CF05C53B}" destId="{A2CB71B3-0C40-4089-A389-7A9514798C54}" srcOrd="5" destOrd="0" presId="urn:microsoft.com/office/officeart/2005/8/layout/chevron2"/>
    <dgm:cxn modelId="{D0DB0EC7-6577-4D94-A816-3DE374EBAD87}" type="presParOf" srcId="{C124AAC0-8ABB-4B79-8EAF-9916CF05C53B}" destId="{F575228E-C63D-48ED-9616-B16D9FC579BB}" srcOrd="6" destOrd="0" presId="urn:microsoft.com/office/officeart/2005/8/layout/chevron2"/>
    <dgm:cxn modelId="{24809BDF-212E-4416-98F0-8E63BDDA2A17}" type="presParOf" srcId="{F575228E-C63D-48ED-9616-B16D9FC579BB}" destId="{FDF8574B-FA7A-460A-B72E-283697013386}" srcOrd="0" destOrd="0" presId="urn:microsoft.com/office/officeart/2005/8/layout/chevron2"/>
    <dgm:cxn modelId="{18F0DF6C-B796-467F-A377-ACC7CE4AAE22}" type="presParOf" srcId="{F575228E-C63D-48ED-9616-B16D9FC579BB}" destId="{F43AE1DB-29CB-4412-8814-C62C6E6919A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2FCBC8EF-CB7E-410E-9C16-EB89AA660365}" type="doc">
      <dgm:prSet loTypeId="urn:microsoft.com/office/officeart/2005/8/layout/vList5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F93016D-AA79-4587-A2B2-1DAF59521426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1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步骤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F119B9D9-C445-441E-8AD6-0222314B64A3}" cxnId="{95AF28DB-8505-4A8F-BFBD-294E8ACE1143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F4E9BA55-028B-4DA1-AE00-E01FC1949762}" cxnId="{95AF28DB-8505-4A8F-BFBD-294E8ACE1143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8FF6A16E-817D-4EEE-91A8-A9CA7073623A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作好工作记录；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7E671CB7-DDD9-4856-A586-39B2EB23C49A}" cxnId="{1C2278B5-0083-44EA-A35A-ACAEF3A2648A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E18942CD-2225-4E47-8BD7-0B58492AF18C}" cxnId="{1C2278B5-0083-44EA-A35A-ACAEF3A2648A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DFDC10EA-7F00-4319-B38B-4E055124FEA7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2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步骤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9555CA7A-6650-4CFE-8E21-895F60BC2E1B}" cxnId="{7145C8BD-7DA8-4472-BDFD-75A763206E45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0F25C5B1-5971-4F95-9A6B-2FC411E5E48D}" cxnId="{7145C8BD-7DA8-4472-BDFD-75A763206E45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53AE3CE0-C3EB-434D-B369-5754ED6FE3E4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根据轻重缓急列出优先顺序；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E6A1313F-971C-4757-91C3-76D00F3FBBA0}" cxnId="{65DA4A4A-FE16-44EC-9811-102C696C9EA4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1A81DE26-F4B1-4C15-9886-D8D6379BB061}" cxnId="{65DA4A4A-FE16-44EC-9811-102C696C9EA4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D7CA3527-736E-43DA-87C1-7A8188B94109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3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步骤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CF853402-E060-4614-ABCF-A3E2C07EFC38}" cxnId="{3C7C5A63-DDB9-4B81-8F8B-308580D59A2B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178B2A33-F8B4-4195-BA7F-B5E3CEF051C8}" cxnId="{3C7C5A63-DDB9-4B81-8F8B-308580D59A2B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E91B2A1D-7F65-4733-9FAD-5045051327E5}">
      <dgm:prSet phldrT="[文本]" custT="1"/>
      <dgm:spPr/>
      <dgm:t>
        <a:bodyPr/>
        <a:lstStyle/>
        <a:p>
          <a:pPr marL="174625" marR="0" indent="-174625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优先做又紧急又重要的事；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5162DB6A-FA8C-40F1-9B69-DA39EF58B66A}" cxnId="{B7443909-4279-4D77-8766-31CA39F0ED2E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E6B17578-4A7B-4ACA-86E3-BA1A5AD36214}" cxnId="{B7443909-4279-4D77-8766-31CA39F0ED2E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6C6F859E-BF2D-4A87-B014-9C8C26E6CE1D}">
      <dgm:prSet phldrT="[文本]" custT="1"/>
      <dgm:spPr/>
      <dgm:t>
        <a:bodyPr/>
        <a:lstStyle/>
        <a:p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4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步骤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234CA1A7-A845-480E-BD41-A96E4C12C19A}" cxnId="{442ED301-A2C8-41A9-9E17-98343E03F540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B815B446-FC34-48F4-8BAB-C133F0DA8F12}" cxnId="{442ED301-A2C8-41A9-9E17-98343E03F540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E10C252D-9476-405E-940A-FE4224301FAD}">
      <dgm:prSet custT="1"/>
      <dgm:spPr/>
      <dgm:t>
        <a:bodyPr/>
        <a:lstStyle/>
        <a:p>
          <a:r>
            <a:rPr lang="zh-CN" altLang="en-US" sz="2000" dirty="0" smtClean="0">
              <a:latin typeface="微软雅黑" panose="020B0503020204020204" charset="-122"/>
              <a:ea typeface="微软雅黑" panose="020B0503020204020204" charset="-122"/>
            </a:rPr>
            <a:t>大部分时间做重要不紧急的事。</a:t>
          </a:r>
          <a:endParaRPr lang="zh-CN" altLang="en-US" sz="200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F6F468D0-C3E0-446A-9A01-3599CA7D5481}" cxnId="{2F76611E-4D3D-49C1-BAC4-F44CAA8352E7}" type="par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314F9679-34F7-4274-85B5-644E7D680C32}" cxnId="{2F76611E-4D3D-49C1-BAC4-F44CAA8352E7}" type="sibTrans">
      <dgm:prSet/>
      <dgm:spPr/>
      <dgm:t>
        <a:bodyPr/>
        <a:lstStyle/>
        <a:p>
          <a:endParaRPr lang="zh-CN" altLang="en-US" sz="2000">
            <a:latin typeface="微软雅黑" panose="020B0503020204020204" charset="-122"/>
            <a:ea typeface="微软雅黑" panose="020B0503020204020204" charset="-122"/>
          </a:endParaRPr>
        </a:p>
      </dgm:t>
    </dgm:pt>
    <dgm:pt modelId="{EAE00A8B-98F3-4013-962D-67B0B4AF4297}" type="pres">
      <dgm:prSet presAssocID="{2FCBC8EF-CB7E-410E-9C16-EB89AA66036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E0A657E-D80C-401A-B9B8-24A1FC10D99A}" type="pres">
      <dgm:prSet presAssocID="{6F93016D-AA79-4587-A2B2-1DAF59521426}" presName="linNode" presStyleCnt="0"/>
      <dgm:spPr/>
    </dgm:pt>
    <dgm:pt modelId="{A4FF5749-6E02-46BE-BAB6-F44D8FBDA4BC}" type="pres">
      <dgm:prSet presAssocID="{6F93016D-AA79-4587-A2B2-1DAF59521426}" presName="parentText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1203980-35A9-4C18-8106-F18D288ECFCE}" type="pres">
      <dgm:prSet presAssocID="{6F93016D-AA79-4587-A2B2-1DAF59521426}" presName="descendantText" presStyleLbl="alignAccFollow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E27F724-C7AD-4D50-B60E-8F0ADB94E192}" type="pres">
      <dgm:prSet presAssocID="{F4E9BA55-028B-4DA1-AE00-E01FC1949762}" presName="sp" presStyleCnt="0"/>
      <dgm:spPr/>
    </dgm:pt>
    <dgm:pt modelId="{A84BDCBE-2EA0-4796-99E7-2A368785B20F}" type="pres">
      <dgm:prSet presAssocID="{DFDC10EA-7F00-4319-B38B-4E055124FEA7}" presName="linNode" presStyleCnt="0"/>
      <dgm:spPr/>
    </dgm:pt>
    <dgm:pt modelId="{1CCA9594-0DBA-46C2-BAC0-E624A7C0AB13}" type="pres">
      <dgm:prSet presAssocID="{DFDC10EA-7F00-4319-B38B-4E055124FEA7}" presName="parentText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82770CA-9807-4C8A-945F-0695AA7306A4}" type="pres">
      <dgm:prSet presAssocID="{DFDC10EA-7F00-4319-B38B-4E055124FEA7}" presName="descendantText" presStyleLbl="alignAccFollow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2BA926C-6D06-4EF0-B7D1-A64D7D46D38E}" type="pres">
      <dgm:prSet presAssocID="{0F25C5B1-5971-4F95-9A6B-2FC411E5E48D}" presName="sp" presStyleCnt="0"/>
      <dgm:spPr/>
    </dgm:pt>
    <dgm:pt modelId="{5CCC565B-CCAA-4C3C-9A45-AD9635D528A3}" type="pres">
      <dgm:prSet presAssocID="{D7CA3527-736E-43DA-87C1-7A8188B94109}" presName="linNode" presStyleCnt="0"/>
      <dgm:spPr/>
    </dgm:pt>
    <dgm:pt modelId="{5CA5DAAE-174D-42A0-8463-249C71D1FF38}" type="pres">
      <dgm:prSet presAssocID="{D7CA3527-736E-43DA-87C1-7A8188B94109}" presName="parentText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EE100B-8B85-472A-ABA1-BA411AA14179}" type="pres">
      <dgm:prSet presAssocID="{D7CA3527-736E-43DA-87C1-7A8188B94109}" presName="descendantText" presStyleLbl="alignAccFollow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029C820-CB6B-4E50-B0F9-46248080B22B}" type="pres">
      <dgm:prSet presAssocID="{178B2A33-F8B4-4195-BA7F-B5E3CEF051C8}" presName="sp" presStyleCnt="0"/>
      <dgm:spPr/>
    </dgm:pt>
    <dgm:pt modelId="{10A41C26-DE4A-43C6-84F2-BE8376357E21}" type="pres">
      <dgm:prSet presAssocID="{6C6F859E-BF2D-4A87-B014-9C8C26E6CE1D}" presName="linNode" presStyleCnt="0"/>
      <dgm:spPr/>
    </dgm:pt>
    <dgm:pt modelId="{6CEEFB1C-F6E0-4ADA-A222-4180BF1F0BF9}" type="pres">
      <dgm:prSet presAssocID="{6C6F859E-BF2D-4A87-B014-9C8C26E6CE1D}" presName="parentText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60BE189-217C-4838-B962-E70B5CBFEA9F}" type="pres">
      <dgm:prSet presAssocID="{6C6F859E-BF2D-4A87-B014-9C8C26E6CE1D}" presName="descendantText" presStyleLbl="alignAccFollow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95AF28DB-8505-4A8F-BFBD-294E8ACE1143}" srcId="{2FCBC8EF-CB7E-410E-9C16-EB89AA660365}" destId="{6F93016D-AA79-4587-A2B2-1DAF59521426}" srcOrd="0" destOrd="0" parTransId="{F119B9D9-C445-441E-8AD6-0222314B64A3}" sibTransId="{F4E9BA55-028B-4DA1-AE00-E01FC1949762}"/>
    <dgm:cxn modelId="{4A89455E-973A-4CE9-A946-BB875A58637C}" type="presOf" srcId="{8FF6A16E-817D-4EEE-91A8-A9CA7073623A}" destId="{C1203980-35A9-4C18-8106-F18D288ECFCE}" srcOrd="0" destOrd="0" presId="urn:microsoft.com/office/officeart/2005/8/layout/vList5"/>
    <dgm:cxn modelId="{3C7C5A63-DDB9-4B81-8F8B-308580D59A2B}" srcId="{2FCBC8EF-CB7E-410E-9C16-EB89AA660365}" destId="{D7CA3527-736E-43DA-87C1-7A8188B94109}" srcOrd="2" destOrd="0" parTransId="{CF853402-E060-4614-ABCF-A3E2C07EFC38}" sibTransId="{178B2A33-F8B4-4195-BA7F-B5E3CEF051C8}"/>
    <dgm:cxn modelId="{442ED301-A2C8-41A9-9E17-98343E03F540}" srcId="{2FCBC8EF-CB7E-410E-9C16-EB89AA660365}" destId="{6C6F859E-BF2D-4A87-B014-9C8C26E6CE1D}" srcOrd="3" destOrd="0" parTransId="{234CA1A7-A845-480E-BD41-A96E4C12C19A}" sibTransId="{B815B446-FC34-48F4-8BAB-C133F0DA8F12}"/>
    <dgm:cxn modelId="{87388E10-10F2-4B61-A0B6-F6560C60C9DA}" type="presOf" srcId="{6F93016D-AA79-4587-A2B2-1DAF59521426}" destId="{A4FF5749-6E02-46BE-BAB6-F44D8FBDA4BC}" srcOrd="0" destOrd="0" presId="urn:microsoft.com/office/officeart/2005/8/layout/vList5"/>
    <dgm:cxn modelId="{6EC84001-33C4-4238-BDF7-583DD81FE475}" type="presOf" srcId="{D7CA3527-736E-43DA-87C1-7A8188B94109}" destId="{5CA5DAAE-174D-42A0-8463-249C71D1FF38}" srcOrd="0" destOrd="0" presId="urn:microsoft.com/office/officeart/2005/8/layout/vList5"/>
    <dgm:cxn modelId="{B7443909-4279-4D77-8766-31CA39F0ED2E}" srcId="{D7CA3527-736E-43DA-87C1-7A8188B94109}" destId="{E91B2A1D-7F65-4733-9FAD-5045051327E5}" srcOrd="0" destOrd="0" parTransId="{5162DB6A-FA8C-40F1-9B69-DA39EF58B66A}" sibTransId="{E6B17578-4A7B-4ACA-86E3-BA1A5AD36214}"/>
    <dgm:cxn modelId="{442E764F-BE92-4A8E-9AB0-8DF0A032E8D2}" type="presOf" srcId="{E10C252D-9476-405E-940A-FE4224301FAD}" destId="{260BE189-217C-4838-B962-E70B5CBFEA9F}" srcOrd="0" destOrd="0" presId="urn:microsoft.com/office/officeart/2005/8/layout/vList5"/>
    <dgm:cxn modelId="{2F76611E-4D3D-49C1-BAC4-F44CAA8352E7}" srcId="{6C6F859E-BF2D-4A87-B014-9C8C26E6CE1D}" destId="{E10C252D-9476-405E-940A-FE4224301FAD}" srcOrd="0" destOrd="0" parTransId="{F6F468D0-C3E0-446A-9A01-3599CA7D5481}" sibTransId="{314F9679-34F7-4274-85B5-644E7D680C32}"/>
    <dgm:cxn modelId="{3D3C7E1B-42AE-4DDD-9B44-B61BAB9C22CC}" type="presOf" srcId="{E91B2A1D-7F65-4733-9FAD-5045051327E5}" destId="{16EE100B-8B85-472A-ABA1-BA411AA14179}" srcOrd="0" destOrd="0" presId="urn:microsoft.com/office/officeart/2005/8/layout/vList5"/>
    <dgm:cxn modelId="{1C2278B5-0083-44EA-A35A-ACAEF3A2648A}" srcId="{6F93016D-AA79-4587-A2B2-1DAF59521426}" destId="{8FF6A16E-817D-4EEE-91A8-A9CA7073623A}" srcOrd="0" destOrd="0" parTransId="{7E671CB7-DDD9-4856-A586-39B2EB23C49A}" sibTransId="{E18942CD-2225-4E47-8BD7-0B58492AF18C}"/>
    <dgm:cxn modelId="{0D684084-EFF1-43C2-9D00-16BEC46ABD28}" type="presOf" srcId="{6C6F859E-BF2D-4A87-B014-9C8C26E6CE1D}" destId="{6CEEFB1C-F6E0-4ADA-A222-4180BF1F0BF9}" srcOrd="0" destOrd="0" presId="urn:microsoft.com/office/officeart/2005/8/layout/vList5"/>
    <dgm:cxn modelId="{30DE31E1-63A4-49A6-8806-E4F6E2F01171}" type="presOf" srcId="{DFDC10EA-7F00-4319-B38B-4E055124FEA7}" destId="{1CCA9594-0DBA-46C2-BAC0-E624A7C0AB13}" srcOrd="0" destOrd="0" presId="urn:microsoft.com/office/officeart/2005/8/layout/vList5"/>
    <dgm:cxn modelId="{AF32BB4A-F463-4166-822F-D6D3C4D6F6F7}" type="presOf" srcId="{53AE3CE0-C3EB-434D-B369-5754ED6FE3E4}" destId="{782770CA-9807-4C8A-945F-0695AA7306A4}" srcOrd="0" destOrd="0" presId="urn:microsoft.com/office/officeart/2005/8/layout/vList5"/>
    <dgm:cxn modelId="{7145C8BD-7DA8-4472-BDFD-75A763206E45}" srcId="{2FCBC8EF-CB7E-410E-9C16-EB89AA660365}" destId="{DFDC10EA-7F00-4319-B38B-4E055124FEA7}" srcOrd="1" destOrd="0" parTransId="{9555CA7A-6650-4CFE-8E21-895F60BC2E1B}" sibTransId="{0F25C5B1-5971-4F95-9A6B-2FC411E5E48D}"/>
    <dgm:cxn modelId="{0743A7A6-FB9C-41E1-854F-2E3ECED5B43C}" type="presOf" srcId="{2FCBC8EF-CB7E-410E-9C16-EB89AA660365}" destId="{EAE00A8B-98F3-4013-962D-67B0B4AF4297}" srcOrd="0" destOrd="0" presId="urn:microsoft.com/office/officeart/2005/8/layout/vList5"/>
    <dgm:cxn modelId="{65DA4A4A-FE16-44EC-9811-102C696C9EA4}" srcId="{DFDC10EA-7F00-4319-B38B-4E055124FEA7}" destId="{53AE3CE0-C3EB-434D-B369-5754ED6FE3E4}" srcOrd="0" destOrd="0" parTransId="{E6A1313F-971C-4757-91C3-76D00F3FBBA0}" sibTransId="{1A81DE26-F4B1-4C15-9886-D8D6379BB061}"/>
    <dgm:cxn modelId="{275AC512-0DE9-40B3-9662-4D89295F7196}" type="presParOf" srcId="{EAE00A8B-98F3-4013-962D-67B0B4AF4297}" destId="{CE0A657E-D80C-401A-B9B8-24A1FC10D99A}" srcOrd="0" destOrd="0" presId="urn:microsoft.com/office/officeart/2005/8/layout/vList5"/>
    <dgm:cxn modelId="{89A77293-9E87-40B8-93BC-C90B61CE1C4A}" type="presParOf" srcId="{CE0A657E-D80C-401A-B9B8-24A1FC10D99A}" destId="{A4FF5749-6E02-46BE-BAB6-F44D8FBDA4BC}" srcOrd="0" destOrd="0" presId="urn:microsoft.com/office/officeart/2005/8/layout/vList5"/>
    <dgm:cxn modelId="{000B7A48-FABC-4F1C-A0BD-4E64F6D2BE18}" type="presParOf" srcId="{CE0A657E-D80C-401A-B9B8-24A1FC10D99A}" destId="{C1203980-35A9-4C18-8106-F18D288ECFCE}" srcOrd="1" destOrd="0" presId="urn:microsoft.com/office/officeart/2005/8/layout/vList5"/>
    <dgm:cxn modelId="{2DA44003-71CD-43F8-BB8C-442B5595E4E2}" type="presParOf" srcId="{EAE00A8B-98F3-4013-962D-67B0B4AF4297}" destId="{0E27F724-C7AD-4D50-B60E-8F0ADB94E192}" srcOrd="1" destOrd="0" presId="urn:microsoft.com/office/officeart/2005/8/layout/vList5"/>
    <dgm:cxn modelId="{3F1D40C2-3DB4-466B-A5A9-56EA95D5B3CA}" type="presParOf" srcId="{EAE00A8B-98F3-4013-962D-67B0B4AF4297}" destId="{A84BDCBE-2EA0-4796-99E7-2A368785B20F}" srcOrd="2" destOrd="0" presId="urn:microsoft.com/office/officeart/2005/8/layout/vList5"/>
    <dgm:cxn modelId="{7F56E40A-3C78-48ED-BCC1-A4069AB1E775}" type="presParOf" srcId="{A84BDCBE-2EA0-4796-99E7-2A368785B20F}" destId="{1CCA9594-0DBA-46C2-BAC0-E624A7C0AB13}" srcOrd="0" destOrd="0" presId="urn:microsoft.com/office/officeart/2005/8/layout/vList5"/>
    <dgm:cxn modelId="{C26ACE73-3CD9-4445-AAFA-09E8D8778382}" type="presParOf" srcId="{A84BDCBE-2EA0-4796-99E7-2A368785B20F}" destId="{782770CA-9807-4C8A-945F-0695AA7306A4}" srcOrd="1" destOrd="0" presId="urn:microsoft.com/office/officeart/2005/8/layout/vList5"/>
    <dgm:cxn modelId="{8CA4D5ED-0E7A-426B-9D4D-8DE9184DB9AB}" type="presParOf" srcId="{EAE00A8B-98F3-4013-962D-67B0B4AF4297}" destId="{42BA926C-6D06-4EF0-B7D1-A64D7D46D38E}" srcOrd="3" destOrd="0" presId="urn:microsoft.com/office/officeart/2005/8/layout/vList5"/>
    <dgm:cxn modelId="{468D0A2C-A618-411E-89C9-796A86D84024}" type="presParOf" srcId="{EAE00A8B-98F3-4013-962D-67B0B4AF4297}" destId="{5CCC565B-CCAA-4C3C-9A45-AD9635D528A3}" srcOrd="4" destOrd="0" presId="urn:microsoft.com/office/officeart/2005/8/layout/vList5"/>
    <dgm:cxn modelId="{36D78F6B-4769-4D13-B296-3A1D29EAAA4A}" type="presParOf" srcId="{5CCC565B-CCAA-4C3C-9A45-AD9635D528A3}" destId="{5CA5DAAE-174D-42A0-8463-249C71D1FF38}" srcOrd="0" destOrd="0" presId="urn:microsoft.com/office/officeart/2005/8/layout/vList5"/>
    <dgm:cxn modelId="{B165C80C-6A8D-4AC6-AA5F-70AC70C9949E}" type="presParOf" srcId="{5CCC565B-CCAA-4C3C-9A45-AD9635D528A3}" destId="{16EE100B-8B85-472A-ABA1-BA411AA14179}" srcOrd="1" destOrd="0" presId="urn:microsoft.com/office/officeart/2005/8/layout/vList5"/>
    <dgm:cxn modelId="{BD2B5290-F05C-4C77-9D6A-4182DA0E8A8F}" type="presParOf" srcId="{EAE00A8B-98F3-4013-962D-67B0B4AF4297}" destId="{0029C820-CB6B-4E50-B0F9-46248080B22B}" srcOrd="5" destOrd="0" presId="urn:microsoft.com/office/officeart/2005/8/layout/vList5"/>
    <dgm:cxn modelId="{42A1AA94-A58E-45EB-B08C-06F128E83EA0}" type="presParOf" srcId="{EAE00A8B-98F3-4013-962D-67B0B4AF4297}" destId="{10A41C26-DE4A-43C6-84F2-BE8376357E21}" srcOrd="6" destOrd="0" presId="urn:microsoft.com/office/officeart/2005/8/layout/vList5"/>
    <dgm:cxn modelId="{64CA5B8D-E6F7-4B34-98A4-84CB443E0A14}" type="presParOf" srcId="{10A41C26-DE4A-43C6-84F2-BE8376357E21}" destId="{6CEEFB1C-F6E0-4ADA-A222-4180BF1F0BF9}" srcOrd="0" destOrd="0" presId="urn:microsoft.com/office/officeart/2005/8/layout/vList5"/>
    <dgm:cxn modelId="{EFC8A2F2-9C53-47BA-87E2-D3C05E6B7006}" type="presParOf" srcId="{10A41C26-DE4A-43C6-84F2-BE8376357E21}" destId="{260BE189-217C-4838-B962-E70B5CBFEA9F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31F374-D60D-468C-B5AE-1EC1A8561BC4}" type="doc">
      <dgm:prSet loTypeId="urn:microsoft.com/office/officeart/2005/8/layout/radial3" loCatId="cycle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EE94276-BB48-4D5F-B4FD-C9BB0F2E7233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人间有四难</a:t>
          </a:r>
          <a:endParaRPr lang="zh-CN" altLang="en-US" sz="1600" b="0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24C77AE0-06CF-44C1-A9B7-9DD912AC6CEE}" cxnId="{12177A26-022D-4050-A199-867E970909D2}" type="par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BCBE7B4F-A6E5-4D1A-B714-8E79CA8D31FC}" cxnId="{12177A26-022D-4050-A199-867E970909D2}" type="sib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AE1037F4-A3FA-43C2-8AB7-25F4C60E84B0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相爱容易相处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2F44E470-8B3F-40EB-8D46-F30617FD00E5}" cxnId="{A524FD63-B6EE-446A-9918-7EEF0EC87AC1}" type="par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4287C2ED-43D3-4EC2-A823-C9EC73541789}" cxnId="{A524FD63-B6EE-446A-9918-7EEF0EC87AC1}" type="sib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49A556BE-EF44-4058-92BD-9B46E4587594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沟通容易开口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BA6E1CC0-2E8B-40A2-BF3E-11FC4BA73AD8}" cxnId="{6F48FDBF-4DBD-40AD-BF38-856060479989}" type="par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2A978859-C0C1-4791-BB0D-9C5F29919E01}" cxnId="{6F48FDBF-4DBD-40AD-BF38-856060479989}" type="sib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DD0BB6BE-55BD-45A5-BB9B-B3F56E7A2055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理解容易沟通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7DA01525-BB84-49E1-B6DC-DBA3A29048FE}" cxnId="{FEA7F191-FFEF-41C3-9F87-EF58BE39A6A7}" type="par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74F25432-41BE-4CD9-948E-FD164238B9F7}" cxnId="{FEA7F191-FFEF-41C3-9F87-EF58BE39A6A7}" type="sib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4C2BC97E-D61A-4123-9528-9F20872A2519}">
      <dgm:prSet phldrT="[文本]" custT="1"/>
      <dgm:spPr/>
      <dgm:t>
        <a:bodyPr/>
        <a:lstStyle/>
        <a:p>
          <a:pPr marL="0" marR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相处容易理解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charset="-122"/>
              <a:ea typeface="微软雅黑" panose="020B050302020402020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61396EF3-8D71-4503-9FDE-A19F0F6F317F}" cxnId="{5A671ACF-2626-4B0D-AFF2-097654A17450}" type="par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D9E8749C-B561-49EB-8BD6-0B07506BD65E}" cxnId="{5A671ACF-2626-4B0D-AFF2-097654A17450}" type="sibTrans">
      <dgm:prSet/>
      <dgm:spPr/>
      <dgm:t>
        <a:bodyPr/>
        <a:lstStyle/>
        <a:p>
          <a:pPr algn="ctr">
            <a:lnSpc>
              <a:spcPct val="100000"/>
            </a:lnSpc>
          </a:pPr>
          <a:endParaRPr lang="zh-CN" altLang="en-US" sz="1600" b="0">
            <a:latin typeface="微软雅黑" panose="020B0503020204020204" charset="-122"/>
            <a:ea typeface="微软雅黑" panose="020B0503020204020204" charset="-122"/>
          </a:endParaRPr>
        </a:p>
      </dgm:t>
    </dgm:pt>
    <dgm:pt modelId="{5698243C-B5BD-4E93-8423-D2A886729542}" type="pres">
      <dgm:prSet presAssocID="{1831F374-D60D-468C-B5AE-1EC1A8561BC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72DCA75-89F2-4149-86C3-5CE1E415077B}" type="pres">
      <dgm:prSet presAssocID="{1831F374-D60D-468C-B5AE-1EC1A8561BC4}" presName="radial" presStyleCnt="0">
        <dgm:presLayoutVars>
          <dgm:animLvl val="ctr"/>
        </dgm:presLayoutVars>
      </dgm:prSet>
      <dgm:spPr/>
    </dgm:pt>
    <dgm:pt modelId="{3210FA8B-FDA0-473C-BAB1-758EDCB164AF}" type="pres">
      <dgm:prSet presAssocID="{CEE94276-BB48-4D5F-B4FD-C9BB0F2E7233}" presName="centerShape" presStyleLbl="vennNode1" presStyleIdx="0" presStyleCnt="5"/>
      <dgm:spPr/>
      <dgm:t>
        <a:bodyPr/>
        <a:lstStyle/>
        <a:p>
          <a:endParaRPr lang="zh-CN" altLang="en-US"/>
        </a:p>
      </dgm:t>
    </dgm:pt>
    <dgm:pt modelId="{80EC84ED-1DD3-4B96-AD21-457007E831DF}" type="pres">
      <dgm:prSet presAssocID="{AE1037F4-A3FA-43C2-8AB7-25F4C60E84B0}" presName="node" presStyleLbl="venn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72A166-890A-4D35-9C37-FBB246D9EABD}" type="pres">
      <dgm:prSet presAssocID="{49A556BE-EF44-4058-92BD-9B46E4587594}" presName="node" presStyleLbl="venn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6A7213-D17E-497B-B740-B0B5D658B32E}" type="pres">
      <dgm:prSet presAssocID="{DD0BB6BE-55BD-45A5-BB9B-B3F56E7A2055}" presName="node" presStyleLbl="venn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703D718-E145-49F6-A522-0B8DB961F999}" type="pres">
      <dgm:prSet presAssocID="{4C2BC97E-D61A-4123-9528-9F20872A2519}" presName="node" presStyleLbl="venn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E79062E0-E777-476C-8F93-2F8FFD6E9139}" type="presOf" srcId="{AE1037F4-A3FA-43C2-8AB7-25F4C60E84B0}" destId="{80EC84ED-1DD3-4B96-AD21-457007E831DF}" srcOrd="0" destOrd="0" presId="urn:microsoft.com/office/officeart/2005/8/layout/radial3"/>
    <dgm:cxn modelId="{A524FD63-B6EE-446A-9918-7EEF0EC87AC1}" srcId="{CEE94276-BB48-4D5F-B4FD-C9BB0F2E7233}" destId="{AE1037F4-A3FA-43C2-8AB7-25F4C60E84B0}" srcOrd="0" destOrd="0" parTransId="{2F44E470-8B3F-40EB-8D46-F30617FD00E5}" sibTransId="{4287C2ED-43D3-4EC2-A823-C9EC73541789}"/>
    <dgm:cxn modelId="{5CAC466B-2542-49DA-AA85-89DE09071DE3}" type="presOf" srcId="{DD0BB6BE-55BD-45A5-BB9B-B3F56E7A2055}" destId="{A06A7213-D17E-497B-B740-B0B5D658B32E}" srcOrd="0" destOrd="0" presId="urn:microsoft.com/office/officeart/2005/8/layout/radial3"/>
    <dgm:cxn modelId="{FEA7F191-FFEF-41C3-9F87-EF58BE39A6A7}" srcId="{CEE94276-BB48-4D5F-B4FD-C9BB0F2E7233}" destId="{DD0BB6BE-55BD-45A5-BB9B-B3F56E7A2055}" srcOrd="2" destOrd="0" parTransId="{7DA01525-BB84-49E1-B6DC-DBA3A29048FE}" sibTransId="{74F25432-41BE-4CD9-948E-FD164238B9F7}"/>
    <dgm:cxn modelId="{5A671ACF-2626-4B0D-AFF2-097654A17450}" srcId="{CEE94276-BB48-4D5F-B4FD-C9BB0F2E7233}" destId="{4C2BC97E-D61A-4123-9528-9F20872A2519}" srcOrd="3" destOrd="0" parTransId="{61396EF3-8D71-4503-9FDE-A19F0F6F317F}" sibTransId="{D9E8749C-B561-49EB-8BD6-0B07506BD65E}"/>
    <dgm:cxn modelId="{C9163CFD-F369-4B13-9368-5243536CBE81}" type="presOf" srcId="{49A556BE-EF44-4058-92BD-9B46E4587594}" destId="{C072A166-890A-4D35-9C37-FBB246D9EABD}" srcOrd="0" destOrd="0" presId="urn:microsoft.com/office/officeart/2005/8/layout/radial3"/>
    <dgm:cxn modelId="{3C2F9E33-0070-4580-9619-CEEACAE48865}" type="presOf" srcId="{CEE94276-BB48-4D5F-B4FD-C9BB0F2E7233}" destId="{3210FA8B-FDA0-473C-BAB1-758EDCB164AF}" srcOrd="0" destOrd="0" presId="urn:microsoft.com/office/officeart/2005/8/layout/radial3"/>
    <dgm:cxn modelId="{9BB60655-0A80-4563-8E4E-D78A8D361807}" type="presOf" srcId="{4C2BC97E-D61A-4123-9528-9F20872A2519}" destId="{1703D718-E145-49F6-A522-0B8DB961F999}" srcOrd="0" destOrd="0" presId="urn:microsoft.com/office/officeart/2005/8/layout/radial3"/>
    <dgm:cxn modelId="{12177A26-022D-4050-A199-867E970909D2}" srcId="{1831F374-D60D-468C-B5AE-1EC1A8561BC4}" destId="{CEE94276-BB48-4D5F-B4FD-C9BB0F2E7233}" srcOrd="0" destOrd="0" parTransId="{24C77AE0-06CF-44C1-A9B7-9DD912AC6CEE}" sibTransId="{BCBE7B4F-A6E5-4D1A-B714-8E79CA8D31FC}"/>
    <dgm:cxn modelId="{6F48FDBF-4DBD-40AD-BF38-856060479989}" srcId="{CEE94276-BB48-4D5F-B4FD-C9BB0F2E7233}" destId="{49A556BE-EF44-4058-92BD-9B46E4587594}" srcOrd="1" destOrd="0" parTransId="{BA6E1CC0-2E8B-40A2-BF3E-11FC4BA73AD8}" sibTransId="{2A978859-C0C1-4791-BB0D-9C5F29919E01}"/>
    <dgm:cxn modelId="{B48140B2-E574-4F73-9F1E-551B3A0643B8}" type="presOf" srcId="{1831F374-D60D-468C-B5AE-1EC1A8561BC4}" destId="{5698243C-B5BD-4E93-8423-D2A886729542}" srcOrd="0" destOrd="0" presId="urn:microsoft.com/office/officeart/2005/8/layout/radial3"/>
    <dgm:cxn modelId="{A5B9C51D-52FD-4F61-9902-2D8FE5EE8BB7}" type="presParOf" srcId="{5698243C-B5BD-4E93-8423-D2A886729542}" destId="{C72DCA75-89F2-4149-86C3-5CE1E415077B}" srcOrd="0" destOrd="0" presId="urn:microsoft.com/office/officeart/2005/8/layout/radial3"/>
    <dgm:cxn modelId="{383A7220-4EB3-4563-8731-5AC3A9D49683}" type="presParOf" srcId="{C72DCA75-89F2-4149-86C3-5CE1E415077B}" destId="{3210FA8B-FDA0-473C-BAB1-758EDCB164AF}" srcOrd="0" destOrd="0" presId="urn:microsoft.com/office/officeart/2005/8/layout/radial3"/>
    <dgm:cxn modelId="{4AC77E64-8599-4E96-92C5-032038F849F7}" type="presParOf" srcId="{C72DCA75-89F2-4149-86C3-5CE1E415077B}" destId="{80EC84ED-1DD3-4B96-AD21-457007E831DF}" srcOrd="1" destOrd="0" presId="urn:microsoft.com/office/officeart/2005/8/layout/radial3"/>
    <dgm:cxn modelId="{A5DD0102-03DB-4CFB-AACC-1D419AE0B28F}" type="presParOf" srcId="{C72DCA75-89F2-4149-86C3-5CE1E415077B}" destId="{C072A166-890A-4D35-9C37-FBB246D9EABD}" srcOrd="2" destOrd="0" presId="urn:microsoft.com/office/officeart/2005/8/layout/radial3"/>
    <dgm:cxn modelId="{416E911B-0D9D-47E6-A5B7-943EEAC1C350}" type="presParOf" srcId="{C72DCA75-89F2-4149-86C3-5CE1E415077B}" destId="{A06A7213-D17E-497B-B740-B0B5D658B32E}" srcOrd="3" destOrd="0" presId="urn:microsoft.com/office/officeart/2005/8/layout/radial3"/>
    <dgm:cxn modelId="{72FA4375-6188-4A96-8622-64A63A1EFF57}" type="presParOf" srcId="{C72DCA75-89F2-4149-86C3-5CE1E415077B}" destId="{1703D718-E145-49F6-A522-0B8DB961F999}" srcOrd="4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907E00E7-18DD-4B71-86C5-2DAAA4AAFA2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91802115-718B-4766-BDE2-BD08A6F844C1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charset="-122"/>
              <a:ea typeface="微软雅黑" panose="020B0503020204020204" charset="-122"/>
            </a:rPr>
            <a:t>工作先到位</a:t>
          </a:r>
          <a:endParaRPr lang="zh-CN" altLang="en-US" sz="2400" b="1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25727142-54AD-471A-B0ED-4215A36B5DA4}" cxnId="{BB76B602-7C5E-4161-A409-766F829E9E97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84BDFEB5-3C4E-4A8B-BC11-BC5D8F520D3B}" cxnId="{BB76B602-7C5E-4161-A409-766F829E9E97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EF8B3916-A1A5-42CB-9E82-AB5D545A179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charset="-122"/>
              <a:ea typeface="微软雅黑" panose="020B0503020204020204" charset="-122"/>
            </a:rPr>
            <a:t>要想发展快</a:t>
          </a:r>
          <a:endParaRPr lang="zh-CN" altLang="en-US" sz="2400" b="1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C53154DD-9B07-44E5-945E-BA2E2DA03C8B}" cxnId="{B2A85773-6DA4-4555-8CFE-D4D439B31411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887B008C-5DC3-4BE5-B096-EB6AD762F709}" cxnId="{B2A85773-6DA4-4555-8CFE-D4D439B31411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9F538702-6C34-4E85-88CD-3D7F92C8AD0A}">
      <dgm:prSet phldrT="[文本]" custT="1"/>
      <dgm:spPr/>
      <dgm:t>
        <a:bodyPr/>
        <a:lstStyle/>
        <a:p>
          <a:r>
            <a:rPr lang="zh-CN" altLang="en-US" sz="2400" b="1" dirty="0" smtClean="0">
              <a:latin typeface="微软雅黑" panose="020B0503020204020204" charset="-122"/>
              <a:ea typeface="微软雅黑" panose="020B0503020204020204" charset="-122"/>
            </a:rPr>
            <a:t>要想没问题</a:t>
          </a:r>
          <a:endParaRPr lang="zh-CN" altLang="en-US" sz="2400" b="1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82A258A4-7D4D-4B1D-A19A-2BCB3F1E9095}" cxnId="{264CDEF6-E959-4B8C-AA41-74618868BBCA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09A6745E-A931-44BE-A586-AAC6E20A56AB}" cxnId="{264CDEF6-E959-4B8C-AA41-74618868BBCA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0F5CB6F2-7CE4-4BF8-B058-73C6441271A5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charset="-122"/>
              <a:ea typeface="微软雅黑" panose="020B0503020204020204" charset="-122"/>
            </a:rPr>
            <a:t>要想效益高</a:t>
          </a:r>
          <a:endParaRPr lang="zh-CN" altLang="en-US" sz="2400" b="1" dirty="0">
            <a:latin typeface="微软雅黑" panose="020B0503020204020204" charset="-122"/>
            <a:ea typeface="微软雅黑" panose="020B0503020204020204" charset="-122"/>
          </a:endParaRPr>
        </a:p>
      </dgm:t>
    </dgm:pt>
    <dgm:pt modelId="{7F24DA3B-295C-4918-A5B2-53302FAC4E7C}" cxnId="{C8D19016-DA86-4B7D-9559-BDDFEF242D0D}" type="par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67981160-62AA-4700-A747-8FEABA67D8AB}" cxnId="{C8D19016-DA86-4B7D-9559-BDDFEF242D0D}" type="sibTrans">
      <dgm:prSet/>
      <dgm:spPr/>
      <dgm:t>
        <a:bodyPr/>
        <a:lstStyle/>
        <a:p>
          <a:endParaRPr lang="zh-CN" altLang="en-US" sz="24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91E33DE3-CB5E-49D6-872E-574198D430FE}" type="pres">
      <dgm:prSet presAssocID="{907E00E7-18DD-4B71-86C5-2DAAA4AAFA23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CDE1297A-82F3-4BD1-8F3B-5F53CDA49365}" type="pres">
      <dgm:prSet presAssocID="{91802115-718B-4766-BDE2-BD08A6F844C1}" presName="centerShape" presStyleLbl="node0" presStyleIdx="0" presStyleCnt="1" custLinFactNeighborY="-6450"/>
      <dgm:spPr/>
      <dgm:t>
        <a:bodyPr/>
        <a:lstStyle/>
        <a:p>
          <a:endParaRPr lang="zh-CN" altLang="en-US"/>
        </a:p>
      </dgm:t>
    </dgm:pt>
    <dgm:pt modelId="{FAF8AE38-E85B-4380-9C0A-EF21DE7C9586}" type="pres">
      <dgm:prSet presAssocID="{C53154DD-9B07-44E5-945E-BA2E2DA03C8B}" presName="parTrans" presStyleLbl="bgSibTrans2D1" presStyleIdx="0" presStyleCnt="3"/>
      <dgm:spPr/>
      <dgm:t>
        <a:bodyPr/>
        <a:lstStyle/>
        <a:p>
          <a:endParaRPr lang="zh-CN" altLang="en-US"/>
        </a:p>
      </dgm:t>
    </dgm:pt>
    <dgm:pt modelId="{DD7B2775-352B-427A-B14F-A7B07194BDFC}" type="pres">
      <dgm:prSet presAssocID="{EF8B3916-A1A5-42CB-9E82-AB5D545A1795}" presName="node" presStyleLbl="node1" presStyleIdx="0" presStyleCnt="3" custRadScaleRad="108869" custRadScaleInc="-534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96CFFEF-D436-4BBB-881A-C92DDFB9347F}" type="pres">
      <dgm:prSet presAssocID="{82A258A4-7D4D-4B1D-A19A-2BCB3F1E9095}" presName="parTrans" presStyleLbl="bgSibTrans2D1" presStyleIdx="1" presStyleCnt="3"/>
      <dgm:spPr/>
      <dgm:t>
        <a:bodyPr/>
        <a:lstStyle/>
        <a:p>
          <a:endParaRPr lang="zh-CN" altLang="en-US"/>
        </a:p>
      </dgm:t>
    </dgm:pt>
    <dgm:pt modelId="{75C191D3-7BB7-47AB-A2CA-76CECA4D2A81}" type="pres">
      <dgm:prSet presAssocID="{9F538702-6C34-4E85-88CD-3D7F92C8AD0A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593CAD5-27F7-4D3F-AB0D-2DA2CD804F10}" type="pres">
      <dgm:prSet presAssocID="{7F24DA3B-295C-4918-A5B2-53302FAC4E7C}" presName="parTrans" presStyleLbl="bgSibTrans2D1" presStyleIdx="2" presStyleCnt="3"/>
      <dgm:spPr/>
      <dgm:t>
        <a:bodyPr/>
        <a:lstStyle/>
        <a:p>
          <a:endParaRPr lang="zh-CN" altLang="en-US"/>
        </a:p>
      </dgm:t>
    </dgm:pt>
    <dgm:pt modelId="{2B4188DA-DFB4-4992-B080-CF35818ECC68}" type="pres">
      <dgm:prSet presAssocID="{0F5CB6F2-7CE4-4BF8-B058-73C6441271A5}" presName="node" presStyleLbl="node1" presStyleIdx="2" presStyleCnt="3" custRadScaleRad="110983" custRadScaleInc="646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264CDEF6-E959-4B8C-AA41-74618868BBCA}" srcId="{91802115-718B-4766-BDE2-BD08A6F844C1}" destId="{9F538702-6C34-4E85-88CD-3D7F92C8AD0A}" srcOrd="1" destOrd="0" parTransId="{82A258A4-7D4D-4B1D-A19A-2BCB3F1E9095}" sibTransId="{09A6745E-A931-44BE-A586-AAC6E20A56AB}"/>
    <dgm:cxn modelId="{21AC0FB8-8723-471A-A9F5-68E34053BD74}" type="presOf" srcId="{0F5CB6F2-7CE4-4BF8-B058-73C6441271A5}" destId="{2B4188DA-DFB4-4992-B080-CF35818ECC68}" srcOrd="0" destOrd="0" presId="urn:microsoft.com/office/officeart/2005/8/layout/radial4"/>
    <dgm:cxn modelId="{B2A85773-6DA4-4555-8CFE-D4D439B31411}" srcId="{91802115-718B-4766-BDE2-BD08A6F844C1}" destId="{EF8B3916-A1A5-42CB-9E82-AB5D545A1795}" srcOrd="0" destOrd="0" parTransId="{C53154DD-9B07-44E5-945E-BA2E2DA03C8B}" sibTransId="{887B008C-5DC3-4BE5-B096-EB6AD762F709}"/>
    <dgm:cxn modelId="{5C24F69F-AB84-4EB1-BE25-026F9A1C6A22}" type="presOf" srcId="{C53154DD-9B07-44E5-945E-BA2E2DA03C8B}" destId="{FAF8AE38-E85B-4380-9C0A-EF21DE7C9586}" srcOrd="0" destOrd="0" presId="urn:microsoft.com/office/officeart/2005/8/layout/radial4"/>
    <dgm:cxn modelId="{50C485A5-55D0-4928-B2A7-DD70F7744A88}" type="presOf" srcId="{9F538702-6C34-4E85-88CD-3D7F92C8AD0A}" destId="{75C191D3-7BB7-47AB-A2CA-76CECA4D2A81}" srcOrd="0" destOrd="0" presId="urn:microsoft.com/office/officeart/2005/8/layout/radial4"/>
    <dgm:cxn modelId="{F6F146A0-4D59-4FAF-8845-C1EE9873746D}" type="presOf" srcId="{EF8B3916-A1A5-42CB-9E82-AB5D545A1795}" destId="{DD7B2775-352B-427A-B14F-A7B07194BDFC}" srcOrd="0" destOrd="0" presId="urn:microsoft.com/office/officeart/2005/8/layout/radial4"/>
    <dgm:cxn modelId="{C8D19016-DA86-4B7D-9559-BDDFEF242D0D}" srcId="{91802115-718B-4766-BDE2-BD08A6F844C1}" destId="{0F5CB6F2-7CE4-4BF8-B058-73C6441271A5}" srcOrd="2" destOrd="0" parTransId="{7F24DA3B-295C-4918-A5B2-53302FAC4E7C}" sibTransId="{67981160-62AA-4700-A747-8FEABA67D8AB}"/>
    <dgm:cxn modelId="{A321D2B3-46BE-4B35-AD3B-7CA4739F825F}" type="presOf" srcId="{907E00E7-18DD-4B71-86C5-2DAAA4AAFA23}" destId="{91E33DE3-CB5E-49D6-872E-574198D430FE}" srcOrd="0" destOrd="0" presId="urn:microsoft.com/office/officeart/2005/8/layout/radial4"/>
    <dgm:cxn modelId="{BB76B602-7C5E-4161-A409-766F829E9E97}" srcId="{907E00E7-18DD-4B71-86C5-2DAAA4AAFA23}" destId="{91802115-718B-4766-BDE2-BD08A6F844C1}" srcOrd="0" destOrd="0" parTransId="{25727142-54AD-471A-B0ED-4215A36B5DA4}" sibTransId="{84BDFEB5-3C4E-4A8B-BC11-BC5D8F520D3B}"/>
    <dgm:cxn modelId="{C5155969-C1E0-4F35-B09E-7601A194290D}" type="presOf" srcId="{91802115-718B-4766-BDE2-BD08A6F844C1}" destId="{CDE1297A-82F3-4BD1-8F3B-5F53CDA49365}" srcOrd="0" destOrd="0" presId="urn:microsoft.com/office/officeart/2005/8/layout/radial4"/>
    <dgm:cxn modelId="{018025F4-25B1-4C8B-9161-33597883557B}" type="presOf" srcId="{82A258A4-7D4D-4B1D-A19A-2BCB3F1E9095}" destId="{E96CFFEF-D436-4BBB-881A-C92DDFB9347F}" srcOrd="0" destOrd="0" presId="urn:microsoft.com/office/officeart/2005/8/layout/radial4"/>
    <dgm:cxn modelId="{2BB3E8B6-D863-4B21-9930-07A89EBBEAD1}" type="presOf" srcId="{7F24DA3B-295C-4918-A5B2-53302FAC4E7C}" destId="{E593CAD5-27F7-4D3F-AB0D-2DA2CD804F10}" srcOrd="0" destOrd="0" presId="urn:microsoft.com/office/officeart/2005/8/layout/radial4"/>
    <dgm:cxn modelId="{5761BA98-FFC9-46F3-9832-01126037A1A6}" type="presParOf" srcId="{91E33DE3-CB5E-49D6-872E-574198D430FE}" destId="{CDE1297A-82F3-4BD1-8F3B-5F53CDA49365}" srcOrd="0" destOrd="0" presId="urn:microsoft.com/office/officeart/2005/8/layout/radial4"/>
    <dgm:cxn modelId="{C5983EBC-8A96-48B6-AAC2-46CCCAD37915}" type="presParOf" srcId="{91E33DE3-CB5E-49D6-872E-574198D430FE}" destId="{FAF8AE38-E85B-4380-9C0A-EF21DE7C9586}" srcOrd="1" destOrd="0" presId="urn:microsoft.com/office/officeart/2005/8/layout/radial4"/>
    <dgm:cxn modelId="{C1EE9A2F-12AF-43C7-89C2-D59A23FB2855}" type="presParOf" srcId="{91E33DE3-CB5E-49D6-872E-574198D430FE}" destId="{DD7B2775-352B-427A-B14F-A7B07194BDFC}" srcOrd="2" destOrd="0" presId="urn:microsoft.com/office/officeart/2005/8/layout/radial4"/>
    <dgm:cxn modelId="{E412E284-4FC9-43C1-BD3B-5EAF289E790B}" type="presParOf" srcId="{91E33DE3-CB5E-49D6-872E-574198D430FE}" destId="{E96CFFEF-D436-4BBB-881A-C92DDFB9347F}" srcOrd="3" destOrd="0" presId="urn:microsoft.com/office/officeart/2005/8/layout/radial4"/>
    <dgm:cxn modelId="{C8708AD3-46AF-4616-AD6F-EE38109ADDF4}" type="presParOf" srcId="{91E33DE3-CB5E-49D6-872E-574198D430FE}" destId="{75C191D3-7BB7-47AB-A2CA-76CECA4D2A81}" srcOrd="4" destOrd="0" presId="urn:microsoft.com/office/officeart/2005/8/layout/radial4"/>
    <dgm:cxn modelId="{D6F3A601-CE27-40E9-B3AC-41F310382B93}" type="presParOf" srcId="{91E33DE3-CB5E-49D6-872E-574198D430FE}" destId="{E593CAD5-27F7-4D3F-AB0D-2DA2CD804F10}" srcOrd="5" destOrd="0" presId="urn:microsoft.com/office/officeart/2005/8/layout/radial4"/>
    <dgm:cxn modelId="{E987CACB-9634-45AE-B47C-D8A414A7672D}" type="presParOf" srcId="{91E33DE3-CB5E-49D6-872E-574198D430FE}" destId="{2B4188DA-DFB4-4992-B080-CF35818ECC68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15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A6A88ACB-B949-448C-AB60-3F189A1BA51B}" type="doc">
      <dgm:prSet loTypeId="urn:microsoft.com/office/officeart/2005/8/layout/matrix2" loCatId="matrix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3E2A37C-311E-40C6-B848-740639FFA27B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dirty="0" smtClean="0"/>
            <a:t>动机论</a:t>
          </a:r>
          <a:endParaRPr lang="zh-CN" altLang="en-US" sz="3200" dirty="0"/>
        </a:p>
      </dgm:t>
    </dgm:pt>
    <dgm:pt modelId="{402BC013-035E-41A7-856A-1880BF36FCA5}" cxnId="{132D5395-E981-453D-8C7A-B357495598BD}" type="parTrans">
      <dgm:prSet/>
      <dgm:spPr/>
      <dgm:t>
        <a:bodyPr/>
        <a:lstStyle/>
        <a:p>
          <a:endParaRPr lang="zh-CN" altLang="en-US" sz="3200"/>
        </a:p>
      </dgm:t>
    </dgm:pt>
    <dgm:pt modelId="{AD63151A-B79A-4027-BF22-C03A3B795339}" cxnId="{132D5395-E981-453D-8C7A-B357495598BD}" type="sibTrans">
      <dgm:prSet/>
      <dgm:spPr/>
      <dgm:t>
        <a:bodyPr/>
        <a:lstStyle/>
        <a:p>
          <a:endParaRPr lang="zh-CN" altLang="en-US" sz="3200"/>
        </a:p>
      </dgm:t>
    </dgm:pt>
    <dgm:pt modelId="{57594C5F-9094-4DAF-AFD5-8477ACEA019D}">
      <dgm:prSet phldrT="[文本]" custT="1"/>
      <dgm:spPr/>
      <dgm:t>
        <a:bodyPr/>
        <a:lstStyle/>
        <a:p>
          <a:pPr marL="0" marR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dirty="0" smtClean="0"/>
            <a:t>苦劳论</a:t>
          </a:r>
          <a:endParaRPr lang="zh-CN" altLang="en-US" sz="3200" dirty="0"/>
        </a:p>
      </dgm:t>
    </dgm:pt>
    <dgm:pt modelId="{BDF4E1FD-B7AB-40CF-B8DE-D48C17C4F9B1}" cxnId="{BE16B376-121C-4E3D-9F78-B0C30037EC19}" type="parTrans">
      <dgm:prSet/>
      <dgm:spPr/>
      <dgm:t>
        <a:bodyPr/>
        <a:lstStyle/>
        <a:p>
          <a:endParaRPr lang="zh-CN" altLang="en-US" sz="3200"/>
        </a:p>
      </dgm:t>
    </dgm:pt>
    <dgm:pt modelId="{BCDA7F55-6CA4-4698-9EC1-0E898A861436}" cxnId="{BE16B376-121C-4E3D-9F78-B0C30037EC19}" type="sibTrans">
      <dgm:prSet/>
      <dgm:spPr/>
      <dgm:t>
        <a:bodyPr/>
        <a:lstStyle/>
        <a:p>
          <a:endParaRPr lang="zh-CN" altLang="en-US" sz="3200"/>
        </a:p>
      </dgm:t>
    </dgm:pt>
    <dgm:pt modelId="{891FC267-D251-4948-8627-1AB9D3A9D167}">
      <dgm:prSet phldrT="[文本]" custT="1"/>
      <dgm:spPr/>
      <dgm:t>
        <a:bodyPr/>
        <a:lstStyle/>
        <a:p>
          <a:r>
            <a:rPr lang="zh-CN" altLang="en-US" sz="3200" dirty="0" smtClean="0"/>
            <a:t>过程论</a:t>
          </a:r>
          <a:endParaRPr lang="zh-CN" altLang="en-US" sz="3200" dirty="0"/>
        </a:p>
      </dgm:t>
    </dgm:pt>
    <dgm:pt modelId="{F89B199D-4774-4C5B-AF62-96370F086476}" cxnId="{F4A6090C-42ED-4196-9C94-FD289E138D6F}" type="parTrans">
      <dgm:prSet/>
      <dgm:spPr/>
      <dgm:t>
        <a:bodyPr/>
        <a:lstStyle/>
        <a:p>
          <a:endParaRPr lang="zh-CN" altLang="en-US" sz="3200"/>
        </a:p>
      </dgm:t>
    </dgm:pt>
    <dgm:pt modelId="{74E789F5-8577-4A94-BA1F-DC1D2E9BA698}" cxnId="{F4A6090C-42ED-4196-9C94-FD289E138D6F}" type="sibTrans">
      <dgm:prSet/>
      <dgm:spPr/>
      <dgm:t>
        <a:bodyPr/>
        <a:lstStyle/>
        <a:p>
          <a:endParaRPr lang="zh-CN" altLang="en-US" sz="3200"/>
        </a:p>
      </dgm:t>
    </dgm:pt>
    <dgm:pt modelId="{91E89B63-7300-4E8D-9173-4BE666C1BCA4}">
      <dgm:prSet phldrT="[文本]" custT="1"/>
      <dgm:spPr/>
      <dgm:t>
        <a:bodyPr/>
        <a:lstStyle/>
        <a:p>
          <a:r>
            <a:rPr lang="zh-CN" altLang="en-US" sz="3200" dirty="0" smtClean="0"/>
            <a:t>本色论</a:t>
          </a:r>
          <a:endParaRPr lang="zh-CN" altLang="en-US" sz="3200" dirty="0"/>
        </a:p>
      </dgm:t>
    </dgm:pt>
    <dgm:pt modelId="{B2CB0769-3DA5-4D10-8A01-ECE5E1E86994}" cxnId="{FE034B86-F4B4-4034-A3AD-D201DEF5B233}" type="parTrans">
      <dgm:prSet/>
      <dgm:spPr/>
      <dgm:t>
        <a:bodyPr/>
        <a:lstStyle/>
        <a:p>
          <a:endParaRPr lang="zh-CN" altLang="en-US" sz="3200"/>
        </a:p>
      </dgm:t>
    </dgm:pt>
    <dgm:pt modelId="{D4AA9EF3-4685-43F4-BC7B-31733E2A14D5}" cxnId="{FE034B86-F4B4-4034-A3AD-D201DEF5B233}" type="sibTrans">
      <dgm:prSet/>
      <dgm:spPr/>
      <dgm:t>
        <a:bodyPr/>
        <a:lstStyle/>
        <a:p>
          <a:endParaRPr lang="zh-CN" altLang="en-US" sz="3200"/>
        </a:p>
      </dgm:t>
    </dgm:pt>
    <dgm:pt modelId="{F371ED73-80B4-45A3-9028-95C6CA251EBF}" type="pres">
      <dgm:prSet presAssocID="{A6A88ACB-B949-448C-AB60-3F189A1BA51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5B16FD3-6BDF-480D-87BF-C5DFE5923AB6}" type="pres">
      <dgm:prSet presAssocID="{A6A88ACB-B949-448C-AB60-3F189A1BA51B}" presName="axisShape" presStyleLbl="bgShp" presStyleIdx="0" presStyleCnt="1"/>
      <dgm:spPr/>
    </dgm:pt>
    <dgm:pt modelId="{98957391-AE1C-4A9B-B478-38ADB5334EF2}" type="pres">
      <dgm:prSet presAssocID="{A6A88ACB-B949-448C-AB60-3F189A1BA51B}" presName="rect1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9DA0B2-2E44-4A17-B3B2-0055512C3A18}" type="pres">
      <dgm:prSet presAssocID="{A6A88ACB-B949-448C-AB60-3F189A1BA51B}" presName="rect2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6BB1B6B-075A-466A-954E-9503B2515DAF}" type="pres">
      <dgm:prSet presAssocID="{A6A88ACB-B949-448C-AB60-3F189A1BA51B}" presName="rect3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F8DA-E0D7-4397-87B7-B1DD97E9BE5B}" type="pres">
      <dgm:prSet presAssocID="{A6A88ACB-B949-448C-AB60-3F189A1BA51B}" presName="rect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4A6090C-42ED-4196-9C94-FD289E138D6F}" srcId="{A6A88ACB-B949-448C-AB60-3F189A1BA51B}" destId="{891FC267-D251-4948-8627-1AB9D3A9D167}" srcOrd="2" destOrd="0" parTransId="{F89B199D-4774-4C5B-AF62-96370F086476}" sibTransId="{74E789F5-8577-4A94-BA1F-DC1D2E9BA698}"/>
    <dgm:cxn modelId="{BE16B376-121C-4E3D-9F78-B0C30037EC19}" srcId="{A6A88ACB-B949-448C-AB60-3F189A1BA51B}" destId="{57594C5F-9094-4DAF-AFD5-8477ACEA019D}" srcOrd="1" destOrd="0" parTransId="{BDF4E1FD-B7AB-40CF-B8DE-D48C17C4F9B1}" sibTransId="{BCDA7F55-6CA4-4698-9EC1-0E898A861436}"/>
    <dgm:cxn modelId="{D7E266A2-0ED4-48A3-8DA1-C4FE9AAE7814}" type="presOf" srcId="{91E89B63-7300-4E8D-9173-4BE666C1BCA4}" destId="{FFADF8DA-E0D7-4397-87B7-B1DD97E9BE5B}" srcOrd="0" destOrd="0" presId="urn:microsoft.com/office/officeart/2005/8/layout/matrix2"/>
    <dgm:cxn modelId="{132D5395-E981-453D-8C7A-B357495598BD}" srcId="{A6A88ACB-B949-448C-AB60-3F189A1BA51B}" destId="{A3E2A37C-311E-40C6-B848-740639FFA27B}" srcOrd="0" destOrd="0" parTransId="{402BC013-035E-41A7-856A-1880BF36FCA5}" sibTransId="{AD63151A-B79A-4027-BF22-C03A3B795339}"/>
    <dgm:cxn modelId="{6B24733E-280C-4896-AD6A-A055F358B0A8}" type="presOf" srcId="{A3E2A37C-311E-40C6-B848-740639FFA27B}" destId="{98957391-AE1C-4A9B-B478-38ADB5334EF2}" srcOrd="0" destOrd="0" presId="urn:microsoft.com/office/officeart/2005/8/layout/matrix2"/>
    <dgm:cxn modelId="{E8DE2F1B-3D9B-40A4-95BD-8542D88BB241}" type="presOf" srcId="{57594C5F-9094-4DAF-AFD5-8477ACEA019D}" destId="{B59DA0B2-2E44-4A17-B3B2-0055512C3A18}" srcOrd="0" destOrd="0" presId="urn:microsoft.com/office/officeart/2005/8/layout/matrix2"/>
    <dgm:cxn modelId="{EA3DEB94-3610-4B11-8F57-35855054DEB8}" type="presOf" srcId="{891FC267-D251-4948-8627-1AB9D3A9D167}" destId="{36BB1B6B-075A-466A-954E-9503B2515DAF}" srcOrd="0" destOrd="0" presId="urn:microsoft.com/office/officeart/2005/8/layout/matrix2"/>
    <dgm:cxn modelId="{08922DED-1299-4762-B32A-92FAEA7A158E}" type="presOf" srcId="{A6A88ACB-B949-448C-AB60-3F189A1BA51B}" destId="{F371ED73-80B4-45A3-9028-95C6CA251EBF}" srcOrd="0" destOrd="0" presId="urn:microsoft.com/office/officeart/2005/8/layout/matrix2"/>
    <dgm:cxn modelId="{FE034B86-F4B4-4034-A3AD-D201DEF5B233}" srcId="{A6A88ACB-B949-448C-AB60-3F189A1BA51B}" destId="{91E89B63-7300-4E8D-9173-4BE666C1BCA4}" srcOrd="3" destOrd="0" parTransId="{B2CB0769-3DA5-4D10-8A01-ECE5E1E86994}" sibTransId="{D4AA9EF3-4685-43F4-BC7B-31733E2A14D5}"/>
    <dgm:cxn modelId="{E2FC3833-29AE-4113-8B1E-C6BCDA8F9677}" type="presParOf" srcId="{F371ED73-80B4-45A3-9028-95C6CA251EBF}" destId="{F5B16FD3-6BDF-480D-87BF-C5DFE5923AB6}" srcOrd="0" destOrd="0" presId="urn:microsoft.com/office/officeart/2005/8/layout/matrix2"/>
    <dgm:cxn modelId="{64ACA5BC-3D0C-4BAC-A630-1A7457390617}" type="presParOf" srcId="{F371ED73-80B4-45A3-9028-95C6CA251EBF}" destId="{98957391-AE1C-4A9B-B478-38ADB5334EF2}" srcOrd="1" destOrd="0" presId="urn:microsoft.com/office/officeart/2005/8/layout/matrix2"/>
    <dgm:cxn modelId="{236950F2-8E05-4DD3-B729-6B2095465B2E}" type="presParOf" srcId="{F371ED73-80B4-45A3-9028-95C6CA251EBF}" destId="{B59DA0B2-2E44-4A17-B3B2-0055512C3A18}" srcOrd="2" destOrd="0" presId="urn:microsoft.com/office/officeart/2005/8/layout/matrix2"/>
    <dgm:cxn modelId="{C995A0F1-104A-4B07-BA2B-04B3E8F93768}" type="presParOf" srcId="{F371ED73-80B4-45A3-9028-95C6CA251EBF}" destId="{36BB1B6B-075A-466A-954E-9503B2515DAF}" srcOrd="3" destOrd="0" presId="urn:microsoft.com/office/officeart/2005/8/layout/matrix2"/>
    <dgm:cxn modelId="{34F6B500-A4CF-429E-A8FA-324371194870}" type="presParOf" srcId="{F371ED73-80B4-45A3-9028-95C6CA251EBF}" destId="{FFADF8DA-E0D7-4397-87B7-B1DD97E9BE5B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14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53528F3C-8431-4AE0-B0A1-827AA074AD96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C017F3C-0E41-47D0-B666-E7588BB82CD6}">
      <dgm:prSet phldrT="[文本]" phldr="0" custT="1"/>
      <dgm:spPr/>
      <dgm:t>
        <a:bodyPr vert="horz" wrap="square"/>
        <a:p>
          <a:pPr marR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</a:pP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责任心态</a:t>
          </a: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3200" dirty="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3D213D42-6055-49B4-8C2E-04E73927F640}" cxnId="{50395325-7EEE-4069-A94E-90CB1D17D6D8}" type="par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09A0A613-6942-4C49-BC54-CEF6D5994A59}" cxnId="{50395325-7EEE-4069-A94E-90CB1D17D6D8}" type="sib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529CBCC8-7992-406A-841C-096A0EB5A1E1}">
      <dgm:prSet phldrT="[文本]" phldr="0" custT="1"/>
      <dgm:spPr/>
      <dgm:t>
        <a:bodyPr vert="horz" wrap="square"/>
        <a:p>
          <a:pPr marR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</a:pP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主动心态</a:t>
          </a: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3200" dirty="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4D820328-D7F3-48E5-9463-BC0FD209536C}" cxnId="{E6E1D4BD-0BA4-4D27-BA55-0EB46C92E131}" type="par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D52CF507-C28D-4325-81F0-08B64A81386D}" cxnId="{E6E1D4BD-0BA4-4D27-BA55-0EB46C92E131}" type="sib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3C596ED7-F860-4680-9028-BCC5EE000628}">
      <dgm:prSet phldrT="[文本]" phldr="0" custT="1"/>
      <dgm:spPr/>
      <dgm:t>
        <a:bodyPr vert="horz" wrap="square"/>
        <a:p>
          <a:pPr marR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</a:pP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空杯心态</a:t>
          </a: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3200" dirty="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5B97B97B-D971-42BC-A410-31F19B82AE9F}" cxnId="{E0D5A947-EF4B-418B-AFE5-F08BDAA38CF6}" type="par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B62F6751-6F8C-4F40-8B8C-D0D6B84E4937}" cxnId="{E0D5A947-EF4B-418B-AFE5-F08BDAA38CF6}" type="sib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B24FA3F8-F052-41C5-9F6B-940625CD1F4E}">
      <dgm:prSet phldrT="[文本]" phldr="0" custT="1"/>
      <dgm:spPr/>
      <dgm:t>
        <a:bodyPr vert="horz" wrap="square"/>
        <a:p>
          <a:pPr marR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</a:pP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专业心态</a:t>
          </a: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3200" dirty="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F13BDD76-B574-49CF-BC16-951D8D1A7003}" cxnId="{2D8FED0C-2516-4C01-B1C7-38A210EFB62D}" type="par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ABA2458D-42AA-43CC-9F7F-D55CEC54F228}" cxnId="{2D8FED0C-2516-4C01-B1C7-38A210EFB62D}" type="sib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7FF4F999-9D30-4DDE-BD79-574B7E9ABAA4}">
      <dgm:prSet phldrT="[文本]" phldr="0" custT="1"/>
      <dgm:spPr/>
      <dgm:t>
        <a:bodyPr vert="horz" wrap="square"/>
        <a:p>
          <a:pPr marR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</a:pP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>称职心态</a:t>
          </a:r>
          <a:r>
            <a:rPr lang="zh-CN" altLang="en-US" sz="3200" dirty="0" smtClean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rPr>
            <a:t/>
          </a:r>
          <a:endParaRPr lang="zh-CN" altLang="en-US" sz="3200" dirty="0" smtClean="0">
            <a:solidFill>
              <a:schemeClr val="tx1"/>
            </a:solidFill>
            <a:latin typeface="微软雅黑" panose="020B0503020204020204" charset="-122"/>
            <a:ea typeface="微软雅黑" panose="020B0503020204020204" charset="-122"/>
          </a:endParaRPr>
        </a:p>
      </dgm:t>
    </dgm:pt>
    <dgm:pt modelId="{B75AC13A-85AB-4E2C-94C8-60F5E01C209B}" cxnId="{4860FB7F-E578-4EB3-94B7-C25D7AE70788}" type="par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533262E9-94E0-4D96-9F3B-6C02CA589A1B}" cxnId="{4860FB7F-E578-4EB3-94B7-C25D7AE70788}" type="sibTrans">
      <dgm:prSet/>
      <dgm:spPr/>
      <dgm:t>
        <a:bodyPr/>
        <a:lstStyle/>
        <a:p>
          <a:endParaRPr lang="zh-CN" altLang="en-US" sz="3600" b="1">
            <a:latin typeface="微软雅黑" panose="020B0503020204020204" charset="-122"/>
            <a:ea typeface="微软雅黑" panose="020B0503020204020204" charset="-122"/>
          </a:endParaRPr>
        </a:p>
      </dgm:t>
    </dgm:pt>
    <dgm:pt modelId="{D64F22AE-E4AC-4497-951B-9B0D6F659140}" type="pres">
      <dgm:prSet presAssocID="{53528F3C-8431-4AE0-B0A1-827AA074AD9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FE4068C6-541C-419C-8C37-BABA9A8902A0}" type="pres">
      <dgm:prSet presAssocID="{53528F3C-8431-4AE0-B0A1-827AA074AD96}" presName="cycle" presStyleCnt="0"/>
      <dgm:spPr/>
    </dgm:pt>
    <dgm:pt modelId="{A64EA3C2-FCF5-403C-BA11-ED027A9F3972}" type="pres">
      <dgm:prSet presAssocID="{AC017F3C-0E41-47D0-B666-E7588BB82CD6}" presName="nodeFirst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2E1582-BC3E-4087-8013-30477D9DA121}" type="pres">
      <dgm:prSet presAssocID="{09A0A613-6942-4C49-BC54-CEF6D5994A59}" presName="sibTransFirstNode" presStyleLbl="bgShp" presStyleIdx="0" presStyleCnt="1"/>
      <dgm:spPr/>
      <dgm:t>
        <a:bodyPr/>
        <a:lstStyle/>
        <a:p>
          <a:endParaRPr lang="zh-CN" altLang="en-US"/>
        </a:p>
      </dgm:t>
    </dgm:pt>
    <dgm:pt modelId="{F0EFE8B1-3B6F-48F0-9FB6-42B4FFE1DFCF}" type="pres">
      <dgm:prSet presAssocID="{529CBCC8-7992-406A-841C-096A0EB5A1E1}" presName="nodeFollowingNodes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729D8F-790F-4BAA-A61F-BD55757C2128}" type="pres">
      <dgm:prSet presAssocID="{3C596ED7-F860-4680-9028-BCC5EE000628}" presName="nodeFollowingNodes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3EE69C9-4560-460D-B319-5041C711629E}" type="pres">
      <dgm:prSet presAssocID="{B24FA3F8-F052-41C5-9F6B-940625CD1F4E}" presName="nodeFollowingNodes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31E2E9-6640-4ACA-9D27-2A495D793074}" type="pres">
      <dgm:prSet presAssocID="{7FF4F999-9D30-4DDE-BD79-574B7E9ABAA4}" presName="nodeFollowingNodes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50395325-7EEE-4069-A94E-90CB1D17D6D8}" srcId="{53528F3C-8431-4AE0-B0A1-827AA074AD96}" destId="{AC017F3C-0E41-47D0-B666-E7588BB82CD6}" srcOrd="0" destOrd="0" parTransId="{3D213D42-6055-49B4-8C2E-04E73927F640}" sibTransId="{09A0A613-6942-4C49-BC54-CEF6D5994A59}"/>
    <dgm:cxn modelId="{E6E1D4BD-0BA4-4D27-BA55-0EB46C92E131}" srcId="{53528F3C-8431-4AE0-B0A1-827AA074AD96}" destId="{529CBCC8-7992-406A-841C-096A0EB5A1E1}" srcOrd="1" destOrd="0" parTransId="{4D820328-D7F3-48E5-9463-BC0FD209536C}" sibTransId="{D52CF507-C28D-4325-81F0-08B64A81386D}"/>
    <dgm:cxn modelId="{E0D5A947-EF4B-418B-AFE5-F08BDAA38CF6}" srcId="{53528F3C-8431-4AE0-B0A1-827AA074AD96}" destId="{3C596ED7-F860-4680-9028-BCC5EE000628}" srcOrd="2" destOrd="0" parTransId="{5B97B97B-D971-42BC-A410-31F19B82AE9F}" sibTransId="{B62F6751-6F8C-4F40-8B8C-D0D6B84E4937}"/>
    <dgm:cxn modelId="{2D8FED0C-2516-4C01-B1C7-38A210EFB62D}" srcId="{53528F3C-8431-4AE0-B0A1-827AA074AD96}" destId="{B24FA3F8-F052-41C5-9F6B-940625CD1F4E}" srcOrd="3" destOrd="0" parTransId="{F13BDD76-B574-49CF-BC16-951D8D1A7003}" sibTransId="{ABA2458D-42AA-43CC-9F7F-D55CEC54F228}"/>
    <dgm:cxn modelId="{4860FB7F-E578-4EB3-94B7-C25D7AE70788}" srcId="{53528F3C-8431-4AE0-B0A1-827AA074AD96}" destId="{7FF4F999-9D30-4DDE-BD79-574B7E9ABAA4}" srcOrd="4" destOrd="0" parTransId="{B75AC13A-85AB-4E2C-94C8-60F5E01C209B}" sibTransId="{533262E9-94E0-4D96-9F3B-6C02CA589A1B}"/>
    <dgm:cxn modelId="{BDDB3ED2-E5DC-49DB-BCFD-9EC195BD529F}" type="presOf" srcId="{53528F3C-8431-4AE0-B0A1-827AA074AD96}" destId="{D64F22AE-E4AC-4497-951B-9B0D6F659140}" srcOrd="0" destOrd="0" presId="urn:microsoft.com/office/officeart/2005/8/layout/cycle3"/>
    <dgm:cxn modelId="{8E15A827-0C63-42F1-987B-5F0DCC0669B5}" type="presParOf" srcId="{D64F22AE-E4AC-4497-951B-9B0D6F659140}" destId="{FE4068C6-541C-419C-8C37-BABA9A8902A0}" srcOrd="0" destOrd="0" presId="urn:microsoft.com/office/officeart/2005/8/layout/cycle3"/>
    <dgm:cxn modelId="{81CACCA3-D209-44AE-837A-9C9005604FEE}" type="presParOf" srcId="{FE4068C6-541C-419C-8C37-BABA9A8902A0}" destId="{A64EA3C2-FCF5-403C-BA11-ED027A9F3972}" srcOrd="0" destOrd="0" presId="urn:microsoft.com/office/officeart/2005/8/layout/cycle3"/>
    <dgm:cxn modelId="{3BE4D8B6-55ED-47B2-9B01-2940064FCEE8}" type="presOf" srcId="{AC017F3C-0E41-47D0-B666-E7588BB82CD6}" destId="{A64EA3C2-FCF5-403C-BA11-ED027A9F3972}" srcOrd="0" destOrd="0" presId="urn:microsoft.com/office/officeart/2005/8/layout/cycle3"/>
    <dgm:cxn modelId="{75960D2E-24E5-463A-8AA8-CF6BD40B1F5F}" type="presParOf" srcId="{FE4068C6-541C-419C-8C37-BABA9A8902A0}" destId="{522E1582-BC3E-4087-8013-30477D9DA121}" srcOrd="1" destOrd="0" presId="urn:microsoft.com/office/officeart/2005/8/layout/cycle3"/>
    <dgm:cxn modelId="{673126D8-72CF-4766-B3D2-0E42A61DE054}" type="presOf" srcId="{09A0A613-6942-4C49-BC54-CEF6D5994A59}" destId="{522E1582-BC3E-4087-8013-30477D9DA121}" srcOrd="0" destOrd="0" presId="urn:microsoft.com/office/officeart/2005/8/layout/cycle3"/>
    <dgm:cxn modelId="{BBA687EE-8FAD-43FB-A976-5B5B5810C349}" type="presParOf" srcId="{FE4068C6-541C-419C-8C37-BABA9A8902A0}" destId="{F0EFE8B1-3B6F-48F0-9FB6-42B4FFE1DFCF}" srcOrd="2" destOrd="0" presId="urn:microsoft.com/office/officeart/2005/8/layout/cycle3"/>
    <dgm:cxn modelId="{0BBF60E9-53A8-4E6A-8B46-4A6E4892D21F}" type="presOf" srcId="{529CBCC8-7992-406A-841C-096A0EB5A1E1}" destId="{F0EFE8B1-3B6F-48F0-9FB6-42B4FFE1DFCF}" srcOrd="0" destOrd="0" presId="urn:microsoft.com/office/officeart/2005/8/layout/cycle3"/>
    <dgm:cxn modelId="{456C99CA-F67B-42B1-87F5-616847CAE31A}" type="presParOf" srcId="{FE4068C6-541C-419C-8C37-BABA9A8902A0}" destId="{09729D8F-790F-4BAA-A61F-BD55757C2128}" srcOrd="3" destOrd="0" presId="urn:microsoft.com/office/officeart/2005/8/layout/cycle3"/>
    <dgm:cxn modelId="{1002AADB-C08D-4ADA-8CF6-D3EDDFC40D5F}" type="presOf" srcId="{3C596ED7-F860-4680-9028-BCC5EE000628}" destId="{09729D8F-790F-4BAA-A61F-BD55757C2128}" srcOrd="0" destOrd="0" presId="urn:microsoft.com/office/officeart/2005/8/layout/cycle3"/>
    <dgm:cxn modelId="{E64009BF-A5BF-4886-9C0A-F3839C3D2C88}" type="presParOf" srcId="{FE4068C6-541C-419C-8C37-BABA9A8902A0}" destId="{A3EE69C9-4560-460D-B319-5041C711629E}" srcOrd="4" destOrd="0" presId="urn:microsoft.com/office/officeart/2005/8/layout/cycle3"/>
    <dgm:cxn modelId="{9191DD92-B896-4D63-BA2D-03CD33E38006}" type="presOf" srcId="{B24FA3F8-F052-41C5-9F6B-940625CD1F4E}" destId="{A3EE69C9-4560-460D-B319-5041C711629E}" srcOrd="0" destOrd="0" presId="urn:microsoft.com/office/officeart/2005/8/layout/cycle3"/>
    <dgm:cxn modelId="{625539D5-18FB-446C-BC67-AAD214CB9C68}" type="presParOf" srcId="{FE4068C6-541C-419C-8C37-BABA9A8902A0}" destId="{7431E2E9-6640-4ACA-9D27-2A495D793074}" srcOrd="5" destOrd="0" presId="urn:microsoft.com/office/officeart/2005/8/layout/cycle3"/>
    <dgm:cxn modelId="{EFA9DB84-67A0-4707-A0D4-E286DF170EFD}" type="presOf" srcId="{7FF4F999-9D30-4DDE-BD79-574B7E9ABAA4}" destId="{7431E2E9-6640-4ACA-9D27-2A495D793074}" srcOrd="0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3849688" cy="3849688"/>
        <a:chOff x="0" y="0"/>
        <a:chExt cx="3849688" cy="3849688"/>
      </a:xfrm>
    </dsp:grpSpPr>
    <dsp:sp modelId="{C7B97759-99B7-4DB3-8EFC-62BC5EB42548}">
      <dsp:nvSpPr>
        <dsp:cNvPr id="3" name="椭圆 2"/>
        <dsp:cNvSpPr/>
      </dsp:nvSpPr>
      <dsp:spPr bwMode="white">
        <a:xfrm>
          <a:off x="2959894" y="48121"/>
          <a:ext cx="2309813" cy="2309813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结果导向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959894" y="48121"/>
        <a:ext cx="2309813" cy="2309813"/>
      </dsp:txXfrm>
    </dsp:sp>
    <dsp:sp modelId="{B2EF039A-A8DD-47DF-9260-A7222A27A101}">
      <dsp:nvSpPr>
        <dsp:cNvPr id="4" name="椭圆 3"/>
        <dsp:cNvSpPr/>
      </dsp:nvSpPr>
      <dsp:spPr bwMode="white">
        <a:xfrm>
          <a:off x="3793351" y="1491754"/>
          <a:ext cx="2309813" cy="2309813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执行法则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793351" y="1491754"/>
        <a:ext cx="2309813" cy="2309813"/>
      </dsp:txXfrm>
    </dsp:sp>
    <dsp:sp modelId="{57DF3CC8-FB85-499C-8415-0CC59A1B5C3F}">
      <dsp:nvSpPr>
        <dsp:cNvPr id="5" name="椭圆 4"/>
        <dsp:cNvSpPr/>
      </dsp:nvSpPr>
      <dsp:spPr bwMode="white">
        <a:xfrm>
          <a:off x="2126436" y="1491754"/>
          <a:ext cx="2309813" cy="2309813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0" tIns="0" rIns="0" bIns="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责任逻辑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126436" y="1491754"/>
        <a:ext cx="2309813" cy="2309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7786742" cy="3929090"/>
        <a:chOff x="0" y="0"/>
        <a:chExt cx="7786742" cy="3929090"/>
      </a:xfrm>
    </dsp:grpSpPr>
    <dsp:sp modelId="{32AE7047-424E-435F-935E-98B85EF041B5}">
      <dsp:nvSpPr>
        <dsp:cNvPr id="4" name="同侧圆角矩形 3"/>
        <dsp:cNvSpPr/>
      </dsp:nvSpPr>
      <dsp:spPr bwMode="white">
        <a:xfrm rot="5400000">
          <a:off x="4198721" y="-2303809"/>
          <a:ext cx="1013959" cy="587506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8580" tIns="34290" rIns="68580" bIns="3429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员工与企业本质上是一种商业交换的关系；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靠价值交换报酬；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198721" y="-2303809"/>
        <a:ext cx="1013959" cy="5875066"/>
      </dsp:txXfrm>
    </dsp:sp>
    <dsp:sp modelId="{FA5B3567-DDBF-4069-93BA-B93D067A6220}">
      <dsp:nvSpPr>
        <dsp:cNvPr id="3" name="圆角矩形 2"/>
        <dsp:cNvSpPr/>
      </dsp:nvSpPr>
      <dsp:spPr bwMode="white">
        <a:xfrm>
          <a:off x="142240" y="0"/>
          <a:ext cx="1625928" cy="126744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合作关系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2240" y="0"/>
        <a:ext cx="1625928" cy="1267449"/>
      </dsp:txXfrm>
    </dsp:sp>
    <dsp:sp modelId="{A87FA94A-73D0-445A-A10B-A4F8D21B11A6}">
      <dsp:nvSpPr>
        <dsp:cNvPr id="6" name="同侧圆角矩形 5"/>
        <dsp:cNvSpPr/>
      </dsp:nvSpPr>
      <dsp:spPr bwMode="white">
        <a:xfrm rot="5400000">
          <a:off x="4198721" y="-972988"/>
          <a:ext cx="1013959" cy="587506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8580" tIns="34290" rIns="68580" bIns="3429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不是主人与仆人的概念，是客户与客户的关系；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你提供价值、我支付酬劳；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198721" y="-972988"/>
        <a:ext cx="1013959" cy="5875066"/>
      </dsp:txXfrm>
    </dsp:sp>
    <dsp:sp modelId="{0C5A9E70-AB15-41A4-8694-40C8BCE53A4F}">
      <dsp:nvSpPr>
        <dsp:cNvPr id="5" name="圆角矩形 4"/>
        <dsp:cNvSpPr/>
      </dsp:nvSpPr>
      <dsp:spPr bwMode="white">
        <a:xfrm>
          <a:off x="142240" y="1330821"/>
          <a:ext cx="1625928" cy="126744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客户关系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2240" y="1330821"/>
        <a:ext cx="1625928" cy="1267449"/>
      </dsp:txXfrm>
    </dsp:sp>
    <dsp:sp modelId="{66B46BDD-3735-4B0B-A527-F49C574536C9}">
      <dsp:nvSpPr>
        <dsp:cNvPr id="8" name="同侧圆角矩形 7"/>
        <dsp:cNvSpPr/>
      </dsp:nvSpPr>
      <dsp:spPr bwMode="white">
        <a:xfrm rot="5400000">
          <a:off x="4198721" y="357833"/>
          <a:ext cx="1013959" cy="5875066"/>
        </a:xfrm>
        <a:prstGeom prst="round2SameRect">
          <a:avLst/>
        </a:prstGeom>
      </dsp:spPr>
      <dsp:style>
        <a:lnRef idx="2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0">
          <a:scrgbClr r="0" g="0" b="0"/>
        </a:effectRef>
        <a:fontRef idx="minor"/>
      </dsp:style>
      <dsp:txBody>
        <a:bodyPr rot="-5400000" lIns="68580" tIns="34290" rIns="68580" bIns="3429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需要员工提供结果，而不是简单的劳动过程；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  <a:p>
          <a:pPr marL="171450" lvl="1" indent="-17145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企业只为结果买单、员工靠结果生存。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198721" y="357833"/>
        <a:ext cx="1013959" cy="5875066"/>
      </dsp:txXfrm>
    </dsp:sp>
    <dsp:sp modelId="{56E15459-EDCA-488D-917E-5BF542DDCADB}">
      <dsp:nvSpPr>
        <dsp:cNvPr id="7" name="圆角矩形 6"/>
        <dsp:cNvSpPr/>
      </dsp:nvSpPr>
      <dsp:spPr bwMode="white">
        <a:xfrm>
          <a:off x="142240" y="2661642"/>
          <a:ext cx="1625928" cy="1267449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91439" tIns="45719" rIns="9143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结果关系</a:t>
          </a:r>
          <a:endParaRPr lang="zh-CN" altLang="en-US" sz="24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42240" y="2661642"/>
        <a:ext cx="1625928" cy="1267449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072494" cy="4064000"/>
        <a:chOff x="0" y="0"/>
        <a:chExt cx="8072494" cy="4064000"/>
      </a:xfrm>
    </dsp:grpSpPr>
    <dsp:sp modelId="{4782C3F1-1B2B-4F32-AABB-F2F09DDD6692}">
      <dsp:nvSpPr>
        <dsp:cNvPr id="3" name="燕尾形 2"/>
        <dsp:cNvSpPr/>
      </dsp:nvSpPr>
      <dsp:spPr bwMode="white">
        <a:xfrm rot="5400000">
          <a:off x="-169119" y="169119"/>
          <a:ext cx="1127459" cy="789221"/>
        </a:xfrm>
        <a:prstGeom prst="chevron">
          <a:avLst/>
        </a:prstGeom>
        <a:sp3d prstMaterial="plastic">
          <a:bevelT w="127000" h="25400" prst="relaxedInset"/>
        </a:sp3d>
      </dsp:spPr>
      <dsp:style>
        <a:lnRef idx="0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商业</a:t>
          </a:r>
        </a:p>
      </dsp:txBody>
      <dsp:txXfrm rot="5400000">
        <a:off x="-169119" y="169119"/>
        <a:ext cx="1127459" cy="789221"/>
      </dsp:txXfrm>
    </dsp:sp>
    <dsp:sp modelId="{4EA144CF-8C96-461C-9B7C-41AE3F7CC989}">
      <dsp:nvSpPr>
        <dsp:cNvPr id="4" name="同侧圆角矩形 3"/>
        <dsp:cNvSpPr/>
      </dsp:nvSpPr>
      <dsp:spPr bwMode="white">
        <a:xfrm rot="5400000">
          <a:off x="4064433" y="-3275212"/>
          <a:ext cx="732848" cy="7283273"/>
        </a:xfrm>
        <a:prstGeom prst="round2SameRect">
          <a:avLst/>
        </a:prstGeom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lIns="128016" tIns="11430" rIns="11430" bIns="1143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marR="0" lvl="1" indent="-17145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商业合作（关系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：我是企业独立的外包商，只有提供所需的价值才能获得报酬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-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Business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64433" y="-3275212"/>
        <a:ext cx="732848" cy="7283273"/>
      </dsp:txXfrm>
    </dsp:sp>
    <dsp:sp modelId="{C6C011D2-51A3-4D54-BCD9-D6F5041D9438}">
      <dsp:nvSpPr>
        <dsp:cNvPr id="5" name="燕尾形 4"/>
        <dsp:cNvSpPr/>
      </dsp:nvSpPr>
      <dsp:spPr bwMode="white">
        <a:xfrm rot="5400000">
          <a:off x="-169119" y="1147966"/>
          <a:ext cx="1127459" cy="789221"/>
        </a:xfrm>
        <a:prstGeom prst="chevron">
          <a:avLst/>
        </a:prstGeom>
        <a:sp3d prstMaterial="plastic">
          <a:bevelT w="127000" h="25400" prst="relaxedInset"/>
        </a:sp3d>
      </dsp:spPr>
      <dsp:style>
        <a:lnRef idx="0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底线</a:t>
          </a:r>
        </a:p>
      </dsp:txBody>
      <dsp:txXfrm rot="5400000">
        <a:off x="-169119" y="1147966"/>
        <a:ext cx="1127459" cy="789221"/>
      </dsp:txXfrm>
    </dsp:sp>
    <dsp:sp modelId="{F09A339A-BA45-4D29-9255-B62D637CC3CE}">
      <dsp:nvSpPr>
        <dsp:cNvPr id="6" name="同侧圆角矩形 5"/>
        <dsp:cNvSpPr/>
      </dsp:nvSpPr>
      <dsp:spPr bwMode="white">
        <a:xfrm rot="5400000">
          <a:off x="4064433" y="-2296365"/>
          <a:ext cx="732848" cy="7283273"/>
        </a:xfrm>
        <a:prstGeom prst="round2SameRect">
          <a:avLst/>
        </a:prstGeom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lIns="128016" tIns="11430" rIns="11430" bIns="1143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marR="0" lvl="1" indent="-17145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商业索赔（底线）：没有实现结果怎么办？（生死线）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---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海尔</a:t>
          </a:r>
          <a:r>
            <a:rPr kumimoji="1"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SST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机制（索酬，索赔，跳闸）</a:t>
          </a: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Baseline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64433" y="-2296365"/>
        <a:ext cx="732848" cy="7283273"/>
      </dsp:txXfrm>
    </dsp:sp>
    <dsp:sp modelId="{A209C848-165B-4DDB-AAAD-18EE6E1C91DA}">
      <dsp:nvSpPr>
        <dsp:cNvPr id="7" name="燕尾形 6"/>
        <dsp:cNvSpPr/>
      </dsp:nvSpPr>
      <dsp:spPr bwMode="white">
        <a:xfrm rot="5400000">
          <a:off x="-169119" y="2126813"/>
          <a:ext cx="1127459" cy="789221"/>
        </a:xfrm>
        <a:prstGeom prst="chevron">
          <a:avLst/>
        </a:prstGeom>
        <a:sp3d prstMaterial="plastic">
          <a:bevelT w="127000" h="25400" prst="relaxedInset"/>
        </a:sp3d>
      </dsp:spPr>
      <dsp:style>
        <a:lnRef idx="0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明确</a:t>
          </a:r>
        </a:p>
      </dsp:txBody>
      <dsp:txXfrm rot="5400000">
        <a:off x="-169119" y="2126813"/>
        <a:ext cx="1127459" cy="789221"/>
      </dsp:txXfrm>
    </dsp:sp>
    <dsp:sp modelId="{69EBBC8C-8996-4FF2-B874-6959FC193B1B}">
      <dsp:nvSpPr>
        <dsp:cNvPr id="8" name="同侧圆角矩形 7"/>
        <dsp:cNvSpPr/>
      </dsp:nvSpPr>
      <dsp:spPr bwMode="white">
        <a:xfrm rot="5400000">
          <a:off x="4064433" y="-1317518"/>
          <a:ext cx="732848" cy="7283273"/>
        </a:xfrm>
        <a:prstGeom prst="round2SameRect">
          <a:avLst/>
        </a:prstGeom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lIns="128016" tIns="11430" rIns="11430" bIns="1143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marR="0" lvl="1" indent="-17145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黑白分明（前提）：每笔订单确认清楚，避免误解（定义、复述、承诺）</a:t>
          </a:r>
          <a:r>
            <a:rPr kumimoji="1"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Clear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64433" y="-1317518"/>
        <a:ext cx="732848" cy="7283273"/>
      </dsp:txXfrm>
    </dsp:sp>
    <dsp:sp modelId="{FDF8574B-FA7A-460A-B72E-283697013386}">
      <dsp:nvSpPr>
        <dsp:cNvPr id="9" name="燕尾形 8"/>
        <dsp:cNvSpPr/>
      </dsp:nvSpPr>
      <dsp:spPr bwMode="white">
        <a:xfrm rot="5400000">
          <a:off x="-169119" y="3105660"/>
          <a:ext cx="1127459" cy="789221"/>
        </a:xfrm>
        <a:prstGeom prst="chevron">
          <a:avLst/>
        </a:prstGeom>
        <a:sp3d prstMaterial="plastic">
          <a:bevelT w="127000" h="25400" prst="relaxedInset"/>
        </a:sp3d>
      </dsp:spPr>
      <dsp:style>
        <a:lnRef idx="0">
          <a:schemeClr val="accen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rot="-5400000" lIns="11430" tIns="11430" rIns="11430" bIns="1143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ts val="0"/>
            </a:spcBef>
            <a:spcAft>
              <a:spcPts val="0"/>
            </a:spcAft>
          </a:pPr>
          <a:r>
            <a:rPr lang="zh-CN" altLang="en-US" sz="18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创造</a:t>
          </a:r>
          <a:endParaRPr lang="en-US" altLang="zh-CN" sz="1800" b="1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-169119" y="3105660"/>
        <a:ext cx="1127459" cy="789221"/>
      </dsp:txXfrm>
    </dsp:sp>
    <dsp:sp modelId="{F43AE1DB-29CB-4412-8814-C62C6E6919A4}">
      <dsp:nvSpPr>
        <dsp:cNvPr id="10" name="同侧圆角矩形 9"/>
        <dsp:cNvSpPr/>
      </dsp:nvSpPr>
      <dsp:spPr bwMode="white">
        <a:xfrm rot="5400000">
          <a:off x="4064433" y="-338671"/>
          <a:ext cx="732848" cy="7283273"/>
        </a:xfrm>
        <a:prstGeom prst="round2SameRect">
          <a:avLst/>
        </a:prstGeom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hemeClr val="accent1"/>
        </a:lnRef>
        <a:fillRef idx="1">
          <a:schemeClr val="lt1">
            <a:alpha val="90000"/>
          </a:schemeClr>
        </a:fillRef>
        <a:effectRef idx="2">
          <a:scrgbClr r="0" g="0" b="0"/>
        </a:effectRef>
        <a:fontRef idx="minor"/>
      </dsp:style>
      <dsp:txBody>
        <a:bodyPr rot="-5400000" lIns="128016" tIns="11430" rIns="11430" bIns="1143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171450" marR="0" lvl="1" indent="-17145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商业无理由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(</a:t>
          </a:r>
          <a:r>
            <a:rPr lang="en-US" altLang="zh-CN" sz="1800" b="0" dirty="0" err="1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行为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)</a:t>
          </a:r>
          <a:r>
            <a:rPr lang="zh-CN" altLang="en-US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：全力以赴完成商业订单，没有条件也要创造条件，没有苦劳只有功劳－</a:t>
          </a:r>
          <a:r>
            <a:rPr lang="en-US" altLang="zh-CN" sz="1800" b="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Create</a:t>
          </a:r>
          <a:endParaRPr lang="zh-CN" altLang="en-US" sz="1800" b="0" dirty="0">
            <a:solidFill>
              <a:schemeClr val="tx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64433" y="-338671"/>
        <a:ext cx="732848" cy="728327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572296" cy="4064000"/>
        <a:chOff x="0" y="0"/>
        <a:chExt cx="6572296" cy="4064000"/>
      </a:xfrm>
    </dsp:grpSpPr>
    <dsp:sp modelId="{C1203980-35A9-4C18-8106-F18D288ECFCE}">
      <dsp:nvSpPr>
        <dsp:cNvPr id="4" name="同侧圆角矩形 3"/>
        <dsp:cNvSpPr/>
      </dsp:nvSpPr>
      <dsp:spPr bwMode="white">
        <a:xfrm rot="5400000">
          <a:off x="4077450" y="-1613496"/>
          <a:ext cx="783422" cy="4206269"/>
        </a:xfrm>
        <a:prstGeom prst="round2SameRect">
          <a:avLst/>
        </a:prstGeom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6200" tIns="38100" rIns="76200" bIns="381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dirty="0" smtClean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作好工作记录；</a:t>
          </a:r>
          <a:endParaRPr lang="zh-CN" altLang="en-US" sz="200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77450" y="-1613496"/>
        <a:ext cx="783422" cy="4206269"/>
      </dsp:txXfrm>
    </dsp:sp>
    <dsp:sp modelId="{A4FF5749-6E02-46BE-BAB6-F44D8FBDA4BC}">
      <dsp:nvSpPr>
        <dsp:cNvPr id="3" name="圆角矩形 2"/>
        <dsp:cNvSpPr/>
      </dsp:nvSpPr>
      <dsp:spPr bwMode="white">
        <a:xfrm>
          <a:off x="0" y="0"/>
          <a:ext cx="2366026" cy="979277"/>
        </a:xfrm>
        <a:prstGeom prst="roundRect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38100" rIns="762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1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步骤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0"/>
        <a:ext cx="2366026" cy="979277"/>
      </dsp:txXfrm>
    </dsp:sp>
    <dsp:sp modelId="{782770CA-9807-4C8A-945F-0695AA7306A4}">
      <dsp:nvSpPr>
        <dsp:cNvPr id="6" name="同侧圆角矩形 5"/>
        <dsp:cNvSpPr/>
      </dsp:nvSpPr>
      <dsp:spPr bwMode="white">
        <a:xfrm rot="5400000">
          <a:off x="4077450" y="-585255"/>
          <a:ext cx="783422" cy="4206269"/>
        </a:xfrm>
        <a:prstGeom prst="round2SameRect">
          <a:avLst/>
        </a:prstGeom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6200" tIns="38100" rIns="76200" bIns="381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dirty="0" smtClean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根据轻重缓急列出优先顺序；</a:t>
          </a:r>
          <a:endParaRPr lang="zh-CN" altLang="en-US" sz="200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77450" y="-585255"/>
        <a:ext cx="783422" cy="4206269"/>
      </dsp:txXfrm>
    </dsp:sp>
    <dsp:sp modelId="{1CCA9594-0DBA-46C2-BAC0-E624A7C0AB13}">
      <dsp:nvSpPr>
        <dsp:cNvPr id="5" name="圆角矩形 4"/>
        <dsp:cNvSpPr/>
      </dsp:nvSpPr>
      <dsp:spPr bwMode="white">
        <a:xfrm>
          <a:off x="0" y="1028241"/>
          <a:ext cx="2366026" cy="979277"/>
        </a:xfrm>
        <a:prstGeom prst="roundRect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38100" rIns="762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步骤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1028241"/>
        <a:ext cx="2366026" cy="979277"/>
      </dsp:txXfrm>
    </dsp:sp>
    <dsp:sp modelId="{16EE100B-8B85-472A-ABA1-BA411AA14179}">
      <dsp:nvSpPr>
        <dsp:cNvPr id="8" name="同侧圆角矩形 7"/>
        <dsp:cNvSpPr/>
      </dsp:nvSpPr>
      <dsp:spPr bwMode="white">
        <a:xfrm rot="5400000">
          <a:off x="4077450" y="442986"/>
          <a:ext cx="783422" cy="4206269"/>
        </a:xfrm>
        <a:prstGeom prst="round2SameRect">
          <a:avLst/>
        </a:prstGeom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6200" tIns="38100" rIns="76200" bIns="381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marR="0" lvl="1" indent="-22860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Char char="•"/>
          </a:pPr>
          <a:r>
            <a:rPr lang="zh-CN" altLang="en-US" sz="2000" dirty="0" smtClean="0">
              <a:solidFill>
                <a:schemeClr val="dk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优先做又紧急又重要的事；</a:t>
          </a:r>
          <a:endParaRPr lang="zh-CN" altLang="en-US" sz="200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77450" y="442986"/>
        <a:ext cx="783422" cy="4206269"/>
      </dsp:txXfrm>
    </dsp:sp>
    <dsp:sp modelId="{5CA5DAAE-174D-42A0-8463-249C71D1FF38}">
      <dsp:nvSpPr>
        <dsp:cNvPr id="7" name="圆角矩形 6"/>
        <dsp:cNvSpPr/>
      </dsp:nvSpPr>
      <dsp:spPr bwMode="white">
        <a:xfrm>
          <a:off x="0" y="2056482"/>
          <a:ext cx="2366026" cy="979277"/>
        </a:xfrm>
        <a:prstGeom prst="roundRect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38100" rIns="762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步骤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2056482"/>
        <a:ext cx="2366026" cy="979277"/>
      </dsp:txXfrm>
    </dsp:sp>
    <dsp:sp modelId="{260BE189-217C-4838-B962-E70B5CBFEA9F}">
      <dsp:nvSpPr>
        <dsp:cNvPr id="10" name="同侧圆角矩形 9"/>
        <dsp:cNvSpPr/>
      </dsp:nvSpPr>
      <dsp:spPr bwMode="white">
        <a:xfrm rot="5400000">
          <a:off x="4077450" y="1471227"/>
          <a:ext cx="783422" cy="4206269"/>
        </a:xfrm>
        <a:prstGeom prst="round2SameRect">
          <a:avLst/>
        </a:prstGeom>
        <a:sp3d extrusionH="190500" prstMaterial="dkEdg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1">
          <a:schemeClr val="accent1">
            <a:alpha val="90000"/>
            <a:tint val="40000"/>
          </a:schemeClr>
        </a:lnRef>
        <a:fillRef idx="1">
          <a:schemeClr val="accent1">
            <a:alpha val="90000"/>
            <a:tint val="40000"/>
          </a:schemeClr>
        </a:fillRef>
        <a:effectRef idx="2">
          <a:scrgbClr r="0" g="0" b="0"/>
        </a:effectRef>
        <a:fontRef idx="minor"/>
      </dsp:style>
      <dsp:txBody>
        <a:bodyPr rot="-5400000" lIns="76200" tIns="38100" rIns="76200" bIns="38100" anchor="ctr"/>
        <a:lstStyle>
          <a:lvl1pPr algn="l">
            <a:defRPr sz="6500"/>
          </a:lvl1pPr>
          <a:lvl2pPr marL="285750" indent="-285750" algn="l">
            <a:defRPr sz="6500"/>
          </a:lvl2pPr>
          <a:lvl3pPr marL="571500" indent="-285750" algn="l">
            <a:defRPr sz="6500"/>
          </a:lvl3pPr>
          <a:lvl4pPr marL="857250" indent="-285750" algn="l">
            <a:defRPr sz="6500"/>
          </a:lvl4pPr>
          <a:lvl5pPr marL="1143000" indent="-285750" algn="l">
            <a:defRPr sz="6500"/>
          </a:lvl5pPr>
          <a:lvl6pPr marL="1428750" indent="-285750" algn="l">
            <a:defRPr sz="6500"/>
          </a:lvl6pPr>
          <a:lvl7pPr marL="1714500" indent="-285750" algn="l">
            <a:defRPr sz="6500"/>
          </a:lvl7pPr>
          <a:lvl8pPr marL="2000250" indent="-285750" algn="l">
            <a:defRPr sz="6500"/>
          </a:lvl8pPr>
          <a:lvl9pPr marL="2286000" indent="-285750" algn="l">
            <a:defRPr sz="6500"/>
          </a:lvl9pPr>
        </a:lstStyle>
        <a:p>
          <a:pPr marL="228600" lvl="1" indent="-228600">
            <a:lnSpc>
              <a:spcPct val="10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dirty="0" smtClean="0">
              <a:solidFill>
                <a:schemeClr val="dk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大部分时间做重要不紧急的事。</a:t>
          </a:r>
          <a:endParaRPr lang="zh-CN" altLang="en-US" sz="2000" dirty="0">
            <a:solidFill>
              <a:schemeClr val="dk1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 rot="5400000">
        <a:off x="4077450" y="1471227"/>
        <a:ext cx="783422" cy="4206269"/>
      </dsp:txXfrm>
    </dsp:sp>
    <dsp:sp modelId="{6CEEFB1C-F6E0-4ADA-A222-4180BF1F0BF9}">
      <dsp:nvSpPr>
        <dsp:cNvPr id="9" name="圆角矩形 8"/>
        <dsp:cNvSpPr/>
      </dsp:nvSpPr>
      <dsp:spPr bwMode="white">
        <a:xfrm>
          <a:off x="0" y="3084723"/>
          <a:ext cx="2366026" cy="979277"/>
        </a:xfrm>
        <a:prstGeom prst="roundRect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/>
        </a:fillRef>
        <a:effectRef idx="2">
          <a:scrgbClr r="0" g="0" b="0"/>
        </a:effectRef>
        <a:fontRef idx="minor">
          <a:schemeClr val="lt1"/>
        </a:fontRef>
      </dsp:style>
      <dsp:txBody>
        <a:bodyPr lIns="76200" tIns="38100" rIns="76200" bIns="3810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第</a:t>
          </a:r>
          <a:r>
            <a:rPr lang="en-US" altLang="zh-CN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4</a:t>
          </a:r>
          <a:r>
            <a:rPr lang="zh-CN" altLang="en-US" sz="200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步骤</a:t>
          </a:r>
          <a:endParaRPr lang="zh-CN" altLang="en-US" sz="200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0" y="3084723"/>
        <a:ext cx="2366026" cy="97927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349752" cy="4349752"/>
        <a:chOff x="0" y="0"/>
        <a:chExt cx="4349752" cy="4349752"/>
      </a:xfrm>
    </dsp:grpSpPr>
    <dsp:sp modelId="{3210FA8B-FDA0-473C-BAB1-758EDCB164AF}">
      <dsp:nvSpPr>
        <dsp:cNvPr id="3" name="椭圆 2"/>
        <dsp:cNvSpPr/>
      </dsp:nvSpPr>
      <dsp:spPr bwMode="white">
        <a:xfrm>
          <a:off x="2577949" y="966612"/>
          <a:ext cx="2416529" cy="2416529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人间有四难</a:t>
          </a:r>
          <a:endParaRPr lang="zh-CN" altLang="en-US" sz="1600" b="0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577949" y="966612"/>
        <a:ext cx="2416529" cy="2416529"/>
      </dsp:txXfrm>
    </dsp:sp>
    <dsp:sp modelId="{80EC84ED-1DD3-4B96-AD21-457007E831DF}">
      <dsp:nvSpPr>
        <dsp:cNvPr id="4" name="椭圆 3"/>
        <dsp:cNvSpPr/>
      </dsp:nvSpPr>
      <dsp:spPr bwMode="white">
        <a:xfrm>
          <a:off x="3182082" y="0"/>
          <a:ext cx="1208264" cy="1208264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相爱容易相处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82082" y="0"/>
        <a:ext cx="1208264" cy="1208264"/>
      </dsp:txXfrm>
    </dsp:sp>
    <dsp:sp modelId="{C072A166-890A-4D35-9C37-FBB246D9EABD}">
      <dsp:nvSpPr>
        <dsp:cNvPr id="5" name="椭圆 4"/>
        <dsp:cNvSpPr/>
      </dsp:nvSpPr>
      <dsp:spPr bwMode="white">
        <a:xfrm>
          <a:off x="4752825" y="1570744"/>
          <a:ext cx="1208264" cy="1208264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沟通容易开口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752825" y="1570744"/>
        <a:ext cx="1208264" cy="1208264"/>
      </dsp:txXfrm>
    </dsp:sp>
    <dsp:sp modelId="{A06A7213-D17E-497B-B740-B0B5D658B32E}">
      <dsp:nvSpPr>
        <dsp:cNvPr id="6" name="椭圆 5"/>
        <dsp:cNvSpPr/>
      </dsp:nvSpPr>
      <dsp:spPr bwMode="white">
        <a:xfrm>
          <a:off x="3182082" y="3141488"/>
          <a:ext cx="1208264" cy="1208264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理解容易沟通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3182082" y="3141488"/>
        <a:ext cx="1208264" cy="1208264"/>
      </dsp:txXfrm>
    </dsp:sp>
    <dsp:sp modelId="{1703D718-E145-49F6-A522-0B8DB961F999}">
      <dsp:nvSpPr>
        <dsp:cNvPr id="7" name="椭圆 6"/>
        <dsp:cNvSpPr/>
      </dsp:nvSpPr>
      <dsp:spPr bwMode="white">
        <a:xfrm>
          <a:off x="1611338" y="1570744"/>
          <a:ext cx="1208264" cy="1208264"/>
        </a:xfrm>
        <a:prstGeom prst="ellipse">
          <a:avLst/>
        </a:prstGeom>
        <a:sp3d prstMaterial="plastic">
          <a:bevelT w="127000" h="25400" prst="relaxedInset"/>
        </a:sp3d>
      </dsp:spPr>
      <dsp:style>
        <a:lnRef idx="0">
          <a:schemeClr val="lt1"/>
        </a:lnRef>
        <a:fillRef idx="3">
          <a:schemeClr val="accent1">
            <a:alpha val="50000"/>
          </a:schemeClr>
        </a:fillRef>
        <a:effectRef idx="2">
          <a:scrgbClr r="0" g="0" b="0"/>
        </a:effectRef>
        <a:fontRef idx="minor">
          <a:schemeClr val="tx1"/>
        </a:fontRef>
      </dsp:style>
      <dsp:txBody>
        <a:bodyPr lIns="20320" tIns="20320" rIns="20320" bIns="203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1600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相处容易理解</a:t>
          </a:r>
          <a:r>
            <a:rPr lang="zh-CN" altLang="en-US" sz="1600" b="0" dirty="0" smtClean="0">
              <a:solidFill>
                <a:srgbClr val="C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rPr>
            <a:t>难</a:t>
          </a:r>
          <a:endParaRPr lang="zh-CN" altLang="en-US" sz="1600" b="0" dirty="0">
            <a:solidFill>
              <a:srgbClr val="C0000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11338" y="1570744"/>
        <a:ext cx="1208264" cy="120826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6096000" cy="3214710"/>
        <a:chOff x="0" y="0"/>
        <a:chExt cx="6096000" cy="3214710"/>
      </a:xfrm>
    </dsp:grpSpPr>
    <dsp:sp modelId="{CDE1297A-82F3-4BD1-8F3B-5F53CDA49365}">
      <dsp:nvSpPr>
        <dsp:cNvPr id="3" name="椭圆 2"/>
        <dsp:cNvSpPr/>
      </dsp:nvSpPr>
      <dsp:spPr bwMode="white">
        <a:xfrm>
          <a:off x="2314004" y="1652032"/>
          <a:ext cx="1467993" cy="1467993"/>
        </a:xfrm>
        <a:prstGeom prst="ellipse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5240" tIns="15240" rIns="15240" bIns="1524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工作先到位</a:t>
          </a:r>
          <a:endParaRPr lang="zh-CN" altLang="en-US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14004" y="1652032"/>
        <a:ext cx="1467993" cy="1467993"/>
      </dsp:txXfrm>
    </dsp:sp>
    <dsp:sp modelId="{FAF8AE38-E85B-4380-9C0A-EF21DE7C9586}">
      <dsp:nvSpPr>
        <dsp:cNvPr id="4" name="左箭头 3"/>
        <dsp:cNvSpPr/>
      </dsp:nvSpPr>
      <dsp:spPr bwMode="white">
        <a:xfrm rot="12572227">
          <a:off x="1219531" y="1491806"/>
          <a:ext cx="1239008" cy="418378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2572227">
        <a:off x="1219531" y="1491806"/>
        <a:ext cx="1239008" cy="418378"/>
      </dsp:txXfrm>
    </dsp:sp>
    <dsp:sp modelId="{DD7B2775-352B-427A-B14F-A7B07194BDFC}">
      <dsp:nvSpPr>
        <dsp:cNvPr id="5" name="圆角矩形 4"/>
        <dsp:cNvSpPr/>
      </dsp:nvSpPr>
      <dsp:spPr bwMode="white">
        <a:xfrm>
          <a:off x="571378" y="819975"/>
          <a:ext cx="1394593" cy="111567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要想发展快</a:t>
          </a:r>
          <a:endParaRPr lang="zh-CN" altLang="en-US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571378" y="819975"/>
        <a:ext cx="1394593" cy="1115675"/>
      </dsp:txXfrm>
    </dsp:sp>
    <dsp:sp modelId="{E96CFFEF-D436-4BBB-881A-C92DDFB9347F}">
      <dsp:nvSpPr>
        <dsp:cNvPr id="6" name="左箭头 5"/>
        <dsp:cNvSpPr/>
      </dsp:nvSpPr>
      <dsp:spPr bwMode="white">
        <a:xfrm rot="16199999">
          <a:off x="2530993" y="895746"/>
          <a:ext cx="1034014" cy="418378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16199999">
        <a:off x="2530993" y="895746"/>
        <a:ext cx="1034014" cy="418378"/>
      </dsp:txXfrm>
    </dsp:sp>
    <dsp:sp modelId="{75C191D3-7BB7-47AB-A2CA-76CECA4D2A81}">
      <dsp:nvSpPr>
        <dsp:cNvPr id="7" name="圆角矩形 6"/>
        <dsp:cNvSpPr/>
      </dsp:nvSpPr>
      <dsp:spPr bwMode="white">
        <a:xfrm>
          <a:off x="2350703" y="0"/>
          <a:ext cx="1394593" cy="111567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要想没问题</a:t>
          </a:r>
          <a:endParaRPr lang="zh-CN" altLang="en-US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350703" y="0"/>
        <a:ext cx="1394593" cy="1115675"/>
      </dsp:txXfrm>
    </dsp:sp>
    <dsp:sp modelId="{E593CAD5-27F7-4D3F-AB0D-2DA2CD804F10}">
      <dsp:nvSpPr>
        <dsp:cNvPr id="8" name="左箭头 7"/>
        <dsp:cNvSpPr/>
      </dsp:nvSpPr>
      <dsp:spPr bwMode="white">
        <a:xfrm rot="-1733539">
          <a:off x="3643648" y="1495407"/>
          <a:ext cx="1278311" cy="418378"/>
        </a:xfrm>
        <a:prstGeom prst="leftArrow">
          <a:avLst>
            <a:gd name="adj1" fmla="val 60000"/>
            <a:gd name="adj2" fmla="val 50000"/>
          </a:avLst>
        </a:prstGeom>
      </dsp:spPr>
      <dsp:style>
        <a:lnRef idx="0">
          <a:schemeClr val="accent1">
            <a:tint val="60000"/>
          </a:schemeClr>
        </a:lnRef>
        <a:fillRef idx="1">
          <a:schemeClr val="accent1">
            <a:tint val="60000"/>
          </a:schemeClr>
        </a:fillRef>
        <a:effectRef idx="0">
          <a:scrgbClr r="0" g="0" b="0"/>
        </a:effectRef>
        <a:fontRef idx="minor">
          <a:schemeClr val="lt1"/>
        </a:fontRef>
      </dsp:style>
      <dsp:txXfrm rot="-1733539">
        <a:off x="3643648" y="1495407"/>
        <a:ext cx="1278311" cy="418378"/>
      </dsp:txXfrm>
    </dsp:sp>
    <dsp:sp modelId="{2B4188DA-DFB4-4992-B080-CF35818ECC68}">
      <dsp:nvSpPr>
        <dsp:cNvPr id="9" name="圆角矩形 8"/>
        <dsp:cNvSpPr/>
      </dsp:nvSpPr>
      <dsp:spPr bwMode="white">
        <a:xfrm>
          <a:off x="4177676" y="819967"/>
          <a:ext cx="1394593" cy="1115675"/>
        </a:xfrm>
        <a:prstGeom prst="roundRect">
          <a:avLst>
            <a:gd name="adj" fmla="val 10000"/>
          </a:avLst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45719" tIns="45719" rIns="45719" bIns="45719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rPr>
            <a:t>要想效益高</a:t>
          </a:r>
          <a:endParaRPr lang="zh-CN" altLang="en-US" sz="24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177676" y="819967"/>
        <a:ext cx="1394593" cy="111567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4818082" cy="4818082"/>
        <a:chOff x="0" y="0"/>
        <a:chExt cx="4818082" cy="4818082"/>
      </a:xfrm>
    </dsp:grpSpPr>
    <dsp:sp modelId="{F5B16FD3-6BDF-480D-87BF-C5DFE5923AB6}">
      <dsp:nvSpPr>
        <dsp:cNvPr id="3" name="十字箭头 2"/>
        <dsp:cNvSpPr/>
      </dsp:nvSpPr>
      <dsp:spPr bwMode="white">
        <a:xfrm>
          <a:off x="1043785" y="0"/>
          <a:ext cx="4818082" cy="4818082"/>
        </a:xfrm>
        <a:prstGeom prst="quadArrow">
          <a:avLst>
            <a:gd name="adj1" fmla="val 2000"/>
            <a:gd name="adj2" fmla="val 4000"/>
            <a:gd name="adj3" fmla="val 50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1043785" y="0"/>
        <a:ext cx="4818082" cy="4818082"/>
      </dsp:txXfrm>
    </dsp:sp>
    <dsp:sp modelId="{98957391-AE1C-4A9B-B478-38ADB5334EF2}">
      <dsp:nvSpPr>
        <dsp:cNvPr id="4" name="圆角矩形 3"/>
        <dsp:cNvSpPr/>
      </dsp:nvSpPr>
      <dsp:spPr bwMode="white">
        <a:xfrm>
          <a:off x="1356960" y="313175"/>
          <a:ext cx="1927233" cy="1927233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dirty="0" smtClean="0"/>
            <a:t>动机论</a:t>
          </a:r>
          <a:endParaRPr lang="zh-CN" altLang="en-US" sz="3200" dirty="0"/>
        </a:p>
      </dsp:txBody>
      <dsp:txXfrm>
        <a:off x="1356960" y="313175"/>
        <a:ext cx="1927233" cy="1927233"/>
      </dsp:txXfrm>
    </dsp:sp>
    <dsp:sp modelId="{B59DA0B2-2E44-4A17-B3B2-0055512C3A18}">
      <dsp:nvSpPr>
        <dsp:cNvPr id="5" name="圆角矩形 4"/>
        <dsp:cNvSpPr/>
      </dsp:nvSpPr>
      <dsp:spPr bwMode="white">
        <a:xfrm>
          <a:off x="3621459" y="313175"/>
          <a:ext cx="1927233" cy="1927233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200" dirty="0" smtClean="0"/>
            <a:t>苦劳论</a:t>
          </a:r>
          <a:endParaRPr lang="zh-CN" altLang="en-US" sz="3200" dirty="0"/>
        </a:p>
      </dsp:txBody>
      <dsp:txXfrm>
        <a:off x="3621459" y="313175"/>
        <a:ext cx="1927233" cy="1927233"/>
      </dsp:txXfrm>
    </dsp:sp>
    <dsp:sp modelId="{36BB1B6B-075A-466A-954E-9503B2515DAF}">
      <dsp:nvSpPr>
        <dsp:cNvPr id="6" name="圆角矩形 5"/>
        <dsp:cNvSpPr/>
      </dsp:nvSpPr>
      <dsp:spPr bwMode="white">
        <a:xfrm>
          <a:off x="1356960" y="2577674"/>
          <a:ext cx="1927233" cy="1927233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dirty="0" smtClean="0"/>
            <a:t>过程论</a:t>
          </a:r>
          <a:endParaRPr lang="zh-CN" altLang="en-US" sz="3200" dirty="0"/>
        </a:p>
      </dsp:txBody>
      <dsp:txXfrm>
        <a:off x="1356960" y="2577674"/>
        <a:ext cx="1927233" cy="1927233"/>
      </dsp:txXfrm>
    </dsp:sp>
    <dsp:sp modelId="{FFADF8DA-E0D7-4397-87B7-B1DD97E9BE5B}">
      <dsp:nvSpPr>
        <dsp:cNvPr id="7" name="圆角矩形 6"/>
        <dsp:cNvSpPr/>
      </dsp:nvSpPr>
      <dsp:spPr bwMode="white">
        <a:xfrm>
          <a:off x="3621459" y="2577674"/>
          <a:ext cx="1927233" cy="1927233"/>
        </a:xfrm>
        <a:prstGeom prst="roundRect">
          <a:avLst/>
        </a:prstGeom>
      </dsp:spPr>
      <dsp:style>
        <a:lnRef idx="3">
          <a:schemeClr val="lt1"/>
        </a:lnRef>
        <a:fillRef idx="1">
          <a:schemeClr val="accent1"/>
        </a:fillRef>
        <a:effectRef idx="1">
          <a:scrgbClr r="0" g="0" b="0"/>
        </a:effectRef>
        <a:fontRef idx="minor">
          <a:schemeClr val="lt1"/>
        </a:fontRef>
      </dsp:style>
      <dsp:txBody>
        <a:bodyPr lIns="121920" tIns="121920" rIns="121920" bIns="12192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lvl="0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dirty="0" smtClean="0"/>
            <a:t>本色论</a:t>
          </a:r>
          <a:endParaRPr lang="zh-CN" altLang="en-US" sz="3200" dirty="0"/>
        </a:p>
      </dsp:txBody>
      <dsp:txXfrm>
        <a:off x="3621459" y="2577674"/>
        <a:ext cx="1927233" cy="1927233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2" name="组合 1"/>
      <dsp:cNvGrpSpPr/>
    </dsp:nvGrpSpPr>
    <dsp:grpSpPr>
      <a:xfrm>
        <a:off x="0" y="0"/>
        <a:ext cx="8001056" cy="4929222"/>
        <a:chOff x="0" y="0"/>
        <a:chExt cx="8001056" cy="4929222"/>
      </a:xfrm>
    </dsp:grpSpPr>
    <dsp:sp modelId="{522E1582-BC3E-4087-8013-30477D9DA121}">
      <dsp:nvSpPr>
        <dsp:cNvPr id="4" name="环形箭头 3"/>
        <dsp:cNvSpPr/>
      </dsp:nvSpPr>
      <dsp:spPr bwMode="white">
        <a:xfrm>
          <a:off x="1589019" y="6663"/>
          <a:ext cx="4823019" cy="4823019"/>
        </a:xfrm>
        <a:prstGeom prst="circularArrow">
          <a:avLst>
            <a:gd name="adj1" fmla="val 5000"/>
            <a:gd name="adj2" fmla="val 360000"/>
            <a:gd name="adj3" fmla="val 13730113"/>
            <a:gd name="adj4" fmla="val 17350847"/>
            <a:gd name="adj5" fmla="val 5500"/>
          </a:avLst>
        </a:prstGeom>
      </dsp:spPr>
      <dsp:style>
        <a:lnRef idx="0">
          <a:schemeClr val="accent1"/>
        </a:lnRef>
        <a:fillRef idx="1">
          <a:schemeClr val="accent1">
            <a:tint val="40000"/>
          </a:schemeClr>
        </a:fillRef>
        <a:effectRef idx="0">
          <a:scrgbClr r="0" g="0" b="0"/>
        </a:effectRef>
        <a:fontRef idx="minor"/>
      </dsp:style>
      <dsp:txXfrm>
        <a:off x="1589019" y="6663"/>
        <a:ext cx="4823019" cy="4823019"/>
      </dsp:txXfrm>
    </dsp:sp>
    <dsp:sp modelId="{A64EA3C2-FCF5-403C-BA11-ED027A9F3972}">
      <dsp:nvSpPr>
        <dsp:cNvPr id="3" name="圆角矩形 2"/>
        <dsp:cNvSpPr/>
      </dsp:nvSpPr>
      <dsp:spPr bwMode="white">
        <a:xfrm>
          <a:off x="2850292" y="0"/>
          <a:ext cx="2300473" cy="115023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责任心态</a:t>
          </a:r>
          <a:endParaRPr lang="zh-CN" altLang="en-US" sz="3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850292" y="0"/>
        <a:ext cx="2300473" cy="1150236"/>
      </dsp:txXfrm>
    </dsp:sp>
    <dsp:sp modelId="{F0EFE8B1-3B6F-48F0-9FB6-42B4FFE1DFCF}">
      <dsp:nvSpPr>
        <dsp:cNvPr id="5" name="圆角矩形 4"/>
        <dsp:cNvSpPr/>
      </dsp:nvSpPr>
      <dsp:spPr bwMode="white">
        <a:xfrm>
          <a:off x="4837022" y="1443444"/>
          <a:ext cx="2300473" cy="115023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主动心态</a:t>
          </a:r>
          <a:endParaRPr lang="zh-CN" altLang="en-US" sz="3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837022" y="1443444"/>
        <a:ext cx="2300473" cy="1150236"/>
      </dsp:txXfrm>
    </dsp:sp>
    <dsp:sp modelId="{09729D8F-790F-4BAA-A61F-BD55757C2128}">
      <dsp:nvSpPr>
        <dsp:cNvPr id="6" name="圆角矩形 5"/>
        <dsp:cNvSpPr/>
      </dsp:nvSpPr>
      <dsp:spPr bwMode="white">
        <a:xfrm>
          <a:off x="4078159" y="3778986"/>
          <a:ext cx="2300473" cy="115023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空杯心态</a:t>
          </a:r>
          <a:endParaRPr lang="zh-CN" altLang="en-US" sz="3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4078159" y="3778986"/>
        <a:ext cx="2300473" cy="1150236"/>
      </dsp:txXfrm>
    </dsp:sp>
    <dsp:sp modelId="{A3EE69C9-4560-460D-B319-5041C711629E}">
      <dsp:nvSpPr>
        <dsp:cNvPr id="7" name="圆角矩形 6"/>
        <dsp:cNvSpPr/>
      </dsp:nvSpPr>
      <dsp:spPr bwMode="white">
        <a:xfrm>
          <a:off x="1622425" y="3778986"/>
          <a:ext cx="2300473" cy="115023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专业心态</a:t>
          </a:r>
          <a:endParaRPr lang="zh-CN" altLang="en-US" sz="3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622425" y="3778986"/>
        <a:ext cx="2300473" cy="1150236"/>
      </dsp:txXfrm>
    </dsp:sp>
    <dsp:sp modelId="{7431E2E9-6640-4ACA-9D27-2A495D793074}">
      <dsp:nvSpPr>
        <dsp:cNvPr id="8" name="圆角矩形 7"/>
        <dsp:cNvSpPr/>
      </dsp:nvSpPr>
      <dsp:spPr bwMode="white">
        <a:xfrm>
          <a:off x="863561" y="1443444"/>
          <a:ext cx="2300473" cy="1150236"/>
        </a:xfrm>
        <a:prstGeom prst="roundRect">
          <a:avLst/>
        </a:prstGeom>
      </dsp:spPr>
      <dsp:style>
        <a:lnRef idx="2">
          <a:schemeClr val="lt1"/>
        </a:lnRef>
        <a:fillRef idx="1">
          <a:schemeClr val="accent1"/>
        </a:fillRef>
        <a:effectRef idx="0">
          <a:scrgbClr r="0" g="0" b="0"/>
        </a:effectRef>
        <a:fontRef idx="minor">
          <a:schemeClr val="lt1"/>
        </a:fontRef>
      </dsp:style>
      <dsp:txBody>
        <a:bodyPr lIns="137160" tIns="137160" rIns="137160" bIns="137160" anchor="ctr"/>
        <a:lstStyle>
          <a:lvl1pPr algn="ctr">
            <a:defRPr sz="6500"/>
          </a:lvl1pPr>
          <a:lvl2pPr marL="285750" indent="-285750" algn="ctr">
            <a:defRPr sz="5000"/>
          </a:lvl2pPr>
          <a:lvl3pPr marL="571500" indent="-285750" algn="ctr">
            <a:defRPr sz="5000"/>
          </a:lvl3pPr>
          <a:lvl4pPr marL="857250" indent="-285750" algn="ctr">
            <a:defRPr sz="5000"/>
          </a:lvl4pPr>
          <a:lvl5pPr marL="1143000" indent="-285750" algn="ctr">
            <a:defRPr sz="5000"/>
          </a:lvl5pPr>
          <a:lvl6pPr marL="1428750" indent="-285750" algn="ctr">
            <a:defRPr sz="5000"/>
          </a:lvl6pPr>
          <a:lvl7pPr marL="1714500" indent="-285750" algn="ctr">
            <a:defRPr sz="5000"/>
          </a:lvl7pPr>
          <a:lvl8pPr marL="2000250" indent="-285750" algn="ctr">
            <a:defRPr sz="5000"/>
          </a:lvl8pPr>
          <a:lvl9pPr marL="2286000" indent="-285750" algn="ctr">
            <a:defRPr sz="5000"/>
          </a:lvl9pPr>
        </a:lstStyle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</a:pPr>
          <a:r>
            <a:rPr lang="zh-CN" altLang="en-US" sz="3600" b="1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称职心态</a:t>
          </a:r>
          <a:endParaRPr lang="zh-CN" altLang="en-US" sz="3600" b="1" dirty="0"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863561" y="1443444"/>
        <a:ext cx="2300473" cy="115023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type="chevron" r:blip="" rot="90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90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ound2SameRect" r:blip="" rot="-90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type="round2SameRect" r:blip="" rot="90">
                    <dgm:adjLst/>
                  </dgm:shape>
                </dgm:if>
                <dgm:else name="Name12">
                  <dgm:shape xmlns:r="http://schemas.openxmlformats.org/officeDocument/2006/relationships" type="round2SameRect" r:blip="" rot="-90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Sty" val="arr"/>
              <dgm:param type="endSty" val="noArr"/>
              <dgm:param type="begPts" val="auto"/>
              <dgm:param type="endPts" val="ct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dstNode" val="node1"/>
                <dgm:param type="connRout" val="longCurve"/>
                <dgm:param type="begPts" val="midR"/>
                <dgm:param type="endPts" val="midL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dstNode" val="node1"/>
                <dgm:param type="connRout" val="longCurve"/>
                <dgm:param type="begPts" val="midL"/>
                <dgm:param type="endPts" val="midR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dstNode" val="nodeFirstNode"/>
                      <dgm:param type="connRout" val="longCurve"/>
                      <dgm:param type="begPts" val="midR"/>
                      <dgm:param type="endPts" val="midL"/>
                    </dgm:alg>
                  </dgm:if>
                  <dgm:else name="Name15">
                    <dgm:alg type="conn">
                      <dgm:param type="dstNode" val="nodeFirstNode"/>
                      <dgm:param type="connRout" val="longCurve"/>
                      <dgm:param type="begPts" val="midL"/>
                      <dgm:param type="endPts" val="midR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ea typeface="微软雅黑" panose="020B0503020204020204" charset="-122"/>
              </a:rPr>
            </a:fld>
            <a:endParaRPr lang="zh-CN" altLang="en-US"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chemeClr val="tx1"/>
                </a:solidFill>
              </a:rPr>
            </a:fld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63491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3492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4514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chemeClr val="tx1"/>
                </a:solidFill>
              </a:rPr>
            </a:fld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64515" name="Rectangle 2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43000" y="685800"/>
            <a:ext cx="4570413" cy="3429000"/>
          </a:xfrm>
        </p:spPr>
      </p:sp>
      <p:sp>
        <p:nvSpPr>
          <p:cNvPr id="64516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>
              <a:sym typeface="+mn-ea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Rectangle 7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>
                <a:solidFill>
                  <a:schemeClr val="tx1"/>
                </a:solidFill>
              </a:rPr>
            </a:fld>
            <a:endParaRPr lang="en-US" altLang="zh-CN" sz="1200" dirty="0">
              <a:solidFill>
                <a:schemeClr val="tx1"/>
              </a:solidFill>
            </a:endParaRPr>
          </a:p>
        </p:txBody>
      </p:sp>
      <p:sp>
        <p:nvSpPr>
          <p:cNvPr id="66563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66564" name="Rectangle 3"/>
          <p:cNvSpPr>
            <a:spLocks noGrp="1"/>
          </p:cNvSpPr>
          <p:nvPr>
            <p:ph type="body" idx="1"/>
          </p:nvPr>
        </p:nvSpPr>
        <p:spPr/>
        <p:txBody>
          <a:bodyPr wrap="square" lIns="91440" tIns="45720" rIns="91440" bIns="45720" anchor="t"/>
          <a:p>
            <a:pPr lvl="0" eaLnBrk="1" hangingPunct="1"/>
            <a:endParaRPr lang="zh-CN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9" Type="http://schemas.openxmlformats.org/officeDocument/2006/relationships/tags" Target="../tags/tag45.xml"/><Relationship Id="rId8" Type="http://schemas.openxmlformats.org/officeDocument/2006/relationships/tags" Target="../tags/tag44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2.xml"/><Relationship Id="rId11" Type="http://schemas.openxmlformats.org/officeDocument/2006/relationships/tags" Target="../tags/tag47.xml"/><Relationship Id="rId10" Type="http://schemas.openxmlformats.org/officeDocument/2006/relationships/tags" Target="../tags/tag46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48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59.xml"/><Relationship Id="rId8" Type="http://schemas.openxmlformats.org/officeDocument/2006/relationships/tags" Target="../tags/tag5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6.xml"/><Relationship Id="rId11" Type="http://schemas.openxmlformats.org/officeDocument/2006/relationships/tags" Target="../tags/tag61.xml"/><Relationship Id="rId10" Type="http://schemas.openxmlformats.org/officeDocument/2006/relationships/tags" Target="../tags/tag60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64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75.xml"/><Relationship Id="rId8" Type="http://schemas.openxmlformats.org/officeDocument/2006/relationships/tags" Target="../tags/tag74.xml"/><Relationship Id="rId7" Type="http://schemas.openxmlformats.org/officeDocument/2006/relationships/tags" Target="../tags/tag73.xml"/><Relationship Id="rId6" Type="http://schemas.openxmlformats.org/officeDocument/2006/relationships/tags" Target="../tags/tag72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1" Type="http://schemas.openxmlformats.org/officeDocument/2006/relationships/tags" Target="../tags/tag77.xml"/><Relationship Id="rId10" Type="http://schemas.openxmlformats.org/officeDocument/2006/relationships/tags" Target="../tags/tag76.xml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79.xml"/><Relationship Id="rId2" Type="http://schemas.openxmlformats.org/officeDocument/2006/relationships/tags" Target="../tags/tag78.xml"/><Relationship Id="rId14" Type="http://schemas.openxmlformats.org/officeDocument/2006/relationships/tags" Target="../tags/tag86.xml"/><Relationship Id="rId13" Type="http://schemas.openxmlformats.org/officeDocument/2006/relationships/tags" Target="../tags/tag85.xml"/><Relationship Id="rId12" Type="http://schemas.openxmlformats.org/officeDocument/2006/relationships/tags" Target="../tags/tag84.xml"/><Relationship Id="rId11" Type="http://schemas.openxmlformats.org/officeDocument/2006/relationships/tags" Target="../tags/tag83.xml"/><Relationship Id="rId10" Type="http://schemas.openxmlformats.org/officeDocument/2006/relationships/tags" Target="../tags/tag82.xml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9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8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88.xml"/><Relationship Id="rId2" Type="http://schemas.openxmlformats.org/officeDocument/2006/relationships/tags" Target="../tags/tag87.xml"/><Relationship Id="rId14" Type="http://schemas.openxmlformats.org/officeDocument/2006/relationships/tags" Target="../tags/tag95.xml"/><Relationship Id="rId13" Type="http://schemas.openxmlformats.org/officeDocument/2006/relationships/tags" Target="../tags/tag94.xml"/><Relationship Id="rId12" Type="http://schemas.openxmlformats.org/officeDocument/2006/relationships/tags" Target="../tags/tag93.xml"/><Relationship Id="rId11" Type="http://schemas.openxmlformats.org/officeDocument/2006/relationships/tags" Target="../tags/tag92.xml"/><Relationship Id="rId10" Type="http://schemas.openxmlformats.org/officeDocument/2006/relationships/tags" Target="../tags/tag91.xml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99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98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6" Type="http://schemas.openxmlformats.org/officeDocument/2006/relationships/tags" Target="../tags/tag106.xml"/><Relationship Id="rId15" Type="http://schemas.openxmlformats.org/officeDocument/2006/relationships/tags" Target="../tags/tag105.xml"/><Relationship Id="rId14" Type="http://schemas.openxmlformats.org/officeDocument/2006/relationships/tags" Target="../tags/tag104.xml"/><Relationship Id="rId13" Type="http://schemas.openxmlformats.org/officeDocument/2006/relationships/tags" Target="../tags/tag103.xml"/><Relationship Id="rId12" Type="http://schemas.openxmlformats.org/officeDocument/2006/relationships/tags" Target="../tags/tag102.xml"/><Relationship Id="rId11" Type="http://schemas.openxmlformats.org/officeDocument/2006/relationships/tags" Target="../tags/tag101.xml"/><Relationship Id="rId10" Type="http://schemas.openxmlformats.org/officeDocument/2006/relationships/tags" Target="../tags/tag100.xml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11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10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3" Type="http://schemas.openxmlformats.org/officeDocument/2006/relationships/tags" Target="../tags/tag114.xml"/><Relationship Id="rId12" Type="http://schemas.openxmlformats.org/officeDocument/2006/relationships/tags" Target="../tags/tag113.xml"/><Relationship Id="rId11" Type="http://schemas.openxmlformats.org/officeDocument/2006/relationships/tags" Target="../tags/tag112.xml"/><Relationship Id="rId10" Type="http://schemas.openxmlformats.org/officeDocument/2006/relationships/tags" Target="../tags/tag111.xml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9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21.xml"/><Relationship Id="rId8" Type="http://schemas.openxmlformats.org/officeDocument/2006/relationships/tags" Target="../tags/tag120.xml"/><Relationship Id="rId7" Type="http://schemas.openxmlformats.org/officeDocument/2006/relationships/tags" Target="../tags/tag119.xml"/><Relationship Id="rId6" Type="http://schemas.openxmlformats.org/officeDocument/2006/relationships/tags" Target="../tags/tag118.xml"/><Relationship Id="rId5" Type="http://schemas.openxmlformats.org/officeDocument/2006/relationships/tags" Target="../tags/tag117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16.xml"/><Relationship Id="rId11" Type="http://schemas.openxmlformats.org/officeDocument/2006/relationships/tags" Target="../tags/tag123.xml"/><Relationship Id="rId10" Type="http://schemas.openxmlformats.org/officeDocument/2006/relationships/tags" Target="../tags/tag122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27.xml"/><Relationship Id="rId8" Type="http://schemas.openxmlformats.org/officeDocument/2006/relationships/tags" Target="../tags/tag12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2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24.xml"/><Relationship Id="rId12" Type="http://schemas.openxmlformats.org/officeDocument/2006/relationships/tags" Target="../tags/tag130.xml"/><Relationship Id="rId11" Type="http://schemas.openxmlformats.org/officeDocument/2006/relationships/tags" Target="../tags/tag129.xml"/><Relationship Id="rId10" Type="http://schemas.openxmlformats.org/officeDocument/2006/relationships/tags" Target="../tags/tag12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1.xml"/><Relationship Id="rId14" Type="http://schemas.openxmlformats.org/officeDocument/2006/relationships/tags" Target="../tags/tag19.xml"/><Relationship Id="rId13" Type="http://schemas.openxmlformats.org/officeDocument/2006/relationships/tags" Target="../tags/tag18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34.xml"/><Relationship Id="rId8" Type="http://schemas.openxmlformats.org/officeDocument/2006/relationships/tags" Target="../tags/tag133.xml"/><Relationship Id="rId7" Type="http://schemas.openxmlformats.org/officeDocument/2006/relationships/image" Target="file:///C:\Users\1V994W2\PycharmProjects\PPT_Background_Generation/pic_temp/pic_half_right.png" TargetMode="External"/><Relationship Id="rId6" Type="http://schemas.openxmlformats.org/officeDocument/2006/relationships/image" Target="../media/image5.png"/><Relationship Id="rId5" Type="http://schemas.openxmlformats.org/officeDocument/2006/relationships/tags" Target="../tags/tag132.xml"/><Relationship Id="rId4" Type="http://schemas.openxmlformats.org/officeDocument/2006/relationships/image" Target="file:///C:\Users\1V994W2\PycharmProjects\PPT_Background_Generation/pic_temp/pic_half_left.png" TargetMode="External"/><Relationship Id="rId3" Type="http://schemas.openxmlformats.org/officeDocument/2006/relationships/image" Target="../media/image4.png"/><Relationship Id="rId2" Type="http://schemas.openxmlformats.org/officeDocument/2006/relationships/tags" Target="../tags/tag131.xml"/><Relationship Id="rId14" Type="http://schemas.openxmlformats.org/officeDocument/2006/relationships/tags" Target="../tags/tag139.xml"/><Relationship Id="rId13" Type="http://schemas.openxmlformats.org/officeDocument/2006/relationships/tags" Target="../tags/tag138.xml"/><Relationship Id="rId12" Type="http://schemas.openxmlformats.org/officeDocument/2006/relationships/tags" Target="../tags/tag137.xml"/><Relationship Id="rId11" Type="http://schemas.openxmlformats.org/officeDocument/2006/relationships/tags" Target="../tags/tag136.xml"/><Relationship Id="rId10" Type="http://schemas.openxmlformats.org/officeDocument/2006/relationships/tags" Target="../tags/tag135.xml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9" Type="http://schemas.openxmlformats.org/officeDocument/2006/relationships/tags" Target="../tags/tag143.xml"/><Relationship Id="rId8" Type="http://schemas.openxmlformats.org/officeDocument/2006/relationships/tags" Target="../tags/tag14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0.xml"/><Relationship Id="rId13" Type="http://schemas.openxmlformats.org/officeDocument/2006/relationships/tags" Target="../tags/tag147.xml"/><Relationship Id="rId12" Type="http://schemas.openxmlformats.org/officeDocument/2006/relationships/tags" Target="../tags/tag146.xml"/><Relationship Id="rId11" Type="http://schemas.openxmlformats.org/officeDocument/2006/relationships/tags" Target="../tags/tag145.xml"/><Relationship Id="rId10" Type="http://schemas.openxmlformats.org/officeDocument/2006/relationships/tags" Target="../tags/tag144.xml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9" Type="http://schemas.openxmlformats.org/officeDocument/2006/relationships/tags" Target="../tags/tag151.xml"/><Relationship Id="rId8" Type="http://schemas.openxmlformats.org/officeDocument/2006/relationships/tags" Target="../tags/tag15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4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48.xml"/><Relationship Id="rId15" Type="http://schemas.openxmlformats.org/officeDocument/2006/relationships/tags" Target="../tags/tag157.xml"/><Relationship Id="rId14" Type="http://schemas.openxmlformats.org/officeDocument/2006/relationships/tags" Target="../tags/tag156.xml"/><Relationship Id="rId13" Type="http://schemas.openxmlformats.org/officeDocument/2006/relationships/tags" Target="../tags/tag155.xml"/><Relationship Id="rId12" Type="http://schemas.openxmlformats.org/officeDocument/2006/relationships/tags" Target="../tags/tag154.xml"/><Relationship Id="rId11" Type="http://schemas.openxmlformats.org/officeDocument/2006/relationships/tags" Target="../tags/tag153.xml"/><Relationship Id="rId10" Type="http://schemas.openxmlformats.org/officeDocument/2006/relationships/tags" Target="../tags/tag152.xml"/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9" Type="http://schemas.openxmlformats.org/officeDocument/2006/relationships/tags" Target="../tags/tag16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160.xml"/><Relationship Id="rId5" Type="http://schemas.openxmlformats.org/officeDocument/2006/relationships/tags" Target="../tags/tag159.xml"/><Relationship Id="rId4" Type="http://schemas.openxmlformats.org/officeDocument/2006/relationships/image" Target="file:///C:\Users\1V994W2\Documents\Tencent%20Files\574576071\FileRecv\&#25340;&#35013;&#32032;&#26448;\20191224&#24050;&#25286;&#32032;&#26448;%20&#21512;&#24182;&#25552;&#20132;\\21\subject_holdright_253,203,80_0_lively_full_0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158.xml"/><Relationship Id="rId12" Type="http://schemas.openxmlformats.org/officeDocument/2006/relationships/tags" Target="../tags/tag164.xml"/><Relationship Id="rId11" Type="http://schemas.openxmlformats.org/officeDocument/2006/relationships/tags" Target="../tags/tag163.xml"/><Relationship Id="rId10" Type="http://schemas.openxmlformats.org/officeDocument/2006/relationships/tags" Target="../tags/tag162.xml"/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4" Type="http://schemas.openxmlformats.org/officeDocument/2006/relationships/tags" Target="../tags/tag167.xml"/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9" Type="http://schemas.openxmlformats.org/officeDocument/2006/relationships/tags" Target="../tags/tag171.xml"/><Relationship Id="rId8" Type="http://schemas.openxmlformats.org/officeDocument/2006/relationships/tags" Target="../tags/tag17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6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68.xml"/><Relationship Id="rId13" Type="http://schemas.openxmlformats.org/officeDocument/2006/relationships/tags" Target="../tags/tag175.xml"/><Relationship Id="rId12" Type="http://schemas.openxmlformats.org/officeDocument/2006/relationships/tags" Target="../tags/tag174.xml"/><Relationship Id="rId11" Type="http://schemas.openxmlformats.org/officeDocument/2006/relationships/tags" Target="../tags/tag173.xml"/><Relationship Id="rId10" Type="http://schemas.openxmlformats.org/officeDocument/2006/relationships/tags" Target="../tags/tag172.xml"/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9" Type="http://schemas.openxmlformats.org/officeDocument/2006/relationships/tags" Target="../tags/tag179.xml"/><Relationship Id="rId8" Type="http://schemas.openxmlformats.org/officeDocument/2006/relationships/tags" Target="../tags/tag17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7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76.xml"/><Relationship Id="rId12" Type="http://schemas.openxmlformats.org/officeDocument/2006/relationships/tags" Target="../tags/tag182.xml"/><Relationship Id="rId11" Type="http://schemas.openxmlformats.org/officeDocument/2006/relationships/tags" Target="../tags/tag181.xml"/><Relationship Id="rId10" Type="http://schemas.openxmlformats.org/officeDocument/2006/relationships/tags" Target="../tags/tag180.xml"/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9" Type="http://schemas.openxmlformats.org/officeDocument/2006/relationships/tags" Target="../tags/tag186.xml"/><Relationship Id="rId8" Type="http://schemas.openxmlformats.org/officeDocument/2006/relationships/tags" Target="../tags/tag185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84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83.xml"/><Relationship Id="rId11" Type="http://schemas.openxmlformats.org/officeDocument/2006/relationships/tags" Target="../tags/tag188.xml"/><Relationship Id="rId10" Type="http://schemas.openxmlformats.org/officeDocument/2006/relationships/tags" Target="../tags/tag187.xml"/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9" Type="http://schemas.openxmlformats.org/officeDocument/2006/relationships/tags" Target="../tags/tag194.xml"/><Relationship Id="rId8" Type="http://schemas.openxmlformats.org/officeDocument/2006/relationships/tags" Target="../tags/tag193.xml"/><Relationship Id="rId7" Type="http://schemas.openxmlformats.org/officeDocument/2006/relationships/tags" Target="../tags/tag192.xml"/><Relationship Id="rId6" Type="http://schemas.openxmlformats.org/officeDocument/2006/relationships/tags" Target="../tags/tag191.xml"/><Relationship Id="rId5" Type="http://schemas.openxmlformats.org/officeDocument/2006/relationships/tags" Target="../tags/tag190.xml"/><Relationship Id="rId4" Type="http://schemas.openxmlformats.org/officeDocument/2006/relationships/image" Target="file:///C:\Users\1V994W2\PycharmProjects\PPT_Background_Generation/pic_temp/pic_sup.png" TargetMode="External"/><Relationship Id="rId3" Type="http://schemas.openxmlformats.org/officeDocument/2006/relationships/image" Target="../media/image1.png"/><Relationship Id="rId2" Type="http://schemas.openxmlformats.org/officeDocument/2006/relationships/tags" Target="../tags/tag189.xml"/><Relationship Id="rId11" Type="http://schemas.openxmlformats.org/officeDocument/2006/relationships/tags" Target="../tags/tag196.xml"/><Relationship Id="rId10" Type="http://schemas.openxmlformats.org/officeDocument/2006/relationships/tags" Target="../tags/tag195.xml"/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9" Type="http://schemas.openxmlformats.org/officeDocument/2006/relationships/tags" Target="../tags/tag200.xml"/><Relationship Id="rId8" Type="http://schemas.openxmlformats.org/officeDocument/2006/relationships/tags" Target="../tags/tag19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19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197.xml"/><Relationship Id="rId11" Type="http://schemas.openxmlformats.org/officeDocument/2006/relationships/tags" Target="../tags/tag202.xml"/><Relationship Id="rId10" Type="http://schemas.openxmlformats.org/officeDocument/2006/relationships/tags" Target="../tags/tag201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0.xml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9" Type="http://schemas.openxmlformats.org/officeDocument/2006/relationships/tags" Target="../tags/tag206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05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3" Type="http://schemas.openxmlformats.org/officeDocument/2006/relationships/tags" Target="../tags/tag210.xml"/><Relationship Id="rId12" Type="http://schemas.openxmlformats.org/officeDocument/2006/relationships/tags" Target="../tags/tag209.xml"/><Relationship Id="rId11" Type="http://schemas.openxmlformats.org/officeDocument/2006/relationships/tags" Target="../tags/tag208.xml"/><Relationship Id="rId10" Type="http://schemas.openxmlformats.org/officeDocument/2006/relationships/tags" Target="../tags/tag207.xml"/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9" Type="http://schemas.openxmlformats.org/officeDocument/2006/relationships/tags" Target="../tags/tag216.xml"/><Relationship Id="rId8" Type="http://schemas.openxmlformats.org/officeDocument/2006/relationships/tags" Target="../tags/tag215.xml"/><Relationship Id="rId7" Type="http://schemas.openxmlformats.org/officeDocument/2006/relationships/tags" Target="../tags/tag214.xml"/><Relationship Id="rId6" Type="http://schemas.openxmlformats.org/officeDocument/2006/relationships/tags" Target="../tags/tag213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1" Type="http://schemas.openxmlformats.org/officeDocument/2006/relationships/tags" Target="../tags/tag218.xml"/><Relationship Id="rId10" Type="http://schemas.openxmlformats.org/officeDocument/2006/relationships/tags" Target="../tags/tag217.xml"/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9" Type="http://schemas.openxmlformats.org/officeDocument/2006/relationships/tags" Target="../tags/tag222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21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20.xml"/><Relationship Id="rId2" Type="http://schemas.openxmlformats.org/officeDocument/2006/relationships/tags" Target="../tags/tag219.xml"/><Relationship Id="rId14" Type="http://schemas.openxmlformats.org/officeDocument/2006/relationships/tags" Target="../tags/tag227.xml"/><Relationship Id="rId13" Type="http://schemas.openxmlformats.org/officeDocument/2006/relationships/tags" Target="../tags/tag226.xml"/><Relationship Id="rId12" Type="http://schemas.openxmlformats.org/officeDocument/2006/relationships/tags" Target="../tags/tag225.xml"/><Relationship Id="rId11" Type="http://schemas.openxmlformats.org/officeDocument/2006/relationships/tags" Target="../tags/tag224.xml"/><Relationship Id="rId10" Type="http://schemas.openxmlformats.org/officeDocument/2006/relationships/tags" Target="../tags/tag223.xml"/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9" Type="http://schemas.openxmlformats.org/officeDocument/2006/relationships/tags" Target="../tags/tag23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3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4" Type="http://schemas.openxmlformats.org/officeDocument/2006/relationships/tags" Target="../tags/tag236.xml"/><Relationship Id="rId13" Type="http://schemas.openxmlformats.org/officeDocument/2006/relationships/tags" Target="../tags/tag235.xml"/><Relationship Id="rId12" Type="http://schemas.openxmlformats.org/officeDocument/2006/relationships/tags" Target="../tags/tag234.xml"/><Relationship Id="rId11" Type="http://schemas.openxmlformats.org/officeDocument/2006/relationships/tags" Target="../tags/tag233.xml"/><Relationship Id="rId10" Type="http://schemas.openxmlformats.org/officeDocument/2006/relationships/tags" Target="../tags/tag232.xml"/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9" Type="http://schemas.openxmlformats.org/officeDocument/2006/relationships/tags" Target="../tags/tag240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39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2.png"/><Relationship Id="rId3" Type="http://schemas.openxmlformats.org/officeDocument/2006/relationships/tags" Target="../tags/tag238.xml"/><Relationship Id="rId2" Type="http://schemas.openxmlformats.org/officeDocument/2006/relationships/tags" Target="../tags/tag237.xml"/><Relationship Id="rId16" Type="http://schemas.openxmlformats.org/officeDocument/2006/relationships/tags" Target="../tags/tag247.xml"/><Relationship Id="rId15" Type="http://schemas.openxmlformats.org/officeDocument/2006/relationships/tags" Target="../tags/tag246.xml"/><Relationship Id="rId14" Type="http://schemas.openxmlformats.org/officeDocument/2006/relationships/tags" Target="../tags/tag245.xml"/><Relationship Id="rId13" Type="http://schemas.openxmlformats.org/officeDocument/2006/relationships/tags" Target="../tags/tag244.xml"/><Relationship Id="rId12" Type="http://schemas.openxmlformats.org/officeDocument/2006/relationships/tags" Target="../tags/tag243.xml"/><Relationship Id="rId11" Type="http://schemas.openxmlformats.org/officeDocument/2006/relationships/tags" Target="../tags/tag242.xml"/><Relationship Id="rId10" Type="http://schemas.openxmlformats.org/officeDocument/2006/relationships/tags" Target="../tags/tag241.xml"/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8.png"/><Relationship Id="rId6" Type="http://schemas.openxmlformats.org/officeDocument/2006/relationships/tags" Target="../tags/tag250.xml"/><Relationship Id="rId5" Type="http://schemas.openxmlformats.org/officeDocument/2006/relationships/image" Target="file:///C:\Users\1V994W2\PycharmProjects\PPT_Background_Generation/pic_temp/0_pic_quater_right_down.png" TargetMode="External"/><Relationship Id="rId4" Type="http://schemas.openxmlformats.org/officeDocument/2006/relationships/image" Target="../media/image7.png"/><Relationship Id="rId3" Type="http://schemas.openxmlformats.org/officeDocument/2006/relationships/tags" Target="../tags/tag249.xml"/><Relationship Id="rId2" Type="http://schemas.openxmlformats.org/officeDocument/2006/relationships/tags" Target="../tags/tag248.xml"/><Relationship Id="rId13" Type="http://schemas.openxmlformats.org/officeDocument/2006/relationships/tags" Target="../tags/tag255.xml"/><Relationship Id="rId12" Type="http://schemas.openxmlformats.org/officeDocument/2006/relationships/tags" Target="../tags/tag254.xml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3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1_pic_quater_left_down.png" TargetMode="External"/><Relationship Id="rId7" Type="http://schemas.openxmlformats.org/officeDocument/2006/relationships/image" Target="../media/image3.png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image" Target="file:///C:\Users\1V994W2\Documents\Tencent%20Files\574576071\FileRecv\&#25340;&#35013;&#32032;&#26448;\20191224&#24050;&#25286;&#32032;&#26448;%20&#21512;&#24182;&#25552;&#20132;\\21\subject_holdright_253,203,80_0_lively_full_0.png" TargetMode="External"/><Relationship Id="rId3" Type="http://schemas.openxmlformats.org/officeDocument/2006/relationships/image" Target="../media/image6.png"/><Relationship Id="rId2" Type="http://schemas.openxmlformats.org/officeDocument/2006/relationships/tags" Target="../tags/tag24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9" Type="http://schemas.openxmlformats.org/officeDocument/2006/relationships/tags" Target="../tags/tag30.xml"/><Relationship Id="rId8" Type="http://schemas.openxmlformats.org/officeDocument/2006/relationships/tags" Target="../tags/tag2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2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27.xml"/><Relationship Id="rId13" Type="http://schemas.openxmlformats.org/officeDocument/2006/relationships/tags" Target="../tags/tag34.xml"/><Relationship Id="rId12" Type="http://schemas.openxmlformats.org/officeDocument/2006/relationships/tags" Target="../tags/tag33.xml"/><Relationship Id="rId11" Type="http://schemas.openxmlformats.org/officeDocument/2006/relationships/tags" Target="../tags/tag32.xml"/><Relationship Id="rId10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9" Type="http://schemas.openxmlformats.org/officeDocument/2006/relationships/tags" Target="../tags/tag38.xml"/><Relationship Id="rId8" Type="http://schemas.openxmlformats.org/officeDocument/2006/relationships/tags" Target="../tags/tag37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6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2" Type="http://schemas.openxmlformats.org/officeDocument/2006/relationships/tags" Target="../tags/tag41.xml"/><Relationship Id="rId11" Type="http://schemas.openxmlformats.org/officeDocument/2006/relationships/tags" Target="../tags/tag40.xml"/><Relationship Id="rId10" Type="http://schemas.openxmlformats.org/officeDocument/2006/relationships/tags" Target="../tags/tag39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750253" y="4318318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750253" y="4793297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0"/>
            </p:custDataLst>
          </p:nvPr>
        </p:nvSpPr>
        <p:spPr>
          <a:xfrm>
            <a:off x="773748" y="2392364"/>
            <a:ext cx="4825365" cy="97091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773747" y="3567748"/>
            <a:ext cx="482600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-18796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1014412" y="441896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1014412" y="489394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1014412" y="3668395"/>
            <a:ext cx="435229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1006792" y="2291715"/>
            <a:ext cx="4359910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0"/>
            <a:ext cx="10852237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882" y="443230"/>
            <a:ext cx="10852237" cy="44196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79742" y="6349833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16000" y="6349833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49833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750253" y="4318318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750253" y="4793297"/>
            <a:ext cx="1910715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编辑文本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0"/>
            </p:custDataLst>
          </p:nvPr>
        </p:nvSpPr>
        <p:spPr>
          <a:xfrm>
            <a:off x="773748" y="2392364"/>
            <a:ext cx="4825365" cy="97091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5400"/>
              <a:buFont typeface="Arial" panose="020B0604020202020204" pitchFamily="34" charset="0"/>
              <a:buNone/>
              <a:defRPr sz="5400" b="0" spc="6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1"/>
            </p:custDataLst>
          </p:nvPr>
        </p:nvSpPr>
        <p:spPr>
          <a:xfrm>
            <a:off x="773747" y="3567748"/>
            <a:ext cx="482600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32000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60000" y="1397000"/>
            <a:ext cx="2032000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241800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67761"/>
            <a:ext cx="4241800" cy="3473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1397000"/>
            <a:ext cx="2032000" cy="406400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0160000" y="1397000"/>
            <a:ext cx="2032000" cy="406400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8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9"/>
          <p:cNvSpPr/>
          <p:nvPr userDrawn="1">
            <p:custDataLst>
              <p:tags r:id="rId12"/>
            </p:custDataLst>
          </p:nvPr>
        </p:nvSpPr>
        <p:spPr>
          <a:xfrm>
            <a:off x="5292408" y="2750185"/>
            <a:ext cx="454914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ctrTitle" idx="14" hasCustomPrompt="1"/>
            <p:custDataLst>
              <p:tags r:id="rId13"/>
            </p:custDataLst>
          </p:nvPr>
        </p:nvSpPr>
        <p:spPr>
          <a:xfrm>
            <a:off x="5446078" y="2750186"/>
            <a:ext cx="4241800" cy="714375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spc="4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  <p:sp>
        <p:nvSpPr>
          <p:cNvPr id="2" name="副标题 1"/>
          <p:cNvSpPr>
            <a:spLocks noGrp="1"/>
          </p:cNvSpPr>
          <p:nvPr>
            <p:ph type="subTitle" idx="13" hasCustomPrompt="1"/>
            <p:custDataLst>
              <p:tags r:id="rId14"/>
            </p:custDataLst>
          </p:nvPr>
        </p:nvSpPr>
        <p:spPr>
          <a:xfrm>
            <a:off x="5446078" y="3667761"/>
            <a:ext cx="4241800" cy="34734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Pts val="1600"/>
              <a:buFont typeface="Arial" panose="020B0604020202020204" pitchFamily="34" charset="0"/>
              <a:buNone/>
              <a:defRPr sz="16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238877" y="952508"/>
            <a:ext cx="5283242" cy="5388907"/>
          </a:xfrm>
        </p:spPr>
        <p:txBody>
          <a:bodyPr wrap="square"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9"/>
            </p:custDataLst>
          </p:nvPr>
        </p:nvSpPr>
        <p:spPr>
          <a:xfrm>
            <a:off x="669930" y="952508"/>
            <a:ext cx="5283242" cy="381003"/>
          </a:xfrm>
        </p:spPr>
        <p:txBody>
          <a:bodyPr wrap="square" lIns="90170" tIns="46990" rIns="90170" bIns="46990" anchor="ctr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10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11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12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304800" y="1234440"/>
            <a:ext cx="4389120" cy="438912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1"/>
            </p:custDataLst>
          </p:nvPr>
        </p:nvSpPr>
        <p:spPr>
          <a:xfrm>
            <a:off x="669930" y="952508"/>
            <a:ext cx="10852237" cy="5388907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dk1">
                    <a:tint val="75000"/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6" hasCustomPrompt="1"/>
            <p:custDataLst>
              <p:tags r:id="rId8"/>
            </p:custDataLst>
          </p:nvPr>
        </p:nvSpPr>
        <p:spPr>
          <a:xfrm>
            <a:off x="1014412" y="441896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sz="quarter" idx="15" hasCustomPrompt="1"/>
            <p:custDataLst>
              <p:tags r:id="rId9"/>
            </p:custDataLst>
          </p:nvPr>
        </p:nvSpPr>
        <p:spPr>
          <a:xfrm>
            <a:off x="1014412" y="4893945"/>
            <a:ext cx="2011680" cy="408940"/>
          </a:xfrm>
          <a:prstGeom prst="rect">
            <a:avLst/>
          </a:prstGeo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Tx/>
              <a:buSzPts val="1600"/>
              <a:buFont typeface="Arial" panose="020B0604020202020204" pitchFamily="34" charset="0"/>
              <a:buNone/>
              <a:defRPr sz="1600" b="0" spc="15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100000"/>
                </a:schemeClr>
              </a:buClr>
              <a:buSzPts val="16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4" hasCustomPrompt="1"/>
            <p:custDataLst>
              <p:tags r:id="rId10"/>
            </p:custDataLst>
          </p:nvPr>
        </p:nvSpPr>
        <p:spPr>
          <a:xfrm>
            <a:off x="1014412" y="3668395"/>
            <a:ext cx="4352290" cy="370205"/>
          </a:xfrm>
        </p:spPr>
        <p:txBody>
          <a:bodyPr vert="horz" wrap="square" lIns="0" tIns="0" rIns="0" bIns="0" anchor="t" anchorCtr="0">
            <a:normAutofit/>
          </a:bodyPr>
          <a:lstStyle>
            <a:lvl1pPr marL="0" marR="0" indent="0" algn="l" rtl="0" eaLnBrk="1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None/>
              <a:defRPr sz="2000" b="0" spc="2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marL="22860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Clr>
                <a:schemeClr val="tx1">
                  <a:lumMod val="65000"/>
                  <a:lumOff val="35000"/>
                </a:schemeClr>
              </a:buClr>
              <a:buSzPts val="2000"/>
              <a:buFont typeface="Arial" panose="020B0604020202020204" pitchFamily="34" charset="0"/>
              <a:buNone/>
            </a:pPr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11"/>
            </p:custDataLst>
          </p:nvPr>
        </p:nvSpPr>
        <p:spPr>
          <a:xfrm>
            <a:off x="1006792" y="2291715"/>
            <a:ext cx="4359910" cy="1172210"/>
          </a:xfrm>
        </p:spPr>
        <p:txBody>
          <a:bodyPr vert="horz" wrap="square" lIns="0" tIns="0" rIns="0" bIns="0" anchor="ctr" anchorCtr="0"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Pts val="6600"/>
              <a:buFont typeface="Arial" panose="020B0604020202020204" pitchFamily="34" charset="0"/>
              <a:buNone/>
              <a:defRPr sz="6600" b="0" spc="700">
                <a:solidFill>
                  <a:schemeClr val="tx1"/>
                </a:solidFill>
                <a:latin typeface="Arial" panose="020B0604020202020204" pitchFamily="34" charset="0"/>
                <a:ea typeface="汉仪旗黑-85S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281600" y="1249200"/>
            <a:ext cx="9626400" cy="723600"/>
          </a:xfrm>
        </p:spPr>
        <p:txBody>
          <a:bodyPr wrap="square" anchor="ctr">
            <a:normAutofit/>
          </a:bodyPr>
          <a:lstStyle>
            <a:lvl1pPr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0"/>
            </p:custDataLst>
          </p:nvPr>
        </p:nvSpPr>
        <p:spPr>
          <a:xfrm>
            <a:off x="1281113" y="2163600"/>
            <a:ext cx="9626600" cy="3445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6"/>
            </p:custDataLst>
          </p:nvPr>
        </p:nvSpPr>
        <p:spPr>
          <a:xfrm>
            <a:off x="583200" y="770400"/>
            <a:ext cx="3960000" cy="882000"/>
          </a:xfrm>
        </p:spPr>
        <p:txBody>
          <a:bodyPr wrap="square" anchor="ctr" anchorCtr="0">
            <a:normAutofit/>
          </a:bodyPr>
          <a:lstStyle>
            <a:lvl1pPr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0"/>
            </p:custDataLst>
          </p:nvPr>
        </p:nvSpPr>
        <p:spPr>
          <a:xfrm>
            <a:off x="586800" y="1764000"/>
            <a:ext cx="3956400" cy="4093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1"/>
            </p:custDataLst>
          </p:nvPr>
        </p:nvSpPr>
        <p:spPr>
          <a:xfrm>
            <a:off x="5101200" y="769938"/>
            <a:ext cx="6480000" cy="5087937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12000" y="781200"/>
            <a:ext cx="10976400" cy="626400"/>
          </a:xfrm>
        </p:spPr>
        <p:txBody>
          <a:bodyPr wrap="square" anchor="ctr">
            <a:normAutofit/>
          </a:bodyPr>
          <a:lstStyle>
            <a:lvl1pPr algn="ctr">
              <a:defRPr sz="36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612000" y="1659600"/>
            <a:ext cx="10975975" cy="828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12775" y="2808000"/>
            <a:ext cx="10965600" cy="34308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2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604800" y="669600"/>
            <a:ext cx="10976400" cy="565200"/>
          </a:xfrm>
        </p:spPr>
        <p:txBody>
          <a:bodyPr wrap="square" anchor="ctr" anchorCtr="0">
            <a:normAutofit/>
          </a:bodyPr>
          <a:lstStyle>
            <a:lvl1pPr algn="ctr">
              <a:defRPr sz="3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604837" y="1681200"/>
            <a:ext cx="10990800" cy="321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14"/>
            </p:custDataLst>
          </p:nvPr>
        </p:nvSpPr>
        <p:spPr>
          <a:xfrm>
            <a:off x="594000" y="5180400"/>
            <a:ext cx="11001600" cy="10116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12" name="图片 11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>
          <a:xfrm>
            <a:off x="579600" y="237600"/>
            <a:ext cx="11037600" cy="441964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13"/>
            </p:custDataLst>
          </p:nvPr>
        </p:nvSpPr>
        <p:spPr>
          <a:xfrm>
            <a:off x="579600" y="1663200"/>
            <a:ext cx="53424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4"/>
            </p:custDataLst>
          </p:nvPr>
        </p:nvSpPr>
        <p:spPr>
          <a:xfrm>
            <a:off x="6242400" y="1663200"/>
            <a:ext cx="5367600" cy="28944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5"/>
            </p:custDataLst>
          </p:nvPr>
        </p:nvSpPr>
        <p:spPr>
          <a:xfrm>
            <a:off x="572400" y="4816800"/>
            <a:ext cx="53424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6"/>
            </p:custDataLst>
          </p:nvPr>
        </p:nvSpPr>
        <p:spPr>
          <a:xfrm>
            <a:off x="6253200" y="4813200"/>
            <a:ext cx="5367600" cy="781200"/>
          </a:xfrm>
        </p:spPr>
        <p:txBody>
          <a:bodyPr wrap="square">
            <a:normAutofit/>
          </a:bodyPr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9" name="图片 8"/>
          <p:cNvPicPr/>
          <p:nvPr userDrawn="1">
            <p:custDataLst>
              <p:tags r:id="rId3"/>
            </p:custDataLst>
          </p:nvPr>
        </p:nvPicPr>
        <p:blipFill>
          <a:blip r:embed="rId4" r:link="rId5" cstate="email"/>
          <a:stretch>
            <a:fillRect/>
          </a:stretch>
        </p:blipFill>
        <p:spPr>
          <a:xfrm>
            <a:off x="10571797" y="5237797"/>
            <a:ext cx="1620202" cy="1620202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0" y="5237797"/>
            <a:ext cx="1620202" cy="1620202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9"/>
            </p:custDataLst>
          </p:nvPr>
        </p:nvSpPr>
        <p:spPr>
          <a:xfrm>
            <a:off x="1522800" y="1339200"/>
            <a:ext cx="9144000" cy="2386800"/>
          </a:xfrm>
        </p:spPr>
        <p:txBody>
          <a:bodyPr wrap="square" anchor="b">
            <a:normAutofit/>
          </a:bodyPr>
          <a:lstStyle>
            <a:lvl1pPr algn="ctr">
              <a:defRPr sz="60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/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13"/>
            </p:custDataLst>
          </p:nvPr>
        </p:nvSpPr>
        <p:spPr>
          <a:xfrm>
            <a:off x="1522413" y="3862800"/>
            <a:ext cx="9144000" cy="1656000"/>
          </a:xfrm>
        </p:spPr>
        <p:txBody>
          <a:bodyPr wrap="square">
            <a:normAutofit/>
          </a:bodyPr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304800" y="1234440"/>
            <a:ext cx="4389120" cy="4389120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5"/>
            </p:custDataLst>
          </p:nvPr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pic>
        <p:nvPicPr>
          <p:cNvPr id="6" name="图片 5"/>
          <p:cNvPicPr/>
          <p:nvPr userDrawn="1">
            <p:custDataLst>
              <p:tags r:id="rId6"/>
            </p:custDataLst>
          </p:nvPr>
        </p:nvPicPr>
        <p:blipFill>
          <a:blip r:embed="rId7" r:link="rId8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9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10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wrap="square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11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12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13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8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wrap="square" lIns="90170" tIns="46990" rIns="90170" bIns="4699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9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wrap="square">
            <a:normAutofit/>
          </a:bodyPr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0"/>
            </p:custDataLst>
          </p:nvPr>
        </p:nvSpPr>
        <p:spPr>
          <a:xfrm>
            <a:off x="879742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1"/>
            </p:custDataLst>
          </p:nvPr>
        </p:nvSpPr>
        <p:spPr>
          <a:xfrm>
            <a:off x="4116000" y="6349833"/>
            <a:ext cx="396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2"/>
            </p:custDataLst>
          </p:nvPr>
        </p:nvSpPr>
        <p:spPr>
          <a:xfrm>
            <a:off x="8610600" y="6349833"/>
            <a:ext cx="2700000" cy="316800"/>
          </a:xfrm>
        </p:spPr>
        <p:txBody>
          <a:bodyPr wrap="square">
            <a:normAutofit/>
          </a:bodyPr>
          <a:lstStyle>
            <a:lvl1pPr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9" Type="http://schemas.openxmlformats.org/officeDocument/2006/relationships/theme" Target="../theme/theme1.xml"/><Relationship Id="rId28" Type="http://schemas.openxmlformats.org/officeDocument/2006/relationships/tags" Target="../tags/tag115.xml"/><Relationship Id="rId27" Type="http://schemas.openxmlformats.org/officeDocument/2006/relationships/slideLayout" Target="../slideLayouts/slideLayout27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0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6.xml"/><Relationship Id="rId8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3.xml"/><Relationship Id="rId5" Type="http://schemas.openxmlformats.org/officeDocument/2006/relationships/slideLayout" Target="../slideLayouts/slideLayout32.xml"/><Relationship Id="rId4" Type="http://schemas.openxmlformats.org/officeDocument/2006/relationships/slideLayout" Target="../slideLayouts/slideLayout31.xml"/><Relationship Id="rId3" Type="http://schemas.openxmlformats.org/officeDocument/2006/relationships/slideLayout" Target="../slideLayouts/slideLayout30.xml"/><Relationship Id="rId25" Type="http://schemas.openxmlformats.org/officeDocument/2006/relationships/theme" Target="../theme/theme2.xml"/><Relationship Id="rId24" Type="http://schemas.openxmlformats.org/officeDocument/2006/relationships/tags" Target="../tags/tag261.xml"/><Relationship Id="rId23" Type="http://schemas.openxmlformats.org/officeDocument/2006/relationships/tags" Target="../tags/tag260.xml"/><Relationship Id="rId22" Type="http://schemas.openxmlformats.org/officeDocument/2006/relationships/tags" Target="../tags/tag259.xml"/><Relationship Id="rId21" Type="http://schemas.openxmlformats.org/officeDocument/2006/relationships/tags" Target="../tags/tag258.xml"/><Relationship Id="rId20" Type="http://schemas.openxmlformats.org/officeDocument/2006/relationships/tags" Target="../tags/tag257.xml"/><Relationship Id="rId2" Type="http://schemas.openxmlformats.org/officeDocument/2006/relationships/slideLayout" Target="../slideLayouts/slideLayout29.xml"/><Relationship Id="rId19" Type="http://schemas.openxmlformats.org/officeDocument/2006/relationships/tags" Target="../tags/tag256.xml"/><Relationship Id="rId18" Type="http://schemas.openxmlformats.org/officeDocument/2006/relationships/slideLayout" Target="../slideLayouts/slideLayout45.xml"/><Relationship Id="rId17" Type="http://schemas.openxmlformats.org/officeDocument/2006/relationships/slideLayout" Target="../slideLayouts/slideLayout44.xml"/><Relationship Id="rId16" Type="http://schemas.openxmlformats.org/officeDocument/2006/relationships/slideLayout" Target="../slideLayouts/slideLayout43.xml"/><Relationship Id="rId15" Type="http://schemas.openxmlformats.org/officeDocument/2006/relationships/slideLayout" Target="../slideLayouts/slideLayout42.xml"/><Relationship Id="rId14" Type="http://schemas.openxmlformats.org/officeDocument/2006/relationships/slideLayout" Target="../slideLayouts/slideLayout41.xml"/><Relationship Id="rId13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37.xml"/><Relationship Id="rId1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KSO_TEMPLATE" hidden="1"/>
          <p:cNvSpPr/>
          <p:nvPr userDrawn="1">
            <p:custDataLst>
              <p:tags r:id="rId2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</p:sldLayoutIdLst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wrap="square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wrap="square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  <p:sldLayoutId id="2147483690" r:id="rId14"/>
    <p:sldLayoutId id="2147483691" r:id="rId15"/>
    <p:sldLayoutId id="2147483692" r:id="rId16"/>
    <p:sldLayoutId id="2147483693" r:id="rId17"/>
    <p:sldLayoutId id="2147483694" r:id="rId18"/>
  </p:sldLayoutIdLst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268.xml"/><Relationship Id="rId6" Type="http://schemas.openxmlformats.org/officeDocument/2006/relationships/tags" Target="../tags/tag267.xml"/><Relationship Id="rId5" Type="http://schemas.openxmlformats.org/officeDocument/2006/relationships/tags" Target="../tags/tag266.xml"/><Relationship Id="rId4" Type="http://schemas.openxmlformats.org/officeDocument/2006/relationships/tags" Target="../tags/tag265.xml"/><Relationship Id="rId3" Type="http://schemas.openxmlformats.org/officeDocument/2006/relationships/tags" Target="../tags/tag264.xml"/><Relationship Id="rId2" Type="http://schemas.openxmlformats.org/officeDocument/2006/relationships/tags" Target="../tags/tag263.xml"/><Relationship Id="rId1" Type="http://schemas.openxmlformats.org/officeDocument/2006/relationships/tags" Target="../tags/tag262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48.xml"/><Relationship Id="rId8" Type="http://schemas.openxmlformats.org/officeDocument/2006/relationships/tags" Target="../tags/tag347.xml"/><Relationship Id="rId7" Type="http://schemas.openxmlformats.org/officeDocument/2006/relationships/tags" Target="../tags/tag346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45.xml"/><Relationship Id="rId38" Type="http://schemas.openxmlformats.org/officeDocument/2006/relationships/slideLayout" Target="../slideLayouts/slideLayout34.xml"/><Relationship Id="rId37" Type="http://schemas.openxmlformats.org/officeDocument/2006/relationships/tags" Target="../tags/tag376.xml"/><Relationship Id="rId36" Type="http://schemas.openxmlformats.org/officeDocument/2006/relationships/tags" Target="../tags/tag375.xml"/><Relationship Id="rId35" Type="http://schemas.openxmlformats.org/officeDocument/2006/relationships/tags" Target="../tags/tag374.xml"/><Relationship Id="rId34" Type="http://schemas.openxmlformats.org/officeDocument/2006/relationships/tags" Target="../tags/tag373.xml"/><Relationship Id="rId33" Type="http://schemas.openxmlformats.org/officeDocument/2006/relationships/tags" Target="../tags/tag372.xml"/><Relationship Id="rId32" Type="http://schemas.openxmlformats.org/officeDocument/2006/relationships/tags" Target="../tags/tag371.xml"/><Relationship Id="rId31" Type="http://schemas.openxmlformats.org/officeDocument/2006/relationships/tags" Target="../tags/tag370.xml"/><Relationship Id="rId30" Type="http://schemas.openxmlformats.org/officeDocument/2006/relationships/tags" Target="../tags/tag369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368.xml"/><Relationship Id="rId28" Type="http://schemas.openxmlformats.org/officeDocument/2006/relationships/tags" Target="../tags/tag367.xml"/><Relationship Id="rId27" Type="http://schemas.openxmlformats.org/officeDocument/2006/relationships/tags" Target="../tags/tag366.xml"/><Relationship Id="rId26" Type="http://schemas.openxmlformats.org/officeDocument/2006/relationships/tags" Target="../tags/tag365.xml"/><Relationship Id="rId25" Type="http://schemas.openxmlformats.org/officeDocument/2006/relationships/tags" Target="../tags/tag364.xml"/><Relationship Id="rId24" Type="http://schemas.openxmlformats.org/officeDocument/2006/relationships/tags" Target="../tags/tag363.xml"/><Relationship Id="rId23" Type="http://schemas.openxmlformats.org/officeDocument/2006/relationships/tags" Target="../tags/tag362.xml"/><Relationship Id="rId22" Type="http://schemas.openxmlformats.org/officeDocument/2006/relationships/tags" Target="../tags/tag361.xml"/><Relationship Id="rId21" Type="http://schemas.openxmlformats.org/officeDocument/2006/relationships/tags" Target="../tags/tag360.xml"/><Relationship Id="rId20" Type="http://schemas.openxmlformats.org/officeDocument/2006/relationships/tags" Target="../tags/tag359.xml"/><Relationship Id="rId2" Type="http://schemas.openxmlformats.org/officeDocument/2006/relationships/image" Target="../media/image2.png"/><Relationship Id="rId19" Type="http://schemas.openxmlformats.org/officeDocument/2006/relationships/tags" Target="../tags/tag358.xml"/><Relationship Id="rId18" Type="http://schemas.openxmlformats.org/officeDocument/2006/relationships/tags" Target="../tags/tag357.xml"/><Relationship Id="rId17" Type="http://schemas.openxmlformats.org/officeDocument/2006/relationships/tags" Target="../tags/tag356.xml"/><Relationship Id="rId16" Type="http://schemas.openxmlformats.org/officeDocument/2006/relationships/tags" Target="../tags/tag355.xml"/><Relationship Id="rId15" Type="http://schemas.openxmlformats.org/officeDocument/2006/relationships/tags" Target="../tags/tag354.xml"/><Relationship Id="rId14" Type="http://schemas.openxmlformats.org/officeDocument/2006/relationships/tags" Target="../tags/tag353.xml"/><Relationship Id="rId13" Type="http://schemas.openxmlformats.org/officeDocument/2006/relationships/tags" Target="../tags/tag352.xml"/><Relationship Id="rId12" Type="http://schemas.openxmlformats.org/officeDocument/2006/relationships/tags" Target="../tags/tag351.xml"/><Relationship Id="rId11" Type="http://schemas.openxmlformats.org/officeDocument/2006/relationships/tags" Target="../tags/tag350.xml"/><Relationship Id="rId10" Type="http://schemas.openxmlformats.org/officeDocument/2006/relationships/tags" Target="../tags/tag349.xml"/><Relationship Id="rId1" Type="http://schemas.openxmlformats.org/officeDocument/2006/relationships/tags" Target="../tags/tag344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79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78.xml"/><Relationship Id="rId17" Type="http://schemas.openxmlformats.org/officeDocument/2006/relationships/slideLayout" Target="../slideLayouts/slideLayout34.xml"/><Relationship Id="rId16" Type="http://schemas.openxmlformats.org/officeDocument/2006/relationships/tags" Target="../tags/tag388.xml"/><Relationship Id="rId15" Type="http://schemas.openxmlformats.org/officeDocument/2006/relationships/tags" Target="../tags/tag387.xml"/><Relationship Id="rId14" Type="http://schemas.openxmlformats.org/officeDocument/2006/relationships/tags" Target="../tags/tag386.xml"/><Relationship Id="rId13" Type="http://schemas.openxmlformats.org/officeDocument/2006/relationships/tags" Target="../tags/tag385.xml"/><Relationship Id="rId12" Type="http://schemas.openxmlformats.org/officeDocument/2006/relationships/tags" Target="../tags/tag384.xml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tags" Target="../tags/tag37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98.xml"/><Relationship Id="rId8" Type="http://schemas.openxmlformats.org/officeDocument/2006/relationships/tags" Target="../tags/tag397.xml"/><Relationship Id="rId7" Type="http://schemas.openxmlformats.org/officeDocument/2006/relationships/tags" Target="../tags/tag396.xml"/><Relationship Id="rId6" Type="http://schemas.openxmlformats.org/officeDocument/2006/relationships/tags" Target="../tags/tag395.xml"/><Relationship Id="rId5" Type="http://schemas.openxmlformats.org/officeDocument/2006/relationships/tags" Target="../tags/tag394.xml"/><Relationship Id="rId4" Type="http://schemas.openxmlformats.org/officeDocument/2006/relationships/tags" Target="../tags/tag393.xml"/><Relationship Id="rId3" Type="http://schemas.openxmlformats.org/officeDocument/2006/relationships/tags" Target="../tags/tag392.xml"/><Relationship Id="rId2" Type="http://schemas.openxmlformats.org/officeDocument/2006/relationships/tags" Target="../tags/tag391.xml"/><Relationship Id="rId14" Type="http://schemas.openxmlformats.org/officeDocument/2006/relationships/slideLayout" Target="../slideLayouts/slideLayout4.xml"/><Relationship Id="rId13" Type="http://schemas.openxmlformats.org/officeDocument/2006/relationships/tags" Target="../tags/tag402.xml"/><Relationship Id="rId12" Type="http://schemas.openxmlformats.org/officeDocument/2006/relationships/tags" Target="../tags/tag401.xml"/><Relationship Id="rId11" Type="http://schemas.openxmlformats.org/officeDocument/2006/relationships/tags" Target="../tags/tag400.xml"/><Relationship Id="rId10" Type="http://schemas.openxmlformats.org/officeDocument/2006/relationships/tags" Target="../tags/tag399.xml"/><Relationship Id="rId1" Type="http://schemas.openxmlformats.org/officeDocument/2006/relationships/tags" Target="../tags/tag39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407.xml"/><Relationship Id="rId8" Type="http://schemas.openxmlformats.org/officeDocument/2006/relationships/tags" Target="../tags/tag40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0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6" Type="http://schemas.openxmlformats.org/officeDocument/2006/relationships/slideLayout" Target="../slideLayouts/slideLayout34.xml"/><Relationship Id="rId25" Type="http://schemas.openxmlformats.org/officeDocument/2006/relationships/tags" Target="../tags/tag423.xml"/><Relationship Id="rId24" Type="http://schemas.openxmlformats.org/officeDocument/2006/relationships/tags" Target="../tags/tag422.xml"/><Relationship Id="rId23" Type="http://schemas.openxmlformats.org/officeDocument/2006/relationships/tags" Target="../tags/tag421.xml"/><Relationship Id="rId22" Type="http://schemas.openxmlformats.org/officeDocument/2006/relationships/tags" Target="../tags/tag420.xml"/><Relationship Id="rId21" Type="http://schemas.openxmlformats.org/officeDocument/2006/relationships/tags" Target="../tags/tag419.xml"/><Relationship Id="rId20" Type="http://schemas.openxmlformats.org/officeDocument/2006/relationships/tags" Target="../tags/tag418.xml"/><Relationship Id="rId2" Type="http://schemas.openxmlformats.org/officeDocument/2006/relationships/tags" Target="../tags/tag404.xml"/><Relationship Id="rId19" Type="http://schemas.openxmlformats.org/officeDocument/2006/relationships/tags" Target="../tags/tag417.xml"/><Relationship Id="rId18" Type="http://schemas.openxmlformats.org/officeDocument/2006/relationships/tags" Target="../tags/tag416.xml"/><Relationship Id="rId17" Type="http://schemas.openxmlformats.org/officeDocument/2006/relationships/tags" Target="../tags/tag415.xml"/><Relationship Id="rId16" Type="http://schemas.openxmlformats.org/officeDocument/2006/relationships/tags" Target="../tags/tag414.xml"/><Relationship Id="rId15" Type="http://schemas.openxmlformats.org/officeDocument/2006/relationships/tags" Target="../tags/tag413.xml"/><Relationship Id="rId14" Type="http://schemas.openxmlformats.org/officeDocument/2006/relationships/tags" Target="../tags/tag412.xml"/><Relationship Id="rId13" Type="http://schemas.openxmlformats.org/officeDocument/2006/relationships/tags" Target="../tags/tag411.xml"/><Relationship Id="rId12" Type="http://schemas.openxmlformats.org/officeDocument/2006/relationships/tags" Target="../tags/tag410.xml"/><Relationship Id="rId11" Type="http://schemas.openxmlformats.org/officeDocument/2006/relationships/tags" Target="../tags/tag409.xml"/><Relationship Id="rId10" Type="http://schemas.openxmlformats.org/officeDocument/2006/relationships/tags" Target="../tags/tag408.xml"/><Relationship Id="rId1" Type="http://schemas.openxmlformats.org/officeDocument/2006/relationships/tags" Target="../tags/tag40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428.xml"/><Relationship Id="rId8" Type="http://schemas.openxmlformats.org/officeDocument/2006/relationships/image" Target="../media/image13.png"/><Relationship Id="rId7" Type="http://schemas.openxmlformats.org/officeDocument/2006/relationships/tags" Target="../tags/tag427.xml"/><Relationship Id="rId6" Type="http://schemas.openxmlformats.org/officeDocument/2006/relationships/image" Target="../media/image12.png"/><Relationship Id="rId5" Type="http://schemas.openxmlformats.org/officeDocument/2006/relationships/tags" Target="../tags/tag426.xml"/><Relationship Id="rId4" Type="http://schemas.openxmlformats.org/officeDocument/2006/relationships/image" Target="../media/image11.png"/><Relationship Id="rId3" Type="http://schemas.openxmlformats.org/officeDocument/2006/relationships/tags" Target="../tags/tag425.xml"/><Relationship Id="rId2" Type="http://schemas.openxmlformats.org/officeDocument/2006/relationships/image" Target="../media/image10.png"/><Relationship Id="rId18" Type="http://schemas.openxmlformats.org/officeDocument/2006/relationships/slideLayout" Target="../slideLayouts/slideLayout7.xml"/><Relationship Id="rId17" Type="http://schemas.openxmlformats.org/officeDocument/2006/relationships/tags" Target="../tags/tag435.xml"/><Relationship Id="rId16" Type="http://schemas.openxmlformats.org/officeDocument/2006/relationships/tags" Target="../tags/tag434.xml"/><Relationship Id="rId15" Type="http://schemas.openxmlformats.org/officeDocument/2006/relationships/tags" Target="../tags/tag433.xml"/><Relationship Id="rId14" Type="http://schemas.openxmlformats.org/officeDocument/2006/relationships/tags" Target="../tags/tag432.xml"/><Relationship Id="rId13" Type="http://schemas.openxmlformats.org/officeDocument/2006/relationships/tags" Target="../tags/tag431.xml"/><Relationship Id="rId12" Type="http://schemas.openxmlformats.org/officeDocument/2006/relationships/tags" Target="../tags/tag430.xml"/><Relationship Id="rId11" Type="http://schemas.openxmlformats.org/officeDocument/2006/relationships/tags" Target="../tags/tag429.xml"/><Relationship Id="rId10" Type="http://schemas.openxmlformats.org/officeDocument/2006/relationships/image" Target="../media/image14.png"/><Relationship Id="rId1" Type="http://schemas.openxmlformats.org/officeDocument/2006/relationships/tags" Target="../tags/tag424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40.xml"/><Relationship Id="rId8" Type="http://schemas.openxmlformats.org/officeDocument/2006/relationships/tags" Target="../tags/tag439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438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437.xml"/><Relationship Id="rId17" Type="http://schemas.openxmlformats.org/officeDocument/2006/relationships/slideLayout" Target="../slideLayouts/slideLayout34.xml"/><Relationship Id="rId16" Type="http://schemas.openxmlformats.org/officeDocument/2006/relationships/tags" Target="../tags/tag447.xml"/><Relationship Id="rId15" Type="http://schemas.openxmlformats.org/officeDocument/2006/relationships/tags" Target="../tags/tag446.xml"/><Relationship Id="rId14" Type="http://schemas.openxmlformats.org/officeDocument/2006/relationships/tags" Target="../tags/tag445.xml"/><Relationship Id="rId13" Type="http://schemas.openxmlformats.org/officeDocument/2006/relationships/tags" Target="../tags/tag444.xml"/><Relationship Id="rId12" Type="http://schemas.openxmlformats.org/officeDocument/2006/relationships/tags" Target="../tags/tag443.xml"/><Relationship Id="rId11" Type="http://schemas.openxmlformats.org/officeDocument/2006/relationships/tags" Target="../tags/tag442.xml"/><Relationship Id="rId10" Type="http://schemas.openxmlformats.org/officeDocument/2006/relationships/tags" Target="../tags/tag441.xml"/><Relationship Id="rId1" Type="http://schemas.openxmlformats.org/officeDocument/2006/relationships/tags" Target="../tags/tag436.xml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30.xml"/><Relationship Id="rId5" Type="http://schemas.openxmlformats.org/officeDocument/2006/relationships/tags" Target="../tags/tag452.xml"/><Relationship Id="rId4" Type="http://schemas.openxmlformats.org/officeDocument/2006/relationships/tags" Target="../tags/tag451.xml"/><Relationship Id="rId3" Type="http://schemas.openxmlformats.org/officeDocument/2006/relationships/tags" Target="../tags/tag450.xml"/><Relationship Id="rId2" Type="http://schemas.openxmlformats.org/officeDocument/2006/relationships/tags" Target="../tags/tag449.xml"/><Relationship Id="rId1" Type="http://schemas.openxmlformats.org/officeDocument/2006/relationships/tags" Target="../tags/tag448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59.xml"/><Relationship Id="rId8" Type="http://schemas.openxmlformats.org/officeDocument/2006/relationships/tags" Target="../tags/tag458.xml"/><Relationship Id="rId7" Type="http://schemas.openxmlformats.org/officeDocument/2006/relationships/tags" Target="../tags/tag457.xml"/><Relationship Id="rId6" Type="http://schemas.openxmlformats.org/officeDocument/2006/relationships/tags" Target="../tags/tag456.xml"/><Relationship Id="rId5" Type="http://schemas.openxmlformats.org/officeDocument/2006/relationships/tags" Target="../tags/tag455.xml"/><Relationship Id="rId4" Type="http://schemas.openxmlformats.org/officeDocument/2006/relationships/image" Target="../media/image16.png"/><Relationship Id="rId3" Type="http://schemas.openxmlformats.org/officeDocument/2006/relationships/tags" Target="../tags/tag454.xml"/><Relationship Id="rId2" Type="http://schemas.openxmlformats.org/officeDocument/2006/relationships/image" Target="../media/image15.png"/><Relationship Id="rId19" Type="http://schemas.openxmlformats.org/officeDocument/2006/relationships/slideLayout" Target="../slideLayouts/slideLayout7.xml"/><Relationship Id="rId18" Type="http://schemas.openxmlformats.org/officeDocument/2006/relationships/tags" Target="../tags/tag468.xml"/><Relationship Id="rId17" Type="http://schemas.openxmlformats.org/officeDocument/2006/relationships/tags" Target="../tags/tag467.xml"/><Relationship Id="rId16" Type="http://schemas.openxmlformats.org/officeDocument/2006/relationships/tags" Target="../tags/tag466.xml"/><Relationship Id="rId15" Type="http://schemas.openxmlformats.org/officeDocument/2006/relationships/tags" Target="../tags/tag465.xml"/><Relationship Id="rId14" Type="http://schemas.openxmlformats.org/officeDocument/2006/relationships/tags" Target="../tags/tag464.xml"/><Relationship Id="rId13" Type="http://schemas.openxmlformats.org/officeDocument/2006/relationships/tags" Target="../tags/tag463.xml"/><Relationship Id="rId12" Type="http://schemas.openxmlformats.org/officeDocument/2006/relationships/tags" Target="../tags/tag462.xml"/><Relationship Id="rId11" Type="http://schemas.openxmlformats.org/officeDocument/2006/relationships/tags" Target="../tags/tag461.xml"/><Relationship Id="rId10" Type="http://schemas.openxmlformats.org/officeDocument/2006/relationships/tags" Target="../tags/tag460.xml"/><Relationship Id="rId1" Type="http://schemas.openxmlformats.org/officeDocument/2006/relationships/tags" Target="../tags/tag453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4.xml"/><Relationship Id="rId5" Type="http://schemas.openxmlformats.org/officeDocument/2006/relationships/tags" Target="../tags/tag473.xml"/><Relationship Id="rId4" Type="http://schemas.openxmlformats.org/officeDocument/2006/relationships/tags" Target="../tags/tag472.xml"/><Relationship Id="rId3" Type="http://schemas.openxmlformats.org/officeDocument/2006/relationships/tags" Target="../tags/tag471.xml"/><Relationship Id="rId2" Type="http://schemas.openxmlformats.org/officeDocument/2006/relationships/tags" Target="../tags/tag470.xml"/><Relationship Id="rId1" Type="http://schemas.openxmlformats.org/officeDocument/2006/relationships/tags" Target="../tags/tag46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269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78.xml"/><Relationship Id="rId8" Type="http://schemas.openxmlformats.org/officeDocument/2006/relationships/tags" Target="../tags/tag477.xml"/><Relationship Id="rId7" Type="http://schemas.openxmlformats.org/officeDocument/2006/relationships/tags" Target="../tags/tag476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475.xml"/><Relationship Id="rId30" Type="http://schemas.openxmlformats.org/officeDocument/2006/relationships/slideLayout" Target="../slideLayouts/slideLayout34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498.xml"/><Relationship Id="rId28" Type="http://schemas.openxmlformats.org/officeDocument/2006/relationships/tags" Target="../tags/tag497.xml"/><Relationship Id="rId27" Type="http://schemas.openxmlformats.org/officeDocument/2006/relationships/tags" Target="../tags/tag496.xml"/><Relationship Id="rId26" Type="http://schemas.openxmlformats.org/officeDocument/2006/relationships/tags" Target="../tags/tag495.xml"/><Relationship Id="rId25" Type="http://schemas.openxmlformats.org/officeDocument/2006/relationships/tags" Target="../tags/tag494.xml"/><Relationship Id="rId24" Type="http://schemas.openxmlformats.org/officeDocument/2006/relationships/tags" Target="../tags/tag493.xml"/><Relationship Id="rId23" Type="http://schemas.openxmlformats.org/officeDocument/2006/relationships/tags" Target="../tags/tag492.xml"/><Relationship Id="rId22" Type="http://schemas.openxmlformats.org/officeDocument/2006/relationships/tags" Target="../tags/tag491.xml"/><Relationship Id="rId21" Type="http://schemas.openxmlformats.org/officeDocument/2006/relationships/tags" Target="../tags/tag490.xml"/><Relationship Id="rId20" Type="http://schemas.openxmlformats.org/officeDocument/2006/relationships/tags" Target="../tags/tag489.xml"/><Relationship Id="rId2" Type="http://schemas.openxmlformats.org/officeDocument/2006/relationships/image" Target="../media/image2.png"/><Relationship Id="rId19" Type="http://schemas.openxmlformats.org/officeDocument/2006/relationships/tags" Target="../tags/tag488.xml"/><Relationship Id="rId18" Type="http://schemas.openxmlformats.org/officeDocument/2006/relationships/tags" Target="../tags/tag487.xml"/><Relationship Id="rId17" Type="http://schemas.openxmlformats.org/officeDocument/2006/relationships/tags" Target="../tags/tag486.xml"/><Relationship Id="rId16" Type="http://schemas.openxmlformats.org/officeDocument/2006/relationships/tags" Target="../tags/tag485.xml"/><Relationship Id="rId15" Type="http://schemas.openxmlformats.org/officeDocument/2006/relationships/tags" Target="../tags/tag484.xml"/><Relationship Id="rId14" Type="http://schemas.openxmlformats.org/officeDocument/2006/relationships/tags" Target="../tags/tag483.xml"/><Relationship Id="rId13" Type="http://schemas.openxmlformats.org/officeDocument/2006/relationships/tags" Target="../tags/tag482.xml"/><Relationship Id="rId12" Type="http://schemas.openxmlformats.org/officeDocument/2006/relationships/tags" Target="../tags/tag481.xml"/><Relationship Id="rId11" Type="http://schemas.openxmlformats.org/officeDocument/2006/relationships/tags" Target="../tags/tag480.xml"/><Relationship Id="rId10" Type="http://schemas.openxmlformats.org/officeDocument/2006/relationships/tags" Target="../tags/tag479.xml"/><Relationship Id="rId1" Type="http://schemas.openxmlformats.org/officeDocument/2006/relationships/tags" Target="../tags/tag474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506.xml"/><Relationship Id="rId8" Type="http://schemas.openxmlformats.org/officeDocument/2006/relationships/tags" Target="../tags/tag505.xml"/><Relationship Id="rId7" Type="http://schemas.openxmlformats.org/officeDocument/2006/relationships/image" Target="../media/image17.jpeg"/><Relationship Id="rId6" Type="http://schemas.openxmlformats.org/officeDocument/2006/relationships/tags" Target="../tags/tag504.xml"/><Relationship Id="rId5" Type="http://schemas.openxmlformats.org/officeDocument/2006/relationships/tags" Target="../tags/tag503.xml"/><Relationship Id="rId4" Type="http://schemas.openxmlformats.org/officeDocument/2006/relationships/tags" Target="../tags/tag502.xml"/><Relationship Id="rId3" Type="http://schemas.openxmlformats.org/officeDocument/2006/relationships/tags" Target="../tags/tag501.xml"/><Relationship Id="rId2" Type="http://schemas.openxmlformats.org/officeDocument/2006/relationships/tags" Target="../tags/tag500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512.xml"/><Relationship Id="rId14" Type="http://schemas.openxmlformats.org/officeDocument/2006/relationships/tags" Target="../tags/tag511.xml"/><Relationship Id="rId13" Type="http://schemas.openxmlformats.org/officeDocument/2006/relationships/tags" Target="../tags/tag510.xml"/><Relationship Id="rId12" Type="http://schemas.openxmlformats.org/officeDocument/2006/relationships/tags" Target="../tags/tag509.xml"/><Relationship Id="rId11" Type="http://schemas.openxmlformats.org/officeDocument/2006/relationships/tags" Target="../tags/tag508.xml"/><Relationship Id="rId10" Type="http://schemas.openxmlformats.org/officeDocument/2006/relationships/tags" Target="../tags/tag507.xml"/><Relationship Id="rId1" Type="http://schemas.openxmlformats.org/officeDocument/2006/relationships/tags" Target="../tags/tag499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517.xml"/><Relationship Id="rId8" Type="http://schemas.openxmlformats.org/officeDocument/2006/relationships/tags" Target="../tags/tag51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51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514.xml"/><Relationship Id="rId17" Type="http://schemas.openxmlformats.org/officeDocument/2006/relationships/notesSlide" Target="../notesSlides/notesSlide4.xml"/><Relationship Id="rId16" Type="http://schemas.openxmlformats.org/officeDocument/2006/relationships/slideLayout" Target="../slideLayouts/slideLayout34.xml"/><Relationship Id="rId15" Type="http://schemas.openxmlformats.org/officeDocument/2006/relationships/tags" Target="../tags/tag518.xml"/><Relationship Id="rId14" Type="http://schemas.microsoft.com/office/2007/relationships/diagramDrawing" Target="../diagrams/drawing4.xml"/><Relationship Id="rId13" Type="http://schemas.openxmlformats.org/officeDocument/2006/relationships/diagramColors" Target="../diagrams/colors4.xml"/><Relationship Id="rId12" Type="http://schemas.openxmlformats.org/officeDocument/2006/relationships/diagramQuickStyle" Target="../diagrams/quickStyle4.xml"/><Relationship Id="rId11" Type="http://schemas.openxmlformats.org/officeDocument/2006/relationships/diagramLayout" Target="../diagrams/layout4.xml"/><Relationship Id="rId10" Type="http://schemas.openxmlformats.org/officeDocument/2006/relationships/diagramData" Target="../diagrams/data4.xml"/><Relationship Id="rId1" Type="http://schemas.openxmlformats.org/officeDocument/2006/relationships/tags" Target="../tags/tag513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diagramQuickStyle" Target="../diagrams/quickStyle5.xml"/><Relationship Id="rId8" Type="http://schemas.openxmlformats.org/officeDocument/2006/relationships/diagramLayout" Target="../diagrams/layout5.xml"/><Relationship Id="rId7" Type="http://schemas.openxmlformats.org/officeDocument/2006/relationships/diagramData" Target="../diagrams/data5.xml"/><Relationship Id="rId6" Type="http://schemas.openxmlformats.org/officeDocument/2006/relationships/tags" Target="../tags/tag522.xml"/><Relationship Id="rId5" Type="http://schemas.openxmlformats.org/officeDocument/2006/relationships/tags" Target="../tags/tag52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4" Type="http://schemas.openxmlformats.org/officeDocument/2006/relationships/notesSlide" Target="../notesSlides/notesSlide5.xml"/><Relationship Id="rId23" Type="http://schemas.openxmlformats.org/officeDocument/2006/relationships/slideLayout" Target="../slideLayouts/slideLayout34.xml"/><Relationship Id="rId22" Type="http://schemas.openxmlformats.org/officeDocument/2006/relationships/tags" Target="../tags/tag531.xml"/><Relationship Id="rId21" Type="http://schemas.openxmlformats.org/officeDocument/2006/relationships/tags" Target="../tags/tag530.xml"/><Relationship Id="rId20" Type="http://schemas.openxmlformats.org/officeDocument/2006/relationships/tags" Target="../tags/tag529.xml"/><Relationship Id="rId2" Type="http://schemas.openxmlformats.org/officeDocument/2006/relationships/tags" Target="../tags/tag520.xml"/><Relationship Id="rId19" Type="http://schemas.openxmlformats.org/officeDocument/2006/relationships/tags" Target="../tags/tag528.xml"/><Relationship Id="rId18" Type="http://schemas.openxmlformats.org/officeDocument/2006/relationships/image" Target="file:///C:\Users\1V994W2\PycharmProjects\PPT_Background_Generation/pic_temp/1_pic_quater_left_down.png" TargetMode="External"/><Relationship Id="rId17" Type="http://schemas.openxmlformats.org/officeDocument/2006/relationships/image" Target="../media/image3.png"/><Relationship Id="rId16" Type="http://schemas.openxmlformats.org/officeDocument/2006/relationships/tags" Target="../tags/tag527.xml"/><Relationship Id="rId15" Type="http://schemas.openxmlformats.org/officeDocument/2006/relationships/tags" Target="../tags/tag526.xml"/><Relationship Id="rId14" Type="http://schemas.openxmlformats.org/officeDocument/2006/relationships/tags" Target="../tags/tag525.xml"/><Relationship Id="rId13" Type="http://schemas.openxmlformats.org/officeDocument/2006/relationships/tags" Target="../tags/tag524.xml"/><Relationship Id="rId12" Type="http://schemas.openxmlformats.org/officeDocument/2006/relationships/tags" Target="../tags/tag523.xml"/><Relationship Id="rId11" Type="http://schemas.microsoft.com/office/2007/relationships/diagramDrawing" Target="../diagrams/drawing5.xml"/><Relationship Id="rId10" Type="http://schemas.openxmlformats.org/officeDocument/2006/relationships/diagramColors" Target="../diagrams/colors5.xml"/><Relationship Id="rId1" Type="http://schemas.openxmlformats.org/officeDocument/2006/relationships/tags" Target="../tags/tag519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36.xml"/><Relationship Id="rId8" Type="http://schemas.openxmlformats.org/officeDocument/2006/relationships/tags" Target="../tags/tag535.xml"/><Relationship Id="rId7" Type="http://schemas.openxmlformats.org/officeDocument/2006/relationships/tags" Target="../tags/tag534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533.xml"/><Relationship Id="rId3" Type="http://schemas.openxmlformats.org/officeDocument/2006/relationships/image" Target="file:///C:\Users\1V994W2\PycharmProjects\PPT_Background_Generation/pic_temp/0_pic_quater_right_down.png" TargetMode="External"/><Relationship Id="rId23" Type="http://schemas.openxmlformats.org/officeDocument/2006/relationships/slideLayout" Target="../slideLayouts/slideLayout34.xml"/><Relationship Id="rId22" Type="http://schemas.openxmlformats.org/officeDocument/2006/relationships/tags" Target="../tags/tag548.xml"/><Relationship Id="rId21" Type="http://schemas.openxmlformats.org/officeDocument/2006/relationships/tags" Target="../tags/tag547.xml"/><Relationship Id="rId20" Type="http://schemas.openxmlformats.org/officeDocument/2006/relationships/tags" Target="../tags/tag546.xml"/><Relationship Id="rId2" Type="http://schemas.openxmlformats.org/officeDocument/2006/relationships/image" Target="../media/image2.png"/><Relationship Id="rId19" Type="http://schemas.openxmlformats.org/officeDocument/2006/relationships/tags" Target="../tags/tag545.xml"/><Relationship Id="rId18" Type="http://schemas.openxmlformats.org/officeDocument/2006/relationships/tags" Target="../tags/tag544.xml"/><Relationship Id="rId17" Type="http://schemas.openxmlformats.org/officeDocument/2006/relationships/tags" Target="../tags/tag543.xml"/><Relationship Id="rId16" Type="http://schemas.openxmlformats.org/officeDocument/2006/relationships/tags" Target="../tags/tag542.xml"/><Relationship Id="rId15" Type="http://schemas.openxmlformats.org/officeDocument/2006/relationships/image" Target="../media/image18.jpeg"/><Relationship Id="rId14" Type="http://schemas.openxmlformats.org/officeDocument/2006/relationships/tags" Target="../tags/tag541.xml"/><Relationship Id="rId13" Type="http://schemas.openxmlformats.org/officeDocument/2006/relationships/tags" Target="../tags/tag540.xml"/><Relationship Id="rId12" Type="http://schemas.openxmlformats.org/officeDocument/2006/relationships/tags" Target="../tags/tag539.xml"/><Relationship Id="rId11" Type="http://schemas.openxmlformats.org/officeDocument/2006/relationships/tags" Target="../tags/tag538.xml"/><Relationship Id="rId10" Type="http://schemas.openxmlformats.org/officeDocument/2006/relationships/tags" Target="../tags/tag537.xml"/><Relationship Id="rId1" Type="http://schemas.openxmlformats.org/officeDocument/2006/relationships/tags" Target="../tags/tag53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53.xml"/><Relationship Id="rId8" Type="http://schemas.openxmlformats.org/officeDocument/2006/relationships/tags" Target="../tags/tag552.xml"/><Relationship Id="rId7" Type="http://schemas.openxmlformats.org/officeDocument/2006/relationships/tags" Target="../tags/tag55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550.xml"/><Relationship Id="rId3" Type="http://schemas.openxmlformats.org/officeDocument/2006/relationships/image" Target="file:///C:\Users\1V994W2\PycharmProjects\PPT_Background_Generation/pic_temp/0_pic_quater_right_down.png" TargetMode="External"/><Relationship Id="rId22" Type="http://schemas.openxmlformats.org/officeDocument/2006/relationships/slideLayout" Target="../slideLayouts/slideLayout34.xml"/><Relationship Id="rId21" Type="http://schemas.openxmlformats.org/officeDocument/2006/relationships/tags" Target="../tags/tag565.xml"/><Relationship Id="rId20" Type="http://schemas.openxmlformats.org/officeDocument/2006/relationships/tags" Target="../tags/tag564.xml"/><Relationship Id="rId2" Type="http://schemas.openxmlformats.org/officeDocument/2006/relationships/image" Target="../media/image2.png"/><Relationship Id="rId19" Type="http://schemas.openxmlformats.org/officeDocument/2006/relationships/tags" Target="../tags/tag563.xml"/><Relationship Id="rId18" Type="http://schemas.openxmlformats.org/officeDocument/2006/relationships/tags" Target="../tags/tag562.xml"/><Relationship Id="rId17" Type="http://schemas.openxmlformats.org/officeDocument/2006/relationships/tags" Target="../tags/tag561.xml"/><Relationship Id="rId16" Type="http://schemas.openxmlformats.org/officeDocument/2006/relationships/tags" Target="../tags/tag560.xml"/><Relationship Id="rId15" Type="http://schemas.openxmlformats.org/officeDocument/2006/relationships/tags" Target="../tags/tag559.xml"/><Relationship Id="rId14" Type="http://schemas.openxmlformats.org/officeDocument/2006/relationships/tags" Target="../tags/tag558.xml"/><Relationship Id="rId13" Type="http://schemas.openxmlformats.org/officeDocument/2006/relationships/tags" Target="../tags/tag557.xml"/><Relationship Id="rId12" Type="http://schemas.openxmlformats.org/officeDocument/2006/relationships/tags" Target="../tags/tag556.xml"/><Relationship Id="rId11" Type="http://schemas.openxmlformats.org/officeDocument/2006/relationships/tags" Target="../tags/tag555.xml"/><Relationship Id="rId10" Type="http://schemas.openxmlformats.org/officeDocument/2006/relationships/tags" Target="../tags/tag554.xml"/><Relationship Id="rId1" Type="http://schemas.openxmlformats.org/officeDocument/2006/relationships/tags" Target="../tags/tag549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70.xml"/><Relationship Id="rId8" Type="http://schemas.openxmlformats.org/officeDocument/2006/relationships/tags" Target="../tags/tag569.xml"/><Relationship Id="rId7" Type="http://schemas.openxmlformats.org/officeDocument/2006/relationships/tags" Target="../tags/tag568.xml"/><Relationship Id="rId6" Type="http://schemas.openxmlformats.org/officeDocument/2006/relationships/image" Target="file:///C:\Users\1V994W2\PycharmProjects\PPT_Background_Generation/pic_temp/1_pic_quater_left_down.png" TargetMode="External"/><Relationship Id="rId59" Type="http://schemas.openxmlformats.org/officeDocument/2006/relationships/slideLayout" Target="../slideLayouts/slideLayout34.xml"/><Relationship Id="rId58" Type="http://schemas.openxmlformats.org/officeDocument/2006/relationships/tags" Target="../tags/tag619.xml"/><Relationship Id="rId57" Type="http://schemas.openxmlformats.org/officeDocument/2006/relationships/tags" Target="../tags/tag618.xml"/><Relationship Id="rId56" Type="http://schemas.openxmlformats.org/officeDocument/2006/relationships/tags" Target="../tags/tag617.xml"/><Relationship Id="rId55" Type="http://schemas.openxmlformats.org/officeDocument/2006/relationships/tags" Target="../tags/tag616.xml"/><Relationship Id="rId54" Type="http://schemas.openxmlformats.org/officeDocument/2006/relationships/tags" Target="../tags/tag615.xml"/><Relationship Id="rId53" Type="http://schemas.openxmlformats.org/officeDocument/2006/relationships/tags" Target="../tags/tag614.xml"/><Relationship Id="rId52" Type="http://schemas.openxmlformats.org/officeDocument/2006/relationships/tags" Target="../tags/tag613.xml"/><Relationship Id="rId51" Type="http://schemas.openxmlformats.org/officeDocument/2006/relationships/tags" Target="../tags/tag612.xml"/><Relationship Id="rId50" Type="http://schemas.openxmlformats.org/officeDocument/2006/relationships/tags" Target="../tags/tag611.xml"/><Relationship Id="rId5" Type="http://schemas.openxmlformats.org/officeDocument/2006/relationships/image" Target="../media/image3.png"/><Relationship Id="rId49" Type="http://schemas.openxmlformats.org/officeDocument/2006/relationships/tags" Target="../tags/tag610.xml"/><Relationship Id="rId48" Type="http://schemas.openxmlformats.org/officeDocument/2006/relationships/tags" Target="../tags/tag609.xml"/><Relationship Id="rId47" Type="http://schemas.openxmlformats.org/officeDocument/2006/relationships/tags" Target="../tags/tag608.xml"/><Relationship Id="rId46" Type="http://schemas.openxmlformats.org/officeDocument/2006/relationships/tags" Target="../tags/tag607.xml"/><Relationship Id="rId45" Type="http://schemas.openxmlformats.org/officeDocument/2006/relationships/tags" Target="../tags/tag606.xml"/><Relationship Id="rId44" Type="http://schemas.openxmlformats.org/officeDocument/2006/relationships/tags" Target="../tags/tag605.xml"/><Relationship Id="rId43" Type="http://schemas.openxmlformats.org/officeDocument/2006/relationships/tags" Target="../tags/tag604.xml"/><Relationship Id="rId42" Type="http://schemas.openxmlformats.org/officeDocument/2006/relationships/tags" Target="../tags/tag603.xml"/><Relationship Id="rId41" Type="http://schemas.openxmlformats.org/officeDocument/2006/relationships/tags" Target="../tags/tag602.xml"/><Relationship Id="rId40" Type="http://schemas.openxmlformats.org/officeDocument/2006/relationships/tags" Target="../tags/tag601.xml"/><Relationship Id="rId4" Type="http://schemas.openxmlformats.org/officeDocument/2006/relationships/tags" Target="../tags/tag567.xml"/><Relationship Id="rId39" Type="http://schemas.openxmlformats.org/officeDocument/2006/relationships/tags" Target="../tags/tag600.xml"/><Relationship Id="rId38" Type="http://schemas.openxmlformats.org/officeDocument/2006/relationships/tags" Target="../tags/tag599.xml"/><Relationship Id="rId37" Type="http://schemas.openxmlformats.org/officeDocument/2006/relationships/tags" Target="../tags/tag598.xml"/><Relationship Id="rId36" Type="http://schemas.openxmlformats.org/officeDocument/2006/relationships/tags" Target="../tags/tag597.xml"/><Relationship Id="rId35" Type="http://schemas.openxmlformats.org/officeDocument/2006/relationships/tags" Target="../tags/tag596.xml"/><Relationship Id="rId34" Type="http://schemas.openxmlformats.org/officeDocument/2006/relationships/tags" Target="../tags/tag595.xml"/><Relationship Id="rId33" Type="http://schemas.openxmlformats.org/officeDocument/2006/relationships/tags" Target="../tags/tag594.xml"/><Relationship Id="rId32" Type="http://schemas.openxmlformats.org/officeDocument/2006/relationships/tags" Target="../tags/tag593.xml"/><Relationship Id="rId31" Type="http://schemas.openxmlformats.org/officeDocument/2006/relationships/tags" Target="../tags/tag592.xml"/><Relationship Id="rId30" Type="http://schemas.openxmlformats.org/officeDocument/2006/relationships/tags" Target="../tags/tag591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590.xml"/><Relationship Id="rId28" Type="http://schemas.openxmlformats.org/officeDocument/2006/relationships/tags" Target="../tags/tag589.xml"/><Relationship Id="rId27" Type="http://schemas.openxmlformats.org/officeDocument/2006/relationships/tags" Target="../tags/tag588.xml"/><Relationship Id="rId26" Type="http://schemas.openxmlformats.org/officeDocument/2006/relationships/tags" Target="../tags/tag587.xml"/><Relationship Id="rId25" Type="http://schemas.openxmlformats.org/officeDocument/2006/relationships/tags" Target="../tags/tag586.xml"/><Relationship Id="rId24" Type="http://schemas.openxmlformats.org/officeDocument/2006/relationships/tags" Target="../tags/tag585.xml"/><Relationship Id="rId23" Type="http://schemas.openxmlformats.org/officeDocument/2006/relationships/tags" Target="../tags/tag584.xml"/><Relationship Id="rId22" Type="http://schemas.openxmlformats.org/officeDocument/2006/relationships/tags" Target="../tags/tag583.xml"/><Relationship Id="rId21" Type="http://schemas.openxmlformats.org/officeDocument/2006/relationships/tags" Target="../tags/tag582.xml"/><Relationship Id="rId20" Type="http://schemas.openxmlformats.org/officeDocument/2006/relationships/tags" Target="../tags/tag581.xml"/><Relationship Id="rId2" Type="http://schemas.openxmlformats.org/officeDocument/2006/relationships/image" Target="../media/image2.png"/><Relationship Id="rId19" Type="http://schemas.openxmlformats.org/officeDocument/2006/relationships/tags" Target="../tags/tag580.xml"/><Relationship Id="rId18" Type="http://schemas.openxmlformats.org/officeDocument/2006/relationships/tags" Target="../tags/tag579.xml"/><Relationship Id="rId17" Type="http://schemas.openxmlformats.org/officeDocument/2006/relationships/tags" Target="../tags/tag578.xml"/><Relationship Id="rId16" Type="http://schemas.openxmlformats.org/officeDocument/2006/relationships/tags" Target="../tags/tag577.xml"/><Relationship Id="rId15" Type="http://schemas.openxmlformats.org/officeDocument/2006/relationships/tags" Target="../tags/tag576.xml"/><Relationship Id="rId14" Type="http://schemas.openxmlformats.org/officeDocument/2006/relationships/tags" Target="../tags/tag575.xml"/><Relationship Id="rId13" Type="http://schemas.openxmlformats.org/officeDocument/2006/relationships/tags" Target="../tags/tag574.xml"/><Relationship Id="rId12" Type="http://schemas.openxmlformats.org/officeDocument/2006/relationships/tags" Target="../tags/tag573.xml"/><Relationship Id="rId11" Type="http://schemas.openxmlformats.org/officeDocument/2006/relationships/tags" Target="../tags/tag572.xml"/><Relationship Id="rId10" Type="http://schemas.openxmlformats.org/officeDocument/2006/relationships/tags" Target="../tags/tag571.xml"/><Relationship Id="rId1" Type="http://schemas.openxmlformats.org/officeDocument/2006/relationships/tags" Target="../tags/tag566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624.xml"/><Relationship Id="rId8" Type="http://schemas.openxmlformats.org/officeDocument/2006/relationships/tags" Target="../tags/tag623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22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21.xml"/><Relationship Id="rId15" Type="http://schemas.openxmlformats.org/officeDocument/2006/relationships/slideLayout" Target="../slideLayouts/slideLayout34.xml"/><Relationship Id="rId14" Type="http://schemas.openxmlformats.org/officeDocument/2006/relationships/tags" Target="../tags/tag629.xml"/><Relationship Id="rId13" Type="http://schemas.openxmlformats.org/officeDocument/2006/relationships/tags" Target="../tags/tag628.xml"/><Relationship Id="rId12" Type="http://schemas.openxmlformats.org/officeDocument/2006/relationships/tags" Target="../tags/tag627.xml"/><Relationship Id="rId11" Type="http://schemas.openxmlformats.org/officeDocument/2006/relationships/tags" Target="../tags/tag626.xml"/><Relationship Id="rId10" Type="http://schemas.openxmlformats.org/officeDocument/2006/relationships/tags" Target="../tags/tag625.xml"/><Relationship Id="rId1" Type="http://schemas.openxmlformats.org/officeDocument/2006/relationships/tags" Target="../tags/tag620.xml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30.xml"/><Relationship Id="rId5" Type="http://schemas.openxmlformats.org/officeDocument/2006/relationships/tags" Target="../tags/tag634.xml"/><Relationship Id="rId4" Type="http://schemas.openxmlformats.org/officeDocument/2006/relationships/tags" Target="../tags/tag633.xml"/><Relationship Id="rId3" Type="http://schemas.openxmlformats.org/officeDocument/2006/relationships/tags" Target="../tags/tag632.xml"/><Relationship Id="rId2" Type="http://schemas.openxmlformats.org/officeDocument/2006/relationships/tags" Target="../tags/tag631.xml"/><Relationship Id="rId1" Type="http://schemas.openxmlformats.org/officeDocument/2006/relationships/tags" Target="../tags/tag630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639.xml"/><Relationship Id="rId8" Type="http://schemas.openxmlformats.org/officeDocument/2006/relationships/tags" Target="../tags/tag638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37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0" Type="http://schemas.openxmlformats.org/officeDocument/2006/relationships/notesSlide" Target="../notesSlides/notesSlide7.xml"/><Relationship Id="rId2" Type="http://schemas.openxmlformats.org/officeDocument/2006/relationships/tags" Target="../tags/tag636.xml"/><Relationship Id="rId19" Type="http://schemas.openxmlformats.org/officeDocument/2006/relationships/slideLayout" Target="../slideLayouts/slideLayout34.xml"/><Relationship Id="rId18" Type="http://schemas.openxmlformats.org/officeDocument/2006/relationships/tags" Target="../tags/tag643.xml"/><Relationship Id="rId17" Type="http://schemas.openxmlformats.org/officeDocument/2006/relationships/tags" Target="../tags/tag642.xml"/><Relationship Id="rId16" Type="http://schemas.openxmlformats.org/officeDocument/2006/relationships/tags" Target="../tags/tag641.xml"/><Relationship Id="rId15" Type="http://schemas.microsoft.com/office/2007/relationships/diagramDrawing" Target="../diagrams/drawing6.xml"/><Relationship Id="rId14" Type="http://schemas.openxmlformats.org/officeDocument/2006/relationships/diagramColors" Target="../diagrams/colors6.xml"/><Relationship Id="rId13" Type="http://schemas.openxmlformats.org/officeDocument/2006/relationships/diagramQuickStyle" Target="../diagrams/quickStyle6.xml"/><Relationship Id="rId12" Type="http://schemas.openxmlformats.org/officeDocument/2006/relationships/diagramLayout" Target="../diagrams/layout6.xml"/><Relationship Id="rId11" Type="http://schemas.openxmlformats.org/officeDocument/2006/relationships/diagramData" Target="../diagrams/data6.xml"/><Relationship Id="rId10" Type="http://schemas.openxmlformats.org/officeDocument/2006/relationships/tags" Target="../tags/tag640.xml"/><Relationship Id="rId1" Type="http://schemas.openxmlformats.org/officeDocument/2006/relationships/tags" Target="../tags/tag635.xml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30.xml"/><Relationship Id="rId5" Type="http://schemas.openxmlformats.org/officeDocument/2006/relationships/tags" Target="../tags/tag274.xml"/><Relationship Id="rId4" Type="http://schemas.openxmlformats.org/officeDocument/2006/relationships/tags" Target="../tags/tag273.xml"/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tags" Target="../tags/tag652.xml"/><Relationship Id="rId8" Type="http://schemas.openxmlformats.org/officeDocument/2006/relationships/tags" Target="../tags/tag651.xml"/><Relationship Id="rId7" Type="http://schemas.openxmlformats.org/officeDocument/2006/relationships/tags" Target="../tags/tag650.xml"/><Relationship Id="rId6" Type="http://schemas.openxmlformats.org/officeDocument/2006/relationships/tags" Target="../tags/tag649.xml"/><Relationship Id="rId5" Type="http://schemas.openxmlformats.org/officeDocument/2006/relationships/tags" Target="../tags/tag648.xml"/><Relationship Id="rId4" Type="http://schemas.openxmlformats.org/officeDocument/2006/relationships/tags" Target="../tags/tag647.xml"/><Relationship Id="rId3" Type="http://schemas.openxmlformats.org/officeDocument/2006/relationships/tags" Target="../tags/tag646.xml"/><Relationship Id="rId2" Type="http://schemas.openxmlformats.org/officeDocument/2006/relationships/tags" Target="../tags/tag645.xml"/><Relationship Id="rId16" Type="http://schemas.openxmlformats.org/officeDocument/2006/relationships/slideLayout" Target="../slideLayouts/slideLayout7.xml"/><Relationship Id="rId15" Type="http://schemas.openxmlformats.org/officeDocument/2006/relationships/tags" Target="../tags/tag658.xml"/><Relationship Id="rId14" Type="http://schemas.openxmlformats.org/officeDocument/2006/relationships/tags" Target="../tags/tag657.xml"/><Relationship Id="rId13" Type="http://schemas.openxmlformats.org/officeDocument/2006/relationships/tags" Target="../tags/tag656.xml"/><Relationship Id="rId12" Type="http://schemas.openxmlformats.org/officeDocument/2006/relationships/tags" Target="../tags/tag655.xml"/><Relationship Id="rId11" Type="http://schemas.openxmlformats.org/officeDocument/2006/relationships/tags" Target="../tags/tag654.xml"/><Relationship Id="rId10" Type="http://schemas.openxmlformats.org/officeDocument/2006/relationships/tags" Target="../tags/tag653.xml"/><Relationship Id="rId1" Type="http://schemas.openxmlformats.org/officeDocument/2006/relationships/tags" Target="../tags/tag644.xml"/></Relationships>
</file>

<file path=ppt/slides/_rels/slide31.xml.rels><?xml version="1.0" encoding="UTF-8" standalone="yes"?>
<Relationships xmlns="http://schemas.openxmlformats.org/package/2006/relationships"><Relationship Id="rId9" Type="http://schemas.openxmlformats.org/officeDocument/2006/relationships/tags" Target="../tags/tag663.xml"/><Relationship Id="rId8" Type="http://schemas.openxmlformats.org/officeDocument/2006/relationships/tags" Target="../tags/tag662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61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60.xml"/><Relationship Id="rId12" Type="http://schemas.openxmlformats.org/officeDocument/2006/relationships/slideLayout" Target="../slideLayouts/slideLayout34.xml"/><Relationship Id="rId11" Type="http://schemas.openxmlformats.org/officeDocument/2006/relationships/tags" Target="../tags/tag665.xml"/><Relationship Id="rId10" Type="http://schemas.openxmlformats.org/officeDocument/2006/relationships/tags" Target="../tags/tag664.xml"/><Relationship Id="rId1" Type="http://schemas.openxmlformats.org/officeDocument/2006/relationships/tags" Target="../tags/tag659.xml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tags" Target="../tags/tag670.xml"/><Relationship Id="rId8" Type="http://schemas.openxmlformats.org/officeDocument/2006/relationships/tags" Target="../tags/tag669.xml"/><Relationship Id="rId7" Type="http://schemas.openxmlformats.org/officeDocument/2006/relationships/tags" Target="../tags/tag668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667.xml"/><Relationship Id="rId32" Type="http://schemas.openxmlformats.org/officeDocument/2006/relationships/slideLayout" Target="../slideLayouts/slideLayout34.xml"/><Relationship Id="rId31" Type="http://schemas.openxmlformats.org/officeDocument/2006/relationships/tags" Target="../tags/tag692.xml"/><Relationship Id="rId30" Type="http://schemas.openxmlformats.org/officeDocument/2006/relationships/tags" Target="../tags/tag691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690.xml"/><Relationship Id="rId28" Type="http://schemas.openxmlformats.org/officeDocument/2006/relationships/tags" Target="../tags/tag689.xml"/><Relationship Id="rId27" Type="http://schemas.openxmlformats.org/officeDocument/2006/relationships/tags" Target="../tags/tag688.xml"/><Relationship Id="rId26" Type="http://schemas.openxmlformats.org/officeDocument/2006/relationships/tags" Target="../tags/tag687.xml"/><Relationship Id="rId25" Type="http://schemas.openxmlformats.org/officeDocument/2006/relationships/tags" Target="../tags/tag686.xml"/><Relationship Id="rId24" Type="http://schemas.openxmlformats.org/officeDocument/2006/relationships/tags" Target="../tags/tag685.xml"/><Relationship Id="rId23" Type="http://schemas.openxmlformats.org/officeDocument/2006/relationships/tags" Target="../tags/tag684.xml"/><Relationship Id="rId22" Type="http://schemas.openxmlformats.org/officeDocument/2006/relationships/tags" Target="../tags/tag683.xml"/><Relationship Id="rId21" Type="http://schemas.openxmlformats.org/officeDocument/2006/relationships/tags" Target="../tags/tag682.xml"/><Relationship Id="rId20" Type="http://schemas.openxmlformats.org/officeDocument/2006/relationships/tags" Target="../tags/tag681.xml"/><Relationship Id="rId2" Type="http://schemas.openxmlformats.org/officeDocument/2006/relationships/image" Target="../media/image2.png"/><Relationship Id="rId19" Type="http://schemas.openxmlformats.org/officeDocument/2006/relationships/tags" Target="../tags/tag680.xml"/><Relationship Id="rId18" Type="http://schemas.openxmlformats.org/officeDocument/2006/relationships/tags" Target="../tags/tag679.xml"/><Relationship Id="rId17" Type="http://schemas.openxmlformats.org/officeDocument/2006/relationships/tags" Target="../tags/tag678.xml"/><Relationship Id="rId16" Type="http://schemas.openxmlformats.org/officeDocument/2006/relationships/tags" Target="../tags/tag677.xml"/><Relationship Id="rId15" Type="http://schemas.openxmlformats.org/officeDocument/2006/relationships/tags" Target="../tags/tag676.xml"/><Relationship Id="rId14" Type="http://schemas.openxmlformats.org/officeDocument/2006/relationships/tags" Target="../tags/tag675.xml"/><Relationship Id="rId13" Type="http://schemas.openxmlformats.org/officeDocument/2006/relationships/tags" Target="../tags/tag674.xml"/><Relationship Id="rId12" Type="http://schemas.openxmlformats.org/officeDocument/2006/relationships/tags" Target="../tags/tag673.xml"/><Relationship Id="rId11" Type="http://schemas.openxmlformats.org/officeDocument/2006/relationships/tags" Target="../tags/tag672.xml"/><Relationship Id="rId10" Type="http://schemas.openxmlformats.org/officeDocument/2006/relationships/tags" Target="../tags/tag671.xml"/><Relationship Id="rId1" Type="http://schemas.openxmlformats.org/officeDocument/2006/relationships/tags" Target="../tags/tag666.xml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tags" Target="../tags/tag697.xml"/><Relationship Id="rId8" Type="http://schemas.openxmlformats.org/officeDocument/2006/relationships/tags" Target="../tags/tag696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69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694.xml"/><Relationship Id="rId16" Type="http://schemas.openxmlformats.org/officeDocument/2006/relationships/slideLayout" Target="../slideLayouts/slideLayout34.xml"/><Relationship Id="rId15" Type="http://schemas.openxmlformats.org/officeDocument/2006/relationships/tags" Target="../tags/tag698.xml"/><Relationship Id="rId14" Type="http://schemas.microsoft.com/office/2007/relationships/diagramDrawing" Target="../diagrams/drawing7.xml"/><Relationship Id="rId13" Type="http://schemas.openxmlformats.org/officeDocument/2006/relationships/diagramColors" Target="../diagrams/colors7.xml"/><Relationship Id="rId12" Type="http://schemas.openxmlformats.org/officeDocument/2006/relationships/diagramQuickStyle" Target="../diagrams/quickStyle7.xml"/><Relationship Id="rId11" Type="http://schemas.openxmlformats.org/officeDocument/2006/relationships/diagramLayout" Target="../diagrams/layout7.xml"/><Relationship Id="rId10" Type="http://schemas.openxmlformats.org/officeDocument/2006/relationships/diagramData" Target="../diagrams/data7.xml"/><Relationship Id="rId1" Type="http://schemas.openxmlformats.org/officeDocument/2006/relationships/tags" Target="../tags/tag693.xml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diagramLayout" Target="../diagrams/layout8.xml"/><Relationship Id="rId8" Type="http://schemas.openxmlformats.org/officeDocument/2006/relationships/diagramData" Target="../diagrams/data8.xml"/><Relationship Id="rId7" Type="http://schemas.openxmlformats.org/officeDocument/2006/relationships/tags" Target="../tags/tag70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00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34.xml"/><Relationship Id="rId15" Type="http://schemas.openxmlformats.org/officeDocument/2006/relationships/tags" Target="../tags/tag704.xml"/><Relationship Id="rId14" Type="http://schemas.openxmlformats.org/officeDocument/2006/relationships/tags" Target="../tags/tag703.xml"/><Relationship Id="rId13" Type="http://schemas.openxmlformats.org/officeDocument/2006/relationships/tags" Target="../tags/tag702.xml"/><Relationship Id="rId12" Type="http://schemas.microsoft.com/office/2007/relationships/diagramDrawing" Target="../diagrams/drawing8.xml"/><Relationship Id="rId11" Type="http://schemas.openxmlformats.org/officeDocument/2006/relationships/diagramColors" Target="../diagrams/colors8.xml"/><Relationship Id="rId10" Type="http://schemas.openxmlformats.org/officeDocument/2006/relationships/diagramQuickStyle" Target="../diagrams/quickStyle8.xml"/><Relationship Id="rId1" Type="http://schemas.openxmlformats.org/officeDocument/2006/relationships/tags" Target="../tags/tag69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705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tags" Target="../tags/tag710.xml"/><Relationship Id="rId8" Type="http://schemas.openxmlformats.org/officeDocument/2006/relationships/tags" Target="../tags/tag709.xml"/><Relationship Id="rId7" Type="http://schemas.openxmlformats.org/officeDocument/2006/relationships/tags" Target="../tags/tag708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0" Type="http://schemas.openxmlformats.org/officeDocument/2006/relationships/slideLayout" Target="../slideLayouts/slideLayout34.xml"/><Relationship Id="rId4" Type="http://schemas.openxmlformats.org/officeDocument/2006/relationships/tags" Target="../tags/tag707.xml"/><Relationship Id="rId39" Type="http://schemas.openxmlformats.org/officeDocument/2006/relationships/tags" Target="../tags/tag740.xml"/><Relationship Id="rId38" Type="http://schemas.openxmlformats.org/officeDocument/2006/relationships/tags" Target="../tags/tag739.xml"/><Relationship Id="rId37" Type="http://schemas.openxmlformats.org/officeDocument/2006/relationships/tags" Target="../tags/tag738.xml"/><Relationship Id="rId36" Type="http://schemas.openxmlformats.org/officeDocument/2006/relationships/tags" Target="../tags/tag737.xml"/><Relationship Id="rId35" Type="http://schemas.openxmlformats.org/officeDocument/2006/relationships/tags" Target="../tags/tag736.xml"/><Relationship Id="rId34" Type="http://schemas.openxmlformats.org/officeDocument/2006/relationships/tags" Target="../tags/tag735.xml"/><Relationship Id="rId33" Type="http://schemas.openxmlformats.org/officeDocument/2006/relationships/tags" Target="../tags/tag734.xml"/><Relationship Id="rId32" Type="http://schemas.openxmlformats.org/officeDocument/2006/relationships/tags" Target="../tags/tag733.xml"/><Relationship Id="rId31" Type="http://schemas.openxmlformats.org/officeDocument/2006/relationships/tags" Target="../tags/tag732.xml"/><Relationship Id="rId30" Type="http://schemas.openxmlformats.org/officeDocument/2006/relationships/tags" Target="../tags/tag731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730.xml"/><Relationship Id="rId28" Type="http://schemas.openxmlformats.org/officeDocument/2006/relationships/tags" Target="../tags/tag729.xml"/><Relationship Id="rId27" Type="http://schemas.openxmlformats.org/officeDocument/2006/relationships/tags" Target="../tags/tag728.xml"/><Relationship Id="rId26" Type="http://schemas.openxmlformats.org/officeDocument/2006/relationships/tags" Target="../tags/tag727.xml"/><Relationship Id="rId25" Type="http://schemas.openxmlformats.org/officeDocument/2006/relationships/tags" Target="../tags/tag726.xml"/><Relationship Id="rId24" Type="http://schemas.openxmlformats.org/officeDocument/2006/relationships/tags" Target="../tags/tag725.xml"/><Relationship Id="rId23" Type="http://schemas.openxmlformats.org/officeDocument/2006/relationships/tags" Target="../tags/tag724.xml"/><Relationship Id="rId22" Type="http://schemas.openxmlformats.org/officeDocument/2006/relationships/tags" Target="../tags/tag723.xml"/><Relationship Id="rId21" Type="http://schemas.openxmlformats.org/officeDocument/2006/relationships/tags" Target="../tags/tag722.xml"/><Relationship Id="rId20" Type="http://schemas.openxmlformats.org/officeDocument/2006/relationships/tags" Target="../tags/tag721.xml"/><Relationship Id="rId2" Type="http://schemas.openxmlformats.org/officeDocument/2006/relationships/image" Target="../media/image2.png"/><Relationship Id="rId19" Type="http://schemas.openxmlformats.org/officeDocument/2006/relationships/tags" Target="../tags/tag720.xml"/><Relationship Id="rId18" Type="http://schemas.openxmlformats.org/officeDocument/2006/relationships/tags" Target="../tags/tag719.xml"/><Relationship Id="rId17" Type="http://schemas.openxmlformats.org/officeDocument/2006/relationships/tags" Target="../tags/tag718.xml"/><Relationship Id="rId16" Type="http://schemas.openxmlformats.org/officeDocument/2006/relationships/tags" Target="../tags/tag717.xml"/><Relationship Id="rId15" Type="http://schemas.openxmlformats.org/officeDocument/2006/relationships/tags" Target="../tags/tag716.xml"/><Relationship Id="rId14" Type="http://schemas.openxmlformats.org/officeDocument/2006/relationships/tags" Target="../tags/tag715.xml"/><Relationship Id="rId13" Type="http://schemas.openxmlformats.org/officeDocument/2006/relationships/tags" Target="../tags/tag714.xml"/><Relationship Id="rId12" Type="http://schemas.openxmlformats.org/officeDocument/2006/relationships/tags" Target="../tags/tag713.xml"/><Relationship Id="rId11" Type="http://schemas.openxmlformats.org/officeDocument/2006/relationships/tags" Target="../tags/tag712.xml"/><Relationship Id="rId10" Type="http://schemas.openxmlformats.org/officeDocument/2006/relationships/tags" Target="../tags/tag711.xml"/><Relationship Id="rId1" Type="http://schemas.openxmlformats.org/officeDocument/2006/relationships/tags" Target="../tags/tag706.xml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tags" Target="../tags/tag745.xml"/><Relationship Id="rId8" Type="http://schemas.openxmlformats.org/officeDocument/2006/relationships/tags" Target="../tags/tag744.xml"/><Relationship Id="rId7" Type="http://schemas.openxmlformats.org/officeDocument/2006/relationships/tags" Target="../tags/tag743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42.xml"/><Relationship Id="rId3" Type="http://schemas.openxmlformats.org/officeDocument/2006/relationships/image" Target="file:///C:\Users\1V994W2\PycharmProjects\PPT_Background_Generation/pic_temp/0_pic_quater_right_down.png" TargetMode="External"/><Relationship Id="rId26" Type="http://schemas.openxmlformats.org/officeDocument/2006/relationships/slideLayout" Target="../slideLayouts/slideLayout34.xml"/><Relationship Id="rId25" Type="http://schemas.openxmlformats.org/officeDocument/2006/relationships/tags" Target="../tags/tag761.xml"/><Relationship Id="rId24" Type="http://schemas.openxmlformats.org/officeDocument/2006/relationships/tags" Target="../tags/tag760.xml"/><Relationship Id="rId23" Type="http://schemas.openxmlformats.org/officeDocument/2006/relationships/tags" Target="../tags/tag759.xml"/><Relationship Id="rId22" Type="http://schemas.openxmlformats.org/officeDocument/2006/relationships/tags" Target="../tags/tag758.xml"/><Relationship Id="rId21" Type="http://schemas.openxmlformats.org/officeDocument/2006/relationships/tags" Target="../tags/tag757.xml"/><Relationship Id="rId20" Type="http://schemas.openxmlformats.org/officeDocument/2006/relationships/tags" Target="../tags/tag756.xml"/><Relationship Id="rId2" Type="http://schemas.openxmlformats.org/officeDocument/2006/relationships/image" Target="../media/image2.png"/><Relationship Id="rId19" Type="http://schemas.openxmlformats.org/officeDocument/2006/relationships/tags" Target="../tags/tag755.xml"/><Relationship Id="rId18" Type="http://schemas.openxmlformats.org/officeDocument/2006/relationships/tags" Target="../tags/tag754.xml"/><Relationship Id="rId17" Type="http://schemas.openxmlformats.org/officeDocument/2006/relationships/tags" Target="../tags/tag753.xml"/><Relationship Id="rId16" Type="http://schemas.openxmlformats.org/officeDocument/2006/relationships/tags" Target="../tags/tag752.xml"/><Relationship Id="rId15" Type="http://schemas.openxmlformats.org/officeDocument/2006/relationships/tags" Target="../tags/tag751.xml"/><Relationship Id="rId14" Type="http://schemas.openxmlformats.org/officeDocument/2006/relationships/tags" Target="../tags/tag750.xml"/><Relationship Id="rId13" Type="http://schemas.openxmlformats.org/officeDocument/2006/relationships/tags" Target="../tags/tag749.xml"/><Relationship Id="rId12" Type="http://schemas.openxmlformats.org/officeDocument/2006/relationships/tags" Target="../tags/tag748.xml"/><Relationship Id="rId11" Type="http://schemas.openxmlformats.org/officeDocument/2006/relationships/tags" Target="../tags/tag747.xml"/><Relationship Id="rId10" Type="http://schemas.openxmlformats.org/officeDocument/2006/relationships/tags" Target="../tags/tag746.xml"/><Relationship Id="rId1" Type="http://schemas.openxmlformats.org/officeDocument/2006/relationships/tags" Target="../tags/tag741.xml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tags" Target="../tags/tag766.xml"/><Relationship Id="rId8" Type="http://schemas.openxmlformats.org/officeDocument/2006/relationships/tags" Target="../tags/tag765.xml"/><Relationship Id="rId7" Type="http://schemas.openxmlformats.org/officeDocument/2006/relationships/tags" Target="../tags/tag764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763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2.png"/><Relationship Id="rId16" Type="http://schemas.openxmlformats.org/officeDocument/2006/relationships/slideLayout" Target="../slideLayouts/slideLayout34.xml"/><Relationship Id="rId15" Type="http://schemas.openxmlformats.org/officeDocument/2006/relationships/tags" Target="../tags/tag772.xml"/><Relationship Id="rId14" Type="http://schemas.openxmlformats.org/officeDocument/2006/relationships/tags" Target="../tags/tag771.xml"/><Relationship Id="rId13" Type="http://schemas.openxmlformats.org/officeDocument/2006/relationships/tags" Target="../tags/tag770.xml"/><Relationship Id="rId12" Type="http://schemas.openxmlformats.org/officeDocument/2006/relationships/tags" Target="../tags/tag769.xml"/><Relationship Id="rId11" Type="http://schemas.openxmlformats.org/officeDocument/2006/relationships/tags" Target="../tags/tag768.xml"/><Relationship Id="rId10" Type="http://schemas.openxmlformats.org/officeDocument/2006/relationships/tags" Target="../tags/tag767.xml"/><Relationship Id="rId1" Type="http://schemas.openxmlformats.org/officeDocument/2006/relationships/tags" Target="../tags/tag762.xml"/></Relationships>
</file>

<file path=ppt/slides/_rels/slide39.xml.rels><?xml version="1.0" encoding="UTF-8" standalone="yes"?>
<Relationships xmlns="http://schemas.openxmlformats.org/package/2006/relationships"><Relationship Id="rId9" Type="http://schemas.openxmlformats.org/officeDocument/2006/relationships/tags" Target="../tags/tag779.xml"/><Relationship Id="rId8" Type="http://schemas.openxmlformats.org/officeDocument/2006/relationships/tags" Target="../tags/tag778.xml"/><Relationship Id="rId7" Type="http://schemas.openxmlformats.org/officeDocument/2006/relationships/tags" Target="../tags/tag777.xml"/><Relationship Id="rId6" Type="http://schemas.openxmlformats.org/officeDocument/2006/relationships/tags" Target="../tags/tag776.xml"/><Relationship Id="rId5" Type="http://schemas.openxmlformats.org/officeDocument/2006/relationships/tags" Target="../tags/tag775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774.xml"/><Relationship Id="rId13" Type="http://schemas.openxmlformats.org/officeDocument/2006/relationships/slideLayout" Target="../slideLayouts/slideLayout34.xml"/><Relationship Id="rId12" Type="http://schemas.openxmlformats.org/officeDocument/2006/relationships/tags" Target="../tags/tag782.xml"/><Relationship Id="rId11" Type="http://schemas.openxmlformats.org/officeDocument/2006/relationships/tags" Target="../tags/tag781.xml"/><Relationship Id="rId10" Type="http://schemas.openxmlformats.org/officeDocument/2006/relationships/tags" Target="../tags/tag780.xml"/><Relationship Id="rId1" Type="http://schemas.openxmlformats.org/officeDocument/2006/relationships/tags" Target="../tags/tag773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79.xml"/><Relationship Id="rId8" Type="http://schemas.openxmlformats.org/officeDocument/2006/relationships/tags" Target="../tags/tag278.xml"/><Relationship Id="rId7" Type="http://schemas.openxmlformats.org/officeDocument/2006/relationships/tags" Target="../tags/tag277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276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34.xml"/><Relationship Id="rId11" Type="http://schemas.openxmlformats.org/officeDocument/2006/relationships/tags" Target="../tags/tag280.xml"/><Relationship Id="rId10" Type="http://schemas.openxmlformats.org/officeDocument/2006/relationships/image" Target="../media/image9.jpeg"/><Relationship Id="rId1" Type="http://schemas.openxmlformats.org/officeDocument/2006/relationships/tags" Target="../tags/tag275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789.xml"/><Relationship Id="rId6" Type="http://schemas.openxmlformats.org/officeDocument/2006/relationships/tags" Target="../tags/tag788.xml"/><Relationship Id="rId5" Type="http://schemas.openxmlformats.org/officeDocument/2006/relationships/tags" Target="../tags/tag787.xml"/><Relationship Id="rId4" Type="http://schemas.openxmlformats.org/officeDocument/2006/relationships/tags" Target="../tags/tag786.xml"/><Relationship Id="rId3" Type="http://schemas.openxmlformats.org/officeDocument/2006/relationships/tags" Target="../tags/tag785.xml"/><Relationship Id="rId2" Type="http://schemas.openxmlformats.org/officeDocument/2006/relationships/tags" Target="../tags/tag784.xml"/><Relationship Id="rId1" Type="http://schemas.openxmlformats.org/officeDocument/2006/relationships/tags" Target="../tags/tag78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85.xml"/><Relationship Id="rId8" Type="http://schemas.openxmlformats.org/officeDocument/2006/relationships/tags" Target="../tags/tag284.xml"/><Relationship Id="rId7" Type="http://schemas.openxmlformats.org/officeDocument/2006/relationships/tags" Target="../tags/tag283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7" Type="http://schemas.openxmlformats.org/officeDocument/2006/relationships/slideLayout" Target="../slideLayouts/slideLayout34.xml"/><Relationship Id="rId46" Type="http://schemas.openxmlformats.org/officeDocument/2006/relationships/tags" Target="../tags/tag322.xml"/><Relationship Id="rId45" Type="http://schemas.openxmlformats.org/officeDocument/2006/relationships/tags" Target="../tags/tag321.xml"/><Relationship Id="rId44" Type="http://schemas.openxmlformats.org/officeDocument/2006/relationships/tags" Target="../tags/tag320.xml"/><Relationship Id="rId43" Type="http://schemas.openxmlformats.org/officeDocument/2006/relationships/tags" Target="../tags/tag319.xml"/><Relationship Id="rId42" Type="http://schemas.openxmlformats.org/officeDocument/2006/relationships/tags" Target="../tags/tag318.xml"/><Relationship Id="rId41" Type="http://schemas.openxmlformats.org/officeDocument/2006/relationships/tags" Target="../tags/tag317.xml"/><Relationship Id="rId40" Type="http://schemas.openxmlformats.org/officeDocument/2006/relationships/tags" Target="../tags/tag316.xml"/><Relationship Id="rId4" Type="http://schemas.openxmlformats.org/officeDocument/2006/relationships/tags" Target="../tags/tag282.xml"/><Relationship Id="rId39" Type="http://schemas.openxmlformats.org/officeDocument/2006/relationships/tags" Target="../tags/tag315.xml"/><Relationship Id="rId38" Type="http://schemas.openxmlformats.org/officeDocument/2006/relationships/tags" Target="../tags/tag314.xml"/><Relationship Id="rId37" Type="http://schemas.openxmlformats.org/officeDocument/2006/relationships/tags" Target="../tags/tag313.xml"/><Relationship Id="rId36" Type="http://schemas.openxmlformats.org/officeDocument/2006/relationships/tags" Target="../tags/tag312.xml"/><Relationship Id="rId35" Type="http://schemas.openxmlformats.org/officeDocument/2006/relationships/tags" Target="../tags/tag311.xml"/><Relationship Id="rId34" Type="http://schemas.openxmlformats.org/officeDocument/2006/relationships/tags" Target="../tags/tag310.xml"/><Relationship Id="rId33" Type="http://schemas.openxmlformats.org/officeDocument/2006/relationships/tags" Target="../tags/tag309.xml"/><Relationship Id="rId32" Type="http://schemas.openxmlformats.org/officeDocument/2006/relationships/tags" Target="../tags/tag308.xml"/><Relationship Id="rId31" Type="http://schemas.openxmlformats.org/officeDocument/2006/relationships/tags" Target="../tags/tag307.xml"/><Relationship Id="rId30" Type="http://schemas.openxmlformats.org/officeDocument/2006/relationships/tags" Target="../tags/tag306.xml"/><Relationship Id="rId3" Type="http://schemas.openxmlformats.org/officeDocument/2006/relationships/image" Target="file:///C:\Users\1V994W2\PycharmProjects\PPT_Background_Generation/pic_temp/0_pic_quater_right_down.png" TargetMode="External"/><Relationship Id="rId29" Type="http://schemas.openxmlformats.org/officeDocument/2006/relationships/tags" Target="../tags/tag305.xml"/><Relationship Id="rId28" Type="http://schemas.openxmlformats.org/officeDocument/2006/relationships/tags" Target="../tags/tag304.xml"/><Relationship Id="rId27" Type="http://schemas.openxmlformats.org/officeDocument/2006/relationships/tags" Target="../tags/tag303.xml"/><Relationship Id="rId26" Type="http://schemas.openxmlformats.org/officeDocument/2006/relationships/tags" Target="../tags/tag302.xml"/><Relationship Id="rId25" Type="http://schemas.openxmlformats.org/officeDocument/2006/relationships/tags" Target="../tags/tag301.xml"/><Relationship Id="rId24" Type="http://schemas.openxmlformats.org/officeDocument/2006/relationships/tags" Target="../tags/tag300.xml"/><Relationship Id="rId23" Type="http://schemas.openxmlformats.org/officeDocument/2006/relationships/tags" Target="../tags/tag299.xml"/><Relationship Id="rId22" Type="http://schemas.openxmlformats.org/officeDocument/2006/relationships/tags" Target="../tags/tag298.xml"/><Relationship Id="rId21" Type="http://schemas.openxmlformats.org/officeDocument/2006/relationships/tags" Target="../tags/tag297.xml"/><Relationship Id="rId20" Type="http://schemas.openxmlformats.org/officeDocument/2006/relationships/tags" Target="../tags/tag296.xml"/><Relationship Id="rId2" Type="http://schemas.openxmlformats.org/officeDocument/2006/relationships/image" Target="../media/image2.png"/><Relationship Id="rId19" Type="http://schemas.openxmlformats.org/officeDocument/2006/relationships/tags" Target="../tags/tag295.xml"/><Relationship Id="rId18" Type="http://schemas.openxmlformats.org/officeDocument/2006/relationships/tags" Target="../tags/tag294.xml"/><Relationship Id="rId17" Type="http://schemas.openxmlformats.org/officeDocument/2006/relationships/tags" Target="../tags/tag293.xml"/><Relationship Id="rId16" Type="http://schemas.openxmlformats.org/officeDocument/2006/relationships/tags" Target="../tags/tag292.xml"/><Relationship Id="rId15" Type="http://schemas.openxmlformats.org/officeDocument/2006/relationships/tags" Target="../tags/tag291.xml"/><Relationship Id="rId14" Type="http://schemas.openxmlformats.org/officeDocument/2006/relationships/tags" Target="../tags/tag290.xml"/><Relationship Id="rId13" Type="http://schemas.openxmlformats.org/officeDocument/2006/relationships/tags" Target="../tags/tag289.xml"/><Relationship Id="rId12" Type="http://schemas.openxmlformats.org/officeDocument/2006/relationships/tags" Target="../tags/tag288.xml"/><Relationship Id="rId11" Type="http://schemas.openxmlformats.org/officeDocument/2006/relationships/tags" Target="../tags/tag287.xml"/><Relationship Id="rId10" Type="http://schemas.openxmlformats.org/officeDocument/2006/relationships/tags" Target="../tags/tag286.xml"/><Relationship Id="rId1" Type="http://schemas.openxmlformats.org/officeDocument/2006/relationships/tags" Target="../tags/tag281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30.xml"/><Relationship Id="rId5" Type="http://schemas.openxmlformats.org/officeDocument/2006/relationships/tags" Target="../tags/tag327.xml"/><Relationship Id="rId4" Type="http://schemas.openxmlformats.org/officeDocument/2006/relationships/tags" Target="../tags/tag326.xml"/><Relationship Id="rId3" Type="http://schemas.openxmlformats.org/officeDocument/2006/relationships/tags" Target="../tags/tag325.xml"/><Relationship Id="rId2" Type="http://schemas.openxmlformats.org/officeDocument/2006/relationships/tags" Target="../tags/tag324.xml"/><Relationship Id="rId1" Type="http://schemas.openxmlformats.org/officeDocument/2006/relationships/tags" Target="../tags/tag323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332.xml"/><Relationship Id="rId8" Type="http://schemas.openxmlformats.org/officeDocument/2006/relationships/tags" Target="../tags/tag331.xml"/><Relationship Id="rId7" Type="http://schemas.openxmlformats.org/officeDocument/2006/relationships/image" Target="file:///C:\Users\1V994W2\PycharmProjects\PPT_Background_Generation/pic_temp/1_pic_quater_left_down.png" TargetMode="External"/><Relationship Id="rId6" Type="http://schemas.openxmlformats.org/officeDocument/2006/relationships/image" Target="../media/image3.png"/><Relationship Id="rId5" Type="http://schemas.openxmlformats.org/officeDocument/2006/relationships/tags" Target="../tags/tag330.xml"/><Relationship Id="rId4" Type="http://schemas.openxmlformats.org/officeDocument/2006/relationships/image" Target="file:///C:\Users\1V994W2\PycharmProjects\PPT_Background_Generation/pic_temp/0_pic_quater_right_down.png" TargetMode="External"/><Relationship Id="rId3" Type="http://schemas.openxmlformats.org/officeDocument/2006/relationships/image" Target="../media/image2.png"/><Relationship Id="rId2" Type="http://schemas.openxmlformats.org/officeDocument/2006/relationships/tags" Target="../tags/tag329.xml"/><Relationship Id="rId16" Type="http://schemas.openxmlformats.org/officeDocument/2006/relationships/slideLayout" Target="../slideLayouts/slideLayout34.xml"/><Relationship Id="rId15" Type="http://schemas.openxmlformats.org/officeDocument/2006/relationships/tags" Target="../tags/tag333.xml"/><Relationship Id="rId14" Type="http://schemas.microsoft.com/office/2007/relationships/diagramDrawing" Target="../diagrams/drawing1.xml"/><Relationship Id="rId13" Type="http://schemas.openxmlformats.org/officeDocument/2006/relationships/diagramColors" Target="../diagrams/colors1.xml"/><Relationship Id="rId12" Type="http://schemas.openxmlformats.org/officeDocument/2006/relationships/diagramQuickStyle" Target="../diagrams/quickStyle1.xml"/><Relationship Id="rId11" Type="http://schemas.openxmlformats.org/officeDocument/2006/relationships/diagramLayout" Target="../diagrams/layout1.xml"/><Relationship Id="rId10" Type="http://schemas.openxmlformats.org/officeDocument/2006/relationships/diagramData" Target="../diagrams/data1.xml"/><Relationship Id="rId1" Type="http://schemas.openxmlformats.org/officeDocument/2006/relationships/tags" Target="../tags/tag328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diagramData" Target="../diagrams/data2.xml"/><Relationship Id="rId8" Type="http://schemas.openxmlformats.org/officeDocument/2006/relationships/tags" Target="../tags/tag337.xml"/><Relationship Id="rId7" Type="http://schemas.openxmlformats.org/officeDocument/2006/relationships/tags" Target="../tags/tag336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35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34.xml"/><Relationship Id="rId14" Type="http://schemas.openxmlformats.org/officeDocument/2006/relationships/tags" Target="../tags/tag338.xml"/><Relationship Id="rId13" Type="http://schemas.microsoft.com/office/2007/relationships/diagramDrawing" Target="../diagrams/drawing2.xml"/><Relationship Id="rId12" Type="http://schemas.openxmlformats.org/officeDocument/2006/relationships/diagramColors" Target="../diagrams/colors2.xml"/><Relationship Id="rId11" Type="http://schemas.openxmlformats.org/officeDocument/2006/relationships/diagramQuickStyle" Target="../diagrams/quickStyle2.xml"/><Relationship Id="rId10" Type="http://schemas.openxmlformats.org/officeDocument/2006/relationships/diagramLayout" Target="../diagrams/layout2.xml"/><Relationship Id="rId1" Type="http://schemas.openxmlformats.org/officeDocument/2006/relationships/tags" Target="../tags/tag334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diagramData" Target="../diagrams/data3.xml"/><Relationship Id="rId8" Type="http://schemas.openxmlformats.org/officeDocument/2006/relationships/tags" Target="../tags/tag342.xml"/><Relationship Id="rId7" Type="http://schemas.openxmlformats.org/officeDocument/2006/relationships/tags" Target="../tags/tag341.xml"/><Relationship Id="rId6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image" Target="../media/image3.png"/><Relationship Id="rId4" Type="http://schemas.openxmlformats.org/officeDocument/2006/relationships/tags" Target="../tags/tag340.xml"/><Relationship Id="rId3" Type="http://schemas.openxmlformats.org/officeDocument/2006/relationships/image" Target="file:///C:\Users\1V994W2\PycharmProjects\PPT_Background_Generation/pic_temp/0_pic_quater_right_down.png" TargetMode="External"/><Relationship Id="rId2" Type="http://schemas.openxmlformats.org/officeDocument/2006/relationships/image" Target="../media/image2.png"/><Relationship Id="rId15" Type="http://schemas.openxmlformats.org/officeDocument/2006/relationships/slideLayout" Target="../slideLayouts/slideLayout34.xml"/><Relationship Id="rId14" Type="http://schemas.openxmlformats.org/officeDocument/2006/relationships/tags" Target="../tags/tag343.xml"/><Relationship Id="rId13" Type="http://schemas.microsoft.com/office/2007/relationships/diagramDrawing" Target="../diagrams/drawing3.xml"/><Relationship Id="rId12" Type="http://schemas.openxmlformats.org/officeDocument/2006/relationships/diagramColors" Target="../diagrams/colors3.xml"/><Relationship Id="rId11" Type="http://schemas.openxmlformats.org/officeDocument/2006/relationships/diagramQuickStyle" Target="../diagrams/quickStyle3.xml"/><Relationship Id="rId10" Type="http://schemas.openxmlformats.org/officeDocument/2006/relationships/diagramLayout" Target="../diagrams/layout3.xml"/><Relationship Id="rId1" Type="http://schemas.openxmlformats.org/officeDocument/2006/relationships/tags" Target="../tags/tag33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750252" y="4122738"/>
            <a:ext cx="4765040" cy="0"/>
          </a:xfrm>
          <a:prstGeom prst="line">
            <a:avLst/>
          </a:prstGeom>
          <a:ln w="12700">
            <a:solidFill>
              <a:srgbClr val="FDC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5"/>
          <p:cNvSpPr txBox="1"/>
          <p:nvPr>
            <p:custDataLst>
              <p:tags r:id="rId2"/>
            </p:custDataLst>
          </p:nvPr>
        </p:nvSpPr>
        <p:spPr>
          <a:xfrm>
            <a:off x="773747" y="1655763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20XX</a:t>
            </a:r>
            <a:endParaRPr lang="en-US" altLang="zh-CN" sz="44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企业员工管理培训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774065" y="2392680"/>
            <a:ext cx="5200650" cy="970915"/>
          </a:xfrm>
        </p:spPr>
        <p:txBody>
          <a:bodyPr wrap="square"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基层执行力培训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20XX/XX/XX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汇报人姓名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1" name="图片 10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0" y="1327551"/>
            <a:ext cx="12192000" cy="480873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8"/>
            </p:custDataLst>
          </p:nvPr>
        </p:nvSpPr>
        <p:spPr>
          <a:xfrm>
            <a:off x="949922" y="720110"/>
            <a:ext cx="10363276" cy="30100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执行工具：YCYA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8" name="Oval 9"/>
          <p:cNvSpPr/>
          <p:nvPr>
            <p:custDataLst>
              <p:tags r:id="rId9"/>
            </p:custDataLst>
          </p:nvPr>
        </p:nvSpPr>
        <p:spPr>
          <a:xfrm>
            <a:off x="5646420" y="3271520"/>
            <a:ext cx="2331085" cy="2331085"/>
          </a:xfrm>
          <a:prstGeom prst="ellipse">
            <a:avLst/>
          </a:prstGeom>
          <a:solidFill>
            <a:schemeClr val="accent1">
              <a:lumMod val="60000"/>
              <a:lumOff val="40000"/>
              <a:alpha val="77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39" name="Oval 10"/>
          <p:cNvSpPr/>
          <p:nvPr>
            <p:custDataLst>
              <p:tags r:id="rId10"/>
            </p:custDataLst>
          </p:nvPr>
        </p:nvSpPr>
        <p:spPr>
          <a:xfrm>
            <a:off x="4235450" y="3271520"/>
            <a:ext cx="2331085" cy="2331085"/>
          </a:xfrm>
          <a:prstGeom prst="ellipse">
            <a:avLst/>
          </a:prstGeom>
          <a:solidFill>
            <a:srgbClr val="4C5089">
              <a:alpha val="68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56" name="Oval 8"/>
          <p:cNvSpPr/>
          <p:nvPr>
            <p:custDataLst>
              <p:tags r:id="rId11"/>
            </p:custDataLst>
          </p:nvPr>
        </p:nvSpPr>
        <p:spPr>
          <a:xfrm>
            <a:off x="4235450" y="1861820"/>
            <a:ext cx="2331085" cy="2331085"/>
          </a:xfrm>
          <a:prstGeom prst="ellipse">
            <a:avLst/>
          </a:prstGeom>
          <a:solidFill>
            <a:schemeClr val="accent1">
              <a:alpha val="70000"/>
            </a:scheme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</p:sp>
      <p:sp>
        <p:nvSpPr>
          <p:cNvPr id="24" name="Oval 8"/>
          <p:cNvSpPr/>
          <p:nvPr>
            <p:custDataLst>
              <p:tags r:id="rId12"/>
            </p:custDataLst>
          </p:nvPr>
        </p:nvSpPr>
        <p:spPr>
          <a:xfrm>
            <a:off x="5646420" y="1861820"/>
            <a:ext cx="2331085" cy="2331085"/>
          </a:xfrm>
          <a:prstGeom prst="ellipse">
            <a:avLst/>
          </a:prstGeom>
          <a:solidFill>
            <a:srgbClr val="4C5089">
              <a:alpha val="75000"/>
            </a:srgbClr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alpha val="5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alpha val="50000"/>
              <a:hueOff val="0"/>
              <a:satOff val="0"/>
              <a:lumOff val="0"/>
              <a:alphaOff val="0"/>
            </a:schemeClr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Freeform 201"/>
          <p:cNvSpPr>
            <a:spLocks noEditPoints="1"/>
          </p:cNvSpPr>
          <p:nvPr>
            <p:custDataLst>
              <p:tags r:id="rId13"/>
            </p:custDataLst>
          </p:nvPr>
        </p:nvSpPr>
        <p:spPr bwMode="auto">
          <a:xfrm>
            <a:off x="5031740" y="2581275"/>
            <a:ext cx="615315" cy="680720"/>
          </a:xfrm>
          <a:custGeom>
            <a:avLst/>
            <a:gdLst>
              <a:gd name="T0" fmla="*/ 7 w 71"/>
              <a:gd name="T1" fmla="*/ 53 h 76"/>
              <a:gd name="T2" fmla="*/ 6 w 71"/>
              <a:gd name="T3" fmla="*/ 50 h 76"/>
              <a:gd name="T4" fmla="*/ 21 w 71"/>
              <a:gd name="T5" fmla="*/ 13 h 76"/>
              <a:gd name="T6" fmla="*/ 24 w 71"/>
              <a:gd name="T7" fmla="*/ 11 h 76"/>
              <a:gd name="T8" fmla="*/ 17 w 71"/>
              <a:gd name="T9" fmla="*/ 7 h 76"/>
              <a:gd name="T10" fmla="*/ 9 w 71"/>
              <a:gd name="T11" fmla="*/ 33 h 76"/>
              <a:gd name="T12" fmla="*/ 2 w 71"/>
              <a:gd name="T13" fmla="*/ 36 h 76"/>
              <a:gd name="T14" fmla="*/ 35 w 71"/>
              <a:gd name="T15" fmla="*/ 10 h 76"/>
              <a:gd name="T16" fmla="*/ 35 w 71"/>
              <a:gd name="T17" fmla="*/ 0 h 76"/>
              <a:gd name="T18" fmla="*/ 35 w 71"/>
              <a:gd name="T19" fmla="*/ 10 h 76"/>
              <a:gd name="T20" fmla="*/ 50 w 71"/>
              <a:gd name="T21" fmla="*/ 13 h 76"/>
              <a:gd name="T22" fmla="*/ 51 w 71"/>
              <a:gd name="T23" fmla="*/ 5 h 76"/>
              <a:gd name="T24" fmla="*/ 58 w 71"/>
              <a:gd name="T25" fmla="*/ 23 h 76"/>
              <a:gd name="T26" fmla="*/ 66 w 71"/>
              <a:gd name="T27" fmla="*/ 17 h 76"/>
              <a:gd name="T28" fmla="*/ 57 w 71"/>
              <a:gd name="T29" fmla="*/ 22 h 76"/>
              <a:gd name="T30" fmla="*/ 62 w 71"/>
              <a:gd name="T31" fmla="*/ 33 h 76"/>
              <a:gd name="T32" fmla="*/ 69 w 71"/>
              <a:gd name="T33" fmla="*/ 36 h 76"/>
              <a:gd name="T34" fmla="*/ 13 w 71"/>
              <a:gd name="T35" fmla="*/ 20 h 76"/>
              <a:gd name="T36" fmla="*/ 6 w 71"/>
              <a:gd name="T37" fmla="*/ 19 h 76"/>
              <a:gd name="T38" fmla="*/ 14 w 71"/>
              <a:gd name="T39" fmla="*/ 22 h 76"/>
              <a:gd name="T40" fmla="*/ 49 w 71"/>
              <a:gd name="T41" fmla="*/ 49 h 76"/>
              <a:gd name="T42" fmla="*/ 45 w 71"/>
              <a:gd name="T43" fmla="*/ 61 h 76"/>
              <a:gd name="T44" fmla="*/ 46 w 71"/>
              <a:gd name="T45" fmla="*/ 66 h 76"/>
              <a:gd name="T46" fmla="*/ 42 w 71"/>
              <a:gd name="T47" fmla="*/ 73 h 76"/>
              <a:gd name="T48" fmla="*/ 33 w 71"/>
              <a:gd name="T49" fmla="*/ 76 h 76"/>
              <a:gd name="T50" fmla="*/ 25 w 71"/>
              <a:gd name="T51" fmla="*/ 70 h 76"/>
              <a:gd name="T52" fmla="*/ 26 w 71"/>
              <a:gd name="T53" fmla="*/ 65 h 76"/>
              <a:gd name="T54" fmla="*/ 25 w 71"/>
              <a:gd name="T55" fmla="*/ 59 h 76"/>
              <a:gd name="T56" fmla="*/ 16 w 71"/>
              <a:gd name="T57" fmla="*/ 35 h 76"/>
              <a:gd name="T58" fmla="*/ 41 w 71"/>
              <a:gd name="T59" fmla="*/ 73 h 76"/>
              <a:gd name="T60" fmla="*/ 30 w 71"/>
              <a:gd name="T61" fmla="*/ 73 h 76"/>
              <a:gd name="T62" fmla="*/ 41 w 71"/>
              <a:gd name="T63" fmla="*/ 73 h 76"/>
              <a:gd name="T64" fmla="*/ 30 w 71"/>
              <a:gd name="T65" fmla="*/ 69 h 76"/>
              <a:gd name="T66" fmla="*/ 33 w 71"/>
              <a:gd name="T67" fmla="*/ 71 h 76"/>
              <a:gd name="T68" fmla="*/ 44 w 71"/>
              <a:gd name="T69" fmla="*/ 70 h 76"/>
              <a:gd name="T70" fmla="*/ 30 w 71"/>
              <a:gd name="T71" fmla="*/ 66 h 76"/>
              <a:gd name="T72" fmla="*/ 41 w 71"/>
              <a:gd name="T73" fmla="*/ 67 h 76"/>
              <a:gd name="T74" fmla="*/ 41 w 71"/>
              <a:gd name="T75" fmla="*/ 62 h 76"/>
              <a:gd name="T76" fmla="*/ 30 w 71"/>
              <a:gd name="T77" fmla="*/ 64 h 76"/>
              <a:gd name="T78" fmla="*/ 44 w 71"/>
              <a:gd name="T79" fmla="*/ 59 h 76"/>
              <a:gd name="T80" fmla="*/ 28 w 71"/>
              <a:gd name="T81" fmla="*/ 59 h 76"/>
              <a:gd name="T82" fmla="*/ 30 w 71"/>
              <a:gd name="T83" fmla="*/ 60 h 76"/>
              <a:gd name="T84" fmla="*/ 52 w 71"/>
              <a:gd name="T85" fmla="*/ 35 h 76"/>
              <a:gd name="T86" fmla="*/ 24 w 71"/>
              <a:gd name="T87" fmla="*/ 47 h 76"/>
              <a:gd name="T88" fmla="*/ 28 w 71"/>
              <a:gd name="T89" fmla="*/ 39 h 76"/>
              <a:gd name="T90" fmla="*/ 33 w 71"/>
              <a:gd name="T91" fmla="*/ 56 h 76"/>
              <a:gd name="T92" fmla="*/ 42 w 71"/>
              <a:gd name="T93" fmla="*/ 38 h 76"/>
              <a:gd name="T94" fmla="*/ 42 w 71"/>
              <a:gd name="T95" fmla="*/ 56 h 76"/>
              <a:gd name="T96" fmla="*/ 65 w 71"/>
              <a:gd name="T97" fmla="*/ 50 h 76"/>
              <a:gd name="T98" fmla="*/ 58 w 71"/>
              <a:gd name="T99" fmla="*/ 50 h 76"/>
              <a:gd name="T100" fmla="*/ 66 w 71"/>
              <a:gd name="T101" fmla="*/ 53 h 76"/>
              <a:gd name="T102" fmla="*/ 21 w 71"/>
              <a:gd name="T103" fmla="*/ 57 h 76"/>
              <a:gd name="T104" fmla="*/ 19 w 71"/>
              <a:gd name="T105" fmla="*/ 66 h 76"/>
              <a:gd name="T106" fmla="*/ 23 w 71"/>
              <a:gd name="T107" fmla="*/ 57 h 76"/>
              <a:gd name="T108" fmla="*/ 47 w 71"/>
              <a:gd name="T109" fmla="*/ 59 h 76"/>
              <a:gd name="T110" fmla="*/ 53 w 71"/>
              <a:gd name="T111" fmla="*/ 65 h 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71" h="76">
                <a:moveTo>
                  <a:pt x="14" y="47"/>
                </a:moveTo>
                <a:cubicBezTo>
                  <a:pt x="14" y="48"/>
                  <a:pt x="14" y="49"/>
                  <a:pt x="13" y="50"/>
                </a:cubicBezTo>
                <a:cubicBezTo>
                  <a:pt x="7" y="53"/>
                  <a:pt x="7" y="53"/>
                  <a:pt x="7" y="53"/>
                </a:cubicBezTo>
                <a:cubicBezTo>
                  <a:pt x="7" y="53"/>
                  <a:pt x="7" y="53"/>
                  <a:pt x="6" y="53"/>
                </a:cubicBezTo>
                <a:cubicBezTo>
                  <a:pt x="6" y="53"/>
                  <a:pt x="5" y="53"/>
                  <a:pt x="5" y="53"/>
                </a:cubicBezTo>
                <a:cubicBezTo>
                  <a:pt x="5" y="52"/>
                  <a:pt x="5" y="51"/>
                  <a:pt x="6" y="50"/>
                </a:cubicBezTo>
                <a:cubicBezTo>
                  <a:pt x="12" y="47"/>
                  <a:pt x="12" y="47"/>
                  <a:pt x="12" y="47"/>
                </a:cubicBezTo>
                <a:cubicBezTo>
                  <a:pt x="12" y="47"/>
                  <a:pt x="13" y="47"/>
                  <a:pt x="14" y="47"/>
                </a:cubicBezTo>
                <a:close/>
                <a:moveTo>
                  <a:pt x="21" y="13"/>
                </a:moveTo>
                <a:cubicBezTo>
                  <a:pt x="21" y="13"/>
                  <a:pt x="22" y="14"/>
                  <a:pt x="22" y="14"/>
                </a:cubicBezTo>
                <a:cubicBezTo>
                  <a:pt x="22" y="14"/>
                  <a:pt x="23" y="13"/>
                  <a:pt x="23" y="13"/>
                </a:cubicBezTo>
                <a:cubicBezTo>
                  <a:pt x="24" y="13"/>
                  <a:pt x="24" y="12"/>
                  <a:pt x="24" y="11"/>
                </a:cubicBezTo>
                <a:cubicBezTo>
                  <a:pt x="20" y="5"/>
                  <a:pt x="20" y="5"/>
                  <a:pt x="20" y="5"/>
                </a:cubicBezTo>
                <a:cubicBezTo>
                  <a:pt x="20" y="4"/>
                  <a:pt x="19" y="4"/>
                  <a:pt x="18" y="5"/>
                </a:cubicBezTo>
                <a:cubicBezTo>
                  <a:pt x="17" y="5"/>
                  <a:pt x="17" y="6"/>
                  <a:pt x="17" y="7"/>
                </a:cubicBezTo>
                <a:lnTo>
                  <a:pt x="21" y="13"/>
                </a:lnTo>
                <a:close/>
                <a:moveTo>
                  <a:pt x="10" y="35"/>
                </a:moveTo>
                <a:cubicBezTo>
                  <a:pt x="10" y="34"/>
                  <a:pt x="10" y="33"/>
                  <a:pt x="9" y="33"/>
                </a:cubicBezTo>
                <a:cubicBezTo>
                  <a:pt x="2" y="33"/>
                  <a:pt x="2" y="33"/>
                  <a:pt x="2" y="33"/>
                </a:cubicBezTo>
                <a:cubicBezTo>
                  <a:pt x="1" y="33"/>
                  <a:pt x="0" y="34"/>
                  <a:pt x="0" y="35"/>
                </a:cubicBezTo>
                <a:cubicBezTo>
                  <a:pt x="0" y="36"/>
                  <a:pt x="1" y="36"/>
                  <a:pt x="2" y="36"/>
                </a:cubicBezTo>
                <a:cubicBezTo>
                  <a:pt x="9" y="36"/>
                  <a:pt x="9" y="36"/>
                  <a:pt x="9" y="36"/>
                </a:cubicBezTo>
                <a:cubicBezTo>
                  <a:pt x="10" y="36"/>
                  <a:pt x="10" y="36"/>
                  <a:pt x="10" y="35"/>
                </a:cubicBezTo>
                <a:close/>
                <a:moveTo>
                  <a:pt x="35" y="10"/>
                </a:moveTo>
                <a:cubicBezTo>
                  <a:pt x="36" y="10"/>
                  <a:pt x="37" y="9"/>
                  <a:pt x="37" y="8"/>
                </a:cubicBezTo>
                <a:cubicBezTo>
                  <a:pt x="37" y="1"/>
                  <a:pt x="37" y="1"/>
                  <a:pt x="37" y="1"/>
                </a:cubicBezTo>
                <a:cubicBezTo>
                  <a:pt x="37" y="1"/>
                  <a:pt x="36" y="0"/>
                  <a:pt x="35" y="0"/>
                </a:cubicBezTo>
                <a:cubicBezTo>
                  <a:pt x="35" y="0"/>
                  <a:pt x="34" y="1"/>
                  <a:pt x="34" y="1"/>
                </a:cubicBezTo>
                <a:cubicBezTo>
                  <a:pt x="34" y="8"/>
                  <a:pt x="34" y="8"/>
                  <a:pt x="34" y="8"/>
                </a:cubicBezTo>
                <a:cubicBezTo>
                  <a:pt x="34" y="9"/>
                  <a:pt x="35" y="10"/>
                  <a:pt x="35" y="10"/>
                </a:cubicBezTo>
                <a:close/>
                <a:moveTo>
                  <a:pt x="48" y="13"/>
                </a:moveTo>
                <a:cubicBezTo>
                  <a:pt x="48" y="13"/>
                  <a:pt x="48" y="14"/>
                  <a:pt x="49" y="14"/>
                </a:cubicBezTo>
                <a:cubicBezTo>
                  <a:pt x="49" y="14"/>
                  <a:pt x="50" y="13"/>
                  <a:pt x="50" y="13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6"/>
                  <a:pt x="54" y="5"/>
                  <a:pt x="53" y="5"/>
                </a:cubicBezTo>
                <a:cubicBezTo>
                  <a:pt x="52" y="4"/>
                  <a:pt x="51" y="4"/>
                  <a:pt x="51" y="5"/>
                </a:cubicBezTo>
                <a:cubicBezTo>
                  <a:pt x="47" y="11"/>
                  <a:pt x="47" y="11"/>
                  <a:pt x="47" y="11"/>
                </a:cubicBezTo>
                <a:cubicBezTo>
                  <a:pt x="47" y="12"/>
                  <a:pt x="47" y="13"/>
                  <a:pt x="48" y="13"/>
                </a:cubicBezTo>
                <a:close/>
                <a:moveTo>
                  <a:pt x="58" y="23"/>
                </a:moveTo>
                <a:cubicBezTo>
                  <a:pt x="59" y="23"/>
                  <a:pt x="59" y="23"/>
                  <a:pt x="59" y="23"/>
                </a:cubicBezTo>
                <a:cubicBezTo>
                  <a:pt x="65" y="19"/>
                  <a:pt x="65" y="19"/>
                  <a:pt x="65" y="19"/>
                </a:cubicBezTo>
                <a:cubicBezTo>
                  <a:pt x="66" y="19"/>
                  <a:pt x="66" y="18"/>
                  <a:pt x="66" y="17"/>
                </a:cubicBezTo>
                <a:cubicBezTo>
                  <a:pt x="65" y="17"/>
                  <a:pt x="65" y="16"/>
                  <a:pt x="64" y="17"/>
                </a:cubicBezTo>
                <a:cubicBezTo>
                  <a:pt x="58" y="20"/>
                  <a:pt x="58" y="20"/>
                  <a:pt x="58" y="20"/>
                </a:cubicBezTo>
                <a:cubicBezTo>
                  <a:pt x="57" y="21"/>
                  <a:pt x="57" y="22"/>
                  <a:pt x="57" y="22"/>
                </a:cubicBezTo>
                <a:cubicBezTo>
                  <a:pt x="57" y="23"/>
                  <a:pt x="58" y="23"/>
                  <a:pt x="58" y="23"/>
                </a:cubicBezTo>
                <a:close/>
                <a:moveTo>
                  <a:pt x="69" y="33"/>
                </a:moveTo>
                <a:cubicBezTo>
                  <a:pt x="62" y="33"/>
                  <a:pt x="62" y="33"/>
                  <a:pt x="62" y="33"/>
                </a:cubicBezTo>
                <a:cubicBezTo>
                  <a:pt x="61" y="33"/>
                  <a:pt x="60" y="34"/>
                  <a:pt x="60" y="35"/>
                </a:cubicBezTo>
                <a:cubicBezTo>
                  <a:pt x="60" y="36"/>
                  <a:pt x="61" y="36"/>
                  <a:pt x="62" y="36"/>
                </a:cubicBezTo>
                <a:cubicBezTo>
                  <a:pt x="69" y="36"/>
                  <a:pt x="69" y="36"/>
                  <a:pt x="69" y="36"/>
                </a:cubicBezTo>
                <a:cubicBezTo>
                  <a:pt x="70" y="36"/>
                  <a:pt x="71" y="36"/>
                  <a:pt x="71" y="35"/>
                </a:cubicBezTo>
                <a:cubicBezTo>
                  <a:pt x="71" y="34"/>
                  <a:pt x="70" y="33"/>
                  <a:pt x="69" y="33"/>
                </a:cubicBezTo>
                <a:close/>
                <a:moveTo>
                  <a:pt x="13" y="20"/>
                </a:moveTo>
                <a:cubicBezTo>
                  <a:pt x="7" y="17"/>
                  <a:pt x="7" y="17"/>
                  <a:pt x="7" y="17"/>
                </a:cubicBezTo>
                <a:cubicBezTo>
                  <a:pt x="6" y="16"/>
                  <a:pt x="5" y="17"/>
                  <a:pt x="5" y="17"/>
                </a:cubicBezTo>
                <a:cubicBezTo>
                  <a:pt x="5" y="18"/>
                  <a:pt x="5" y="19"/>
                  <a:pt x="6" y="19"/>
                </a:cubicBezTo>
                <a:cubicBezTo>
                  <a:pt x="12" y="23"/>
                  <a:pt x="12" y="23"/>
                  <a:pt x="12" y="23"/>
                </a:cubicBezTo>
                <a:cubicBezTo>
                  <a:pt x="12" y="23"/>
                  <a:pt x="12" y="23"/>
                  <a:pt x="13" y="23"/>
                </a:cubicBezTo>
                <a:cubicBezTo>
                  <a:pt x="13" y="23"/>
                  <a:pt x="14" y="23"/>
                  <a:pt x="14" y="22"/>
                </a:cubicBezTo>
                <a:cubicBezTo>
                  <a:pt x="14" y="22"/>
                  <a:pt x="14" y="21"/>
                  <a:pt x="13" y="20"/>
                </a:cubicBezTo>
                <a:close/>
                <a:moveTo>
                  <a:pt x="55" y="35"/>
                </a:moveTo>
                <a:cubicBezTo>
                  <a:pt x="55" y="41"/>
                  <a:pt x="53" y="46"/>
                  <a:pt x="49" y="49"/>
                </a:cubicBezTo>
                <a:cubicBezTo>
                  <a:pt x="46" y="53"/>
                  <a:pt x="45" y="56"/>
                  <a:pt x="45" y="58"/>
                </a:cubicBezTo>
                <a:cubicBezTo>
                  <a:pt x="45" y="58"/>
                  <a:pt x="46" y="59"/>
                  <a:pt x="46" y="59"/>
                </a:cubicBezTo>
                <a:cubicBezTo>
                  <a:pt x="46" y="60"/>
                  <a:pt x="45" y="61"/>
                  <a:pt x="45" y="61"/>
                </a:cubicBezTo>
                <a:cubicBezTo>
                  <a:pt x="45" y="62"/>
                  <a:pt x="46" y="62"/>
                  <a:pt x="46" y="63"/>
                </a:cubicBezTo>
                <a:cubicBezTo>
                  <a:pt x="46" y="64"/>
                  <a:pt x="45" y="64"/>
                  <a:pt x="45" y="65"/>
                </a:cubicBezTo>
                <a:cubicBezTo>
                  <a:pt x="45" y="65"/>
                  <a:pt x="46" y="66"/>
                  <a:pt x="46" y="66"/>
                </a:cubicBezTo>
                <a:cubicBezTo>
                  <a:pt x="46" y="67"/>
                  <a:pt x="45" y="68"/>
                  <a:pt x="45" y="68"/>
                </a:cubicBezTo>
                <a:cubicBezTo>
                  <a:pt x="45" y="69"/>
                  <a:pt x="46" y="69"/>
                  <a:pt x="46" y="70"/>
                </a:cubicBezTo>
                <a:cubicBezTo>
                  <a:pt x="46" y="71"/>
                  <a:pt x="44" y="72"/>
                  <a:pt x="42" y="73"/>
                </a:cubicBezTo>
                <a:cubicBezTo>
                  <a:pt x="42" y="73"/>
                  <a:pt x="43" y="73"/>
                  <a:pt x="43" y="73"/>
                </a:cubicBezTo>
                <a:cubicBezTo>
                  <a:pt x="43" y="75"/>
                  <a:pt x="41" y="76"/>
                  <a:pt x="38" y="76"/>
                </a:cubicBezTo>
                <a:cubicBezTo>
                  <a:pt x="33" y="76"/>
                  <a:pt x="33" y="76"/>
                  <a:pt x="33" y="76"/>
                </a:cubicBezTo>
                <a:cubicBezTo>
                  <a:pt x="30" y="76"/>
                  <a:pt x="28" y="75"/>
                  <a:pt x="28" y="73"/>
                </a:cubicBezTo>
                <a:cubicBezTo>
                  <a:pt x="28" y="73"/>
                  <a:pt x="29" y="73"/>
                  <a:pt x="29" y="73"/>
                </a:cubicBezTo>
                <a:cubicBezTo>
                  <a:pt x="27" y="72"/>
                  <a:pt x="25" y="71"/>
                  <a:pt x="25" y="70"/>
                </a:cubicBezTo>
                <a:cubicBezTo>
                  <a:pt x="25" y="69"/>
                  <a:pt x="26" y="69"/>
                  <a:pt x="26" y="68"/>
                </a:cubicBezTo>
                <a:cubicBezTo>
                  <a:pt x="26" y="68"/>
                  <a:pt x="25" y="67"/>
                  <a:pt x="25" y="66"/>
                </a:cubicBezTo>
                <a:cubicBezTo>
                  <a:pt x="25" y="66"/>
                  <a:pt x="26" y="65"/>
                  <a:pt x="26" y="65"/>
                </a:cubicBezTo>
                <a:cubicBezTo>
                  <a:pt x="26" y="64"/>
                  <a:pt x="25" y="64"/>
                  <a:pt x="25" y="63"/>
                </a:cubicBezTo>
                <a:cubicBezTo>
                  <a:pt x="25" y="62"/>
                  <a:pt x="26" y="62"/>
                  <a:pt x="26" y="61"/>
                </a:cubicBezTo>
                <a:cubicBezTo>
                  <a:pt x="26" y="61"/>
                  <a:pt x="25" y="60"/>
                  <a:pt x="25" y="59"/>
                </a:cubicBezTo>
                <a:cubicBezTo>
                  <a:pt x="25" y="59"/>
                  <a:pt x="26" y="58"/>
                  <a:pt x="26" y="58"/>
                </a:cubicBezTo>
                <a:cubicBezTo>
                  <a:pt x="26" y="56"/>
                  <a:pt x="25" y="53"/>
                  <a:pt x="22" y="49"/>
                </a:cubicBezTo>
                <a:cubicBezTo>
                  <a:pt x="18" y="46"/>
                  <a:pt x="16" y="41"/>
                  <a:pt x="16" y="35"/>
                </a:cubicBezTo>
                <a:cubicBezTo>
                  <a:pt x="16" y="24"/>
                  <a:pt x="25" y="16"/>
                  <a:pt x="35" y="16"/>
                </a:cubicBezTo>
                <a:cubicBezTo>
                  <a:pt x="46" y="16"/>
                  <a:pt x="55" y="24"/>
                  <a:pt x="55" y="35"/>
                </a:cubicBezTo>
                <a:close/>
                <a:moveTo>
                  <a:pt x="41" y="73"/>
                </a:moveTo>
                <a:cubicBezTo>
                  <a:pt x="40" y="73"/>
                  <a:pt x="40" y="73"/>
                  <a:pt x="38" y="73"/>
                </a:cubicBezTo>
                <a:cubicBezTo>
                  <a:pt x="33" y="73"/>
                  <a:pt x="33" y="73"/>
                  <a:pt x="33" y="73"/>
                </a:cubicBezTo>
                <a:cubicBezTo>
                  <a:pt x="31" y="73"/>
                  <a:pt x="30" y="73"/>
                  <a:pt x="30" y="73"/>
                </a:cubicBezTo>
                <a:cubicBezTo>
                  <a:pt x="30" y="74"/>
                  <a:pt x="31" y="74"/>
                  <a:pt x="33" y="74"/>
                </a:cubicBezTo>
                <a:cubicBezTo>
                  <a:pt x="38" y="74"/>
                  <a:pt x="38" y="74"/>
                  <a:pt x="38" y="74"/>
                </a:cubicBezTo>
                <a:cubicBezTo>
                  <a:pt x="40" y="74"/>
                  <a:pt x="40" y="74"/>
                  <a:pt x="41" y="73"/>
                </a:cubicBezTo>
                <a:close/>
                <a:moveTo>
                  <a:pt x="44" y="70"/>
                </a:moveTo>
                <a:cubicBezTo>
                  <a:pt x="44" y="70"/>
                  <a:pt x="43" y="69"/>
                  <a:pt x="41" y="69"/>
                </a:cubicBezTo>
                <a:cubicBezTo>
                  <a:pt x="30" y="69"/>
                  <a:pt x="30" y="69"/>
                  <a:pt x="30" y="69"/>
                </a:cubicBezTo>
                <a:cubicBezTo>
                  <a:pt x="28" y="69"/>
                  <a:pt x="27" y="70"/>
                  <a:pt x="27" y="70"/>
                </a:cubicBezTo>
                <a:cubicBezTo>
                  <a:pt x="27" y="70"/>
                  <a:pt x="28" y="71"/>
                  <a:pt x="30" y="71"/>
                </a:cubicBezTo>
                <a:cubicBezTo>
                  <a:pt x="33" y="71"/>
                  <a:pt x="33" y="71"/>
                  <a:pt x="33" y="71"/>
                </a:cubicBezTo>
                <a:cubicBezTo>
                  <a:pt x="38" y="71"/>
                  <a:pt x="38" y="71"/>
                  <a:pt x="38" y="71"/>
                </a:cubicBezTo>
                <a:cubicBezTo>
                  <a:pt x="41" y="71"/>
                  <a:pt x="41" y="71"/>
                  <a:pt x="41" y="71"/>
                </a:cubicBezTo>
                <a:cubicBezTo>
                  <a:pt x="43" y="71"/>
                  <a:pt x="44" y="70"/>
                  <a:pt x="44" y="70"/>
                </a:cubicBezTo>
                <a:close/>
                <a:moveTo>
                  <a:pt x="44" y="66"/>
                </a:moveTo>
                <a:cubicBezTo>
                  <a:pt x="44" y="66"/>
                  <a:pt x="43" y="66"/>
                  <a:pt x="41" y="66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66"/>
                  <a:pt x="27" y="66"/>
                  <a:pt x="27" y="66"/>
                </a:cubicBezTo>
                <a:cubicBezTo>
                  <a:pt x="27" y="67"/>
                  <a:pt x="28" y="67"/>
                  <a:pt x="30" y="67"/>
                </a:cubicBezTo>
                <a:cubicBezTo>
                  <a:pt x="41" y="67"/>
                  <a:pt x="41" y="67"/>
                  <a:pt x="41" y="67"/>
                </a:cubicBezTo>
                <a:cubicBezTo>
                  <a:pt x="43" y="67"/>
                  <a:pt x="44" y="67"/>
                  <a:pt x="44" y="66"/>
                </a:cubicBezTo>
                <a:close/>
                <a:moveTo>
                  <a:pt x="44" y="63"/>
                </a:moveTo>
                <a:cubicBezTo>
                  <a:pt x="44" y="63"/>
                  <a:pt x="43" y="62"/>
                  <a:pt x="41" y="62"/>
                </a:cubicBezTo>
                <a:cubicBezTo>
                  <a:pt x="30" y="62"/>
                  <a:pt x="30" y="62"/>
                  <a:pt x="30" y="62"/>
                </a:cubicBezTo>
                <a:cubicBezTo>
                  <a:pt x="28" y="62"/>
                  <a:pt x="27" y="63"/>
                  <a:pt x="27" y="63"/>
                </a:cubicBezTo>
                <a:cubicBezTo>
                  <a:pt x="27" y="63"/>
                  <a:pt x="28" y="64"/>
                  <a:pt x="30" y="64"/>
                </a:cubicBezTo>
                <a:cubicBezTo>
                  <a:pt x="41" y="64"/>
                  <a:pt x="41" y="64"/>
                  <a:pt x="41" y="64"/>
                </a:cubicBezTo>
                <a:cubicBezTo>
                  <a:pt x="43" y="64"/>
                  <a:pt x="44" y="63"/>
                  <a:pt x="44" y="63"/>
                </a:cubicBezTo>
                <a:close/>
                <a:moveTo>
                  <a:pt x="44" y="59"/>
                </a:moveTo>
                <a:cubicBezTo>
                  <a:pt x="44" y="59"/>
                  <a:pt x="43" y="59"/>
                  <a:pt x="43" y="59"/>
                </a:cubicBezTo>
                <a:cubicBezTo>
                  <a:pt x="43" y="59"/>
                  <a:pt x="43" y="59"/>
                  <a:pt x="43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8" y="59"/>
                  <a:pt x="28" y="59"/>
                  <a:pt x="28" y="59"/>
                </a:cubicBezTo>
                <a:cubicBezTo>
                  <a:pt x="27" y="59"/>
                  <a:pt x="27" y="59"/>
                  <a:pt x="27" y="59"/>
                </a:cubicBezTo>
                <a:cubicBezTo>
                  <a:pt x="27" y="60"/>
                  <a:pt x="28" y="60"/>
                  <a:pt x="30" y="60"/>
                </a:cubicBezTo>
                <a:cubicBezTo>
                  <a:pt x="41" y="60"/>
                  <a:pt x="41" y="60"/>
                  <a:pt x="41" y="60"/>
                </a:cubicBezTo>
                <a:cubicBezTo>
                  <a:pt x="43" y="60"/>
                  <a:pt x="44" y="60"/>
                  <a:pt x="44" y="59"/>
                </a:cubicBezTo>
                <a:close/>
                <a:moveTo>
                  <a:pt x="52" y="35"/>
                </a:moveTo>
                <a:cubicBezTo>
                  <a:pt x="52" y="26"/>
                  <a:pt x="45" y="19"/>
                  <a:pt x="35" y="19"/>
                </a:cubicBezTo>
                <a:cubicBezTo>
                  <a:pt x="26" y="19"/>
                  <a:pt x="19" y="26"/>
                  <a:pt x="19" y="35"/>
                </a:cubicBezTo>
                <a:cubicBezTo>
                  <a:pt x="19" y="40"/>
                  <a:pt x="21" y="44"/>
                  <a:pt x="24" y="47"/>
                </a:cubicBezTo>
                <a:cubicBezTo>
                  <a:pt x="27" y="50"/>
                  <a:pt x="28" y="53"/>
                  <a:pt x="29" y="56"/>
                </a:cubicBezTo>
                <a:cubicBezTo>
                  <a:pt x="31" y="56"/>
                  <a:pt x="31" y="56"/>
                  <a:pt x="31" y="56"/>
                </a:cubicBezTo>
                <a:cubicBezTo>
                  <a:pt x="28" y="39"/>
                  <a:pt x="28" y="39"/>
                  <a:pt x="28" y="39"/>
                </a:cubicBezTo>
                <a:cubicBezTo>
                  <a:pt x="28" y="38"/>
                  <a:pt x="29" y="38"/>
                  <a:pt x="29" y="38"/>
                </a:cubicBezTo>
                <a:cubicBezTo>
                  <a:pt x="30" y="38"/>
                  <a:pt x="30" y="38"/>
                  <a:pt x="30" y="39"/>
                </a:cubicBezTo>
                <a:cubicBezTo>
                  <a:pt x="33" y="56"/>
                  <a:pt x="33" y="56"/>
                  <a:pt x="33" y="56"/>
                </a:cubicBezTo>
                <a:cubicBezTo>
                  <a:pt x="38" y="56"/>
                  <a:pt x="38" y="56"/>
                  <a:pt x="38" y="56"/>
                </a:cubicBezTo>
                <a:cubicBezTo>
                  <a:pt x="41" y="39"/>
                  <a:pt x="41" y="39"/>
                  <a:pt x="41" y="39"/>
                </a:cubicBezTo>
                <a:cubicBezTo>
                  <a:pt x="41" y="38"/>
                  <a:pt x="41" y="38"/>
                  <a:pt x="42" y="38"/>
                </a:cubicBezTo>
                <a:cubicBezTo>
                  <a:pt x="42" y="38"/>
                  <a:pt x="43" y="38"/>
                  <a:pt x="43" y="39"/>
                </a:cubicBezTo>
                <a:cubicBezTo>
                  <a:pt x="40" y="56"/>
                  <a:pt x="40" y="56"/>
                  <a:pt x="40" y="56"/>
                </a:cubicBezTo>
                <a:cubicBezTo>
                  <a:pt x="42" y="56"/>
                  <a:pt x="42" y="56"/>
                  <a:pt x="42" y="56"/>
                </a:cubicBezTo>
                <a:cubicBezTo>
                  <a:pt x="43" y="53"/>
                  <a:pt x="44" y="50"/>
                  <a:pt x="47" y="47"/>
                </a:cubicBezTo>
                <a:cubicBezTo>
                  <a:pt x="50" y="44"/>
                  <a:pt x="52" y="40"/>
                  <a:pt x="52" y="35"/>
                </a:cubicBezTo>
                <a:close/>
                <a:moveTo>
                  <a:pt x="65" y="50"/>
                </a:moveTo>
                <a:cubicBezTo>
                  <a:pt x="59" y="47"/>
                  <a:pt x="59" y="47"/>
                  <a:pt x="59" y="47"/>
                </a:cubicBezTo>
                <a:cubicBezTo>
                  <a:pt x="58" y="47"/>
                  <a:pt x="58" y="47"/>
                  <a:pt x="57" y="47"/>
                </a:cubicBezTo>
                <a:cubicBezTo>
                  <a:pt x="57" y="48"/>
                  <a:pt x="57" y="49"/>
                  <a:pt x="58" y="50"/>
                </a:cubicBezTo>
                <a:cubicBezTo>
                  <a:pt x="64" y="53"/>
                  <a:pt x="64" y="53"/>
                  <a:pt x="64" y="53"/>
                </a:cubicBezTo>
                <a:cubicBezTo>
                  <a:pt x="64" y="53"/>
                  <a:pt x="64" y="53"/>
                  <a:pt x="65" y="53"/>
                </a:cubicBezTo>
                <a:cubicBezTo>
                  <a:pt x="65" y="53"/>
                  <a:pt x="66" y="53"/>
                  <a:pt x="66" y="53"/>
                </a:cubicBezTo>
                <a:cubicBezTo>
                  <a:pt x="66" y="52"/>
                  <a:pt x="66" y="51"/>
                  <a:pt x="65" y="50"/>
                </a:cubicBezTo>
                <a:close/>
                <a:moveTo>
                  <a:pt x="23" y="57"/>
                </a:moveTo>
                <a:cubicBezTo>
                  <a:pt x="22" y="56"/>
                  <a:pt x="21" y="56"/>
                  <a:pt x="21" y="57"/>
                </a:cubicBezTo>
                <a:cubicBezTo>
                  <a:pt x="17" y="63"/>
                  <a:pt x="17" y="63"/>
                  <a:pt x="17" y="63"/>
                </a:cubicBezTo>
                <a:cubicBezTo>
                  <a:pt x="17" y="64"/>
                  <a:pt x="17" y="65"/>
                  <a:pt x="18" y="65"/>
                </a:cubicBezTo>
                <a:cubicBezTo>
                  <a:pt x="18" y="66"/>
                  <a:pt x="18" y="66"/>
                  <a:pt x="19" y="66"/>
                </a:cubicBezTo>
                <a:cubicBezTo>
                  <a:pt x="19" y="66"/>
                  <a:pt x="20" y="65"/>
                  <a:pt x="20" y="65"/>
                </a:cubicBezTo>
                <a:cubicBezTo>
                  <a:pt x="24" y="59"/>
                  <a:pt x="24" y="59"/>
                  <a:pt x="24" y="59"/>
                </a:cubicBezTo>
                <a:cubicBezTo>
                  <a:pt x="24" y="58"/>
                  <a:pt x="24" y="57"/>
                  <a:pt x="23" y="57"/>
                </a:cubicBezTo>
                <a:close/>
                <a:moveTo>
                  <a:pt x="50" y="57"/>
                </a:moveTo>
                <a:cubicBezTo>
                  <a:pt x="50" y="56"/>
                  <a:pt x="49" y="56"/>
                  <a:pt x="48" y="57"/>
                </a:cubicBezTo>
                <a:cubicBezTo>
                  <a:pt x="47" y="57"/>
                  <a:pt x="47" y="58"/>
                  <a:pt x="47" y="59"/>
                </a:cubicBezTo>
                <a:cubicBezTo>
                  <a:pt x="51" y="65"/>
                  <a:pt x="51" y="65"/>
                  <a:pt x="51" y="65"/>
                </a:cubicBezTo>
                <a:cubicBezTo>
                  <a:pt x="51" y="65"/>
                  <a:pt x="52" y="66"/>
                  <a:pt x="52" y="66"/>
                </a:cubicBezTo>
                <a:cubicBezTo>
                  <a:pt x="53" y="66"/>
                  <a:pt x="53" y="66"/>
                  <a:pt x="53" y="65"/>
                </a:cubicBezTo>
                <a:cubicBezTo>
                  <a:pt x="54" y="65"/>
                  <a:pt x="54" y="64"/>
                  <a:pt x="54" y="63"/>
                </a:cubicBezTo>
                <a:lnTo>
                  <a:pt x="50" y="57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6" name="Freeform 264"/>
          <p:cNvSpPr>
            <a:spLocks noEditPoints="1"/>
          </p:cNvSpPr>
          <p:nvPr>
            <p:custDataLst>
              <p:tags r:id="rId14"/>
            </p:custDataLst>
          </p:nvPr>
        </p:nvSpPr>
        <p:spPr bwMode="auto">
          <a:xfrm>
            <a:off x="5031740" y="4180205"/>
            <a:ext cx="615315" cy="680720"/>
          </a:xfrm>
          <a:custGeom>
            <a:avLst/>
            <a:gdLst>
              <a:gd name="T0" fmla="*/ 20 w 74"/>
              <a:gd name="T1" fmla="*/ 17 h 77"/>
              <a:gd name="T2" fmla="*/ 36 w 74"/>
              <a:gd name="T3" fmla="*/ 14 h 77"/>
              <a:gd name="T4" fmla="*/ 37 w 74"/>
              <a:gd name="T5" fmla="*/ 0 h 77"/>
              <a:gd name="T6" fmla="*/ 38 w 74"/>
              <a:gd name="T7" fmla="*/ 14 h 77"/>
              <a:gd name="T8" fmla="*/ 54 w 74"/>
              <a:gd name="T9" fmla="*/ 17 h 77"/>
              <a:gd name="T10" fmla="*/ 59 w 74"/>
              <a:gd name="T11" fmla="*/ 22 h 77"/>
              <a:gd name="T12" fmla="*/ 57 w 74"/>
              <a:gd name="T13" fmla="*/ 22 h 77"/>
              <a:gd name="T14" fmla="*/ 37 w 74"/>
              <a:gd name="T15" fmla="*/ 22 h 77"/>
              <a:gd name="T16" fmla="*/ 17 w 74"/>
              <a:gd name="T17" fmla="*/ 22 h 77"/>
              <a:gd name="T18" fmla="*/ 15 w 74"/>
              <a:gd name="T19" fmla="*/ 22 h 77"/>
              <a:gd name="T20" fmla="*/ 73 w 74"/>
              <a:gd name="T21" fmla="*/ 69 h 77"/>
              <a:gd name="T22" fmla="*/ 53 w 74"/>
              <a:gd name="T23" fmla="*/ 56 h 77"/>
              <a:gd name="T24" fmla="*/ 44 w 74"/>
              <a:gd name="T25" fmla="*/ 52 h 77"/>
              <a:gd name="T26" fmla="*/ 52 w 74"/>
              <a:gd name="T27" fmla="*/ 48 h 77"/>
              <a:gd name="T28" fmla="*/ 53 w 74"/>
              <a:gd name="T29" fmla="*/ 47 h 77"/>
              <a:gd name="T30" fmla="*/ 51 w 74"/>
              <a:gd name="T31" fmla="*/ 41 h 77"/>
              <a:gd name="T32" fmla="*/ 51 w 74"/>
              <a:gd name="T33" fmla="*/ 36 h 77"/>
              <a:gd name="T34" fmla="*/ 64 w 74"/>
              <a:gd name="T35" fmla="*/ 37 h 77"/>
              <a:gd name="T36" fmla="*/ 62 w 74"/>
              <a:gd name="T37" fmla="*/ 44 h 77"/>
              <a:gd name="T38" fmla="*/ 62 w 74"/>
              <a:gd name="T39" fmla="*/ 48 h 77"/>
              <a:gd name="T40" fmla="*/ 65 w 74"/>
              <a:gd name="T41" fmla="*/ 48 h 77"/>
              <a:gd name="T42" fmla="*/ 57 w 74"/>
              <a:gd name="T43" fmla="*/ 52 h 77"/>
              <a:gd name="T44" fmla="*/ 57 w 74"/>
              <a:gd name="T45" fmla="*/ 52 h 77"/>
              <a:gd name="T46" fmla="*/ 59 w 74"/>
              <a:gd name="T47" fmla="*/ 57 h 77"/>
              <a:gd name="T48" fmla="*/ 54 w 74"/>
              <a:gd name="T49" fmla="*/ 76 h 77"/>
              <a:gd name="T50" fmla="*/ 21 w 74"/>
              <a:gd name="T51" fmla="*/ 77 h 77"/>
              <a:gd name="T52" fmla="*/ 20 w 74"/>
              <a:gd name="T53" fmla="*/ 77 h 77"/>
              <a:gd name="T54" fmla="*/ 23 w 74"/>
              <a:gd name="T55" fmla="*/ 57 h 77"/>
              <a:gd name="T56" fmla="*/ 31 w 74"/>
              <a:gd name="T57" fmla="*/ 54 h 77"/>
              <a:gd name="T58" fmla="*/ 32 w 74"/>
              <a:gd name="T59" fmla="*/ 52 h 77"/>
              <a:gd name="T60" fmla="*/ 29 w 74"/>
              <a:gd name="T61" fmla="*/ 44 h 77"/>
              <a:gd name="T62" fmla="*/ 37 w 74"/>
              <a:gd name="T63" fmla="*/ 33 h 77"/>
              <a:gd name="T64" fmla="*/ 45 w 74"/>
              <a:gd name="T65" fmla="*/ 44 h 77"/>
              <a:gd name="T66" fmla="*/ 42 w 74"/>
              <a:gd name="T67" fmla="*/ 54 h 77"/>
              <a:gd name="T68" fmla="*/ 42 w 74"/>
              <a:gd name="T69" fmla="*/ 54 h 77"/>
              <a:gd name="T70" fmla="*/ 51 w 74"/>
              <a:gd name="T71" fmla="*/ 57 h 77"/>
              <a:gd name="T72" fmla="*/ 35 w 74"/>
              <a:gd name="T73" fmla="*/ 63 h 77"/>
              <a:gd name="T74" fmla="*/ 38 w 74"/>
              <a:gd name="T75" fmla="*/ 58 h 77"/>
              <a:gd name="T76" fmla="*/ 21 w 74"/>
              <a:gd name="T77" fmla="*/ 56 h 77"/>
              <a:gd name="T78" fmla="*/ 1 w 74"/>
              <a:gd name="T79" fmla="*/ 69 h 77"/>
              <a:gd name="T80" fmla="*/ 0 w 74"/>
              <a:gd name="T81" fmla="*/ 69 h 77"/>
              <a:gd name="T82" fmla="*/ 9 w 74"/>
              <a:gd name="T83" fmla="*/ 48 h 77"/>
              <a:gd name="T84" fmla="*/ 11 w 74"/>
              <a:gd name="T85" fmla="*/ 47 h 77"/>
              <a:gd name="T86" fmla="*/ 12 w 74"/>
              <a:gd name="T87" fmla="*/ 44 h 77"/>
              <a:gd name="T88" fmla="*/ 9 w 74"/>
              <a:gd name="T89" fmla="*/ 37 h 77"/>
              <a:gd name="T90" fmla="*/ 23 w 74"/>
              <a:gd name="T91" fmla="*/ 36 h 77"/>
              <a:gd name="T92" fmla="*/ 22 w 74"/>
              <a:gd name="T93" fmla="*/ 41 h 77"/>
              <a:gd name="T94" fmla="*/ 21 w 74"/>
              <a:gd name="T95" fmla="*/ 48 h 77"/>
              <a:gd name="T96" fmla="*/ 22 w 74"/>
              <a:gd name="T97" fmla="*/ 48 h 77"/>
              <a:gd name="T98" fmla="*/ 30 w 74"/>
              <a:gd name="T99" fmla="*/ 52 h 77"/>
              <a:gd name="T100" fmla="*/ 21 w 74"/>
              <a:gd name="T101" fmla="*/ 56 h 77"/>
              <a:gd name="T102" fmla="*/ 14 w 74"/>
              <a:gd name="T103" fmla="*/ 56 h 77"/>
              <a:gd name="T104" fmla="*/ 17 w 74"/>
              <a:gd name="T105" fmla="*/ 52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74" h="77">
                <a:moveTo>
                  <a:pt x="11" y="18"/>
                </a:moveTo>
                <a:cubicBezTo>
                  <a:pt x="11" y="15"/>
                  <a:pt x="13" y="13"/>
                  <a:pt x="16" y="13"/>
                </a:cubicBezTo>
                <a:cubicBezTo>
                  <a:pt x="18" y="13"/>
                  <a:pt x="19" y="15"/>
                  <a:pt x="20" y="17"/>
                </a:cubicBezTo>
                <a:cubicBezTo>
                  <a:pt x="20" y="17"/>
                  <a:pt x="20" y="17"/>
                  <a:pt x="20" y="17"/>
                </a:cubicBezTo>
                <a:cubicBezTo>
                  <a:pt x="33" y="17"/>
                  <a:pt x="33" y="17"/>
                  <a:pt x="33" y="17"/>
                </a:cubicBezTo>
                <a:cubicBezTo>
                  <a:pt x="33" y="15"/>
                  <a:pt x="34" y="14"/>
                  <a:pt x="36" y="14"/>
                </a:cubicBezTo>
                <a:cubicBezTo>
                  <a:pt x="36" y="9"/>
                  <a:pt x="36" y="9"/>
                  <a:pt x="36" y="9"/>
                </a:cubicBezTo>
                <a:cubicBezTo>
                  <a:pt x="34" y="9"/>
                  <a:pt x="32" y="7"/>
                  <a:pt x="32" y="5"/>
                </a:cubicBezTo>
                <a:cubicBezTo>
                  <a:pt x="32" y="2"/>
                  <a:pt x="34" y="0"/>
                  <a:pt x="37" y="0"/>
                </a:cubicBezTo>
                <a:cubicBezTo>
                  <a:pt x="39" y="0"/>
                  <a:pt x="41" y="2"/>
                  <a:pt x="41" y="5"/>
                </a:cubicBezTo>
                <a:cubicBezTo>
                  <a:pt x="41" y="7"/>
                  <a:pt x="40" y="9"/>
                  <a:pt x="38" y="9"/>
                </a:cubicBezTo>
                <a:cubicBezTo>
                  <a:pt x="38" y="14"/>
                  <a:pt x="38" y="14"/>
                  <a:pt x="38" y="14"/>
                </a:cubicBezTo>
                <a:cubicBezTo>
                  <a:pt x="39" y="14"/>
                  <a:pt x="40" y="15"/>
                  <a:pt x="41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7"/>
                  <a:pt x="54" y="17"/>
                  <a:pt x="54" y="17"/>
                </a:cubicBezTo>
                <a:cubicBezTo>
                  <a:pt x="54" y="15"/>
                  <a:pt x="56" y="13"/>
                  <a:pt x="58" y="13"/>
                </a:cubicBezTo>
                <a:cubicBezTo>
                  <a:pt x="60" y="13"/>
                  <a:pt x="62" y="15"/>
                  <a:pt x="62" y="18"/>
                </a:cubicBezTo>
                <a:cubicBezTo>
                  <a:pt x="62" y="20"/>
                  <a:pt x="61" y="22"/>
                  <a:pt x="59" y="22"/>
                </a:cubicBezTo>
                <a:cubicBezTo>
                  <a:pt x="59" y="27"/>
                  <a:pt x="59" y="27"/>
                  <a:pt x="59" y="27"/>
                </a:cubicBezTo>
                <a:cubicBezTo>
                  <a:pt x="57" y="27"/>
                  <a:pt x="57" y="27"/>
                  <a:pt x="57" y="27"/>
                </a:cubicBezTo>
                <a:cubicBezTo>
                  <a:pt x="57" y="22"/>
                  <a:pt x="57" y="22"/>
                  <a:pt x="57" y="22"/>
                </a:cubicBezTo>
                <a:cubicBezTo>
                  <a:pt x="55" y="22"/>
                  <a:pt x="54" y="20"/>
                  <a:pt x="54" y="19"/>
                </a:cubicBezTo>
                <a:cubicBezTo>
                  <a:pt x="41" y="19"/>
                  <a:pt x="41" y="19"/>
                  <a:pt x="41" y="19"/>
                </a:cubicBezTo>
                <a:cubicBezTo>
                  <a:pt x="41" y="21"/>
                  <a:pt x="39" y="22"/>
                  <a:pt x="37" y="22"/>
                </a:cubicBezTo>
                <a:cubicBezTo>
                  <a:pt x="35" y="22"/>
                  <a:pt x="33" y="21"/>
                  <a:pt x="33" y="19"/>
                </a:cubicBezTo>
                <a:cubicBezTo>
                  <a:pt x="20" y="19"/>
                  <a:pt x="20" y="19"/>
                  <a:pt x="20" y="19"/>
                </a:cubicBezTo>
                <a:cubicBezTo>
                  <a:pt x="20" y="20"/>
                  <a:pt x="18" y="22"/>
                  <a:pt x="17" y="22"/>
                </a:cubicBezTo>
                <a:cubicBezTo>
                  <a:pt x="17" y="27"/>
                  <a:pt x="17" y="27"/>
                  <a:pt x="17" y="27"/>
                </a:cubicBezTo>
                <a:cubicBezTo>
                  <a:pt x="15" y="27"/>
                  <a:pt x="15" y="27"/>
                  <a:pt x="15" y="27"/>
                </a:cubicBezTo>
                <a:cubicBezTo>
                  <a:pt x="15" y="22"/>
                  <a:pt x="15" y="22"/>
                  <a:pt x="15" y="22"/>
                </a:cubicBezTo>
                <a:cubicBezTo>
                  <a:pt x="13" y="22"/>
                  <a:pt x="11" y="20"/>
                  <a:pt x="11" y="18"/>
                </a:cubicBezTo>
                <a:close/>
                <a:moveTo>
                  <a:pt x="74" y="68"/>
                </a:moveTo>
                <a:cubicBezTo>
                  <a:pt x="74" y="69"/>
                  <a:pt x="74" y="69"/>
                  <a:pt x="73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55" y="69"/>
                  <a:pt x="55" y="69"/>
                  <a:pt x="55" y="69"/>
                </a:cubicBezTo>
                <a:cubicBezTo>
                  <a:pt x="54" y="58"/>
                  <a:pt x="53" y="57"/>
                  <a:pt x="53" y="56"/>
                </a:cubicBezTo>
                <a:cubicBezTo>
                  <a:pt x="51" y="55"/>
                  <a:pt x="49" y="54"/>
                  <a:pt x="45" y="53"/>
                </a:cubicBezTo>
                <a:cubicBezTo>
                  <a:pt x="45" y="53"/>
                  <a:pt x="45" y="53"/>
                  <a:pt x="45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1"/>
                  <a:pt x="44" y="51"/>
                </a:cubicBezTo>
                <a:cubicBezTo>
                  <a:pt x="45" y="50"/>
                  <a:pt x="48" y="49"/>
                  <a:pt x="50" y="48"/>
                </a:cubicBezTo>
                <a:cubicBezTo>
                  <a:pt x="51" y="48"/>
                  <a:pt x="52" y="48"/>
                  <a:pt x="52" y="48"/>
                </a:cubicBezTo>
                <a:cubicBezTo>
                  <a:pt x="52" y="48"/>
                  <a:pt x="52" y="48"/>
                  <a:pt x="52" y="48"/>
                </a:cubicBezTo>
                <a:cubicBezTo>
                  <a:pt x="52" y="48"/>
                  <a:pt x="53" y="48"/>
                  <a:pt x="53" y="47"/>
                </a:cubicBezTo>
                <a:cubicBezTo>
                  <a:pt x="53" y="47"/>
                  <a:pt x="53" y="47"/>
                  <a:pt x="53" y="47"/>
                </a:cubicBezTo>
                <a:cubicBezTo>
                  <a:pt x="53" y="47"/>
                  <a:pt x="53" y="47"/>
                  <a:pt x="53" y="46"/>
                </a:cubicBezTo>
                <a:cubicBezTo>
                  <a:pt x="53" y="45"/>
                  <a:pt x="53" y="45"/>
                  <a:pt x="53" y="44"/>
                </a:cubicBezTo>
                <a:cubicBezTo>
                  <a:pt x="53" y="43"/>
                  <a:pt x="52" y="42"/>
                  <a:pt x="51" y="41"/>
                </a:cubicBezTo>
                <a:cubicBezTo>
                  <a:pt x="51" y="41"/>
                  <a:pt x="50" y="40"/>
                  <a:pt x="50" y="39"/>
                </a:cubicBezTo>
                <a:cubicBezTo>
                  <a:pt x="50" y="38"/>
                  <a:pt x="50" y="37"/>
                  <a:pt x="51" y="37"/>
                </a:cubicBezTo>
                <a:cubicBezTo>
                  <a:pt x="51" y="37"/>
                  <a:pt x="51" y="36"/>
                  <a:pt x="51" y="36"/>
                </a:cubicBezTo>
                <a:cubicBezTo>
                  <a:pt x="51" y="31"/>
                  <a:pt x="53" y="28"/>
                  <a:pt x="58" y="28"/>
                </a:cubicBezTo>
                <a:cubicBezTo>
                  <a:pt x="62" y="28"/>
                  <a:pt x="64" y="31"/>
                  <a:pt x="64" y="36"/>
                </a:cubicBezTo>
                <a:cubicBezTo>
                  <a:pt x="64" y="36"/>
                  <a:pt x="64" y="37"/>
                  <a:pt x="64" y="37"/>
                </a:cubicBezTo>
                <a:cubicBezTo>
                  <a:pt x="65" y="37"/>
                  <a:pt x="65" y="38"/>
                  <a:pt x="65" y="39"/>
                </a:cubicBezTo>
                <a:cubicBezTo>
                  <a:pt x="65" y="40"/>
                  <a:pt x="64" y="41"/>
                  <a:pt x="64" y="41"/>
                </a:cubicBezTo>
                <a:cubicBezTo>
                  <a:pt x="63" y="42"/>
                  <a:pt x="63" y="43"/>
                  <a:pt x="62" y="44"/>
                </a:cubicBezTo>
                <a:cubicBezTo>
                  <a:pt x="62" y="46"/>
                  <a:pt x="62" y="47"/>
                  <a:pt x="62" y="47"/>
                </a:cubicBezTo>
                <a:cubicBezTo>
                  <a:pt x="62" y="47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2" y="48"/>
                  <a:pt x="62" y="48"/>
                  <a:pt x="62" y="48"/>
                </a:cubicBezTo>
                <a:cubicBezTo>
                  <a:pt x="63" y="48"/>
                  <a:pt x="63" y="48"/>
                  <a:pt x="63" y="48"/>
                </a:cubicBezTo>
                <a:cubicBezTo>
                  <a:pt x="64" y="48"/>
                  <a:pt x="64" y="48"/>
                  <a:pt x="65" y="48"/>
                </a:cubicBezTo>
                <a:cubicBezTo>
                  <a:pt x="67" y="49"/>
                  <a:pt x="70" y="50"/>
                  <a:pt x="71" y="51"/>
                </a:cubicBezTo>
                <a:cubicBezTo>
                  <a:pt x="72" y="53"/>
                  <a:pt x="73" y="66"/>
                  <a:pt x="74" y="68"/>
                </a:cubicBezTo>
                <a:close/>
                <a:moveTo>
                  <a:pt x="57" y="52"/>
                </a:moveTo>
                <a:cubicBezTo>
                  <a:pt x="53" y="49"/>
                  <a:pt x="53" y="49"/>
                  <a:pt x="53" y="49"/>
                </a:cubicBezTo>
                <a:cubicBezTo>
                  <a:pt x="56" y="56"/>
                  <a:pt x="56" y="56"/>
                  <a:pt x="56" y="56"/>
                </a:cubicBezTo>
                <a:lnTo>
                  <a:pt x="57" y="52"/>
                </a:lnTo>
                <a:close/>
                <a:moveTo>
                  <a:pt x="62" y="49"/>
                </a:moveTo>
                <a:cubicBezTo>
                  <a:pt x="58" y="52"/>
                  <a:pt x="58" y="52"/>
                  <a:pt x="58" y="52"/>
                </a:cubicBezTo>
                <a:cubicBezTo>
                  <a:pt x="59" y="57"/>
                  <a:pt x="59" y="57"/>
                  <a:pt x="59" y="57"/>
                </a:cubicBezTo>
                <a:lnTo>
                  <a:pt x="62" y="49"/>
                </a:lnTo>
                <a:close/>
                <a:moveTo>
                  <a:pt x="51" y="57"/>
                </a:moveTo>
                <a:cubicBezTo>
                  <a:pt x="53" y="59"/>
                  <a:pt x="54" y="73"/>
                  <a:pt x="54" y="76"/>
                </a:cubicBezTo>
                <a:cubicBezTo>
                  <a:pt x="54" y="76"/>
                  <a:pt x="54" y="76"/>
                  <a:pt x="54" y="77"/>
                </a:cubicBezTo>
                <a:cubicBezTo>
                  <a:pt x="54" y="77"/>
                  <a:pt x="53" y="77"/>
                  <a:pt x="53" y="77"/>
                </a:cubicBezTo>
                <a:cubicBezTo>
                  <a:pt x="21" y="77"/>
                  <a:pt x="21" y="77"/>
                  <a:pt x="21" y="77"/>
                </a:cubicBezTo>
                <a:cubicBezTo>
                  <a:pt x="21" y="77"/>
                  <a:pt x="21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7"/>
                  <a:pt x="20" y="77"/>
                  <a:pt x="20" y="77"/>
                </a:cubicBezTo>
                <a:cubicBezTo>
                  <a:pt x="20" y="76"/>
                  <a:pt x="20" y="76"/>
                  <a:pt x="20" y="76"/>
                </a:cubicBezTo>
                <a:cubicBezTo>
                  <a:pt x="20" y="73"/>
                  <a:pt x="21" y="59"/>
                  <a:pt x="23" y="57"/>
                </a:cubicBezTo>
                <a:cubicBezTo>
                  <a:pt x="24" y="56"/>
                  <a:pt x="26" y="55"/>
                  <a:pt x="29" y="55"/>
                </a:cubicBezTo>
                <a:cubicBezTo>
                  <a:pt x="30" y="54"/>
                  <a:pt x="30" y="54"/>
                  <a:pt x="31" y="54"/>
                </a:cubicBezTo>
                <a:cubicBezTo>
                  <a:pt x="31" y="54"/>
                  <a:pt x="31" y="54"/>
                  <a:pt x="31" y="54"/>
                </a:cubicBezTo>
                <a:cubicBezTo>
                  <a:pt x="31" y="54"/>
                  <a:pt x="32" y="54"/>
                  <a:pt x="32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2" y="53"/>
                  <a:pt x="32" y="53"/>
                  <a:pt x="32" y="52"/>
                </a:cubicBezTo>
                <a:cubicBezTo>
                  <a:pt x="32" y="51"/>
                  <a:pt x="32" y="51"/>
                  <a:pt x="32" y="50"/>
                </a:cubicBezTo>
                <a:cubicBezTo>
                  <a:pt x="31" y="49"/>
                  <a:pt x="31" y="48"/>
                  <a:pt x="30" y="47"/>
                </a:cubicBezTo>
                <a:cubicBezTo>
                  <a:pt x="30" y="46"/>
                  <a:pt x="29" y="46"/>
                  <a:pt x="29" y="44"/>
                </a:cubicBezTo>
                <a:cubicBezTo>
                  <a:pt x="29" y="43"/>
                  <a:pt x="29" y="43"/>
                  <a:pt x="29" y="42"/>
                </a:cubicBezTo>
                <a:cubicBezTo>
                  <a:pt x="29" y="42"/>
                  <a:pt x="29" y="42"/>
                  <a:pt x="29" y="41"/>
                </a:cubicBezTo>
                <a:cubicBezTo>
                  <a:pt x="29" y="37"/>
                  <a:pt x="32" y="33"/>
                  <a:pt x="37" y="33"/>
                </a:cubicBezTo>
                <a:cubicBezTo>
                  <a:pt x="41" y="33"/>
                  <a:pt x="44" y="37"/>
                  <a:pt x="44" y="41"/>
                </a:cubicBezTo>
                <a:cubicBezTo>
                  <a:pt x="44" y="42"/>
                  <a:pt x="44" y="42"/>
                  <a:pt x="44" y="42"/>
                </a:cubicBezTo>
                <a:cubicBezTo>
                  <a:pt x="44" y="43"/>
                  <a:pt x="45" y="43"/>
                  <a:pt x="45" y="44"/>
                </a:cubicBezTo>
                <a:cubicBezTo>
                  <a:pt x="44" y="46"/>
                  <a:pt x="44" y="46"/>
                  <a:pt x="43" y="47"/>
                </a:cubicBezTo>
                <a:cubicBezTo>
                  <a:pt x="43" y="48"/>
                  <a:pt x="42" y="49"/>
                  <a:pt x="41" y="50"/>
                </a:cubicBezTo>
                <a:cubicBezTo>
                  <a:pt x="41" y="52"/>
                  <a:pt x="42" y="53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2" y="54"/>
                </a:cubicBezTo>
                <a:cubicBezTo>
                  <a:pt x="42" y="54"/>
                  <a:pt x="42" y="54"/>
                  <a:pt x="43" y="54"/>
                </a:cubicBezTo>
                <a:cubicBezTo>
                  <a:pt x="43" y="54"/>
                  <a:pt x="44" y="54"/>
                  <a:pt x="45" y="55"/>
                </a:cubicBezTo>
                <a:cubicBezTo>
                  <a:pt x="47" y="55"/>
                  <a:pt x="50" y="56"/>
                  <a:pt x="51" y="57"/>
                </a:cubicBezTo>
                <a:close/>
                <a:moveTo>
                  <a:pt x="36" y="58"/>
                </a:moveTo>
                <a:cubicBezTo>
                  <a:pt x="32" y="55"/>
                  <a:pt x="32" y="55"/>
                  <a:pt x="32" y="55"/>
                </a:cubicBezTo>
                <a:cubicBezTo>
                  <a:pt x="35" y="63"/>
                  <a:pt x="35" y="63"/>
                  <a:pt x="35" y="63"/>
                </a:cubicBezTo>
                <a:lnTo>
                  <a:pt x="36" y="58"/>
                </a:lnTo>
                <a:close/>
                <a:moveTo>
                  <a:pt x="41" y="55"/>
                </a:moveTo>
                <a:cubicBezTo>
                  <a:pt x="38" y="58"/>
                  <a:pt x="38" y="58"/>
                  <a:pt x="38" y="58"/>
                </a:cubicBezTo>
                <a:cubicBezTo>
                  <a:pt x="39" y="64"/>
                  <a:pt x="39" y="64"/>
                  <a:pt x="39" y="64"/>
                </a:cubicBezTo>
                <a:lnTo>
                  <a:pt x="41" y="55"/>
                </a:lnTo>
                <a:close/>
                <a:moveTo>
                  <a:pt x="21" y="56"/>
                </a:moveTo>
                <a:cubicBezTo>
                  <a:pt x="21" y="57"/>
                  <a:pt x="19" y="58"/>
                  <a:pt x="18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1" y="69"/>
                  <a:pt x="1" y="69"/>
                </a:cubicBezTo>
                <a:cubicBezTo>
                  <a:pt x="1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69"/>
                  <a:pt x="0" y="69"/>
                  <a:pt x="0" y="68"/>
                </a:cubicBezTo>
                <a:cubicBezTo>
                  <a:pt x="0" y="66"/>
                  <a:pt x="1" y="53"/>
                  <a:pt x="3" y="51"/>
                </a:cubicBezTo>
                <a:cubicBezTo>
                  <a:pt x="4" y="50"/>
                  <a:pt x="6" y="49"/>
                  <a:pt x="9" y="48"/>
                </a:cubicBezTo>
                <a:cubicBezTo>
                  <a:pt x="9" y="48"/>
                  <a:pt x="10" y="48"/>
                  <a:pt x="11" y="48"/>
                </a:cubicBezTo>
                <a:cubicBezTo>
                  <a:pt x="11" y="48"/>
                  <a:pt x="11" y="48"/>
                  <a:pt x="11" y="48"/>
                </a:cubicBezTo>
                <a:cubicBezTo>
                  <a:pt x="11" y="48"/>
                  <a:pt x="11" y="48"/>
                  <a:pt x="11" y="47"/>
                </a:cubicBezTo>
                <a:cubicBezTo>
                  <a:pt x="11" y="47"/>
                  <a:pt x="11" y="47"/>
                  <a:pt x="11" y="47"/>
                </a:cubicBezTo>
                <a:cubicBezTo>
                  <a:pt x="11" y="47"/>
                  <a:pt x="12" y="47"/>
                  <a:pt x="12" y="46"/>
                </a:cubicBezTo>
                <a:cubicBezTo>
                  <a:pt x="12" y="45"/>
                  <a:pt x="12" y="45"/>
                  <a:pt x="12" y="44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41"/>
                  <a:pt x="9" y="40"/>
                  <a:pt x="9" y="39"/>
                </a:cubicBezTo>
                <a:cubicBezTo>
                  <a:pt x="8" y="38"/>
                  <a:pt x="9" y="37"/>
                  <a:pt x="9" y="37"/>
                </a:cubicBezTo>
                <a:cubicBezTo>
                  <a:pt x="9" y="37"/>
                  <a:pt x="9" y="36"/>
                  <a:pt x="9" y="36"/>
                </a:cubicBezTo>
                <a:cubicBezTo>
                  <a:pt x="9" y="31"/>
                  <a:pt x="12" y="28"/>
                  <a:pt x="16" y="28"/>
                </a:cubicBezTo>
                <a:cubicBezTo>
                  <a:pt x="20" y="28"/>
                  <a:pt x="23" y="31"/>
                  <a:pt x="23" y="36"/>
                </a:cubicBezTo>
                <a:cubicBezTo>
                  <a:pt x="23" y="36"/>
                  <a:pt x="23" y="37"/>
                  <a:pt x="23" y="37"/>
                </a:cubicBezTo>
                <a:cubicBezTo>
                  <a:pt x="23" y="37"/>
                  <a:pt x="24" y="38"/>
                  <a:pt x="23" y="39"/>
                </a:cubicBezTo>
                <a:cubicBezTo>
                  <a:pt x="23" y="40"/>
                  <a:pt x="22" y="41"/>
                  <a:pt x="22" y="41"/>
                </a:cubicBezTo>
                <a:cubicBezTo>
                  <a:pt x="22" y="42"/>
                  <a:pt x="21" y="43"/>
                  <a:pt x="20" y="44"/>
                </a:cubicBezTo>
                <a:cubicBezTo>
                  <a:pt x="20" y="46"/>
                  <a:pt x="20" y="47"/>
                  <a:pt x="21" y="47"/>
                </a:cubicBezTo>
                <a:cubicBezTo>
                  <a:pt x="21" y="47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1" y="48"/>
                  <a:pt x="22" y="48"/>
                </a:cubicBezTo>
                <a:cubicBezTo>
                  <a:pt x="22" y="48"/>
                  <a:pt x="23" y="48"/>
                  <a:pt x="23" y="48"/>
                </a:cubicBezTo>
                <a:cubicBezTo>
                  <a:pt x="26" y="49"/>
                  <a:pt x="28" y="50"/>
                  <a:pt x="29" y="51"/>
                </a:cubicBezTo>
                <a:cubicBezTo>
                  <a:pt x="30" y="51"/>
                  <a:pt x="30" y="52"/>
                  <a:pt x="30" y="52"/>
                </a:cubicBezTo>
                <a:cubicBezTo>
                  <a:pt x="30" y="52"/>
                  <a:pt x="29" y="52"/>
                  <a:pt x="29" y="53"/>
                </a:cubicBezTo>
                <a:cubicBezTo>
                  <a:pt x="28" y="53"/>
                  <a:pt x="28" y="53"/>
                  <a:pt x="28" y="53"/>
                </a:cubicBezTo>
                <a:cubicBezTo>
                  <a:pt x="25" y="54"/>
                  <a:pt x="22" y="55"/>
                  <a:pt x="21" y="56"/>
                </a:cubicBezTo>
                <a:close/>
                <a:moveTo>
                  <a:pt x="15" y="52"/>
                </a:moveTo>
                <a:cubicBezTo>
                  <a:pt x="12" y="49"/>
                  <a:pt x="12" y="49"/>
                  <a:pt x="12" y="49"/>
                </a:cubicBezTo>
                <a:cubicBezTo>
                  <a:pt x="14" y="56"/>
                  <a:pt x="14" y="56"/>
                  <a:pt x="14" y="56"/>
                </a:cubicBezTo>
                <a:lnTo>
                  <a:pt x="15" y="52"/>
                </a:lnTo>
                <a:close/>
                <a:moveTo>
                  <a:pt x="20" y="49"/>
                </a:moveTo>
                <a:cubicBezTo>
                  <a:pt x="17" y="52"/>
                  <a:pt x="17" y="52"/>
                  <a:pt x="17" y="52"/>
                </a:cubicBezTo>
                <a:cubicBezTo>
                  <a:pt x="18" y="57"/>
                  <a:pt x="18" y="57"/>
                  <a:pt x="18" y="57"/>
                </a:cubicBezTo>
                <a:lnTo>
                  <a:pt x="20" y="49"/>
                </a:ln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7" name="Freeform 189"/>
          <p:cNvSpPr>
            <a:spLocks noEditPoints="1"/>
          </p:cNvSpPr>
          <p:nvPr>
            <p:custDataLst>
              <p:tags r:id="rId15"/>
            </p:custDataLst>
          </p:nvPr>
        </p:nvSpPr>
        <p:spPr bwMode="auto">
          <a:xfrm>
            <a:off x="6659245" y="4180205"/>
            <a:ext cx="615315" cy="680720"/>
          </a:xfrm>
          <a:custGeom>
            <a:avLst/>
            <a:gdLst>
              <a:gd name="T0" fmla="*/ 70 w 73"/>
              <a:gd name="T1" fmla="*/ 29 h 58"/>
              <a:gd name="T2" fmla="*/ 65 w 73"/>
              <a:gd name="T3" fmla="*/ 20 h 58"/>
              <a:gd name="T4" fmla="*/ 57 w 73"/>
              <a:gd name="T5" fmla="*/ 20 h 58"/>
              <a:gd name="T6" fmla="*/ 53 w 73"/>
              <a:gd name="T7" fmla="*/ 20 h 58"/>
              <a:gd name="T8" fmla="*/ 52 w 73"/>
              <a:gd name="T9" fmla="*/ 13 h 58"/>
              <a:gd name="T10" fmla="*/ 45 w 73"/>
              <a:gd name="T11" fmla="*/ 0 h 58"/>
              <a:gd name="T12" fmla="*/ 35 w 73"/>
              <a:gd name="T13" fmla="*/ 12 h 58"/>
              <a:gd name="T14" fmla="*/ 26 w 73"/>
              <a:gd name="T15" fmla="*/ 23 h 58"/>
              <a:gd name="T16" fmla="*/ 22 w 73"/>
              <a:gd name="T17" fmla="*/ 22 h 58"/>
              <a:gd name="T18" fmla="*/ 22 w 73"/>
              <a:gd name="T19" fmla="*/ 22 h 58"/>
              <a:gd name="T20" fmla="*/ 21 w 73"/>
              <a:gd name="T21" fmla="*/ 21 h 58"/>
              <a:gd name="T22" fmla="*/ 6 w 73"/>
              <a:gd name="T23" fmla="*/ 22 h 58"/>
              <a:gd name="T24" fmla="*/ 7 w 73"/>
              <a:gd name="T25" fmla="*/ 57 h 58"/>
              <a:gd name="T26" fmla="*/ 21 w 73"/>
              <a:gd name="T27" fmla="*/ 58 h 58"/>
              <a:gd name="T28" fmla="*/ 22 w 73"/>
              <a:gd name="T29" fmla="*/ 57 h 58"/>
              <a:gd name="T30" fmla="*/ 22 w 73"/>
              <a:gd name="T31" fmla="*/ 57 h 58"/>
              <a:gd name="T32" fmla="*/ 32 w 73"/>
              <a:gd name="T33" fmla="*/ 54 h 58"/>
              <a:gd name="T34" fmla="*/ 41 w 73"/>
              <a:gd name="T35" fmla="*/ 56 h 58"/>
              <a:gd name="T36" fmla="*/ 64 w 73"/>
              <a:gd name="T37" fmla="*/ 56 h 58"/>
              <a:gd name="T38" fmla="*/ 66 w 73"/>
              <a:gd name="T39" fmla="*/ 56 h 58"/>
              <a:gd name="T40" fmla="*/ 69 w 73"/>
              <a:gd name="T41" fmla="*/ 47 h 58"/>
              <a:gd name="T42" fmla="*/ 71 w 73"/>
              <a:gd name="T43" fmla="*/ 39 h 58"/>
              <a:gd name="T44" fmla="*/ 70 w 73"/>
              <a:gd name="T45" fmla="*/ 34 h 58"/>
              <a:gd name="T46" fmla="*/ 53 w 73"/>
              <a:gd name="T47" fmla="*/ 37 h 58"/>
              <a:gd name="T48" fmla="*/ 53 w 73"/>
              <a:gd name="T49" fmla="*/ 31 h 58"/>
              <a:gd name="T50" fmla="*/ 65 w 73"/>
              <a:gd name="T51" fmla="*/ 31 h 58"/>
              <a:gd name="T52" fmla="*/ 66 w 73"/>
              <a:gd name="T53" fmla="*/ 31 h 58"/>
              <a:gd name="T54" fmla="*/ 70 w 73"/>
              <a:gd name="T55" fmla="*/ 34 h 58"/>
              <a:gd name="T56" fmla="*/ 57 w 73"/>
              <a:gd name="T57" fmla="*/ 23 h 58"/>
              <a:gd name="T58" fmla="*/ 65 w 73"/>
              <a:gd name="T59" fmla="*/ 23 h 58"/>
              <a:gd name="T60" fmla="*/ 65 w 73"/>
              <a:gd name="T61" fmla="*/ 28 h 58"/>
              <a:gd name="T62" fmla="*/ 53 w 73"/>
              <a:gd name="T63" fmla="*/ 28 h 58"/>
              <a:gd name="T64" fmla="*/ 53 w 73"/>
              <a:gd name="T65" fmla="*/ 23 h 58"/>
              <a:gd name="T66" fmla="*/ 8 w 73"/>
              <a:gd name="T67" fmla="*/ 55 h 58"/>
              <a:gd name="T68" fmla="*/ 8 w 73"/>
              <a:gd name="T69" fmla="*/ 24 h 58"/>
              <a:gd name="T70" fmla="*/ 14 w 73"/>
              <a:gd name="T71" fmla="*/ 40 h 58"/>
              <a:gd name="T72" fmla="*/ 8 w 73"/>
              <a:gd name="T73" fmla="*/ 55 h 58"/>
              <a:gd name="T74" fmla="*/ 21 w 73"/>
              <a:gd name="T75" fmla="*/ 54 h 58"/>
              <a:gd name="T76" fmla="*/ 21 w 73"/>
              <a:gd name="T77" fmla="*/ 54 h 58"/>
              <a:gd name="T78" fmla="*/ 39 w 73"/>
              <a:gd name="T79" fmla="*/ 53 h 58"/>
              <a:gd name="T80" fmla="*/ 19 w 73"/>
              <a:gd name="T81" fmla="*/ 51 h 58"/>
              <a:gd name="T82" fmla="*/ 17 w 73"/>
              <a:gd name="T83" fmla="*/ 40 h 58"/>
              <a:gd name="T84" fmla="*/ 19 w 73"/>
              <a:gd name="T85" fmla="*/ 28 h 58"/>
              <a:gd name="T86" fmla="*/ 31 w 73"/>
              <a:gd name="T87" fmla="*/ 21 h 58"/>
              <a:gd name="T88" fmla="*/ 44 w 73"/>
              <a:gd name="T89" fmla="*/ 4 h 58"/>
              <a:gd name="T90" fmla="*/ 48 w 73"/>
              <a:gd name="T91" fmla="*/ 5 h 58"/>
              <a:gd name="T92" fmla="*/ 46 w 73"/>
              <a:gd name="T93" fmla="*/ 21 h 58"/>
              <a:gd name="T94" fmla="*/ 42 w 73"/>
              <a:gd name="T95" fmla="*/ 33 h 58"/>
              <a:gd name="T96" fmla="*/ 32 w 73"/>
              <a:gd name="T97" fmla="*/ 39 h 58"/>
              <a:gd name="T98" fmla="*/ 45 w 73"/>
              <a:gd name="T99" fmla="*/ 33 h 58"/>
              <a:gd name="T100" fmla="*/ 48 w 73"/>
              <a:gd name="T101" fmla="*/ 23 h 58"/>
              <a:gd name="T102" fmla="*/ 50 w 73"/>
              <a:gd name="T103" fmla="*/ 30 h 58"/>
              <a:gd name="T104" fmla="*/ 50 w 73"/>
              <a:gd name="T105" fmla="*/ 39 h 58"/>
              <a:gd name="T106" fmla="*/ 51 w 73"/>
              <a:gd name="T107" fmla="*/ 46 h 58"/>
              <a:gd name="T108" fmla="*/ 50 w 73"/>
              <a:gd name="T109" fmla="*/ 54 h 58"/>
              <a:gd name="T110" fmla="*/ 64 w 73"/>
              <a:gd name="T111" fmla="*/ 53 h 58"/>
              <a:gd name="T112" fmla="*/ 52 w 73"/>
              <a:gd name="T113" fmla="*/ 50 h 58"/>
              <a:gd name="T114" fmla="*/ 64 w 73"/>
              <a:gd name="T115" fmla="*/ 48 h 58"/>
              <a:gd name="T116" fmla="*/ 64 w 73"/>
              <a:gd name="T117" fmla="*/ 53 h 58"/>
              <a:gd name="T118" fmla="*/ 54 w 73"/>
              <a:gd name="T119" fmla="*/ 45 h 58"/>
              <a:gd name="T120" fmla="*/ 54 w 73"/>
              <a:gd name="T121" fmla="*/ 40 h 58"/>
              <a:gd name="T122" fmla="*/ 69 w 73"/>
              <a:gd name="T123" fmla="*/ 42 h 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3" h="58">
                <a:moveTo>
                  <a:pt x="73" y="34"/>
                </a:moveTo>
                <a:cubicBezTo>
                  <a:pt x="73" y="32"/>
                  <a:pt x="72" y="29"/>
                  <a:pt x="70" y="29"/>
                </a:cubicBezTo>
                <a:cubicBezTo>
                  <a:pt x="70" y="28"/>
                  <a:pt x="70" y="27"/>
                  <a:pt x="70" y="26"/>
                </a:cubicBezTo>
                <a:cubicBezTo>
                  <a:pt x="70" y="23"/>
                  <a:pt x="68" y="20"/>
                  <a:pt x="65" y="20"/>
                </a:cubicBezTo>
                <a:cubicBezTo>
                  <a:pt x="62" y="20"/>
                  <a:pt x="62" y="20"/>
                  <a:pt x="62" y="20"/>
                </a:cubicBezTo>
                <a:cubicBezTo>
                  <a:pt x="57" y="20"/>
                  <a:pt x="57" y="20"/>
                  <a:pt x="57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3" y="20"/>
                  <a:pt x="53" y="20"/>
                  <a:pt x="53" y="20"/>
                </a:cubicBezTo>
                <a:cubicBezTo>
                  <a:pt x="49" y="20"/>
                  <a:pt x="49" y="20"/>
                  <a:pt x="49" y="20"/>
                </a:cubicBezTo>
                <a:cubicBezTo>
                  <a:pt x="50" y="18"/>
                  <a:pt x="51" y="15"/>
                  <a:pt x="52" y="13"/>
                </a:cubicBezTo>
                <a:cubicBezTo>
                  <a:pt x="53" y="9"/>
                  <a:pt x="52" y="6"/>
                  <a:pt x="51" y="3"/>
                </a:cubicBezTo>
                <a:cubicBezTo>
                  <a:pt x="50" y="1"/>
                  <a:pt x="48" y="0"/>
                  <a:pt x="45" y="0"/>
                </a:cubicBezTo>
                <a:cubicBezTo>
                  <a:pt x="43" y="0"/>
                  <a:pt x="42" y="1"/>
                  <a:pt x="41" y="4"/>
                </a:cubicBezTo>
                <a:cubicBezTo>
                  <a:pt x="40" y="8"/>
                  <a:pt x="38" y="10"/>
                  <a:pt x="35" y="12"/>
                </a:cubicBezTo>
                <a:cubicBezTo>
                  <a:pt x="33" y="14"/>
                  <a:pt x="31" y="17"/>
                  <a:pt x="29" y="19"/>
                </a:cubicBezTo>
                <a:cubicBezTo>
                  <a:pt x="28" y="21"/>
                  <a:pt x="27" y="22"/>
                  <a:pt x="26" y="23"/>
                </a:cubicBezTo>
                <a:cubicBezTo>
                  <a:pt x="25" y="23"/>
                  <a:pt x="25" y="24"/>
                  <a:pt x="24" y="24"/>
                </a:cubicBezTo>
                <a:cubicBezTo>
                  <a:pt x="23" y="23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1" y="21"/>
                </a:cubicBezTo>
                <a:cubicBezTo>
                  <a:pt x="21" y="21"/>
                  <a:pt x="21" y="21"/>
                  <a:pt x="21" y="21"/>
                </a:cubicBezTo>
                <a:cubicBezTo>
                  <a:pt x="7" y="21"/>
                  <a:pt x="7" y="21"/>
                  <a:pt x="7" y="21"/>
                </a:cubicBezTo>
                <a:cubicBezTo>
                  <a:pt x="7" y="21"/>
                  <a:pt x="7" y="21"/>
                  <a:pt x="6" y="22"/>
                </a:cubicBezTo>
                <a:cubicBezTo>
                  <a:pt x="6" y="22"/>
                  <a:pt x="0" y="26"/>
                  <a:pt x="0" y="40"/>
                </a:cubicBezTo>
                <a:cubicBezTo>
                  <a:pt x="0" y="54"/>
                  <a:pt x="6" y="57"/>
                  <a:pt x="7" y="57"/>
                </a:cubicBezTo>
                <a:cubicBezTo>
                  <a:pt x="7" y="57"/>
                  <a:pt x="7" y="58"/>
                  <a:pt x="7" y="58"/>
                </a:cubicBezTo>
                <a:cubicBezTo>
                  <a:pt x="21" y="58"/>
                  <a:pt x="21" y="58"/>
                  <a:pt x="21" y="58"/>
                </a:cubicBezTo>
                <a:cubicBezTo>
                  <a:pt x="21" y="57"/>
                  <a:pt x="21" y="57"/>
                  <a:pt x="21" y="58"/>
                </a:cubicBezTo>
                <a:cubicBezTo>
                  <a:pt x="22" y="58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2" y="57"/>
                  <a:pt x="22" y="57"/>
                  <a:pt x="22" y="57"/>
                </a:cubicBezTo>
                <a:cubicBezTo>
                  <a:pt x="23" y="57"/>
                  <a:pt x="24" y="56"/>
                  <a:pt x="25" y="54"/>
                </a:cubicBezTo>
                <a:cubicBezTo>
                  <a:pt x="32" y="54"/>
                  <a:pt x="32" y="54"/>
                  <a:pt x="32" y="54"/>
                </a:cubicBezTo>
                <a:cubicBezTo>
                  <a:pt x="33" y="54"/>
                  <a:pt x="35" y="55"/>
                  <a:pt x="38" y="55"/>
                </a:cubicBezTo>
                <a:cubicBezTo>
                  <a:pt x="39" y="56"/>
                  <a:pt x="40" y="56"/>
                  <a:pt x="41" y="56"/>
                </a:cubicBezTo>
                <a:cubicBezTo>
                  <a:pt x="43" y="57"/>
                  <a:pt x="45" y="57"/>
                  <a:pt x="48" y="57"/>
                </a:cubicBezTo>
                <a:cubicBezTo>
                  <a:pt x="55" y="57"/>
                  <a:pt x="64" y="56"/>
                  <a:pt x="64" y="56"/>
                </a:cubicBezTo>
                <a:cubicBezTo>
                  <a:pt x="65" y="56"/>
                  <a:pt x="65" y="56"/>
                  <a:pt x="65" y="56"/>
                </a:cubicBezTo>
                <a:cubicBezTo>
                  <a:pt x="65" y="56"/>
                  <a:pt x="66" y="56"/>
                  <a:pt x="66" y="56"/>
                </a:cubicBezTo>
                <a:cubicBezTo>
                  <a:pt x="68" y="55"/>
                  <a:pt x="70" y="53"/>
                  <a:pt x="70" y="50"/>
                </a:cubicBezTo>
                <a:cubicBezTo>
                  <a:pt x="70" y="49"/>
                  <a:pt x="69" y="48"/>
                  <a:pt x="69" y="47"/>
                </a:cubicBezTo>
                <a:cubicBezTo>
                  <a:pt x="71" y="46"/>
                  <a:pt x="72" y="44"/>
                  <a:pt x="72" y="42"/>
                </a:cubicBezTo>
                <a:cubicBezTo>
                  <a:pt x="72" y="41"/>
                  <a:pt x="72" y="40"/>
                  <a:pt x="71" y="39"/>
                </a:cubicBezTo>
                <a:cubicBezTo>
                  <a:pt x="72" y="38"/>
                  <a:pt x="73" y="36"/>
                  <a:pt x="73" y="34"/>
                </a:cubicBezTo>
                <a:close/>
                <a:moveTo>
                  <a:pt x="70" y="34"/>
                </a:moveTo>
                <a:cubicBezTo>
                  <a:pt x="70" y="35"/>
                  <a:pt x="69" y="37"/>
                  <a:pt x="68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2" y="37"/>
                  <a:pt x="51" y="35"/>
                  <a:pt x="51" y="34"/>
                </a:cubicBezTo>
                <a:cubicBezTo>
                  <a:pt x="51" y="33"/>
                  <a:pt x="52" y="31"/>
                  <a:pt x="53" y="31"/>
                </a:cubicBezTo>
                <a:cubicBezTo>
                  <a:pt x="55" y="31"/>
                  <a:pt x="55" y="31"/>
                  <a:pt x="55" y="31"/>
                </a:cubicBezTo>
                <a:cubicBezTo>
                  <a:pt x="65" y="31"/>
                  <a:pt x="65" y="31"/>
                  <a:pt x="65" y="31"/>
                </a:cubicBezTo>
                <a:cubicBezTo>
                  <a:pt x="65" y="31"/>
                  <a:pt x="66" y="31"/>
                  <a:pt x="66" y="31"/>
                </a:cubicBezTo>
                <a:cubicBezTo>
                  <a:pt x="66" y="31"/>
                  <a:pt x="66" y="31"/>
                  <a:pt x="66" y="31"/>
                </a:cubicBezTo>
                <a:cubicBezTo>
                  <a:pt x="68" y="31"/>
                  <a:pt x="68" y="31"/>
                  <a:pt x="68" y="31"/>
                </a:cubicBezTo>
                <a:cubicBezTo>
                  <a:pt x="69" y="31"/>
                  <a:pt x="70" y="33"/>
                  <a:pt x="70" y="34"/>
                </a:cubicBezTo>
                <a:close/>
                <a:moveTo>
                  <a:pt x="56" y="23"/>
                </a:moveTo>
                <a:cubicBezTo>
                  <a:pt x="57" y="23"/>
                  <a:pt x="57" y="23"/>
                  <a:pt x="57" y="23"/>
                </a:cubicBezTo>
                <a:cubicBezTo>
                  <a:pt x="62" y="23"/>
                  <a:pt x="62" y="23"/>
                  <a:pt x="62" y="23"/>
                </a:cubicBezTo>
                <a:cubicBezTo>
                  <a:pt x="65" y="23"/>
                  <a:pt x="65" y="23"/>
                  <a:pt x="65" y="23"/>
                </a:cubicBezTo>
                <a:cubicBezTo>
                  <a:pt x="66" y="23"/>
                  <a:pt x="67" y="24"/>
                  <a:pt x="67" y="26"/>
                </a:cubicBezTo>
                <a:cubicBezTo>
                  <a:pt x="67" y="27"/>
                  <a:pt x="66" y="28"/>
                  <a:pt x="65" y="28"/>
                </a:cubicBezTo>
                <a:cubicBezTo>
                  <a:pt x="55" y="28"/>
                  <a:pt x="55" y="28"/>
                  <a:pt x="55" y="28"/>
                </a:cubicBezTo>
                <a:cubicBezTo>
                  <a:pt x="53" y="28"/>
                  <a:pt x="53" y="28"/>
                  <a:pt x="53" y="28"/>
                </a:cubicBezTo>
                <a:cubicBezTo>
                  <a:pt x="52" y="28"/>
                  <a:pt x="51" y="27"/>
                  <a:pt x="51" y="26"/>
                </a:cubicBezTo>
                <a:cubicBezTo>
                  <a:pt x="51" y="24"/>
                  <a:pt x="52" y="23"/>
                  <a:pt x="53" y="23"/>
                </a:cubicBezTo>
                <a:lnTo>
                  <a:pt x="56" y="23"/>
                </a:lnTo>
                <a:close/>
                <a:moveTo>
                  <a:pt x="8" y="55"/>
                </a:moveTo>
                <a:cubicBezTo>
                  <a:pt x="7" y="54"/>
                  <a:pt x="3" y="50"/>
                  <a:pt x="3" y="40"/>
                </a:cubicBezTo>
                <a:cubicBezTo>
                  <a:pt x="3" y="29"/>
                  <a:pt x="7" y="25"/>
                  <a:pt x="8" y="24"/>
                </a:cubicBezTo>
                <a:cubicBezTo>
                  <a:pt x="18" y="24"/>
                  <a:pt x="18" y="24"/>
                  <a:pt x="18" y="24"/>
                </a:cubicBezTo>
                <a:cubicBezTo>
                  <a:pt x="16" y="27"/>
                  <a:pt x="14" y="32"/>
                  <a:pt x="14" y="40"/>
                </a:cubicBezTo>
                <a:cubicBezTo>
                  <a:pt x="14" y="47"/>
                  <a:pt x="16" y="52"/>
                  <a:pt x="18" y="55"/>
                </a:cubicBezTo>
                <a:lnTo>
                  <a:pt x="8" y="55"/>
                </a:lnTo>
                <a:close/>
                <a:moveTo>
                  <a:pt x="21" y="54"/>
                </a:move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ubicBezTo>
                  <a:pt x="21" y="54"/>
                  <a:pt x="21" y="54"/>
                  <a:pt x="21" y="54"/>
                </a:cubicBezTo>
                <a:close/>
                <a:moveTo>
                  <a:pt x="42" y="54"/>
                </a:moveTo>
                <a:cubicBezTo>
                  <a:pt x="41" y="53"/>
                  <a:pt x="40" y="53"/>
                  <a:pt x="39" y="53"/>
                </a:cubicBezTo>
                <a:cubicBezTo>
                  <a:pt x="36" y="52"/>
                  <a:pt x="34" y="51"/>
                  <a:pt x="32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9" y="51"/>
                  <a:pt x="19" y="51"/>
                  <a:pt x="19" y="51"/>
                </a:cubicBezTo>
                <a:cubicBezTo>
                  <a:pt x="18" y="49"/>
                  <a:pt x="17" y="45"/>
                  <a:pt x="17" y="40"/>
                </a:cubicBezTo>
                <a:cubicBezTo>
                  <a:pt x="17" y="34"/>
                  <a:pt x="18" y="30"/>
                  <a:pt x="19" y="28"/>
                </a:cubicBezTo>
                <a:cubicBezTo>
                  <a:pt x="19" y="28"/>
                  <a:pt x="19" y="28"/>
                  <a:pt x="19" y="28"/>
                </a:cubicBezTo>
                <a:cubicBezTo>
                  <a:pt x="20" y="28"/>
                  <a:pt x="25" y="28"/>
                  <a:pt x="28" y="25"/>
                </a:cubicBezTo>
                <a:cubicBezTo>
                  <a:pt x="29" y="24"/>
                  <a:pt x="30" y="23"/>
                  <a:pt x="31" y="21"/>
                </a:cubicBezTo>
                <a:cubicBezTo>
                  <a:pt x="33" y="19"/>
                  <a:pt x="35" y="16"/>
                  <a:pt x="37" y="15"/>
                </a:cubicBezTo>
                <a:cubicBezTo>
                  <a:pt x="41" y="12"/>
                  <a:pt x="43" y="9"/>
                  <a:pt x="44" y="4"/>
                </a:cubicBezTo>
                <a:cubicBezTo>
                  <a:pt x="44" y="3"/>
                  <a:pt x="45" y="3"/>
                  <a:pt x="45" y="3"/>
                </a:cubicBezTo>
                <a:cubicBezTo>
                  <a:pt x="47" y="3"/>
                  <a:pt x="48" y="4"/>
                  <a:pt x="48" y="5"/>
                </a:cubicBezTo>
                <a:cubicBezTo>
                  <a:pt x="49" y="7"/>
                  <a:pt x="49" y="9"/>
                  <a:pt x="49" y="12"/>
                </a:cubicBezTo>
                <a:cubicBezTo>
                  <a:pt x="48" y="15"/>
                  <a:pt x="46" y="21"/>
                  <a:pt x="46" y="21"/>
                </a:cubicBezTo>
                <a:cubicBezTo>
                  <a:pt x="46" y="21"/>
                  <a:pt x="46" y="21"/>
                  <a:pt x="46" y="21"/>
                </a:cubicBezTo>
                <a:cubicBezTo>
                  <a:pt x="45" y="22"/>
                  <a:pt x="43" y="28"/>
                  <a:pt x="42" y="33"/>
                </a:cubicBezTo>
                <a:cubicBezTo>
                  <a:pt x="42" y="38"/>
                  <a:pt x="34" y="38"/>
                  <a:pt x="34" y="38"/>
                </a:cubicBezTo>
                <a:cubicBezTo>
                  <a:pt x="33" y="38"/>
                  <a:pt x="32" y="39"/>
                  <a:pt x="32" y="39"/>
                </a:cubicBezTo>
                <a:cubicBezTo>
                  <a:pt x="32" y="40"/>
                  <a:pt x="33" y="41"/>
                  <a:pt x="34" y="41"/>
                </a:cubicBezTo>
                <a:cubicBezTo>
                  <a:pt x="34" y="41"/>
                  <a:pt x="44" y="41"/>
                  <a:pt x="45" y="33"/>
                </a:cubicBezTo>
                <a:cubicBezTo>
                  <a:pt x="46" y="29"/>
                  <a:pt x="47" y="25"/>
                  <a:pt x="48" y="23"/>
                </a:cubicBezTo>
                <a:cubicBezTo>
                  <a:pt x="48" y="23"/>
                  <a:pt x="48" y="23"/>
                  <a:pt x="48" y="23"/>
                </a:cubicBezTo>
                <a:cubicBezTo>
                  <a:pt x="48" y="24"/>
                  <a:pt x="48" y="25"/>
                  <a:pt x="48" y="26"/>
                </a:cubicBezTo>
                <a:cubicBezTo>
                  <a:pt x="48" y="27"/>
                  <a:pt x="48" y="29"/>
                  <a:pt x="50" y="30"/>
                </a:cubicBezTo>
                <a:cubicBezTo>
                  <a:pt x="48" y="31"/>
                  <a:pt x="48" y="32"/>
                  <a:pt x="48" y="34"/>
                </a:cubicBezTo>
                <a:cubicBezTo>
                  <a:pt x="48" y="36"/>
                  <a:pt x="49" y="38"/>
                  <a:pt x="50" y="39"/>
                </a:cubicBezTo>
                <a:cubicBezTo>
                  <a:pt x="49" y="40"/>
                  <a:pt x="49" y="41"/>
                  <a:pt x="49" y="42"/>
                </a:cubicBezTo>
                <a:cubicBezTo>
                  <a:pt x="49" y="44"/>
                  <a:pt x="50" y="45"/>
                  <a:pt x="51" y="46"/>
                </a:cubicBezTo>
                <a:cubicBezTo>
                  <a:pt x="50" y="47"/>
                  <a:pt x="49" y="49"/>
                  <a:pt x="49" y="50"/>
                </a:cubicBezTo>
                <a:cubicBezTo>
                  <a:pt x="49" y="52"/>
                  <a:pt x="49" y="53"/>
                  <a:pt x="50" y="54"/>
                </a:cubicBezTo>
                <a:cubicBezTo>
                  <a:pt x="47" y="54"/>
                  <a:pt x="44" y="54"/>
                  <a:pt x="42" y="54"/>
                </a:cubicBezTo>
                <a:close/>
                <a:moveTo>
                  <a:pt x="64" y="53"/>
                </a:moveTo>
                <a:cubicBezTo>
                  <a:pt x="54" y="53"/>
                  <a:pt x="54" y="53"/>
                  <a:pt x="54" y="53"/>
                </a:cubicBezTo>
                <a:cubicBezTo>
                  <a:pt x="53" y="53"/>
                  <a:pt x="52" y="52"/>
                  <a:pt x="52" y="50"/>
                </a:cubicBezTo>
                <a:cubicBezTo>
                  <a:pt x="52" y="49"/>
                  <a:pt x="53" y="48"/>
                  <a:pt x="54" y="48"/>
                </a:cubicBezTo>
                <a:cubicBezTo>
                  <a:pt x="64" y="48"/>
                  <a:pt x="64" y="48"/>
                  <a:pt x="64" y="48"/>
                </a:cubicBezTo>
                <a:cubicBezTo>
                  <a:pt x="65" y="48"/>
                  <a:pt x="67" y="49"/>
                  <a:pt x="67" y="50"/>
                </a:cubicBezTo>
                <a:cubicBezTo>
                  <a:pt x="67" y="52"/>
                  <a:pt x="65" y="53"/>
                  <a:pt x="64" y="53"/>
                </a:cubicBezTo>
                <a:close/>
                <a:moveTo>
                  <a:pt x="66" y="45"/>
                </a:moveTo>
                <a:cubicBezTo>
                  <a:pt x="54" y="45"/>
                  <a:pt x="54" y="45"/>
                  <a:pt x="54" y="45"/>
                </a:cubicBezTo>
                <a:cubicBezTo>
                  <a:pt x="53" y="45"/>
                  <a:pt x="52" y="44"/>
                  <a:pt x="52" y="42"/>
                </a:cubicBezTo>
                <a:cubicBezTo>
                  <a:pt x="52" y="41"/>
                  <a:pt x="53" y="40"/>
                  <a:pt x="54" y="40"/>
                </a:cubicBezTo>
                <a:cubicBezTo>
                  <a:pt x="66" y="40"/>
                  <a:pt x="66" y="40"/>
                  <a:pt x="66" y="40"/>
                </a:cubicBezTo>
                <a:cubicBezTo>
                  <a:pt x="68" y="40"/>
                  <a:pt x="69" y="41"/>
                  <a:pt x="69" y="42"/>
                </a:cubicBezTo>
                <a:cubicBezTo>
                  <a:pt x="69" y="44"/>
                  <a:pt x="68" y="45"/>
                  <a:pt x="66" y="45"/>
                </a:cubicBezTo>
                <a:close/>
              </a:path>
            </a:pathLst>
          </a:custGeom>
          <a:solidFill>
            <a:schemeClr val="lt1">
              <a:lumMod val="9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0" name="Left-Right Arrow 19"/>
          <p:cNvSpPr/>
          <p:nvPr>
            <p:custDataLst>
              <p:tags r:id="rId16"/>
            </p:custDataLst>
          </p:nvPr>
        </p:nvSpPr>
        <p:spPr>
          <a:xfrm rot="16200000">
            <a:off x="5063490" y="3557905"/>
            <a:ext cx="550545" cy="334645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8" name="Left-Right Arrow 19"/>
          <p:cNvSpPr/>
          <p:nvPr>
            <p:custDataLst>
              <p:tags r:id="rId17"/>
            </p:custDataLst>
          </p:nvPr>
        </p:nvSpPr>
        <p:spPr>
          <a:xfrm>
            <a:off x="5831205" y="4352925"/>
            <a:ext cx="550545" cy="334645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Left-Right Arrow 19"/>
          <p:cNvSpPr/>
          <p:nvPr>
            <p:custDataLst>
              <p:tags r:id="rId18"/>
            </p:custDataLst>
          </p:nvPr>
        </p:nvSpPr>
        <p:spPr>
          <a:xfrm rot="5400000">
            <a:off x="6642100" y="3557905"/>
            <a:ext cx="550545" cy="334645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Left-Right Arrow 19"/>
          <p:cNvSpPr/>
          <p:nvPr>
            <p:custDataLst>
              <p:tags r:id="rId19"/>
            </p:custDataLst>
          </p:nvPr>
        </p:nvSpPr>
        <p:spPr>
          <a:xfrm>
            <a:off x="5855970" y="2860040"/>
            <a:ext cx="550545" cy="334645"/>
          </a:xfrm>
          <a:prstGeom prst="leftRightArrow">
            <a:avLst>
              <a:gd name="adj1" fmla="val 37655"/>
              <a:gd name="adj2" fmla="val 47346"/>
            </a:avLst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20"/>
            </p:custDataLst>
          </p:nvPr>
        </p:nvGrpSpPr>
        <p:grpSpPr>
          <a:xfrm rot="0">
            <a:off x="6659245" y="2549525"/>
            <a:ext cx="615315" cy="680720"/>
            <a:chOff x="6686434" y="2915193"/>
            <a:chExt cx="630828" cy="698418"/>
          </a:xfrm>
          <a:solidFill>
            <a:schemeClr val="bg1">
              <a:lumMod val="95000"/>
            </a:schemeClr>
          </a:solidFill>
        </p:grpSpPr>
        <p:sp>
          <p:nvSpPr>
            <p:cNvPr id="76" name="PA-任意多边形 445"/>
            <p:cNvSpPr/>
            <p:nvPr>
              <p:custDataLst>
                <p:tags r:id="rId21"/>
              </p:custDataLst>
            </p:nvPr>
          </p:nvSpPr>
          <p:spPr bwMode="auto">
            <a:xfrm>
              <a:off x="6686434" y="2915193"/>
              <a:ext cx="566293" cy="698418"/>
            </a:xfrm>
            <a:custGeom>
              <a:avLst/>
              <a:gdLst>
                <a:gd name="T0" fmla="*/ 722 w 920"/>
                <a:gd name="T1" fmla="*/ 1045 h 1045"/>
                <a:gd name="T2" fmla="*/ 306 w 920"/>
                <a:gd name="T3" fmla="*/ 1045 h 1045"/>
                <a:gd name="T4" fmla="*/ 290 w 920"/>
                <a:gd name="T5" fmla="*/ 1029 h 1045"/>
                <a:gd name="T6" fmla="*/ 290 w 920"/>
                <a:gd name="T7" fmla="*/ 918 h 1045"/>
                <a:gd name="T8" fmla="*/ 252 w 920"/>
                <a:gd name="T9" fmla="*/ 869 h 1045"/>
                <a:gd name="T10" fmla="*/ 221 w 920"/>
                <a:gd name="T11" fmla="*/ 869 h 1045"/>
                <a:gd name="T12" fmla="*/ 98 w 920"/>
                <a:gd name="T13" fmla="*/ 757 h 1045"/>
                <a:gd name="T14" fmla="*/ 98 w 920"/>
                <a:gd name="T15" fmla="*/ 613 h 1045"/>
                <a:gd name="T16" fmla="*/ 50 w 920"/>
                <a:gd name="T17" fmla="*/ 613 h 1045"/>
                <a:gd name="T18" fmla="*/ 10 w 920"/>
                <a:gd name="T19" fmla="*/ 591 h 1045"/>
                <a:gd name="T20" fmla="*/ 7 w 920"/>
                <a:gd name="T21" fmla="*/ 545 h 1045"/>
                <a:gd name="T22" fmla="*/ 132 w 920"/>
                <a:gd name="T23" fmla="*/ 279 h 1045"/>
                <a:gd name="T24" fmla="*/ 193 w 920"/>
                <a:gd name="T25" fmla="*/ 181 h 1045"/>
                <a:gd name="T26" fmla="*/ 390 w 920"/>
                <a:gd name="T27" fmla="*/ 44 h 1045"/>
                <a:gd name="T28" fmla="*/ 771 w 920"/>
                <a:gd name="T29" fmla="*/ 101 h 1045"/>
                <a:gd name="T30" fmla="*/ 916 w 920"/>
                <a:gd name="T31" fmla="*/ 270 h 1045"/>
                <a:gd name="T32" fmla="*/ 909 w 920"/>
                <a:gd name="T33" fmla="*/ 292 h 1045"/>
                <a:gd name="T34" fmla="*/ 888 w 920"/>
                <a:gd name="T35" fmla="*/ 285 h 1045"/>
                <a:gd name="T36" fmla="*/ 753 w 920"/>
                <a:gd name="T37" fmla="*/ 127 h 1045"/>
                <a:gd name="T38" fmla="*/ 400 w 920"/>
                <a:gd name="T39" fmla="*/ 74 h 1045"/>
                <a:gd name="T40" fmla="*/ 218 w 920"/>
                <a:gd name="T41" fmla="*/ 201 h 1045"/>
                <a:gd name="T42" fmla="*/ 161 w 920"/>
                <a:gd name="T43" fmla="*/ 293 h 1045"/>
                <a:gd name="T44" fmla="*/ 36 w 920"/>
                <a:gd name="T45" fmla="*/ 559 h 1045"/>
                <a:gd name="T46" fmla="*/ 37 w 920"/>
                <a:gd name="T47" fmla="*/ 574 h 1045"/>
                <a:gd name="T48" fmla="*/ 50 w 920"/>
                <a:gd name="T49" fmla="*/ 581 h 1045"/>
                <a:gd name="T50" fmla="*/ 114 w 920"/>
                <a:gd name="T51" fmla="*/ 581 h 1045"/>
                <a:gd name="T52" fmla="*/ 130 w 920"/>
                <a:gd name="T53" fmla="*/ 597 h 1045"/>
                <a:gd name="T54" fmla="*/ 130 w 920"/>
                <a:gd name="T55" fmla="*/ 757 h 1045"/>
                <a:gd name="T56" fmla="*/ 221 w 920"/>
                <a:gd name="T57" fmla="*/ 837 h 1045"/>
                <a:gd name="T58" fmla="*/ 252 w 920"/>
                <a:gd name="T59" fmla="*/ 837 h 1045"/>
                <a:gd name="T60" fmla="*/ 322 w 920"/>
                <a:gd name="T61" fmla="*/ 918 h 1045"/>
                <a:gd name="T62" fmla="*/ 322 w 920"/>
                <a:gd name="T63" fmla="*/ 1013 h 1045"/>
                <a:gd name="T64" fmla="*/ 707 w 920"/>
                <a:gd name="T65" fmla="*/ 1013 h 1045"/>
                <a:gd name="T66" fmla="*/ 797 w 920"/>
                <a:gd name="T67" fmla="*/ 779 h 1045"/>
                <a:gd name="T68" fmla="*/ 820 w 920"/>
                <a:gd name="T69" fmla="*/ 777 h 1045"/>
                <a:gd name="T70" fmla="*/ 822 w 920"/>
                <a:gd name="T71" fmla="*/ 800 h 1045"/>
                <a:gd name="T72" fmla="*/ 738 w 920"/>
                <a:gd name="T73" fmla="*/ 1029 h 1045"/>
                <a:gd name="T74" fmla="*/ 722 w 920"/>
                <a:gd name="T75" fmla="*/ 1045 h 10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20" h="1045">
                  <a:moveTo>
                    <a:pt x="722" y="1045"/>
                  </a:moveTo>
                  <a:lnTo>
                    <a:pt x="306" y="1045"/>
                  </a:lnTo>
                  <a:cubicBezTo>
                    <a:pt x="298" y="1045"/>
                    <a:pt x="290" y="1038"/>
                    <a:pt x="290" y="1029"/>
                  </a:cubicBezTo>
                  <a:lnTo>
                    <a:pt x="290" y="918"/>
                  </a:lnTo>
                  <a:cubicBezTo>
                    <a:pt x="290" y="894"/>
                    <a:pt x="280" y="869"/>
                    <a:pt x="252" y="869"/>
                  </a:cubicBezTo>
                  <a:lnTo>
                    <a:pt x="221" y="869"/>
                  </a:lnTo>
                  <a:cubicBezTo>
                    <a:pt x="163" y="869"/>
                    <a:pt x="98" y="822"/>
                    <a:pt x="98" y="757"/>
                  </a:cubicBezTo>
                  <a:lnTo>
                    <a:pt x="98" y="613"/>
                  </a:lnTo>
                  <a:lnTo>
                    <a:pt x="50" y="613"/>
                  </a:lnTo>
                  <a:cubicBezTo>
                    <a:pt x="34" y="613"/>
                    <a:pt x="19" y="605"/>
                    <a:pt x="10" y="591"/>
                  </a:cubicBezTo>
                  <a:cubicBezTo>
                    <a:pt x="1" y="577"/>
                    <a:pt x="0" y="560"/>
                    <a:pt x="7" y="545"/>
                  </a:cubicBezTo>
                  <a:lnTo>
                    <a:pt x="132" y="279"/>
                  </a:lnTo>
                  <a:cubicBezTo>
                    <a:pt x="151" y="240"/>
                    <a:pt x="171" y="208"/>
                    <a:pt x="193" y="181"/>
                  </a:cubicBezTo>
                  <a:cubicBezTo>
                    <a:pt x="246" y="117"/>
                    <a:pt x="314" y="70"/>
                    <a:pt x="390" y="44"/>
                  </a:cubicBezTo>
                  <a:cubicBezTo>
                    <a:pt x="516" y="0"/>
                    <a:pt x="659" y="22"/>
                    <a:pt x="771" y="101"/>
                  </a:cubicBezTo>
                  <a:cubicBezTo>
                    <a:pt x="833" y="144"/>
                    <a:pt x="883" y="202"/>
                    <a:pt x="916" y="270"/>
                  </a:cubicBezTo>
                  <a:cubicBezTo>
                    <a:pt x="920" y="278"/>
                    <a:pt x="917" y="288"/>
                    <a:pt x="909" y="292"/>
                  </a:cubicBezTo>
                  <a:cubicBezTo>
                    <a:pt x="901" y="296"/>
                    <a:pt x="892" y="292"/>
                    <a:pt x="888" y="285"/>
                  </a:cubicBezTo>
                  <a:cubicBezTo>
                    <a:pt x="857" y="221"/>
                    <a:pt x="810" y="167"/>
                    <a:pt x="753" y="127"/>
                  </a:cubicBezTo>
                  <a:cubicBezTo>
                    <a:pt x="649" y="54"/>
                    <a:pt x="517" y="34"/>
                    <a:pt x="400" y="74"/>
                  </a:cubicBezTo>
                  <a:cubicBezTo>
                    <a:pt x="330" y="98"/>
                    <a:pt x="267" y="142"/>
                    <a:pt x="218" y="201"/>
                  </a:cubicBezTo>
                  <a:cubicBezTo>
                    <a:pt x="197" y="226"/>
                    <a:pt x="179" y="256"/>
                    <a:pt x="161" y="293"/>
                  </a:cubicBezTo>
                  <a:lnTo>
                    <a:pt x="36" y="559"/>
                  </a:lnTo>
                  <a:cubicBezTo>
                    <a:pt x="33" y="566"/>
                    <a:pt x="36" y="572"/>
                    <a:pt x="37" y="574"/>
                  </a:cubicBezTo>
                  <a:cubicBezTo>
                    <a:pt x="38" y="576"/>
                    <a:pt x="42" y="581"/>
                    <a:pt x="50" y="581"/>
                  </a:cubicBezTo>
                  <a:lnTo>
                    <a:pt x="114" y="581"/>
                  </a:lnTo>
                  <a:cubicBezTo>
                    <a:pt x="123" y="581"/>
                    <a:pt x="130" y="589"/>
                    <a:pt x="130" y="597"/>
                  </a:cubicBezTo>
                  <a:lnTo>
                    <a:pt x="130" y="757"/>
                  </a:lnTo>
                  <a:cubicBezTo>
                    <a:pt x="130" y="803"/>
                    <a:pt x="179" y="837"/>
                    <a:pt x="221" y="837"/>
                  </a:cubicBezTo>
                  <a:lnTo>
                    <a:pt x="252" y="837"/>
                  </a:lnTo>
                  <a:cubicBezTo>
                    <a:pt x="294" y="837"/>
                    <a:pt x="322" y="870"/>
                    <a:pt x="322" y="918"/>
                  </a:cubicBezTo>
                  <a:lnTo>
                    <a:pt x="322" y="1013"/>
                  </a:lnTo>
                  <a:lnTo>
                    <a:pt x="707" y="1013"/>
                  </a:lnTo>
                  <a:cubicBezTo>
                    <a:pt x="710" y="930"/>
                    <a:pt x="742" y="848"/>
                    <a:pt x="797" y="779"/>
                  </a:cubicBezTo>
                  <a:cubicBezTo>
                    <a:pt x="803" y="773"/>
                    <a:pt x="813" y="771"/>
                    <a:pt x="820" y="777"/>
                  </a:cubicBezTo>
                  <a:cubicBezTo>
                    <a:pt x="827" y="783"/>
                    <a:pt x="828" y="793"/>
                    <a:pt x="822" y="800"/>
                  </a:cubicBezTo>
                  <a:cubicBezTo>
                    <a:pt x="768" y="866"/>
                    <a:pt x="738" y="948"/>
                    <a:pt x="738" y="1029"/>
                  </a:cubicBezTo>
                  <a:cubicBezTo>
                    <a:pt x="738" y="1038"/>
                    <a:pt x="731" y="1045"/>
                    <a:pt x="722" y="1045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7" name="PA-任意多边形 446"/>
            <p:cNvSpPr>
              <a:spLocks noEditPoints="1"/>
            </p:cNvSpPr>
            <p:nvPr>
              <p:custDataLst>
                <p:tags r:id="rId22"/>
              </p:custDataLst>
            </p:nvPr>
          </p:nvSpPr>
          <p:spPr bwMode="auto">
            <a:xfrm>
              <a:off x="7101070" y="3122262"/>
              <a:ext cx="216192" cy="298319"/>
            </a:xfrm>
            <a:custGeom>
              <a:avLst/>
              <a:gdLst>
                <a:gd name="T0" fmla="*/ 336 w 352"/>
                <a:gd name="T1" fmla="*/ 448 h 448"/>
                <a:gd name="T2" fmla="*/ 48 w 352"/>
                <a:gd name="T3" fmla="*/ 448 h 448"/>
                <a:gd name="T4" fmla="*/ 0 w 352"/>
                <a:gd name="T5" fmla="*/ 400 h 448"/>
                <a:gd name="T6" fmla="*/ 0 w 352"/>
                <a:gd name="T7" fmla="*/ 48 h 448"/>
                <a:gd name="T8" fmla="*/ 48 w 352"/>
                <a:gd name="T9" fmla="*/ 0 h 448"/>
                <a:gd name="T10" fmla="*/ 336 w 352"/>
                <a:gd name="T11" fmla="*/ 0 h 448"/>
                <a:gd name="T12" fmla="*/ 352 w 352"/>
                <a:gd name="T13" fmla="*/ 16 h 448"/>
                <a:gd name="T14" fmla="*/ 352 w 352"/>
                <a:gd name="T15" fmla="*/ 432 h 448"/>
                <a:gd name="T16" fmla="*/ 336 w 352"/>
                <a:gd name="T17" fmla="*/ 448 h 448"/>
                <a:gd name="T18" fmla="*/ 48 w 352"/>
                <a:gd name="T19" fmla="*/ 32 h 448"/>
                <a:gd name="T20" fmla="*/ 32 w 352"/>
                <a:gd name="T21" fmla="*/ 48 h 448"/>
                <a:gd name="T22" fmla="*/ 32 w 352"/>
                <a:gd name="T23" fmla="*/ 400 h 448"/>
                <a:gd name="T24" fmla="*/ 48 w 352"/>
                <a:gd name="T25" fmla="*/ 416 h 448"/>
                <a:gd name="T26" fmla="*/ 320 w 352"/>
                <a:gd name="T27" fmla="*/ 416 h 448"/>
                <a:gd name="T28" fmla="*/ 320 w 352"/>
                <a:gd name="T29" fmla="*/ 32 h 448"/>
                <a:gd name="T30" fmla="*/ 48 w 352"/>
                <a:gd name="T31" fmla="*/ 32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2" h="448">
                  <a:moveTo>
                    <a:pt x="336" y="448"/>
                  </a:moveTo>
                  <a:lnTo>
                    <a:pt x="48" y="448"/>
                  </a:lnTo>
                  <a:cubicBezTo>
                    <a:pt x="22" y="448"/>
                    <a:pt x="0" y="427"/>
                    <a:pt x="0" y="400"/>
                  </a:cubicBezTo>
                  <a:lnTo>
                    <a:pt x="0" y="48"/>
                  </a:lnTo>
                  <a:cubicBezTo>
                    <a:pt x="0" y="22"/>
                    <a:pt x="22" y="0"/>
                    <a:pt x="48" y="0"/>
                  </a:cubicBezTo>
                  <a:lnTo>
                    <a:pt x="336" y="0"/>
                  </a:lnTo>
                  <a:cubicBezTo>
                    <a:pt x="345" y="0"/>
                    <a:pt x="352" y="8"/>
                    <a:pt x="352" y="16"/>
                  </a:cubicBezTo>
                  <a:lnTo>
                    <a:pt x="352" y="432"/>
                  </a:lnTo>
                  <a:cubicBezTo>
                    <a:pt x="352" y="441"/>
                    <a:pt x="345" y="448"/>
                    <a:pt x="336" y="448"/>
                  </a:cubicBezTo>
                  <a:close/>
                  <a:moveTo>
                    <a:pt x="48" y="32"/>
                  </a:moveTo>
                  <a:cubicBezTo>
                    <a:pt x="40" y="32"/>
                    <a:pt x="32" y="40"/>
                    <a:pt x="32" y="48"/>
                  </a:cubicBezTo>
                  <a:lnTo>
                    <a:pt x="32" y="400"/>
                  </a:lnTo>
                  <a:cubicBezTo>
                    <a:pt x="32" y="409"/>
                    <a:pt x="40" y="416"/>
                    <a:pt x="48" y="416"/>
                  </a:cubicBezTo>
                  <a:lnTo>
                    <a:pt x="320" y="416"/>
                  </a:lnTo>
                  <a:lnTo>
                    <a:pt x="320" y="32"/>
                  </a:lnTo>
                  <a:lnTo>
                    <a:pt x="48" y="32"/>
                  </a:lnTo>
                  <a:close/>
                </a:path>
              </a:pathLst>
            </a:custGeom>
            <a:solidFill>
              <a:schemeClr val="lt1">
                <a:lumMod val="90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8" name="PA-任意多边形 447"/>
            <p:cNvSpPr/>
            <p:nvPr>
              <p:custDataLst>
                <p:tags r:id="rId23"/>
              </p:custDataLst>
            </p:nvPr>
          </p:nvSpPr>
          <p:spPr bwMode="auto">
            <a:xfrm>
              <a:off x="6855838" y="3206493"/>
              <a:ext cx="108096" cy="75457"/>
            </a:xfrm>
            <a:custGeom>
              <a:avLst/>
              <a:gdLst>
                <a:gd name="T0" fmla="*/ 144 w 176"/>
                <a:gd name="T1" fmla="*/ 112 h 112"/>
                <a:gd name="T2" fmla="*/ 56 w 176"/>
                <a:gd name="T3" fmla="*/ 112 h 112"/>
                <a:gd name="T4" fmla="*/ 0 w 176"/>
                <a:gd name="T5" fmla="*/ 56 h 112"/>
                <a:gd name="T6" fmla="*/ 56 w 176"/>
                <a:gd name="T7" fmla="*/ 0 h 112"/>
                <a:gd name="T8" fmla="*/ 160 w 176"/>
                <a:gd name="T9" fmla="*/ 0 h 112"/>
                <a:gd name="T10" fmla="*/ 176 w 176"/>
                <a:gd name="T11" fmla="*/ 16 h 112"/>
                <a:gd name="T12" fmla="*/ 160 w 176"/>
                <a:gd name="T13" fmla="*/ 32 h 112"/>
                <a:gd name="T14" fmla="*/ 56 w 176"/>
                <a:gd name="T15" fmla="*/ 32 h 112"/>
                <a:gd name="T16" fmla="*/ 32 w 176"/>
                <a:gd name="T17" fmla="*/ 56 h 112"/>
                <a:gd name="T18" fmla="*/ 56 w 176"/>
                <a:gd name="T19" fmla="*/ 80 h 112"/>
                <a:gd name="T20" fmla="*/ 144 w 176"/>
                <a:gd name="T21" fmla="*/ 80 h 112"/>
                <a:gd name="T22" fmla="*/ 160 w 176"/>
                <a:gd name="T23" fmla="*/ 96 h 112"/>
                <a:gd name="T24" fmla="*/ 144 w 176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76" h="112">
                  <a:moveTo>
                    <a:pt x="144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60" y="0"/>
                  </a:lnTo>
                  <a:cubicBezTo>
                    <a:pt x="169" y="0"/>
                    <a:pt x="176" y="8"/>
                    <a:pt x="176" y="16"/>
                  </a:cubicBezTo>
                  <a:cubicBezTo>
                    <a:pt x="176" y="25"/>
                    <a:pt x="169" y="32"/>
                    <a:pt x="160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144" y="80"/>
                  </a:lnTo>
                  <a:cubicBezTo>
                    <a:pt x="153" y="80"/>
                    <a:pt x="160" y="88"/>
                    <a:pt x="160" y="96"/>
                  </a:cubicBezTo>
                  <a:cubicBezTo>
                    <a:pt x="160" y="105"/>
                    <a:pt x="153" y="112"/>
                    <a:pt x="144" y="112"/>
                  </a:cubicBezTo>
                  <a:close/>
                </a:path>
              </a:pathLst>
            </a:custGeom>
            <a:solidFill>
              <a:schemeClr val="lt1">
                <a:lumMod val="90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79" name="PA-任意多边形 448"/>
            <p:cNvSpPr/>
            <p:nvPr>
              <p:custDataLst>
                <p:tags r:id="rId24"/>
              </p:custDataLst>
            </p:nvPr>
          </p:nvSpPr>
          <p:spPr bwMode="auto">
            <a:xfrm>
              <a:off x="6875198" y="3313537"/>
              <a:ext cx="245232" cy="75457"/>
            </a:xfrm>
            <a:custGeom>
              <a:avLst/>
              <a:gdLst>
                <a:gd name="T0" fmla="*/ 384 w 400"/>
                <a:gd name="T1" fmla="*/ 112 h 112"/>
                <a:gd name="T2" fmla="*/ 56 w 400"/>
                <a:gd name="T3" fmla="*/ 112 h 112"/>
                <a:gd name="T4" fmla="*/ 0 w 400"/>
                <a:gd name="T5" fmla="*/ 56 h 112"/>
                <a:gd name="T6" fmla="*/ 56 w 400"/>
                <a:gd name="T7" fmla="*/ 0 h 112"/>
                <a:gd name="T8" fmla="*/ 128 w 400"/>
                <a:gd name="T9" fmla="*/ 0 h 112"/>
                <a:gd name="T10" fmla="*/ 144 w 400"/>
                <a:gd name="T11" fmla="*/ 16 h 112"/>
                <a:gd name="T12" fmla="*/ 128 w 400"/>
                <a:gd name="T13" fmla="*/ 32 h 112"/>
                <a:gd name="T14" fmla="*/ 56 w 400"/>
                <a:gd name="T15" fmla="*/ 32 h 112"/>
                <a:gd name="T16" fmla="*/ 32 w 400"/>
                <a:gd name="T17" fmla="*/ 56 h 112"/>
                <a:gd name="T18" fmla="*/ 56 w 400"/>
                <a:gd name="T19" fmla="*/ 80 h 112"/>
                <a:gd name="T20" fmla="*/ 384 w 400"/>
                <a:gd name="T21" fmla="*/ 80 h 112"/>
                <a:gd name="T22" fmla="*/ 400 w 400"/>
                <a:gd name="T23" fmla="*/ 96 h 112"/>
                <a:gd name="T24" fmla="*/ 384 w 400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0" h="112">
                  <a:moveTo>
                    <a:pt x="384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28" y="0"/>
                  </a:lnTo>
                  <a:cubicBezTo>
                    <a:pt x="137" y="0"/>
                    <a:pt x="144" y="8"/>
                    <a:pt x="144" y="16"/>
                  </a:cubicBezTo>
                  <a:cubicBezTo>
                    <a:pt x="144" y="25"/>
                    <a:pt x="137" y="32"/>
                    <a:pt x="128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384" y="80"/>
                  </a:lnTo>
                  <a:cubicBezTo>
                    <a:pt x="393" y="80"/>
                    <a:pt x="400" y="88"/>
                    <a:pt x="400" y="96"/>
                  </a:cubicBezTo>
                  <a:cubicBezTo>
                    <a:pt x="400" y="105"/>
                    <a:pt x="393" y="112"/>
                    <a:pt x="384" y="112"/>
                  </a:cubicBezTo>
                  <a:close/>
                </a:path>
              </a:pathLst>
            </a:custGeom>
            <a:solidFill>
              <a:schemeClr val="lt1">
                <a:lumMod val="90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0" name="PA-任意多边形 449"/>
            <p:cNvSpPr/>
            <p:nvPr>
              <p:custDataLst>
                <p:tags r:id="rId25"/>
              </p:custDataLst>
            </p:nvPr>
          </p:nvSpPr>
          <p:spPr bwMode="auto">
            <a:xfrm>
              <a:off x="6865518" y="3260892"/>
              <a:ext cx="98416" cy="75457"/>
            </a:xfrm>
            <a:custGeom>
              <a:avLst/>
              <a:gdLst>
                <a:gd name="T0" fmla="*/ 128 w 160"/>
                <a:gd name="T1" fmla="*/ 112 h 112"/>
                <a:gd name="T2" fmla="*/ 56 w 160"/>
                <a:gd name="T3" fmla="*/ 112 h 112"/>
                <a:gd name="T4" fmla="*/ 0 w 160"/>
                <a:gd name="T5" fmla="*/ 56 h 112"/>
                <a:gd name="T6" fmla="*/ 56 w 160"/>
                <a:gd name="T7" fmla="*/ 0 h 112"/>
                <a:gd name="T8" fmla="*/ 144 w 160"/>
                <a:gd name="T9" fmla="*/ 0 h 112"/>
                <a:gd name="T10" fmla="*/ 160 w 160"/>
                <a:gd name="T11" fmla="*/ 16 h 112"/>
                <a:gd name="T12" fmla="*/ 144 w 160"/>
                <a:gd name="T13" fmla="*/ 32 h 112"/>
                <a:gd name="T14" fmla="*/ 56 w 160"/>
                <a:gd name="T15" fmla="*/ 32 h 112"/>
                <a:gd name="T16" fmla="*/ 32 w 160"/>
                <a:gd name="T17" fmla="*/ 56 h 112"/>
                <a:gd name="T18" fmla="*/ 56 w 160"/>
                <a:gd name="T19" fmla="*/ 80 h 112"/>
                <a:gd name="T20" fmla="*/ 128 w 160"/>
                <a:gd name="T21" fmla="*/ 80 h 112"/>
                <a:gd name="T22" fmla="*/ 144 w 160"/>
                <a:gd name="T23" fmla="*/ 96 h 112"/>
                <a:gd name="T24" fmla="*/ 128 w 160"/>
                <a:gd name="T25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0" h="112">
                  <a:moveTo>
                    <a:pt x="128" y="112"/>
                  </a:moveTo>
                  <a:lnTo>
                    <a:pt x="56" y="112"/>
                  </a:lnTo>
                  <a:cubicBezTo>
                    <a:pt x="26" y="112"/>
                    <a:pt x="0" y="87"/>
                    <a:pt x="0" y="56"/>
                  </a:cubicBezTo>
                  <a:cubicBezTo>
                    <a:pt x="0" y="26"/>
                    <a:pt x="26" y="0"/>
                    <a:pt x="56" y="0"/>
                  </a:cubicBezTo>
                  <a:lnTo>
                    <a:pt x="144" y="0"/>
                  </a:lnTo>
                  <a:cubicBezTo>
                    <a:pt x="153" y="0"/>
                    <a:pt x="160" y="8"/>
                    <a:pt x="160" y="16"/>
                  </a:cubicBezTo>
                  <a:cubicBezTo>
                    <a:pt x="160" y="25"/>
                    <a:pt x="153" y="32"/>
                    <a:pt x="144" y="32"/>
                  </a:cubicBezTo>
                  <a:lnTo>
                    <a:pt x="56" y="32"/>
                  </a:lnTo>
                  <a:cubicBezTo>
                    <a:pt x="43" y="32"/>
                    <a:pt x="32" y="43"/>
                    <a:pt x="32" y="56"/>
                  </a:cubicBezTo>
                  <a:cubicBezTo>
                    <a:pt x="32" y="70"/>
                    <a:pt x="43" y="80"/>
                    <a:pt x="56" y="80"/>
                  </a:cubicBezTo>
                  <a:lnTo>
                    <a:pt x="128" y="80"/>
                  </a:lnTo>
                  <a:cubicBezTo>
                    <a:pt x="137" y="80"/>
                    <a:pt x="144" y="88"/>
                    <a:pt x="144" y="96"/>
                  </a:cubicBezTo>
                  <a:cubicBezTo>
                    <a:pt x="144" y="105"/>
                    <a:pt x="137" y="112"/>
                    <a:pt x="128" y="112"/>
                  </a:cubicBezTo>
                  <a:close/>
                </a:path>
              </a:pathLst>
            </a:custGeom>
            <a:solidFill>
              <a:schemeClr val="lt1">
                <a:lumMod val="90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1" name="PA-任意多边形 450"/>
            <p:cNvSpPr/>
            <p:nvPr>
              <p:custDataLst>
                <p:tags r:id="rId26"/>
              </p:custDataLst>
            </p:nvPr>
          </p:nvSpPr>
          <p:spPr bwMode="auto">
            <a:xfrm>
              <a:off x="6855838" y="3046804"/>
              <a:ext cx="264593" cy="182501"/>
            </a:xfrm>
            <a:custGeom>
              <a:avLst/>
              <a:gdLst>
                <a:gd name="T0" fmla="*/ 160 w 432"/>
                <a:gd name="T1" fmla="*/ 273 h 273"/>
                <a:gd name="T2" fmla="*/ 56 w 432"/>
                <a:gd name="T3" fmla="*/ 273 h 273"/>
                <a:gd name="T4" fmla="*/ 0 w 432"/>
                <a:gd name="T5" fmla="*/ 217 h 273"/>
                <a:gd name="T6" fmla="*/ 56 w 432"/>
                <a:gd name="T7" fmla="*/ 161 h 273"/>
                <a:gd name="T8" fmla="*/ 180 w 432"/>
                <a:gd name="T9" fmla="*/ 161 h 273"/>
                <a:gd name="T10" fmla="*/ 134 w 432"/>
                <a:gd name="T11" fmla="*/ 78 h 273"/>
                <a:gd name="T12" fmla="*/ 129 w 432"/>
                <a:gd name="T13" fmla="*/ 38 h 273"/>
                <a:gd name="T14" fmla="*/ 157 w 432"/>
                <a:gd name="T15" fmla="*/ 6 h 273"/>
                <a:gd name="T16" fmla="*/ 181 w 432"/>
                <a:gd name="T17" fmla="*/ 0 h 273"/>
                <a:gd name="T18" fmla="*/ 224 w 432"/>
                <a:gd name="T19" fmla="*/ 21 h 273"/>
                <a:gd name="T20" fmla="*/ 329 w 432"/>
                <a:gd name="T21" fmla="*/ 161 h 273"/>
                <a:gd name="T22" fmla="*/ 416 w 432"/>
                <a:gd name="T23" fmla="*/ 161 h 273"/>
                <a:gd name="T24" fmla="*/ 432 w 432"/>
                <a:gd name="T25" fmla="*/ 177 h 273"/>
                <a:gd name="T26" fmla="*/ 416 w 432"/>
                <a:gd name="T27" fmla="*/ 193 h 273"/>
                <a:gd name="T28" fmla="*/ 320 w 432"/>
                <a:gd name="T29" fmla="*/ 193 h 273"/>
                <a:gd name="T30" fmla="*/ 308 w 432"/>
                <a:gd name="T31" fmla="*/ 187 h 273"/>
                <a:gd name="T32" fmla="*/ 198 w 432"/>
                <a:gd name="T33" fmla="*/ 40 h 273"/>
                <a:gd name="T34" fmla="*/ 181 w 432"/>
                <a:gd name="T35" fmla="*/ 32 h 273"/>
                <a:gd name="T36" fmla="*/ 171 w 432"/>
                <a:gd name="T37" fmla="*/ 35 h 273"/>
                <a:gd name="T38" fmla="*/ 160 w 432"/>
                <a:gd name="T39" fmla="*/ 47 h 273"/>
                <a:gd name="T40" fmla="*/ 162 w 432"/>
                <a:gd name="T41" fmla="*/ 63 h 273"/>
                <a:gd name="T42" fmla="*/ 221 w 432"/>
                <a:gd name="T43" fmla="*/ 170 h 273"/>
                <a:gd name="T44" fmla="*/ 221 w 432"/>
                <a:gd name="T45" fmla="*/ 186 h 273"/>
                <a:gd name="T46" fmla="*/ 207 w 432"/>
                <a:gd name="T47" fmla="*/ 193 h 273"/>
                <a:gd name="T48" fmla="*/ 56 w 432"/>
                <a:gd name="T49" fmla="*/ 193 h 273"/>
                <a:gd name="T50" fmla="*/ 32 w 432"/>
                <a:gd name="T51" fmla="*/ 217 h 273"/>
                <a:gd name="T52" fmla="*/ 56 w 432"/>
                <a:gd name="T53" fmla="*/ 241 h 273"/>
                <a:gd name="T54" fmla="*/ 160 w 432"/>
                <a:gd name="T55" fmla="*/ 241 h 273"/>
                <a:gd name="T56" fmla="*/ 176 w 432"/>
                <a:gd name="T57" fmla="*/ 257 h 273"/>
                <a:gd name="T58" fmla="*/ 160 w 432"/>
                <a:gd name="T59" fmla="*/ 273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32" h="273">
                  <a:moveTo>
                    <a:pt x="160" y="273"/>
                  </a:moveTo>
                  <a:lnTo>
                    <a:pt x="56" y="273"/>
                  </a:lnTo>
                  <a:cubicBezTo>
                    <a:pt x="26" y="273"/>
                    <a:pt x="0" y="248"/>
                    <a:pt x="0" y="217"/>
                  </a:cubicBezTo>
                  <a:cubicBezTo>
                    <a:pt x="0" y="187"/>
                    <a:pt x="26" y="161"/>
                    <a:pt x="56" y="161"/>
                  </a:cubicBezTo>
                  <a:lnTo>
                    <a:pt x="180" y="161"/>
                  </a:lnTo>
                  <a:lnTo>
                    <a:pt x="134" y="78"/>
                  </a:lnTo>
                  <a:cubicBezTo>
                    <a:pt x="127" y="65"/>
                    <a:pt x="125" y="51"/>
                    <a:pt x="129" y="38"/>
                  </a:cubicBezTo>
                  <a:cubicBezTo>
                    <a:pt x="133" y="24"/>
                    <a:pt x="143" y="13"/>
                    <a:pt x="157" y="6"/>
                  </a:cubicBezTo>
                  <a:cubicBezTo>
                    <a:pt x="165" y="2"/>
                    <a:pt x="173" y="0"/>
                    <a:pt x="181" y="0"/>
                  </a:cubicBezTo>
                  <a:cubicBezTo>
                    <a:pt x="199" y="0"/>
                    <a:pt x="215" y="7"/>
                    <a:pt x="224" y="21"/>
                  </a:cubicBezTo>
                  <a:lnTo>
                    <a:pt x="329" y="161"/>
                  </a:lnTo>
                  <a:lnTo>
                    <a:pt x="416" y="161"/>
                  </a:lnTo>
                  <a:cubicBezTo>
                    <a:pt x="425" y="161"/>
                    <a:pt x="432" y="169"/>
                    <a:pt x="432" y="177"/>
                  </a:cubicBezTo>
                  <a:cubicBezTo>
                    <a:pt x="432" y="186"/>
                    <a:pt x="425" y="193"/>
                    <a:pt x="416" y="193"/>
                  </a:cubicBezTo>
                  <a:lnTo>
                    <a:pt x="320" y="193"/>
                  </a:lnTo>
                  <a:cubicBezTo>
                    <a:pt x="315" y="193"/>
                    <a:pt x="311" y="191"/>
                    <a:pt x="308" y="187"/>
                  </a:cubicBezTo>
                  <a:lnTo>
                    <a:pt x="198" y="40"/>
                  </a:lnTo>
                  <a:cubicBezTo>
                    <a:pt x="194" y="33"/>
                    <a:pt x="186" y="32"/>
                    <a:pt x="181" y="32"/>
                  </a:cubicBezTo>
                  <a:cubicBezTo>
                    <a:pt x="178" y="32"/>
                    <a:pt x="175" y="33"/>
                    <a:pt x="171" y="35"/>
                  </a:cubicBezTo>
                  <a:cubicBezTo>
                    <a:pt x="165" y="38"/>
                    <a:pt x="161" y="42"/>
                    <a:pt x="160" y="47"/>
                  </a:cubicBezTo>
                  <a:cubicBezTo>
                    <a:pt x="158" y="52"/>
                    <a:pt x="159" y="58"/>
                    <a:pt x="162" y="63"/>
                  </a:cubicBezTo>
                  <a:lnTo>
                    <a:pt x="221" y="170"/>
                  </a:lnTo>
                  <a:cubicBezTo>
                    <a:pt x="224" y="175"/>
                    <a:pt x="224" y="181"/>
                    <a:pt x="221" y="186"/>
                  </a:cubicBezTo>
                  <a:cubicBezTo>
                    <a:pt x="218" y="190"/>
                    <a:pt x="213" y="193"/>
                    <a:pt x="207" y="193"/>
                  </a:cubicBezTo>
                  <a:lnTo>
                    <a:pt x="56" y="193"/>
                  </a:lnTo>
                  <a:cubicBezTo>
                    <a:pt x="43" y="193"/>
                    <a:pt x="32" y="204"/>
                    <a:pt x="32" y="217"/>
                  </a:cubicBezTo>
                  <a:cubicBezTo>
                    <a:pt x="32" y="231"/>
                    <a:pt x="43" y="241"/>
                    <a:pt x="56" y="241"/>
                  </a:cubicBezTo>
                  <a:lnTo>
                    <a:pt x="160" y="241"/>
                  </a:lnTo>
                  <a:cubicBezTo>
                    <a:pt x="169" y="241"/>
                    <a:pt x="176" y="249"/>
                    <a:pt x="176" y="257"/>
                  </a:cubicBezTo>
                  <a:cubicBezTo>
                    <a:pt x="176" y="266"/>
                    <a:pt x="169" y="273"/>
                    <a:pt x="160" y="273"/>
                  </a:cubicBezTo>
                  <a:close/>
                </a:path>
              </a:pathLst>
            </a:custGeom>
            <a:solidFill>
              <a:schemeClr val="lt1">
                <a:lumMod val="90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2" name="PA-任意多边形 451"/>
            <p:cNvSpPr/>
            <p:nvPr>
              <p:custDataLst>
                <p:tags r:id="rId27"/>
              </p:custDataLst>
            </p:nvPr>
          </p:nvSpPr>
          <p:spPr bwMode="auto">
            <a:xfrm>
              <a:off x="7180125" y="3122262"/>
              <a:ext cx="19360" cy="298319"/>
            </a:xfrm>
            <a:custGeom>
              <a:avLst/>
              <a:gdLst>
                <a:gd name="T0" fmla="*/ 16 w 32"/>
                <a:gd name="T1" fmla="*/ 448 h 448"/>
                <a:gd name="T2" fmla="*/ 0 w 32"/>
                <a:gd name="T3" fmla="*/ 432 h 448"/>
                <a:gd name="T4" fmla="*/ 0 w 32"/>
                <a:gd name="T5" fmla="*/ 16 h 448"/>
                <a:gd name="T6" fmla="*/ 16 w 32"/>
                <a:gd name="T7" fmla="*/ 0 h 448"/>
                <a:gd name="T8" fmla="*/ 32 w 32"/>
                <a:gd name="T9" fmla="*/ 16 h 448"/>
                <a:gd name="T10" fmla="*/ 32 w 32"/>
                <a:gd name="T11" fmla="*/ 432 h 448"/>
                <a:gd name="T12" fmla="*/ 16 w 32"/>
                <a:gd name="T13" fmla="*/ 448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448">
                  <a:moveTo>
                    <a:pt x="16" y="448"/>
                  </a:moveTo>
                  <a:cubicBezTo>
                    <a:pt x="8" y="448"/>
                    <a:pt x="0" y="441"/>
                    <a:pt x="0" y="432"/>
                  </a:cubicBezTo>
                  <a:lnTo>
                    <a:pt x="0" y="16"/>
                  </a:lnTo>
                  <a:cubicBezTo>
                    <a:pt x="0" y="8"/>
                    <a:pt x="8" y="0"/>
                    <a:pt x="16" y="0"/>
                  </a:cubicBezTo>
                  <a:cubicBezTo>
                    <a:pt x="25" y="0"/>
                    <a:pt x="32" y="8"/>
                    <a:pt x="32" y="16"/>
                  </a:cubicBezTo>
                  <a:lnTo>
                    <a:pt x="32" y="432"/>
                  </a:lnTo>
                  <a:cubicBezTo>
                    <a:pt x="32" y="441"/>
                    <a:pt x="25" y="448"/>
                    <a:pt x="16" y="448"/>
                  </a:cubicBezTo>
                  <a:close/>
                </a:path>
              </a:pathLst>
            </a:custGeom>
            <a:solidFill>
              <a:schemeClr val="lt1">
                <a:lumMod val="75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83" name="PA-任意多边形 452"/>
            <p:cNvSpPr/>
            <p:nvPr>
              <p:custDataLst>
                <p:tags r:id="rId28"/>
              </p:custDataLst>
            </p:nvPr>
          </p:nvSpPr>
          <p:spPr bwMode="auto">
            <a:xfrm>
              <a:off x="7139791" y="3355653"/>
              <a:ext cx="20974" cy="22813"/>
            </a:xfrm>
            <a:custGeom>
              <a:avLst/>
              <a:gdLst>
                <a:gd name="T0" fmla="*/ 16 w 32"/>
                <a:gd name="T1" fmla="*/ 33 h 33"/>
                <a:gd name="T2" fmla="*/ 5 w 32"/>
                <a:gd name="T3" fmla="*/ 29 h 33"/>
                <a:gd name="T4" fmla="*/ 0 w 32"/>
                <a:gd name="T5" fmla="*/ 17 h 33"/>
                <a:gd name="T6" fmla="*/ 5 w 32"/>
                <a:gd name="T7" fmla="*/ 6 h 33"/>
                <a:gd name="T8" fmla="*/ 28 w 32"/>
                <a:gd name="T9" fmla="*/ 6 h 33"/>
                <a:gd name="T10" fmla="*/ 32 w 32"/>
                <a:gd name="T11" fmla="*/ 17 h 33"/>
                <a:gd name="T12" fmla="*/ 28 w 32"/>
                <a:gd name="T13" fmla="*/ 29 h 33"/>
                <a:gd name="T14" fmla="*/ 16 w 32"/>
                <a:gd name="T15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33">
                  <a:moveTo>
                    <a:pt x="16" y="33"/>
                  </a:moveTo>
                  <a:cubicBezTo>
                    <a:pt x="12" y="33"/>
                    <a:pt x="8" y="32"/>
                    <a:pt x="5" y="29"/>
                  </a:cubicBezTo>
                  <a:cubicBezTo>
                    <a:pt x="2" y="26"/>
                    <a:pt x="0" y="22"/>
                    <a:pt x="0" y="17"/>
                  </a:cubicBezTo>
                  <a:cubicBezTo>
                    <a:pt x="0" y="13"/>
                    <a:pt x="2" y="9"/>
                    <a:pt x="5" y="6"/>
                  </a:cubicBezTo>
                  <a:cubicBezTo>
                    <a:pt x="11" y="0"/>
                    <a:pt x="22" y="0"/>
                    <a:pt x="28" y="6"/>
                  </a:cubicBezTo>
                  <a:cubicBezTo>
                    <a:pt x="31" y="9"/>
                    <a:pt x="32" y="13"/>
                    <a:pt x="32" y="17"/>
                  </a:cubicBezTo>
                  <a:cubicBezTo>
                    <a:pt x="32" y="22"/>
                    <a:pt x="31" y="26"/>
                    <a:pt x="28" y="29"/>
                  </a:cubicBezTo>
                  <a:cubicBezTo>
                    <a:pt x="25" y="32"/>
                    <a:pt x="21" y="33"/>
                    <a:pt x="16" y="33"/>
                  </a:cubicBezTo>
                </a:path>
              </a:pathLst>
            </a:custGeom>
            <a:solidFill>
              <a:schemeClr val="lt1">
                <a:lumMod val="75000"/>
              </a:schemeClr>
            </a:solidFill>
            <a:ln w="0">
              <a:noFill/>
              <a:prstDash val="solid"/>
              <a:round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prstDash val="solid"/>
                  <a:round/>
                </a14:hiddenLine>
              </a:ext>
            </a:extLst>
          </p:spPr>
          <p:txBody>
            <a:bodyPr vert="horz" wrap="square" lIns="68580" tIns="34290" rIns="68580" bIns="3429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sz="13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84" name="Title 13"/>
          <p:cNvSpPr txBox="1"/>
          <p:nvPr>
            <p:custDataLst>
              <p:tags r:id="rId29"/>
            </p:custDataLst>
          </p:nvPr>
        </p:nvSpPr>
        <p:spPr bwMode="auto">
          <a:xfrm>
            <a:off x="914400" y="2311400"/>
            <a:ext cx="3183890" cy="51689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承诺Yes</a:t>
            </a:r>
            <a:endParaRPr lang="zh-CN" altLang="en-US" sz="2100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5" name="Content Placeholder 2"/>
          <p:cNvSpPr txBox="1"/>
          <p:nvPr>
            <p:custDataLst>
              <p:tags r:id="rId30"/>
            </p:custDataLst>
          </p:nvPr>
        </p:nvSpPr>
        <p:spPr bwMode="auto">
          <a:xfrm>
            <a:off x="914400" y="2865120"/>
            <a:ext cx="3183890" cy="877570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lv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对结果负责、信守承诺---接到任务指令后，明确做出承诺。</a:t>
            </a:r>
            <a:endParaRPr lang="zh-CN" altLang="en-US" sz="15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6" name="Title 13"/>
          <p:cNvSpPr txBox="1"/>
          <p:nvPr>
            <p:custDataLst>
              <p:tags r:id="rId31"/>
            </p:custDataLst>
          </p:nvPr>
        </p:nvSpPr>
        <p:spPr bwMode="auto">
          <a:xfrm>
            <a:off x="914400" y="3721100"/>
            <a:ext cx="3183890" cy="51689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检查Check</a:t>
            </a:r>
            <a:endParaRPr lang="zh-CN" altLang="en-US" sz="2100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87" name="Content Placeholder 2"/>
          <p:cNvSpPr txBox="1"/>
          <p:nvPr>
            <p:custDataLst>
              <p:tags r:id="rId32"/>
            </p:custDataLst>
          </p:nvPr>
        </p:nvSpPr>
        <p:spPr bwMode="auto">
          <a:xfrm>
            <a:off x="914400" y="4274820"/>
            <a:ext cx="3183890" cy="877570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lvl="0" indent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对结果检查、消灭惰性---对自己做出的结果做自我检查，并通过第三方人进行检查。</a:t>
            </a:r>
            <a:endParaRPr lang="zh-CN" altLang="en-US" sz="15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2" name="Title 13"/>
          <p:cNvSpPr txBox="1"/>
          <p:nvPr>
            <p:custDataLst>
              <p:tags r:id="rId33"/>
            </p:custDataLst>
          </p:nvPr>
        </p:nvSpPr>
        <p:spPr bwMode="auto">
          <a:xfrm>
            <a:off x="8132445" y="2171065"/>
            <a:ext cx="3145790" cy="51689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考核Assess</a:t>
            </a:r>
            <a:endParaRPr lang="zh-CN" altLang="en-US" sz="2100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3" name="Content Placeholder 2"/>
          <p:cNvSpPr txBox="1"/>
          <p:nvPr>
            <p:custDataLst>
              <p:tags r:id="rId34"/>
            </p:custDataLst>
          </p:nvPr>
        </p:nvSpPr>
        <p:spPr bwMode="auto">
          <a:xfrm>
            <a:off x="8132445" y="2724785"/>
            <a:ext cx="3145790" cy="877570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对结果奖惩、即时激励---根据检查结果，即时奖惩，奖惩不过夜。</a:t>
            </a:r>
            <a:endParaRPr lang="zh-CN" altLang="en-US" sz="15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5" name="Title 13"/>
          <p:cNvSpPr txBox="1"/>
          <p:nvPr>
            <p:custDataLst>
              <p:tags r:id="rId35"/>
            </p:custDataLst>
          </p:nvPr>
        </p:nvSpPr>
        <p:spPr bwMode="auto">
          <a:xfrm>
            <a:off x="8132445" y="3721100"/>
            <a:ext cx="3145790" cy="516890"/>
          </a:xfrm>
          <a:prstGeom prst="rect">
            <a:avLst/>
          </a:prstGeom>
          <a:noFill/>
          <a:ln>
            <a:noFill/>
          </a:ln>
        </p:spPr>
        <p:txBody>
          <a:bodyPr wrap="square" lIns="90000" tIns="46800" rIns="90000" bIns="0" anchor="ctr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100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承担Yes</a:t>
            </a:r>
            <a:endParaRPr lang="zh-CN" altLang="en-US" sz="2100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7" name="Content Placeholder 2"/>
          <p:cNvSpPr txBox="1"/>
          <p:nvPr>
            <p:custDataLst>
              <p:tags r:id="rId36"/>
            </p:custDataLst>
          </p:nvPr>
        </p:nvSpPr>
        <p:spPr bwMode="auto">
          <a:xfrm>
            <a:off x="8132445" y="4274820"/>
            <a:ext cx="3145790" cy="877570"/>
          </a:xfrm>
          <a:prstGeom prst="rect">
            <a:avLst/>
          </a:prstGeom>
          <a:noFill/>
          <a:ln>
            <a:noFill/>
          </a:ln>
        </p:spPr>
        <p:txBody>
          <a:bodyPr lIns="90000" tIns="0" rIns="90000" bIns="4680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MS PGothic" panose="020B0600070205080204" charset="-128"/>
              </a:defRPr>
            </a:lvl9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5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对结果担当、没有借口---明确向指令发出人汇报结果完成的情况，勇于承担责任，决不推诿。</a:t>
            </a:r>
            <a:endParaRPr lang="zh-CN" altLang="en-US" sz="15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090" y="16065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要素一：结果导向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3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6" name="矩形 5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2583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5" name="图片 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12" name="矩形 12"/>
          <p:cNvSpPr/>
          <p:nvPr>
            <p:custDataLst>
              <p:tags r:id="rId8"/>
            </p:custDataLst>
          </p:nvPr>
        </p:nvSpPr>
        <p:spPr>
          <a:xfrm>
            <a:off x="11887198" y="1981216"/>
            <a:ext cx="304802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9"/>
            </p:custDataLst>
          </p:nvPr>
        </p:nvSpPr>
        <p:spPr>
          <a:xfrm>
            <a:off x="914400" y="1981216"/>
            <a:ext cx="1036328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6" name="矩形 14"/>
          <p:cNvSpPr/>
          <p:nvPr>
            <p:custDataLst>
              <p:tags r:id="rId10"/>
            </p:custDataLst>
          </p:nvPr>
        </p:nvSpPr>
        <p:spPr>
          <a:xfrm>
            <a:off x="914400" y="3962432"/>
            <a:ext cx="10363283" cy="1828815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1270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矩形 11"/>
          <p:cNvSpPr/>
          <p:nvPr>
            <p:custDataLst>
              <p:tags r:id="rId11"/>
            </p:custDataLst>
          </p:nvPr>
        </p:nvSpPr>
        <p:spPr>
          <a:xfrm>
            <a:off x="0" y="1981216"/>
            <a:ext cx="304802" cy="381003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914400" y="925830"/>
            <a:ext cx="473329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别让猴子跳回你的背上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13"/>
            </p:custDataLst>
          </p:nvPr>
        </p:nvSpPr>
        <p:spPr>
          <a:xfrm>
            <a:off x="1523968" y="2297430"/>
            <a:ext cx="9144064" cy="12183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u="sng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管理者竟然成了“首席拖延官”；</a:t>
            </a:r>
            <a:endParaRPr lang="zh-CN" altLang="en-US" sz="1800" u="sng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u="sng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上级总是没有时间，下属却没有工作；</a:t>
            </a:r>
            <a:endParaRPr lang="zh-CN" altLang="en-US" sz="1800" u="sng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1800" u="sng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心中感叹“蜀中无大将”；</a:t>
            </a:r>
            <a:endParaRPr lang="zh-CN" altLang="en-US" sz="1800" u="sng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Title 6"/>
          <p:cNvSpPr txBox="1"/>
          <p:nvPr>
            <p:custDataLst>
              <p:tags r:id="rId14"/>
            </p:custDataLst>
          </p:nvPr>
        </p:nvSpPr>
        <p:spPr>
          <a:xfrm>
            <a:off x="1523968" y="4392708"/>
            <a:ext cx="9144064" cy="9702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u="sng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责任陷阱1：</a:t>
            </a:r>
            <a:endParaRPr lang="zh-CN" altLang="en-US" sz="2000" u="sng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None/>
            </a:pPr>
            <a:r>
              <a:rPr lang="zh-CN" altLang="en-US" sz="2000" u="sng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请示或讨教（下属）&amp;帮助或解决（上级）</a:t>
            </a:r>
            <a:endParaRPr lang="zh-CN" altLang="en-US" sz="2000" u="sng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0090" y="16065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要素二：责任逻辑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  <p:pic>
        <p:nvPicPr>
          <p:cNvPr id="7" name="图片 6"/>
          <p:cNvPicPr/>
          <p:nvPr userDrawn="1">
            <p:custDataLst>
              <p:tags r:id="rId15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2913380" y="898525"/>
            <a:ext cx="5898515" cy="579755"/>
          </a:xfrm>
        </p:spPr>
        <p:txBody>
          <a:bodyPr vert="horz" wrap="square" lIns="91440" tIns="45720" rIns="91440" bIns="45720" anchor="b"/>
          <a:p>
            <a:pPr eaLnBrk="1" hangingPunct="1"/>
            <a:r>
              <a:rPr lang="zh-CN" altLang="en-US" sz="3200" kern="1200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执行工具：</a:t>
            </a:r>
            <a:r>
              <a:rPr lang="en-US" altLang="zh-CN" sz="3200" kern="1200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3L</a:t>
            </a:r>
            <a:r>
              <a:rPr lang="zh-CN" altLang="en-US" sz="3200" kern="1200" dirty="0">
                <a:latin typeface="微软雅黑" panose="020B0503020204020204" charset="-122"/>
                <a:ea typeface="微软雅黑" panose="020B0503020204020204" charset="-122"/>
                <a:cs typeface="+mj-cs"/>
              </a:rPr>
              <a:t>（猴子管理法）</a:t>
            </a:r>
            <a:endParaRPr lang="zh-CN" altLang="en-US" sz="3200" kern="1200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223875" name="AutoShape 3"/>
          <p:cNvSpPr>
            <a:spLocks noChangeArrowheads="1"/>
          </p:cNvSpPr>
          <p:nvPr/>
        </p:nvSpPr>
        <p:spPr bwMode="auto">
          <a:xfrm>
            <a:off x="2063750" y="1785938"/>
            <a:ext cx="1438275" cy="1296988"/>
          </a:xfrm>
          <a:prstGeom prst="homePlate">
            <a:avLst>
              <a:gd name="adj" fmla="val 14509"/>
            </a:avLst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cs typeface="+mn-cs"/>
              </a:rPr>
              <a:t>布置</a:t>
            </a:r>
            <a:r>
              <a:rPr kumimoji="0" lang="en-US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Layout</a:t>
            </a:r>
            <a:endParaRPr kumimoji="0" lang="en-US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6223876" name="Freeform 4"/>
          <p:cNvSpPr/>
          <p:nvPr/>
        </p:nvSpPr>
        <p:spPr bwMode="auto">
          <a:xfrm>
            <a:off x="3524250" y="1787525"/>
            <a:ext cx="5854700" cy="1295400"/>
          </a:xfrm>
          <a:custGeom>
            <a:avLst/>
            <a:gdLst/>
            <a:ahLst/>
            <a:cxnLst>
              <a:cxn ang="0">
                <a:pos x="4538" y="0"/>
              </a:cxn>
              <a:cxn ang="0">
                <a:pos x="0" y="0"/>
              </a:cxn>
              <a:cxn ang="0">
                <a:pos x="105" y="541"/>
              </a:cxn>
              <a:cxn ang="0">
                <a:pos x="0" y="1080"/>
              </a:cxn>
              <a:cxn ang="0">
                <a:pos x="4538" y="1080"/>
              </a:cxn>
              <a:cxn ang="0">
                <a:pos x="4538" y="0"/>
              </a:cxn>
            </a:cxnLst>
            <a:rect l="0" t="0" r="r" b="b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noFill/>
          <a:ln w="6350" cmpd="sng">
            <a:solidFill>
              <a:schemeClr val="accent1"/>
            </a:solidFill>
            <a:prstDash val="solid"/>
            <a:rou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1509" name="Text Box 6"/>
          <p:cNvSpPr txBox="1"/>
          <p:nvPr/>
        </p:nvSpPr>
        <p:spPr>
          <a:xfrm>
            <a:off x="3719513" y="3298825"/>
            <a:ext cx="5616575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fontAlgn="auto"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猴子只有一个主人，宁愿杀死也不要饿死</a:t>
            </a:r>
            <a:endParaRPr lang="zh-CN" altLang="en-US" b="1" dirty="0">
              <a:latin typeface="Arial" panose="020B0604020202020204" pitchFamily="34" charset="0"/>
            </a:endParaRPr>
          </a:p>
          <a:p>
            <a:pPr marL="262255" lvl="1" indent="0" algn="ctr" fontAlgn="auto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</a:rPr>
              <a:t>把猴子给下属并让之妥善处理，不能出现无人照看的或二个主人以上的猴子。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223879" name="AutoShape 7"/>
          <p:cNvSpPr>
            <a:spLocks noChangeArrowheads="1"/>
          </p:cNvSpPr>
          <p:nvPr/>
        </p:nvSpPr>
        <p:spPr bwMode="auto">
          <a:xfrm>
            <a:off x="2063750" y="3154363"/>
            <a:ext cx="1438275" cy="1296988"/>
          </a:xfrm>
          <a:prstGeom prst="homePlate">
            <a:avLst>
              <a:gd name="adj" fmla="val 14509"/>
            </a:avLst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>
            <a:noAutofit/>
          </a:bodyPr>
          <a:lstStyle/>
          <a:p>
            <a:pPr lvl="0" algn="ctr" fontAlgn="base"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锁定</a:t>
            </a:r>
            <a:endParaRPr lang="zh-CN" altLang="en-US" sz="24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lvl="0" algn="ctr" fontAlgn="base"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L</a:t>
            </a: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ock</a:t>
            </a:r>
            <a:endParaRPr lang="zh-CN" altLang="en-US" sz="24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223880" name="Freeform 8"/>
          <p:cNvSpPr/>
          <p:nvPr/>
        </p:nvSpPr>
        <p:spPr bwMode="auto">
          <a:xfrm>
            <a:off x="3524250" y="3154363"/>
            <a:ext cx="5854700" cy="1296988"/>
          </a:xfrm>
          <a:custGeom>
            <a:avLst/>
            <a:gdLst/>
            <a:ahLst/>
            <a:cxnLst>
              <a:cxn ang="0">
                <a:pos x="4538" y="0"/>
              </a:cxn>
              <a:cxn ang="0">
                <a:pos x="0" y="0"/>
              </a:cxn>
              <a:cxn ang="0">
                <a:pos x="105" y="541"/>
              </a:cxn>
              <a:cxn ang="0">
                <a:pos x="0" y="1080"/>
              </a:cxn>
              <a:cxn ang="0">
                <a:pos x="4538" y="1080"/>
              </a:cxn>
              <a:cxn ang="0">
                <a:pos x="4538" y="0"/>
              </a:cxn>
            </a:cxnLst>
            <a:rect l="0" t="0" r="r" b="b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noFill/>
          <a:ln w="6350" cmpd="sng">
            <a:solidFill>
              <a:schemeClr val="accent1"/>
            </a:solidFill>
            <a:prstDash val="solid"/>
            <a:rou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6223882" name="AutoShape 10"/>
          <p:cNvSpPr>
            <a:spLocks noChangeArrowheads="1"/>
          </p:cNvSpPr>
          <p:nvPr/>
        </p:nvSpPr>
        <p:spPr bwMode="auto">
          <a:xfrm>
            <a:off x="2063750" y="4522788"/>
            <a:ext cx="1438275" cy="1296988"/>
          </a:xfrm>
          <a:prstGeom prst="homePlate">
            <a:avLst>
              <a:gd name="adj" fmla="val 14509"/>
            </a:avLst>
          </a:prstGeom>
          <a:solidFill>
            <a:schemeClr val="accent1">
              <a:lumMod val="60000"/>
              <a:lumOff val="40000"/>
            </a:schemeClr>
          </a:solidFill>
          <a:ln w="6350">
            <a:solidFill>
              <a:schemeClr val="accent1"/>
            </a:solidFill>
            <a:miter lim="800000"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0" tIns="0" rIns="0" bIns="0" anchor="ctr">
            <a:noAutofit/>
          </a:bodyPr>
          <a:lstStyle/>
          <a:p>
            <a:pPr lvl="0" algn="ctr" fontAlgn="base"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引导</a:t>
            </a:r>
            <a:endParaRPr lang="zh-CN" altLang="en-US" sz="24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  <a:p>
            <a:pPr lvl="0" algn="ctr" fontAlgn="base">
              <a:buClrTx/>
              <a:buSzTx/>
              <a:buFontTx/>
              <a:defRPr/>
            </a:pP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L</a:t>
            </a:r>
            <a:r>
              <a:rPr lang="zh-CN" altLang="en-US" sz="2400" b="1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+mn-ea"/>
              </a:rPr>
              <a:t>ead</a:t>
            </a:r>
            <a:endParaRPr lang="zh-CN" altLang="en-US" sz="2400" b="1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+mn-ea"/>
            </a:endParaRPr>
          </a:p>
        </p:txBody>
      </p:sp>
      <p:sp>
        <p:nvSpPr>
          <p:cNvPr id="6223883" name="Freeform 11"/>
          <p:cNvSpPr/>
          <p:nvPr/>
        </p:nvSpPr>
        <p:spPr bwMode="auto">
          <a:xfrm>
            <a:off x="3524250" y="4522788"/>
            <a:ext cx="5854700" cy="1296988"/>
          </a:xfrm>
          <a:custGeom>
            <a:avLst/>
            <a:gdLst/>
            <a:ahLst/>
            <a:cxnLst>
              <a:cxn ang="0">
                <a:pos x="4538" y="0"/>
              </a:cxn>
              <a:cxn ang="0">
                <a:pos x="0" y="0"/>
              </a:cxn>
              <a:cxn ang="0">
                <a:pos x="105" y="541"/>
              </a:cxn>
              <a:cxn ang="0">
                <a:pos x="0" y="1080"/>
              </a:cxn>
              <a:cxn ang="0">
                <a:pos x="4538" y="1080"/>
              </a:cxn>
              <a:cxn ang="0">
                <a:pos x="4538" y="0"/>
              </a:cxn>
            </a:cxnLst>
            <a:rect l="0" t="0" r="r" b="b"/>
            <a:pathLst>
              <a:path w="4538" h="1080">
                <a:moveTo>
                  <a:pt x="4538" y="0"/>
                </a:moveTo>
                <a:lnTo>
                  <a:pt x="0" y="0"/>
                </a:lnTo>
                <a:lnTo>
                  <a:pt x="105" y="541"/>
                </a:lnTo>
                <a:lnTo>
                  <a:pt x="0" y="1080"/>
                </a:lnTo>
                <a:lnTo>
                  <a:pt x="4538" y="1080"/>
                </a:lnTo>
                <a:lnTo>
                  <a:pt x="4538" y="0"/>
                </a:lnTo>
              </a:path>
            </a:pathLst>
          </a:custGeom>
          <a:noFill/>
          <a:ln w="6350" cmpd="sng">
            <a:solidFill>
              <a:schemeClr val="accent1"/>
            </a:solidFill>
            <a:prstDash val="solid"/>
            <a:round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21514" name="Text Box 13"/>
          <p:cNvSpPr txBox="1"/>
          <p:nvPr/>
        </p:nvSpPr>
        <p:spPr>
          <a:xfrm>
            <a:off x="3719513" y="4595813"/>
            <a:ext cx="5616575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fontAlgn="auto"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引导与启发下属懂得掌握照顾猴子的方法</a:t>
            </a:r>
            <a:endParaRPr lang="zh-CN" altLang="en-US" b="1" dirty="0">
              <a:latin typeface="Arial" panose="020B0604020202020204" pitchFamily="34" charset="0"/>
            </a:endParaRPr>
          </a:p>
          <a:p>
            <a:pPr marL="262255" lvl="1" indent="0" algn="ctr" fontAlgn="auto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</a:rPr>
              <a:t>不要直接告诉属下养猴子的方法，否则，养猴子的责任会转移到上级的身上。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1515" name="Text Box 14"/>
          <p:cNvSpPr txBox="1"/>
          <p:nvPr/>
        </p:nvSpPr>
        <p:spPr>
          <a:xfrm>
            <a:off x="3719513" y="1858963"/>
            <a:ext cx="5616575" cy="10795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algn="ctr" fontAlgn="auto">
              <a:lnSpc>
                <a:spcPct val="120000"/>
              </a:lnSpc>
            </a:pPr>
            <a:r>
              <a:rPr lang="zh-CN" altLang="en-US" b="1" dirty="0">
                <a:latin typeface="Arial" panose="020B0604020202020204" pitchFamily="34" charset="0"/>
              </a:rPr>
              <a:t>猴子始终在下属肩上，别替属下养猴子</a:t>
            </a:r>
            <a:endParaRPr lang="zh-CN" altLang="en-US" b="1" dirty="0">
              <a:latin typeface="Arial" panose="020B0604020202020204" pitchFamily="34" charset="0"/>
            </a:endParaRPr>
          </a:p>
          <a:p>
            <a:pPr marL="262255" lvl="1" indent="0" algn="ctr" fontAlgn="auto">
              <a:lnSpc>
                <a:spcPct val="120000"/>
              </a:lnSpc>
            </a:pPr>
            <a:r>
              <a:rPr lang="zh-CN" altLang="en-US" dirty="0">
                <a:latin typeface="Arial" panose="020B0604020202020204" pitchFamily="34" charset="0"/>
              </a:rPr>
              <a:t>无论属于什么问题，下属才是解决问题的执行者。即下一步应该做的人是下属而不是管理者。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98500" y="191770"/>
            <a:ext cx="22148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要素二：责任逻辑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1874833" y="1875955"/>
            <a:ext cx="2743200" cy="803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tIns="46800" bIns="46800" rtlCol="0" anchor="ctr">
            <a:normAutofit fontScale="90000" lnSpcReduction="20000"/>
          </a:bodyPr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结果定义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Ready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6" name="矩形 5"/>
          <p:cNvSpPr/>
          <p:nvPr>
            <p:custDataLst>
              <p:tags r:id="rId2"/>
            </p:custDataLst>
          </p:nvPr>
        </p:nvSpPr>
        <p:spPr>
          <a:xfrm>
            <a:off x="1874833" y="3026934"/>
            <a:ext cx="2743200" cy="803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tIns="46800" bIns="46800" rtlCol="0" anchor="ctr">
            <a:normAutofit fontScale="90000" lnSpcReduction="20000"/>
          </a:bodyPr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一对一责任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Responsibility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8" name="矩形 7"/>
          <p:cNvSpPr/>
          <p:nvPr>
            <p:custDataLst>
              <p:tags r:id="rId3"/>
            </p:custDataLst>
          </p:nvPr>
        </p:nvSpPr>
        <p:spPr>
          <a:xfrm>
            <a:off x="1874833" y="4177913"/>
            <a:ext cx="2743200" cy="803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tIns="46800" bIns="46800" rtlCol="0" anchor="ctr">
            <a:normAutofit fontScale="90000" lnSpcReduction="20000"/>
          </a:bodyPr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跟踪检查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Review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1874833" y="5279616"/>
            <a:ext cx="2743200" cy="803563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tIns="46800" bIns="46800" rtlCol="0" anchor="ctr">
            <a:normAutofit fontScale="90000" lnSpcReduction="20000"/>
          </a:bodyPr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业绩考核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  <a:p>
            <a:pPr algn="ctr">
              <a:lnSpc>
                <a:spcPct val="120000"/>
              </a:lnSpc>
            </a:pPr>
            <a:r>
              <a:rPr lang="en-US" altLang="zh-CN" sz="2400" dirty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Result</a:t>
            </a:r>
            <a:endParaRPr lang="en-US" altLang="zh-CN" sz="2400" dirty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5400000">
            <a:off x="4483264" y="2078808"/>
            <a:ext cx="665239" cy="39669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6"/>
            </p:custDataLst>
          </p:nvPr>
        </p:nvSpPr>
        <p:spPr>
          <a:xfrm>
            <a:off x="4916169" y="1880296"/>
            <a:ext cx="6691746" cy="624786"/>
          </a:xfrm>
          <a:prstGeom prst="rect">
            <a:avLst/>
          </a:prstGeom>
        </p:spPr>
        <p:txBody>
          <a:bodyPr wrap="square" tIns="46800" bIns="46800" anchor="ctr" anchorCtr="0">
            <a:normAutofit/>
          </a:bodyPr>
          <a:p>
            <a:pPr lvl="0">
              <a:lnSpc>
                <a:spcPct val="120000"/>
              </a:lnSpc>
              <a:spcAft>
                <a:spcPts val="1000"/>
              </a:spcAft>
              <a:defRPr/>
            </a:pPr>
            <a:r>
              <a:rPr lang="zh-CN" altLang="en-US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+mn-lt"/>
              </a:rPr>
              <a:t>门从哪儿开，人就从哪儿走！</a:t>
            </a:r>
            <a:endParaRPr lang="zh-CN" altLang="en-US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>
            <p:custDataLst>
              <p:tags r:id="rId7"/>
            </p:custDataLst>
          </p:nvPr>
        </p:nvSpPr>
        <p:spPr>
          <a:xfrm>
            <a:off x="5025875" y="3025602"/>
            <a:ext cx="6691745" cy="624786"/>
          </a:xfrm>
          <a:prstGeom prst="rect">
            <a:avLst/>
          </a:prstGeom>
        </p:spPr>
        <p:txBody>
          <a:bodyPr wrap="square" tIns="46800" bIns="46800" anchor="ctr" anchorCtr="0">
            <a:normAutofit/>
          </a:bodyPr>
          <a:p>
            <a:pPr lvl="0" algn="l">
              <a:lnSpc>
                <a:spcPct val="120000"/>
              </a:lnSpc>
              <a:spcAft>
                <a:spcPts val="1000"/>
              </a:spcAft>
              <a:buClrTx/>
              <a:buSzTx/>
              <a:buFontTx/>
              <a:defRPr/>
            </a:pPr>
            <a:r>
              <a:rPr lang="zh-CN" altLang="en-US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+mn-lt"/>
              </a:rPr>
              <a:t>千斤重担人人挑，人人头上有指标！</a:t>
            </a:r>
            <a:endParaRPr lang="zh-CN" altLang="en-US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>
            <p:custDataLst>
              <p:tags r:id="rId8"/>
            </p:custDataLst>
          </p:nvPr>
        </p:nvSpPr>
        <p:spPr>
          <a:xfrm>
            <a:off x="4916170" y="4177913"/>
            <a:ext cx="6801452" cy="624786"/>
          </a:xfrm>
          <a:prstGeom prst="rect">
            <a:avLst/>
          </a:prstGeom>
        </p:spPr>
        <p:txBody>
          <a:bodyPr wrap="square" tIns="46800" bIns="46800" anchor="ctr" anchorCtr="0">
            <a:normAutofit/>
          </a:bodyPr>
          <a:p>
            <a:pPr lvl="0" algn="l">
              <a:lnSpc>
                <a:spcPct val="120000"/>
              </a:lnSpc>
              <a:spcAft>
                <a:spcPts val="1000"/>
              </a:spcAft>
              <a:buClrTx/>
              <a:buSzTx/>
              <a:buFontTx/>
              <a:defRPr/>
            </a:pPr>
            <a:r>
              <a:rPr lang="zh-CN" altLang="en-US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+mn-lt"/>
              </a:rPr>
              <a:t>人们不做你希望的，只做你检查的！</a:t>
            </a:r>
            <a:endParaRPr lang="zh-CN" altLang="en-US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4916169" y="5285264"/>
            <a:ext cx="6801451" cy="624786"/>
          </a:xfrm>
          <a:prstGeom prst="rect">
            <a:avLst/>
          </a:prstGeom>
        </p:spPr>
        <p:txBody>
          <a:bodyPr wrap="square" tIns="46800" bIns="46800" anchor="ctr" anchorCtr="0">
            <a:normAutofit/>
          </a:bodyPr>
          <a:p>
            <a:pPr lvl="0" algn="l">
              <a:lnSpc>
                <a:spcPct val="120000"/>
              </a:lnSpc>
              <a:spcAft>
                <a:spcPts val="1000"/>
              </a:spcAft>
              <a:buClrTx/>
              <a:buSzTx/>
              <a:buFontTx/>
              <a:defRPr/>
            </a:pPr>
            <a:r>
              <a:rPr lang="zh-CN" altLang="en-US" spc="15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+mn-lt"/>
              </a:rPr>
              <a:t>人们只对与自己利益相关的感兴趣！</a:t>
            </a:r>
            <a:endParaRPr lang="zh-CN" altLang="en-US" spc="150">
              <a:solidFill>
                <a:sysClr val="windowText" lastClr="000000">
                  <a:lumMod val="85000"/>
                  <a:lumOff val="15000"/>
                </a:sysClr>
              </a:solidFill>
              <a:latin typeface="Arial" panose="020B0604020202020204" pitchFamily="34" charset="0"/>
              <a:ea typeface="微软雅黑" panose="020B0503020204020204" charset="-122"/>
              <a:cs typeface="+mn-ea"/>
              <a:sym typeface="+mn-lt"/>
            </a:endParaRPr>
          </a:p>
        </p:txBody>
      </p:sp>
      <p:sp>
        <p:nvSpPr>
          <p:cNvPr id="4" name="等腰三角形 3"/>
          <p:cNvSpPr/>
          <p:nvPr>
            <p:custDataLst>
              <p:tags r:id="rId10"/>
            </p:custDataLst>
          </p:nvPr>
        </p:nvSpPr>
        <p:spPr>
          <a:xfrm rot="5400000">
            <a:off x="4483264" y="3231333"/>
            <a:ext cx="665239" cy="39669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5" name="等腰三角形 4"/>
          <p:cNvSpPr/>
          <p:nvPr>
            <p:custDataLst>
              <p:tags r:id="rId11"/>
            </p:custDataLst>
          </p:nvPr>
        </p:nvSpPr>
        <p:spPr>
          <a:xfrm rot="5400000">
            <a:off x="4483264" y="4381318"/>
            <a:ext cx="665239" cy="39669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等腰三角形 6"/>
          <p:cNvSpPr/>
          <p:nvPr>
            <p:custDataLst>
              <p:tags r:id="rId12"/>
            </p:custDataLst>
          </p:nvPr>
        </p:nvSpPr>
        <p:spPr>
          <a:xfrm rot="5400000">
            <a:off x="4483264" y="5513523"/>
            <a:ext cx="665239" cy="396690"/>
          </a:xfrm>
          <a:prstGeom prst="triangl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rgbClr val="4472C4">
              <a:shade val="50000"/>
            </a:srgbClr>
          </a:lnRef>
          <a:fillRef idx="1">
            <a:srgbClr val="4472C4"/>
          </a:fillRef>
          <a:effectRef idx="0">
            <a:srgbClr val="4472C4"/>
          </a:effectRef>
          <a:fontRef idx="minor">
            <a:sysClr val="window" lastClr="FFFFFF"/>
          </a:fontRef>
        </p:style>
        <p:txBody>
          <a:bodyPr rtlCol="0" anchor="ctr"/>
          <a:p>
            <a:pPr algn="ctr"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874520" y="864235"/>
            <a:ext cx="417957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执行工具：消灭借口</a:t>
            </a:r>
            <a:r>
              <a:rPr lang="en-US" altLang="zh-CN" sz="2800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4R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法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8500" y="191770"/>
            <a:ext cx="2214880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要素二：责任逻辑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6" name="矩形 25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5" name="图片 24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19" name="图片 18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18" name="对角圆角矩形 17"/>
          <p:cNvSpPr/>
          <p:nvPr>
            <p:custDataLst>
              <p:tags r:id="rId8"/>
            </p:custDataLst>
          </p:nvPr>
        </p:nvSpPr>
        <p:spPr>
          <a:xfrm>
            <a:off x="1828815" y="2743222"/>
            <a:ext cx="8382067" cy="2590821"/>
          </a:xfrm>
          <a:prstGeom prst="round2DiagRect">
            <a:avLst/>
          </a:prstGeom>
          <a:noFill/>
          <a:ln w="1905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圆角矩形 19"/>
          <p:cNvSpPr/>
          <p:nvPr>
            <p:custDataLst>
              <p:tags r:id="rId9"/>
            </p:custDataLst>
          </p:nvPr>
        </p:nvSpPr>
        <p:spPr>
          <a:xfrm flipH="1">
            <a:off x="4876839" y="1524012"/>
            <a:ext cx="4876839" cy="4724438"/>
          </a:xfrm>
          <a:prstGeom prst="roundRect">
            <a:avLst>
              <a:gd name="adj" fmla="val 0"/>
            </a:avLst>
          </a:prstGeom>
          <a:solidFill>
            <a:schemeClr val="lt2"/>
          </a:solidFill>
          <a:ln>
            <a:noFill/>
          </a:ln>
          <a:effectLst>
            <a:outerShdw blurRad="190500" dir="5400000" sx="102000" sy="102000" algn="ctr" rotWithShape="0">
              <a:schemeClr val="lt2">
                <a:lumMod val="75000"/>
                <a:alpha val="8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/>
          <p:nvPr>
            <p:custDataLst>
              <p:tags r:id="rId10"/>
            </p:custDataLst>
          </p:nvPr>
        </p:nvGrpSpPr>
        <p:grpSpPr>
          <a:xfrm>
            <a:off x="2895623" y="3962400"/>
            <a:ext cx="914400" cy="152400"/>
            <a:chOff x="15770" y="2274"/>
            <a:chExt cx="1440" cy="240"/>
          </a:xfrm>
        </p:grpSpPr>
        <p:sp>
          <p:nvSpPr>
            <p:cNvPr id="22" name="椭圆 21"/>
            <p:cNvSpPr/>
            <p:nvPr>
              <p:custDataLst>
                <p:tags r:id="rId11"/>
              </p:custDataLst>
            </p:nvPr>
          </p:nvSpPr>
          <p:spPr>
            <a:xfrm>
              <a:off x="15770" y="2274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3" name="椭圆 22"/>
            <p:cNvSpPr/>
            <p:nvPr>
              <p:custDataLst>
                <p:tags r:id="rId12"/>
              </p:custDataLst>
            </p:nvPr>
          </p:nvSpPr>
          <p:spPr>
            <a:xfrm>
              <a:off x="16370" y="2274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4" name="椭圆 23"/>
            <p:cNvSpPr/>
            <p:nvPr>
              <p:custDataLst>
                <p:tags r:id="rId13"/>
              </p:custDataLst>
            </p:nvPr>
          </p:nvSpPr>
          <p:spPr>
            <a:xfrm>
              <a:off x="16970" y="2274"/>
              <a:ext cx="240" cy="24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4" name="文本框 3"/>
          <p:cNvSpPr txBox="1"/>
          <p:nvPr>
            <p:custDataLst>
              <p:tags r:id="rId14"/>
            </p:custDataLst>
          </p:nvPr>
        </p:nvSpPr>
        <p:spPr>
          <a:xfrm>
            <a:off x="600075" y="914400"/>
            <a:ext cx="5091430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服从法则：以服从为天职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15"/>
            </p:custDataLst>
          </p:nvPr>
        </p:nvSpPr>
        <p:spPr>
          <a:xfrm>
            <a:off x="2743835" y="3134995"/>
            <a:ext cx="1217930" cy="5518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3600" spc="3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规则</a:t>
            </a:r>
            <a:endParaRPr lang="zh-CN" altLang="en-US" sz="3600" spc="30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五边形 12"/>
          <p:cNvSpPr/>
          <p:nvPr>
            <p:custDataLst>
              <p:tags r:id="rId16"/>
            </p:custDataLst>
          </p:nvPr>
        </p:nvSpPr>
        <p:spPr>
          <a:xfrm>
            <a:off x="5292090" y="2054225"/>
            <a:ext cx="721995" cy="360680"/>
          </a:xfrm>
          <a:prstGeom prst="homePlate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" name="五边形 5"/>
          <p:cNvSpPr/>
          <p:nvPr>
            <p:custDataLst>
              <p:tags r:id="rId17"/>
            </p:custDataLst>
          </p:nvPr>
        </p:nvSpPr>
        <p:spPr>
          <a:xfrm>
            <a:off x="5217795" y="2054225"/>
            <a:ext cx="721995" cy="36068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24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>
            <p:custDataLst>
              <p:tags r:id="rId18"/>
            </p:custDataLst>
          </p:nvPr>
        </p:nvSpPr>
        <p:spPr>
          <a:xfrm>
            <a:off x="6249035" y="1958975"/>
            <a:ext cx="3236595" cy="78422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1400" spc="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破除“聪明、不遵循规则”的意识:为什么海外留学生如此“聪明”呢？</a:t>
            </a:r>
            <a:endParaRPr lang="zh-CN" altLang="en-US" sz="1400" spc="3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4" name="五边形 13"/>
          <p:cNvSpPr/>
          <p:nvPr>
            <p:custDataLst>
              <p:tags r:id="rId19"/>
            </p:custDataLst>
          </p:nvPr>
        </p:nvSpPr>
        <p:spPr>
          <a:xfrm>
            <a:off x="5292090" y="3435350"/>
            <a:ext cx="721995" cy="360680"/>
          </a:xfrm>
          <a:prstGeom prst="homePlate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7" name="五边形 6"/>
          <p:cNvSpPr/>
          <p:nvPr>
            <p:custDataLst>
              <p:tags r:id="rId20"/>
            </p:custDataLst>
          </p:nvPr>
        </p:nvSpPr>
        <p:spPr>
          <a:xfrm>
            <a:off x="5217795" y="3435350"/>
            <a:ext cx="721995" cy="360680"/>
          </a:xfrm>
          <a:prstGeom prst="homePlate">
            <a:avLst/>
          </a:prstGeom>
          <a:solidFill>
            <a:srgbClr val="4C5089">
              <a:alpha val="5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24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21"/>
            </p:custDataLst>
          </p:nvPr>
        </p:nvSpPr>
        <p:spPr>
          <a:xfrm>
            <a:off x="6249035" y="3339465"/>
            <a:ext cx="3236595" cy="5518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先学习规则再培训方法：为什么当兵前三个月必须做基本队列训练？</a:t>
            </a:r>
            <a:endParaRPr lang="zh-CN" altLang="en-US" sz="140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5" name="五边形 14"/>
          <p:cNvSpPr/>
          <p:nvPr>
            <p:custDataLst>
              <p:tags r:id="rId22"/>
            </p:custDataLst>
          </p:nvPr>
        </p:nvSpPr>
        <p:spPr>
          <a:xfrm>
            <a:off x="5292090" y="4758690"/>
            <a:ext cx="721995" cy="360680"/>
          </a:xfrm>
          <a:prstGeom prst="homePlate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 sz="240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6" name="五边形 15"/>
          <p:cNvSpPr/>
          <p:nvPr>
            <p:custDataLst>
              <p:tags r:id="rId23"/>
            </p:custDataLst>
          </p:nvPr>
        </p:nvSpPr>
        <p:spPr>
          <a:xfrm>
            <a:off x="5217795" y="4758690"/>
            <a:ext cx="721995" cy="360680"/>
          </a:xfrm>
          <a:prstGeom prst="homePlate">
            <a:avLst/>
          </a:prstGeom>
          <a:solidFill>
            <a:srgbClr val="FDCB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dirty="0">
                <a:solidFill>
                  <a:schemeClr val="lt1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04</a:t>
            </a:r>
            <a:endParaRPr lang="en-US" altLang="zh-CN" sz="2400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>
            <p:custDataLst>
              <p:tags r:id="rId24"/>
            </p:custDataLst>
          </p:nvPr>
        </p:nvSpPr>
        <p:spPr>
          <a:xfrm>
            <a:off x="6249035" y="4663440"/>
            <a:ext cx="3236595" cy="551815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p>
            <a:pPr lvl="0" algn="l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z="1400" spc="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建设新团队先制订“游戏规则”：为什么打麻将、扑克先得说清具体规则？</a:t>
            </a:r>
            <a:endParaRPr lang="zh-CN" altLang="en-US" sz="1400" spc="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8955" y="256540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dirty="0">
                <a:latin typeface="+mj-lt"/>
                <a:ea typeface="+mj-ea"/>
                <a:cs typeface="+mj-cs"/>
                <a:sym typeface="+mn-ea"/>
              </a:rPr>
              <a:t>要素三：执行法则</a:t>
            </a:r>
            <a:endParaRPr lang="zh-CN" altLang="en-US" sz="2000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7" name="Picture 5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138" y="1425262"/>
            <a:ext cx="2325345" cy="23374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39" name="Picture 7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51" y="1437851"/>
            <a:ext cx="2339576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0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5895" y="1421065"/>
            <a:ext cx="2339577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1" name="Picture 9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275" y="1442047"/>
            <a:ext cx="2341675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2" name="Picture 10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6051" y="1437851"/>
            <a:ext cx="2341675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3" name="Picture 11"/>
          <p:cNvPicPr>
            <a:picLocks noChangeAspect="1" noChangeArrowheads="1"/>
          </p:cNvPicPr>
          <p:nvPr>
            <p:custDataLst>
              <p:tags r:id="rId11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3796" y="1421065"/>
            <a:ext cx="2341675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8444" name="Picture 1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84275" y="1442047"/>
            <a:ext cx="2341675" cy="234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>
            <p:custDataLst>
              <p:tags r:id="rId13"/>
            </p:custDataLst>
          </p:nvPr>
        </p:nvGrpSpPr>
        <p:grpSpPr>
          <a:xfrm>
            <a:off x="807595" y="833380"/>
            <a:ext cx="10598400" cy="1588"/>
            <a:chOff x="769938" y="1054100"/>
            <a:chExt cx="7856537" cy="1588"/>
          </a:xfrm>
        </p:grpSpPr>
        <p:sp>
          <p:nvSpPr>
            <p:cNvPr id="20" name="Line 4"/>
            <p:cNvSpPr>
              <a:spLocks noChangeShapeType="1"/>
            </p:cNvSpPr>
            <p:nvPr>
              <p:custDataLst>
                <p:tags r:id="rId14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5"/>
            <p:cNvSpPr>
              <a:spLocks noChangeShapeType="1"/>
            </p:cNvSpPr>
            <p:nvPr>
              <p:custDataLst>
                <p:tags r:id="rId15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8" name="Picture 10"/>
          <p:cNvPicPr>
            <a:picLocks noChangeAspect="1" noChangeArrowheads="1"/>
          </p:cNvPicPr>
          <p:nvPr>
            <p:custDataLst>
              <p:tags r:id="rId16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2237" y="1425263"/>
            <a:ext cx="2329085" cy="23290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菱形 1"/>
          <p:cNvSpPr/>
          <p:nvPr/>
        </p:nvSpPr>
        <p:spPr>
          <a:xfrm>
            <a:off x="1666240" y="3362325"/>
            <a:ext cx="742315" cy="742315"/>
          </a:xfrm>
          <a:prstGeom prst="diamon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1</a:t>
            </a:r>
            <a:endParaRPr lang="en-US" altLang="zh-CN" sz="3200"/>
          </a:p>
        </p:txBody>
      </p:sp>
      <p:sp>
        <p:nvSpPr>
          <p:cNvPr id="3" name="菱形 2"/>
          <p:cNvSpPr/>
          <p:nvPr/>
        </p:nvSpPr>
        <p:spPr>
          <a:xfrm>
            <a:off x="4406265" y="3350260"/>
            <a:ext cx="742315" cy="742315"/>
          </a:xfrm>
          <a:prstGeom prst="diamon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2</a:t>
            </a:r>
            <a:endParaRPr lang="en-US" altLang="zh-CN" sz="3200"/>
          </a:p>
        </p:txBody>
      </p:sp>
      <p:sp>
        <p:nvSpPr>
          <p:cNvPr id="5" name="菱形 4"/>
          <p:cNvSpPr/>
          <p:nvPr/>
        </p:nvSpPr>
        <p:spPr>
          <a:xfrm>
            <a:off x="7083425" y="3362325"/>
            <a:ext cx="742315" cy="742315"/>
          </a:xfrm>
          <a:prstGeom prst="diamon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3</a:t>
            </a:r>
            <a:endParaRPr lang="en-US" altLang="zh-CN" sz="3200"/>
          </a:p>
        </p:txBody>
      </p:sp>
      <p:sp>
        <p:nvSpPr>
          <p:cNvPr id="6" name="菱形 5"/>
          <p:cNvSpPr/>
          <p:nvPr/>
        </p:nvSpPr>
        <p:spPr>
          <a:xfrm>
            <a:off x="9784080" y="3362325"/>
            <a:ext cx="742315" cy="742315"/>
          </a:xfrm>
          <a:prstGeom prst="diamond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/>
              <a:t>4</a:t>
            </a:r>
            <a:endParaRPr lang="en-US" altLang="zh-CN" sz="3200"/>
          </a:p>
        </p:txBody>
      </p:sp>
      <p:sp>
        <p:nvSpPr>
          <p:cNvPr id="7" name="文本框 6"/>
          <p:cNvSpPr txBox="1"/>
          <p:nvPr/>
        </p:nvSpPr>
        <p:spPr>
          <a:xfrm>
            <a:off x="807720" y="4237990"/>
            <a:ext cx="2290445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30000"/>
              </a:lnSpc>
            </a:pPr>
            <a:r>
              <a:rPr lang="zh-CN" altLang="en-US">
                <a:sym typeface="+mn-ea"/>
              </a:rPr>
              <a:t>漫无目标或者目标过多，都会阻碍我们的前进</a:t>
            </a:r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3609975" y="4237990"/>
            <a:ext cx="254444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心无旁骛地追求自己设定的目标，才是明智的选择</a:t>
            </a:r>
            <a:endParaRPr lang="zh-CN" altLang="en-US"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428105" y="4237990"/>
            <a:ext cx="2323465" cy="11703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目标太多等于没有目标，记住：重点永远只有一个</a:t>
            </a:r>
            <a:endParaRPr lang="zh-CN" altLang="en-US"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210040" y="4237990"/>
            <a:ext cx="23291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lvl="0" algn="l">
              <a:lnSpc>
                <a:spcPct val="13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属于你的野兔只有一只，也只有一只。</a:t>
            </a:r>
            <a:endParaRPr lang="zh-CN" altLang="en-US"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90600" y="218440"/>
            <a:ext cx="2621280" cy="460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400" dirty="0">
                <a:latin typeface="+mj-lt"/>
                <a:ea typeface="+mj-ea"/>
                <a:cs typeface="+mj-cs"/>
                <a:sym typeface="+mn-ea"/>
              </a:rPr>
              <a:t>要素三：执行法则</a:t>
            </a:r>
            <a:endParaRPr lang="zh-CN" altLang="en-US" sz="2400" dirty="0">
              <a:latin typeface="+mj-lt"/>
              <a:ea typeface="+mj-ea"/>
              <a:cs typeface="+mj-cs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505200" y="466725"/>
            <a:ext cx="138303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之目 标</a:t>
            </a:r>
            <a:endParaRPr lang="zh-CN" altLang="en-US">
              <a:sym typeface="+mn-ea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5" name="矩形 14"/>
          <p:cNvSpPr/>
          <p:nvPr userDrawn="1">
            <p:custDataLst>
              <p:tags r:id="rId1"/>
            </p:custDataLst>
          </p:nvPr>
        </p:nvSpPr>
        <p:spPr>
          <a:xfrm>
            <a:off x="292075" y="304444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4" name="图片 13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9" name="图片 8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09605" y="990605"/>
            <a:ext cx="10972889" cy="6096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冠军法则：做自己擅长的，上帝助你成功</a:t>
            </a:r>
            <a:endParaRPr lang="zh-CN" altLang="en-US" sz="28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1163320" y="4718050"/>
            <a:ext cx="960755" cy="92138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txBody>
          <a:bodyPr wrap="square" rtlCol="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b="1" dirty="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03</a:t>
            </a:r>
            <a:endParaRPr lang="en-US" altLang="zh-CN" sz="5400" b="1" dirty="0">
              <a:solidFill>
                <a:schemeClr val="accent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1163320" y="2588260"/>
            <a:ext cx="960755" cy="92138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txBody>
          <a:bodyPr wrap="square" rtlCol="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b="1" dirty="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01</a:t>
            </a:r>
            <a:endParaRPr lang="en-US" altLang="zh-CN" sz="5400" b="1" dirty="0">
              <a:solidFill>
                <a:schemeClr val="accent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>
            <p:custDataLst>
              <p:tags r:id="rId11"/>
            </p:custDataLst>
          </p:nvPr>
        </p:nvSpPr>
        <p:spPr>
          <a:xfrm>
            <a:off x="1163320" y="3652520"/>
            <a:ext cx="960755" cy="92138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dk1">
                <a:lumMod val="95000"/>
                <a:lumOff val="5000"/>
                <a:alpha val="20000"/>
              </a:schemeClr>
            </a:outerShdw>
          </a:effectLst>
        </p:spPr>
        <p:txBody>
          <a:bodyPr wrap="square" rtlCol="0" anchor="ctr">
            <a:normAutofit fontScale="90000" lnSpcReduction="1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5400" b="1" dirty="0">
                <a:solidFill>
                  <a:schemeClr val="accent1">
                    <a:lumMod val="1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02</a:t>
            </a:r>
            <a:endParaRPr lang="en-US" altLang="zh-CN" sz="5400" b="1" dirty="0">
              <a:solidFill>
                <a:schemeClr val="accent1">
                  <a:lumMod val="1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12"/>
            </p:custDataLst>
          </p:nvPr>
        </p:nvSpPr>
        <p:spPr>
          <a:xfrm>
            <a:off x="1163320" y="1671955"/>
            <a:ext cx="8773160" cy="9213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20000"/>
                  <a:lumOff val="80000"/>
                </a:schemeClr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z="3200" b="1" spc="15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人生三问</a:t>
            </a:r>
            <a:endParaRPr lang="zh-CN" altLang="en-US" sz="3200" b="1" spc="15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3"/>
            </p:custDataLst>
          </p:nvPr>
        </p:nvSpPr>
        <p:spPr>
          <a:xfrm>
            <a:off x="2256155" y="2588260"/>
            <a:ext cx="8773160" cy="9213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20000"/>
                  <a:lumOff val="80000"/>
                </a:schemeClr>
              </a:buClr>
              <a:buSzPct val="100000"/>
              <a:buFont typeface="Wingdings" panose="05000000000000000000" pitchFamily="2" charset="2"/>
              <a:buChar char="l"/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知不知道你每天都在干些什么? 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4"/>
            </p:custDataLst>
          </p:nvPr>
        </p:nvSpPr>
        <p:spPr>
          <a:xfrm>
            <a:off x="2256155" y="3652520"/>
            <a:ext cx="8773160" cy="9213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你究竟愿意做什么样的工作？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0" name="矩形 19"/>
          <p:cNvSpPr/>
          <p:nvPr>
            <p:custDataLst>
              <p:tags r:id="rId15"/>
            </p:custDataLst>
          </p:nvPr>
        </p:nvSpPr>
        <p:spPr>
          <a:xfrm>
            <a:off x="2256155" y="4718050"/>
            <a:ext cx="4537075" cy="921385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你究竟擅长做什么工作？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>
                  <a:lumMod val="20000"/>
                  <a:lumOff val="80000"/>
                </a:schemeClr>
              </a:buClr>
              <a:buSzTx/>
              <a:buFont typeface="Wingdings" panose="05000000000000000000" pitchFamily="2" charset="2"/>
              <a:buChar char="l"/>
            </a:pP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912610" y="2961640"/>
            <a:ext cx="4332605" cy="1938020"/>
          </a:xfrm>
          <a:prstGeom prst="rect">
            <a:avLst/>
          </a:prstGeom>
          <a:noFill/>
          <a:ln>
            <a:solidFill>
              <a:srgbClr val="4C5089"/>
            </a:solidFill>
            <a:prstDash val="lgDash"/>
          </a:ln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铁棒难以磨成绣花针，与其补齐人生的短板，不如找到你的长板，并让其发挥到极致。</a:t>
            </a: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>
              <a:lnSpc>
                <a:spcPct val="150000"/>
              </a:lnSpc>
            </a:pPr>
            <a:endParaRPr lang="zh-CN" altLang="en-US" sz="20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528955" y="256540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dirty="0">
                <a:latin typeface="+mj-lt"/>
                <a:ea typeface="+mj-ea"/>
                <a:cs typeface="+mj-cs"/>
                <a:sym typeface="+mn-ea"/>
              </a:rPr>
              <a:t>要素三：执行法则</a:t>
            </a:r>
            <a:endParaRPr lang="zh-CN" altLang="en-US" sz="2000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kern="0" spc="20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02</a:t>
            </a:r>
            <a:endParaRPr kumimoji="0" lang="en-US" altLang="zh-CN" sz="4800" b="0" i="0" kern="0" spc="20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单击此处添加副标题内容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 wrap="square">
            <a:normAutofit fontScale="90000"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</a:rPr>
              <a:t>如何提高个人执行力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/>
          <a:stretch>
            <a:fillRect/>
          </a:stretch>
        </p:blipFill>
        <p:spPr>
          <a:xfrm>
            <a:off x="6954520" y="1108075"/>
            <a:ext cx="3560445" cy="195707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545590" y="1120775"/>
            <a:ext cx="3560445" cy="1957070"/>
          </a:xfrm>
          <a:prstGeom prst="rect">
            <a:avLst/>
          </a:prstGeom>
        </p:spPr>
      </p:pic>
      <p:cxnSp>
        <p:nvCxnSpPr>
          <p:cNvPr id="5" name="直接连接符 4"/>
          <p:cNvCxnSpPr/>
          <p:nvPr>
            <p:custDataLst>
              <p:tags r:id="rId5"/>
            </p:custDataLst>
          </p:nvPr>
        </p:nvCxnSpPr>
        <p:spPr>
          <a:xfrm>
            <a:off x="736600" y="3739515"/>
            <a:ext cx="10678160" cy="0"/>
          </a:xfrm>
          <a:prstGeom prst="line">
            <a:avLst/>
          </a:prstGeom>
          <a:ln w="3175" cap="rnd">
            <a:solidFill>
              <a:schemeClr val="tx1">
                <a:lumMod val="50000"/>
                <a:lumOff val="50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>
            <a:off x="6040120" y="4746625"/>
            <a:ext cx="0" cy="1425575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545590" y="2640965"/>
            <a:ext cx="3559175" cy="443230"/>
          </a:xfrm>
          <a:prstGeom prst="rect">
            <a:avLst/>
          </a:prstGeom>
          <a:solidFill>
            <a:schemeClr val="accent1">
              <a:lumMod val="100000"/>
              <a:alpha val="70000"/>
            </a:schemeClr>
          </a:solidFill>
          <a:ln>
            <a:noFill/>
          </a:ln>
        </p:spPr>
        <p:txBody>
          <a:bodyPr wrap="square" lIns="91440" tIns="45720" rIns="91440" bIns="45720" anchor="ctr">
            <a:normAutofit lnSpcReduction="1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效率做事</a:t>
            </a:r>
            <a:endParaRPr lang="en-US" altLang="zh-CN" sz="20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椭圆 10"/>
          <p:cNvSpPr/>
          <p:nvPr>
            <p:custDataLst>
              <p:tags r:id="rId8"/>
            </p:custDataLst>
          </p:nvPr>
        </p:nvSpPr>
        <p:spPr>
          <a:xfrm>
            <a:off x="2988310" y="3402330"/>
            <a:ext cx="675005" cy="675005"/>
          </a:xfrm>
          <a:prstGeom prst="ellipse">
            <a:avLst/>
          </a:prstGeom>
          <a:solidFill>
            <a:schemeClr val="accent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12"/>
          <p:cNvSpPr/>
          <p:nvPr>
            <p:custDataLst>
              <p:tags r:id="rId9"/>
            </p:custDataLst>
          </p:nvPr>
        </p:nvSpPr>
        <p:spPr bwMode="auto">
          <a:xfrm>
            <a:off x="3153410" y="3571240"/>
            <a:ext cx="344170" cy="337185"/>
          </a:xfrm>
          <a:custGeom>
            <a:avLst/>
            <a:gdLst>
              <a:gd name="T0" fmla="*/ 1312 w 1990"/>
              <a:gd name="T1" fmla="*/ 1552 h 1954"/>
              <a:gd name="T2" fmla="*/ 291 w 1990"/>
              <a:gd name="T3" fmla="*/ 1746 h 1954"/>
              <a:gd name="T4" fmla="*/ 0 w 1990"/>
              <a:gd name="T5" fmla="*/ 540 h 1954"/>
              <a:gd name="T6" fmla="*/ 515 w 1990"/>
              <a:gd name="T7" fmla="*/ 249 h 1954"/>
              <a:gd name="T8" fmla="*/ 1205 w 1990"/>
              <a:gd name="T9" fmla="*/ 0 h 1954"/>
              <a:gd name="T10" fmla="*/ 1496 w 1990"/>
              <a:gd name="T11" fmla="*/ 489 h 1954"/>
              <a:gd name="T12" fmla="*/ 1413 w 1990"/>
              <a:gd name="T13" fmla="*/ 291 h 1954"/>
              <a:gd name="T14" fmla="*/ 802 w 1990"/>
              <a:gd name="T15" fmla="*/ 83 h 1954"/>
              <a:gd name="T16" fmla="*/ 1039 w 1990"/>
              <a:gd name="T17" fmla="*/ 249 h 1954"/>
              <a:gd name="T18" fmla="*/ 1243 w 1990"/>
              <a:gd name="T19" fmla="*/ 499 h 1954"/>
              <a:gd name="T20" fmla="*/ 291 w 1990"/>
              <a:gd name="T21" fmla="*/ 333 h 1954"/>
              <a:gd name="T22" fmla="*/ 83 w 1990"/>
              <a:gd name="T23" fmla="*/ 1455 h 1954"/>
              <a:gd name="T24" fmla="*/ 1039 w 1990"/>
              <a:gd name="T25" fmla="*/ 1663 h 1954"/>
              <a:gd name="T26" fmla="*/ 1641 w 1990"/>
              <a:gd name="T27" fmla="*/ 1453 h 1954"/>
              <a:gd name="T28" fmla="*/ 1138 w 1990"/>
              <a:gd name="T29" fmla="*/ 583 h 1954"/>
              <a:gd name="T30" fmla="*/ 1641 w 1990"/>
              <a:gd name="T31" fmla="*/ 1453 h 1954"/>
              <a:gd name="T32" fmla="*/ 1752 w 1990"/>
              <a:gd name="T33" fmla="*/ 809 h 1954"/>
              <a:gd name="T34" fmla="*/ 1026 w 1990"/>
              <a:gd name="T35" fmla="*/ 1228 h 1954"/>
              <a:gd name="T36" fmla="*/ 1767 w 1990"/>
              <a:gd name="T37" fmla="*/ 1422 h 1954"/>
              <a:gd name="T38" fmla="*/ 1717 w 1990"/>
              <a:gd name="T39" fmla="*/ 1835 h 1954"/>
              <a:gd name="T40" fmla="*/ 1767 w 1990"/>
              <a:gd name="T41" fmla="*/ 1422 h 1954"/>
              <a:gd name="T42" fmla="*/ 1739 w 1990"/>
              <a:gd name="T43" fmla="*/ 1874 h 1954"/>
              <a:gd name="T44" fmla="*/ 1956 w 1990"/>
              <a:gd name="T45" fmla="*/ 1749 h 1954"/>
              <a:gd name="T46" fmla="*/ 249 w 1990"/>
              <a:gd name="T47" fmla="*/ 551 h 1954"/>
              <a:gd name="T48" fmla="*/ 803 w 1990"/>
              <a:gd name="T49" fmla="*/ 613 h 1954"/>
              <a:gd name="T50" fmla="*/ 675 w 1990"/>
              <a:gd name="T51" fmla="*/ 828 h 1954"/>
              <a:gd name="T52" fmla="*/ 249 w 1990"/>
              <a:gd name="T53" fmla="*/ 890 h 1954"/>
              <a:gd name="T54" fmla="*/ 675 w 1990"/>
              <a:gd name="T55" fmla="*/ 828 h 1954"/>
              <a:gd name="T56" fmla="*/ 675 w 1990"/>
              <a:gd name="T57" fmla="*/ 1167 h 1954"/>
              <a:gd name="T58" fmla="*/ 249 w 1990"/>
              <a:gd name="T59" fmla="*/ 1105 h 1954"/>
              <a:gd name="T60" fmla="*/ 249 w 1990"/>
              <a:gd name="T61" fmla="*/ 1444 h 1954"/>
              <a:gd name="T62" fmla="*/ 803 w 1990"/>
              <a:gd name="T63" fmla="*/ 1382 h 1954"/>
              <a:gd name="T64" fmla="*/ 249 w 1990"/>
              <a:gd name="T65" fmla="*/ 1444 h 1954"/>
              <a:gd name="T66" fmla="*/ 1179 w 1990"/>
              <a:gd name="T67" fmla="*/ 961 h 1954"/>
              <a:gd name="T68" fmla="*/ 1300 w 1990"/>
              <a:gd name="T69" fmla="*/ 1219 h 1954"/>
              <a:gd name="T70" fmla="*/ 1604 w 1990"/>
              <a:gd name="T71" fmla="*/ 858 h 19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90" h="1954">
                <a:moveTo>
                  <a:pt x="1231" y="1534"/>
                </a:moveTo>
                <a:cubicBezTo>
                  <a:pt x="1258" y="1542"/>
                  <a:pt x="1285" y="1548"/>
                  <a:pt x="1312" y="1552"/>
                </a:cubicBezTo>
                <a:cubicBezTo>
                  <a:pt x="1272" y="1665"/>
                  <a:pt x="1165" y="1746"/>
                  <a:pt x="1039" y="1746"/>
                </a:cubicBezTo>
                <a:lnTo>
                  <a:pt x="291" y="1746"/>
                </a:lnTo>
                <a:cubicBezTo>
                  <a:pt x="131" y="1746"/>
                  <a:pt x="0" y="1615"/>
                  <a:pt x="0" y="1455"/>
                </a:cubicBezTo>
                <a:lnTo>
                  <a:pt x="0" y="540"/>
                </a:lnTo>
                <a:cubicBezTo>
                  <a:pt x="0" y="380"/>
                  <a:pt x="131" y="249"/>
                  <a:pt x="291" y="249"/>
                </a:cubicBezTo>
                <a:lnTo>
                  <a:pt x="515" y="249"/>
                </a:lnTo>
                <a:cubicBezTo>
                  <a:pt x="535" y="109"/>
                  <a:pt x="656" y="0"/>
                  <a:pt x="802" y="0"/>
                </a:cubicBezTo>
                <a:lnTo>
                  <a:pt x="1205" y="0"/>
                </a:lnTo>
                <a:cubicBezTo>
                  <a:pt x="1366" y="0"/>
                  <a:pt x="1496" y="131"/>
                  <a:pt x="1496" y="291"/>
                </a:cubicBezTo>
                <a:lnTo>
                  <a:pt x="1496" y="489"/>
                </a:lnTo>
                <a:cubicBezTo>
                  <a:pt x="1469" y="484"/>
                  <a:pt x="1441" y="480"/>
                  <a:pt x="1413" y="479"/>
                </a:cubicBezTo>
                <a:lnTo>
                  <a:pt x="1413" y="291"/>
                </a:lnTo>
                <a:cubicBezTo>
                  <a:pt x="1413" y="176"/>
                  <a:pt x="1320" y="83"/>
                  <a:pt x="1205" y="83"/>
                </a:cubicBezTo>
                <a:lnTo>
                  <a:pt x="802" y="83"/>
                </a:lnTo>
                <a:cubicBezTo>
                  <a:pt x="701" y="83"/>
                  <a:pt x="617" y="155"/>
                  <a:pt x="598" y="249"/>
                </a:cubicBezTo>
                <a:lnTo>
                  <a:pt x="1039" y="249"/>
                </a:lnTo>
                <a:cubicBezTo>
                  <a:pt x="1180" y="249"/>
                  <a:pt x="1297" y="349"/>
                  <a:pt x="1324" y="482"/>
                </a:cubicBezTo>
                <a:cubicBezTo>
                  <a:pt x="1297" y="485"/>
                  <a:pt x="1270" y="491"/>
                  <a:pt x="1243" y="499"/>
                </a:cubicBezTo>
                <a:cubicBezTo>
                  <a:pt x="1224" y="404"/>
                  <a:pt x="1140" y="333"/>
                  <a:pt x="1039" y="333"/>
                </a:cubicBezTo>
                <a:lnTo>
                  <a:pt x="291" y="333"/>
                </a:lnTo>
                <a:cubicBezTo>
                  <a:pt x="177" y="333"/>
                  <a:pt x="83" y="426"/>
                  <a:pt x="83" y="540"/>
                </a:cubicBezTo>
                <a:lnTo>
                  <a:pt x="83" y="1455"/>
                </a:lnTo>
                <a:cubicBezTo>
                  <a:pt x="83" y="1569"/>
                  <a:pt x="177" y="1663"/>
                  <a:pt x="291" y="1663"/>
                </a:cubicBezTo>
                <a:lnTo>
                  <a:pt x="1039" y="1663"/>
                </a:lnTo>
                <a:cubicBezTo>
                  <a:pt x="1126" y="1663"/>
                  <a:pt x="1200" y="1609"/>
                  <a:pt x="1231" y="1534"/>
                </a:cubicBezTo>
                <a:close/>
                <a:moveTo>
                  <a:pt x="1641" y="1453"/>
                </a:moveTo>
                <a:cubicBezTo>
                  <a:pt x="1401" y="1591"/>
                  <a:pt x="1093" y="1509"/>
                  <a:pt x="955" y="1269"/>
                </a:cubicBezTo>
                <a:cubicBezTo>
                  <a:pt x="816" y="1029"/>
                  <a:pt x="899" y="722"/>
                  <a:pt x="1138" y="583"/>
                </a:cubicBezTo>
                <a:cubicBezTo>
                  <a:pt x="1378" y="445"/>
                  <a:pt x="1686" y="527"/>
                  <a:pt x="1824" y="767"/>
                </a:cubicBezTo>
                <a:cubicBezTo>
                  <a:pt x="1963" y="1007"/>
                  <a:pt x="1880" y="1314"/>
                  <a:pt x="1641" y="1453"/>
                </a:cubicBezTo>
                <a:close/>
                <a:moveTo>
                  <a:pt x="1599" y="1381"/>
                </a:moveTo>
                <a:cubicBezTo>
                  <a:pt x="1799" y="1266"/>
                  <a:pt x="1868" y="1009"/>
                  <a:pt x="1752" y="809"/>
                </a:cubicBezTo>
                <a:cubicBezTo>
                  <a:pt x="1637" y="608"/>
                  <a:pt x="1380" y="539"/>
                  <a:pt x="1180" y="655"/>
                </a:cubicBezTo>
                <a:cubicBezTo>
                  <a:pt x="980" y="771"/>
                  <a:pt x="911" y="1027"/>
                  <a:pt x="1026" y="1228"/>
                </a:cubicBezTo>
                <a:cubicBezTo>
                  <a:pt x="1142" y="1428"/>
                  <a:pt x="1399" y="1497"/>
                  <a:pt x="1599" y="1381"/>
                </a:cubicBezTo>
                <a:close/>
                <a:moveTo>
                  <a:pt x="1767" y="1422"/>
                </a:moveTo>
                <a:lnTo>
                  <a:pt x="1551" y="1547"/>
                </a:lnTo>
                <a:lnTo>
                  <a:pt x="1717" y="1835"/>
                </a:lnTo>
                <a:lnTo>
                  <a:pt x="1933" y="1710"/>
                </a:lnTo>
                <a:lnTo>
                  <a:pt x="1767" y="1422"/>
                </a:lnTo>
                <a:close/>
                <a:moveTo>
                  <a:pt x="1956" y="1749"/>
                </a:moveTo>
                <a:lnTo>
                  <a:pt x="1739" y="1874"/>
                </a:lnTo>
                <a:cubicBezTo>
                  <a:pt x="1774" y="1934"/>
                  <a:pt x="1850" y="1954"/>
                  <a:pt x="1910" y="1919"/>
                </a:cubicBezTo>
                <a:cubicBezTo>
                  <a:pt x="1969" y="1885"/>
                  <a:pt x="1990" y="1809"/>
                  <a:pt x="1956" y="1749"/>
                </a:cubicBezTo>
                <a:close/>
                <a:moveTo>
                  <a:pt x="803" y="551"/>
                </a:moveTo>
                <a:lnTo>
                  <a:pt x="249" y="551"/>
                </a:lnTo>
                <a:lnTo>
                  <a:pt x="249" y="613"/>
                </a:lnTo>
                <a:lnTo>
                  <a:pt x="803" y="613"/>
                </a:lnTo>
                <a:lnTo>
                  <a:pt x="803" y="551"/>
                </a:lnTo>
                <a:close/>
                <a:moveTo>
                  <a:pt x="675" y="828"/>
                </a:moveTo>
                <a:lnTo>
                  <a:pt x="249" y="828"/>
                </a:lnTo>
                <a:lnTo>
                  <a:pt x="249" y="890"/>
                </a:lnTo>
                <a:lnTo>
                  <a:pt x="675" y="890"/>
                </a:lnTo>
                <a:lnTo>
                  <a:pt x="675" y="828"/>
                </a:lnTo>
                <a:close/>
                <a:moveTo>
                  <a:pt x="249" y="1167"/>
                </a:moveTo>
                <a:lnTo>
                  <a:pt x="675" y="1167"/>
                </a:lnTo>
                <a:lnTo>
                  <a:pt x="675" y="1105"/>
                </a:lnTo>
                <a:lnTo>
                  <a:pt x="249" y="1105"/>
                </a:lnTo>
                <a:lnTo>
                  <a:pt x="249" y="1167"/>
                </a:lnTo>
                <a:close/>
                <a:moveTo>
                  <a:pt x="249" y="1444"/>
                </a:moveTo>
                <a:lnTo>
                  <a:pt x="803" y="1444"/>
                </a:lnTo>
                <a:lnTo>
                  <a:pt x="803" y="1382"/>
                </a:lnTo>
                <a:lnTo>
                  <a:pt x="249" y="1382"/>
                </a:lnTo>
                <a:lnTo>
                  <a:pt x="249" y="1444"/>
                </a:lnTo>
                <a:close/>
                <a:moveTo>
                  <a:pt x="1308" y="1105"/>
                </a:moveTo>
                <a:lnTo>
                  <a:pt x="1179" y="961"/>
                </a:lnTo>
                <a:lnTo>
                  <a:pt x="1118" y="1017"/>
                </a:lnTo>
                <a:lnTo>
                  <a:pt x="1300" y="1219"/>
                </a:lnTo>
                <a:lnTo>
                  <a:pt x="1657" y="922"/>
                </a:lnTo>
                <a:lnTo>
                  <a:pt x="1604" y="858"/>
                </a:lnTo>
                <a:lnTo>
                  <a:pt x="1308" y="110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0"/>
            </p:custDataLst>
          </p:nvPr>
        </p:nvSpPr>
        <p:spPr bwMode="auto">
          <a:xfrm>
            <a:off x="1545590" y="4960620"/>
            <a:ext cx="3416300" cy="129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>
                <a:sym typeface="+mn-ea"/>
              </a:rPr>
              <a:t>管理好时间才能管理好事情</a:t>
            </a:r>
            <a:endParaRPr lang="zh-CN" altLang="en-US"/>
          </a:p>
          <a:p>
            <a:pPr algn="ctr">
              <a:lnSpc>
                <a:spcPct val="120000"/>
              </a:lnSpc>
              <a:spcBef>
                <a:spcPct val="0"/>
              </a:spcBef>
            </a:pPr>
            <a:endParaRPr lang="zh-CN" altLang="en-US" spc="15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1"/>
            </p:custDataLst>
          </p:nvPr>
        </p:nvSpPr>
        <p:spPr bwMode="auto">
          <a:xfrm>
            <a:off x="1871345" y="4183380"/>
            <a:ext cx="2908935" cy="469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效率做事</a:t>
            </a:r>
            <a:endParaRPr lang="en-US" altLang="zh-CN" sz="2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12"/>
            </p:custDataLst>
          </p:nvPr>
        </p:nvSpPr>
        <p:spPr bwMode="auto">
          <a:xfrm>
            <a:off x="6974840" y="2640965"/>
            <a:ext cx="3540125" cy="424180"/>
          </a:xfrm>
          <a:prstGeom prst="rect">
            <a:avLst/>
          </a:prstGeom>
          <a:solidFill>
            <a:srgbClr val="4C5089">
              <a:alpha val="70000"/>
            </a:srgbClr>
          </a:solidFill>
          <a:ln>
            <a:noFill/>
          </a:ln>
        </p:spPr>
        <p:txBody>
          <a:bodyPr wrap="square" lIns="91440" tIns="45720" rIns="91440" bIns="45720" anchor="ctr">
            <a:normAutofit lnSpcReduction="200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</a:rPr>
              <a:t>说对话办对事</a:t>
            </a:r>
            <a:endParaRPr lang="en-US" altLang="zh-CN" sz="2000" b="1" spc="300" dirty="0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椭圆 18"/>
          <p:cNvSpPr/>
          <p:nvPr>
            <p:custDataLst>
              <p:tags r:id="rId13"/>
            </p:custDataLst>
          </p:nvPr>
        </p:nvSpPr>
        <p:spPr>
          <a:xfrm>
            <a:off x="8417560" y="3402330"/>
            <a:ext cx="675005" cy="675005"/>
          </a:xfrm>
          <a:prstGeom prst="ellipse">
            <a:avLst/>
          </a:prstGeom>
          <a:solidFill>
            <a:srgbClr val="4C5089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</a:defRPr>
            </a:lvl9pPr>
          </a:lstStyle>
          <a:p>
            <a:pPr algn="ctr">
              <a:lnSpc>
                <a:spcPct val="120000"/>
              </a:lnSpc>
            </a:pPr>
            <a:endParaRPr lang="zh-CN" altLang="en-US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19"/>
          <p:cNvSpPr/>
          <p:nvPr>
            <p:custDataLst>
              <p:tags r:id="rId14"/>
            </p:custDataLst>
          </p:nvPr>
        </p:nvSpPr>
        <p:spPr bwMode="auto">
          <a:xfrm>
            <a:off x="8585200" y="3567430"/>
            <a:ext cx="339090" cy="344170"/>
          </a:xfrm>
          <a:custGeom>
            <a:avLst/>
            <a:gdLst>
              <a:gd name="connsiteX0" fmla="*/ 149604 w 577154"/>
              <a:gd name="connsiteY0" fmla="*/ 536234 h 586292"/>
              <a:gd name="connsiteX1" fmla="*/ 214914 w 577154"/>
              <a:gd name="connsiteY1" fmla="*/ 562021 h 586292"/>
              <a:gd name="connsiteX2" fmla="*/ 211877 w 577154"/>
              <a:gd name="connsiteY2" fmla="*/ 559746 h 586292"/>
              <a:gd name="connsiteX3" fmla="*/ 202004 w 577154"/>
              <a:gd name="connsiteY3" fmla="*/ 554437 h 586292"/>
              <a:gd name="connsiteX4" fmla="*/ 196688 w 577154"/>
              <a:gd name="connsiteY4" fmla="*/ 551403 h 586292"/>
              <a:gd name="connsiteX5" fmla="*/ 184537 w 577154"/>
              <a:gd name="connsiteY5" fmla="*/ 543818 h 586292"/>
              <a:gd name="connsiteX6" fmla="*/ 177702 w 577154"/>
              <a:gd name="connsiteY6" fmla="*/ 538509 h 586292"/>
              <a:gd name="connsiteX7" fmla="*/ 173905 w 577154"/>
              <a:gd name="connsiteY7" fmla="*/ 536234 h 586292"/>
              <a:gd name="connsiteX8" fmla="*/ 299943 w 577154"/>
              <a:gd name="connsiteY8" fmla="*/ 499816 h 586292"/>
              <a:gd name="connsiteX9" fmla="*/ 318939 w 577154"/>
              <a:gd name="connsiteY9" fmla="*/ 500576 h 586292"/>
              <a:gd name="connsiteX10" fmla="*/ 329576 w 577154"/>
              <a:gd name="connsiteY10" fmla="*/ 511222 h 586292"/>
              <a:gd name="connsiteX11" fmla="*/ 319698 w 577154"/>
              <a:gd name="connsiteY11" fmla="*/ 521108 h 586292"/>
              <a:gd name="connsiteX12" fmla="*/ 318939 w 577154"/>
              <a:gd name="connsiteY12" fmla="*/ 521108 h 586292"/>
              <a:gd name="connsiteX13" fmla="*/ 297663 w 577154"/>
              <a:gd name="connsiteY13" fmla="*/ 519587 h 586292"/>
              <a:gd name="connsiteX14" fmla="*/ 288545 w 577154"/>
              <a:gd name="connsiteY14" fmla="*/ 508941 h 586292"/>
              <a:gd name="connsiteX15" fmla="*/ 299943 w 577154"/>
              <a:gd name="connsiteY15" fmla="*/ 499816 h 586292"/>
              <a:gd name="connsiteX16" fmla="*/ 88851 w 577154"/>
              <a:gd name="connsiteY16" fmla="*/ 485417 h 586292"/>
              <a:gd name="connsiteX17" fmla="*/ 119987 w 577154"/>
              <a:gd name="connsiteY17" fmla="*/ 515755 h 586292"/>
              <a:gd name="connsiteX18" fmla="*/ 150364 w 577154"/>
              <a:gd name="connsiteY18" fmla="*/ 515755 h 586292"/>
              <a:gd name="connsiteX19" fmla="*/ 148085 w 577154"/>
              <a:gd name="connsiteY19" fmla="*/ 513480 h 586292"/>
              <a:gd name="connsiteX20" fmla="*/ 142010 w 577154"/>
              <a:gd name="connsiteY20" fmla="*/ 507412 h 586292"/>
              <a:gd name="connsiteX21" fmla="*/ 136694 w 577154"/>
              <a:gd name="connsiteY21" fmla="*/ 501344 h 586292"/>
              <a:gd name="connsiteX22" fmla="*/ 127581 w 577154"/>
              <a:gd name="connsiteY22" fmla="*/ 489967 h 586292"/>
              <a:gd name="connsiteX23" fmla="*/ 123784 w 577154"/>
              <a:gd name="connsiteY23" fmla="*/ 485417 h 586292"/>
              <a:gd name="connsiteX24" fmla="*/ 399912 w 577154"/>
              <a:gd name="connsiteY24" fmla="*/ 482256 h 586292"/>
              <a:gd name="connsiteX25" fmla="*/ 405611 w 577154"/>
              <a:gd name="connsiteY25" fmla="*/ 486996 h 586292"/>
              <a:gd name="connsiteX26" fmla="*/ 401812 w 577154"/>
              <a:gd name="connsiteY26" fmla="*/ 500648 h 586292"/>
              <a:gd name="connsiteX27" fmla="*/ 382056 w 577154"/>
              <a:gd name="connsiteY27" fmla="*/ 509750 h 586292"/>
              <a:gd name="connsiteX28" fmla="*/ 378257 w 577154"/>
              <a:gd name="connsiteY28" fmla="*/ 510508 h 586292"/>
              <a:gd name="connsiteX29" fmla="*/ 369139 w 577154"/>
              <a:gd name="connsiteY29" fmla="*/ 503682 h 586292"/>
              <a:gd name="connsiteX30" fmla="*/ 375217 w 577154"/>
              <a:gd name="connsiteY30" fmla="*/ 490789 h 586292"/>
              <a:gd name="connsiteX31" fmla="*/ 391934 w 577154"/>
              <a:gd name="connsiteY31" fmla="*/ 483204 h 586292"/>
              <a:gd name="connsiteX32" fmla="*/ 399912 w 577154"/>
              <a:gd name="connsiteY32" fmla="*/ 482256 h 586292"/>
              <a:gd name="connsiteX33" fmla="*/ 229351 w 577154"/>
              <a:gd name="connsiteY33" fmla="*/ 474063 h 586292"/>
              <a:gd name="connsiteX34" fmla="*/ 246091 w 577154"/>
              <a:gd name="connsiteY34" fmla="*/ 483157 h 586292"/>
              <a:gd name="connsiteX35" fmla="*/ 250656 w 577154"/>
              <a:gd name="connsiteY35" fmla="*/ 496797 h 586292"/>
              <a:gd name="connsiteX36" fmla="*/ 241525 w 577154"/>
              <a:gd name="connsiteY36" fmla="*/ 502101 h 586292"/>
              <a:gd name="connsiteX37" fmla="*/ 236960 w 577154"/>
              <a:gd name="connsiteY37" fmla="*/ 501343 h 586292"/>
              <a:gd name="connsiteX38" fmla="*/ 218698 w 577154"/>
              <a:gd name="connsiteY38" fmla="*/ 490735 h 586292"/>
              <a:gd name="connsiteX39" fmla="*/ 215654 w 577154"/>
              <a:gd name="connsiteY39" fmla="*/ 477094 h 586292"/>
              <a:gd name="connsiteX40" fmla="*/ 229351 w 577154"/>
              <a:gd name="connsiteY40" fmla="*/ 474063 h 586292"/>
              <a:gd name="connsiteX41" fmla="*/ 464745 w 577154"/>
              <a:gd name="connsiteY41" fmla="*/ 433889 h 586292"/>
              <a:gd name="connsiteX42" fmla="*/ 466262 w 577154"/>
              <a:gd name="connsiteY42" fmla="*/ 447550 h 586292"/>
              <a:gd name="connsiteX43" fmla="*/ 451842 w 577154"/>
              <a:gd name="connsiteY43" fmla="*/ 463488 h 586292"/>
              <a:gd name="connsiteX44" fmla="*/ 445012 w 577154"/>
              <a:gd name="connsiteY44" fmla="*/ 466524 h 586292"/>
              <a:gd name="connsiteX45" fmla="*/ 438181 w 577154"/>
              <a:gd name="connsiteY45" fmla="*/ 463488 h 586292"/>
              <a:gd name="connsiteX46" fmla="*/ 438181 w 577154"/>
              <a:gd name="connsiteY46" fmla="*/ 449068 h 586292"/>
              <a:gd name="connsiteX47" fmla="*/ 450324 w 577154"/>
              <a:gd name="connsiteY47" fmla="*/ 435407 h 586292"/>
              <a:gd name="connsiteX48" fmla="*/ 464745 w 577154"/>
              <a:gd name="connsiteY48" fmla="*/ 433889 h 586292"/>
              <a:gd name="connsiteX49" fmla="*/ 49362 w 577154"/>
              <a:gd name="connsiteY49" fmla="*/ 424740 h 586292"/>
              <a:gd name="connsiteX50" fmla="*/ 73663 w 577154"/>
              <a:gd name="connsiteY50" fmla="*/ 464938 h 586292"/>
              <a:gd name="connsiteX51" fmla="*/ 109355 w 577154"/>
              <a:gd name="connsiteY51" fmla="*/ 464938 h 586292"/>
              <a:gd name="connsiteX52" fmla="*/ 104039 w 577154"/>
              <a:gd name="connsiteY52" fmla="*/ 456595 h 586292"/>
              <a:gd name="connsiteX53" fmla="*/ 101761 w 577154"/>
              <a:gd name="connsiteY53" fmla="*/ 452044 h 586292"/>
              <a:gd name="connsiteX54" fmla="*/ 94926 w 577154"/>
              <a:gd name="connsiteY54" fmla="*/ 439909 h 586292"/>
              <a:gd name="connsiteX55" fmla="*/ 92648 w 577154"/>
              <a:gd name="connsiteY55" fmla="*/ 435358 h 586292"/>
              <a:gd name="connsiteX56" fmla="*/ 88092 w 577154"/>
              <a:gd name="connsiteY56" fmla="*/ 424740 h 586292"/>
              <a:gd name="connsiteX57" fmla="*/ 161771 w 577154"/>
              <a:gd name="connsiteY57" fmla="*/ 417898 h 586292"/>
              <a:gd name="connsiteX58" fmla="*/ 176164 w 577154"/>
              <a:gd name="connsiteY58" fmla="*/ 420173 h 586292"/>
              <a:gd name="connsiteX59" fmla="*/ 187527 w 577154"/>
              <a:gd name="connsiteY59" fmla="*/ 435341 h 586292"/>
              <a:gd name="connsiteX60" fmla="*/ 186012 w 577154"/>
              <a:gd name="connsiteY60" fmla="*/ 449750 h 586292"/>
              <a:gd name="connsiteX61" fmla="*/ 179194 w 577154"/>
              <a:gd name="connsiteY61" fmla="*/ 452025 h 586292"/>
              <a:gd name="connsiteX62" fmla="*/ 171619 w 577154"/>
              <a:gd name="connsiteY62" fmla="*/ 448233 h 586292"/>
              <a:gd name="connsiteX63" fmla="*/ 159498 w 577154"/>
              <a:gd name="connsiteY63" fmla="*/ 431549 h 586292"/>
              <a:gd name="connsiteX64" fmla="*/ 161771 w 577154"/>
              <a:gd name="connsiteY64" fmla="*/ 417898 h 586292"/>
              <a:gd name="connsiteX65" fmla="*/ 31136 w 577154"/>
              <a:gd name="connsiteY65" fmla="*/ 373923 h 586292"/>
              <a:gd name="connsiteX66" fmla="*/ 41008 w 577154"/>
              <a:gd name="connsiteY66" fmla="*/ 404261 h 586292"/>
              <a:gd name="connsiteX67" fmla="*/ 79738 w 577154"/>
              <a:gd name="connsiteY67" fmla="*/ 404261 h 586292"/>
              <a:gd name="connsiteX68" fmla="*/ 78979 w 577154"/>
              <a:gd name="connsiteY68" fmla="*/ 401227 h 586292"/>
              <a:gd name="connsiteX69" fmla="*/ 77460 w 577154"/>
              <a:gd name="connsiteY69" fmla="*/ 397435 h 586292"/>
              <a:gd name="connsiteX70" fmla="*/ 72144 w 577154"/>
              <a:gd name="connsiteY70" fmla="*/ 379232 h 586292"/>
              <a:gd name="connsiteX71" fmla="*/ 71385 w 577154"/>
              <a:gd name="connsiteY71" fmla="*/ 377715 h 586292"/>
              <a:gd name="connsiteX72" fmla="*/ 70625 w 577154"/>
              <a:gd name="connsiteY72" fmla="*/ 373923 h 586292"/>
              <a:gd name="connsiteX73" fmla="*/ 499728 w 577154"/>
              <a:gd name="connsiteY73" fmla="*/ 361797 h 586292"/>
              <a:gd name="connsiteX74" fmla="*/ 506554 w 577154"/>
              <a:gd name="connsiteY74" fmla="*/ 374694 h 586292"/>
              <a:gd name="connsiteX75" fmla="*/ 498970 w 577154"/>
              <a:gd name="connsiteY75" fmla="*/ 394418 h 586292"/>
              <a:gd name="connsiteX76" fmla="*/ 489868 w 577154"/>
              <a:gd name="connsiteY76" fmla="*/ 400487 h 586292"/>
              <a:gd name="connsiteX77" fmla="*/ 485318 w 577154"/>
              <a:gd name="connsiteY77" fmla="*/ 399729 h 586292"/>
              <a:gd name="connsiteX78" fmla="*/ 480009 w 577154"/>
              <a:gd name="connsiteY78" fmla="*/ 386073 h 586292"/>
              <a:gd name="connsiteX79" fmla="*/ 486835 w 577154"/>
              <a:gd name="connsiteY79" fmla="*/ 367866 h 586292"/>
              <a:gd name="connsiteX80" fmla="*/ 499728 w 577154"/>
              <a:gd name="connsiteY80" fmla="*/ 361797 h 586292"/>
              <a:gd name="connsiteX81" fmla="*/ 132907 w 577154"/>
              <a:gd name="connsiteY81" fmla="*/ 343643 h 586292"/>
              <a:gd name="connsiteX82" fmla="*/ 145066 w 577154"/>
              <a:gd name="connsiteY82" fmla="*/ 350471 h 586292"/>
              <a:gd name="connsiteX83" fmla="*/ 150385 w 577154"/>
              <a:gd name="connsiteY83" fmla="*/ 368678 h 586292"/>
              <a:gd name="connsiteX84" fmla="*/ 144306 w 577154"/>
              <a:gd name="connsiteY84" fmla="*/ 381575 h 586292"/>
              <a:gd name="connsiteX85" fmla="*/ 141266 w 577154"/>
              <a:gd name="connsiteY85" fmla="*/ 382333 h 586292"/>
              <a:gd name="connsiteX86" fmla="*/ 131388 w 577154"/>
              <a:gd name="connsiteY86" fmla="*/ 375506 h 586292"/>
              <a:gd name="connsiteX87" fmla="*/ 125309 w 577154"/>
              <a:gd name="connsiteY87" fmla="*/ 355781 h 586292"/>
              <a:gd name="connsiteX88" fmla="*/ 132907 w 577154"/>
              <a:gd name="connsiteY88" fmla="*/ 343643 h 586292"/>
              <a:gd name="connsiteX89" fmla="*/ 21263 w 577154"/>
              <a:gd name="connsiteY89" fmla="*/ 323864 h 586292"/>
              <a:gd name="connsiteX90" fmla="*/ 25820 w 577154"/>
              <a:gd name="connsiteY90" fmla="*/ 354203 h 586292"/>
              <a:gd name="connsiteX91" fmla="*/ 66069 w 577154"/>
              <a:gd name="connsiteY91" fmla="*/ 354203 h 586292"/>
              <a:gd name="connsiteX92" fmla="*/ 63031 w 577154"/>
              <a:gd name="connsiteY92" fmla="*/ 337516 h 586292"/>
              <a:gd name="connsiteX93" fmla="*/ 63031 w 577154"/>
              <a:gd name="connsiteY93" fmla="*/ 335999 h 586292"/>
              <a:gd name="connsiteX94" fmla="*/ 61512 w 577154"/>
              <a:gd name="connsiteY94" fmla="*/ 323864 h 586292"/>
              <a:gd name="connsiteX95" fmla="*/ 509625 w 577154"/>
              <a:gd name="connsiteY95" fmla="*/ 282911 h 586292"/>
              <a:gd name="connsiteX96" fmla="*/ 519524 w 577154"/>
              <a:gd name="connsiteY96" fmla="*/ 292773 h 586292"/>
              <a:gd name="connsiteX97" fmla="*/ 519524 w 577154"/>
              <a:gd name="connsiteY97" fmla="*/ 293532 h 586292"/>
              <a:gd name="connsiteX98" fmla="*/ 518763 w 577154"/>
              <a:gd name="connsiteY98" fmla="*/ 313256 h 586292"/>
              <a:gd name="connsiteX99" fmla="*/ 508863 w 577154"/>
              <a:gd name="connsiteY99" fmla="*/ 323118 h 586292"/>
              <a:gd name="connsiteX100" fmla="*/ 508102 w 577154"/>
              <a:gd name="connsiteY100" fmla="*/ 322360 h 586292"/>
              <a:gd name="connsiteX101" fmla="*/ 498964 w 577154"/>
              <a:gd name="connsiteY101" fmla="*/ 311739 h 586292"/>
              <a:gd name="connsiteX102" fmla="*/ 498964 w 577154"/>
              <a:gd name="connsiteY102" fmla="*/ 293532 h 586292"/>
              <a:gd name="connsiteX103" fmla="*/ 509625 w 577154"/>
              <a:gd name="connsiteY103" fmla="*/ 282911 h 586292"/>
              <a:gd name="connsiteX104" fmla="*/ 20504 w 577154"/>
              <a:gd name="connsiteY104" fmla="*/ 273047 h 586292"/>
              <a:gd name="connsiteX105" fmla="*/ 19744 w 577154"/>
              <a:gd name="connsiteY105" fmla="*/ 293525 h 586292"/>
              <a:gd name="connsiteX106" fmla="*/ 20504 w 577154"/>
              <a:gd name="connsiteY106" fmla="*/ 303385 h 586292"/>
              <a:gd name="connsiteX107" fmla="*/ 60753 w 577154"/>
              <a:gd name="connsiteY107" fmla="*/ 303385 h 586292"/>
              <a:gd name="connsiteX108" fmla="*/ 60753 w 577154"/>
              <a:gd name="connsiteY108" fmla="*/ 293525 h 586292"/>
              <a:gd name="connsiteX109" fmla="*/ 61512 w 577154"/>
              <a:gd name="connsiteY109" fmla="*/ 273805 h 586292"/>
              <a:gd name="connsiteX110" fmla="*/ 61512 w 577154"/>
              <a:gd name="connsiteY110" fmla="*/ 273047 h 586292"/>
              <a:gd name="connsiteX111" fmla="*/ 129811 w 577154"/>
              <a:gd name="connsiteY111" fmla="*/ 263173 h 586292"/>
              <a:gd name="connsiteX112" fmla="*/ 138897 w 577154"/>
              <a:gd name="connsiteY112" fmla="*/ 274553 h 586292"/>
              <a:gd name="connsiteX113" fmla="*/ 138140 w 577154"/>
              <a:gd name="connsiteY113" fmla="*/ 292760 h 586292"/>
              <a:gd name="connsiteX114" fmla="*/ 138140 w 577154"/>
              <a:gd name="connsiteY114" fmla="*/ 293518 h 586292"/>
              <a:gd name="connsiteX115" fmla="*/ 128297 w 577154"/>
              <a:gd name="connsiteY115" fmla="*/ 303380 h 586292"/>
              <a:gd name="connsiteX116" fmla="*/ 117697 w 577154"/>
              <a:gd name="connsiteY116" fmla="*/ 294277 h 586292"/>
              <a:gd name="connsiteX117" fmla="*/ 117697 w 577154"/>
              <a:gd name="connsiteY117" fmla="*/ 293518 h 586292"/>
              <a:gd name="connsiteX118" fmla="*/ 118454 w 577154"/>
              <a:gd name="connsiteY118" fmla="*/ 273035 h 586292"/>
              <a:gd name="connsiteX119" fmla="*/ 129811 w 577154"/>
              <a:gd name="connsiteY119" fmla="*/ 263173 h 586292"/>
              <a:gd name="connsiteX120" fmla="*/ 28098 w 577154"/>
              <a:gd name="connsiteY120" fmla="*/ 222230 h 586292"/>
              <a:gd name="connsiteX121" fmla="*/ 22782 w 577154"/>
              <a:gd name="connsiteY121" fmla="*/ 252568 h 586292"/>
              <a:gd name="connsiteX122" fmla="*/ 63031 w 577154"/>
              <a:gd name="connsiteY122" fmla="*/ 252568 h 586292"/>
              <a:gd name="connsiteX123" fmla="*/ 63031 w 577154"/>
              <a:gd name="connsiteY123" fmla="*/ 250293 h 586292"/>
              <a:gd name="connsiteX124" fmla="*/ 63031 w 577154"/>
              <a:gd name="connsiteY124" fmla="*/ 249535 h 586292"/>
              <a:gd name="connsiteX125" fmla="*/ 66828 w 577154"/>
              <a:gd name="connsiteY125" fmla="*/ 229815 h 586292"/>
              <a:gd name="connsiteX126" fmla="*/ 67588 w 577154"/>
              <a:gd name="connsiteY126" fmla="*/ 226022 h 586292"/>
              <a:gd name="connsiteX127" fmla="*/ 68347 w 577154"/>
              <a:gd name="connsiteY127" fmla="*/ 222230 h 586292"/>
              <a:gd name="connsiteX128" fmla="*/ 492894 w 577154"/>
              <a:gd name="connsiteY128" fmla="*/ 204013 h 586292"/>
              <a:gd name="connsiteX129" fmla="*/ 505825 w 577154"/>
              <a:gd name="connsiteY129" fmla="*/ 210836 h 586292"/>
              <a:gd name="connsiteX130" fmla="*/ 511911 w 577154"/>
              <a:gd name="connsiteY130" fmla="*/ 230547 h 586292"/>
              <a:gd name="connsiteX131" fmla="*/ 504304 w 577154"/>
              <a:gd name="connsiteY131" fmla="*/ 242677 h 586292"/>
              <a:gd name="connsiteX132" fmla="*/ 502022 w 577154"/>
              <a:gd name="connsiteY132" fmla="*/ 243435 h 586292"/>
              <a:gd name="connsiteX133" fmla="*/ 492133 w 577154"/>
              <a:gd name="connsiteY133" fmla="*/ 235854 h 586292"/>
              <a:gd name="connsiteX134" fmla="*/ 486809 w 577154"/>
              <a:gd name="connsiteY134" fmla="*/ 216901 h 586292"/>
              <a:gd name="connsiteX135" fmla="*/ 492894 w 577154"/>
              <a:gd name="connsiteY135" fmla="*/ 204013 h 586292"/>
              <a:gd name="connsiteX136" fmla="*/ 151873 w 577154"/>
              <a:gd name="connsiteY136" fmla="*/ 186619 h 586292"/>
              <a:gd name="connsiteX137" fmla="*/ 157203 w 577154"/>
              <a:gd name="connsiteY137" fmla="*/ 200274 h 586292"/>
              <a:gd name="connsiteX138" fmla="*/ 150350 w 577154"/>
              <a:gd name="connsiteY138" fmla="*/ 217723 h 586292"/>
              <a:gd name="connsiteX139" fmla="*/ 140450 w 577154"/>
              <a:gd name="connsiteY139" fmla="*/ 224550 h 586292"/>
              <a:gd name="connsiteX140" fmla="*/ 137404 w 577154"/>
              <a:gd name="connsiteY140" fmla="*/ 224550 h 586292"/>
              <a:gd name="connsiteX141" fmla="*/ 131312 w 577154"/>
              <a:gd name="connsiteY141" fmla="*/ 211654 h 586292"/>
              <a:gd name="connsiteX142" fmla="*/ 138927 w 577154"/>
              <a:gd name="connsiteY142" fmla="*/ 191929 h 586292"/>
              <a:gd name="connsiteX143" fmla="*/ 151873 w 577154"/>
              <a:gd name="connsiteY143" fmla="*/ 186619 h 586292"/>
              <a:gd name="connsiteX144" fmla="*/ 218736 w 577154"/>
              <a:gd name="connsiteY144" fmla="*/ 186536 h 586292"/>
              <a:gd name="connsiteX145" fmla="*/ 281780 w 577154"/>
              <a:gd name="connsiteY145" fmla="*/ 186536 h 586292"/>
              <a:gd name="connsiteX146" fmla="*/ 292414 w 577154"/>
              <a:gd name="connsiteY146" fmla="*/ 196401 h 586292"/>
              <a:gd name="connsiteX147" fmla="*/ 281780 w 577154"/>
              <a:gd name="connsiteY147" fmla="*/ 207024 h 586292"/>
              <a:gd name="connsiteX148" fmla="*/ 264310 w 577154"/>
              <a:gd name="connsiteY148" fmla="*/ 207024 h 586292"/>
              <a:gd name="connsiteX149" fmla="*/ 322037 w 577154"/>
              <a:gd name="connsiteY149" fmla="*/ 294288 h 586292"/>
              <a:gd name="connsiteX150" fmla="*/ 379004 w 577154"/>
              <a:gd name="connsiteY150" fmla="*/ 207024 h 586292"/>
              <a:gd name="connsiteX151" fmla="*/ 361534 w 577154"/>
              <a:gd name="connsiteY151" fmla="*/ 207024 h 586292"/>
              <a:gd name="connsiteX152" fmla="*/ 351659 w 577154"/>
              <a:gd name="connsiteY152" fmla="*/ 196401 h 586292"/>
              <a:gd name="connsiteX153" fmla="*/ 361534 w 577154"/>
              <a:gd name="connsiteY153" fmla="*/ 186536 h 586292"/>
              <a:gd name="connsiteX154" fmla="*/ 425337 w 577154"/>
              <a:gd name="connsiteY154" fmla="*/ 186536 h 586292"/>
              <a:gd name="connsiteX155" fmla="*/ 435211 w 577154"/>
              <a:gd name="connsiteY155" fmla="*/ 196401 h 586292"/>
              <a:gd name="connsiteX156" fmla="*/ 425337 w 577154"/>
              <a:gd name="connsiteY156" fmla="*/ 207024 h 586292"/>
              <a:gd name="connsiteX157" fmla="*/ 405588 w 577154"/>
              <a:gd name="connsiteY157" fmla="*/ 207024 h 586292"/>
              <a:gd name="connsiteX158" fmla="*/ 401031 w 577154"/>
              <a:gd name="connsiteY158" fmla="*/ 209301 h 586292"/>
              <a:gd name="connsiteX159" fmla="*/ 337987 w 577154"/>
              <a:gd name="connsiteY159" fmla="*/ 307947 h 586292"/>
              <a:gd name="connsiteX160" fmla="*/ 373687 w 577154"/>
              <a:gd name="connsiteY160" fmla="*/ 307947 h 586292"/>
              <a:gd name="connsiteX161" fmla="*/ 384321 w 577154"/>
              <a:gd name="connsiteY161" fmla="*/ 317812 h 586292"/>
              <a:gd name="connsiteX162" fmla="*/ 373687 w 577154"/>
              <a:gd name="connsiteY162" fmla="*/ 328435 h 586292"/>
              <a:gd name="connsiteX163" fmla="*/ 331911 w 577154"/>
              <a:gd name="connsiteY163" fmla="*/ 328435 h 586292"/>
              <a:gd name="connsiteX164" fmla="*/ 331911 w 577154"/>
              <a:gd name="connsiteY164" fmla="*/ 338300 h 586292"/>
              <a:gd name="connsiteX165" fmla="*/ 373687 w 577154"/>
              <a:gd name="connsiteY165" fmla="*/ 338300 h 586292"/>
              <a:gd name="connsiteX166" fmla="*/ 384321 w 577154"/>
              <a:gd name="connsiteY166" fmla="*/ 348164 h 586292"/>
              <a:gd name="connsiteX167" fmla="*/ 373687 w 577154"/>
              <a:gd name="connsiteY167" fmla="*/ 358788 h 586292"/>
              <a:gd name="connsiteX168" fmla="*/ 331911 w 577154"/>
              <a:gd name="connsiteY168" fmla="*/ 358788 h 586292"/>
              <a:gd name="connsiteX169" fmla="*/ 331911 w 577154"/>
              <a:gd name="connsiteY169" fmla="*/ 399005 h 586292"/>
              <a:gd name="connsiteX170" fmla="*/ 355457 w 577154"/>
              <a:gd name="connsiteY170" fmla="*/ 399005 h 586292"/>
              <a:gd name="connsiteX171" fmla="*/ 365332 w 577154"/>
              <a:gd name="connsiteY171" fmla="*/ 408870 h 586292"/>
              <a:gd name="connsiteX172" fmla="*/ 355457 w 577154"/>
              <a:gd name="connsiteY172" fmla="*/ 419493 h 586292"/>
              <a:gd name="connsiteX173" fmla="*/ 288616 w 577154"/>
              <a:gd name="connsiteY173" fmla="*/ 419493 h 586292"/>
              <a:gd name="connsiteX174" fmla="*/ 278742 w 577154"/>
              <a:gd name="connsiteY174" fmla="*/ 408870 h 586292"/>
              <a:gd name="connsiteX175" fmla="*/ 288616 w 577154"/>
              <a:gd name="connsiteY175" fmla="*/ 399005 h 586292"/>
              <a:gd name="connsiteX176" fmla="*/ 312162 w 577154"/>
              <a:gd name="connsiteY176" fmla="*/ 399005 h 586292"/>
              <a:gd name="connsiteX177" fmla="*/ 312162 w 577154"/>
              <a:gd name="connsiteY177" fmla="*/ 358788 h 586292"/>
              <a:gd name="connsiteX178" fmla="*/ 270386 w 577154"/>
              <a:gd name="connsiteY178" fmla="*/ 358788 h 586292"/>
              <a:gd name="connsiteX179" fmla="*/ 259752 w 577154"/>
              <a:gd name="connsiteY179" fmla="*/ 348164 h 586292"/>
              <a:gd name="connsiteX180" fmla="*/ 270386 w 577154"/>
              <a:gd name="connsiteY180" fmla="*/ 338300 h 586292"/>
              <a:gd name="connsiteX181" fmla="*/ 312162 w 577154"/>
              <a:gd name="connsiteY181" fmla="*/ 338300 h 586292"/>
              <a:gd name="connsiteX182" fmla="*/ 312162 w 577154"/>
              <a:gd name="connsiteY182" fmla="*/ 328435 h 586292"/>
              <a:gd name="connsiteX183" fmla="*/ 270386 w 577154"/>
              <a:gd name="connsiteY183" fmla="*/ 328435 h 586292"/>
              <a:gd name="connsiteX184" fmla="*/ 259752 w 577154"/>
              <a:gd name="connsiteY184" fmla="*/ 317812 h 586292"/>
              <a:gd name="connsiteX185" fmla="*/ 270386 w 577154"/>
              <a:gd name="connsiteY185" fmla="*/ 307947 h 586292"/>
              <a:gd name="connsiteX186" fmla="*/ 305326 w 577154"/>
              <a:gd name="connsiteY186" fmla="*/ 307947 h 586292"/>
              <a:gd name="connsiteX187" fmla="*/ 242283 w 577154"/>
              <a:gd name="connsiteY187" fmla="*/ 209301 h 586292"/>
              <a:gd name="connsiteX188" fmla="*/ 238485 w 577154"/>
              <a:gd name="connsiteY188" fmla="*/ 207024 h 586292"/>
              <a:gd name="connsiteX189" fmla="*/ 218736 w 577154"/>
              <a:gd name="connsiteY189" fmla="*/ 207024 h 586292"/>
              <a:gd name="connsiteX190" fmla="*/ 208102 w 577154"/>
              <a:gd name="connsiteY190" fmla="*/ 196401 h 586292"/>
              <a:gd name="connsiteX191" fmla="*/ 218736 w 577154"/>
              <a:gd name="connsiteY191" fmla="*/ 186536 h 586292"/>
              <a:gd name="connsiteX192" fmla="*/ 44805 w 577154"/>
              <a:gd name="connsiteY192" fmla="*/ 172171 h 586292"/>
              <a:gd name="connsiteX193" fmla="*/ 33414 w 577154"/>
              <a:gd name="connsiteY193" fmla="*/ 202510 h 586292"/>
              <a:gd name="connsiteX194" fmla="*/ 73663 w 577154"/>
              <a:gd name="connsiteY194" fmla="*/ 202510 h 586292"/>
              <a:gd name="connsiteX195" fmla="*/ 77460 w 577154"/>
              <a:gd name="connsiteY195" fmla="*/ 188858 h 586292"/>
              <a:gd name="connsiteX196" fmla="*/ 78979 w 577154"/>
              <a:gd name="connsiteY196" fmla="*/ 185065 h 586292"/>
              <a:gd name="connsiteX197" fmla="*/ 83535 w 577154"/>
              <a:gd name="connsiteY197" fmla="*/ 172171 h 586292"/>
              <a:gd name="connsiteX198" fmla="*/ 451103 w 577154"/>
              <a:gd name="connsiteY198" fmla="*/ 136487 h 586292"/>
              <a:gd name="connsiteX199" fmla="*/ 465547 w 577154"/>
              <a:gd name="connsiteY199" fmla="*/ 138009 h 586292"/>
              <a:gd name="connsiteX200" fmla="*/ 477709 w 577154"/>
              <a:gd name="connsiteY200" fmla="*/ 154748 h 586292"/>
              <a:gd name="connsiteX201" fmla="*/ 475429 w 577154"/>
              <a:gd name="connsiteY201" fmla="*/ 168444 h 586292"/>
              <a:gd name="connsiteX202" fmla="*/ 469347 w 577154"/>
              <a:gd name="connsiteY202" fmla="*/ 169966 h 586292"/>
              <a:gd name="connsiteX203" fmla="*/ 460986 w 577154"/>
              <a:gd name="connsiteY203" fmla="*/ 166161 h 586292"/>
              <a:gd name="connsiteX204" fmla="*/ 449583 w 577154"/>
              <a:gd name="connsiteY204" fmla="*/ 150183 h 586292"/>
              <a:gd name="connsiteX205" fmla="*/ 451103 w 577154"/>
              <a:gd name="connsiteY205" fmla="*/ 136487 h 586292"/>
              <a:gd name="connsiteX206" fmla="*/ 185242 w 577154"/>
              <a:gd name="connsiteY206" fmla="*/ 122835 h 586292"/>
              <a:gd name="connsiteX207" fmla="*/ 199674 w 577154"/>
              <a:gd name="connsiteY207" fmla="*/ 122835 h 586292"/>
              <a:gd name="connsiteX208" fmla="*/ 199674 w 577154"/>
              <a:gd name="connsiteY208" fmla="*/ 137266 h 586292"/>
              <a:gd name="connsiteX209" fmla="*/ 186762 w 577154"/>
              <a:gd name="connsiteY209" fmla="*/ 150938 h 586292"/>
              <a:gd name="connsiteX210" fmla="*/ 179166 w 577154"/>
              <a:gd name="connsiteY210" fmla="*/ 154736 h 586292"/>
              <a:gd name="connsiteX211" fmla="*/ 173090 w 577154"/>
              <a:gd name="connsiteY211" fmla="*/ 152457 h 586292"/>
              <a:gd name="connsiteX212" fmla="*/ 171571 w 577154"/>
              <a:gd name="connsiteY212" fmla="*/ 138026 h 586292"/>
              <a:gd name="connsiteX213" fmla="*/ 185242 w 577154"/>
              <a:gd name="connsiteY213" fmla="*/ 122835 h 586292"/>
              <a:gd name="connsiteX214" fmla="*/ 81257 w 577154"/>
              <a:gd name="connsiteY214" fmla="*/ 111494 h 586292"/>
              <a:gd name="connsiteX215" fmla="*/ 54677 w 577154"/>
              <a:gd name="connsiteY215" fmla="*/ 151692 h 586292"/>
              <a:gd name="connsiteX216" fmla="*/ 92648 w 577154"/>
              <a:gd name="connsiteY216" fmla="*/ 151692 h 586292"/>
              <a:gd name="connsiteX217" fmla="*/ 92648 w 577154"/>
              <a:gd name="connsiteY217" fmla="*/ 150934 h 586292"/>
              <a:gd name="connsiteX218" fmla="*/ 94926 w 577154"/>
              <a:gd name="connsiteY218" fmla="*/ 146383 h 586292"/>
              <a:gd name="connsiteX219" fmla="*/ 101761 w 577154"/>
              <a:gd name="connsiteY219" fmla="*/ 135006 h 586292"/>
              <a:gd name="connsiteX220" fmla="*/ 104039 w 577154"/>
              <a:gd name="connsiteY220" fmla="*/ 130455 h 586292"/>
              <a:gd name="connsiteX221" fmla="*/ 113152 w 577154"/>
              <a:gd name="connsiteY221" fmla="*/ 116803 h 586292"/>
              <a:gd name="connsiteX222" fmla="*/ 116190 w 577154"/>
              <a:gd name="connsiteY222" fmla="*/ 111494 h 586292"/>
              <a:gd name="connsiteX223" fmla="*/ 400213 w 577154"/>
              <a:gd name="connsiteY223" fmla="*/ 85002 h 586292"/>
              <a:gd name="connsiteX224" fmla="*/ 418420 w 577154"/>
              <a:gd name="connsiteY224" fmla="*/ 95611 h 586292"/>
              <a:gd name="connsiteX225" fmla="*/ 421455 w 577154"/>
              <a:gd name="connsiteY225" fmla="*/ 109251 h 586292"/>
              <a:gd name="connsiteX226" fmla="*/ 413110 w 577154"/>
              <a:gd name="connsiteY226" fmla="*/ 113798 h 586292"/>
              <a:gd name="connsiteX227" fmla="*/ 407800 w 577154"/>
              <a:gd name="connsiteY227" fmla="*/ 112282 h 586292"/>
              <a:gd name="connsiteX228" fmla="*/ 391110 w 577154"/>
              <a:gd name="connsiteY228" fmla="*/ 103189 h 586292"/>
              <a:gd name="connsiteX229" fmla="*/ 386558 w 577154"/>
              <a:gd name="connsiteY229" fmla="*/ 89549 h 586292"/>
              <a:gd name="connsiteX230" fmla="*/ 400213 w 577154"/>
              <a:gd name="connsiteY230" fmla="*/ 85002 h 586292"/>
              <a:gd name="connsiteX231" fmla="*/ 255897 w 577154"/>
              <a:gd name="connsiteY231" fmla="*/ 76571 h 586292"/>
              <a:gd name="connsiteX232" fmla="*/ 268814 w 577154"/>
              <a:gd name="connsiteY232" fmla="*/ 82644 h 586292"/>
              <a:gd name="connsiteX233" fmla="*/ 262735 w 577154"/>
              <a:gd name="connsiteY233" fmla="*/ 95550 h 586292"/>
              <a:gd name="connsiteX234" fmla="*/ 245259 w 577154"/>
              <a:gd name="connsiteY234" fmla="*/ 103141 h 586292"/>
              <a:gd name="connsiteX235" fmla="*/ 240700 w 577154"/>
              <a:gd name="connsiteY235" fmla="*/ 104660 h 586292"/>
              <a:gd name="connsiteX236" fmla="*/ 231582 w 577154"/>
              <a:gd name="connsiteY236" fmla="*/ 99346 h 586292"/>
              <a:gd name="connsiteX237" fmla="*/ 236141 w 577154"/>
              <a:gd name="connsiteY237" fmla="*/ 85681 h 586292"/>
              <a:gd name="connsiteX238" fmla="*/ 255897 w 577154"/>
              <a:gd name="connsiteY238" fmla="*/ 76571 h 586292"/>
              <a:gd name="connsiteX239" fmla="*/ 318232 w 577154"/>
              <a:gd name="connsiteY239" fmla="*/ 65184 h 586292"/>
              <a:gd name="connsiteX240" fmla="*/ 318990 w 577154"/>
              <a:gd name="connsiteY240" fmla="*/ 65184 h 586292"/>
              <a:gd name="connsiteX241" fmla="*/ 339459 w 577154"/>
              <a:gd name="connsiteY241" fmla="*/ 66705 h 586292"/>
              <a:gd name="connsiteX242" fmla="*/ 348556 w 577154"/>
              <a:gd name="connsiteY242" fmla="*/ 78111 h 586292"/>
              <a:gd name="connsiteX243" fmla="*/ 337943 w 577154"/>
              <a:gd name="connsiteY243" fmla="*/ 87237 h 586292"/>
              <a:gd name="connsiteX244" fmla="*/ 337184 w 577154"/>
              <a:gd name="connsiteY244" fmla="*/ 86476 h 586292"/>
              <a:gd name="connsiteX245" fmla="*/ 318990 w 577154"/>
              <a:gd name="connsiteY245" fmla="*/ 85716 h 586292"/>
              <a:gd name="connsiteX246" fmla="*/ 308376 w 577154"/>
              <a:gd name="connsiteY246" fmla="*/ 75830 h 586292"/>
              <a:gd name="connsiteX247" fmla="*/ 318232 w 577154"/>
              <a:gd name="connsiteY247" fmla="*/ 65184 h 586292"/>
              <a:gd name="connsiteX248" fmla="*/ 133656 w 577154"/>
              <a:gd name="connsiteY248" fmla="*/ 60677 h 586292"/>
              <a:gd name="connsiteX249" fmla="*/ 98723 w 577154"/>
              <a:gd name="connsiteY249" fmla="*/ 91015 h 586292"/>
              <a:gd name="connsiteX250" fmla="*/ 132138 w 577154"/>
              <a:gd name="connsiteY250" fmla="*/ 91015 h 586292"/>
              <a:gd name="connsiteX251" fmla="*/ 136694 w 577154"/>
              <a:gd name="connsiteY251" fmla="*/ 85706 h 586292"/>
              <a:gd name="connsiteX252" fmla="*/ 142010 w 577154"/>
              <a:gd name="connsiteY252" fmla="*/ 79638 h 586292"/>
              <a:gd name="connsiteX253" fmla="*/ 148085 w 577154"/>
              <a:gd name="connsiteY253" fmla="*/ 73571 h 586292"/>
              <a:gd name="connsiteX254" fmla="*/ 154161 w 577154"/>
              <a:gd name="connsiteY254" fmla="*/ 67503 h 586292"/>
              <a:gd name="connsiteX255" fmla="*/ 161755 w 577154"/>
              <a:gd name="connsiteY255" fmla="*/ 60677 h 586292"/>
              <a:gd name="connsiteX256" fmla="*/ 214914 w 577154"/>
              <a:gd name="connsiteY256" fmla="*/ 25029 h 586292"/>
              <a:gd name="connsiteX257" fmla="*/ 168589 w 577154"/>
              <a:gd name="connsiteY257" fmla="*/ 40198 h 586292"/>
              <a:gd name="connsiteX258" fmla="*/ 188334 w 577154"/>
              <a:gd name="connsiteY258" fmla="*/ 40198 h 586292"/>
              <a:gd name="connsiteX259" fmla="*/ 196688 w 577154"/>
              <a:gd name="connsiteY259" fmla="*/ 34889 h 586292"/>
              <a:gd name="connsiteX260" fmla="*/ 202004 w 577154"/>
              <a:gd name="connsiteY260" fmla="*/ 31855 h 586292"/>
              <a:gd name="connsiteX261" fmla="*/ 211877 w 577154"/>
              <a:gd name="connsiteY261" fmla="*/ 26546 h 586292"/>
              <a:gd name="connsiteX262" fmla="*/ 214914 w 577154"/>
              <a:gd name="connsiteY262" fmla="*/ 25029 h 586292"/>
              <a:gd name="connsiteX263" fmla="*/ 318954 w 577154"/>
              <a:gd name="connsiteY263" fmla="*/ 20478 h 586292"/>
              <a:gd name="connsiteX264" fmla="*/ 294653 w 577154"/>
              <a:gd name="connsiteY264" fmla="*/ 21237 h 586292"/>
              <a:gd name="connsiteX265" fmla="*/ 290855 w 577154"/>
              <a:gd name="connsiteY265" fmla="*/ 21995 h 586292"/>
              <a:gd name="connsiteX266" fmla="*/ 289337 w 577154"/>
              <a:gd name="connsiteY266" fmla="*/ 22754 h 586292"/>
              <a:gd name="connsiteX267" fmla="*/ 278705 w 577154"/>
              <a:gd name="connsiteY267" fmla="*/ 24271 h 586292"/>
              <a:gd name="connsiteX268" fmla="*/ 277945 w 577154"/>
              <a:gd name="connsiteY268" fmla="*/ 24271 h 586292"/>
              <a:gd name="connsiteX269" fmla="*/ 268073 w 577154"/>
              <a:gd name="connsiteY269" fmla="*/ 26546 h 586292"/>
              <a:gd name="connsiteX270" fmla="*/ 266554 w 577154"/>
              <a:gd name="connsiteY270" fmla="*/ 26546 h 586292"/>
              <a:gd name="connsiteX271" fmla="*/ 257441 w 577154"/>
              <a:gd name="connsiteY271" fmla="*/ 29580 h 586292"/>
              <a:gd name="connsiteX272" fmla="*/ 254404 w 577154"/>
              <a:gd name="connsiteY272" fmla="*/ 30338 h 586292"/>
              <a:gd name="connsiteX273" fmla="*/ 246810 w 577154"/>
              <a:gd name="connsiteY273" fmla="*/ 32614 h 586292"/>
              <a:gd name="connsiteX274" fmla="*/ 240734 w 577154"/>
              <a:gd name="connsiteY274" fmla="*/ 35648 h 586292"/>
              <a:gd name="connsiteX275" fmla="*/ 236937 w 577154"/>
              <a:gd name="connsiteY275" fmla="*/ 37164 h 586292"/>
              <a:gd name="connsiteX276" fmla="*/ 109355 w 577154"/>
              <a:gd name="connsiteY276" fmla="*/ 163069 h 586292"/>
              <a:gd name="connsiteX277" fmla="*/ 109355 w 577154"/>
              <a:gd name="connsiteY277" fmla="*/ 164586 h 586292"/>
              <a:gd name="connsiteX278" fmla="*/ 104799 w 577154"/>
              <a:gd name="connsiteY278" fmla="*/ 174446 h 586292"/>
              <a:gd name="connsiteX279" fmla="*/ 103280 w 577154"/>
              <a:gd name="connsiteY279" fmla="*/ 178239 h 586292"/>
              <a:gd name="connsiteX280" fmla="*/ 100242 w 577154"/>
              <a:gd name="connsiteY280" fmla="*/ 185823 h 586292"/>
              <a:gd name="connsiteX281" fmla="*/ 97964 w 577154"/>
              <a:gd name="connsiteY281" fmla="*/ 190374 h 586292"/>
              <a:gd name="connsiteX282" fmla="*/ 95686 w 577154"/>
              <a:gd name="connsiteY282" fmla="*/ 197201 h 586292"/>
              <a:gd name="connsiteX283" fmla="*/ 94167 w 577154"/>
              <a:gd name="connsiteY283" fmla="*/ 203268 h 586292"/>
              <a:gd name="connsiteX284" fmla="*/ 92648 w 577154"/>
              <a:gd name="connsiteY284" fmla="*/ 209336 h 586292"/>
              <a:gd name="connsiteX285" fmla="*/ 90370 w 577154"/>
              <a:gd name="connsiteY285" fmla="*/ 215404 h 586292"/>
              <a:gd name="connsiteX286" fmla="*/ 88851 w 577154"/>
              <a:gd name="connsiteY286" fmla="*/ 221471 h 586292"/>
              <a:gd name="connsiteX287" fmla="*/ 87332 w 577154"/>
              <a:gd name="connsiteY287" fmla="*/ 227539 h 586292"/>
              <a:gd name="connsiteX288" fmla="*/ 86573 w 577154"/>
              <a:gd name="connsiteY288" fmla="*/ 234365 h 586292"/>
              <a:gd name="connsiteX289" fmla="*/ 85054 w 577154"/>
              <a:gd name="connsiteY289" fmla="*/ 240433 h 586292"/>
              <a:gd name="connsiteX290" fmla="*/ 84295 w 577154"/>
              <a:gd name="connsiteY290" fmla="*/ 247259 h 586292"/>
              <a:gd name="connsiteX291" fmla="*/ 83535 w 577154"/>
              <a:gd name="connsiteY291" fmla="*/ 253327 h 586292"/>
              <a:gd name="connsiteX292" fmla="*/ 82776 w 577154"/>
              <a:gd name="connsiteY292" fmla="*/ 260912 h 586292"/>
              <a:gd name="connsiteX293" fmla="*/ 82016 w 577154"/>
              <a:gd name="connsiteY293" fmla="*/ 266221 h 586292"/>
              <a:gd name="connsiteX294" fmla="*/ 81257 w 577154"/>
              <a:gd name="connsiteY294" fmla="*/ 275322 h 586292"/>
              <a:gd name="connsiteX295" fmla="*/ 81257 w 577154"/>
              <a:gd name="connsiteY295" fmla="*/ 279873 h 586292"/>
              <a:gd name="connsiteX296" fmla="*/ 80498 w 577154"/>
              <a:gd name="connsiteY296" fmla="*/ 293525 h 586292"/>
              <a:gd name="connsiteX297" fmla="*/ 81257 w 577154"/>
              <a:gd name="connsiteY297" fmla="*/ 306419 h 586292"/>
              <a:gd name="connsiteX298" fmla="*/ 81257 w 577154"/>
              <a:gd name="connsiteY298" fmla="*/ 311729 h 586292"/>
              <a:gd name="connsiteX299" fmla="*/ 82016 w 577154"/>
              <a:gd name="connsiteY299" fmla="*/ 320072 h 586292"/>
              <a:gd name="connsiteX300" fmla="*/ 82776 w 577154"/>
              <a:gd name="connsiteY300" fmla="*/ 325381 h 586292"/>
              <a:gd name="connsiteX301" fmla="*/ 83535 w 577154"/>
              <a:gd name="connsiteY301" fmla="*/ 332966 h 586292"/>
              <a:gd name="connsiteX302" fmla="*/ 84295 w 577154"/>
              <a:gd name="connsiteY302" fmla="*/ 339033 h 586292"/>
              <a:gd name="connsiteX303" fmla="*/ 85054 w 577154"/>
              <a:gd name="connsiteY303" fmla="*/ 345859 h 586292"/>
              <a:gd name="connsiteX304" fmla="*/ 86573 w 577154"/>
              <a:gd name="connsiteY304" fmla="*/ 351927 h 586292"/>
              <a:gd name="connsiteX305" fmla="*/ 87332 w 577154"/>
              <a:gd name="connsiteY305" fmla="*/ 358753 h 586292"/>
              <a:gd name="connsiteX306" fmla="*/ 88851 w 577154"/>
              <a:gd name="connsiteY306" fmla="*/ 364821 h 586292"/>
              <a:gd name="connsiteX307" fmla="*/ 90370 w 577154"/>
              <a:gd name="connsiteY307" fmla="*/ 370889 h 586292"/>
              <a:gd name="connsiteX308" fmla="*/ 91889 w 577154"/>
              <a:gd name="connsiteY308" fmla="*/ 376956 h 586292"/>
              <a:gd name="connsiteX309" fmla="*/ 94167 w 577154"/>
              <a:gd name="connsiteY309" fmla="*/ 383783 h 586292"/>
              <a:gd name="connsiteX310" fmla="*/ 95686 w 577154"/>
              <a:gd name="connsiteY310" fmla="*/ 389092 h 586292"/>
              <a:gd name="connsiteX311" fmla="*/ 97964 w 577154"/>
              <a:gd name="connsiteY311" fmla="*/ 395918 h 586292"/>
              <a:gd name="connsiteX312" fmla="*/ 100242 w 577154"/>
              <a:gd name="connsiteY312" fmla="*/ 401227 h 586292"/>
              <a:gd name="connsiteX313" fmla="*/ 103280 w 577154"/>
              <a:gd name="connsiteY313" fmla="*/ 408812 h 586292"/>
              <a:gd name="connsiteX314" fmla="*/ 104799 w 577154"/>
              <a:gd name="connsiteY314" fmla="*/ 412604 h 586292"/>
              <a:gd name="connsiteX315" fmla="*/ 108596 w 577154"/>
              <a:gd name="connsiteY315" fmla="*/ 422464 h 586292"/>
              <a:gd name="connsiteX316" fmla="*/ 109355 w 577154"/>
              <a:gd name="connsiteY316" fmla="*/ 423223 h 586292"/>
              <a:gd name="connsiteX317" fmla="*/ 236937 w 577154"/>
              <a:gd name="connsiteY317" fmla="*/ 549886 h 586292"/>
              <a:gd name="connsiteX318" fmla="*/ 240734 w 577154"/>
              <a:gd name="connsiteY318" fmla="*/ 551403 h 586292"/>
              <a:gd name="connsiteX319" fmla="*/ 246810 w 577154"/>
              <a:gd name="connsiteY319" fmla="*/ 553678 h 586292"/>
              <a:gd name="connsiteX320" fmla="*/ 254404 w 577154"/>
              <a:gd name="connsiteY320" fmla="*/ 555954 h 586292"/>
              <a:gd name="connsiteX321" fmla="*/ 257441 w 577154"/>
              <a:gd name="connsiteY321" fmla="*/ 557471 h 586292"/>
              <a:gd name="connsiteX322" fmla="*/ 266554 w 577154"/>
              <a:gd name="connsiteY322" fmla="*/ 559746 h 586292"/>
              <a:gd name="connsiteX323" fmla="*/ 268073 w 577154"/>
              <a:gd name="connsiteY323" fmla="*/ 559746 h 586292"/>
              <a:gd name="connsiteX324" fmla="*/ 277945 w 577154"/>
              <a:gd name="connsiteY324" fmla="*/ 562021 h 586292"/>
              <a:gd name="connsiteX325" fmla="*/ 278705 w 577154"/>
              <a:gd name="connsiteY325" fmla="*/ 562780 h 586292"/>
              <a:gd name="connsiteX326" fmla="*/ 289337 w 577154"/>
              <a:gd name="connsiteY326" fmla="*/ 564297 h 586292"/>
              <a:gd name="connsiteX327" fmla="*/ 290855 w 577154"/>
              <a:gd name="connsiteY327" fmla="*/ 564297 h 586292"/>
              <a:gd name="connsiteX328" fmla="*/ 294653 w 577154"/>
              <a:gd name="connsiteY328" fmla="*/ 565055 h 586292"/>
              <a:gd name="connsiteX329" fmla="*/ 318954 w 577154"/>
              <a:gd name="connsiteY329" fmla="*/ 566572 h 586292"/>
              <a:gd name="connsiteX330" fmla="*/ 556650 w 577154"/>
              <a:gd name="connsiteY330" fmla="*/ 293525 h 586292"/>
              <a:gd name="connsiteX331" fmla="*/ 318954 w 577154"/>
              <a:gd name="connsiteY331" fmla="*/ 20478 h 586292"/>
              <a:gd name="connsiteX332" fmla="*/ 258201 w 577154"/>
              <a:gd name="connsiteY332" fmla="*/ 0 h 586292"/>
              <a:gd name="connsiteX333" fmla="*/ 287818 w 577154"/>
              <a:gd name="connsiteY333" fmla="*/ 2275 h 586292"/>
              <a:gd name="connsiteX334" fmla="*/ 318954 w 577154"/>
              <a:gd name="connsiteY334" fmla="*/ 0 h 586292"/>
              <a:gd name="connsiteX335" fmla="*/ 577154 w 577154"/>
              <a:gd name="connsiteY335" fmla="*/ 293525 h 586292"/>
              <a:gd name="connsiteX336" fmla="*/ 318954 w 577154"/>
              <a:gd name="connsiteY336" fmla="*/ 586292 h 586292"/>
              <a:gd name="connsiteX337" fmla="*/ 287818 w 577154"/>
              <a:gd name="connsiteY337" fmla="*/ 584775 h 586292"/>
              <a:gd name="connsiteX338" fmla="*/ 258201 w 577154"/>
              <a:gd name="connsiteY338" fmla="*/ 586292 h 586292"/>
              <a:gd name="connsiteX339" fmla="*/ 110874 w 577154"/>
              <a:gd name="connsiteY339" fmla="*/ 533958 h 586292"/>
              <a:gd name="connsiteX340" fmla="*/ 108596 w 577154"/>
              <a:gd name="connsiteY340" fmla="*/ 532441 h 586292"/>
              <a:gd name="connsiteX341" fmla="*/ 60753 w 577154"/>
              <a:gd name="connsiteY341" fmla="*/ 482383 h 586292"/>
              <a:gd name="connsiteX342" fmla="*/ 59993 w 577154"/>
              <a:gd name="connsiteY342" fmla="*/ 480866 h 586292"/>
              <a:gd name="connsiteX343" fmla="*/ 25060 w 577154"/>
              <a:gd name="connsiteY343" fmla="*/ 419430 h 586292"/>
              <a:gd name="connsiteX344" fmla="*/ 24301 w 577154"/>
              <a:gd name="connsiteY344" fmla="*/ 417913 h 586292"/>
              <a:gd name="connsiteX345" fmla="*/ 0 w 577154"/>
              <a:gd name="connsiteY345" fmla="*/ 293525 h 586292"/>
              <a:gd name="connsiteX346" fmla="*/ 9872 w 577154"/>
              <a:gd name="connsiteY346" fmla="*/ 211611 h 586292"/>
              <a:gd name="connsiteX347" fmla="*/ 10632 w 577154"/>
              <a:gd name="connsiteY347" fmla="*/ 207819 h 586292"/>
              <a:gd name="connsiteX348" fmla="*/ 28857 w 577154"/>
              <a:gd name="connsiteY348" fmla="*/ 158519 h 586292"/>
              <a:gd name="connsiteX349" fmla="*/ 29617 w 577154"/>
              <a:gd name="connsiteY349" fmla="*/ 157002 h 586292"/>
              <a:gd name="connsiteX350" fmla="*/ 67588 w 577154"/>
              <a:gd name="connsiteY350" fmla="*/ 94808 h 586292"/>
              <a:gd name="connsiteX351" fmla="*/ 69106 w 577154"/>
              <a:gd name="connsiteY351" fmla="*/ 94049 h 586292"/>
              <a:gd name="connsiteX352" fmla="*/ 123025 w 577154"/>
              <a:gd name="connsiteY352" fmla="*/ 43232 h 586292"/>
              <a:gd name="connsiteX353" fmla="*/ 258201 w 577154"/>
              <a:gd name="connsiteY353" fmla="*/ 0 h 5862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</a:cxnLst>
            <a:rect l="l" t="t" r="r" b="b"/>
            <a:pathLst>
              <a:path w="577154" h="586292">
                <a:moveTo>
                  <a:pt x="149604" y="536234"/>
                </a:moveTo>
                <a:cubicBezTo>
                  <a:pt x="170108" y="548369"/>
                  <a:pt x="191372" y="556712"/>
                  <a:pt x="214914" y="562021"/>
                </a:cubicBezTo>
                <a:cubicBezTo>
                  <a:pt x="214155" y="561263"/>
                  <a:pt x="212636" y="560504"/>
                  <a:pt x="211877" y="559746"/>
                </a:cubicBezTo>
                <a:cubicBezTo>
                  <a:pt x="208079" y="558229"/>
                  <a:pt x="205041" y="556712"/>
                  <a:pt x="202004" y="554437"/>
                </a:cubicBezTo>
                <a:cubicBezTo>
                  <a:pt x="199725" y="553678"/>
                  <a:pt x="198207" y="552920"/>
                  <a:pt x="196688" y="551403"/>
                </a:cubicBezTo>
                <a:cubicBezTo>
                  <a:pt x="192131" y="549128"/>
                  <a:pt x="188334" y="546094"/>
                  <a:pt x="184537" y="543818"/>
                </a:cubicBezTo>
                <a:cubicBezTo>
                  <a:pt x="182259" y="542301"/>
                  <a:pt x="179981" y="540784"/>
                  <a:pt x="177702" y="538509"/>
                </a:cubicBezTo>
                <a:cubicBezTo>
                  <a:pt x="176184" y="537751"/>
                  <a:pt x="175424" y="536992"/>
                  <a:pt x="173905" y="536234"/>
                </a:cubicBezTo>
                <a:close/>
                <a:moveTo>
                  <a:pt x="299943" y="499816"/>
                </a:moveTo>
                <a:cubicBezTo>
                  <a:pt x="306021" y="500576"/>
                  <a:pt x="312100" y="500576"/>
                  <a:pt x="318939" y="500576"/>
                </a:cubicBezTo>
                <a:cubicBezTo>
                  <a:pt x="324257" y="500576"/>
                  <a:pt x="329576" y="505139"/>
                  <a:pt x="329576" y="511222"/>
                </a:cubicBezTo>
                <a:cubicBezTo>
                  <a:pt x="329576" y="516546"/>
                  <a:pt x="325017" y="521108"/>
                  <a:pt x="319698" y="521108"/>
                </a:cubicBezTo>
                <a:lnTo>
                  <a:pt x="318939" y="521108"/>
                </a:lnTo>
                <a:cubicBezTo>
                  <a:pt x="311340" y="521108"/>
                  <a:pt x="304502" y="520348"/>
                  <a:pt x="297663" y="519587"/>
                </a:cubicBezTo>
                <a:cubicBezTo>
                  <a:pt x="291584" y="518827"/>
                  <a:pt x="287785" y="514264"/>
                  <a:pt x="288545" y="508941"/>
                </a:cubicBezTo>
                <a:cubicBezTo>
                  <a:pt x="289305" y="502857"/>
                  <a:pt x="293864" y="499055"/>
                  <a:pt x="299943" y="499816"/>
                </a:cubicBezTo>
                <a:close/>
                <a:moveTo>
                  <a:pt x="88851" y="485417"/>
                </a:moveTo>
                <a:cubicBezTo>
                  <a:pt x="98723" y="496794"/>
                  <a:pt x="109355" y="506654"/>
                  <a:pt x="119987" y="515755"/>
                </a:cubicBezTo>
                <a:lnTo>
                  <a:pt x="150364" y="515755"/>
                </a:lnTo>
                <a:cubicBezTo>
                  <a:pt x="149604" y="514997"/>
                  <a:pt x="148845" y="514238"/>
                  <a:pt x="148085" y="513480"/>
                </a:cubicBezTo>
                <a:cubicBezTo>
                  <a:pt x="146566" y="511204"/>
                  <a:pt x="144288" y="508929"/>
                  <a:pt x="142010" y="507412"/>
                </a:cubicBezTo>
                <a:cubicBezTo>
                  <a:pt x="140491" y="505137"/>
                  <a:pt x="138213" y="502861"/>
                  <a:pt x="136694" y="501344"/>
                </a:cubicBezTo>
                <a:cubicBezTo>
                  <a:pt x="133656" y="497552"/>
                  <a:pt x="130619" y="493760"/>
                  <a:pt x="127581" y="489967"/>
                </a:cubicBezTo>
                <a:cubicBezTo>
                  <a:pt x="126062" y="488450"/>
                  <a:pt x="125303" y="486934"/>
                  <a:pt x="123784" y="485417"/>
                </a:cubicBezTo>
                <a:close/>
                <a:moveTo>
                  <a:pt x="399912" y="482256"/>
                </a:moveTo>
                <a:cubicBezTo>
                  <a:pt x="402382" y="483014"/>
                  <a:pt x="404471" y="484721"/>
                  <a:pt x="405611" y="486996"/>
                </a:cubicBezTo>
                <a:cubicBezTo>
                  <a:pt x="408650" y="492305"/>
                  <a:pt x="406371" y="498373"/>
                  <a:pt x="401812" y="500648"/>
                </a:cubicBezTo>
                <a:cubicBezTo>
                  <a:pt x="394973" y="504441"/>
                  <a:pt x="388895" y="506716"/>
                  <a:pt x="382056" y="509750"/>
                </a:cubicBezTo>
                <a:cubicBezTo>
                  <a:pt x="380536" y="509750"/>
                  <a:pt x="379776" y="510508"/>
                  <a:pt x="378257" y="510508"/>
                </a:cubicBezTo>
                <a:cubicBezTo>
                  <a:pt x="374458" y="510508"/>
                  <a:pt x="370658" y="507474"/>
                  <a:pt x="369139" y="503682"/>
                </a:cubicBezTo>
                <a:cubicBezTo>
                  <a:pt x="366859" y="498373"/>
                  <a:pt x="369899" y="492305"/>
                  <a:pt x="375217" y="490789"/>
                </a:cubicBezTo>
                <a:cubicBezTo>
                  <a:pt x="380536" y="488513"/>
                  <a:pt x="386615" y="486238"/>
                  <a:pt x="391934" y="483204"/>
                </a:cubicBezTo>
                <a:cubicBezTo>
                  <a:pt x="394593" y="481687"/>
                  <a:pt x="397443" y="481498"/>
                  <a:pt x="399912" y="482256"/>
                </a:cubicBezTo>
                <a:close/>
                <a:moveTo>
                  <a:pt x="229351" y="474063"/>
                </a:moveTo>
                <a:cubicBezTo>
                  <a:pt x="234677" y="477094"/>
                  <a:pt x="240764" y="480126"/>
                  <a:pt x="246091" y="483157"/>
                </a:cubicBezTo>
                <a:cubicBezTo>
                  <a:pt x="250656" y="486188"/>
                  <a:pt x="252939" y="492250"/>
                  <a:pt x="250656" y="496797"/>
                </a:cubicBezTo>
                <a:cubicBezTo>
                  <a:pt x="248374" y="500586"/>
                  <a:pt x="245330" y="502101"/>
                  <a:pt x="241525" y="502101"/>
                </a:cubicBezTo>
                <a:cubicBezTo>
                  <a:pt x="240004" y="502101"/>
                  <a:pt x="238482" y="502101"/>
                  <a:pt x="236960" y="501343"/>
                </a:cubicBezTo>
                <a:cubicBezTo>
                  <a:pt x="230872" y="498312"/>
                  <a:pt x="224024" y="494523"/>
                  <a:pt x="218698" y="490735"/>
                </a:cubicBezTo>
                <a:cubicBezTo>
                  <a:pt x="214132" y="487703"/>
                  <a:pt x="212610" y="481641"/>
                  <a:pt x="215654" y="477094"/>
                </a:cubicBezTo>
                <a:cubicBezTo>
                  <a:pt x="218698" y="471790"/>
                  <a:pt x="224785" y="471032"/>
                  <a:pt x="229351" y="474063"/>
                </a:cubicBezTo>
                <a:close/>
                <a:moveTo>
                  <a:pt x="464745" y="433889"/>
                </a:moveTo>
                <a:cubicBezTo>
                  <a:pt x="469298" y="436925"/>
                  <a:pt x="470057" y="443755"/>
                  <a:pt x="466262" y="447550"/>
                </a:cubicBezTo>
                <a:cubicBezTo>
                  <a:pt x="461709" y="453622"/>
                  <a:pt x="457155" y="458935"/>
                  <a:pt x="451842" y="463488"/>
                </a:cubicBezTo>
                <a:cubicBezTo>
                  <a:pt x="450324" y="465765"/>
                  <a:pt x="447288" y="466524"/>
                  <a:pt x="445012" y="466524"/>
                </a:cubicBezTo>
                <a:cubicBezTo>
                  <a:pt x="442735" y="466524"/>
                  <a:pt x="439699" y="465765"/>
                  <a:pt x="438181" y="463488"/>
                </a:cubicBezTo>
                <a:cubicBezTo>
                  <a:pt x="433627" y="459694"/>
                  <a:pt x="433627" y="453622"/>
                  <a:pt x="438181" y="449068"/>
                </a:cubicBezTo>
                <a:cubicBezTo>
                  <a:pt x="441976" y="444514"/>
                  <a:pt x="446530" y="439961"/>
                  <a:pt x="450324" y="435407"/>
                </a:cubicBezTo>
                <a:cubicBezTo>
                  <a:pt x="454119" y="430853"/>
                  <a:pt x="460191" y="430094"/>
                  <a:pt x="464745" y="433889"/>
                </a:cubicBezTo>
                <a:close/>
                <a:moveTo>
                  <a:pt x="49362" y="424740"/>
                </a:moveTo>
                <a:cubicBezTo>
                  <a:pt x="56196" y="439150"/>
                  <a:pt x="64550" y="452803"/>
                  <a:pt x="73663" y="464938"/>
                </a:cubicBezTo>
                <a:lnTo>
                  <a:pt x="109355" y="464938"/>
                </a:lnTo>
                <a:cubicBezTo>
                  <a:pt x="107836" y="461904"/>
                  <a:pt x="106318" y="459629"/>
                  <a:pt x="104039" y="456595"/>
                </a:cubicBezTo>
                <a:cubicBezTo>
                  <a:pt x="103280" y="455078"/>
                  <a:pt x="102521" y="453561"/>
                  <a:pt x="101761" y="452044"/>
                </a:cubicBezTo>
                <a:cubicBezTo>
                  <a:pt x="99483" y="448252"/>
                  <a:pt x="97205" y="443701"/>
                  <a:pt x="94926" y="439909"/>
                </a:cubicBezTo>
                <a:cubicBezTo>
                  <a:pt x="94167" y="438392"/>
                  <a:pt x="93408" y="436875"/>
                  <a:pt x="92648" y="435358"/>
                </a:cubicBezTo>
                <a:cubicBezTo>
                  <a:pt x="91129" y="431566"/>
                  <a:pt x="89611" y="428532"/>
                  <a:pt x="88092" y="424740"/>
                </a:cubicBezTo>
                <a:close/>
                <a:moveTo>
                  <a:pt x="161771" y="417898"/>
                </a:moveTo>
                <a:cubicBezTo>
                  <a:pt x="166316" y="414864"/>
                  <a:pt x="173134" y="415623"/>
                  <a:pt x="176164" y="420173"/>
                </a:cubicBezTo>
                <a:cubicBezTo>
                  <a:pt x="179194" y="425482"/>
                  <a:pt x="183739" y="430790"/>
                  <a:pt x="187527" y="435341"/>
                </a:cubicBezTo>
                <a:cubicBezTo>
                  <a:pt x="190557" y="439891"/>
                  <a:pt x="190557" y="446717"/>
                  <a:pt x="186012" y="449750"/>
                </a:cubicBezTo>
                <a:cubicBezTo>
                  <a:pt x="183739" y="451267"/>
                  <a:pt x="181466" y="452025"/>
                  <a:pt x="179194" y="452025"/>
                </a:cubicBezTo>
                <a:cubicBezTo>
                  <a:pt x="176921" y="452025"/>
                  <a:pt x="173891" y="451267"/>
                  <a:pt x="171619" y="448233"/>
                </a:cubicBezTo>
                <a:cubicBezTo>
                  <a:pt x="167074" y="442925"/>
                  <a:pt x="163286" y="437616"/>
                  <a:pt x="159498" y="431549"/>
                </a:cubicBezTo>
                <a:cubicBezTo>
                  <a:pt x="155711" y="426998"/>
                  <a:pt x="157226" y="420931"/>
                  <a:pt x="161771" y="417898"/>
                </a:cubicBezTo>
                <a:close/>
                <a:moveTo>
                  <a:pt x="31136" y="373923"/>
                </a:moveTo>
                <a:cubicBezTo>
                  <a:pt x="33414" y="384541"/>
                  <a:pt x="37211" y="394401"/>
                  <a:pt x="41008" y="404261"/>
                </a:cubicBezTo>
                <a:lnTo>
                  <a:pt x="79738" y="404261"/>
                </a:lnTo>
                <a:cubicBezTo>
                  <a:pt x="79738" y="403503"/>
                  <a:pt x="78979" y="401986"/>
                  <a:pt x="78979" y="401227"/>
                </a:cubicBezTo>
                <a:cubicBezTo>
                  <a:pt x="78219" y="399710"/>
                  <a:pt x="77460" y="398952"/>
                  <a:pt x="77460" y="397435"/>
                </a:cubicBezTo>
                <a:cubicBezTo>
                  <a:pt x="75182" y="391367"/>
                  <a:pt x="73663" y="385300"/>
                  <a:pt x="72144" y="379232"/>
                </a:cubicBezTo>
                <a:cubicBezTo>
                  <a:pt x="71385" y="378473"/>
                  <a:pt x="71385" y="378473"/>
                  <a:pt x="71385" y="377715"/>
                </a:cubicBezTo>
                <a:cubicBezTo>
                  <a:pt x="71385" y="376956"/>
                  <a:pt x="70625" y="375439"/>
                  <a:pt x="70625" y="373923"/>
                </a:cubicBezTo>
                <a:close/>
                <a:moveTo>
                  <a:pt x="499728" y="361797"/>
                </a:moveTo>
                <a:cubicBezTo>
                  <a:pt x="505037" y="363315"/>
                  <a:pt x="508071" y="369384"/>
                  <a:pt x="506554" y="374694"/>
                </a:cubicBezTo>
                <a:cubicBezTo>
                  <a:pt x="504279" y="381522"/>
                  <a:pt x="501245" y="387591"/>
                  <a:pt x="498970" y="394418"/>
                </a:cubicBezTo>
                <a:cubicBezTo>
                  <a:pt x="497453" y="398211"/>
                  <a:pt x="493661" y="400487"/>
                  <a:pt x="489868" y="400487"/>
                </a:cubicBezTo>
                <a:cubicBezTo>
                  <a:pt x="488352" y="400487"/>
                  <a:pt x="486835" y="399729"/>
                  <a:pt x="485318" y="399729"/>
                </a:cubicBezTo>
                <a:cubicBezTo>
                  <a:pt x="480767" y="397453"/>
                  <a:pt x="477733" y="391384"/>
                  <a:pt x="480009" y="386073"/>
                </a:cubicBezTo>
                <a:cubicBezTo>
                  <a:pt x="483042" y="380004"/>
                  <a:pt x="485318" y="373935"/>
                  <a:pt x="486835" y="367866"/>
                </a:cubicBezTo>
                <a:cubicBezTo>
                  <a:pt x="489110" y="362556"/>
                  <a:pt x="494419" y="360280"/>
                  <a:pt x="499728" y="361797"/>
                </a:cubicBezTo>
                <a:close/>
                <a:moveTo>
                  <a:pt x="132907" y="343643"/>
                </a:moveTo>
                <a:cubicBezTo>
                  <a:pt x="138227" y="342126"/>
                  <a:pt x="143546" y="345161"/>
                  <a:pt x="145066" y="350471"/>
                </a:cubicBezTo>
                <a:cubicBezTo>
                  <a:pt x="146586" y="356540"/>
                  <a:pt x="148865" y="363368"/>
                  <a:pt x="150385" y="368678"/>
                </a:cubicBezTo>
                <a:cubicBezTo>
                  <a:pt x="152665" y="373988"/>
                  <a:pt x="149625" y="380057"/>
                  <a:pt x="144306" y="381575"/>
                </a:cubicBezTo>
                <a:cubicBezTo>
                  <a:pt x="142786" y="382333"/>
                  <a:pt x="142026" y="382333"/>
                  <a:pt x="141266" y="382333"/>
                </a:cubicBezTo>
                <a:cubicBezTo>
                  <a:pt x="136707" y="382333"/>
                  <a:pt x="132907" y="380057"/>
                  <a:pt x="131388" y="375506"/>
                </a:cubicBezTo>
                <a:cubicBezTo>
                  <a:pt x="129108" y="368678"/>
                  <a:pt x="126828" y="362609"/>
                  <a:pt x="125309" y="355781"/>
                </a:cubicBezTo>
                <a:cubicBezTo>
                  <a:pt x="123789" y="350471"/>
                  <a:pt x="127588" y="344402"/>
                  <a:pt x="132907" y="343643"/>
                </a:cubicBezTo>
                <a:close/>
                <a:moveTo>
                  <a:pt x="21263" y="323864"/>
                </a:moveTo>
                <a:cubicBezTo>
                  <a:pt x="22782" y="333724"/>
                  <a:pt x="24301" y="344342"/>
                  <a:pt x="25820" y="354203"/>
                </a:cubicBezTo>
                <a:lnTo>
                  <a:pt x="66069" y="354203"/>
                </a:lnTo>
                <a:cubicBezTo>
                  <a:pt x="65309" y="348135"/>
                  <a:pt x="63790" y="342826"/>
                  <a:pt x="63031" y="337516"/>
                </a:cubicBezTo>
                <a:cubicBezTo>
                  <a:pt x="63031" y="336758"/>
                  <a:pt x="63031" y="336758"/>
                  <a:pt x="63031" y="335999"/>
                </a:cubicBezTo>
                <a:cubicBezTo>
                  <a:pt x="63031" y="332207"/>
                  <a:pt x="62272" y="327656"/>
                  <a:pt x="61512" y="323864"/>
                </a:cubicBezTo>
                <a:close/>
                <a:moveTo>
                  <a:pt x="509625" y="282911"/>
                </a:moveTo>
                <a:cubicBezTo>
                  <a:pt x="514955" y="282911"/>
                  <a:pt x="519524" y="286704"/>
                  <a:pt x="519524" y="292773"/>
                </a:cubicBezTo>
                <a:lnTo>
                  <a:pt x="519524" y="293532"/>
                </a:lnTo>
                <a:cubicBezTo>
                  <a:pt x="519524" y="300360"/>
                  <a:pt x="519524" y="307187"/>
                  <a:pt x="518763" y="313256"/>
                </a:cubicBezTo>
                <a:cubicBezTo>
                  <a:pt x="518763" y="318567"/>
                  <a:pt x="514194" y="323118"/>
                  <a:pt x="508863" y="323118"/>
                </a:cubicBezTo>
                <a:cubicBezTo>
                  <a:pt x="508102" y="323118"/>
                  <a:pt x="508102" y="323118"/>
                  <a:pt x="508102" y="322360"/>
                </a:cubicBezTo>
                <a:cubicBezTo>
                  <a:pt x="502010" y="322360"/>
                  <a:pt x="498202" y="317808"/>
                  <a:pt x="498964" y="311739"/>
                </a:cubicBezTo>
                <a:cubicBezTo>
                  <a:pt x="498964" y="305670"/>
                  <a:pt x="498964" y="299601"/>
                  <a:pt x="498964" y="293532"/>
                </a:cubicBezTo>
                <a:cubicBezTo>
                  <a:pt x="498964" y="287463"/>
                  <a:pt x="503533" y="282911"/>
                  <a:pt x="509625" y="282911"/>
                </a:cubicBezTo>
                <a:close/>
                <a:moveTo>
                  <a:pt x="20504" y="273047"/>
                </a:moveTo>
                <a:cubicBezTo>
                  <a:pt x="20504" y="279873"/>
                  <a:pt x="19744" y="286699"/>
                  <a:pt x="19744" y="293525"/>
                </a:cubicBezTo>
                <a:cubicBezTo>
                  <a:pt x="19744" y="296559"/>
                  <a:pt x="20504" y="300352"/>
                  <a:pt x="20504" y="303385"/>
                </a:cubicBezTo>
                <a:lnTo>
                  <a:pt x="60753" y="303385"/>
                </a:lnTo>
                <a:cubicBezTo>
                  <a:pt x="60753" y="300352"/>
                  <a:pt x="60753" y="296559"/>
                  <a:pt x="60753" y="293525"/>
                </a:cubicBezTo>
                <a:cubicBezTo>
                  <a:pt x="60753" y="286699"/>
                  <a:pt x="60753" y="279873"/>
                  <a:pt x="61512" y="273805"/>
                </a:cubicBezTo>
                <a:cubicBezTo>
                  <a:pt x="61512" y="273047"/>
                  <a:pt x="61512" y="273047"/>
                  <a:pt x="61512" y="273047"/>
                </a:cubicBezTo>
                <a:close/>
                <a:moveTo>
                  <a:pt x="129811" y="263173"/>
                </a:moveTo>
                <a:cubicBezTo>
                  <a:pt x="135111" y="263932"/>
                  <a:pt x="138897" y="268484"/>
                  <a:pt x="138897" y="274553"/>
                </a:cubicBezTo>
                <a:cubicBezTo>
                  <a:pt x="138140" y="280622"/>
                  <a:pt x="138140" y="286691"/>
                  <a:pt x="138140" y="292760"/>
                </a:cubicBezTo>
                <a:lnTo>
                  <a:pt x="138140" y="293518"/>
                </a:lnTo>
                <a:cubicBezTo>
                  <a:pt x="138140" y="298829"/>
                  <a:pt x="133597" y="303380"/>
                  <a:pt x="128297" y="303380"/>
                </a:cubicBezTo>
                <a:cubicBezTo>
                  <a:pt x="122997" y="303380"/>
                  <a:pt x="118454" y="299587"/>
                  <a:pt x="117697" y="294277"/>
                </a:cubicBezTo>
                <a:lnTo>
                  <a:pt x="117697" y="293518"/>
                </a:lnTo>
                <a:cubicBezTo>
                  <a:pt x="117697" y="286691"/>
                  <a:pt x="118454" y="279863"/>
                  <a:pt x="118454" y="273035"/>
                </a:cubicBezTo>
                <a:cubicBezTo>
                  <a:pt x="119211" y="266966"/>
                  <a:pt x="123754" y="263173"/>
                  <a:pt x="129811" y="263173"/>
                </a:cubicBezTo>
                <a:close/>
                <a:moveTo>
                  <a:pt x="28098" y="222230"/>
                </a:moveTo>
                <a:cubicBezTo>
                  <a:pt x="25820" y="232090"/>
                  <a:pt x="24301" y="242708"/>
                  <a:pt x="22782" y="252568"/>
                </a:cubicBezTo>
                <a:lnTo>
                  <a:pt x="63031" y="252568"/>
                </a:lnTo>
                <a:cubicBezTo>
                  <a:pt x="63031" y="251810"/>
                  <a:pt x="63031" y="251052"/>
                  <a:pt x="63031" y="250293"/>
                </a:cubicBezTo>
                <a:cubicBezTo>
                  <a:pt x="63031" y="250293"/>
                  <a:pt x="63031" y="249535"/>
                  <a:pt x="63031" y="249535"/>
                </a:cubicBezTo>
                <a:cubicBezTo>
                  <a:pt x="64550" y="242708"/>
                  <a:pt x="65309" y="236641"/>
                  <a:pt x="66828" y="229815"/>
                </a:cubicBezTo>
                <a:cubicBezTo>
                  <a:pt x="66828" y="229056"/>
                  <a:pt x="66828" y="227539"/>
                  <a:pt x="67588" y="226022"/>
                </a:cubicBezTo>
                <a:cubicBezTo>
                  <a:pt x="67588" y="225264"/>
                  <a:pt x="67588" y="223747"/>
                  <a:pt x="68347" y="222230"/>
                </a:cubicBezTo>
                <a:close/>
                <a:moveTo>
                  <a:pt x="492894" y="204013"/>
                </a:moveTo>
                <a:cubicBezTo>
                  <a:pt x="498219" y="202497"/>
                  <a:pt x="504304" y="205530"/>
                  <a:pt x="505825" y="210836"/>
                </a:cubicBezTo>
                <a:cubicBezTo>
                  <a:pt x="508108" y="216901"/>
                  <a:pt x="510390" y="223724"/>
                  <a:pt x="511911" y="230547"/>
                </a:cubicBezTo>
                <a:cubicBezTo>
                  <a:pt x="513432" y="235854"/>
                  <a:pt x="509629" y="241161"/>
                  <a:pt x="504304" y="242677"/>
                </a:cubicBezTo>
                <a:cubicBezTo>
                  <a:pt x="503543" y="243435"/>
                  <a:pt x="502783" y="243435"/>
                  <a:pt x="502022" y="243435"/>
                </a:cubicBezTo>
                <a:cubicBezTo>
                  <a:pt x="497458" y="243435"/>
                  <a:pt x="493655" y="240403"/>
                  <a:pt x="492133" y="235854"/>
                </a:cubicBezTo>
                <a:cubicBezTo>
                  <a:pt x="490612" y="229031"/>
                  <a:pt x="489091" y="222966"/>
                  <a:pt x="486809" y="216901"/>
                </a:cubicBezTo>
                <a:cubicBezTo>
                  <a:pt x="485287" y="211595"/>
                  <a:pt x="487569" y="206288"/>
                  <a:pt x="492894" y="204013"/>
                </a:cubicBezTo>
                <a:close/>
                <a:moveTo>
                  <a:pt x="151873" y="186619"/>
                </a:moveTo>
                <a:cubicBezTo>
                  <a:pt x="157203" y="188895"/>
                  <a:pt x="159488" y="194964"/>
                  <a:pt x="157203" y="200274"/>
                </a:cubicBezTo>
                <a:cubicBezTo>
                  <a:pt x="154919" y="205585"/>
                  <a:pt x="152634" y="211654"/>
                  <a:pt x="150350" y="217723"/>
                </a:cubicBezTo>
                <a:cubicBezTo>
                  <a:pt x="148827" y="222274"/>
                  <a:pt x="145019" y="224550"/>
                  <a:pt x="140450" y="224550"/>
                </a:cubicBezTo>
                <a:cubicBezTo>
                  <a:pt x="139689" y="224550"/>
                  <a:pt x="138927" y="224550"/>
                  <a:pt x="137404" y="224550"/>
                </a:cubicBezTo>
                <a:cubicBezTo>
                  <a:pt x="132074" y="222274"/>
                  <a:pt x="129028" y="216964"/>
                  <a:pt x="131312" y="211654"/>
                </a:cubicBezTo>
                <a:cubicBezTo>
                  <a:pt x="133597" y="204826"/>
                  <a:pt x="135881" y="197998"/>
                  <a:pt x="138927" y="191929"/>
                </a:cubicBezTo>
                <a:cubicBezTo>
                  <a:pt x="141212" y="186619"/>
                  <a:pt x="147304" y="184343"/>
                  <a:pt x="151873" y="186619"/>
                </a:cubicBezTo>
                <a:close/>
                <a:moveTo>
                  <a:pt x="218736" y="186536"/>
                </a:moveTo>
                <a:lnTo>
                  <a:pt x="281780" y="186536"/>
                </a:lnTo>
                <a:cubicBezTo>
                  <a:pt x="288616" y="186536"/>
                  <a:pt x="292414" y="190330"/>
                  <a:pt x="292414" y="196401"/>
                </a:cubicBezTo>
                <a:cubicBezTo>
                  <a:pt x="292414" y="202471"/>
                  <a:pt x="288616" y="207024"/>
                  <a:pt x="281780" y="207024"/>
                </a:cubicBezTo>
                <a:lnTo>
                  <a:pt x="264310" y="207024"/>
                </a:lnTo>
                <a:lnTo>
                  <a:pt x="322037" y="294288"/>
                </a:lnTo>
                <a:lnTo>
                  <a:pt x="379004" y="207024"/>
                </a:lnTo>
                <a:lnTo>
                  <a:pt x="361534" y="207024"/>
                </a:lnTo>
                <a:cubicBezTo>
                  <a:pt x="355457" y="207024"/>
                  <a:pt x="351659" y="202471"/>
                  <a:pt x="351659" y="196401"/>
                </a:cubicBezTo>
                <a:cubicBezTo>
                  <a:pt x="351659" y="190330"/>
                  <a:pt x="355457" y="186536"/>
                  <a:pt x="361534" y="186536"/>
                </a:cubicBezTo>
                <a:lnTo>
                  <a:pt x="425337" y="186536"/>
                </a:lnTo>
                <a:cubicBezTo>
                  <a:pt x="431413" y="186536"/>
                  <a:pt x="435211" y="190330"/>
                  <a:pt x="435211" y="196401"/>
                </a:cubicBezTo>
                <a:cubicBezTo>
                  <a:pt x="435211" y="202471"/>
                  <a:pt x="431413" y="207024"/>
                  <a:pt x="425337" y="207024"/>
                </a:cubicBezTo>
                <a:lnTo>
                  <a:pt x="405588" y="207024"/>
                </a:lnTo>
                <a:cubicBezTo>
                  <a:pt x="404069" y="207024"/>
                  <a:pt x="402550" y="207024"/>
                  <a:pt x="401031" y="209301"/>
                </a:cubicBezTo>
                <a:lnTo>
                  <a:pt x="337987" y="307947"/>
                </a:lnTo>
                <a:lnTo>
                  <a:pt x="373687" y="307947"/>
                </a:lnTo>
                <a:cubicBezTo>
                  <a:pt x="380523" y="307947"/>
                  <a:pt x="384321" y="311741"/>
                  <a:pt x="384321" y="317812"/>
                </a:cubicBezTo>
                <a:cubicBezTo>
                  <a:pt x="384321" y="324641"/>
                  <a:pt x="380523" y="328435"/>
                  <a:pt x="373687" y="328435"/>
                </a:cubicBezTo>
                <a:lnTo>
                  <a:pt x="331911" y="328435"/>
                </a:lnTo>
                <a:lnTo>
                  <a:pt x="331911" y="338300"/>
                </a:lnTo>
                <a:lnTo>
                  <a:pt x="373687" y="338300"/>
                </a:lnTo>
                <a:cubicBezTo>
                  <a:pt x="380523" y="338300"/>
                  <a:pt x="384321" y="342094"/>
                  <a:pt x="384321" y="348164"/>
                </a:cubicBezTo>
                <a:cubicBezTo>
                  <a:pt x="384321" y="354994"/>
                  <a:pt x="380523" y="358788"/>
                  <a:pt x="373687" y="358788"/>
                </a:cubicBezTo>
                <a:lnTo>
                  <a:pt x="331911" y="358788"/>
                </a:lnTo>
                <a:lnTo>
                  <a:pt x="331911" y="399005"/>
                </a:lnTo>
                <a:lnTo>
                  <a:pt x="355457" y="399005"/>
                </a:lnTo>
                <a:cubicBezTo>
                  <a:pt x="361534" y="399005"/>
                  <a:pt x="365332" y="402799"/>
                  <a:pt x="365332" y="408870"/>
                </a:cubicBezTo>
                <a:cubicBezTo>
                  <a:pt x="365332" y="415699"/>
                  <a:pt x="361534" y="419493"/>
                  <a:pt x="355457" y="419493"/>
                </a:cubicBezTo>
                <a:lnTo>
                  <a:pt x="288616" y="419493"/>
                </a:lnTo>
                <a:cubicBezTo>
                  <a:pt x="282539" y="419493"/>
                  <a:pt x="278742" y="415699"/>
                  <a:pt x="278742" y="408870"/>
                </a:cubicBezTo>
                <a:cubicBezTo>
                  <a:pt x="278742" y="402799"/>
                  <a:pt x="282539" y="399005"/>
                  <a:pt x="288616" y="399005"/>
                </a:cubicBezTo>
                <a:lnTo>
                  <a:pt x="312162" y="399005"/>
                </a:lnTo>
                <a:lnTo>
                  <a:pt x="312162" y="358788"/>
                </a:lnTo>
                <a:lnTo>
                  <a:pt x="270386" y="358788"/>
                </a:lnTo>
                <a:cubicBezTo>
                  <a:pt x="264310" y="358788"/>
                  <a:pt x="259752" y="354994"/>
                  <a:pt x="259752" y="348164"/>
                </a:cubicBezTo>
                <a:cubicBezTo>
                  <a:pt x="259752" y="342094"/>
                  <a:pt x="264310" y="338300"/>
                  <a:pt x="270386" y="338300"/>
                </a:cubicBezTo>
                <a:lnTo>
                  <a:pt x="312162" y="338300"/>
                </a:lnTo>
                <a:lnTo>
                  <a:pt x="312162" y="328435"/>
                </a:lnTo>
                <a:lnTo>
                  <a:pt x="270386" y="328435"/>
                </a:lnTo>
                <a:cubicBezTo>
                  <a:pt x="264310" y="328435"/>
                  <a:pt x="259752" y="324641"/>
                  <a:pt x="259752" y="317812"/>
                </a:cubicBezTo>
                <a:cubicBezTo>
                  <a:pt x="259752" y="311741"/>
                  <a:pt x="264310" y="307947"/>
                  <a:pt x="270386" y="307947"/>
                </a:cubicBezTo>
                <a:lnTo>
                  <a:pt x="305326" y="307947"/>
                </a:lnTo>
                <a:lnTo>
                  <a:pt x="242283" y="209301"/>
                </a:lnTo>
                <a:cubicBezTo>
                  <a:pt x="241523" y="207024"/>
                  <a:pt x="240004" y="207024"/>
                  <a:pt x="238485" y="207024"/>
                </a:cubicBezTo>
                <a:lnTo>
                  <a:pt x="218736" y="207024"/>
                </a:lnTo>
                <a:cubicBezTo>
                  <a:pt x="211900" y="207024"/>
                  <a:pt x="208102" y="202471"/>
                  <a:pt x="208102" y="196401"/>
                </a:cubicBezTo>
                <a:cubicBezTo>
                  <a:pt x="208102" y="190330"/>
                  <a:pt x="211900" y="186536"/>
                  <a:pt x="218736" y="186536"/>
                </a:cubicBezTo>
                <a:close/>
                <a:moveTo>
                  <a:pt x="44805" y="172171"/>
                </a:moveTo>
                <a:cubicBezTo>
                  <a:pt x="41008" y="182031"/>
                  <a:pt x="37211" y="191891"/>
                  <a:pt x="33414" y="202510"/>
                </a:cubicBezTo>
                <a:lnTo>
                  <a:pt x="73663" y="202510"/>
                </a:lnTo>
                <a:cubicBezTo>
                  <a:pt x="74422" y="197959"/>
                  <a:pt x="75941" y="193408"/>
                  <a:pt x="77460" y="188858"/>
                </a:cubicBezTo>
                <a:cubicBezTo>
                  <a:pt x="77460" y="188099"/>
                  <a:pt x="78219" y="186582"/>
                  <a:pt x="78979" y="185065"/>
                </a:cubicBezTo>
                <a:cubicBezTo>
                  <a:pt x="80498" y="180514"/>
                  <a:pt x="82016" y="175963"/>
                  <a:pt x="83535" y="172171"/>
                </a:cubicBezTo>
                <a:close/>
                <a:moveTo>
                  <a:pt x="451103" y="136487"/>
                </a:moveTo>
                <a:cubicBezTo>
                  <a:pt x="455664" y="132683"/>
                  <a:pt x="461746" y="133444"/>
                  <a:pt x="465547" y="138009"/>
                </a:cubicBezTo>
                <a:cubicBezTo>
                  <a:pt x="470108" y="143335"/>
                  <a:pt x="473909" y="148661"/>
                  <a:pt x="477709" y="154748"/>
                </a:cubicBezTo>
                <a:cubicBezTo>
                  <a:pt x="481510" y="159313"/>
                  <a:pt x="479990" y="165400"/>
                  <a:pt x="475429" y="168444"/>
                </a:cubicBezTo>
                <a:cubicBezTo>
                  <a:pt x="473909" y="169966"/>
                  <a:pt x="471628" y="169966"/>
                  <a:pt x="469347" y="169966"/>
                </a:cubicBezTo>
                <a:cubicBezTo>
                  <a:pt x="466307" y="169966"/>
                  <a:pt x="463266" y="168444"/>
                  <a:pt x="460986" y="166161"/>
                </a:cubicBezTo>
                <a:cubicBezTo>
                  <a:pt x="457945" y="160835"/>
                  <a:pt x="454144" y="155509"/>
                  <a:pt x="449583" y="150183"/>
                </a:cubicBezTo>
                <a:cubicBezTo>
                  <a:pt x="446542" y="146379"/>
                  <a:pt x="446542" y="139531"/>
                  <a:pt x="451103" y="136487"/>
                </a:cubicBezTo>
                <a:close/>
                <a:moveTo>
                  <a:pt x="185242" y="122835"/>
                </a:moveTo>
                <a:cubicBezTo>
                  <a:pt x="189040" y="119037"/>
                  <a:pt x="195876" y="119037"/>
                  <a:pt x="199674" y="122835"/>
                </a:cubicBezTo>
                <a:cubicBezTo>
                  <a:pt x="203472" y="126632"/>
                  <a:pt x="203472" y="132709"/>
                  <a:pt x="199674" y="137266"/>
                </a:cubicBezTo>
                <a:cubicBezTo>
                  <a:pt x="195117" y="141823"/>
                  <a:pt x="191319" y="146381"/>
                  <a:pt x="186762" y="150938"/>
                </a:cubicBezTo>
                <a:cubicBezTo>
                  <a:pt x="185242" y="153976"/>
                  <a:pt x="182204" y="154736"/>
                  <a:pt x="179166" y="154736"/>
                </a:cubicBezTo>
                <a:cubicBezTo>
                  <a:pt x="176887" y="154736"/>
                  <a:pt x="174609" y="153976"/>
                  <a:pt x="173090" y="152457"/>
                </a:cubicBezTo>
                <a:cubicBezTo>
                  <a:pt x="168532" y="149419"/>
                  <a:pt x="167773" y="142583"/>
                  <a:pt x="171571" y="138026"/>
                </a:cubicBezTo>
                <a:cubicBezTo>
                  <a:pt x="176128" y="132709"/>
                  <a:pt x="180685" y="127392"/>
                  <a:pt x="185242" y="122835"/>
                </a:cubicBezTo>
                <a:close/>
                <a:moveTo>
                  <a:pt x="81257" y="111494"/>
                </a:moveTo>
                <a:cubicBezTo>
                  <a:pt x="71385" y="123629"/>
                  <a:pt x="62272" y="137282"/>
                  <a:pt x="54677" y="151692"/>
                </a:cubicBezTo>
                <a:lnTo>
                  <a:pt x="92648" y="151692"/>
                </a:lnTo>
                <a:lnTo>
                  <a:pt x="92648" y="150934"/>
                </a:lnTo>
                <a:cubicBezTo>
                  <a:pt x="93408" y="149417"/>
                  <a:pt x="94167" y="147900"/>
                  <a:pt x="94926" y="146383"/>
                </a:cubicBezTo>
                <a:cubicBezTo>
                  <a:pt x="97205" y="142591"/>
                  <a:pt x="99483" y="138799"/>
                  <a:pt x="101761" y="135006"/>
                </a:cubicBezTo>
                <a:cubicBezTo>
                  <a:pt x="102521" y="133489"/>
                  <a:pt x="103280" y="131972"/>
                  <a:pt x="104039" y="130455"/>
                </a:cubicBezTo>
                <a:cubicBezTo>
                  <a:pt x="107077" y="125905"/>
                  <a:pt x="110115" y="121354"/>
                  <a:pt x="113152" y="116803"/>
                </a:cubicBezTo>
                <a:cubicBezTo>
                  <a:pt x="113912" y="114528"/>
                  <a:pt x="115431" y="113011"/>
                  <a:pt x="116190" y="111494"/>
                </a:cubicBezTo>
                <a:close/>
                <a:moveTo>
                  <a:pt x="400213" y="85002"/>
                </a:moveTo>
                <a:cubicBezTo>
                  <a:pt x="406282" y="88033"/>
                  <a:pt x="412351" y="91822"/>
                  <a:pt x="418420" y="95611"/>
                </a:cubicBezTo>
                <a:cubicBezTo>
                  <a:pt x="422972" y="98642"/>
                  <a:pt x="424489" y="104704"/>
                  <a:pt x="421455" y="109251"/>
                </a:cubicBezTo>
                <a:cubicBezTo>
                  <a:pt x="419179" y="112282"/>
                  <a:pt x="416144" y="113798"/>
                  <a:pt x="413110" y="113798"/>
                </a:cubicBezTo>
                <a:cubicBezTo>
                  <a:pt x="410834" y="113798"/>
                  <a:pt x="409317" y="113798"/>
                  <a:pt x="407800" y="112282"/>
                </a:cubicBezTo>
                <a:cubicBezTo>
                  <a:pt x="402489" y="109251"/>
                  <a:pt x="396420" y="106220"/>
                  <a:pt x="391110" y="103189"/>
                </a:cubicBezTo>
                <a:cubicBezTo>
                  <a:pt x="385799" y="100915"/>
                  <a:pt x="384282" y="94853"/>
                  <a:pt x="386558" y="89549"/>
                </a:cubicBezTo>
                <a:cubicBezTo>
                  <a:pt x="388834" y="84244"/>
                  <a:pt x="394903" y="82729"/>
                  <a:pt x="400213" y="85002"/>
                </a:cubicBezTo>
                <a:close/>
                <a:moveTo>
                  <a:pt x="255897" y="76571"/>
                </a:moveTo>
                <a:cubicBezTo>
                  <a:pt x="261215" y="75053"/>
                  <a:pt x="266534" y="77330"/>
                  <a:pt x="268814" y="82644"/>
                </a:cubicBezTo>
                <a:cubicBezTo>
                  <a:pt x="271093" y="87958"/>
                  <a:pt x="268054" y="94032"/>
                  <a:pt x="262735" y="95550"/>
                </a:cubicBezTo>
                <a:cubicBezTo>
                  <a:pt x="257416" y="97827"/>
                  <a:pt x="251338" y="100864"/>
                  <a:pt x="245259" y="103141"/>
                </a:cubicBezTo>
                <a:cubicBezTo>
                  <a:pt x="243739" y="103901"/>
                  <a:pt x="242219" y="104660"/>
                  <a:pt x="240700" y="104660"/>
                </a:cubicBezTo>
                <a:cubicBezTo>
                  <a:pt x="237660" y="104660"/>
                  <a:pt x="233861" y="102382"/>
                  <a:pt x="231582" y="99346"/>
                </a:cubicBezTo>
                <a:cubicBezTo>
                  <a:pt x="229302" y="94032"/>
                  <a:pt x="231582" y="87958"/>
                  <a:pt x="236141" y="85681"/>
                </a:cubicBezTo>
                <a:cubicBezTo>
                  <a:pt x="242979" y="81885"/>
                  <a:pt x="249058" y="79608"/>
                  <a:pt x="255897" y="76571"/>
                </a:cubicBezTo>
                <a:close/>
                <a:moveTo>
                  <a:pt x="318232" y="65184"/>
                </a:moveTo>
                <a:lnTo>
                  <a:pt x="318990" y="65184"/>
                </a:lnTo>
                <a:cubicBezTo>
                  <a:pt x="325813" y="65184"/>
                  <a:pt x="332636" y="65944"/>
                  <a:pt x="339459" y="66705"/>
                </a:cubicBezTo>
                <a:cubicBezTo>
                  <a:pt x="344766" y="67465"/>
                  <a:pt x="349314" y="72028"/>
                  <a:pt x="348556" y="78111"/>
                </a:cubicBezTo>
                <a:cubicBezTo>
                  <a:pt x="347798" y="83435"/>
                  <a:pt x="343249" y="87237"/>
                  <a:pt x="337943" y="87237"/>
                </a:cubicBezTo>
                <a:cubicBezTo>
                  <a:pt x="337943" y="87237"/>
                  <a:pt x="337184" y="86476"/>
                  <a:pt x="337184" y="86476"/>
                </a:cubicBezTo>
                <a:cubicBezTo>
                  <a:pt x="331120" y="85716"/>
                  <a:pt x="325055" y="85716"/>
                  <a:pt x="318990" y="85716"/>
                </a:cubicBezTo>
                <a:cubicBezTo>
                  <a:pt x="312925" y="85716"/>
                  <a:pt x="308376" y="81153"/>
                  <a:pt x="308376" y="75830"/>
                </a:cubicBezTo>
                <a:cubicBezTo>
                  <a:pt x="308376" y="69746"/>
                  <a:pt x="312925" y="65184"/>
                  <a:pt x="318232" y="65184"/>
                </a:cubicBezTo>
                <a:close/>
                <a:moveTo>
                  <a:pt x="133656" y="60677"/>
                </a:moveTo>
                <a:cubicBezTo>
                  <a:pt x="121506" y="69778"/>
                  <a:pt x="109355" y="79638"/>
                  <a:pt x="98723" y="91015"/>
                </a:cubicBezTo>
                <a:lnTo>
                  <a:pt x="132138" y="91015"/>
                </a:lnTo>
                <a:cubicBezTo>
                  <a:pt x="133656" y="89498"/>
                  <a:pt x="135175" y="87223"/>
                  <a:pt x="136694" y="85706"/>
                </a:cubicBezTo>
                <a:cubicBezTo>
                  <a:pt x="138213" y="83431"/>
                  <a:pt x="140491" y="81155"/>
                  <a:pt x="142010" y="79638"/>
                </a:cubicBezTo>
                <a:cubicBezTo>
                  <a:pt x="144288" y="77363"/>
                  <a:pt x="146566" y="75088"/>
                  <a:pt x="148085" y="73571"/>
                </a:cubicBezTo>
                <a:cubicBezTo>
                  <a:pt x="150364" y="71295"/>
                  <a:pt x="151882" y="69020"/>
                  <a:pt x="154161" y="67503"/>
                </a:cubicBezTo>
                <a:cubicBezTo>
                  <a:pt x="156439" y="65228"/>
                  <a:pt x="159477" y="62952"/>
                  <a:pt x="161755" y="60677"/>
                </a:cubicBezTo>
                <a:close/>
                <a:moveTo>
                  <a:pt x="214914" y="25029"/>
                </a:moveTo>
                <a:cubicBezTo>
                  <a:pt x="198966" y="28063"/>
                  <a:pt x="183018" y="33372"/>
                  <a:pt x="168589" y="40198"/>
                </a:cubicBezTo>
                <a:lnTo>
                  <a:pt x="188334" y="40198"/>
                </a:lnTo>
                <a:cubicBezTo>
                  <a:pt x="190612" y="38681"/>
                  <a:pt x="193650" y="37164"/>
                  <a:pt x="196688" y="34889"/>
                </a:cubicBezTo>
                <a:cubicBezTo>
                  <a:pt x="198207" y="34131"/>
                  <a:pt x="199725" y="32614"/>
                  <a:pt x="202004" y="31855"/>
                </a:cubicBezTo>
                <a:cubicBezTo>
                  <a:pt x="205041" y="30338"/>
                  <a:pt x="208079" y="28063"/>
                  <a:pt x="211877" y="26546"/>
                </a:cubicBezTo>
                <a:cubicBezTo>
                  <a:pt x="212636" y="25787"/>
                  <a:pt x="214155" y="25029"/>
                  <a:pt x="214914" y="25029"/>
                </a:cubicBezTo>
                <a:close/>
                <a:moveTo>
                  <a:pt x="318954" y="20478"/>
                </a:moveTo>
                <a:cubicBezTo>
                  <a:pt x="310600" y="20478"/>
                  <a:pt x="303006" y="20478"/>
                  <a:pt x="294653" y="21237"/>
                </a:cubicBezTo>
                <a:lnTo>
                  <a:pt x="290855" y="21995"/>
                </a:lnTo>
                <a:cubicBezTo>
                  <a:pt x="290096" y="21995"/>
                  <a:pt x="290096" y="21995"/>
                  <a:pt x="289337" y="22754"/>
                </a:cubicBezTo>
                <a:cubicBezTo>
                  <a:pt x="285540" y="22754"/>
                  <a:pt x="282502" y="23512"/>
                  <a:pt x="278705" y="24271"/>
                </a:cubicBezTo>
                <a:cubicBezTo>
                  <a:pt x="278705" y="24271"/>
                  <a:pt x="278705" y="24271"/>
                  <a:pt x="277945" y="24271"/>
                </a:cubicBezTo>
                <a:cubicBezTo>
                  <a:pt x="274908" y="25029"/>
                  <a:pt x="271111" y="25787"/>
                  <a:pt x="268073" y="26546"/>
                </a:cubicBezTo>
                <a:cubicBezTo>
                  <a:pt x="267314" y="26546"/>
                  <a:pt x="267314" y="26546"/>
                  <a:pt x="266554" y="26546"/>
                </a:cubicBezTo>
                <a:cubicBezTo>
                  <a:pt x="263517" y="27304"/>
                  <a:pt x="260479" y="28821"/>
                  <a:pt x="257441" y="29580"/>
                </a:cubicBezTo>
                <a:cubicBezTo>
                  <a:pt x="256682" y="29580"/>
                  <a:pt x="255922" y="30338"/>
                  <a:pt x="254404" y="30338"/>
                </a:cubicBezTo>
                <a:cubicBezTo>
                  <a:pt x="252125" y="31097"/>
                  <a:pt x="249847" y="31855"/>
                  <a:pt x="246810" y="32614"/>
                </a:cubicBezTo>
                <a:cubicBezTo>
                  <a:pt x="245291" y="33372"/>
                  <a:pt x="243012" y="34131"/>
                  <a:pt x="240734" y="35648"/>
                </a:cubicBezTo>
                <a:cubicBezTo>
                  <a:pt x="239215" y="35648"/>
                  <a:pt x="238456" y="36406"/>
                  <a:pt x="236937" y="37164"/>
                </a:cubicBezTo>
                <a:cubicBezTo>
                  <a:pt x="182259" y="59918"/>
                  <a:pt x="136694" y="105426"/>
                  <a:pt x="109355" y="163069"/>
                </a:cubicBezTo>
                <a:cubicBezTo>
                  <a:pt x="109355" y="163828"/>
                  <a:pt x="109355" y="163828"/>
                  <a:pt x="109355" y="164586"/>
                </a:cubicBezTo>
                <a:cubicBezTo>
                  <a:pt x="107836" y="167620"/>
                  <a:pt x="106318" y="170654"/>
                  <a:pt x="104799" y="174446"/>
                </a:cubicBezTo>
                <a:cubicBezTo>
                  <a:pt x="104039" y="175205"/>
                  <a:pt x="103280" y="176722"/>
                  <a:pt x="103280" y="178239"/>
                </a:cubicBezTo>
                <a:cubicBezTo>
                  <a:pt x="101761" y="180514"/>
                  <a:pt x="101002" y="182789"/>
                  <a:pt x="100242" y="185823"/>
                </a:cubicBezTo>
                <a:cubicBezTo>
                  <a:pt x="99483" y="187341"/>
                  <a:pt x="98723" y="188858"/>
                  <a:pt x="97964" y="190374"/>
                </a:cubicBezTo>
                <a:cubicBezTo>
                  <a:pt x="97205" y="192650"/>
                  <a:pt x="96445" y="194925"/>
                  <a:pt x="95686" y="197201"/>
                </a:cubicBezTo>
                <a:cubicBezTo>
                  <a:pt x="95686" y="199476"/>
                  <a:pt x="94926" y="200993"/>
                  <a:pt x="94167" y="203268"/>
                </a:cubicBezTo>
                <a:cubicBezTo>
                  <a:pt x="93408" y="204785"/>
                  <a:pt x="92648" y="207061"/>
                  <a:pt x="92648" y="209336"/>
                </a:cubicBezTo>
                <a:cubicBezTo>
                  <a:pt x="91889" y="211611"/>
                  <a:pt x="91129" y="213128"/>
                  <a:pt x="90370" y="215404"/>
                </a:cubicBezTo>
                <a:cubicBezTo>
                  <a:pt x="90370" y="217679"/>
                  <a:pt x="89611" y="219955"/>
                  <a:pt x="88851" y="221471"/>
                </a:cubicBezTo>
                <a:cubicBezTo>
                  <a:pt x="88851" y="223747"/>
                  <a:pt x="88092" y="226022"/>
                  <a:pt x="87332" y="227539"/>
                </a:cubicBezTo>
                <a:cubicBezTo>
                  <a:pt x="87332" y="229815"/>
                  <a:pt x="86573" y="232090"/>
                  <a:pt x="86573" y="234365"/>
                </a:cubicBezTo>
                <a:cubicBezTo>
                  <a:pt x="85813" y="236641"/>
                  <a:pt x="85813" y="238158"/>
                  <a:pt x="85054" y="240433"/>
                </a:cubicBezTo>
                <a:cubicBezTo>
                  <a:pt x="85054" y="242708"/>
                  <a:pt x="84295" y="244984"/>
                  <a:pt x="84295" y="247259"/>
                </a:cubicBezTo>
                <a:cubicBezTo>
                  <a:pt x="83535" y="249535"/>
                  <a:pt x="83535" y="251810"/>
                  <a:pt x="83535" y="253327"/>
                </a:cubicBezTo>
                <a:cubicBezTo>
                  <a:pt x="82776" y="255602"/>
                  <a:pt x="82776" y="258636"/>
                  <a:pt x="82776" y="260912"/>
                </a:cubicBezTo>
                <a:cubicBezTo>
                  <a:pt x="82016" y="262428"/>
                  <a:pt x="82016" y="264704"/>
                  <a:pt x="82016" y="266221"/>
                </a:cubicBezTo>
                <a:cubicBezTo>
                  <a:pt x="82016" y="269255"/>
                  <a:pt x="81257" y="272288"/>
                  <a:pt x="81257" y="275322"/>
                </a:cubicBezTo>
                <a:cubicBezTo>
                  <a:pt x="81257" y="276839"/>
                  <a:pt x="81257" y="278356"/>
                  <a:pt x="81257" y="279873"/>
                </a:cubicBezTo>
                <a:cubicBezTo>
                  <a:pt x="80498" y="284424"/>
                  <a:pt x="80498" y="288975"/>
                  <a:pt x="80498" y="293525"/>
                </a:cubicBezTo>
                <a:cubicBezTo>
                  <a:pt x="80498" y="298076"/>
                  <a:pt x="80498" y="302627"/>
                  <a:pt x="81257" y="306419"/>
                </a:cubicBezTo>
                <a:cubicBezTo>
                  <a:pt x="81257" y="308695"/>
                  <a:pt x="81257" y="310212"/>
                  <a:pt x="81257" y="311729"/>
                </a:cubicBezTo>
                <a:cubicBezTo>
                  <a:pt x="81257" y="314004"/>
                  <a:pt x="81257" y="317038"/>
                  <a:pt x="82016" y="320072"/>
                </a:cubicBezTo>
                <a:cubicBezTo>
                  <a:pt x="82016" y="321589"/>
                  <a:pt x="82016" y="323864"/>
                  <a:pt x="82776" y="325381"/>
                </a:cubicBezTo>
                <a:cubicBezTo>
                  <a:pt x="82776" y="328415"/>
                  <a:pt x="82776" y="330690"/>
                  <a:pt x="83535" y="332966"/>
                </a:cubicBezTo>
                <a:cubicBezTo>
                  <a:pt x="83535" y="335241"/>
                  <a:pt x="83535" y="336758"/>
                  <a:pt x="84295" y="339033"/>
                </a:cubicBezTo>
                <a:cubicBezTo>
                  <a:pt x="84295" y="341309"/>
                  <a:pt x="85054" y="343584"/>
                  <a:pt x="85054" y="345859"/>
                </a:cubicBezTo>
                <a:cubicBezTo>
                  <a:pt x="85813" y="348135"/>
                  <a:pt x="85813" y="350410"/>
                  <a:pt x="86573" y="351927"/>
                </a:cubicBezTo>
                <a:cubicBezTo>
                  <a:pt x="86573" y="354203"/>
                  <a:pt x="87332" y="356478"/>
                  <a:pt x="87332" y="358753"/>
                </a:cubicBezTo>
                <a:cubicBezTo>
                  <a:pt x="88092" y="361029"/>
                  <a:pt x="88851" y="362546"/>
                  <a:pt x="88851" y="364821"/>
                </a:cubicBezTo>
                <a:cubicBezTo>
                  <a:pt x="89611" y="367096"/>
                  <a:pt x="90370" y="369372"/>
                  <a:pt x="90370" y="370889"/>
                </a:cubicBezTo>
                <a:cubicBezTo>
                  <a:pt x="91129" y="373164"/>
                  <a:pt x="91889" y="375439"/>
                  <a:pt x="91889" y="376956"/>
                </a:cubicBezTo>
                <a:cubicBezTo>
                  <a:pt x="92648" y="379232"/>
                  <a:pt x="93408" y="381507"/>
                  <a:pt x="94167" y="383783"/>
                </a:cubicBezTo>
                <a:cubicBezTo>
                  <a:pt x="94926" y="385300"/>
                  <a:pt x="95686" y="387575"/>
                  <a:pt x="95686" y="389092"/>
                </a:cubicBezTo>
                <a:cubicBezTo>
                  <a:pt x="96445" y="391367"/>
                  <a:pt x="97205" y="393643"/>
                  <a:pt x="97964" y="395918"/>
                </a:cubicBezTo>
                <a:cubicBezTo>
                  <a:pt x="98723" y="397435"/>
                  <a:pt x="99483" y="398952"/>
                  <a:pt x="100242" y="401227"/>
                </a:cubicBezTo>
                <a:cubicBezTo>
                  <a:pt x="101002" y="403503"/>
                  <a:pt x="101761" y="405778"/>
                  <a:pt x="103280" y="408812"/>
                </a:cubicBezTo>
                <a:cubicBezTo>
                  <a:pt x="103280" y="409570"/>
                  <a:pt x="104039" y="411087"/>
                  <a:pt x="104799" y="412604"/>
                </a:cubicBezTo>
                <a:cubicBezTo>
                  <a:pt x="106318" y="415638"/>
                  <a:pt x="107077" y="418672"/>
                  <a:pt x="108596" y="422464"/>
                </a:cubicBezTo>
                <a:cubicBezTo>
                  <a:pt x="109355" y="422464"/>
                  <a:pt x="109355" y="423223"/>
                  <a:pt x="109355" y="423223"/>
                </a:cubicBezTo>
                <a:cubicBezTo>
                  <a:pt x="136694" y="481624"/>
                  <a:pt x="182259" y="526374"/>
                  <a:pt x="236937" y="549886"/>
                </a:cubicBezTo>
                <a:cubicBezTo>
                  <a:pt x="237697" y="549886"/>
                  <a:pt x="239215" y="550644"/>
                  <a:pt x="240734" y="551403"/>
                </a:cubicBezTo>
                <a:cubicBezTo>
                  <a:pt x="243012" y="552161"/>
                  <a:pt x="245291" y="552920"/>
                  <a:pt x="246810" y="553678"/>
                </a:cubicBezTo>
                <a:cubicBezTo>
                  <a:pt x="249847" y="554437"/>
                  <a:pt x="252125" y="555195"/>
                  <a:pt x="254404" y="555954"/>
                </a:cubicBezTo>
                <a:cubicBezTo>
                  <a:pt x="255922" y="556712"/>
                  <a:pt x="256682" y="556712"/>
                  <a:pt x="257441" y="557471"/>
                </a:cubicBezTo>
                <a:cubicBezTo>
                  <a:pt x="260479" y="558229"/>
                  <a:pt x="263517" y="558988"/>
                  <a:pt x="266554" y="559746"/>
                </a:cubicBezTo>
                <a:cubicBezTo>
                  <a:pt x="267314" y="559746"/>
                  <a:pt x="267314" y="559746"/>
                  <a:pt x="268073" y="559746"/>
                </a:cubicBezTo>
                <a:cubicBezTo>
                  <a:pt x="271111" y="560504"/>
                  <a:pt x="274908" y="561263"/>
                  <a:pt x="277945" y="562021"/>
                </a:cubicBezTo>
                <a:cubicBezTo>
                  <a:pt x="278705" y="562021"/>
                  <a:pt x="278705" y="562021"/>
                  <a:pt x="278705" y="562780"/>
                </a:cubicBezTo>
                <a:cubicBezTo>
                  <a:pt x="282502" y="562780"/>
                  <a:pt x="285540" y="563538"/>
                  <a:pt x="289337" y="564297"/>
                </a:cubicBezTo>
                <a:cubicBezTo>
                  <a:pt x="290096" y="564297"/>
                  <a:pt x="290096" y="564297"/>
                  <a:pt x="290855" y="564297"/>
                </a:cubicBezTo>
                <a:lnTo>
                  <a:pt x="294653" y="565055"/>
                </a:lnTo>
                <a:cubicBezTo>
                  <a:pt x="303006" y="565814"/>
                  <a:pt x="310600" y="566572"/>
                  <a:pt x="318954" y="566572"/>
                </a:cubicBezTo>
                <a:cubicBezTo>
                  <a:pt x="449573" y="566572"/>
                  <a:pt x="556650" y="443701"/>
                  <a:pt x="556650" y="293525"/>
                </a:cubicBezTo>
                <a:cubicBezTo>
                  <a:pt x="556650" y="142591"/>
                  <a:pt x="449573" y="20478"/>
                  <a:pt x="318954" y="20478"/>
                </a:cubicBezTo>
                <a:close/>
                <a:moveTo>
                  <a:pt x="258201" y="0"/>
                </a:moveTo>
                <a:cubicBezTo>
                  <a:pt x="268073" y="0"/>
                  <a:pt x="277945" y="758"/>
                  <a:pt x="287818" y="2275"/>
                </a:cubicBezTo>
                <a:cubicBezTo>
                  <a:pt x="298450" y="758"/>
                  <a:pt x="308322" y="0"/>
                  <a:pt x="318954" y="0"/>
                </a:cubicBezTo>
                <a:cubicBezTo>
                  <a:pt x="460964" y="0"/>
                  <a:pt x="577154" y="131214"/>
                  <a:pt x="577154" y="293525"/>
                </a:cubicBezTo>
                <a:cubicBezTo>
                  <a:pt x="577154" y="455078"/>
                  <a:pt x="460964" y="586292"/>
                  <a:pt x="318954" y="586292"/>
                </a:cubicBezTo>
                <a:cubicBezTo>
                  <a:pt x="308322" y="586292"/>
                  <a:pt x="298450" y="585534"/>
                  <a:pt x="287818" y="584775"/>
                </a:cubicBezTo>
                <a:cubicBezTo>
                  <a:pt x="277945" y="585534"/>
                  <a:pt x="268073" y="586292"/>
                  <a:pt x="258201" y="586292"/>
                </a:cubicBezTo>
                <a:cubicBezTo>
                  <a:pt x="203522" y="586292"/>
                  <a:pt x="152642" y="567331"/>
                  <a:pt x="110874" y="533958"/>
                </a:cubicBezTo>
                <a:cubicBezTo>
                  <a:pt x="110115" y="533200"/>
                  <a:pt x="109355" y="533200"/>
                  <a:pt x="108596" y="532441"/>
                </a:cubicBezTo>
                <a:cubicBezTo>
                  <a:pt x="91129" y="518031"/>
                  <a:pt x="75182" y="501344"/>
                  <a:pt x="60753" y="482383"/>
                </a:cubicBezTo>
                <a:cubicBezTo>
                  <a:pt x="60753" y="482383"/>
                  <a:pt x="59993" y="481624"/>
                  <a:pt x="59993" y="480866"/>
                </a:cubicBezTo>
                <a:cubicBezTo>
                  <a:pt x="46324" y="461904"/>
                  <a:pt x="34173" y="441426"/>
                  <a:pt x="25060" y="419430"/>
                </a:cubicBezTo>
                <a:cubicBezTo>
                  <a:pt x="24301" y="418672"/>
                  <a:pt x="24301" y="417913"/>
                  <a:pt x="24301" y="417913"/>
                </a:cubicBezTo>
                <a:cubicBezTo>
                  <a:pt x="8353" y="379990"/>
                  <a:pt x="0" y="337516"/>
                  <a:pt x="0" y="293525"/>
                </a:cubicBezTo>
                <a:cubicBezTo>
                  <a:pt x="0" y="264704"/>
                  <a:pt x="3037" y="237399"/>
                  <a:pt x="9872" y="211611"/>
                </a:cubicBezTo>
                <a:cubicBezTo>
                  <a:pt x="9872" y="210095"/>
                  <a:pt x="10632" y="209336"/>
                  <a:pt x="10632" y="207819"/>
                </a:cubicBezTo>
                <a:cubicBezTo>
                  <a:pt x="15188" y="191133"/>
                  <a:pt x="21263" y="174446"/>
                  <a:pt x="28857" y="158519"/>
                </a:cubicBezTo>
                <a:cubicBezTo>
                  <a:pt x="28857" y="157760"/>
                  <a:pt x="28857" y="157760"/>
                  <a:pt x="29617" y="157002"/>
                </a:cubicBezTo>
                <a:cubicBezTo>
                  <a:pt x="39489" y="134248"/>
                  <a:pt x="52399" y="113769"/>
                  <a:pt x="67588" y="94808"/>
                </a:cubicBezTo>
                <a:cubicBezTo>
                  <a:pt x="68347" y="94808"/>
                  <a:pt x="68347" y="94049"/>
                  <a:pt x="69106" y="94049"/>
                </a:cubicBezTo>
                <a:cubicBezTo>
                  <a:pt x="85054" y="74329"/>
                  <a:pt x="103280" y="57643"/>
                  <a:pt x="123025" y="43232"/>
                </a:cubicBezTo>
                <a:cubicBezTo>
                  <a:pt x="162514" y="15927"/>
                  <a:pt x="208839" y="0"/>
                  <a:pt x="25820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250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40000"/>
              </a:lnSpc>
            </a:pPr>
            <a:endParaRPr lang="en-US" sz="72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矩形 20"/>
          <p:cNvSpPr/>
          <p:nvPr>
            <p:custDataLst>
              <p:tags r:id="rId15"/>
            </p:custDataLst>
          </p:nvPr>
        </p:nvSpPr>
        <p:spPr bwMode="auto">
          <a:xfrm>
            <a:off x="7402195" y="4960620"/>
            <a:ext cx="2908935" cy="1296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0" rIns="91440" bIns="4572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lvl="0" algn="ctr">
              <a:lnSpc>
                <a:spcPct val="120000"/>
              </a:lnSpc>
              <a:buClrTx/>
              <a:buSzTx/>
              <a:buFontTx/>
            </a:pPr>
            <a:r>
              <a:rPr lang="zh-CN" altLang="en-US">
                <a:sym typeface="+mn-ea"/>
              </a:rPr>
              <a:t>沟通无障碍、执行有保障</a:t>
            </a:r>
            <a:endParaRPr lang="zh-CN" altLang="en-US">
              <a:sym typeface="+mn-ea"/>
            </a:endParaRPr>
          </a:p>
          <a:p>
            <a:pPr lvl="0" algn="ctr">
              <a:lnSpc>
                <a:spcPct val="120000"/>
              </a:lnSpc>
              <a:buClrTx/>
              <a:buSzTx/>
              <a:buFontTx/>
            </a:pPr>
            <a:endParaRPr lang="zh-CN" altLang="en-US">
              <a:sym typeface="+mn-ea"/>
            </a:endParaRPr>
          </a:p>
        </p:txBody>
      </p:sp>
      <p:sp>
        <p:nvSpPr>
          <p:cNvPr id="22" name="文本框 21"/>
          <p:cNvSpPr txBox="1"/>
          <p:nvPr>
            <p:custDataLst>
              <p:tags r:id="rId16"/>
            </p:custDataLst>
          </p:nvPr>
        </p:nvSpPr>
        <p:spPr bwMode="auto">
          <a:xfrm>
            <a:off x="7300595" y="4183380"/>
            <a:ext cx="2908935" cy="469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说对话办对事</a:t>
            </a:r>
            <a:endParaRPr lang="en-US" altLang="zh-CN" sz="2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标题 4"/>
          <p:cNvSpPr>
            <a:spLocks noGrp="1"/>
          </p:cNvSpPr>
          <p:nvPr>
            <p:custDataLst>
              <p:tags r:id="rId17"/>
            </p:custDataLst>
          </p:nvPr>
        </p:nvSpPr>
        <p:spPr>
          <a:xfrm>
            <a:off x="404178" y="83186"/>
            <a:ext cx="4241800" cy="714375"/>
          </a:xfrm>
          <a:prstGeom prst="rect">
            <a:avLst/>
          </a:prstGeom>
        </p:spPr>
        <p:txBody>
          <a:bodyPr vert="horz" wrap="square" lIns="0" tIns="0" rIns="0" bIns="0" rtlCol="0" anchor="ctr" anchorCtr="0"/>
          <a:lstStyle>
            <a:lvl1pPr marL="0" marR="0" indent="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0"/>
              </a:spcAft>
              <a:buClrTx/>
              <a:buSzPts val="3600"/>
              <a:buNone/>
              <a:defRPr sz="3600" b="0" u="none" strike="noStrike" kern="1200" cap="none" spc="400" normalizeH="0">
                <a:solidFill>
                  <a:schemeClr val="tx1"/>
                </a:solidFill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</a:defRPr>
            </a:lvl1pPr>
          </a:lstStyle>
          <a:p>
            <a:pPr algn="l"/>
            <a:r>
              <a:rPr lang="zh-CN" altLang="en-US" sz="2400">
                <a:solidFill>
                  <a:schemeClr val="tx1"/>
                </a:solidFill>
              </a:rPr>
              <a:t>如何提高个人执行力</a:t>
            </a:r>
            <a:endParaRPr lang="zh-CN" altLang="en-US" sz="2400">
              <a:solidFill>
                <a:schemeClr val="tx1"/>
              </a:solidFill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697230" y="808990"/>
            <a:ext cx="3959860" cy="1198880"/>
          </a:xfrm>
        </p:spPr>
        <p:txBody>
          <a:bodyPr>
            <a:noAutofit/>
          </a:bodyPr>
          <a:p>
            <a:r>
              <a:rPr lang="zh-CN" altLang="en-US" sz="2800" dirty="0">
                <a:latin typeface="微软雅黑" panose="020B0503020204020204" charset="-122"/>
                <a:sym typeface="+mn-ea"/>
              </a:rPr>
              <a:t>讨论：为什么人们总说“很忙”？</a:t>
            </a:r>
            <a:endParaRPr lang="zh-CN" altLang="en-US" sz="2800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3"/>
          </p:nvPr>
        </p:nvSpPr>
        <p:spPr>
          <a:xfrm>
            <a:off x="434340" y="2932430"/>
            <a:ext cx="3956685" cy="1489710"/>
          </a:xfrm>
        </p:spPr>
        <p:txBody>
          <a:bodyPr/>
          <a:p>
            <a:r>
              <a:rPr lang="zh-CN" altLang="en-US">
                <a:sym typeface="+mn-ea"/>
              </a:rPr>
              <a:t>忙是由于个人执行力的缺失，它是职业人士糟糕的表现</a:t>
            </a: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864225" y="1321435"/>
            <a:ext cx="5096510" cy="42157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欠缺计划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有计划不忙、有原则不乱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欠缺学习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磨刀不误砍柴功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欠缺沟通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良好的沟通事半功倍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欠缺优先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懂得分清轻重缓急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欠缺分工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不是凡事要亲力亲为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欠缺行动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拖延是时间的大敌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欠缺拒绝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不是什么事都需要接受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</a:endParaRPr>
          </a:p>
          <a:p>
            <a:pPr marL="342900" indent="-342900">
              <a:lnSpc>
                <a:spcPct val="150000"/>
              </a:lnSpc>
              <a:spcBef>
                <a:spcPct val="20000"/>
              </a:spcBef>
              <a:buChar char="•"/>
            </a:pP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欠缺条理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-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学会</a:t>
            </a: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5S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+mn-ea"/>
              </a:rPr>
              <a:t>管理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7" name="文本框 16"/>
          <p:cNvSpPr txBox="1"/>
          <p:nvPr>
            <p:custDataLst>
              <p:tags r:id="rId1"/>
            </p:custDataLst>
          </p:nvPr>
        </p:nvSpPr>
        <p:spPr bwMode="auto">
          <a:xfrm>
            <a:off x="0" y="0"/>
            <a:ext cx="2908935" cy="469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效率做事</a:t>
            </a:r>
            <a:endParaRPr lang="en-US" altLang="zh-CN" sz="2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2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20" name="Line 4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1" name="Line 5"/>
            <p:cNvSpPr>
              <a:spLocks noChangeShapeType="1"/>
            </p:cNvSpPr>
            <p:nvPr>
              <p:custDataLst>
                <p:tags r:id="rId4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8062595" y="468630"/>
            <a:ext cx="1465580" cy="1036955"/>
          </a:xfrm>
          <a:prstGeom prst="rect">
            <a:avLst/>
          </a:prstGeom>
        </p:spPr>
        <p:txBody>
          <a:bodyPr vert="horz" wrap="square" lIns="0" tIns="0" rIns="0" bIns="0" rtlCol="0" anchor="ctr" anchorCtr="0"/>
          <a:lstStyle/>
          <a:p>
            <a:pPr lvl="0" algn="dist">
              <a:spcAft>
                <a:spcPts val="0"/>
              </a:spcAft>
              <a:buClrTx/>
              <a:buSzPts val="5400"/>
              <a:buFont typeface="Arial" panose="020B0604020202020204" pitchFamily="34" charset="0"/>
            </a:pPr>
            <a:r>
              <a:rPr lang="zh-CN" altLang="en-US" sz="4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目录</a:t>
            </a:r>
            <a:endParaRPr lang="zh-CN" altLang="en-US" sz="4800" spc="600">
              <a:uFillTx/>
              <a:latin typeface="Arial" panose="020B0604020202020204" pitchFamily="34" charset="0"/>
              <a:ea typeface="汉仪旗黑-85S" panose="00020600040101010101" pitchFamily="18" charset="-122"/>
              <a:cs typeface="+mj-cs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947025" y="1289685"/>
            <a:ext cx="159194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dist"/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6023610" y="1760220"/>
            <a:ext cx="46545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/>
              <a:t>1</a:t>
            </a:r>
            <a:endParaRPr lang="en-US" altLang="zh-CN" sz="4000" b="1"/>
          </a:p>
        </p:txBody>
      </p:sp>
      <p:sp>
        <p:nvSpPr>
          <p:cNvPr id="5" name="文本框 4"/>
          <p:cNvSpPr txBox="1"/>
          <p:nvPr/>
        </p:nvSpPr>
        <p:spPr>
          <a:xfrm>
            <a:off x="6023610" y="2949575"/>
            <a:ext cx="46545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/>
              <a:t>2</a:t>
            </a:r>
            <a:endParaRPr lang="en-US" altLang="zh-CN" sz="4000" b="1"/>
          </a:p>
        </p:txBody>
      </p:sp>
      <p:sp>
        <p:nvSpPr>
          <p:cNvPr id="6" name="文本框 5"/>
          <p:cNvSpPr txBox="1"/>
          <p:nvPr/>
        </p:nvSpPr>
        <p:spPr>
          <a:xfrm>
            <a:off x="6023610" y="4138930"/>
            <a:ext cx="46545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/>
              <a:t>3</a:t>
            </a:r>
            <a:endParaRPr lang="en-US" altLang="zh-CN" sz="4000" b="1"/>
          </a:p>
        </p:txBody>
      </p:sp>
      <p:sp>
        <p:nvSpPr>
          <p:cNvPr id="7" name="文本框 6"/>
          <p:cNvSpPr txBox="1"/>
          <p:nvPr/>
        </p:nvSpPr>
        <p:spPr>
          <a:xfrm>
            <a:off x="6023610" y="5328285"/>
            <a:ext cx="465455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 sz="4000" b="1"/>
              <a:t>4</a:t>
            </a:r>
            <a:endParaRPr lang="en-US" altLang="zh-CN" sz="4000" b="1"/>
          </a:p>
        </p:txBody>
      </p:sp>
      <p:sp>
        <p:nvSpPr>
          <p:cNvPr id="8" name="矩形 7"/>
          <p:cNvSpPr/>
          <p:nvPr/>
        </p:nvSpPr>
        <p:spPr>
          <a:xfrm>
            <a:off x="7007225" y="1974850"/>
            <a:ext cx="2531745" cy="28892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lvl="0" algn="l">
              <a:spcAft>
                <a:spcPts val="0"/>
              </a:spcAft>
              <a:buClrTx/>
              <a:buSzPts val="5400"/>
              <a:buFont typeface="Arial" panose="020B0604020202020204" pitchFamily="34" charset="0"/>
            </a:pP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前言</a:t>
            </a:r>
            <a:endParaRPr lang="zh-CN" altLang="en-US" sz="2800" spc="600">
              <a:uFillTx/>
              <a:latin typeface="Arial" panose="020B0604020202020204" pitchFamily="34" charset="0"/>
              <a:ea typeface="汉仪旗黑-85S" panose="00020600040101010101" pitchFamily="18" charset="-122"/>
              <a:cs typeface="+mj-cs"/>
              <a:sym typeface="+mn-ea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976110" y="3164205"/>
            <a:ext cx="3974465" cy="27686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lvl="0" algn="l">
              <a:spcAft>
                <a:spcPts val="0"/>
              </a:spcAft>
              <a:buClrTx/>
              <a:buSzPts val="5400"/>
              <a:buFont typeface="Arial" panose="020B0604020202020204" pitchFamily="34" charset="0"/>
            </a:pP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铸造执行力</a:t>
            </a: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3</a:t>
            </a: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个要素</a:t>
            </a:r>
            <a:endParaRPr lang="zh-CN" altLang="en-US" sz="2800" spc="600">
              <a:uFillTx/>
              <a:latin typeface="Arial" panose="020B0604020202020204" pitchFamily="34" charset="0"/>
              <a:ea typeface="汉仪旗黑-85S" panose="00020600040101010101" pitchFamily="18" charset="-122"/>
              <a:cs typeface="+mj-cs"/>
              <a:sym typeface="+mn-ea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007225" y="4215765"/>
            <a:ext cx="4131945" cy="553720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lvl="0" algn="l">
              <a:spcAft>
                <a:spcPts val="0"/>
              </a:spcAft>
              <a:buClrTx/>
              <a:buSzPts val="5400"/>
              <a:buFont typeface="Arial" panose="020B0604020202020204" pitchFamily="34" charset="0"/>
            </a:pP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如何提高个人执行力</a:t>
            </a:r>
            <a:endParaRPr lang="zh-CN" altLang="en-US" sz="2800" spc="600">
              <a:uFillTx/>
              <a:latin typeface="Arial" panose="020B0604020202020204" pitchFamily="34" charset="0"/>
              <a:ea typeface="汉仪旗黑-85S" panose="00020600040101010101" pitchFamily="18" charset="-122"/>
              <a:cs typeface="+mj-cs"/>
              <a:sym typeface="+mn-ea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7069455" y="5542915"/>
            <a:ext cx="3471545" cy="327025"/>
          </a:xfrm>
          <a:prstGeom prst="rect">
            <a:avLst/>
          </a:prstGeom>
        </p:spPr>
        <p:txBody>
          <a:bodyPr vert="horz" wrap="square" lIns="0" tIns="0" rIns="0" bIns="0" rtlCol="0" anchor="ctr" anchorCtr="0">
            <a:noAutofit/>
          </a:bodyPr>
          <a:lstStyle/>
          <a:p>
            <a:pPr lvl="0" algn="l">
              <a:spcAft>
                <a:spcPts val="0"/>
              </a:spcAft>
              <a:buClrTx/>
              <a:buSzPts val="5400"/>
              <a:buFont typeface="Arial" panose="020B0604020202020204" pitchFamily="34" charset="0"/>
            </a:pPr>
            <a:r>
              <a:rPr lang="zh-CN" altLang="en-US" sz="2800" spc="600">
                <a:uFillTx/>
                <a:latin typeface="Arial" panose="020B0604020202020204" pitchFamily="34" charset="0"/>
                <a:ea typeface="汉仪旗黑-85S" panose="00020600040101010101" pitchFamily="18" charset="-122"/>
                <a:cs typeface="+mj-cs"/>
                <a:sym typeface="+mn-ea"/>
              </a:rPr>
              <a:t>工作重在到位</a:t>
            </a:r>
            <a:endParaRPr lang="zh-CN" altLang="en-US" sz="2800" spc="600">
              <a:uFillTx/>
              <a:latin typeface="Arial" panose="020B0604020202020204" pitchFamily="34" charset="0"/>
              <a:ea typeface="汉仪旗黑-85S" panose="00020600040101010101" pitchFamily="18" charset="-122"/>
              <a:cs typeface="+mj-cs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" name="图片 1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0" y="1327551"/>
            <a:ext cx="12192000" cy="480873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908050" y="848360"/>
            <a:ext cx="10363200" cy="40259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如何管理时间？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形状 20"/>
          <p:cNvSpPr/>
          <p:nvPr>
            <p:custDataLst>
              <p:tags r:id="rId9"/>
            </p:custDataLst>
          </p:nvPr>
        </p:nvSpPr>
        <p:spPr>
          <a:xfrm rot="16200000">
            <a:off x="9330055" y="1418590"/>
            <a:ext cx="1347470" cy="2534285"/>
          </a:xfrm>
          <a:custGeom>
            <a:avLst/>
            <a:gdLst>
              <a:gd name="connsiteX0" fmla="*/ 2268 w 2268"/>
              <a:gd name="connsiteY0" fmla="*/ 0 h 4265"/>
              <a:gd name="connsiteX1" fmla="*/ 2268 w 2268"/>
              <a:gd name="connsiteY1" fmla="*/ 4265 h 4265"/>
              <a:gd name="connsiteX2" fmla="*/ 1300 w 2268"/>
              <a:gd name="connsiteY2" fmla="*/ 4265 h 4265"/>
              <a:gd name="connsiteX3" fmla="*/ 968 w 2268"/>
              <a:gd name="connsiteY3" fmla="*/ 4265 h 4265"/>
              <a:gd name="connsiteX4" fmla="*/ 0 w 2268"/>
              <a:gd name="connsiteY4" fmla="*/ 4265 h 4265"/>
              <a:gd name="connsiteX5" fmla="*/ 0 w 2268"/>
              <a:gd name="connsiteY5" fmla="*/ 0 h 4265"/>
              <a:gd name="connsiteX6" fmla="*/ 2268 w 2268"/>
              <a:gd name="connsiteY6" fmla="*/ 0 h 42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68" h="4265">
                <a:moveTo>
                  <a:pt x="2268" y="0"/>
                </a:moveTo>
                <a:lnTo>
                  <a:pt x="2268" y="4265"/>
                </a:lnTo>
                <a:lnTo>
                  <a:pt x="1300" y="4265"/>
                </a:lnTo>
                <a:lnTo>
                  <a:pt x="968" y="4265"/>
                </a:lnTo>
                <a:lnTo>
                  <a:pt x="0" y="4265"/>
                </a:lnTo>
                <a:lnTo>
                  <a:pt x="0" y="0"/>
                </a:lnTo>
                <a:lnTo>
                  <a:pt x="2268" y="0"/>
                </a:lnTo>
                <a:close/>
              </a:path>
            </a:pathLst>
          </a:custGeom>
          <a:solidFill>
            <a:srgbClr val="4C5089"/>
          </a:solidFill>
          <a:ln>
            <a:solidFill>
              <a:schemeClr val="l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 defTabSz="457200"/>
            <a:endParaRPr lang="zh-CN" altLang="en-US" sz="36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8" name="文本框 37"/>
          <p:cNvSpPr txBox="1"/>
          <p:nvPr>
            <p:custDataLst>
              <p:tags r:id="rId10"/>
            </p:custDataLst>
          </p:nvPr>
        </p:nvSpPr>
        <p:spPr>
          <a:xfrm>
            <a:off x="8943340" y="2710815"/>
            <a:ext cx="2171065" cy="431800"/>
          </a:xfrm>
          <a:prstGeom prst="rect">
            <a:avLst/>
          </a:prstGeom>
          <a:noFill/>
        </p:spPr>
        <p:txBody>
          <a:bodyPr wrap="square" bIns="0" rtlCol="0" anchor="ctr">
            <a:normAutofit/>
          </a:bodyPr>
          <a:p>
            <a:pPr marL="0" algn="ctr" defTabSz="457200">
              <a:buNone/>
            </a:pP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统一安排时间</a:t>
            </a:r>
            <a:endParaRPr lang="zh-CN" altLang="en-US" sz="19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9" name="文本框 38"/>
          <p:cNvSpPr txBox="1"/>
          <p:nvPr>
            <p:custDataLst>
              <p:tags r:id="rId11"/>
            </p:custDataLst>
          </p:nvPr>
        </p:nvSpPr>
        <p:spPr>
          <a:xfrm>
            <a:off x="8943340" y="2272665"/>
            <a:ext cx="2171065" cy="43180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 defTabSz="457200"/>
            <a:r>
              <a:rPr kumimoji="1"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04</a:t>
            </a:r>
            <a:endParaRPr kumimoji="1" lang="en-US" altLang="zh-CN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文本框 46"/>
          <p:cNvSpPr txBox="1"/>
          <p:nvPr>
            <p:custDataLst>
              <p:tags r:id="rId12"/>
            </p:custDataLst>
          </p:nvPr>
        </p:nvSpPr>
        <p:spPr>
          <a:xfrm>
            <a:off x="8730615" y="3551555"/>
            <a:ext cx="2546985" cy="190119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marL="0" lvl="0" indent="0" algn="ctr" defTabSz="45720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13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统一安排可以自由支配的时间， 将自行支配的零碎时间集中使用</a:t>
            </a:r>
            <a:endParaRPr lang="zh-CN" altLang="en-US" sz="13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0" name="任意形状 19"/>
          <p:cNvSpPr/>
          <p:nvPr>
            <p:custDataLst>
              <p:tags r:id="rId13"/>
            </p:custDataLst>
          </p:nvPr>
        </p:nvSpPr>
        <p:spPr>
          <a:xfrm rot="16200000">
            <a:off x="6827520" y="1315085"/>
            <a:ext cx="1347470" cy="2740660"/>
          </a:xfrm>
          <a:custGeom>
            <a:avLst/>
            <a:gdLst>
              <a:gd name="connsiteX0" fmla="*/ 1440001 w 1440001"/>
              <a:gd name="connsiteY0" fmla="*/ 0 h 2239362"/>
              <a:gd name="connsiteX1" fmla="*/ 1440001 w 1440001"/>
              <a:gd name="connsiteY1" fmla="*/ 2070844 h 2239362"/>
              <a:gd name="connsiteX2" fmla="*/ 825324 w 1440001"/>
              <a:gd name="connsiteY2" fmla="*/ 2070844 h 2239362"/>
              <a:gd name="connsiteX3" fmla="*/ 720000 w 1440001"/>
              <a:gd name="connsiteY3" fmla="*/ 2239362 h 2239362"/>
              <a:gd name="connsiteX4" fmla="*/ 614677 w 1440001"/>
              <a:gd name="connsiteY4" fmla="*/ 2070844 h 2239362"/>
              <a:gd name="connsiteX5" fmla="*/ 0 w 1440001"/>
              <a:gd name="connsiteY5" fmla="*/ 2070844 h 2239362"/>
              <a:gd name="connsiteX6" fmla="*/ 0 w 1440001"/>
              <a:gd name="connsiteY6" fmla="*/ 0 h 2239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2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2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l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 defTabSz="457200"/>
            <a:endParaRPr lang="zh-CN" altLang="en-US" sz="3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4" name="文本框 33"/>
          <p:cNvSpPr txBox="1"/>
          <p:nvPr>
            <p:custDataLst>
              <p:tags r:id="rId14"/>
            </p:custDataLst>
          </p:nvPr>
        </p:nvSpPr>
        <p:spPr>
          <a:xfrm>
            <a:off x="6292215" y="2707005"/>
            <a:ext cx="2218055" cy="431800"/>
          </a:xfrm>
          <a:prstGeom prst="rect">
            <a:avLst/>
          </a:prstGeom>
          <a:noFill/>
        </p:spPr>
        <p:txBody>
          <a:bodyPr wrap="square" bIns="0" rtlCol="0" anchor="ctr">
            <a:normAutofit/>
          </a:bodyPr>
          <a:p>
            <a:pPr marL="0" algn="ctr" defTabSz="457200">
              <a:buNone/>
            </a:pP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消除费时的活动</a:t>
            </a:r>
            <a:endParaRPr lang="zh-CN" altLang="en-US" sz="19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" name="文本框 34"/>
          <p:cNvSpPr txBox="1"/>
          <p:nvPr>
            <p:custDataLst>
              <p:tags r:id="rId15"/>
            </p:custDataLst>
          </p:nvPr>
        </p:nvSpPr>
        <p:spPr>
          <a:xfrm>
            <a:off x="6292215" y="2272665"/>
            <a:ext cx="2215515" cy="43180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 defTabSz="457200"/>
            <a:r>
              <a:rPr kumimoji="1"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03</a:t>
            </a:r>
            <a:endParaRPr kumimoji="1" lang="en-US" altLang="zh-CN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文本框 45"/>
          <p:cNvSpPr txBox="1"/>
          <p:nvPr>
            <p:custDataLst>
              <p:tags r:id="rId16"/>
            </p:custDataLst>
          </p:nvPr>
        </p:nvSpPr>
        <p:spPr>
          <a:xfrm>
            <a:off x="6124575" y="3551555"/>
            <a:ext cx="2546985" cy="190119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marL="285750" lvl="0" indent="-285750" algn="l" defTabSz="457200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3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找出缺乏制度或远见而产生时间浪费的因素，如一而再，再而三出现同样的“危机”人员过多，组织不健全，表现在会议过多信息功能不</a:t>
            </a:r>
            <a:endParaRPr lang="zh-CN" altLang="en-US" sz="13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9" name="任意形状 18"/>
          <p:cNvSpPr/>
          <p:nvPr>
            <p:custDataLst>
              <p:tags r:id="rId17"/>
            </p:custDataLst>
          </p:nvPr>
        </p:nvSpPr>
        <p:spPr>
          <a:xfrm rot="16200000">
            <a:off x="4222115" y="1315085"/>
            <a:ext cx="1347470" cy="2740660"/>
          </a:xfrm>
          <a:custGeom>
            <a:avLst/>
            <a:gdLst>
              <a:gd name="connsiteX0" fmla="*/ 1440001 w 1440001"/>
              <a:gd name="connsiteY0" fmla="*/ 0 h 2239361"/>
              <a:gd name="connsiteX1" fmla="*/ 1440001 w 1440001"/>
              <a:gd name="connsiteY1" fmla="*/ 2070844 h 2239361"/>
              <a:gd name="connsiteX2" fmla="*/ 825324 w 1440001"/>
              <a:gd name="connsiteY2" fmla="*/ 2070844 h 2239361"/>
              <a:gd name="connsiteX3" fmla="*/ 720000 w 1440001"/>
              <a:gd name="connsiteY3" fmla="*/ 2239361 h 2239361"/>
              <a:gd name="connsiteX4" fmla="*/ 614677 w 1440001"/>
              <a:gd name="connsiteY4" fmla="*/ 2070844 h 2239361"/>
              <a:gd name="connsiteX5" fmla="*/ 0 w 1440001"/>
              <a:gd name="connsiteY5" fmla="*/ 2070844 h 2239361"/>
              <a:gd name="connsiteX6" fmla="*/ 0 w 1440001"/>
              <a:gd name="connsiteY6" fmla="*/ 0 h 2239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1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1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rgbClr val="4C5089"/>
          </a:solidFill>
          <a:ln>
            <a:solidFill>
              <a:schemeClr val="l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 defTabSz="457200"/>
            <a:endParaRPr lang="zh-CN" altLang="en-US" sz="3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8" name="文本框 27"/>
          <p:cNvSpPr txBox="1"/>
          <p:nvPr>
            <p:custDataLst>
              <p:tags r:id="rId18"/>
            </p:custDataLst>
          </p:nvPr>
        </p:nvSpPr>
        <p:spPr>
          <a:xfrm>
            <a:off x="3688715" y="2707005"/>
            <a:ext cx="2218055" cy="431800"/>
          </a:xfrm>
          <a:prstGeom prst="rect">
            <a:avLst/>
          </a:prstGeom>
          <a:noFill/>
        </p:spPr>
        <p:txBody>
          <a:bodyPr wrap="square" bIns="0" rtlCol="0" anchor="ctr">
            <a:normAutofit/>
          </a:bodyPr>
          <a:p>
            <a:pPr marL="0" algn="ctr" defTabSz="457200">
              <a:buNone/>
            </a:pP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找出费时活动</a:t>
            </a:r>
            <a:endParaRPr lang="zh-CN" altLang="en-US" sz="19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1" name="文本框 30"/>
          <p:cNvSpPr txBox="1"/>
          <p:nvPr>
            <p:custDataLst>
              <p:tags r:id="rId19"/>
            </p:custDataLst>
          </p:nvPr>
        </p:nvSpPr>
        <p:spPr>
          <a:xfrm>
            <a:off x="3692525" y="2272665"/>
            <a:ext cx="2210435" cy="43180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 defTabSz="457200"/>
            <a:r>
              <a:rPr kumimoji="1"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02</a:t>
            </a:r>
            <a:endParaRPr kumimoji="1" lang="en-US" altLang="zh-CN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文本框 44"/>
          <p:cNvSpPr txBox="1"/>
          <p:nvPr>
            <p:custDataLst>
              <p:tags r:id="rId20"/>
            </p:custDataLst>
          </p:nvPr>
        </p:nvSpPr>
        <p:spPr>
          <a:xfrm>
            <a:off x="3519170" y="3551555"/>
            <a:ext cx="2546985" cy="190119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marL="285750" lvl="0" indent="-285750" algn="l" defTabSz="457200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3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首先找出什么事情根本不必做其次哪些事情可以由别人代为处理自己是不是在浪费别人的时</a:t>
            </a:r>
            <a:endParaRPr lang="zh-CN" altLang="en-US" sz="13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8" name="任意形状 17"/>
          <p:cNvSpPr/>
          <p:nvPr>
            <p:custDataLst>
              <p:tags r:id="rId21"/>
            </p:custDataLst>
          </p:nvPr>
        </p:nvSpPr>
        <p:spPr>
          <a:xfrm rot="16200000">
            <a:off x="1616075" y="1319530"/>
            <a:ext cx="1347470" cy="2740660"/>
          </a:xfrm>
          <a:custGeom>
            <a:avLst/>
            <a:gdLst>
              <a:gd name="connsiteX0" fmla="*/ 1440001 w 1440001"/>
              <a:gd name="connsiteY0" fmla="*/ 0 h 2239362"/>
              <a:gd name="connsiteX1" fmla="*/ 1440001 w 1440001"/>
              <a:gd name="connsiteY1" fmla="*/ 2070844 h 2239362"/>
              <a:gd name="connsiteX2" fmla="*/ 825324 w 1440001"/>
              <a:gd name="connsiteY2" fmla="*/ 2070844 h 2239362"/>
              <a:gd name="connsiteX3" fmla="*/ 720000 w 1440001"/>
              <a:gd name="connsiteY3" fmla="*/ 2239362 h 2239362"/>
              <a:gd name="connsiteX4" fmla="*/ 614677 w 1440001"/>
              <a:gd name="connsiteY4" fmla="*/ 2070844 h 2239362"/>
              <a:gd name="connsiteX5" fmla="*/ 0 w 1440001"/>
              <a:gd name="connsiteY5" fmla="*/ 2070844 h 2239362"/>
              <a:gd name="connsiteX6" fmla="*/ 0 w 1440001"/>
              <a:gd name="connsiteY6" fmla="*/ 0 h 22393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40001" h="2239362">
                <a:moveTo>
                  <a:pt x="1440001" y="0"/>
                </a:moveTo>
                <a:lnTo>
                  <a:pt x="1440001" y="2070844"/>
                </a:lnTo>
                <a:lnTo>
                  <a:pt x="825324" y="2070844"/>
                </a:lnTo>
                <a:lnTo>
                  <a:pt x="720000" y="2239362"/>
                </a:lnTo>
                <a:lnTo>
                  <a:pt x="614677" y="2070844"/>
                </a:lnTo>
                <a:lnTo>
                  <a:pt x="0" y="2070844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schemeClr val="l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 defTabSz="457200"/>
            <a:endParaRPr lang="zh-CN" altLang="en-US" sz="3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文本框 23"/>
          <p:cNvSpPr txBox="1"/>
          <p:nvPr>
            <p:custDataLst>
              <p:tags r:id="rId22"/>
            </p:custDataLst>
          </p:nvPr>
        </p:nvSpPr>
        <p:spPr>
          <a:xfrm>
            <a:off x="1125855" y="2711450"/>
            <a:ext cx="2178050" cy="431800"/>
          </a:xfrm>
          <a:prstGeom prst="rect">
            <a:avLst/>
          </a:prstGeom>
          <a:noFill/>
        </p:spPr>
        <p:txBody>
          <a:bodyPr wrap="square" bIns="0" rtlCol="0" anchor="ctr">
            <a:normAutofit/>
          </a:bodyPr>
          <a:p>
            <a:pPr marL="0" algn="ctr" defTabSz="457200">
              <a:buNone/>
            </a:pPr>
            <a:r>
              <a:rPr lang="zh-CN" altLang="en-US" sz="1900" b="1" spc="3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记录时间</a:t>
            </a:r>
            <a:endParaRPr lang="zh-CN" altLang="en-US" sz="1900" b="1" spc="3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文本框 24"/>
          <p:cNvSpPr txBox="1"/>
          <p:nvPr>
            <p:custDataLst>
              <p:tags r:id="rId23"/>
            </p:custDataLst>
          </p:nvPr>
        </p:nvSpPr>
        <p:spPr>
          <a:xfrm>
            <a:off x="1125855" y="2277110"/>
            <a:ext cx="2171700" cy="431800"/>
          </a:xfrm>
          <a:prstGeom prst="rect">
            <a:avLst/>
          </a:prstGeom>
          <a:noFill/>
        </p:spPr>
        <p:txBody>
          <a:bodyPr wrap="square" rtlCol="0">
            <a:normAutofit fontScale="80000"/>
          </a:bodyPr>
          <a:p>
            <a:pPr algn="ctr" defTabSz="457200"/>
            <a:r>
              <a:rPr kumimoji="1" lang="en-US" altLang="zh-CN" sz="2400" dirty="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</a:rPr>
              <a:t>01</a:t>
            </a:r>
            <a:endParaRPr kumimoji="1" lang="en-US" altLang="zh-CN" sz="24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文本框 43"/>
          <p:cNvSpPr txBox="1"/>
          <p:nvPr>
            <p:custDataLst>
              <p:tags r:id="rId24"/>
            </p:custDataLst>
          </p:nvPr>
        </p:nvSpPr>
        <p:spPr>
          <a:xfrm>
            <a:off x="914400" y="3547110"/>
            <a:ext cx="2547620" cy="1901190"/>
          </a:xfrm>
          <a:prstGeom prst="rect">
            <a:avLst/>
          </a:prstGeom>
          <a:noFill/>
        </p:spPr>
        <p:txBody>
          <a:bodyPr wrap="square" tIns="0" rtlCol="0">
            <a:normAutofit/>
          </a:bodyPr>
          <a:p>
            <a:pPr marL="285750" lvl="0" indent="-285750" algn="l" defTabSz="457200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300" spc="150" dirty="0">
                <a:solidFill>
                  <a:srgbClr val="222222">
                    <a:lumMod val="75000"/>
                    <a:lumOff val="25000"/>
                  </a:srgb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记录时间耗用的实际情况 每月定期分析和检讨必须</a:t>
            </a:r>
            <a:endParaRPr lang="zh-CN" altLang="en-US" sz="1300" spc="150" dirty="0">
              <a:solidFill>
                <a:srgbClr val="222222">
                  <a:lumMod val="75000"/>
                  <a:lumOff val="25000"/>
                </a:srgb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25"/>
            </p:custDataLst>
          </p:nvPr>
        </p:nvSpPr>
        <p:spPr bwMode="auto">
          <a:xfrm>
            <a:off x="0" y="0"/>
            <a:ext cx="2908935" cy="469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效率做事</a:t>
            </a:r>
            <a:endParaRPr lang="en-US" altLang="zh-CN" sz="2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16" name="组合 15"/>
          <p:cNvGrpSpPr/>
          <p:nvPr>
            <p:custDataLst>
              <p:tags r:id="rId26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4" name="Line 4"/>
            <p:cNvSpPr>
              <a:spLocks noChangeShapeType="1"/>
            </p:cNvSpPr>
            <p:nvPr>
              <p:custDataLst>
                <p:tags r:id="rId27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5" name="Line 5"/>
            <p:cNvSpPr>
              <a:spLocks noChangeShapeType="1"/>
            </p:cNvSpPr>
            <p:nvPr>
              <p:custDataLst>
                <p:tags r:id="rId28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</p:spTree>
    <p:custDataLst>
      <p:tags r:id="rId2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6" name="组合 15"/>
          <p:cNvGrpSpPr/>
          <p:nvPr>
            <p:custDataLst>
              <p:tags r:id="rId1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20" name="Line 4"/>
            <p:cNvSpPr>
              <a:spLocks noChangeShapeType="1"/>
            </p:cNvSpPr>
            <p:nvPr>
              <p:custDataLst>
                <p:tags r:id="rId2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1" name="Line 5"/>
            <p:cNvSpPr>
              <a:spLocks noChangeShapeType="1"/>
            </p:cNvSpPr>
            <p:nvPr>
              <p:custDataLst>
                <p:tags r:id="rId3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8983579" y="0"/>
            <a:ext cx="320842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39" name="矩形 38"/>
          <p:cNvSpPr/>
          <p:nvPr>
            <p:custDataLst>
              <p:tags r:id="rId5"/>
            </p:custDataLst>
          </p:nvPr>
        </p:nvSpPr>
        <p:spPr>
          <a:xfrm>
            <a:off x="8531347" y="751078"/>
            <a:ext cx="3145970" cy="2448988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rgbClr val="FFFFFF"/>
              </a:solidFill>
              <a:latin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>
            <p:custDataLst>
              <p:tags r:id="rId6"/>
            </p:custDataLst>
          </p:nvPr>
        </p:nvPicPr>
        <p:blipFill rotWithShape="1">
          <a:blip r:embed="rId7" cstate="email"/>
          <a:srcRect/>
          <a:stretch>
            <a:fillRect/>
          </a:stretch>
        </p:blipFill>
        <p:spPr>
          <a:xfrm>
            <a:off x="6299584" y="433767"/>
            <a:ext cx="5219316" cy="2609658"/>
          </a:xfrm>
          <a:prstGeom prst="rect">
            <a:avLst/>
          </a:prstGeom>
        </p:spPr>
      </p:pic>
      <p:sp>
        <p:nvSpPr>
          <p:cNvPr id="19" name="矩形 18"/>
          <p:cNvSpPr/>
          <p:nvPr>
            <p:custDataLst>
              <p:tags r:id="rId8"/>
            </p:custDataLst>
          </p:nvPr>
        </p:nvSpPr>
        <p:spPr>
          <a:xfrm>
            <a:off x="6036573" y="433767"/>
            <a:ext cx="203583" cy="2609658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rgbClr val="1E6BC5">
              <a:shade val="50000"/>
            </a:srgbClr>
          </a:lnRef>
          <a:fillRef idx="1">
            <a:srgbClr val="1E6BC5"/>
          </a:fillRef>
          <a:effectRef idx="0">
            <a:srgbClr val="1E6BC5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rgbClr val="FFFFFF"/>
              </a:solidFill>
              <a:latin typeface="+mn-ea"/>
            </a:endParaRPr>
          </a:p>
        </p:txBody>
      </p:sp>
      <p:grpSp>
        <p:nvGrpSpPr>
          <p:cNvPr id="35" name="组合 34"/>
          <p:cNvGrpSpPr/>
          <p:nvPr>
            <p:custDataLst>
              <p:tags r:id="rId9"/>
            </p:custDataLst>
          </p:nvPr>
        </p:nvGrpSpPr>
        <p:grpSpPr>
          <a:xfrm rot="10800000">
            <a:off x="10798900" y="4472687"/>
            <a:ext cx="720000" cy="415819"/>
            <a:chOff x="1160829" y="2656459"/>
            <a:chExt cx="720000" cy="415819"/>
          </a:xfrm>
          <a:solidFill>
            <a:srgbClr val="FFFFFF">
              <a:lumMod val="95000"/>
            </a:srgbClr>
          </a:solidFill>
        </p:grpSpPr>
        <p:sp>
          <p:nvSpPr>
            <p:cNvPr id="37" name="任意多边形: 形状 36"/>
            <p:cNvSpPr/>
            <p:nvPr>
              <p:custDataLst>
                <p:tags r:id="rId10"/>
              </p:custDataLst>
            </p:nvPr>
          </p:nvSpPr>
          <p:spPr>
            <a:xfrm>
              <a:off x="1160829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  <a:alpha val="20000"/>
              </a:srgb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/>
            <p:cNvSpPr/>
            <p:nvPr>
              <p:custDataLst>
                <p:tags r:id="rId11"/>
              </p:custDataLst>
            </p:nvPr>
          </p:nvSpPr>
          <p:spPr>
            <a:xfrm>
              <a:off x="1540592" y="2656459"/>
              <a:ext cx="340237" cy="415819"/>
            </a:xfrm>
            <a:custGeom>
              <a:avLst/>
              <a:gdLst>
                <a:gd name="connsiteX0" fmla="*/ 174788 w 340237"/>
                <a:gd name="connsiteY0" fmla="*/ 0 h 415819"/>
                <a:gd name="connsiteX1" fmla="*/ 340237 w 340237"/>
                <a:gd name="connsiteY1" fmla="*/ 0 h 415819"/>
                <a:gd name="connsiteX2" fmla="*/ 241322 w 340237"/>
                <a:gd name="connsiteY2" fmla="*/ 415819 h 415819"/>
                <a:gd name="connsiteX3" fmla="*/ 0 w 340237"/>
                <a:gd name="connsiteY3" fmla="*/ 415819 h 4158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40237" h="415819">
                  <a:moveTo>
                    <a:pt x="174788" y="0"/>
                  </a:moveTo>
                  <a:lnTo>
                    <a:pt x="340237" y="0"/>
                  </a:lnTo>
                  <a:lnTo>
                    <a:pt x="241322" y="415819"/>
                  </a:lnTo>
                  <a:lnTo>
                    <a:pt x="0" y="415819"/>
                  </a:lnTo>
                  <a:close/>
                </a:path>
              </a:pathLst>
            </a:custGeom>
            <a:solidFill>
              <a:srgbClr val="44546A">
                <a:lumMod val="60000"/>
                <a:lumOff val="40000"/>
                <a:alpha val="20000"/>
              </a:srgbClr>
            </a:solidFill>
            <a:ln>
              <a:noFill/>
            </a:ln>
          </p:spPr>
          <p:style>
            <a:lnRef idx="2">
              <a:srgbClr val="1E6BC5">
                <a:shade val="50000"/>
              </a:srgbClr>
            </a:lnRef>
            <a:fillRef idx="1">
              <a:srgbClr val="1E6BC5"/>
            </a:fillRef>
            <a:effectRef idx="0">
              <a:srgbClr val="1E6BC5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45" name="文本框 44"/>
          <p:cNvSpPr txBox="1"/>
          <p:nvPr>
            <p:custDataLst>
              <p:tags r:id="rId12"/>
            </p:custDataLst>
          </p:nvPr>
        </p:nvSpPr>
        <p:spPr>
          <a:xfrm>
            <a:off x="9260840" y="3397885"/>
            <a:ext cx="2851150" cy="2983865"/>
          </a:xfrm>
          <a:prstGeom prst="rect">
            <a:avLst/>
          </a:prstGeom>
          <a:noFill/>
        </p:spPr>
        <p:txBody>
          <a:bodyPr wrap="square" lIns="101600" tIns="38100" rIns="76200" bIns="3810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  <a:cs typeface="+mj-cs"/>
                <a:sym typeface="+mn-ea"/>
              </a:rPr>
              <a:t>有的人忙的焦头烂额，工作却很糟糕；有的人看起来很清闲却十分的高效，你属于哪类人呢？管理好自己的时间就能提升自己的执行力。</a:t>
            </a:r>
            <a:endParaRPr lang="zh-CN" altLang="en-US" sz="2000" b="1" dirty="0">
              <a:solidFill>
                <a:schemeClr val="bg1"/>
              </a:solidFill>
              <a:latin typeface="Arial" panose="020B0604020202020204" pitchFamily="34" charset="0"/>
              <a:cs typeface="+mj-cs"/>
              <a:sym typeface="+mn-ea"/>
            </a:endParaRPr>
          </a:p>
        </p:txBody>
      </p:sp>
      <p:sp>
        <p:nvSpPr>
          <p:cNvPr id="57" name="文本框 56"/>
          <p:cNvSpPr txBox="1"/>
          <p:nvPr>
            <p:custDataLst>
              <p:tags r:id="rId13"/>
            </p:custDataLst>
          </p:nvPr>
        </p:nvSpPr>
        <p:spPr>
          <a:xfrm>
            <a:off x="1174115" y="886460"/>
            <a:ext cx="3860800" cy="145034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Autofit/>
          </a:bodyPr>
          <a:lstStyle/>
          <a:p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时间守恒：时间在哪，执行力就体现在哪</a:t>
            </a:r>
            <a:endParaRPr lang="zh-CN" altLang="en-US" sz="2800" kern="1200" dirty="0"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  <a:p>
            <a:endParaRPr lang="zh-CN" altLang="en-US" sz="2800" b="1" kern="1200" spc="300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grpSp>
        <p:nvGrpSpPr>
          <p:cNvPr id="35842" name="Group 2"/>
          <p:cNvGrpSpPr/>
          <p:nvPr/>
        </p:nvGrpSpPr>
        <p:grpSpPr>
          <a:xfrm>
            <a:off x="1614488" y="2933700"/>
            <a:ext cx="4033837" cy="3384550"/>
            <a:chOff x="1296" y="1152"/>
            <a:chExt cx="2736" cy="2400"/>
          </a:xfrm>
        </p:grpSpPr>
        <p:sp>
          <p:nvSpPr>
            <p:cNvPr id="35850" name="Text Box 3"/>
            <p:cNvSpPr txBox="1"/>
            <p:nvPr/>
          </p:nvSpPr>
          <p:spPr>
            <a:xfrm>
              <a:off x="1296" y="1152"/>
              <a:ext cx="1440" cy="124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危机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紧急的问题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有期限的任务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准备事项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851" name="Text Box 4"/>
            <p:cNvSpPr txBox="1"/>
            <p:nvPr/>
          </p:nvSpPr>
          <p:spPr>
            <a:xfrm>
              <a:off x="2736" y="1152"/>
              <a:ext cx="1296" cy="1248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准备事项、计划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预防工作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价值观的澄清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关系的建立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充电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授能自主管理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852" name="Text Box 5"/>
            <p:cNvSpPr txBox="1"/>
            <p:nvPr/>
          </p:nvSpPr>
          <p:spPr>
            <a:xfrm>
              <a:off x="1296" y="2400"/>
              <a:ext cx="1456" cy="115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干扰，一些电话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一些信件、报告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许多紧急事件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ctr" eaLnBrk="0" fontAlgn="auto" hangingPunct="0">
                <a:lnSpc>
                  <a:spcPct val="120000"/>
                </a:lnSpc>
                <a:buFont typeface="Wingdings" panose="05000000000000000000" pitchFamily="2" charset="2"/>
              </a:pPr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许多凑热闹的活动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5853" name="Text Box 6"/>
            <p:cNvSpPr txBox="1"/>
            <p:nvPr/>
          </p:nvSpPr>
          <p:spPr>
            <a:xfrm>
              <a:off x="2736" y="2400"/>
              <a:ext cx="1296" cy="1152"/>
            </a:xfrm>
            <a:prstGeom prst="rect">
              <a:avLst/>
            </a:prstGeom>
            <a:solidFill>
              <a:srgbClr val="FFFFFF"/>
            </a:solidFill>
            <a:ln w="952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细琐忙碌的工作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一些电话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“逃避性”活动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无关紧要的信件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  <a:p>
              <a:pPr algn="just" eaLnBrk="0" hangingPunct="0"/>
              <a:r>
                <a:rPr lang="zh-CN" altLang="en-US" sz="1800" dirty="0">
                  <a:latin typeface="微软雅黑" panose="020B0503020204020204" charset="-122"/>
                  <a:ea typeface="微软雅黑" panose="020B0503020204020204" charset="-122"/>
                </a:rPr>
                <a:t>看太多的电视</a:t>
              </a:r>
              <a:endParaRPr lang="zh-CN" altLang="en-US" sz="1800" dirty="0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35843" name="Text Box 7"/>
          <p:cNvSpPr txBox="1"/>
          <p:nvPr/>
        </p:nvSpPr>
        <p:spPr>
          <a:xfrm>
            <a:off x="2143125" y="2463800"/>
            <a:ext cx="9906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紧急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4" name="Text Box 8"/>
          <p:cNvSpPr txBox="1"/>
          <p:nvPr/>
        </p:nvSpPr>
        <p:spPr>
          <a:xfrm>
            <a:off x="3992563" y="2463800"/>
            <a:ext cx="1295400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不紧急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5" name="Text Box 9"/>
          <p:cNvSpPr txBox="1"/>
          <p:nvPr/>
        </p:nvSpPr>
        <p:spPr>
          <a:xfrm>
            <a:off x="965200" y="3303588"/>
            <a:ext cx="433388" cy="8604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重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要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5846" name="Text Box 10"/>
          <p:cNvSpPr txBox="1"/>
          <p:nvPr/>
        </p:nvSpPr>
        <p:spPr>
          <a:xfrm>
            <a:off x="960438" y="5022850"/>
            <a:ext cx="438150" cy="10147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algn="ctr">
              <a:spcBef>
                <a:spcPct val="50000"/>
              </a:spcBef>
            </a:pP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</a:rPr>
              <a:t>不重要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文本框 16"/>
          <p:cNvSpPr txBox="1"/>
          <p:nvPr>
            <p:custDataLst>
              <p:tags r:id="rId14"/>
            </p:custDataLst>
          </p:nvPr>
        </p:nvSpPr>
        <p:spPr bwMode="auto">
          <a:xfrm>
            <a:off x="0" y="0"/>
            <a:ext cx="2908935" cy="4692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 eaLnBrk="1" hangingPunct="1">
              <a:lnSpc>
                <a:spcPct val="120000"/>
              </a:lnSpc>
              <a:spcBef>
                <a:spcPct val="0"/>
              </a:spcBef>
            </a:pPr>
            <a:r>
              <a:rPr lang="en-US" altLang="zh-CN" sz="2000" b="1" spc="3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效率做事</a:t>
            </a:r>
            <a:endParaRPr lang="en-US" altLang="zh-CN" sz="2000" b="1" spc="3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09555" y="609605"/>
            <a:ext cx="10972889" cy="6096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分清轻重缓急：6点工作制</a:t>
            </a:r>
            <a:endParaRPr lang="zh-CN" altLang="en-US" sz="28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9"/>
            </p:custDataLst>
          </p:nvPr>
        </p:nvGraphicFramePr>
        <p:xfrm>
          <a:off x="609556" y="1524012"/>
          <a:ext cx="10972888" cy="4724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255342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7" name="图片 6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1" name="Title 6"/>
          <p:cNvSpPr txBox="1"/>
          <p:nvPr>
            <p:custDataLst>
              <p:tags r:id="rId5"/>
            </p:custDataLst>
          </p:nvPr>
        </p:nvSpPr>
        <p:spPr>
          <a:xfrm>
            <a:off x="457204" y="1219188"/>
            <a:ext cx="3352825" cy="365770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ctr" anchorCtr="0">
            <a:norm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美国著名学府普林斯顿大学对一万份人事档案进行分析，结果发现：“智慧”、“专业技术”和“经验”只占成功因素的25％ ，其余75％决定于良好的人际沟通；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哈佛大学就业指导小组1995年调查结果显示，在500名被解职的男女中，因人际沟通不良而导致工作不称职者占82％。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graphicFrame>
        <p:nvGraphicFramePr>
          <p:cNvPr id="6" name="图示 5"/>
          <p:cNvGraphicFramePr/>
          <p:nvPr>
            <p:custDataLst>
              <p:tags r:id="rId6"/>
            </p:custDataLst>
          </p:nvPr>
        </p:nvGraphicFramePr>
        <p:xfrm>
          <a:off x="4876839" y="1219188"/>
          <a:ext cx="6553251" cy="44196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cxnSp>
        <p:nvCxnSpPr>
          <p:cNvPr id="3" name="直接连接符 2"/>
          <p:cNvCxnSpPr/>
          <p:nvPr>
            <p:custDataLst>
              <p:tags r:id="rId12"/>
            </p:custDataLst>
          </p:nvPr>
        </p:nvCxnSpPr>
        <p:spPr>
          <a:xfrm>
            <a:off x="448310" y="1019175"/>
            <a:ext cx="90868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>
            <p:custDataLst>
              <p:tags r:id="rId13"/>
            </p:custDataLst>
          </p:nvPr>
        </p:nvCxnSpPr>
        <p:spPr>
          <a:xfrm>
            <a:off x="457200" y="6096049"/>
            <a:ext cx="29146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4"/>
            </p:custDataLst>
          </p:nvPr>
        </p:nvCxnSpPr>
        <p:spPr>
          <a:xfrm>
            <a:off x="11278235" y="609600"/>
            <a:ext cx="2305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5"/>
            </p:custDataLst>
          </p:nvPr>
        </p:nvCxnSpPr>
        <p:spPr>
          <a:xfrm>
            <a:off x="11278235" y="670560"/>
            <a:ext cx="1416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/>
          <p:cNvPicPr/>
          <p:nvPr userDrawn="1">
            <p:custDataLst>
              <p:tags r:id="rId16"/>
            </p:custDataLst>
          </p:nvPr>
        </p:nvPicPr>
        <p:blipFill>
          <a:blip r:embed="rId17" r:link="rId18" cstate="email"/>
          <a:stretch>
            <a:fillRect/>
          </a:stretch>
        </p:blipFill>
        <p:spPr>
          <a:xfrm>
            <a:off x="11598910" y="127000"/>
            <a:ext cx="720090" cy="720090"/>
          </a:xfrm>
          <a:prstGeom prst="rect">
            <a:avLst/>
          </a:prstGeom>
        </p:spPr>
      </p:pic>
      <p:grpSp>
        <p:nvGrpSpPr>
          <p:cNvPr id="16" name="组合 15"/>
          <p:cNvGrpSpPr/>
          <p:nvPr>
            <p:custDataLst>
              <p:tags r:id="rId19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13" name="Line 4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14" name="Line 5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33755" y="17589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说对话办对事</a:t>
            </a:r>
            <a:endParaRPr lang="zh-CN" altLang="en-US" sz="2000" b="1"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7"/>
            </p:custDataLst>
          </p:nvPr>
        </p:nvSpPr>
        <p:spPr>
          <a:xfrm>
            <a:off x="8887279" y="0"/>
            <a:ext cx="2707821" cy="6858000"/>
          </a:xfrm>
          <a:prstGeom prst="rect">
            <a:avLst/>
          </a:prstGeom>
          <a:solidFill>
            <a:srgbClr val="4C5089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8"/>
            </p:custDataLst>
          </p:nvPr>
        </p:nvSpPr>
        <p:spPr>
          <a:xfrm>
            <a:off x="11595100" y="0"/>
            <a:ext cx="596900" cy="6858000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矩形 17"/>
          <p:cNvSpPr/>
          <p:nvPr>
            <p:custDataLst>
              <p:tags r:id="rId9"/>
            </p:custDataLst>
          </p:nvPr>
        </p:nvSpPr>
        <p:spPr>
          <a:xfrm>
            <a:off x="1140269" y="2271911"/>
            <a:ext cx="5245100" cy="45719"/>
          </a:xfrm>
          <a:prstGeom prst="rect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直角三角形 21"/>
          <p:cNvSpPr/>
          <p:nvPr>
            <p:custDataLst>
              <p:tags r:id="rId10"/>
            </p:custDataLst>
          </p:nvPr>
        </p:nvSpPr>
        <p:spPr>
          <a:xfrm>
            <a:off x="0" y="5274310"/>
            <a:ext cx="1584325" cy="1584325"/>
          </a:xfrm>
          <a:prstGeom prst="rtTriangle">
            <a:avLst/>
          </a:prstGeom>
          <a:solidFill>
            <a:schemeClr val="lt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: 形状 22"/>
          <p:cNvSpPr/>
          <p:nvPr>
            <p:custDataLst>
              <p:tags r:id="rId11"/>
            </p:custDataLst>
          </p:nvPr>
        </p:nvSpPr>
        <p:spPr>
          <a:xfrm>
            <a:off x="0" y="4840605"/>
            <a:ext cx="2017395" cy="2017395"/>
          </a:xfrm>
          <a:custGeom>
            <a:avLst/>
            <a:gdLst>
              <a:gd name="connsiteX0" fmla="*/ 0 w 3969832"/>
              <a:gd name="connsiteY0" fmla="*/ 0 h 3969832"/>
              <a:gd name="connsiteX1" fmla="*/ 3969832 w 3969832"/>
              <a:gd name="connsiteY1" fmla="*/ 3969832 h 3969832"/>
              <a:gd name="connsiteX2" fmla="*/ 3447830 w 3969832"/>
              <a:gd name="connsiteY2" fmla="*/ 3969832 h 3969832"/>
              <a:gd name="connsiteX3" fmla="*/ 0 w 3969832"/>
              <a:gd name="connsiteY3" fmla="*/ 522002 h 39698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9832" h="3969832">
                <a:moveTo>
                  <a:pt x="0" y="0"/>
                </a:moveTo>
                <a:lnTo>
                  <a:pt x="3969832" y="3969832"/>
                </a:lnTo>
                <a:lnTo>
                  <a:pt x="3447830" y="3969832"/>
                </a:lnTo>
                <a:lnTo>
                  <a:pt x="0" y="522002"/>
                </a:lnTo>
                <a:close/>
              </a:path>
            </a:pathLst>
          </a:custGeom>
          <a:solidFill>
            <a:schemeClr val="lt1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kumimoji="1" lang="zh-CN" altLang="en-US" sz="1600" b="1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2"/>
            </p:custDataLst>
          </p:nvPr>
        </p:nvSpPr>
        <p:spPr>
          <a:xfrm>
            <a:off x="1140269" y="894080"/>
            <a:ext cx="5118100" cy="1183640"/>
          </a:xfrm>
          <a:prstGeom prst="rect">
            <a:avLst/>
          </a:prstGeom>
          <a:noFill/>
        </p:spPr>
        <p:txBody>
          <a:bodyPr wrap="square" lIns="101600" tIns="38100" rIns="63500" bIns="38100" rtlCol="0" anchor="b" anchorCtr="0">
            <a:noAutofit/>
          </a:bodyPr>
          <a:lstStyle/>
          <a:p>
            <a:pPr marL="0" indent="0" algn="l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6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沟通目标：鼓舞对方达成行动</a:t>
            </a:r>
            <a:endParaRPr lang="zh-CN" altLang="en-US" sz="36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13"/>
            </p:custDataLst>
          </p:nvPr>
        </p:nvSpPr>
        <p:spPr>
          <a:xfrm>
            <a:off x="1140269" y="2511820"/>
            <a:ext cx="5518150" cy="3452100"/>
          </a:xfrm>
          <a:prstGeom prst="rect">
            <a:avLst/>
          </a:prstGeom>
          <a:noFill/>
        </p:spPr>
        <p:txBody>
          <a:bodyPr wrap="square" lIns="101600" tIns="0" rIns="82550" bIns="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7505" lvl="0" indent="-357505" algn="l" eaLnBrk="1" fontAlgn="ctr" hangingPunct="1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30000"/>
              <a:buFont typeface="WPS-Numbers" pitchFamily="2" charset="0"/>
              <a:buNone/>
            </a:pPr>
            <a:r>
              <a:rPr lang="zh-CN" altLang="en-US" sz="1900" b="1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自我检讨：</a:t>
            </a:r>
            <a:endParaRPr lang="zh-CN" altLang="en-US" sz="1900" b="1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23900" lvl="1" indent="-3683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PS-Bullets" pitchFamily="2" charset="0"/>
              <a:buChar char=""/>
            </a:pPr>
            <a:r>
              <a:rPr lang="zh-CN" altLang="en-US" sz="19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是否感到备受鼓舞。开始采取行动，努力干好每件事情。</a:t>
            </a:r>
            <a:endParaRPr lang="zh-CN" altLang="en-US" sz="19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23900" lvl="1" indent="-3683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PS-Bullets" pitchFamily="2" charset="0"/>
              <a:buChar char=""/>
            </a:pPr>
            <a:r>
              <a:rPr lang="zh-CN" altLang="en-US" sz="19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是否将你的信息传达给其它人。可以用自己的话描述你的期望。</a:t>
            </a:r>
            <a:endParaRPr lang="zh-CN" altLang="en-US" sz="19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23900" lvl="1" indent="-3683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PS-Bullets" pitchFamily="2" charset="0"/>
              <a:buChar char=""/>
            </a:pPr>
            <a:r>
              <a:rPr lang="zh-CN" altLang="en-US" sz="19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是否知道什么是最重要。明白你设定的优先级，知道哪些事必须要先做到。</a:t>
            </a:r>
            <a:endParaRPr lang="zh-CN" altLang="en-US" sz="19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723900" lvl="1" indent="-36830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>
                <a:schemeClr val="tx1">
                  <a:lumMod val="65000"/>
                  <a:lumOff val="35000"/>
                </a:schemeClr>
              </a:buClr>
              <a:buSzPct val="80000"/>
              <a:buFont typeface="WPS-Bullets" pitchFamily="2" charset="0"/>
              <a:buChar char=""/>
            </a:pPr>
            <a:r>
              <a:rPr lang="zh-CN" altLang="en-US" sz="1900" spc="15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是否不只投入感情，也投入智慧。将你的信息印在心里和脑子里。</a:t>
            </a:r>
            <a:endParaRPr lang="zh-CN" altLang="en-US" sz="1900" spc="15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pic>
        <p:nvPicPr>
          <p:cNvPr id="14" name="图片 13"/>
          <p:cNvPicPr/>
          <p:nvPr>
            <p:custDataLst>
              <p:tags r:id="rId14"/>
            </p:custDataLst>
          </p:nvPr>
        </p:nvPicPr>
        <p:blipFill rotWithShape="1">
          <a:blip r:embed="rId15"/>
          <a:srcRect/>
          <a:stretch>
            <a:fillRect/>
          </a:stretch>
        </p:blipFill>
        <p:spPr>
          <a:xfrm>
            <a:off x="7391400" y="1712595"/>
            <a:ext cx="4203700" cy="3431540"/>
          </a:xfrm>
          <a:prstGeom prst="rect">
            <a:avLst/>
          </a:prstGeom>
        </p:spPr>
      </p:pic>
      <p:cxnSp>
        <p:nvCxnSpPr>
          <p:cNvPr id="3" name="直接连接符 2"/>
          <p:cNvCxnSpPr/>
          <p:nvPr>
            <p:custDataLst>
              <p:tags r:id="rId16"/>
            </p:custDataLst>
          </p:nvPr>
        </p:nvCxnSpPr>
        <p:spPr>
          <a:xfrm>
            <a:off x="448310" y="1019175"/>
            <a:ext cx="908685" cy="0"/>
          </a:xfrm>
          <a:prstGeom prst="line">
            <a:avLst/>
          </a:prstGeom>
          <a:ln w="25400" cap="rnd">
            <a:solidFill>
              <a:schemeClr val="l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17"/>
            </p:custDataLst>
          </p:nvPr>
        </p:nvCxnSpPr>
        <p:spPr>
          <a:xfrm>
            <a:off x="11278235" y="609600"/>
            <a:ext cx="2305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18"/>
            </p:custDataLst>
          </p:nvPr>
        </p:nvCxnSpPr>
        <p:spPr>
          <a:xfrm>
            <a:off x="11278235" y="670560"/>
            <a:ext cx="141605" cy="0"/>
          </a:xfrm>
          <a:prstGeom prst="line">
            <a:avLst/>
          </a:prstGeom>
          <a:ln w="19050" cap="rnd">
            <a:solidFill>
              <a:schemeClr val="dk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>
            <p:custDataLst>
              <p:tags r:id="rId19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13" name="Line 4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2" name="Line 5"/>
            <p:cNvSpPr>
              <a:spLocks noChangeShapeType="1"/>
            </p:cNvSpPr>
            <p:nvPr>
              <p:custDataLst>
                <p:tags r:id="rId21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33755" y="17589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说对话办对事</a:t>
            </a:r>
            <a:endParaRPr lang="zh-CN" altLang="en-US" sz="2000" b="1">
              <a:sym typeface="+mn-ea"/>
            </a:endParaRPr>
          </a:p>
        </p:txBody>
      </p:sp>
    </p:spTree>
    <p:custDataLst>
      <p:tags r:id="rId2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9" name="图片 8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7" name="图片 6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7"/>
            </p:custDataLst>
          </p:nvPr>
        </p:nvSpPr>
        <p:spPr>
          <a:xfrm>
            <a:off x="319378" y="1526650"/>
            <a:ext cx="11553245" cy="4858247"/>
          </a:xfrm>
          <a:prstGeom prst="rect">
            <a:avLst/>
          </a:prstGeom>
          <a:noFill/>
          <a:ln w="6350">
            <a:solidFill>
              <a:schemeClr val="accent1">
                <a:alpha val="2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286994" y="860702"/>
            <a:ext cx="11553244" cy="526373"/>
          </a:xfrm>
          <a:prstGeom prst="rect">
            <a:avLst/>
          </a:prstGeom>
        </p:spPr>
        <p:txBody>
          <a:bodyPr wrap="square" anchor="b">
            <a:normAutofit fontScale="9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FontTx/>
              <a:buNone/>
            </a:pPr>
            <a:r>
              <a:rPr kumimoji="0" lang="zh-CN" altLang="en-US" sz="2800" b="1" i="0" kern="1200" cap="none" spc="300" normalizeH="0" noProof="0" dirty="0">
                <a:ln>
                  <a:noFill/>
                </a:ln>
                <a:solidFill>
                  <a:schemeClr val="accent1">
                    <a:lumMod val="50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rPr>
              <a:t>沟通底线：说对方想听的、听对方想说的</a:t>
            </a:r>
            <a:endParaRPr kumimoji="0" lang="zh-CN" altLang="en-US" sz="2800" b="1" i="0" kern="1200" cap="none" spc="300" normalizeH="0" noProof="0" dirty="0">
              <a:ln>
                <a:noFill/>
              </a:ln>
              <a:solidFill>
                <a:schemeClr val="accent1">
                  <a:lumMod val="50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429757" y="3929500"/>
            <a:ext cx="11268260" cy="1"/>
          </a:xfrm>
          <a:prstGeom prst="line">
            <a:avLst/>
          </a:prstGeom>
          <a:ln w="6350" cmpd="sng">
            <a:solidFill>
              <a:srgbClr val="4C508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617375" y="1789043"/>
            <a:ext cx="3168236" cy="1824913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marR="0" lvl="0" indent="-28575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kumimoji="0" lang="zh-CN" altLang="en-US" b="0" i="0" kern="1200" cap="none" spc="150" normalizeH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积极探询说者想说什么；</a:t>
            </a:r>
            <a:endParaRPr kumimoji="0" lang="zh-CN" altLang="en-US" b="0" i="0" kern="1200" cap="none" spc="150" normalizeH="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marR="0" lvl="1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None/>
            </a:pPr>
            <a:r>
              <a:rPr kumimoji="0" lang="zh-CN" altLang="en-US" b="0" i="0" kern="1200" cap="none" spc="150" normalizeH="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设身处地、不要打断； </a:t>
            </a:r>
            <a:endParaRPr kumimoji="0" lang="zh-CN" altLang="en-US" b="0" i="0" kern="1200" cap="none" spc="150" normalizeH="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矩形 4"/>
          <p:cNvSpPr/>
          <p:nvPr>
            <p:custDataLst>
              <p:tags r:id="rId11"/>
            </p:custDataLst>
          </p:nvPr>
        </p:nvSpPr>
        <p:spPr>
          <a:xfrm>
            <a:off x="4543367" y="1789106"/>
            <a:ext cx="3168282" cy="1824787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用对方乐意的方式倾听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积极回应、鼓励表达； 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7" name="矩形 16"/>
          <p:cNvSpPr/>
          <p:nvPr>
            <p:custDataLst>
              <p:tags r:id="rId12"/>
            </p:custDataLst>
          </p:nvPr>
        </p:nvSpPr>
        <p:spPr>
          <a:xfrm>
            <a:off x="8469630" y="1789430"/>
            <a:ext cx="3369945" cy="182499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控制情绪适时回应与反馈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确认理解、听完澄清；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矩形 13"/>
          <p:cNvSpPr/>
          <p:nvPr>
            <p:custDataLst>
              <p:tags r:id="rId13"/>
            </p:custDataLst>
          </p:nvPr>
        </p:nvSpPr>
        <p:spPr>
          <a:xfrm>
            <a:off x="617375" y="4404990"/>
            <a:ext cx="3168236" cy="1824913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弄清楚听者想听什么；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认同赞美、询问需求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8" name="矩形 17"/>
          <p:cNvSpPr/>
          <p:nvPr>
            <p:custDataLst>
              <p:tags r:id="rId14"/>
            </p:custDataLst>
          </p:nvPr>
        </p:nvSpPr>
        <p:spPr>
          <a:xfrm>
            <a:off x="4543425" y="4404995"/>
            <a:ext cx="3383915" cy="1824990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以对方感兴趣的方式表达；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幽默热情、亲和友善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9" name="矩形 18"/>
          <p:cNvSpPr/>
          <p:nvPr>
            <p:custDataLst>
              <p:tags r:id="rId15"/>
            </p:custDataLst>
          </p:nvPr>
        </p:nvSpPr>
        <p:spPr>
          <a:xfrm>
            <a:off x="8437875" y="4405116"/>
            <a:ext cx="3168282" cy="1824787"/>
          </a:xfrm>
          <a:prstGeom prst="rect">
            <a:avLst/>
          </a:prstGeom>
        </p:spPr>
        <p:txBody>
          <a:bodyPr anchor="ctr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lvl="0" indent="-285750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  <a:buChar char="n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在适当的机会和场所中。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1" algn="l">
              <a:lnSpc>
                <a:spcPct val="150000"/>
              </a:lnSpc>
              <a:spcBef>
                <a:spcPts val="0"/>
              </a:spcBef>
              <a:spcAft>
                <a:spcPts val="1000"/>
              </a:spcAft>
              <a:buClr>
                <a:srgbClr val="000000">
                  <a:lumMod val="75000"/>
                  <a:lumOff val="25000"/>
                </a:srgbClr>
              </a:buClr>
              <a:buSzPct val="90000"/>
              <a:buFont typeface="Wingdings" panose="05000000000000000000" pitchFamily="2" charset="2"/>
            </a:pPr>
            <a:r>
              <a:rPr lang="zh-CN" altLang="en-US" spc="150" noProof="0" dirty="0">
                <a:ln>
                  <a:noFill/>
                </a:ln>
                <a:solidFill>
                  <a:schemeClr val="dk1">
                    <a:lumMod val="65000"/>
                    <a:lumOff val="35000"/>
                  </a:schemeClr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依据需求、变化场所</a:t>
            </a:r>
            <a:endParaRPr lang="zh-CN" altLang="en-US" spc="150" noProof="0" dirty="0">
              <a:ln>
                <a:noFill/>
              </a:ln>
              <a:solidFill>
                <a:schemeClr val="dk1">
                  <a:lumMod val="65000"/>
                  <a:lumOff val="35000"/>
                </a:schemeClr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cxnSp>
        <p:nvCxnSpPr>
          <p:cNvPr id="20" name="直接连接符 19"/>
          <p:cNvCxnSpPr/>
          <p:nvPr>
            <p:custDataLst>
              <p:tags r:id="rId16"/>
            </p:custDataLst>
          </p:nvPr>
        </p:nvCxnSpPr>
        <p:spPr>
          <a:xfrm>
            <a:off x="4132958" y="1789043"/>
            <a:ext cx="0" cy="4293705"/>
          </a:xfrm>
          <a:prstGeom prst="line">
            <a:avLst/>
          </a:prstGeom>
          <a:ln w="6350" cmpd="sng">
            <a:solidFill>
              <a:srgbClr val="4C508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>
            <p:custDataLst>
              <p:tags r:id="rId17"/>
            </p:custDataLst>
          </p:nvPr>
        </p:nvCxnSpPr>
        <p:spPr>
          <a:xfrm>
            <a:off x="8061388" y="1789043"/>
            <a:ext cx="0" cy="4293705"/>
          </a:xfrm>
          <a:prstGeom prst="line">
            <a:avLst/>
          </a:prstGeom>
          <a:ln w="6350" cmpd="sng">
            <a:solidFill>
              <a:srgbClr val="4C508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>
            <p:custDataLst>
              <p:tags r:id="rId18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2" name="Line 4"/>
            <p:cNvSpPr>
              <a:spLocks noChangeShapeType="1"/>
            </p:cNvSpPr>
            <p:nvPr>
              <p:custDataLst>
                <p:tags r:id="rId19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3" name="Line 5"/>
            <p:cNvSpPr>
              <a:spLocks noChangeShapeType="1"/>
            </p:cNvSpPr>
            <p:nvPr>
              <p:custDataLst>
                <p:tags r:id="rId20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15" name="文本框 14"/>
          <p:cNvSpPr txBox="1"/>
          <p:nvPr/>
        </p:nvSpPr>
        <p:spPr>
          <a:xfrm>
            <a:off x="833755" y="17589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说对话办对事</a:t>
            </a:r>
            <a:endParaRPr lang="zh-CN" altLang="en-US" sz="2000" b="1">
              <a:sym typeface="+mn-ea"/>
            </a:endParaRPr>
          </a:p>
        </p:txBody>
      </p:sp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9" name="图片 28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8" name="图片 27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0" y="1327551"/>
            <a:ext cx="12192000" cy="4808736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914362" y="1026815"/>
            <a:ext cx="10363276" cy="301003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沟通策略：不战而屈人之兵（亲和力）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8" name="任意多边形 58"/>
          <p:cNvSpPr/>
          <p:nvPr>
            <p:custDataLst>
              <p:tags r:id="rId9"/>
            </p:custDataLst>
          </p:nvPr>
        </p:nvSpPr>
        <p:spPr bwMode="auto">
          <a:xfrm>
            <a:off x="5965825" y="3472815"/>
            <a:ext cx="2032000" cy="518160"/>
          </a:xfrm>
          <a:custGeom>
            <a:avLst/>
            <a:gdLst>
              <a:gd name="T0" fmla="*/ 79 w 624"/>
              <a:gd name="T1" fmla="*/ 159 h 159"/>
              <a:gd name="T2" fmla="*/ 545 w 624"/>
              <a:gd name="T3" fmla="*/ 159 h 159"/>
              <a:gd name="T4" fmla="*/ 624 w 624"/>
              <a:gd name="T5" fmla="*/ 80 h 159"/>
              <a:gd name="T6" fmla="*/ 545 w 624"/>
              <a:gd name="T7" fmla="*/ 0 h 159"/>
              <a:gd name="T8" fmla="*/ 79 w 624"/>
              <a:gd name="T9" fmla="*/ 0 h 159"/>
              <a:gd name="T10" fmla="*/ 0 w 624"/>
              <a:gd name="T11" fmla="*/ 80 h 159"/>
              <a:gd name="T12" fmla="*/ 79 w 624"/>
              <a:gd name="T13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9">
                <a:moveTo>
                  <a:pt x="79" y="159"/>
                </a:moveTo>
                <a:cubicBezTo>
                  <a:pt x="545" y="159"/>
                  <a:pt x="545" y="159"/>
                  <a:pt x="545" y="159"/>
                </a:cubicBezTo>
                <a:cubicBezTo>
                  <a:pt x="589" y="159"/>
                  <a:pt x="624" y="124"/>
                  <a:pt x="624" y="80"/>
                </a:cubicBezTo>
                <a:cubicBezTo>
                  <a:pt x="624" y="36"/>
                  <a:pt x="589" y="0"/>
                  <a:pt x="545" y="0"/>
                </a:cubicBezTo>
                <a:cubicBezTo>
                  <a:pt x="79" y="0"/>
                  <a:pt x="79" y="0"/>
                  <a:pt x="79" y="0"/>
                </a:cubicBezTo>
                <a:cubicBezTo>
                  <a:pt x="35" y="0"/>
                  <a:pt x="0" y="36"/>
                  <a:pt x="0" y="80"/>
                </a:cubicBezTo>
                <a:cubicBezTo>
                  <a:pt x="0" y="124"/>
                  <a:pt x="35" y="159"/>
                  <a:pt x="79" y="159"/>
                </a:cubicBezTo>
              </a:path>
            </a:pathLst>
          </a:custGeom>
          <a:solidFill>
            <a:srgbClr val="4C508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任意多边形 14"/>
          <p:cNvSpPr/>
          <p:nvPr>
            <p:custDataLst>
              <p:tags r:id="rId10"/>
            </p:custDataLst>
          </p:nvPr>
        </p:nvSpPr>
        <p:spPr bwMode="auto">
          <a:xfrm>
            <a:off x="6177280" y="2578100"/>
            <a:ext cx="82550" cy="378460"/>
          </a:xfrm>
          <a:custGeom>
            <a:avLst/>
            <a:gdLst>
              <a:gd name="T0" fmla="*/ 0 w 25"/>
              <a:gd name="T1" fmla="*/ 116 h 116"/>
              <a:gd name="T2" fmla="*/ 16 w 25"/>
              <a:gd name="T3" fmla="*/ 95 h 116"/>
              <a:gd name="T4" fmla="*/ 0 w 25"/>
              <a:gd name="T5" fmla="*/ 0 h 116"/>
              <a:gd name="T6" fmla="*/ 23 w 25"/>
              <a:gd name="T7" fmla="*/ 37 h 116"/>
              <a:gd name="T8" fmla="*/ 23 w 25"/>
              <a:gd name="T9" fmla="*/ 37 h 116"/>
              <a:gd name="T10" fmla="*/ 23 w 25"/>
              <a:gd name="T11" fmla="*/ 38 h 116"/>
              <a:gd name="T12" fmla="*/ 23 w 25"/>
              <a:gd name="T13" fmla="*/ 38 h 116"/>
              <a:gd name="T14" fmla="*/ 23 w 25"/>
              <a:gd name="T15" fmla="*/ 38 h 116"/>
              <a:gd name="T16" fmla="*/ 23 w 25"/>
              <a:gd name="T17" fmla="*/ 38 h 116"/>
              <a:gd name="T18" fmla="*/ 23 w 25"/>
              <a:gd name="T19" fmla="*/ 39 h 116"/>
              <a:gd name="T20" fmla="*/ 25 w 25"/>
              <a:gd name="T21" fmla="*/ 52 h 116"/>
              <a:gd name="T22" fmla="*/ 25 w 25"/>
              <a:gd name="T23" fmla="*/ 53 h 116"/>
              <a:gd name="T24" fmla="*/ 25 w 25"/>
              <a:gd name="T25" fmla="*/ 53 h 116"/>
              <a:gd name="T26" fmla="*/ 25 w 25"/>
              <a:gd name="T27" fmla="*/ 53 h 116"/>
              <a:gd name="T28" fmla="*/ 25 w 25"/>
              <a:gd name="T29" fmla="*/ 53 h 116"/>
              <a:gd name="T30" fmla="*/ 25 w 25"/>
              <a:gd name="T31" fmla="*/ 54 h 116"/>
              <a:gd name="T32" fmla="*/ 25 w 25"/>
              <a:gd name="T33" fmla="*/ 54 h 116"/>
              <a:gd name="T34" fmla="*/ 25 w 25"/>
              <a:gd name="T35" fmla="*/ 54 h 116"/>
              <a:gd name="T36" fmla="*/ 25 w 25"/>
              <a:gd name="T37" fmla="*/ 54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6 h 116"/>
              <a:gd name="T48" fmla="*/ 25 w 25"/>
              <a:gd name="T49" fmla="*/ 56 h 116"/>
              <a:gd name="T50" fmla="*/ 25 w 25"/>
              <a:gd name="T51" fmla="*/ 56 h 116"/>
              <a:gd name="T52" fmla="*/ 25 w 25"/>
              <a:gd name="T53" fmla="*/ 56 h 116"/>
              <a:gd name="T54" fmla="*/ 25 w 25"/>
              <a:gd name="T55" fmla="*/ 57 h 116"/>
              <a:gd name="T56" fmla="*/ 25 w 25"/>
              <a:gd name="T57" fmla="*/ 57 h 116"/>
              <a:gd name="T58" fmla="*/ 25 w 25"/>
              <a:gd name="T59" fmla="*/ 57 h 116"/>
              <a:gd name="T60" fmla="*/ 25 w 25"/>
              <a:gd name="T61" fmla="*/ 58 h 116"/>
              <a:gd name="T62" fmla="*/ 25 w 25"/>
              <a:gd name="T63" fmla="*/ 58 h 116"/>
              <a:gd name="T64" fmla="*/ 25 w 25"/>
              <a:gd name="T65" fmla="*/ 58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25" h="116">
                <a:moveTo>
                  <a:pt x="16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3"/>
                  <a:pt x="25" y="48"/>
                  <a:pt x="25" y="52"/>
                </a:cubicBezTo>
                <a:cubicBezTo>
                  <a:pt x="25" y="52"/>
                  <a:pt x="25" y="52"/>
                  <a:pt x="25" y="52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4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任意多边形 15"/>
          <p:cNvSpPr/>
          <p:nvPr>
            <p:custDataLst>
              <p:tags r:id="rId11"/>
            </p:custDataLst>
          </p:nvPr>
        </p:nvSpPr>
        <p:spPr bwMode="auto">
          <a:xfrm>
            <a:off x="6177280" y="2578100"/>
            <a:ext cx="82550" cy="378460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20 w 25"/>
              <a:gd name="T5" fmla="*/ 86 h 116"/>
              <a:gd name="T6" fmla="*/ 25 w 25"/>
              <a:gd name="T7" fmla="*/ 58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7 h 116"/>
              <a:gd name="T14" fmla="*/ 25 w 25"/>
              <a:gd name="T15" fmla="*/ 57 h 116"/>
              <a:gd name="T16" fmla="*/ 25 w 25"/>
              <a:gd name="T17" fmla="*/ 57 h 116"/>
              <a:gd name="T18" fmla="*/ 25 w 25"/>
              <a:gd name="T19" fmla="*/ 57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6 h 116"/>
              <a:gd name="T26" fmla="*/ 25 w 25"/>
              <a:gd name="T27" fmla="*/ 56 h 116"/>
              <a:gd name="T28" fmla="*/ 25 w 25"/>
              <a:gd name="T29" fmla="*/ 56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5 h 116"/>
              <a:gd name="T38" fmla="*/ 25 w 25"/>
              <a:gd name="T39" fmla="*/ 55 h 116"/>
              <a:gd name="T40" fmla="*/ 25 w 25"/>
              <a:gd name="T41" fmla="*/ 55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4 h 116"/>
              <a:gd name="T50" fmla="*/ 25 w 25"/>
              <a:gd name="T51" fmla="*/ 54 h 116"/>
              <a:gd name="T52" fmla="*/ 25 w 25"/>
              <a:gd name="T53" fmla="*/ 54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3 h 116"/>
              <a:gd name="T60" fmla="*/ 25 w 25"/>
              <a:gd name="T61" fmla="*/ 53 h 116"/>
              <a:gd name="T62" fmla="*/ 25 w 25"/>
              <a:gd name="T63" fmla="*/ 53 h 116"/>
              <a:gd name="T64" fmla="*/ 25 w 25"/>
              <a:gd name="T65" fmla="*/ 53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2 h 116"/>
              <a:gd name="T72" fmla="*/ 23 w 25"/>
              <a:gd name="T73" fmla="*/ 39 h 116"/>
              <a:gd name="T74" fmla="*/ 23 w 25"/>
              <a:gd name="T75" fmla="*/ 39 h 116"/>
              <a:gd name="T76" fmla="*/ 23 w 25"/>
              <a:gd name="T77" fmla="*/ 38 h 116"/>
              <a:gd name="T78" fmla="*/ 23 w 25"/>
              <a:gd name="T79" fmla="*/ 38 h 116"/>
              <a:gd name="T80" fmla="*/ 23 w 25"/>
              <a:gd name="T81" fmla="*/ 38 h 116"/>
              <a:gd name="T82" fmla="*/ 23 w 25"/>
              <a:gd name="T83" fmla="*/ 38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7 h 116"/>
              <a:gd name="T90" fmla="*/ 23 w 25"/>
              <a:gd name="T91" fmla="*/ 37 h 116"/>
              <a:gd name="T92" fmla="*/ 23 w 25"/>
              <a:gd name="T93" fmla="*/ 37 h 116"/>
              <a:gd name="T94" fmla="*/ 0 w 25"/>
              <a:gd name="T95" fmla="*/ 0 h 116"/>
              <a:gd name="T96" fmla="*/ 23 w 25"/>
              <a:gd name="T97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7"/>
                  <a:pt x="9" y="107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6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5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2"/>
                </a:moveTo>
                <a:cubicBezTo>
                  <a:pt x="25" y="52"/>
                  <a:pt x="25" y="52"/>
                  <a:pt x="25" y="52"/>
                </a:cubicBezTo>
                <a:cubicBezTo>
                  <a:pt x="25" y="52"/>
                  <a:pt x="25" y="52"/>
                  <a:pt x="25" y="52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23" y="37"/>
                </a:moveTo>
                <a:cubicBezTo>
                  <a:pt x="23" y="37"/>
                  <a:pt x="23" y="37"/>
                  <a:pt x="23" y="37"/>
                </a:cubicBezTo>
                <a:cubicBezTo>
                  <a:pt x="23" y="37"/>
                  <a:pt x="23" y="37"/>
                  <a:pt x="23" y="37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" y="0"/>
                  <a:pt x="1" y="0"/>
                  <a:pt x="1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CFA44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任意多边形 16"/>
          <p:cNvSpPr/>
          <p:nvPr>
            <p:custDataLst>
              <p:tags r:id="rId12"/>
            </p:custDataLst>
          </p:nvPr>
        </p:nvSpPr>
        <p:spPr bwMode="auto">
          <a:xfrm>
            <a:off x="5377180" y="2510155"/>
            <a:ext cx="260350" cy="255905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9" name="任意多边形 17"/>
          <p:cNvSpPr/>
          <p:nvPr>
            <p:custDataLst>
              <p:tags r:id="rId13"/>
            </p:custDataLst>
          </p:nvPr>
        </p:nvSpPr>
        <p:spPr bwMode="auto">
          <a:xfrm>
            <a:off x="5377180" y="2510155"/>
            <a:ext cx="260350" cy="255905"/>
          </a:xfrm>
          <a:custGeom>
            <a:avLst/>
            <a:gdLst>
              <a:gd name="T0" fmla="*/ 0 w 170"/>
              <a:gd name="T1" fmla="*/ 0 h 167"/>
              <a:gd name="T2" fmla="*/ 0 w 170"/>
              <a:gd name="T3" fmla="*/ 0 h 167"/>
              <a:gd name="T4" fmla="*/ 170 w 170"/>
              <a:gd name="T5" fmla="*/ 167 h 167"/>
              <a:gd name="T6" fmla="*/ 170 w 170"/>
              <a:gd name="T7" fmla="*/ 167 h 167"/>
              <a:gd name="T8" fmla="*/ 0 w 170"/>
              <a:gd name="T9" fmla="*/ 0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7">
                <a:moveTo>
                  <a:pt x="0" y="0"/>
                </a:moveTo>
                <a:lnTo>
                  <a:pt x="0" y="0"/>
                </a:lnTo>
                <a:lnTo>
                  <a:pt x="170" y="167"/>
                </a:lnTo>
                <a:lnTo>
                  <a:pt x="170" y="16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任意多边形 18"/>
          <p:cNvSpPr/>
          <p:nvPr>
            <p:custDataLst>
              <p:tags r:id="rId14"/>
            </p:custDataLst>
          </p:nvPr>
        </p:nvSpPr>
        <p:spPr bwMode="auto">
          <a:xfrm>
            <a:off x="5637530" y="2562225"/>
            <a:ext cx="205105" cy="203835"/>
          </a:xfrm>
          <a:custGeom>
            <a:avLst/>
            <a:gdLst>
              <a:gd name="T0" fmla="*/ 63 w 63"/>
              <a:gd name="T1" fmla="*/ 0 h 63"/>
              <a:gd name="T2" fmla="*/ 62 w 63"/>
              <a:gd name="T3" fmla="*/ 2 h 63"/>
              <a:gd name="T4" fmla="*/ 50 w 63"/>
              <a:gd name="T5" fmla="*/ 13 h 63"/>
              <a:gd name="T6" fmla="*/ 0 w 63"/>
              <a:gd name="T7" fmla="*/ 63 h 63"/>
              <a:gd name="T8" fmla="*/ 0 w 63"/>
              <a:gd name="T9" fmla="*/ 63 h 63"/>
              <a:gd name="T10" fmla="*/ 50 w 63"/>
              <a:gd name="T11" fmla="*/ 13 h 63"/>
              <a:gd name="T12" fmla="*/ 62 w 63"/>
              <a:gd name="T13" fmla="*/ 1 h 63"/>
              <a:gd name="T14" fmla="*/ 63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63" y="0"/>
                </a:moveTo>
                <a:cubicBezTo>
                  <a:pt x="63" y="1"/>
                  <a:pt x="62" y="1"/>
                  <a:pt x="62" y="2"/>
                </a:cubicBezTo>
                <a:cubicBezTo>
                  <a:pt x="50" y="13"/>
                  <a:pt x="50" y="13"/>
                  <a:pt x="50" y="13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3"/>
                  <a:pt x="0" y="63"/>
                  <a:pt x="0" y="63"/>
                </a:cubicBezTo>
                <a:cubicBezTo>
                  <a:pt x="50" y="13"/>
                  <a:pt x="50" y="13"/>
                  <a:pt x="50" y="13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1"/>
                  <a:pt x="63" y="1"/>
                  <a:pt x="63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任意多边形 19"/>
          <p:cNvSpPr/>
          <p:nvPr>
            <p:custDataLst>
              <p:tags r:id="rId15"/>
            </p:custDataLst>
          </p:nvPr>
        </p:nvSpPr>
        <p:spPr bwMode="auto">
          <a:xfrm>
            <a:off x="5377180" y="2766060"/>
            <a:ext cx="260350" cy="257175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E4B54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2" name="任意多边形 20"/>
          <p:cNvSpPr/>
          <p:nvPr>
            <p:custDataLst>
              <p:tags r:id="rId16"/>
            </p:custDataLst>
          </p:nvPr>
        </p:nvSpPr>
        <p:spPr bwMode="auto">
          <a:xfrm>
            <a:off x="5377180" y="2766060"/>
            <a:ext cx="260350" cy="257175"/>
          </a:xfrm>
          <a:custGeom>
            <a:avLst/>
            <a:gdLst>
              <a:gd name="T0" fmla="*/ 170 w 170"/>
              <a:gd name="T1" fmla="*/ 0 h 168"/>
              <a:gd name="T2" fmla="*/ 170 w 170"/>
              <a:gd name="T3" fmla="*/ 0 h 168"/>
              <a:gd name="T4" fmla="*/ 0 w 170"/>
              <a:gd name="T5" fmla="*/ 168 h 168"/>
              <a:gd name="T6" fmla="*/ 0 w 170"/>
              <a:gd name="T7" fmla="*/ 168 h 168"/>
              <a:gd name="T8" fmla="*/ 170 w 170"/>
              <a:gd name="T9" fmla="*/ 0 h 168"/>
              <a:gd name="T10" fmla="*/ 170 w 170"/>
              <a:gd name="T11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68">
                <a:moveTo>
                  <a:pt x="170" y="0"/>
                </a:moveTo>
                <a:lnTo>
                  <a:pt x="170" y="0"/>
                </a:lnTo>
                <a:lnTo>
                  <a:pt x="0" y="168"/>
                </a:lnTo>
                <a:lnTo>
                  <a:pt x="0" y="168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3" name="任意多边形 21"/>
          <p:cNvSpPr/>
          <p:nvPr>
            <p:custDataLst>
              <p:tags r:id="rId17"/>
            </p:custDataLst>
          </p:nvPr>
        </p:nvSpPr>
        <p:spPr bwMode="auto">
          <a:xfrm>
            <a:off x="5731510" y="2858135"/>
            <a:ext cx="271780" cy="165735"/>
          </a:xfrm>
          <a:custGeom>
            <a:avLst/>
            <a:gdLst>
              <a:gd name="T0" fmla="*/ 83 w 83"/>
              <a:gd name="T1" fmla="*/ 51 h 51"/>
              <a:gd name="T2" fmla="*/ 83 w 83"/>
              <a:gd name="T3" fmla="*/ 51 h 51"/>
              <a:gd name="T4" fmla="*/ 83 w 83"/>
              <a:gd name="T5" fmla="*/ 51 h 51"/>
              <a:gd name="T6" fmla="*/ 0 w 83"/>
              <a:gd name="T7" fmla="*/ 0 h 51"/>
              <a:gd name="T8" fmla="*/ 21 w 83"/>
              <a:gd name="T9" fmla="*/ 22 h 51"/>
              <a:gd name="T10" fmla="*/ 33 w 83"/>
              <a:gd name="T11" fmla="*/ 34 h 51"/>
              <a:gd name="T12" fmla="*/ 44 w 83"/>
              <a:gd name="T13" fmla="*/ 41 h 51"/>
              <a:gd name="T14" fmla="*/ 33 w 83"/>
              <a:gd name="T15" fmla="*/ 34 h 51"/>
              <a:gd name="T16" fmla="*/ 21 w 83"/>
              <a:gd name="T17" fmla="*/ 22 h 51"/>
              <a:gd name="T18" fmla="*/ 0 w 83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1">
                <a:moveTo>
                  <a:pt x="83" y="51"/>
                </a:moveTo>
                <a:cubicBezTo>
                  <a:pt x="83" y="51"/>
                  <a:pt x="83" y="51"/>
                  <a:pt x="83" y="51"/>
                </a:cubicBezTo>
                <a:cubicBezTo>
                  <a:pt x="83" y="51"/>
                  <a:pt x="83" y="51"/>
                  <a:pt x="83" y="51"/>
                </a:cubicBezTo>
                <a:moveTo>
                  <a:pt x="0" y="0"/>
                </a:moveTo>
                <a:cubicBezTo>
                  <a:pt x="21" y="22"/>
                  <a:pt x="21" y="22"/>
                  <a:pt x="21" y="22"/>
                </a:cubicBezTo>
                <a:cubicBezTo>
                  <a:pt x="33" y="34"/>
                  <a:pt x="33" y="34"/>
                  <a:pt x="33" y="34"/>
                </a:cubicBezTo>
                <a:cubicBezTo>
                  <a:pt x="36" y="37"/>
                  <a:pt x="40" y="39"/>
                  <a:pt x="44" y="41"/>
                </a:cubicBezTo>
                <a:cubicBezTo>
                  <a:pt x="40" y="39"/>
                  <a:pt x="36" y="37"/>
                  <a:pt x="33" y="34"/>
                </a:cubicBezTo>
                <a:cubicBezTo>
                  <a:pt x="21" y="22"/>
                  <a:pt x="21" y="22"/>
                  <a:pt x="21" y="22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BD964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4" name="任意多边形 22"/>
          <p:cNvSpPr/>
          <p:nvPr>
            <p:custDataLst>
              <p:tags r:id="rId18"/>
            </p:custDataLst>
          </p:nvPr>
        </p:nvSpPr>
        <p:spPr bwMode="auto">
          <a:xfrm>
            <a:off x="6177280" y="4508500"/>
            <a:ext cx="82550" cy="379730"/>
          </a:xfrm>
          <a:custGeom>
            <a:avLst/>
            <a:gdLst>
              <a:gd name="T0" fmla="*/ 0 w 25"/>
              <a:gd name="T1" fmla="*/ 116 h 117"/>
              <a:gd name="T2" fmla="*/ 17 w 25"/>
              <a:gd name="T3" fmla="*/ 95 h 117"/>
              <a:gd name="T4" fmla="*/ 17 w 25"/>
              <a:gd name="T5" fmla="*/ 95 h 117"/>
              <a:gd name="T6" fmla="*/ 0 w 25"/>
              <a:gd name="T7" fmla="*/ 0 h 117"/>
              <a:gd name="T8" fmla="*/ 23 w 25"/>
              <a:gd name="T9" fmla="*/ 37 h 117"/>
              <a:gd name="T10" fmla="*/ 23 w 25"/>
              <a:gd name="T11" fmla="*/ 38 h 117"/>
              <a:gd name="T12" fmla="*/ 23 w 25"/>
              <a:gd name="T13" fmla="*/ 38 h 117"/>
              <a:gd name="T14" fmla="*/ 23 w 25"/>
              <a:gd name="T15" fmla="*/ 38 h 117"/>
              <a:gd name="T16" fmla="*/ 23 w 25"/>
              <a:gd name="T17" fmla="*/ 38 h 117"/>
              <a:gd name="T18" fmla="*/ 23 w 25"/>
              <a:gd name="T19" fmla="*/ 39 h 117"/>
              <a:gd name="T20" fmla="*/ 23 w 25"/>
              <a:gd name="T21" fmla="*/ 39 h 117"/>
              <a:gd name="T22" fmla="*/ 23 w 25"/>
              <a:gd name="T23" fmla="*/ 39 h 117"/>
              <a:gd name="T24" fmla="*/ 25 w 25"/>
              <a:gd name="T25" fmla="*/ 53 h 117"/>
              <a:gd name="T26" fmla="*/ 25 w 25"/>
              <a:gd name="T27" fmla="*/ 53 h 117"/>
              <a:gd name="T28" fmla="*/ 25 w 25"/>
              <a:gd name="T29" fmla="*/ 53 h 117"/>
              <a:gd name="T30" fmla="*/ 25 w 25"/>
              <a:gd name="T31" fmla="*/ 54 h 117"/>
              <a:gd name="T32" fmla="*/ 25 w 25"/>
              <a:gd name="T33" fmla="*/ 54 h 117"/>
              <a:gd name="T34" fmla="*/ 25 w 25"/>
              <a:gd name="T35" fmla="*/ 54 h 117"/>
              <a:gd name="T36" fmla="*/ 25 w 25"/>
              <a:gd name="T37" fmla="*/ 54 h 117"/>
              <a:gd name="T38" fmla="*/ 25 w 25"/>
              <a:gd name="T39" fmla="*/ 55 h 117"/>
              <a:gd name="T40" fmla="*/ 25 w 25"/>
              <a:gd name="T41" fmla="*/ 55 h 117"/>
              <a:gd name="T42" fmla="*/ 25 w 25"/>
              <a:gd name="T43" fmla="*/ 55 h 117"/>
              <a:gd name="T44" fmla="*/ 25 w 25"/>
              <a:gd name="T45" fmla="*/ 55 h 117"/>
              <a:gd name="T46" fmla="*/ 25 w 25"/>
              <a:gd name="T47" fmla="*/ 56 h 117"/>
              <a:gd name="T48" fmla="*/ 25 w 25"/>
              <a:gd name="T49" fmla="*/ 56 h 117"/>
              <a:gd name="T50" fmla="*/ 25 w 25"/>
              <a:gd name="T51" fmla="*/ 56 h 117"/>
              <a:gd name="T52" fmla="*/ 25 w 25"/>
              <a:gd name="T53" fmla="*/ 56 h 117"/>
              <a:gd name="T54" fmla="*/ 25 w 25"/>
              <a:gd name="T55" fmla="*/ 57 h 117"/>
              <a:gd name="T56" fmla="*/ 25 w 25"/>
              <a:gd name="T57" fmla="*/ 57 h 117"/>
              <a:gd name="T58" fmla="*/ 25 w 25"/>
              <a:gd name="T59" fmla="*/ 57 h 117"/>
              <a:gd name="T60" fmla="*/ 25 w 25"/>
              <a:gd name="T61" fmla="*/ 58 h 117"/>
              <a:gd name="T62" fmla="*/ 25 w 25"/>
              <a:gd name="T63" fmla="*/ 58 h 117"/>
              <a:gd name="T64" fmla="*/ 25 w 25"/>
              <a:gd name="T65" fmla="*/ 58 h 117"/>
              <a:gd name="T66" fmla="*/ 25 w 25"/>
              <a:gd name="T67" fmla="*/ 58 h 117"/>
              <a:gd name="T68" fmla="*/ 0 w 25"/>
              <a:gd name="T69" fmla="*/ 0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25" h="117">
                <a:moveTo>
                  <a:pt x="17" y="95"/>
                </a:moveTo>
                <a:cubicBezTo>
                  <a:pt x="12" y="103"/>
                  <a:pt x="7" y="110"/>
                  <a:pt x="0" y="116"/>
                </a:cubicBezTo>
                <a:cubicBezTo>
                  <a:pt x="0" y="117"/>
                  <a:pt x="0" y="117"/>
                  <a:pt x="0" y="117"/>
                </a:cubicBezTo>
                <a:cubicBezTo>
                  <a:pt x="7" y="110"/>
                  <a:pt x="12" y="103"/>
                  <a:pt x="17" y="95"/>
                </a:cubicBezTo>
                <a:moveTo>
                  <a:pt x="17" y="95"/>
                </a:move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11" y="10"/>
                  <a:pt x="19" y="23"/>
                  <a:pt x="23" y="37"/>
                </a:cubicBezTo>
                <a:cubicBezTo>
                  <a:pt x="23" y="37"/>
                  <a:pt x="23" y="37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cubicBezTo>
                  <a:pt x="24" y="44"/>
                  <a:pt x="25" y="48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35"/>
                  <a:pt x="16" y="15"/>
                  <a:pt x="0" y="0"/>
                </a:cubicBezTo>
              </a:path>
            </a:pathLst>
          </a:custGeom>
          <a:solidFill>
            <a:srgbClr val="D3D1D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任意多边形 23"/>
          <p:cNvSpPr/>
          <p:nvPr>
            <p:custDataLst>
              <p:tags r:id="rId19"/>
            </p:custDataLst>
          </p:nvPr>
        </p:nvSpPr>
        <p:spPr bwMode="auto">
          <a:xfrm>
            <a:off x="6177280" y="4508500"/>
            <a:ext cx="82550" cy="377190"/>
          </a:xfrm>
          <a:custGeom>
            <a:avLst/>
            <a:gdLst>
              <a:gd name="T0" fmla="*/ 1 w 25"/>
              <a:gd name="T1" fmla="*/ 116 h 116"/>
              <a:gd name="T2" fmla="*/ 0 w 25"/>
              <a:gd name="T3" fmla="*/ 116 h 116"/>
              <a:gd name="T4" fmla="*/ 17 w 25"/>
              <a:gd name="T5" fmla="*/ 95 h 116"/>
              <a:gd name="T6" fmla="*/ 20 w 25"/>
              <a:gd name="T7" fmla="*/ 86 h 116"/>
              <a:gd name="T8" fmla="*/ 25 w 25"/>
              <a:gd name="T9" fmla="*/ 58 h 116"/>
              <a:gd name="T10" fmla="*/ 25 w 25"/>
              <a:gd name="T11" fmla="*/ 58 h 116"/>
              <a:gd name="T12" fmla="*/ 25 w 25"/>
              <a:gd name="T13" fmla="*/ 58 h 116"/>
              <a:gd name="T14" fmla="*/ 25 w 25"/>
              <a:gd name="T15" fmla="*/ 58 h 116"/>
              <a:gd name="T16" fmla="*/ 25 w 25"/>
              <a:gd name="T17" fmla="*/ 58 h 116"/>
              <a:gd name="T18" fmla="*/ 25 w 25"/>
              <a:gd name="T19" fmla="*/ 58 h 116"/>
              <a:gd name="T20" fmla="*/ 25 w 25"/>
              <a:gd name="T21" fmla="*/ 57 h 116"/>
              <a:gd name="T22" fmla="*/ 25 w 25"/>
              <a:gd name="T23" fmla="*/ 57 h 116"/>
              <a:gd name="T24" fmla="*/ 25 w 25"/>
              <a:gd name="T25" fmla="*/ 57 h 116"/>
              <a:gd name="T26" fmla="*/ 25 w 25"/>
              <a:gd name="T27" fmla="*/ 57 h 116"/>
              <a:gd name="T28" fmla="*/ 25 w 25"/>
              <a:gd name="T29" fmla="*/ 57 h 116"/>
              <a:gd name="T30" fmla="*/ 25 w 25"/>
              <a:gd name="T31" fmla="*/ 56 h 116"/>
              <a:gd name="T32" fmla="*/ 25 w 25"/>
              <a:gd name="T33" fmla="*/ 56 h 116"/>
              <a:gd name="T34" fmla="*/ 25 w 25"/>
              <a:gd name="T35" fmla="*/ 56 h 116"/>
              <a:gd name="T36" fmla="*/ 25 w 25"/>
              <a:gd name="T37" fmla="*/ 56 h 116"/>
              <a:gd name="T38" fmla="*/ 25 w 25"/>
              <a:gd name="T39" fmla="*/ 56 h 116"/>
              <a:gd name="T40" fmla="*/ 25 w 25"/>
              <a:gd name="T41" fmla="*/ 56 h 116"/>
              <a:gd name="T42" fmla="*/ 25 w 25"/>
              <a:gd name="T43" fmla="*/ 55 h 116"/>
              <a:gd name="T44" fmla="*/ 25 w 25"/>
              <a:gd name="T45" fmla="*/ 55 h 116"/>
              <a:gd name="T46" fmla="*/ 25 w 25"/>
              <a:gd name="T47" fmla="*/ 55 h 116"/>
              <a:gd name="T48" fmla="*/ 25 w 25"/>
              <a:gd name="T49" fmla="*/ 55 h 116"/>
              <a:gd name="T50" fmla="*/ 25 w 25"/>
              <a:gd name="T51" fmla="*/ 55 h 116"/>
              <a:gd name="T52" fmla="*/ 25 w 25"/>
              <a:gd name="T53" fmla="*/ 55 h 116"/>
              <a:gd name="T54" fmla="*/ 25 w 25"/>
              <a:gd name="T55" fmla="*/ 54 h 116"/>
              <a:gd name="T56" fmla="*/ 25 w 25"/>
              <a:gd name="T57" fmla="*/ 54 h 116"/>
              <a:gd name="T58" fmla="*/ 25 w 25"/>
              <a:gd name="T59" fmla="*/ 54 h 116"/>
              <a:gd name="T60" fmla="*/ 25 w 25"/>
              <a:gd name="T61" fmla="*/ 54 h 116"/>
              <a:gd name="T62" fmla="*/ 25 w 25"/>
              <a:gd name="T63" fmla="*/ 54 h 116"/>
              <a:gd name="T64" fmla="*/ 25 w 25"/>
              <a:gd name="T65" fmla="*/ 54 h 116"/>
              <a:gd name="T66" fmla="*/ 25 w 25"/>
              <a:gd name="T67" fmla="*/ 53 h 116"/>
              <a:gd name="T68" fmla="*/ 25 w 25"/>
              <a:gd name="T69" fmla="*/ 53 h 116"/>
              <a:gd name="T70" fmla="*/ 25 w 25"/>
              <a:gd name="T71" fmla="*/ 53 h 116"/>
              <a:gd name="T72" fmla="*/ 25 w 25"/>
              <a:gd name="T73" fmla="*/ 53 h 116"/>
              <a:gd name="T74" fmla="*/ 23 w 25"/>
              <a:gd name="T75" fmla="*/ 39 h 116"/>
              <a:gd name="T76" fmla="*/ 23 w 25"/>
              <a:gd name="T77" fmla="*/ 39 h 116"/>
              <a:gd name="T78" fmla="*/ 23 w 25"/>
              <a:gd name="T79" fmla="*/ 39 h 116"/>
              <a:gd name="T80" fmla="*/ 23 w 25"/>
              <a:gd name="T81" fmla="*/ 39 h 116"/>
              <a:gd name="T82" fmla="*/ 23 w 25"/>
              <a:gd name="T83" fmla="*/ 39 h 116"/>
              <a:gd name="T84" fmla="*/ 23 w 25"/>
              <a:gd name="T85" fmla="*/ 38 h 116"/>
              <a:gd name="T86" fmla="*/ 23 w 25"/>
              <a:gd name="T87" fmla="*/ 38 h 116"/>
              <a:gd name="T88" fmla="*/ 23 w 25"/>
              <a:gd name="T89" fmla="*/ 38 h 116"/>
              <a:gd name="T90" fmla="*/ 23 w 25"/>
              <a:gd name="T91" fmla="*/ 38 h 116"/>
              <a:gd name="T92" fmla="*/ 23 w 25"/>
              <a:gd name="T93" fmla="*/ 38 h 116"/>
              <a:gd name="T94" fmla="*/ 23 w 25"/>
              <a:gd name="T95" fmla="*/ 38 h 116"/>
              <a:gd name="T96" fmla="*/ 0 w 25"/>
              <a:gd name="T97" fmla="*/ 1 h 116"/>
              <a:gd name="T98" fmla="*/ 23 w 25"/>
              <a:gd name="T99" fmla="*/ 37 h 1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5" h="116">
                <a:moveTo>
                  <a:pt x="20" y="86"/>
                </a:moveTo>
                <a:cubicBezTo>
                  <a:pt x="16" y="98"/>
                  <a:pt x="9" y="108"/>
                  <a:pt x="1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16"/>
                  <a:pt x="0" y="116"/>
                  <a:pt x="0" y="116"/>
                </a:cubicBezTo>
                <a:cubicBezTo>
                  <a:pt x="7" y="110"/>
                  <a:pt x="12" y="103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7" y="95"/>
                  <a:pt x="17" y="95"/>
                  <a:pt x="17" y="95"/>
                </a:cubicBezTo>
                <a:cubicBezTo>
                  <a:pt x="18" y="92"/>
                  <a:pt x="19" y="89"/>
                  <a:pt x="20" y="86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8"/>
                </a:moveTo>
                <a:cubicBezTo>
                  <a:pt x="25" y="58"/>
                  <a:pt x="25" y="58"/>
                  <a:pt x="25" y="58"/>
                </a:cubicBezTo>
                <a:cubicBezTo>
                  <a:pt x="25" y="58"/>
                  <a:pt x="25" y="58"/>
                  <a:pt x="25" y="58"/>
                </a:cubicBezTo>
                <a:moveTo>
                  <a:pt x="25" y="57"/>
                </a:moveTo>
                <a:cubicBezTo>
                  <a:pt x="25" y="57"/>
                  <a:pt x="25" y="57"/>
                  <a:pt x="25" y="58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7"/>
                </a:moveTo>
                <a:cubicBezTo>
                  <a:pt x="25" y="57"/>
                  <a:pt x="25" y="57"/>
                  <a:pt x="25" y="57"/>
                </a:cubicBezTo>
                <a:cubicBezTo>
                  <a:pt x="25" y="57"/>
                  <a:pt x="25" y="57"/>
                  <a:pt x="25" y="57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6"/>
                </a:moveTo>
                <a:cubicBezTo>
                  <a:pt x="25" y="56"/>
                  <a:pt x="25" y="56"/>
                  <a:pt x="25" y="56"/>
                </a:cubicBezTo>
                <a:cubicBezTo>
                  <a:pt x="25" y="56"/>
                  <a:pt x="25" y="56"/>
                  <a:pt x="25" y="56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5"/>
                </a:moveTo>
                <a:cubicBezTo>
                  <a:pt x="25" y="55"/>
                  <a:pt x="25" y="55"/>
                  <a:pt x="25" y="55"/>
                </a:cubicBezTo>
                <a:cubicBezTo>
                  <a:pt x="25" y="55"/>
                  <a:pt x="25" y="55"/>
                  <a:pt x="25" y="55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4"/>
                </a:moveTo>
                <a:cubicBezTo>
                  <a:pt x="25" y="54"/>
                  <a:pt x="25" y="54"/>
                  <a:pt x="25" y="54"/>
                </a:cubicBezTo>
                <a:cubicBezTo>
                  <a:pt x="25" y="54"/>
                  <a:pt x="25" y="54"/>
                  <a:pt x="25" y="54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5" y="53"/>
                </a:moveTo>
                <a:cubicBezTo>
                  <a:pt x="25" y="53"/>
                  <a:pt x="25" y="53"/>
                  <a:pt x="25" y="53"/>
                </a:cubicBezTo>
                <a:cubicBezTo>
                  <a:pt x="25" y="53"/>
                  <a:pt x="25" y="53"/>
                  <a:pt x="25" y="53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9"/>
                </a:move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23" y="39"/>
                  <a:pt x="23" y="39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23" y="38"/>
                </a:moveTo>
                <a:cubicBezTo>
                  <a:pt x="23" y="38"/>
                  <a:pt x="23" y="38"/>
                  <a:pt x="23" y="38"/>
                </a:cubicBezTo>
                <a:cubicBezTo>
                  <a:pt x="23" y="38"/>
                  <a:pt x="23" y="38"/>
                  <a:pt x="23" y="38"/>
                </a:cubicBezTo>
                <a:moveTo>
                  <a:pt x="0" y="0"/>
                </a:moveTo>
                <a:cubicBezTo>
                  <a:pt x="0" y="1"/>
                  <a:pt x="0" y="1"/>
                  <a:pt x="0" y="1"/>
                </a:cubicBezTo>
                <a:cubicBezTo>
                  <a:pt x="1" y="1"/>
                  <a:pt x="1" y="1"/>
                  <a:pt x="1" y="1"/>
                </a:cubicBezTo>
                <a:cubicBezTo>
                  <a:pt x="11" y="11"/>
                  <a:pt x="19" y="23"/>
                  <a:pt x="23" y="37"/>
                </a:cubicBezTo>
                <a:cubicBezTo>
                  <a:pt x="19" y="23"/>
                  <a:pt x="11" y="10"/>
                  <a:pt x="0" y="0"/>
                </a:cubicBezTo>
              </a:path>
            </a:pathLst>
          </a:custGeom>
          <a:solidFill>
            <a:srgbClr val="4D968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任意多边形 24"/>
          <p:cNvSpPr/>
          <p:nvPr>
            <p:custDataLst>
              <p:tags r:id="rId20"/>
            </p:custDataLst>
          </p:nvPr>
        </p:nvSpPr>
        <p:spPr bwMode="auto">
          <a:xfrm>
            <a:off x="5377180" y="4439285"/>
            <a:ext cx="260350" cy="257175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7" name="任意多边形 25"/>
          <p:cNvSpPr/>
          <p:nvPr>
            <p:custDataLst>
              <p:tags r:id="rId21"/>
            </p:custDataLst>
          </p:nvPr>
        </p:nvSpPr>
        <p:spPr bwMode="auto">
          <a:xfrm>
            <a:off x="5377180" y="4439285"/>
            <a:ext cx="260350" cy="257175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8" name="任意多边形 26"/>
          <p:cNvSpPr/>
          <p:nvPr>
            <p:custDataLst>
              <p:tags r:id="rId22"/>
            </p:custDataLst>
          </p:nvPr>
        </p:nvSpPr>
        <p:spPr bwMode="auto">
          <a:xfrm>
            <a:off x="5637530" y="4494530"/>
            <a:ext cx="205105" cy="202565"/>
          </a:xfrm>
          <a:custGeom>
            <a:avLst/>
            <a:gdLst>
              <a:gd name="T0" fmla="*/ 63 w 63"/>
              <a:gd name="T1" fmla="*/ 0 h 62"/>
              <a:gd name="T2" fmla="*/ 62 w 63"/>
              <a:gd name="T3" fmla="*/ 1 h 62"/>
              <a:gd name="T4" fmla="*/ 50 w 63"/>
              <a:gd name="T5" fmla="*/ 12 h 62"/>
              <a:gd name="T6" fmla="*/ 0 w 63"/>
              <a:gd name="T7" fmla="*/ 62 h 62"/>
              <a:gd name="T8" fmla="*/ 0 w 63"/>
              <a:gd name="T9" fmla="*/ 62 h 62"/>
              <a:gd name="T10" fmla="*/ 50 w 63"/>
              <a:gd name="T11" fmla="*/ 12 h 62"/>
              <a:gd name="T12" fmla="*/ 62 w 63"/>
              <a:gd name="T13" fmla="*/ 1 h 62"/>
              <a:gd name="T14" fmla="*/ 63 w 63"/>
              <a:gd name="T15" fmla="*/ 0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2">
                <a:moveTo>
                  <a:pt x="63" y="0"/>
                </a:moveTo>
                <a:cubicBezTo>
                  <a:pt x="63" y="0"/>
                  <a:pt x="62" y="0"/>
                  <a:pt x="62" y="1"/>
                </a:cubicBezTo>
                <a:cubicBezTo>
                  <a:pt x="50" y="12"/>
                  <a:pt x="50" y="12"/>
                  <a:pt x="50" y="12"/>
                </a:cubicBezTo>
                <a:cubicBezTo>
                  <a:pt x="0" y="62"/>
                  <a:pt x="0" y="62"/>
                  <a:pt x="0" y="62"/>
                </a:cubicBezTo>
                <a:cubicBezTo>
                  <a:pt x="0" y="62"/>
                  <a:pt x="0" y="62"/>
                  <a:pt x="0" y="62"/>
                </a:cubicBezTo>
                <a:cubicBezTo>
                  <a:pt x="50" y="12"/>
                  <a:pt x="50" y="12"/>
                  <a:pt x="50" y="12"/>
                </a:cubicBezTo>
                <a:cubicBezTo>
                  <a:pt x="62" y="1"/>
                  <a:pt x="62" y="1"/>
                  <a:pt x="62" y="1"/>
                </a:cubicBezTo>
                <a:cubicBezTo>
                  <a:pt x="62" y="0"/>
                  <a:pt x="63" y="0"/>
                  <a:pt x="63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9" name="任意多边形 27"/>
          <p:cNvSpPr/>
          <p:nvPr>
            <p:custDataLst>
              <p:tags r:id="rId23"/>
            </p:custDataLst>
          </p:nvPr>
        </p:nvSpPr>
        <p:spPr bwMode="auto">
          <a:xfrm>
            <a:off x="5377180" y="4696460"/>
            <a:ext cx="260350" cy="260350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  <a:close/>
              </a:path>
            </a:pathLst>
          </a:custGeom>
          <a:solidFill>
            <a:srgbClr val="53A58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0" name="任意多边形 28"/>
          <p:cNvSpPr/>
          <p:nvPr>
            <p:custDataLst>
              <p:tags r:id="rId24"/>
            </p:custDataLst>
          </p:nvPr>
        </p:nvSpPr>
        <p:spPr bwMode="auto">
          <a:xfrm>
            <a:off x="5377180" y="4696460"/>
            <a:ext cx="260350" cy="260350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  <a:gd name="T10" fmla="*/ 170 w 170"/>
              <a:gd name="T11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任意多边形 29"/>
          <p:cNvSpPr/>
          <p:nvPr>
            <p:custDataLst>
              <p:tags r:id="rId25"/>
            </p:custDataLst>
          </p:nvPr>
        </p:nvSpPr>
        <p:spPr bwMode="auto">
          <a:xfrm>
            <a:off x="5731510" y="4793615"/>
            <a:ext cx="271780" cy="164465"/>
          </a:xfrm>
          <a:custGeom>
            <a:avLst/>
            <a:gdLst>
              <a:gd name="T0" fmla="*/ 83 w 83"/>
              <a:gd name="T1" fmla="*/ 50 h 50"/>
              <a:gd name="T2" fmla="*/ 83 w 83"/>
              <a:gd name="T3" fmla="*/ 50 h 50"/>
              <a:gd name="T4" fmla="*/ 83 w 83"/>
              <a:gd name="T5" fmla="*/ 50 h 50"/>
              <a:gd name="T6" fmla="*/ 0 w 83"/>
              <a:gd name="T7" fmla="*/ 0 h 50"/>
              <a:gd name="T8" fmla="*/ 21 w 83"/>
              <a:gd name="T9" fmla="*/ 21 h 50"/>
              <a:gd name="T10" fmla="*/ 33 w 83"/>
              <a:gd name="T11" fmla="*/ 32 h 50"/>
              <a:gd name="T12" fmla="*/ 44 w 83"/>
              <a:gd name="T13" fmla="*/ 40 h 50"/>
              <a:gd name="T14" fmla="*/ 33 w 83"/>
              <a:gd name="T15" fmla="*/ 32 h 50"/>
              <a:gd name="T16" fmla="*/ 21 w 83"/>
              <a:gd name="T17" fmla="*/ 21 h 50"/>
              <a:gd name="T18" fmla="*/ 0 w 83"/>
              <a:gd name="T19" fmla="*/ 0 h 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3" h="50">
                <a:moveTo>
                  <a:pt x="83" y="50"/>
                </a:moveTo>
                <a:cubicBezTo>
                  <a:pt x="83" y="50"/>
                  <a:pt x="83" y="50"/>
                  <a:pt x="83" y="50"/>
                </a:cubicBezTo>
                <a:cubicBezTo>
                  <a:pt x="83" y="50"/>
                  <a:pt x="83" y="50"/>
                  <a:pt x="83" y="50"/>
                </a:cubicBezTo>
                <a:moveTo>
                  <a:pt x="0" y="0"/>
                </a:moveTo>
                <a:cubicBezTo>
                  <a:pt x="21" y="21"/>
                  <a:pt x="21" y="21"/>
                  <a:pt x="21" y="21"/>
                </a:cubicBezTo>
                <a:cubicBezTo>
                  <a:pt x="33" y="32"/>
                  <a:pt x="33" y="32"/>
                  <a:pt x="33" y="32"/>
                </a:cubicBezTo>
                <a:cubicBezTo>
                  <a:pt x="36" y="35"/>
                  <a:pt x="40" y="38"/>
                  <a:pt x="44" y="40"/>
                </a:cubicBezTo>
                <a:cubicBezTo>
                  <a:pt x="40" y="38"/>
                  <a:pt x="36" y="35"/>
                  <a:pt x="33" y="32"/>
                </a:cubicBezTo>
                <a:cubicBezTo>
                  <a:pt x="21" y="21"/>
                  <a:pt x="21" y="21"/>
                  <a:pt x="21" y="21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498977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任意多边形 34"/>
          <p:cNvSpPr/>
          <p:nvPr>
            <p:custDataLst>
              <p:tags r:id="rId26"/>
            </p:custDataLst>
          </p:nvPr>
        </p:nvSpPr>
        <p:spPr bwMode="auto">
          <a:xfrm>
            <a:off x="6587490" y="3472815"/>
            <a:ext cx="260350" cy="260350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任意多边形 35"/>
          <p:cNvSpPr/>
          <p:nvPr>
            <p:custDataLst>
              <p:tags r:id="rId27"/>
            </p:custDataLst>
          </p:nvPr>
        </p:nvSpPr>
        <p:spPr bwMode="auto">
          <a:xfrm>
            <a:off x="6587490" y="3472815"/>
            <a:ext cx="260350" cy="260350"/>
          </a:xfrm>
          <a:custGeom>
            <a:avLst/>
            <a:gdLst>
              <a:gd name="T0" fmla="*/ 170 w 170"/>
              <a:gd name="T1" fmla="*/ 0 h 170"/>
              <a:gd name="T2" fmla="*/ 170 w 170"/>
              <a:gd name="T3" fmla="*/ 0 h 170"/>
              <a:gd name="T4" fmla="*/ 0 w 170"/>
              <a:gd name="T5" fmla="*/ 170 h 170"/>
              <a:gd name="T6" fmla="*/ 0 w 170"/>
              <a:gd name="T7" fmla="*/ 170 h 170"/>
              <a:gd name="T8" fmla="*/ 170 w 170"/>
              <a:gd name="T9" fmla="*/ 0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70">
                <a:moveTo>
                  <a:pt x="170" y="0"/>
                </a:moveTo>
                <a:lnTo>
                  <a:pt x="170" y="0"/>
                </a:lnTo>
                <a:lnTo>
                  <a:pt x="0" y="170"/>
                </a:lnTo>
                <a:lnTo>
                  <a:pt x="0" y="170"/>
                </a:lnTo>
                <a:lnTo>
                  <a:pt x="17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4" name="任意多边形 36"/>
          <p:cNvSpPr/>
          <p:nvPr>
            <p:custDataLst>
              <p:tags r:id="rId28"/>
            </p:custDataLst>
          </p:nvPr>
        </p:nvSpPr>
        <p:spPr bwMode="auto">
          <a:xfrm>
            <a:off x="6382385" y="3528060"/>
            <a:ext cx="205105" cy="205105"/>
          </a:xfrm>
          <a:custGeom>
            <a:avLst/>
            <a:gdLst>
              <a:gd name="T0" fmla="*/ 0 w 63"/>
              <a:gd name="T1" fmla="*/ 0 h 63"/>
              <a:gd name="T2" fmla="*/ 1 w 63"/>
              <a:gd name="T3" fmla="*/ 1 h 63"/>
              <a:gd name="T4" fmla="*/ 13 w 63"/>
              <a:gd name="T5" fmla="*/ 13 h 63"/>
              <a:gd name="T6" fmla="*/ 63 w 63"/>
              <a:gd name="T7" fmla="*/ 63 h 63"/>
              <a:gd name="T8" fmla="*/ 63 w 63"/>
              <a:gd name="T9" fmla="*/ 63 h 63"/>
              <a:gd name="T10" fmla="*/ 13 w 63"/>
              <a:gd name="T11" fmla="*/ 12 h 63"/>
              <a:gd name="T12" fmla="*/ 1 w 63"/>
              <a:gd name="T13" fmla="*/ 1 h 63"/>
              <a:gd name="T14" fmla="*/ 0 w 63"/>
              <a:gd name="T15" fmla="*/ 0 h 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63" h="63">
                <a:moveTo>
                  <a:pt x="0" y="0"/>
                </a:moveTo>
                <a:cubicBezTo>
                  <a:pt x="0" y="0"/>
                  <a:pt x="1" y="1"/>
                  <a:pt x="1" y="1"/>
                </a:cubicBezTo>
                <a:cubicBezTo>
                  <a:pt x="13" y="13"/>
                  <a:pt x="13" y="13"/>
                  <a:pt x="13" y="13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13" y="12"/>
                  <a:pt x="13" y="12"/>
                  <a:pt x="13" y="12"/>
                </a:cubicBezTo>
                <a:cubicBezTo>
                  <a:pt x="1" y="1"/>
                  <a:pt x="1" y="1"/>
                  <a:pt x="1" y="1"/>
                </a:cubicBezTo>
                <a:cubicBezTo>
                  <a:pt x="1" y="1"/>
                  <a:pt x="0" y="0"/>
                  <a:pt x="0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5" name="任意多边形 37"/>
          <p:cNvSpPr/>
          <p:nvPr>
            <p:custDataLst>
              <p:tags r:id="rId29"/>
            </p:custDataLst>
          </p:nvPr>
        </p:nvSpPr>
        <p:spPr bwMode="auto">
          <a:xfrm>
            <a:off x="6587490" y="3733165"/>
            <a:ext cx="260350" cy="257175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  <a:close/>
              </a:path>
            </a:pathLst>
          </a:custGeom>
          <a:solidFill>
            <a:srgbClr val="D54F3D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6" name="任意多边形 38"/>
          <p:cNvSpPr/>
          <p:nvPr>
            <p:custDataLst>
              <p:tags r:id="rId30"/>
            </p:custDataLst>
          </p:nvPr>
        </p:nvSpPr>
        <p:spPr bwMode="auto">
          <a:xfrm>
            <a:off x="6587490" y="3733165"/>
            <a:ext cx="260350" cy="257175"/>
          </a:xfrm>
          <a:custGeom>
            <a:avLst/>
            <a:gdLst>
              <a:gd name="T0" fmla="*/ 0 w 170"/>
              <a:gd name="T1" fmla="*/ 0 h 168"/>
              <a:gd name="T2" fmla="*/ 0 w 170"/>
              <a:gd name="T3" fmla="*/ 0 h 168"/>
              <a:gd name="T4" fmla="*/ 170 w 170"/>
              <a:gd name="T5" fmla="*/ 168 h 168"/>
              <a:gd name="T6" fmla="*/ 170 w 170"/>
              <a:gd name="T7" fmla="*/ 168 h 168"/>
              <a:gd name="T8" fmla="*/ 0 w 170"/>
              <a:gd name="T9" fmla="*/ 0 h 16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70" h="168">
                <a:moveTo>
                  <a:pt x="0" y="0"/>
                </a:moveTo>
                <a:lnTo>
                  <a:pt x="0" y="0"/>
                </a:lnTo>
                <a:lnTo>
                  <a:pt x="170" y="168"/>
                </a:lnTo>
                <a:lnTo>
                  <a:pt x="170" y="168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7" name="任意多边形 39"/>
          <p:cNvSpPr/>
          <p:nvPr>
            <p:custDataLst>
              <p:tags r:id="rId31"/>
            </p:custDataLst>
          </p:nvPr>
        </p:nvSpPr>
        <p:spPr bwMode="auto">
          <a:xfrm>
            <a:off x="6223000" y="3825240"/>
            <a:ext cx="274320" cy="165735"/>
          </a:xfrm>
          <a:custGeom>
            <a:avLst/>
            <a:gdLst>
              <a:gd name="T0" fmla="*/ 0 w 84"/>
              <a:gd name="T1" fmla="*/ 51 h 51"/>
              <a:gd name="T2" fmla="*/ 0 w 84"/>
              <a:gd name="T3" fmla="*/ 51 h 51"/>
              <a:gd name="T4" fmla="*/ 0 w 84"/>
              <a:gd name="T5" fmla="*/ 51 h 51"/>
              <a:gd name="T6" fmla="*/ 84 w 84"/>
              <a:gd name="T7" fmla="*/ 0 h 51"/>
              <a:gd name="T8" fmla="*/ 62 w 84"/>
              <a:gd name="T9" fmla="*/ 22 h 51"/>
              <a:gd name="T10" fmla="*/ 50 w 84"/>
              <a:gd name="T11" fmla="*/ 33 h 51"/>
              <a:gd name="T12" fmla="*/ 40 w 84"/>
              <a:gd name="T13" fmla="*/ 40 h 51"/>
              <a:gd name="T14" fmla="*/ 50 w 84"/>
              <a:gd name="T15" fmla="*/ 33 h 51"/>
              <a:gd name="T16" fmla="*/ 62 w 84"/>
              <a:gd name="T17" fmla="*/ 22 h 51"/>
              <a:gd name="T18" fmla="*/ 84 w 84"/>
              <a:gd name="T19" fmla="*/ 0 h 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4" h="51">
                <a:moveTo>
                  <a:pt x="0" y="51"/>
                </a:move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0" y="51"/>
                  <a:pt x="0" y="51"/>
                </a:cubicBezTo>
                <a:moveTo>
                  <a:pt x="84" y="0"/>
                </a:moveTo>
                <a:cubicBezTo>
                  <a:pt x="62" y="22"/>
                  <a:pt x="62" y="22"/>
                  <a:pt x="62" y="22"/>
                </a:cubicBezTo>
                <a:cubicBezTo>
                  <a:pt x="50" y="33"/>
                  <a:pt x="50" y="33"/>
                  <a:pt x="50" y="33"/>
                </a:cubicBezTo>
                <a:cubicBezTo>
                  <a:pt x="47" y="36"/>
                  <a:pt x="44" y="38"/>
                  <a:pt x="40" y="40"/>
                </a:cubicBezTo>
                <a:cubicBezTo>
                  <a:pt x="44" y="38"/>
                  <a:pt x="47" y="36"/>
                  <a:pt x="50" y="33"/>
                </a:cubicBezTo>
                <a:cubicBezTo>
                  <a:pt x="62" y="22"/>
                  <a:pt x="62" y="22"/>
                  <a:pt x="62" y="22"/>
                </a:cubicBezTo>
                <a:cubicBezTo>
                  <a:pt x="84" y="0"/>
                  <a:pt x="84" y="0"/>
                  <a:pt x="84" y="0"/>
                </a:cubicBezTo>
              </a:path>
            </a:pathLst>
          </a:custGeom>
          <a:solidFill>
            <a:srgbClr val="B1443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2" name="任意多边形 64"/>
          <p:cNvSpPr/>
          <p:nvPr>
            <p:custDataLst>
              <p:tags r:id="rId32"/>
            </p:custDataLst>
          </p:nvPr>
        </p:nvSpPr>
        <p:spPr bwMode="auto">
          <a:xfrm>
            <a:off x="4227830" y="4439285"/>
            <a:ext cx="2032000" cy="518160"/>
          </a:xfrm>
          <a:custGeom>
            <a:avLst/>
            <a:gdLst>
              <a:gd name="T0" fmla="*/ 545 w 624"/>
              <a:gd name="T1" fmla="*/ 159 h 159"/>
              <a:gd name="T2" fmla="*/ 79 w 624"/>
              <a:gd name="T3" fmla="*/ 159 h 159"/>
              <a:gd name="T4" fmla="*/ 0 w 624"/>
              <a:gd name="T5" fmla="*/ 79 h 159"/>
              <a:gd name="T6" fmla="*/ 79 w 624"/>
              <a:gd name="T7" fmla="*/ 0 h 159"/>
              <a:gd name="T8" fmla="*/ 545 w 624"/>
              <a:gd name="T9" fmla="*/ 0 h 159"/>
              <a:gd name="T10" fmla="*/ 624 w 624"/>
              <a:gd name="T11" fmla="*/ 79 h 159"/>
              <a:gd name="T12" fmla="*/ 545 w 624"/>
              <a:gd name="T13" fmla="*/ 159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9">
                <a:moveTo>
                  <a:pt x="545" y="159"/>
                </a:moveTo>
                <a:cubicBezTo>
                  <a:pt x="79" y="159"/>
                  <a:pt x="79" y="159"/>
                  <a:pt x="79" y="159"/>
                </a:cubicBezTo>
                <a:cubicBezTo>
                  <a:pt x="35" y="159"/>
                  <a:pt x="0" y="123"/>
                  <a:pt x="0" y="79"/>
                </a:cubicBezTo>
                <a:cubicBezTo>
                  <a:pt x="0" y="36"/>
                  <a:pt x="35" y="0"/>
                  <a:pt x="79" y="0"/>
                </a:cubicBezTo>
                <a:cubicBezTo>
                  <a:pt x="545" y="0"/>
                  <a:pt x="545" y="0"/>
                  <a:pt x="545" y="0"/>
                </a:cubicBezTo>
                <a:cubicBezTo>
                  <a:pt x="589" y="0"/>
                  <a:pt x="624" y="36"/>
                  <a:pt x="624" y="79"/>
                </a:cubicBezTo>
                <a:cubicBezTo>
                  <a:pt x="624" y="123"/>
                  <a:pt x="589" y="159"/>
                  <a:pt x="545" y="159"/>
                </a:cubicBezTo>
              </a:path>
            </a:pathLst>
          </a:custGeom>
          <a:solidFill>
            <a:srgbClr val="FDCB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3" name="任意多边形 65"/>
          <p:cNvSpPr/>
          <p:nvPr>
            <p:custDataLst>
              <p:tags r:id="rId33"/>
            </p:custDataLst>
          </p:nvPr>
        </p:nvSpPr>
        <p:spPr bwMode="auto">
          <a:xfrm>
            <a:off x="5201285" y="3879215"/>
            <a:ext cx="1059180" cy="1598295"/>
          </a:xfrm>
          <a:custGeom>
            <a:avLst/>
            <a:gdLst>
              <a:gd name="T0" fmla="*/ 325 w 325"/>
              <a:gd name="T1" fmla="*/ 245 h 491"/>
              <a:gd name="T2" fmla="*/ 301 w 325"/>
              <a:gd name="T3" fmla="*/ 303 h 491"/>
              <a:gd name="T4" fmla="*/ 300 w 325"/>
              <a:gd name="T5" fmla="*/ 303 h 491"/>
              <a:gd name="T6" fmla="*/ 143 w 325"/>
              <a:gd name="T7" fmla="*/ 460 h 491"/>
              <a:gd name="T8" fmla="*/ 31 w 325"/>
              <a:gd name="T9" fmla="*/ 460 h 491"/>
              <a:gd name="T10" fmla="*/ 31 w 325"/>
              <a:gd name="T11" fmla="*/ 348 h 491"/>
              <a:gd name="T12" fmla="*/ 134 w 325"/>
              <a:gd name="T13" fmla="*/ 245 h 491"/>
              <a:gd name="T14" fmla="*/ 31 w 325"/>
              <a:gd name="T15" fmla="*/ 143 h 491"/>
              <a:gd name="T16" fmla="*/ 31 w 325"/>
              <a:gd name="T17" fmla="*/ 31 h 491"/>
              <a:gd name="T18" fmla="*/ 143 w 325"/>
              <a:gd name="T19" fmla="*/ 31 h 491"/>
              <a:gd name="T20" fmla="*/ 300 w 325"/>
              <a:gd name="T21" fmla="*/ 188 h 491"/>
              <a:gd name="T22" fmla="*/ 301 w 325"/>
              <a:gd name="T23" fmla="*/ 188 h 491"/>
              <a:gd name="T24" fmla="*/ 325 w 325"/>
              <a:gd name="T25" fmla="*/ 245 h 4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1">
                <a:moveTo>
                  <a:pt x="325" y="245"/>
                </a:moveTo>
                <a:cubicBezTo>
                  <a:pt x="325" y="268"/>
                  <a:pt x="316" y="289"/>
                  <a:pt x="301" y="303"/>
                </a:cubicBezTo>
                <a:cubicBezTo>
                  <a:pt x="300" y="303"/>
                  <a:pt x="300" y="303"/>
                  <a:pt x="300" y="303"/>
                </a:cubicBezTo>
                <a:cubicBezTo>
                  <a:pt x="143" y="460"/>
                  <a:pt x="143" y="460"/>
                  <a:pt x="143" y="460"/>
                </a:cubicBezTo>
                <a:cubicBezTo>
                  <a:pt x="112" y="491"/>
                  <a:pt x="62" y="491"/>
                  <a:pt x="31" y="460"/>
                </a:cubicBezTo>
                <a:cubicBezTo>
                  <a:pt x="0" y="429"/>
                  <a:pt x="0" y="379"/>
                  <a:pt x="31" y="348"/>
                </a:cubicBezTo>
                <a:cubicBezTo>
                  <a:pt x="134" y="245"/>
                  <a:pt x="134" y="245"/>
                  <a:pt x="134" y="245"/>
                </a:cubicBezTo>
                <a:cubicBezTo>
                  <a:pt x="31" y="143"/>
                  <a:pt x="31" y="143"/>
                  <a:pt x="31" y="143"/>
                </a:cubicBezTo>
                <a:cubicBezTo>
                  <a:pt x="0" y="112"/>
                  <a:pt x="0" y="62"/>
                  <a:pt x="31" y="31"/>
                </a:cubicBezTo>
                <a:cubicBezTo>
                  <a:pt x="62" y="0"/>
                  <a:pt x="112" y="0"/>
                  <a:pt x="143" y="31"/>
                </a:cubicBezTo>
                <a:cubicBezTo>
                  <a:pt x="300" y="188"/>
                  <a:pt x="300" y="188"/>
                  <a:pt x="300" y="188"/>
                </a:cubicBezTo>
                <a:cubicBezTo>
                  <a:pt x="301" y="188"/>
                  <a:pt x="301" y="188"/>
                  <a:pt x="301" y="188"/>
                </a:cubicBezTo>
                <a:cubicBezTo>
                  <a:pt x="316" y="202"/>
                  <a:pt x="325" y="223"/>
                  <a:pt x="325" y="245"/>
                </a:cubicBezTo>
              </a:path>
            </a:pathLst>
          </a:custGeom>
          <a:solidFill>
            <a:srgbClr val="F7B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4" name="任意多边形 66"/>
          <p:cNvSpPr/>
          <p:nvPr>
            <p:custDataLst>
              <p:tags r:id="rId34"/>
            </p:custDataLst>
          </p:nvPr>
        </p:nvSpPr>
        <p:spPr bwMode="auto">
          <a:xfrm>
            <a:off x="5637530" y="4439285"/>
            <a:ext cx="622300" cy="518160"/>
          </a:xfrm>
          <a:custGeom>
            <a:avLst/>
            <a:gdLst>
              <a:gd name="T0" fmla="*/ 63 w 191"/>
              <a:gd name="T1" fmla="*/ 17 h 159"/>
              <a:gd name="T2" fmla="*/ 50 w 191"/>
              <a:gd name="T3" fmla="*/ 29 h 159"/>
              <a:gd name="T4" fmla="*/ 29 w 191"/>
              <a:gd name="T5" fmla="*/ 109 h 159"/>
              <a:gd name="T6" fmla="*/ 62 w 191"/>
              <a:gd name="T7" fmla="*/ 141 h 159"/>
              <a:gd name="T8" fmla="*/ 112 w 191"/>
              <a:gd name="T9" fmla="*/ 159 h 159"/>
              <a:gd name="T10" fmla="*/ 112 w 191"/>
              <a:gd name="T11" fmla="*/ 159 h 159"/>
              <a:gd name="T12" fmla="*/ 166 w 191"/>
              <a:gd name="T13" fmla="*/ 137 h 159"/>
              <a:gd name="T14" fmla="*/ 167 w 191"/>
              <a:gd name="T15" fmla="*/ 137 h 159"/>
              <a:gd name="T16" fmla="*/ 191 w 191"/>
              <a:gd name="T17" fmla="*/ 79 h 159"/>
              <a:gd name="T18" fmla="*/ 191 w 191"/>
              <a:gd name="T19" fmla="*/ 79 h 159"/>
              <a:gd name="T20" fmla="*/ 191 w 191"/>
              <a:gd name="T21" fmla="*/ 79 h 159"/>
              <a:gd name="T22" fmla="*/ 191 w 191"/>
              <a:gd name="T23" fmla="*/ 79 h 159"/>
              <a:gd name="T24" fmla="*/ 191 w 191"/>
              <a:gd name="T25" fmla="*/ 78 h 159"/>
              <a:gd name="T26" fmla="*/ 191 w 191"/>
              <a:gd name="T27" fmla="*/ 78 h 159"/>
              <a:gd name="T28" fmla="*/ 191 w 191"/>
              <a:gd name="T29" fmla="*/ 78 h 159"/>
              <a:gd name="T30" fmla="*/ 191 w 191"/>
              <a:gd name="T31" fmla="*/ 77 h 159"/>
              <a:gd name="T32" fmla="*/ 191 w 191"/>
              <a:gd name="T33" fmla="*/ 77 h 159"/>
              <a:gd name="T34" fmla="*/ 191 w 191"/>
              <a:gd name="T35" fmla="*/ 77 h 159"/>
              <a:gd name="T36" fmla="*/ 191 w 191"/>
              <a:gd name="T37" fmla="*/ 77 h 159"/>
              <a:gd name="T38" fmla="*/ 191 w 191"/>
              <a:gd name="T39" fmla="*/ 76 h 159"/>
              <a:gd name="T40" fmla="*/ 191 w 191"/>
              <a:gd name="T41" fmla="*/ 76 h 159"/>
              <a:gd name="T42" fmla="*/ 191 w 191"/>
              <a:gd name="T43" fmla="*/ 76 h 159"/>
              <a:gd name="T44" fmla="*/ 191 w 191"/>
              <a:gd name="T45" fmla="*/ 76 h 159"/>
              <a:gd name="T46" fmla="*/ 191 w 191"/>
              <a:gd name="T47" fmla="*/ 75 h 159"/>
              <a:gd name="T48" fmla="*/ 191 w 191"/>
              <a:gd name="T49" fmla="*/ 75 h 159"/>
              <a:gd name="T50" fmla="*/ 191 w 191"/>
              <a:gd name="T51" fmla="*/ 75 h 159"/>
              <a:gd name="T52" fmla="*/ 191 w 191"/>
              <a:gd name="T53" fmla="*/ 75 h 159"/>
              <a:gd name="T54" fmla="*/ 191 w 191"/>
              <a:gd name="T55" fmla="*/ 74 h 159"/>
              <a:gd name="T56" fmla="*/ 191 w 191"/>
              <a:gd name="T57" fmla="*/ 74 h 159"/>
              <a:gd name="T58" fmla="*/ 191 w 191"/>
              <a:gd name="T59" fmla="*/ 74 h 159"/>
              <a:gd name="T60" fmla="*/ 189 w 191"/>
              <a:gd name="T61" fmla="*/ 60 h 159"/>
              <a:gd name="T62" fmla="*/ 189 w 191"/>
              <a:gd name="T63" fmla="*/ 60 h 159"/>
              <a:gd name="T64" fmla="*/ 189 w 191"/>
              <a:gd name="T65" fmla="*/ 60 h 159"/>
              <a:gd name="T66" fmla="*/ 189 w 191"/>
              <a:gd name="T67" fmla="*/ 59 h 159"/>
              <a:gd name="T68" fmla="*/ 189 w 191"/>
              <a:gd name="T69" fmla="*/ 59 h 159"/>
              <a:gd name="T70" fmla="*/ 189 w 191"/>
              <a:gd name="T71" fmla="*/ 59 h 159"/>
              <a:gd name="T72" fmla="*/ 189 w 191"/>
              <a:gd name="T73" fmla="*/ 59 h 159"/>
              <a:gd name="T74" fmla="*/ 189 w 191"/>
              <a:gd name="T75" fmla="*/ 58 h 159"/>
              <a:gd name="T76" fmla="*/ 166 w 191"/>
              <a:gd name="T77" fmla="*/ 22 h 159"/>
              <a:gd name="T78" fmla="*/ 166 w 191"/>
              <a:gd name="T79" fmla="*/ 21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1" h="159">
                <a:moveTo>
                  <a:pt x="112" y="0"/>
                </a:moveTo>
                <a:cubicBezTo>
                  <a:pt x="94" y="0"/>
                  <a:pt x="77" y="6"/>
                  <a:pt x="63" y="17"/>
                </a:cubicBezTo>
                <a:cubicBezTo>
                  <a:pt x="63" y="17"/>
                  <a:pt x="62" y="17"/>
                  <a:pt x="62" y="18"/>
                </a:cubicBezTo>
                <a:cubicBezTo>
                  <a:pt x="50" y="29"/>
                  <a:pt x="50" y="29"/>
                  <a:pt x="50" y="29"/>
                </a:cubicBezTo>
                <a:cubicBezTo>
                  <a:pt x="0" y="79"/>
                  <a:pt x="0" y="79"/>
                  <a:pt x="0" y="79"/>
                </a:cubicBezTo>
                <a:cubicBezTo>
                  <a:pt x="29" y="109"/>
                  <a:pt x="29" y="109"/>
                  <a:pt x="29" y="109"/>
                </a:cubicBezTo>
                <a:cubicBezTo>
                  <a:pt x="50" y="130"/>
                  <a:pt x="50" y="130"/>
                  <a:pt x="50" y="130"/>
                </a:cubicBezTo>
                <a:cubicBezTo>
                  <a:pt x="62" y="141"/>
                  <a:pt x="62" y="141"/>
                  <a:pt x="62" y="141"/>
                </a:cubicBezTo>
                <a:cubicBezTo>
                  <a:pt x="65" y="144"/>
                  <a:pt x="69" y="147"/>
                  <a:pt x="73" y="149"/>
                </a:cubicBezTo>
                <a:cubicBezTo>
                  <a:pt x="85" y="155"/>
                  <a:pt x="98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12" y="159"/>
                  <a:pt x="112" y="159"/>
                  <a:pt x="112" y="159"/>
                </a:cubicBezTo>
                <a:cubicBezTo>
                  <a:pt x="133" y="159"/>
                  <a:pt x="152" y="151"/>
                  <a:pt x="166" y="138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75" y="129"/>
                  <a:pt x="182" y="119"/>
                  <a:pt x="186" y="107"/>
                </a:cubicBezTo>
                <a:cubicBezTo>
                  <a:pt x="190" y="99"/>
                  <a:pt x="191" y="8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69"/>
                  <a:pt x="190" y="65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8"/>
                  <a:pt x="189" y="58"/>
                  <a:pt x="189" y="58"/>
                </a:cubicBezTo>
                <a:cubicBezTo>
                  <a:pt x="185" y="44"/>
                  <a:pt x="177" y="32"/>
                  <a:pt x="167" y="22"/>
                </a:cubicBezTo>
                <a:cubicBezTo>
                  <a:pt x="166" y="22"/>
                  <a:pt x="166" y="22"/>
                  <a:pt x="166" y="22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52" y="8"/>
                  <a:pt x="133" y="0"/>
                  <a:pt x="112" y="0"/>
                </a:cubicBezTo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5" name="任意多边形 67"/>
          <p:cNvSpPr/>
          <p:nvPr>
            <p:custDataLst>
              <p:tags r:id="rId35"/>
            </p:custDataLst>
          </p:nvPr>
        </p:nvSpPr>
        <p:spPr bwMode="auto">
          <a:xfrm>
            <a:off x="5377180" y="4439285"/>
            <a:ext cx="624840" cy="257175"/>
          </a:xfrm>
          <a:custGeom>
            <a:avLst/>
            <a:gdLst>
              <a:gd name="T0" fmla="*/ 192 w 192"/>
              <a:gd name="T1" fmla="*/ 0 h 79"/>
              <a:gd name="T2" fmla="*/ 0 w 192"/>
              <a:gd name="T3" fmla="*/ 0 h 79"/>
              <a:gd name="T4" fmla="*/ 80 w 192"/>
              <a:gd name="T5" fmla="*/ 79 h 79"/>
              <a:gd name="T6" fmla="*/ 80 w 192"/>
              <a:gd name="T7" fmla="*/ 79 h 79"/>
              <a:gd name="T8" fmla="*/ 80 w 192"/>
              <a:gd name="T9" fmla="*/ 79 h 79"/>
              <a:gd name="T10" fmla="*/ 130 w 192"/>
              <a:gd name="T11" fmla="*/ 29 h 79"/>
              <a:gd name="T12" fmla="*/ 142 w 192"/>
              <a:gd name="T13" fmla="*/ 18 h 79"/>
              <a:gd name="T14" fmla="*/ 143 w 192"/>
              <a:gd name="T15" fmla="*/ 17 h 79"/>
              <a:gd name="T16" fmla="*/ 192 w 192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79">
                <a:moveTo>
                  <a:pt x="192" y="0"/>
                </a:moveTo>
                <a:cubicBezTo>
                  <a:pt x="0" y="0"/>
                  <a:pt x="0" y="0"/>
                  <a:pt x="0" y="0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7"/>
                  <a:pt x="143" y="17"/>
                  <a:pt x="143" y="17"/>
                </a:cubicBezTo>
                <a:cubicBezTo>
                  <a:pt x="157" y="6"/>
                  <a:pt x="174" y="0"/>
                  <a:pt x="192" y="0"/>
                </a:cubicBezTo>
              </a:path>
            </a:pathLst>
          </a:custGeom>
          <a:solidFill>
            <a:srgbClr val="F7B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6" name="任意多边形 68"/>
          <p:cNvSpPr/>
          <p:nvPr>
            <p:custDataLst>
              <p:tags r:id="rId36"/>
            </p:custDataLst>
          </p:nvPr>
        </p:nvSpPr>
        <p:spPr bwMode="auto">
          <a:xfrm>
            <a:off x="5377180" y="4696460"/>
            <a:ext cx="624840" cy="260350"/>
          </a:xfrm>
          <a:custGeom>
            <a:avLst/>
            <a:gdLst>
              <a:gd name="T0" fmla="*/ 80 w 192"/>
              <a:gd name="T1" fmla="*/ 0 h 80"/>
              <a:gd name="T2" fmla="*/ 0 w 192"/>
              <a:gd name="T3" fmla="*/ 80 h 80"/>
              <a:gd name="T4" fmla="*/ 192 w 192"/>
              <a:gd name="T5" fmla="*/ 80 h 80"/>
              <a:gd name="T6" fmla="*/ 192 w 192"/>
              <a:gd name="T7" fmla="*/ 80 h 80"/>
              <a:gd name="T8" fmla="*/ 153 w 192"/>
              <a:gd name="T9" fmla="*/ 70 h 80"/>
              <a:gd name="T10" fmla="*/ 142 w 192"/>
              <a:gd name="T11" fmla="*/ 62 h 80"/>
              <a:gd name="T12" fmla="*/ 130 w 192"/>
              <a:gd name="T13" fmla="*/ 51 h 80"/>
              <a:gd name="T14" fmla="*/ 109 w 192"/>
              <a:gd name="T15" fmla="*/ 30 h 80"/>
              <a:gd name="T16" fmla="*/ 80 w 192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80">
                <a:moveTo>
                  <a:pt x="80" y="0"/>
                </a:moveTo>
                <a:cubicBezTo>
                  <a:pt x="0" y="80"/>
                  <a:pt x="0" y="80"/>
                  <a:pt x="0" y="80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92" y="80"/>
                  <a:pt x="192" y="80"/>
                  <a:pt x="192" y="80"/>
                </a:cubicBezTo>
                <a:cubicBezTo>
                  <a:pt x="178" y="80"/>
                  <a:pt x="165" y="76"/>
                  <a:pt x="153" y="70"/>
                </a:cubicBezTo>
                <a:cubicBezTo>
                  <a:pt x="149" y="68"/>
                  <a:pt x="145" y="65"/>
                  <a:pt x="142" y="62"/>
                </a:cubicBezTo>
                <a:cubicBezTo>
                  <a:pt x="130" y="51"/>
                  <a:pt x="130" y="51"/>
                  <a:pt x="130" y="51"/>
                </a:cubicBezTo>
                <a:cubicBezTo>
                  <a:pt x="109" y="30"/>
                  <a:pt x="109" y="30"/>
                  <a:pt x="109" y="30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rgbClr val="F7B003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7" name="任意多边形 69"/>
          <p:cNvSpPr/>
          <p:nvPr>
            <p:custDataLst>
              <p:tags r:id="rId37"/>
            </p:custDataLst>
          </p:nvPr>
        </p:nvSpPr>
        <p:spPr>
          <a:xfrm>
            <a:off x="5880100" y="4543425"/>
            <a:ext cx="269875" cy="269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20618"/>
                </a:moveTo>
                <a:cubicBezTo>
                  <a:pt x="5377" y="20618"/>
                  <a:pt x="982" y="16223"/>
                  <a:pt x="982" y="10800"/>
                </a:cubicBezTo>
                <a:cubicBezTo>
                  <a:pt x="982" y="5377"/>
                  <a:pt x="5377" y="982"/>
                  <a:pt x="10800" y="982"/>
                </a:cubicBezTo>
                <a:cubicBezTo>
                  <a:pt x="16223" y="982"/>
                  <a:pt x="20618" y="5377"/>
                  <a:pt x="20618" y="10800"/>
                </a:cubicBezTo>
                <a:cubicBezTo>
                  <a:pt x="20618" y="16223"/>
                  <a:pt x="16223" y="20618"/>
                  <a:pt x="10800" y="20618"/>
                </a:cubicBezTo>
                <a:moveTo>
                  <a:pt x="18280" y="18579"/>
                </a:moveTo>
                <a:cubicBezTo>
                  <a:pt x="20323" y="16614"/>
                  <a:pt x="21600" y="13859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6" y="0"/>
                  <a:pt x="0" y="4835"/>
                  <a:pt x="0" y="10800"/>
                </a:cubicBezTo>
                <a:cubicBezTo>
                  <a:pt x="0" y="13859"/>
                  <a:pt x="1277" y="16614"/>
                  <a:pt x="3320" y="18579"/>
                </a:cubicBezTo>
                <a:lnTo>
                  <a:pt x="2107" y="20762"/>
                </a:lnTo>
                <a:cubicBezTo>
                  <a:pt x="2019" y="20851"/>
                  <a:pt x="1964" y="20974"/>
                  <a:pt x="1964" y="21109"/>
                </a:cubicBezTo>
                <a:cubicBezTo>
                  <a:pt x="1964" y="21380"/>
                  <a:pt x="2184" y="21600"/>
                  <a:pt x="2455" y="21600"/>
                </a:cubicBezTo>
                <a:cubicBezTo>
                  <a:pt x="2590" y="21600"/>
                  <a:pt x="2713" y="21545"/>
                  <a:pt x="2802" y="21456"/>
                </a:cubicBezTo>
                <a:cubicBezTo>
                  <a:pt x="2858" y="21400"/>
                  <a:pt x="2894" y="21327"/>
                  <a:pt x="2917" y="21248"/>
                </a:cubicBezTo>
                <a:lnTo>
                  <a:pt x="4044" y="19219"/>
                </a:lnTo>
                <a:cubicBezTo>
                  <a:pt x="5895" y="20706"/>
                  <a:pt x="8242" y="21600"/>
                  <a:pt x="10800" y="21600"/>
                </a:cubicBezTo>
                <a:cubicBezTo>
                  <a:pt x="13358" y="21600"/>
                  <a:pt x="15705" y="20706"/>
                  <a:pt x="17555" y="19219"/>
                </a:cubicBezTo>
                <a:lnTo>
                  <a:pt x="18683" y="21248"/>
                </a:lnTo>
                <a:cubicBezTo>
                  <a:pt x="18743" y="21450"/>
                  <a:pt x="18923" y="21600"/>
                  <a:pt x="19145" y="21600"/>
                </a:cubicBezTo>
                <a:cubicBezTo>
                  <a:pt x="19416" y="21600"/>
                  <a:pt x="19636" y="21380"/>
                  <a:pt x="19636" y="21109"/>
                </a:cubicBezTo>
                <a:cubicBezTo>
                  <a:pt x="19636" y="20974"/>
                  <a:pt x="19581" y="20851"/>
                  <a:pt x="19493" y="20762"/>
                </a:cubicBezTo>
                <a:cubicBezTo>
                  <a:pt x="19493" y="20762"/>
                  <a:pt x="18280" y="18579"/>
                  <a:pt x="18280" y="18579"/>
                </a:cubicBezTo>
                <a:close/>
                <a:moveTo>
                  <a:pt x="10800" y="16691"/>
                </a:moveTo>
                <a:cubicBezTo>
                  <a:pt x="7547" y="16691"/>
                  <a:pt x="4909" y="14053"/>
                  <a:pt x="4909" y="10800"/>
                </a:cubicBezTo>
                <a:cubicBezTo>
                  <a:pt x="4909" y="7547"/>
                  <a:pt x="7547" y="4909"/>
                  <a:pt x="10800" y="4909"/>
                </a:cubicBezTo>
                <a:cubicBezTo>
                  <a:pt x="14053" y="4909"/>
                  <a:pt x="16691" y="7547"/>
                  <a:pt x="16691" y="10800"/>
                </a:cubicBezTo>
                <a:cubicBezTo>
                  <a:pt x="16691" y="14053"/>
                  <a:pt x="14053" y="16691"/>
                  <a:pt x="10800" y="16691"/>
                </a:cubicBezTo>
                <a:moveTo>
                  <a:pt x="10800" y="3927"/>
                </a:moveTo>
                <a:cubicBezTo>
                  <a:pt x="7004" y="3927"/>
                  <a:pt x="3927" y="7004"/>
                  <a:pt x="3927" y="10800"/>
                </a:cubicBezTo>
                <a:cubicBezTo>
                  <a:pt x="3927" y="14596"/>
                  <a:pt x="7004" y="17673"/>
                  <a:pt x="10800" y="17673"/>
                </a:cubicBezTo>
                <a:cubicBezTo>
                  <a:pt x="14596" y="17673"/>
                  <a:pt x="17673" y="14596"/>
                  <a:pt x="17673" y="10800"/>
                </a:cubicBezTo>
                <a:cubicBezTo>
                  <a:pt x="17673" y="7004"/>
                  <a:pt x="14596" y="3927"/>
                  <a:pt x="10800" y="3927"/>
                </a:cubicBezTo>
                <a:moveTo>
                  <a:pt x="10800" y="12764"/>
                </a:moveTo>
                <a:cubicBezTo>
                  <a:pt x="9716" y="12764"/>
                  <a:pt x="8836" y="11884"/>
                  <a:pt x="8836" y="10800"/>
                </a:cubicBezTo>
                <a:cubicBezTo>
                  <a:pt x="8836" y="9716"/>
                  <a:pt x="9716" y="8836"/>
                  <a:pt x="10800" y="8836"/>
                </a:cubicBezTo>
                <a:cubicBezTo>
                  <a:pt x="11884" y="8836"/>
                  <a:pt x="12764" y="9716"/>
                  <a:pt x="12764" y="10800"/>
                </a:cubicBezTo>
                <a:cubicBezTo>
                  <a:pt x="12764" y="11884"/>
                  <a:pt x="11884" y="12764"/>
                  <a:pt x="10800" y="12764"/>
                </a:cubicBezTo>
                <a:moveTo>
                  <a:pt x="10800" y="7855"/>
                </a:moveTo>
                <a:cubicBezTo>
                  <a:pt x="9173" y="7855"/>
                  <a:pt x="7855" y="9173"/>
                  <a:pt x="7855" y="10800"/>
                </a:cubicBezTo>
                <a:cubicBezTo>
                  <a:pt x="7855" y="12427"/>
                  <a:pt x="9173" y="13745"/>
                  <a:pt x="10800" y="13745"/>
                </a:cubicBezTo>
                <a:cubicBezTo>
                  <a:pt x="12427" y="13745"/>
                  <a:pt x="13745" y="12427"/>
                  <a:pt x="13745" y="10800"/>
                </a:cubicBezTo>
                <a:cubicBezTo>
                  <a:pt x="13745" y="9173"/>
                  <a:pt x="12427" y="7855"/>
                  <a:pt x="10800" y="7855"/>
                </a:cubicBezTo>
              </a:path>
            </a:pathLst>
          </a:custGeom>
          <a:solidFill>
            <a:schemeClr val="lt1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9" name="任意多边形 59"/>
          <p:cNvSpPr/>
          <p:nvPr>
            <p:custDataLst>
              <p:tags r:id="rId38"/>
            </p:custDataLst>
          </p:nvPr>
        </p:nvSpPr>
        <p:spPr bwMode="auto">
          <a:xfrm>
            <a:off x="5965825" y="2933065"/>
            <a:ext cx="1059180" cy="1601470"/>
          </a:xfrm>
          <a:custGeom>
            <a:avLst/>
            <a:gdLst>
              <a:gd name="T0" fmla="*/ 0 w 325"/>
              <a:gd name="T1" fmla="*/ 246 h 492"/>
              <a:gd name="T2" fmla="*/ 24 w 325"/>
              <a:gd name="T3" fmla="*/ 303 h 492"/>
              <a:gd name="T4" fmla="*/ 25 w 325"/>
              <a:gd name="T5" fmla="*/ 304 h 492"/>
              <a:gd name="T6" fmla="*/ 182 w 325"/>
              <a:gd name="T7" fmla="*/ 461 h 492"/>
              <a:gd name="T8" fmla="*/ 294 w 325"/>
              <a:gd name="T9" fmla="*/ 461 h 492"/>
              <a:gd name="T10" fmla="*/ 294 w 325"/>
              <a:gd name="T11" fmla="*/ 348 h 492"/>
              <a:gd name="T12" fmla="*/ 191 w 325"/>
              <a:gd name="T13" fmla="*/ 246 h 492"/>
              <a:gd name="T14" fmla="*/ 294 w 325"/>
              <a:gd name="T15" fmla="*/ 143 h 492"/>
              <a:gd name="T16" fmla="*/ 294 w 325"/>
              <a:gd name="T17" fmla="*/ 31 h 492"/>
              <a:gd name="T18" fmla="*/ 182 w 325"/>
              <a:gd name="T19" fmla="*/ 31 h 492"/>
              <a:gd name="T20" fmla="*/ 25 w 325"/>
              <a:gd name="T21" fmla="*/ 188 h 492"/>
              <a:gd name="T22" fmla="*/ 24 w 325"/>
              <a:gd name="T23" fmla="*/ 188 h 492"/>
              <a:gd name="T24" fmla="*/ 0 w 325"/>
              <a:gd name="T25" fmla="*/ 246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2">
                <a:moveTo>
                  <a:pt x="0" y="246"/>
                </a:moveTo>
                <a:cubicBezTo>
                  <a:pt x="0" y="268"/>
                  <a:pt x="9" y="289"/>
                  <a:pt x="24" y="303"/>
                </a:cubicBezTo>
                <a:cubicBezTo>
                  <a:pt x="25" y="304"/>
                  <a:pt x="25" y="304"/>
                  <a:pt x="25" y="304"/>
                </a:cubicBezTo>
                <a:cubicBezTo>
                  <a:pt x="182" y="461"/>
                  <a:pt x="182" y="461"/>
                  <a:pt x="182" y="461"/>
                </a:cubicBezTo>
                <a:cubicBezTo>
                  <a:pt x="213" y="492"/>
                  <a:pt x="263" y="492"/>
                  <a:pt x="294" y="461"/>
                </a:cubicBezTo>
                <a:cubicBezTo>
                  <a:pt x="325" y="430"/>
                  <a:pt x="325" y="379"/>
                  <a:pt x="294" y="348"/>
                </a:cubicBezTo>
                <a:cubicBezTo>
                  <a:pt x="191" y="246"/>
                  <a:pt x="191" y="246"/>
                  <a:pt x="191" y="246"/>
                </a:cubicBezTo>
                <a:cubicBezTo>
                  <a:pt x="294" y="143"/>
                  <a:pt x="294" y="143"/>
                  <a:pt x="294" y="143"/>
                </a:cubicBezTo>
                <a:cubicBezTo>
                  <a:pt x="325" y="112"/>
                  <a:pt x="325" y="62"/>
                  <a:pt x="294" y="31"/>
                </a:cubicBezTo>
                <a:cubicBezTo>
                  <a:pt x="263" y="0"/>
                  <a:pt x="213" y="0"/>
                  <a:pt x="182" y="31"/>
                </a:cubicBezTo>
                <a:cubicBezTo>
                  <a:pt x="25" y="188"/>
                  <a:pt x="25" y="188"/>
                  <a:pt x="25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9" y="203"/>
                  <a:pt x="0" y="223"/>
                  <a:pt x="0" y="246"/>
                </a:cubicBezTo>
              </a:path>
            </a:pathLst>
          </a:custGeom>
          <a:solidFill>
            <a:srgbClr val="7C8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任意多边形 60"/>
          <p:cNvSpPr/>
          <p:nvPr>
            <p:custDataLst>
              <p:tags r:id="rId39"/>
            </p:custDataLst>
          </p:nvPr>
        </p:nvSpPr>
        <p:spPr bwMode="auto">
          <a:xfrm>
            <a:off x="5965825" y="3472815"/>
            <a:ext cx="622300" cy="518160"/>
          </a:xfrm>
          <a:custGeom>
            <a:avLst/>
            <a:gdLst>
              <a:gd name="T0" fmla="*/ 25 w 191"/>
              <a:gd name="T1" fmla="*/ 22 h 159"/>
              <a:gd name="T2" fmla="*/ 25 w 191"/>
              <a:gd name="T3" fmla="*/ 22 h 159"/>
              <a:gd name="T4" fmla="*/ 3 w 191"/>
              <a:gd name="T5" fmla="*/ 57 h 159"/>
              <a:gd name="T6" fmla="*/ 3 w 191"/>
              <a:gd name="T7" fmla="*/ 57 h 159"/>
              <a:gd name="T8" fmla="*/ 3 w 191"/>
              <a:gd name="T9" fmla="*/ 57 h 159"/>
              <a:gd name="T10" fmla="*/ 3 w 191"/>
              <a:gd name="T11" fmla="*/ 58 h 159"/>
              <a:gd name="T12" fmla="*/ 3 w 191"/>
              <a:gd name="T13" fmla="*/ 58 h 159"/>
              <a:gd name="T14" fmla="*/ 0 w 191"/>
              <a:gd name="T15" fmla="*/ 74 h 159"/>
              <a:gd name="T16" fmla="*/ 0 w 191"/>
              <a:gd name="T17" fmla="*/ 75 h 159"/>
              <a:gd name="T18" fmla="*/ 0 w 191"/>
              <a:gd name="T19" fmla="*/ 75 h 159"/>
              <a:gd name="T20" fmla="*/ 0 w 191"/>
              <a:gd name="T21" fmla="*/ 75 h 159"/>
              <a:gd name="T22" fmla="*/ 0 w 191"/>
              <a:gd name="T23" fmla="*/ 75 h 159"/>
              <a:gd name="T24" fmla="*/ 0 w 191"/>
              <a:gd name="T25" fmla="*/ 76 h 159"/>
              <a:gd name="T26" fmla="*/ 0 w 191"/>
              <a:gd name="T27" fmla="*/ 76 h 159"/>
              <a:gd name="T28" fmla="*/ 0 w 191"/>
              <a:gd name="T29" fmla="*/ 76 h 159"/>
              <a:gd name="T30" fmla="*/ 0 w 191"/>
              <a:gd name="T31" fmla="*/ 76 h 159"/>
              <a:gd name="T32" fmla="*/ 0 w 191"/>
              <a:gd name="T33" fmla="*/ 77 h 159"/>
              <a:gd name="T34" fmla="*/ 0 w 191"/>
              <a:gd name="T35" fmla="*/ 77 h 159"/>
              <a:gd name="T36" fmla="*/ 0 w 191"/>
              <a:gd name="T37" fmla="*/ 77 h 159"/>
              <a:gd name="T38" fmla="*/ 0 w 191"/>
              <a:gd name="T39" fmla="*/ 78 h 159"/>
              <a:gd name="T40" fmla="*/ 0 w 191"/>
              <a:gd name="T41" fmla="*/ 78 h 159"/>
              <a:gd name="T42" fmla="*/ 0 w 191"/>
              <a:gd name="T43" fmla="*/ 78 h 159"/>
              <a:gd name="T44" fmla="*/ 0 w 191"/>
              <a:gd name="T45" fmla="*/ 78 h 159"/>
              <a:gd name="T46" fmla="*/ 0 w 191"/>
              <a:gd name="T47" fmla="*/ 79 h 159"/>
              <a:gd name="T48" fmla="*/ 0 w 191"/>
              <a:gd name="T49" fmla="*/ 79 h 159"/>
              <a:gd name="T50" fmla="*/ 0 w 191"/>
              <a:gd name="T51" fmla="*/ 79 h 159"/>
              <a:gd name="T52" fmla="*/ 0 w 191"/>
              <a:gd name="T53" fmla="*/ 79 h 159"/>
              <a:gd name="T54" fmla="*/ 0 w 191"/>
              <a:gd name="T55" fmla="*/ 80 h 159"/>
              <a:gd name="T56" fmla="*/ 24 w 191"/>
              <a:gd name="T57" fmla="*/ 137 h 159"/>
              <a:gd name="T58" fmla="*/ 25 w 191"/>
              <a:gd name="T59" fmla="*/ 138 h 159"/>
              <a:gd name="T60" fmla="*/ 79 w 191"/>
              <a:gd name="T61" fmla="*/ 159 h 159"/>
              <a:gd name="T62" fmla="*/ 79 w 191"/>
              <a:gd name="T63" fmla="*/ 159 h 159"/>
              <a:gd name="T64" fmla="*/ 129 w 191"/>
              <a:gd name="T65" fmla="*/ 141 h 159"/>
              <a:gd name="T66" fmla="*/ 163 w 191"/>
              <a:gd name="T67" fmla="*/ 108 h 159"/>
              <a:gd name="T68" fmla="*/ 141 w 191"/>
              <a:gd name="T69" fmla="*/ 30 h 159"/>
              <a:gd name="T70" fmla="*/ 128 w 191"/>
              <a:gd name="T71" fmla="*/ 17 h 1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91" h="159">
                <a:moveTo>
                  <a:pt x="79" y="0"/>
                </a:moveTo>
                <a:cubicBezTo>
                  <a:pt x="58" y="0"/>
                  <a:pt x="39" y="8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5" y="22"/>
                  <a:pt x="25" y="22"/>
                  <a:pt x="25" y="22"/>
                </a:cubicBezTo>
                <a:cubicBezTo>
                  <a:pt x="24" y="22"/>
                  <a:pt x="24" y="22"/>
                  <a:pt x="24" y="22"/>
                </a:cubicBezTo>
                <a:cubicBezTo>
                  <a:pt x="14" y="32"/>
                  <a:pt x="7" y="44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7"/>
                </a:cubicBezTo>
                <a:cubicBezTo>
                  <a:pt x="3" y="57"/>
                  <a:pt x="3" y="57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3" y="58"/>
                  <a:pt x="3" y="58"/>
                  <a:pt x="3" y="58"/>
                </a:cubicBezTo>
                <a:cubicBezTo>
                  <a:pt x="1" y="63"/>
                  <a:pt x="0" y="69"/>
                  <a:pt x="0" y="74"/>
                </a:cubicBezTo>
                <a:cubicBezTo>
                  <a:pt x="0" y="74"/>
                  <a:pt x="0" y="74"/>
                  <a:pt x="0" y="74"/>
                </a:cubicBezTo>
                <a:cubicBezTo>
                  <a:pt x="0" y="74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5"/>
                  <a:pt x="0" y="75"/>
                </a:cubicBezTo>
                <a:cubicBezTo>
                  <a:pt x="0" y="75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6"/>
                  <a:pt x="0" y="76"/>
                  <a:pt x="0" y="76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8"/>
                  <a:pt x="0" y="78"/>
                </a:cubicBezTo>
                <a:cubicBezTo>
                  <a:pt x="0" y="78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0" y="80"/>
                  <a:pt x="0" y="80"/>
                  <a:pt x="0" y="80"/>
                </a:cubicBezTo>
                <a:cubicBezTo>
                  <a:pt x="0" y="90"/>
                  <a:pt x="1" y="99"/>
                  <a:pt x="5" y="108"/>
                </a:cubicBezTo>
                <a:cubicBezTo>
                  <a:pt x="9" y="119"/>
                  <a:pt x="16" y="129"/>
                  <a:pt x="24" y="137"/>
                </a:cubicBezTo>
                <a:cubicBezTo>
                  <a:pt x="25" y="138"/>
                  <a:pt x="25" y="138"/>
                  <a:pt x="25" y="138"/>
                </a:cubicBezTo>
                <a:cubicBezTo>
                  <a:pt x="25" y="138"/>
                  <a:pt x="25" y="138"/>
                  <a:pt x="25" y="138"/>
                </a:cubicBezTo>
                <a:cubicBezTo>
                  <a:pt x="25" y="138"/>
                  <a:pt x="25" y="138"/>
                  <a:pt x="25" y="138"/>
                </a:cubicBezTo>
                <a:cubicBezTo>
                  <a:pt x="39" y="151"/>
                  <a:pt x="58" y="159"/>
                  <a:pt x="79" y="159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79" y="159"/>
                  <a:pt x="79" y="159"/>
                  <a:pt x="79" y="159"/>
                </a:cubicBezTo>
                <a:cubicBezTo>
                  <a:pt x="94" y="159"/>
                  <a:pt x="107" y="155"/>
                  <a:pt x="119" y="148"/>
                </a:cubicBezTo>
                <a:cubicBezTo>
                  <a:pt x="123" y="146"/>
                  <a:pt x="126" y="144"/>
                  <a:pt x="129" y="141"/>
                </a:cubicBezTo>
                <a:cubicBezTo>
                  <a:pt x="141" y="130"/>
                  <a:pt x="141" y="130"/>
                  <a:pt x="141" y="130"/>
                </a:cubicBezTo>
                <a:cubicBezTo>
                  <a:pt x="163" y="108"/>
                  <a:pt x="163" y="108"/>
                  <a:pt x="163" y="108"/>
                </a:cubicBezTo>
                <a:cubicBezTo>
                  <a:pt x="191" y="80"/>
                  <a:pt x="191" y="80"/>
                  <a:pt x="191" y="80"/>
                </a:cubicBezTo>
                <a:cubicBezTo>
                  <a:pt x="141" y="30"/>
                  <a:pt x="141" y="30"/>
                  <a:pt x="141" y="30"/>
                </a:cubicBezTo>
                <a:cubicBezTo>
                  <a:pt x="129" y="18"/>
                  <a:pt x="129" y="18"/>
                  <a:pt x="129" y="18"/>
                </a:cubicBezTo>
                <a:cubicBezTo>
                  <a:pt x="129" y="18"/>
                  <a:pt x="128" y="17"/>
                  <a:pt x="128" y="17"/>
                </a:cubicBezTo>
                <a:cubicBezTo>
                  <a:pt x="114" y="7"/>
                  <a:pt x="97" y="0"/>
                  <a:pt x="79" y="0"/>
                </a:cubicBezTo>
              </a:path>
            </a:pathLst>
          </a:custGeom>
          <a:solidFill>
            <a:srgbClr val="A5760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1" name="任意多边形 61"/>
          <p:cNvSpPr/>
          <p:nvPr>
            <p:custDataLst>
              <p:tags r:id="rId40"/>
            </p:custDataLst>
          </p:nvPr>
        </p:nvSpPr>
        <p:spPr bwMode="auto">
          <a:xfrm>
            <a:off x="6223000" y="3472815"/>
            <a:ext cx="624840" cy="260350"/>
          </a:xfrm>
          <a:custGeom>
            <a:avLst/>
            <a:gdLst>
              <a:gd name="T0" fmla="*/ 0 w 192"/>
              <a:gd name="T1" fmla="*/ 0 h 80"/>
              <a:gd name="T2" fmla="*/ 49 w 192"/>
              <a:gd name="T3" fmla="*/ 17 h 80"/>
              <a:gd name="T4" fmla="*/ 50 w 192"/>
              <a:gd name="T5" fmla="*/ 18 h 80"/>
              <a:gd name="T6" fmla="*/ 62 w 192"/>
              <a:gd name="T7" fmla="*/ 29 h 80"/>
              <a:gd name="T8" fmla="*/ 112 w 192"/>
              <a:gd name="T9" fmla="*/ 80 h 80"/>
              <a:gd name="T10" fmla="*/ 112 w 192"/>
              <a:gd name="T11" fmla="*/ 80 h 80"/>
              <a:gd name="T12" fmla="*/ 112 w 192"/>
              <a:gd name="T13" fmla="*/ 80 h 80"/>
              <a:gd name="T14" fmla="*/ 192 w 192"/>
              <a:gd name="T15" fmla="*/ 0 h 80"/>
              <a:gd name="T16" fmla="*/ 0 w 192"/>
              <a:gd name="T17" fmla="*/ 0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80">
                <a:moveTo>
                  <a:pt x="0" y="0"/>
                </a:moveTo>
                <a:cubicBezTo>
                  <a:pt x="18" y="0"/>
                  <a:pt x="35" y="7"/>
                  <a:pt x="49" y="17"/>
                </a:cubicBezTo>
                <a:cubicBezTo>
                  <a:pt x="49" y="17"/>
                  <a:pt x="50" y="18"/>
                  <a:pt x="50" y="18"/>
                </a:cubicBezTo>
                <a:cubicBezTo>
                  <a:pt x="62" y="29"/>
                  <a:pt x="62" y="29"/>
                  <a:pt x="62" y="29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12" y="80"/>
                  <a:pt x="112" y="80"/>
                  <a:pt x="112" y="80"/>
                </a:cubicBezTo>
                <a:cubicBezTo>
                  <a:pt x="192" y="0"/>
                  <a:pt x="192" y="0"/>
                  <a:pt x="192" y="0"/>
                </a:cubicBezTo>
                <a:cubicBezTo>
                  <a:pt x="0" y="0"/>
                  <a:pt x="0" y="0"/>
                  <a:pt x="0" y="0"/>
                </a:cubicBezTo>
              </a:path>
            </a:pathLst>
          </a:custGeom>
          <a:solidFill>
            <a:srgbClr val="7C8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2" name="任意多边形 62"/>
          <p:cNvSpPr/>
          <p:nvPr>
            <p:custDataLst>
              <p:tags r:id="rId41"/>
            </p:custDataLst>
          </p:nvPr>
        </p:nvSpPr>
        <p:spPr bwMode="auto">
          <a:xfrm>
            <a:off x="6223000" y="3733165"/>
            <a:ext cx="624840" cy="257175"/>
          </a:xfrm>
          <a:custGeom>
            <a:avLst/>
            <a:gdLst>
              <a:gd name="T0" fmla="*/ 112 w 192"/>
              <a:gd name="T1" fmla="*/ 0 h 79"/>
              <a:gd name="T2" fmla="*/ 84 w 192"/>
              <a:gd name="T3" fmla="*/ 28 h 79"/>
              <a:gd name="T4" fmla="*/ 62 w 192"/>
              <a:gd name="T5" fmla="*/ 50 h 79"/>
              <a:gd name="T6" fmla="*/ 50 w 192"/>
              <a:gd name="T7" fmla="*/ 61 h 79"/>
              <a:gd name="T8" fmla="*/ 40 w 192"/>
              <a:gd name="T9" fmla="*/ 68 h 79"/>
              <a:gd name="T10" fmla="*/ 0 w 192"/>
              <a:gd name="T11" fmla="*/ 79 h 79"/>
              <a:gd name="T12" fmla="*/ 0 w 192"/>
              <a:gd name="T13" fmla="*/ 79 h 79"/>
              <a:gd name="T14" fmla="*/ 192 w 192"/>
              <a:gd name="T15" fmla="*/ 79 h 79"/>
              <a:gd name="T16" fmla="*/ 112 w 192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79">
                <a:moveTo>
                  <a:pt x="112" y="0"/>
                </a:moveTo>
                <a:cubicBezTo>
                  <a:pt x="84" y="28"/>
                  <a:pt x="84" y="28"/>
                  <a:pt x="84" y="28"/>
                </a:cubicBezTo>
                <a:cubicBezTo>
                  <a:pt x="62" y="50"/>
                  <a:pt x="62" y="50"/>
                  <a:pt x="62" y="50"/>
                </a:cubicBezTo>
                <a:cubicBezTo>
                  <a:pt x="50" y="61"/>
                  <a:pt x="50" y="61"/>
                  <a:pt x="50" y="61"/>
                </a:cubicBezTo>
                <a:cubicBezTo>
                  <a:pt x="47" y="64"/>
                  <a:pt x="44" y="66"/>
                  <a:pt x="40" y="68"/>
                </a:cubicBezTo>
                <a:cubicBezTo>
                  <a:pt x="28" y="75"/>
                  <a:pt x="15" y="79"/>
                  <a:pt x="0" y="79"/>
                </a:cubicBezTo>
                <a:cubicBezTo>
                  <a:pt x="0" y="79"/>
                  <a:pt x="0" y="79"/>
                  <a:pt x="0" y="79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12" y="0"/>
                  <a:pt x="112" y="0"/>
                  <a:pt x="112" y="0"/>
                </a:cubicBezTo>
              </a:path>
            </a:pathLst>
          </a:custGeom>
          <a:solidFill>
            <a:srgbClr val="7C80B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3" name="任意多边形 63"/>
          <p:cNvSpPr/>
          <p:nvPr>
            <p:custDataLst>
              <p:tags r:id="rId42"/>
            </p:custDataLst>
          </p:nvPr>
        </p:nvSpPr>
        <p:spPr>
          <a:xfrm>
            <a:off x="6082030" y="3600450"/>
            <a:ext cx="269875" cy="269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2945"/>
                </a:moveTo>
                <a:lnTo>
                  <a:pt x="982" y="2945"/>
                </a:lnTo>
                <a:lnTo>
                  <a:pt x="982" y="1964"/>
                </a:lnTo>
                <a:lnTo>
                  <a:pt x="20618" y="1964"/>
                </a:lnTo>
                <a:cubicBezTo>
                  <a:pt x="20618" y="1964"/>
                  <a:pt x="20618" y="2945"/>
                  <a:pt x="20618" y="2945"/>
                </a:cubicBezTo>
                <a:close/>
                <a:moveTo>
                  <a:pt x="19636" y="15709"/>
                </a:moveTo>
                <a:lnTo>
                  <a:pt x="1964" y="15709"/>
                </a:lnTo>
                <a:lnTo>
                  <a:pt x="1964" y="3927"/>
                </a:lnTo>
                <a:lnTo>
                  <a:pt x="19636" y="3927"/>
                </a:lnTo>
                <a:cubicBezTo>
                  <a:pt x="19636" y="3927"/>
                  <a:pt x="19636" y="15709"/>
                  <a:pt x="19636" y="15709"/>
                </a:cubicBezTo>
                <a:close/>
                <a:moveTo>
                  <a:pt x="20618" y="982"/>
                </a:moveTo>
                <a:lnTo>
                  <a:pt x="11782" y="982"/>
                </a:lnTo>
                <a:cubicBezTo>
                  <a:pt x="11782" y="440"/>
                  <a:pt x="11342" y="0"/>
                  <a:pt x="10800" y="0"/>
                </a:cubicBezTo>
                <a:cubicBezTo>
                  <a:pt x="10257" y="0"/>
                  <a:pt x="9818" y="440"/>
                  <a:pt x="9818" y="982"/>
                </a:cubicBezTo>
                <a:lnTo>
                  <a:pt x="982" y="982"/>
                </a:lnTo>
                <a:cubicBezTo>
                  <a:pt x="439" y="982"/>
                  <a:pt x="0" y="1422"/>
                  <a:pt x="0" y="1964"/>
                </a:cubicBezTo>
                <a:lnTo>
                  <a:pt x="0" y="2945"/>
                </a:lnTo>
                <a:cubicBezTo>
                  <a:pt x="0" y="3488"/>
                  <a:pt x="439" y="3927"/>
                  <a:pt x="982" y="3927"/>
                </a:cubicBezTo>
                <a:lnTo>
                  <a:pt x="982" y="15709"/>
                </a:lnTo>
                <a:cubicBezTo>
                  <a:pt x="982" y="16252"/>
                  <a:pt x="1421" y="16691"/>
                  <a:pt x="1964" y="16691"/>
                </a:cubicBezTo>
                <a:lnTo>
                  <a:pt x="10309" y="16691"/>
                </a:lnTo>
                <a:lnTo>
                  <a:pt x="10309" y="17960"/>
                </a:lnTo>
                <a:lnTo>
                  <a:pt x="7507" y="20762"/>
                </a:lnTo>
                <a:cubicBezTo>
                  <a:pt x="7419" y="20851"/>
                  <a:pt x="7364" y="20974"/>
                  <a:pt x="7364" y="21109"/>
                </a:cubicBezTo>
                <a:cubicBezTo>
                  <a:pt x="7364" y="21380"/>
                  <a:pt x="7583" y="21600"/>
                  <a:pt x="7855" y="21600"/>
                </a:cubicBezTo>
                <a:cubicBezTo>
                  <a:pt x="7990" y="21600"/>
                  <a:pt x="8113" y="21545"/>
                  <a:pt x="8202" y="21456"/>
                </a:cubicBezTo>
                <a:lnTo>
                  <a:pt x="10800" y="18858"/>
                </a:lnTo>
                <a:lnTo>
                  <a:pt x="13398" y="21456"/>
                </a:lnTo>
                <a:cubicBezTo>
                  <a:pt x="13488" y="21545"/>
                  <a:pt x="13610" y="21600"/>
                  <a:pt x="13745" y="21600"/>
                </a:cubicBezTo>
                <a:cubicBezTo>
                  <a:pt x="14017" y="21600"/>
                  <a:pt x="14236" y="21380"/>
                  <a:pt x="14236" y="21109"/>
                </a:cubicBezTo>
                <a:cubicBezTo>
                  <a:pt x="14236" y="20974"/>
                  <a:pt x="14182" y="20851"/>
                  <a:pt x="14093" y="20762"/>
                </a:cubicBezTo>
                <a:lnTo>
                  <a:pt x="11291" y="17960"/>
                </a:lnTo>
                <a:lnTo>
                  <a:pt x="11291" y="16691"/>
                </a:lnTo>
                <a:lnTo>
                  <a:pt x="19636" y="16691"/>
                </a:lnTo>
                <a:cubicBezTo>
                  <a:pt x="20178" y="16691"/>
                  <a:pt x="20618" y="16252"/>
                  <a:pt x="20618" y="15709"/>
                </a:cubicBezTo>
                <a:lnTo>
                  <a:pt x="20618" y="3927"/>
                </a:lnTo>
                <a:cubicBezTo>
                  <a:pt x="21160" y="3927"/>
                  <a:pt x="21600" y="3488"/>
                  <a:pt x="21600" y="2945"/>
                </a:cubicBezTo>
                <a:lnTo>
                  <a:pt x="21600" y="1964"/>
                </a:lnTo>
                <a:cubicBezTo>
                  <a:pt x="21600" y="1422"/>
                  <a:pt x="21160" y="982"/>
                  <a:pt x="20618" y="982"/>
                </a:cubicBezTo>
                <a:moveTo>
                  <a:pt x="16200" y="5891"/>
                </a:moveTo>
                <a:cubicBezTo>
                  <a:pt x="16471" y="5891"/>
                  <a:pt x="16691" y="6111"/>
                  <a:pt x="16691" y="6382"/>
                </a:cubicBezTo>
                <a:cubicBezTo>
                  <a:pt x="16691" y="6653"/>
                  <a:pt x="16471" y="6873"/>
                  <a:pt x="16200" y="6873"/>
                </a:cubicBezTo>
                <a:cubicBezTo>
                  <a:pt x="15929" y="6873"/>
                  <a:pt x="15709" y="6653"/>
                  <a:pt x="15709" y="6382"/>
                </a:cubicBezTo>
                <a:cubicBezTo>
                  <a:pt x="15709" y="6111"/>
                  <a:pt x="15929" y="5891"/>
                  <a:pt x="16200" y="5891"/>
                </a:cubicBezTo>
                <a:moveTo>
                  <a:pt x="16200" y="7855"/>
                </a:moveTo>
                <a:cubicBezTo>
                  <a:pt x="17013" y="7855"/>
                  <a:pt x="17673" y="7196"/>
                  <a:pt x="17673" y="6382"/>
                </a:cubicBezTo>
                <a:cubicBezTo>
                  <a:pt x="17673" y="5569"/>
                  <a:pt x="17013" y="4909"/>
                  <a:pt x="16200" y="4909"/>
                </a:cubicBezTo>
                <a:cubicBezTo>
                  <a:pt x="15387" y="4909"/>
                  <a:pt x="14727" y="5569"/>
                  <a:pt x="14727" y="6382"/>
                </a:cubicBezTo>
                <a:cubicBezTo>
                  <a:pt x="14727" y="7196"/>
                  <a:pt x="15387" y="7855"/>
                  <a:pt x="16200" y="7855"/>
                </a:cubicBezTo>
                <a:moveTo>
                  <a:pt x="8422" y="8135"/>
                </a:moveTo>
                <a:lnTo>
                  <a:pt x="11926" y="11638"/>
                </a:lnTo>
                <a:cubicBezTo>
                  <a:pt x="12015" y="11727"/>
                  <a:pt x="12138" y="11782"/>
                  <a:pt x="12273" y="11782"/>
                </a:cubicBezTo>
                <a:cubicBezTo>
                  <a:pt x="12408" y="11782"/>
                  <a:pt x="12531" y="11727"/>
                  <a:pt x="12620" y="11638"/>
                </a:cubicBezTo>
                <a:lnTo>
                  <a:pt x="14183" y="10075"/>
                </a:lnTo>
                <a:lnTo>
                  <a:pt x="16200" y="12764"/>
                </a:lnTo>
                <a:lnTo>
                  <a:pt x="5336" y="12764"/>
                </a:lnTo>
                <a:cubicBezTo>
                  <a:pt x="5336" y="12764"/>
                  <a:pt x="8422" y="8135"/>
                  <a:pt x="8422" y="8135"/>
                </a:cubicBezTo>
                <a:close/>
                <a:moveTo>
                  <a:pt x="4418" y="13745"/>
                </a:moveTo>
                <a:lnTo>
                  <a:pt x="17182" y="13745"/>
                </a:lnTo>
                <a:cubicBezTo>
                  <a:pt x="17453" y="13745"/>
                  <a:pt x="17673" y="13526"/>
                  <a:pt x="17673" y="13255"/>
                </a:cubicBezTo>
                <a:cubicBezTo>
                  <a:pt x="17673" y="13144"/>
                  <a:pt x="17630" y="13047"/>
                  <a:pt x="17568" y="12965"/>
                </a:cubicBezTo>
                <a:lnTo>
                  <a:pt x="17575" y="12960"/>
                </a:lnTo>
                <a:lnTo>
                  <a:pt x="14629" y="9033"/>
                </a:lnTo>
                <a:lnTo>
                  <a:pt x="14622" y="9038"/>
                </a:lnTo>
                <a:cubicBezTo>
                  <a:pt x="14533" y="8919"/>
                  <a:pt x="14397" y="8836"/>
                  <a:pt x="14236" y="8836"/>
                </a:cubicBezTo>
                <a:cubicBezTo>
                  <a:pt x="14101" y="8836"/>
                  <a:pt x="13978" y="8891"/>
                  <a:pt x="13889" y="8980"/>
                </a:cubicBezTo>
                <a:lnTo>
                  <a:pt x="12273" y="10597"/>
                </a:lnTo>
                <a:lnTo>
                  <a:pt x="8693" y="7017"/>
                </a:lnTo>
                <a:cubicBezTo>
                  <a:pt x="8604" y="6928"/>
                  <a:pt x="8481" y="6873"/>
                  <a:pt x="8345" y="6873"/>
                </a:cubicBezTo>
                <a:cubicBezTo>
                  <a:pt x="8175" y="6873"/>
                  <a:pt x="8033" y="6965"/>
                  <a:pt x="7945" y="7097"/>
                </a:cubicBezTo>
                <a:lnTo>
                  <a:pt x="7937" y="7091"/>
                </a:lnTo>
                <a:lnTo>
                  <a:pt x="4010" y="12982"/>
                </a:lnTo>
                <a:lnTo>
                  <a:pt x="4017" y="12988"/>
                </a:lnTo>
                <a:cubicBezTo>
                  <a:pt x="3965" y="13066"/>
                  <a:pt x="3927" y="13154"/>
                  <a:pt x="3927" y="13255"/>
                </a:cubicBezTo>
                <a:cubicBezTo>
                  <a:pt x="3927" y="13526"/>
                  <a:pt x="4147" y="13745"/>
                  <a:pt x="4418" y="13745"/>
                </a:cubicBezTo>
              </a:path>
            </a:pathLst>
          </a:custGeom>
          <a:solidFill>
            <a:schemeClr val="lt1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4" name="任意多边形 52"/>
          <p:cNvSpPr/>
          <p:nvPr>
            <p:custDataLst>
              <p:tags r:id="rId43"/>
            </p:custDataLst>
          </p:nvPr>
        </p:nvSpPr>
        <p:spPr bwMode="auto">
          <a:xfrm>
            <a:off x="4227830" y="2510155"/>
            <a:ext cx="2032000" cy="513715"/>
          </a:xfrm>
          <a:custGeom>
            <a:avLst/>
            <a:gdLst>
              <a:gd name="T0" fmla="*/ 545 w 624"/>
              <a:gd name="T1" fmla="*/ 158 h 158"/>
              <a:gd name="T2" fmla="*/ 79 w 624"/>
              <a:gd name="T3" fmla="*/ 158 h 158"/>
              <a:gd name="T4" fmla="*/ 0 w 624"/>
              <a:gd name="T5" fmla="*/ 79 h 158"/>
              <a:gd name="T6" fmla="*/ 79 w 624"/>
              <a:gd name="T7" fmla="*/ 0 h 158"/>
              <a:gd name="T8" fmla="*/ 545 w 624"/>
              <a:gd name="T9" fmla="*/ 0 h 158"/>
              <a:gd name="T10" fmla="*/ 624 w 624"/>
              <a:gd name="T11" fmla="*/ 79 h 158"/>
              <a:gd name="T12" fmla="*/ 545 w 624"/>
              <a:gd name="T13" fmla="*/ 158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24" h="158">
                <a:moveTo>
                  <a:pt x="545" y="158"/>
                </a:moveTo>
                <a:cubicBezTo>
                  <a:pt x="79" y="158"/>
                  <a:pt x="79" y="158"/>
                  <a:pt x="79" y="158"/>
                </a:cubicBezTo>
                <a:cubicBezTo>
                  <a:pt x="35" y="158"/>
                  <a:pt x="0" y="123"/>
                  <a:pt x="0" y="79"/>
                </a:cubicBezTo>
                <a:cubicBezTo>
                  <a:pt x="0" y="35"/>
                  <a:pt x="35" y="0"/>
                  <a:pt x="79" y="0"/>
                </a:cubicBezTo>
                <a:cubicBezTo>
                  <a:pt x="545" y="0"/>
                  <a:pt x="545" y="0"/>
                  <a:pt x="545" y="0"/>
                </a:cubicBezTo>
                <a:cubicBezTo>
                  <a:pt x="589" y="0"/>
                  <a:pt x="624" y="35"/>
                  <a:pt x="624" y="79"/>
                </a:cubicBezTo>
                <a:cubicBezTo>
                  <a:pt x="624" y="123"/>
                  <a:pt x="589" y="158"/>
                  <a:pt x="545" y="158"/>
                </a:cubicBezTo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5" name="任意多边形 53"/>
          <p:cNvSpPr/>
          <p:nvPr>
            <p:custDataLst>
              <p:tags r:id="rId44"/>
            </p:custDataLst>
          </p:nvPr>
        </p:nvSpPr>
        <p:spPr bwMode="auto">
          <a:xfrm>
            <a:off x="5201285" y="1965960"/>
            <a:ext cx="1059180" cy="1601470"/>
          </a:xfrm>
          <a:custGeom>
            <a:avLst/>
            <a:gdLst>
              <a:gd name="T0" fmla="*/ 325 w 325"/>
              <a:gd name="T1" fmla="*/ 246 h 492"/>
              <a:gd name="T2" fmla="*/ 301 w 325"/>
              <a:gd name="T3" fmla="*/ 304 h 492"/>
              <a:gd name="T4" fmla="*/ 300 w 325"/>
              <a:gd name="T5" fmla="*/ 304 h 492"/>
              <a:gd name="T6" fmla="*/ 143 w 325"/>
              <a:gd name="T7" fmla="*/ 461 h 492"/>
              <a:gd name="T8" fmla="*/ 31 w 325"/>
              <a:gd name="T9" fmla="*/ 461 h 492"/>
              <a:gd name="T10" fmla="*/ 31 w 325"/>
              <a:gd name="T11" fmla="*/ 349 h 492"/>
              <a:gd name="T12" fmla="*/ 134 w 325"/>
              <a:gd name="T13" fmla="*/ 246 h 492"/>
              <a:gd name="T14" fmla="*/ 31 w 325"/>
              <a:gd name="T15" fmla="*/ 144 h 492"/>
              <a:gd name="T16" fmla="*/ 31 w 325"/>
              <a:gd name="T17" fmla="*/ 31 h 492"/>
              <a:gd name="T18" fmla="*/ 143 w 325"/>
              <a:gd name="T19" fmla="*/ 31 h 492"/>
              <a:gd name="T20" fmla="*/ 300 w 325"/>
              <a:gd name="T21" fmla="*/ 188 h 492"/>
              <a:gd name="T22" fmla="*/ 301 w 325"/>
              <a:gd name="T23" fmla="*/ 188 h 492"/>
              <a:gd name="T24" fmla="*/ 325 w 325"/>
              <a:gd name="T25" fmla="*/ 246 h 4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25" h="492">
                <a:moveTo>
                  <a:pt x="325" y="246"/>
                </a:moveTo>
                <a:cubicBezTo>
                  <a:pt x="325" y="269"/>
                  <a:pt x="316" y="289"/>
                  <a:pt x="301" y="304"/>
                </a:cubicBezTo>
                <a:cubicBezTo>
                  <a:pt x="300" y="304"/>
                  <a:pt x="300" y="304"/>
                  <a:pt x="300" y="304"/>
                </a:cubicBezTo>
                <a:cubicBezTo>
                  <a:pt x="143" y="461"/>
                  <a:pt x="143" y="461"/>
                  <a:pt x="143" y="461"/>
                </a:cubicBezTo>
                <a:cubicBezTo>
                  <a:pt x="112" y="492"/>
                  <a:pt x="62" y="492"/>
                  <a:pt x="31" y="461"/>
                </a:cubicBezTo>
                <a:cubicBezTo>
                  <a:pt x="0" y="430"/>
                  <a:pt x="0" y="380"/>
                  <a:pt x="31" y="349"/>
                </a:cubicBezTo>
                <a:cubicBezTo>
                  <a:pt x="134" y="246"/>
                  <a:pt x="134" y="246"/>
                  <a:pt x="134" y="246"/>
                </a:cubicBezTo>
                <a:cubicBezTo>
                  <a:pt x="31" y="144"/>
                  <a:pt x="31" y="144"/>
                  <a:pt x="31" y="144"/>
                </a:cubicBezTo>
                <a:cubicBezTo>
                  <a:pt x="0" y="113"/>
                  <a:pt x="0" y="62"/>
                  <a:pt x="31" y="31"/>
                </a:cubicBezTo>
                <a:cubicBezTo>
                  <a:pt x="62" y="0"/>
                  <a:pt x="112" y="0"/>
                  <a:pt x="143" y="31"/>
                </a:cubicBezTo>
                <a:cubicBezTo>
                  <a:pt x="300" y="188"/>
                  <a:pt x="300" y="188"/>
                  <a:pt x="300" y="188"/>
                </a:cubicBezTo>
                <a:cubicBezTo>
                  <a:pt x="301" y="188"/>
                  <a:pt x="301" y="188"/>
                  <a:pt x="301" y="188"/>
                </a:cubicBezTo>
                <a:cubicBezTo>
                  <a:pt x="316" y="203"/>
                  <a:pt x="325" y="223"/>
                  <a:pt x="325" y="246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6" name="任意多边形 54"/>
          <p:cNvSpPr/>
          <p:nvPr>
            <p:custDataLst>
              <p:tags r:id="rId45"/>
            </p:custDataLst>
          </p:nvPr>
        </p:nvSpPr>
        <p:spPr bwMode="auto">
          <a:xfrm>
            <a:off x="5637530" y="2510155"/>
            <a:ext cx="622300" cy="513715"/>
          </a:xfrm>
          <a:custGeom>
            <a:avLst/>
            <a:gdLst>
              <a:gd name="T0" fmla="*/ 63 w 191"/>
              <a:gd name="T1" fmla="*/ 16 h 158"/>
              <a:gd name="T2" fmla="*/ 50 w 191"/>
              <a:gd name="T3" fmla="*/ 29 h 158"/>
              <a:gd name="T4" fmla="*/ 29 w 191"/>
              <a:gd name="T5" fmla="*/ 107 h 158"/>
              <a:gd name="T6" fmla="*/ 62 w 191"/>
              <a:gd name="T7" fmla="*/ 141 h 158"/>
              <a:gd name="T8" fmla="*/ 112 w 191"/>
              <a:gd name="T9" fmla="*/ 158 h 158"/>
              <a:gd name="T10" fmla="*/ 112 w 191"/>
              <a:gd name="T11" fmla="*/ 158 h 158"/>
              <a:gd name="T12" fmla="*/ 166 w 191"/>
              <a:gd name="T13" fmla="*/ 137 h 158"/>
              <a:gd name="T14" fmla="*/ 167 w 191"/>
              <a:gd name="T15" fmla="*/ 137 h 158"/>
              <a:gd name="T16" fmla="*/ 191 w 191"/>
              <a:gd name="T17" fmla="*/ 79 h 158"/>
              <a:gd name="T18" fmla="*/ 191 w 191"/>
              <a:gd name="T19" fmla="*/ 79 h 158"/>
              <a:gd name="T20" fmla="*/ 191 w 191"/>
              <a:gd name="T21" fmla="*/ 78 h 158"/>
              <a:gd name="T22" fmla="*/ 191 w 191"/>
              <a:gd name="T23" fmla="*/ 78 h 158"/>
              <a:gd name="T24" fmla="*/ 191 w 191"/>
              <a:gd name="T25" fmla="*/ 78 h 158"/>
              <a:gd name="T26" fmla="*/ 191 w 191"/>
              <a:gd name="T27" fmla="*/ 78 h 158"/>
              <a:gd name="T28" fmla="*/ 191 w 191"/>
              <a:gd name="T29" fmla="*/ 77 h 158"/>
              <a:gd name="T30" fmla="*/ 191 w 191"/>
              <a:gd name="T31" fmla="*/ 77 h 158"/>
              <a:gd name="T32" fmla="*/ 191 w 191"/>
              <a:gd name="T33" fmla="*/ 77 h 158"/>
              <a:gd name="T34" fmla="*/ 191 w 191"/>
              <a:gd name="T35" fmla="*/ 77 h 158"/>
              <a:gd name="T36" fmla="*/ 191 w 191"/>
              <a:gd name="T37" fmla="*/ 76 h 158"/>
              <a:gd name="T38" fmla="*/ 191 w 191"/>
              <a:gd name="T39" fmla="*/ 76 h 158"/>
              <a:gd name="T40" fmla="*/ 191 w 191"/>
              <a:gd name="T41" fmla="*/ 76 h 158"/>
              <a:gd name="T42" fmla="*/ 191 w 191"/>
              <a:gd name="T43" fmla="*/ 76 h 158"/>
              <a:gd name="T44" fmla="*/ 191 w 191"/>
              <a:gd name="T45" fmla="*/ 75 h 158"/>
              <a:gd name="T46" fmla="*/ 191 w 191"/>
              <a:gd name="T47" fmla="*/ 75 h 158"/>
              <a:gd name="T48" fmla="*/ 191 w 191"/>
              <a:gd name="T49" fmla="*/ 75 h 158"/>
              <a:gd name="T50" fmla="*/ 191 w 191"/>
              <a:gd name="T51" fmla="*/ 74 h 158"/>
              <a:gd name="T52" fmla="*/ 191 w 191"/>
              <a:gd name="T53" fmla="*/ 74 h 158"/>
              <a:gd name="T54" fmla="*/ 191 w 191"/>
              <a:gd name="T55" fmla="*/ 74 h 158"/>
              <a:gd name="T56" fmla="*/ 191 w 191"/>
              <a:gd name="T57" fmla="*/ 74 h 158"/>
              <a:gd name="T58" fmla="*/ 191 w 191"/>
              <a:gd name="T59" fmla="*/ 73 h 158"/>
              <a:gd name="T60" fmla="*/ 189 w 191"/>
              <a:gd name="T61" fmla="*/ 60 h 158"/>
              <a:gd name="T62" fmla="*/ 189 w 191"/>
              <a:gd name="T63" fmla="*/ 59 h 158"/>
              <a:gd name="T64" fmla="*/ 189 w 191"/>
              <a:gd name="T65" fmla="*/ 59 h 158"/>
              <a:gd name="T66" fmla="*/ 189 w 191"/>
              <a:gd name="T67" fmla="*/ 59 h 158"/>
              <a:gd name="T68" fmla="*/ 189 w 191"/>
              <a:gd name="T69" fmla="*/ 59 h 158"/>
              <a:gd name="T70" fmla="*/ 189 w 191"/>
              <a:gd name="T71" fmla="*/ 58 h 158"/>
              <a:gd name="T72" fmla="*/ 189 w 191"/>
              <a:gd name="T73" fmla="*/ 58 h 158"/>
              <a:gd name="T74" fmla="*/ 189 w 191"/>
              <a:gd name="T75" fmla="*/ 58 h 158"/>
              <a:gd name="T76" fmla="*/ 166 w 191"/>
              <a:gd name="T77" fmla="*/ 21 h 158"/>
              <a:gd name="T78" fmla="*/ 166 w 191"/>
              <a:gd name="T79" fmla="*/ 21 h 15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191" h="158">
                <a:moveTo>
                  <a:pt x="112" y="0"/>
                </a:moveTo>
                <a:cubicBezTo>
                  <a:pt x="94" y="0"/>
                  <a:pt x="77" y="6"/>
                  <a:pt x="63" y="16"/>
                </a:cubicBezTo>
                <a:cubicBezTo>
                  <a:pt x="63" y="17"/>
                  <a:pt x="62" y="17"/>
                  <a:pt x="62" y="17"/>
                </a:cubicBezTo>
                <a:cubicBezTo>
                  <a:pt x="50" y="29"/>
                  <a:pt x="50" y="29"/>
                  <a:pt x="50" y="29"/>
                </a:cubicBezTo>
                <a:cubicBezTo>
                  <a:pt x="0" y="79"/>
                  <a:pt x="0" y="79"/>
                  <a:pt x="0" y="79"/>
                </a:cubicBezTo>
                <a:cubicBezTo>
                  <a:pt x="29" y="107"/>
                  <a:pt x="29" y="107"/>
                  <a:pt x="29" y="107"/>
                </a:cubicBezTo>
                <a:cubicBezTo>
                  <a:pt x="50" y="129"/>
                  <a:pt x="50" y="129"/>
                  <a:pt x="50" y="129"/>
                </a:cubicBezTo>
                <a:cubicBezTo>
                  <a:pt x="62" y="141"/>
                  <a:pt x="62" y="141"/>
                  <a:pt x="62" y="141"/>
                </a:cubicBezTo>
                <a:cubicBezTo>
                  <a:pt x="65" y="144"/>
                  <a:pt x="69" y="146"/>
                  <a:pt x="73" y="148"/>
                </a:cubicBezTo>
                <a:cubicBezTo>
                  <a:pt x="85" y="155"/>
                  <a:pt x="98" y="158"/>
                  <a:pt x="112" y="158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12" y="158"/>
                  <a:pt x="112" y="158"/>
                  <a:pt x="112" y="158"/>
                </a:cubicBezTo>
                <a:cubicBezTo>
                  <a:pt x="133" y="158"/>
                  <a:pt x="152" y="150"/>
                  <a:pt x="166" y="13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6" y="137"/>
                  <a:pt x="166" y="137"/>
                  <a:pt x="166" y="137"/>
                </a:cubicBezTo>
                <a:cubicBezTo>
                  <a:pt x="167" y="137"/>
                  <a:pt x="167" y="137"/>
                  <a:pt x="167" y="137"/>
                </a:cubicBezTo>
                <a:cubicBezTo>
                  <a:pt x="175" y="128"/>
                  <a:pt x="182" y="118"/>
                  <a:pt x="186" y="107"/>
                </a:cubicBezTo>
                <a:cubicBezTo>
                  <a:pt x="190" y="98"/>
                  <a:pt x="191" y="8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9"/>
                  <a:pt x="191" y="79"/>
                  <a:pt x="191" y="79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8"/>
                </a:cubicBezTo>
                <a:cubicBezTo>
                  <a:pt x="191" y="78"/>
                  <a:pt x="191" y="78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7"/>
                  <a:pt x="191" y="77"/>
                </a:cubicBezTo>
                <a:cubicBezTo>
                  <a:pt x="191" y="77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6"/>
                  <a:pt x="191" y="76"/>
                  <a:pt x="191" y="76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5"/>
                </a:cubicBezTo>
                <a:cubicBezTo>
                  <a:pt x="191" y="75"/>
                  <a:pt x="191" y="75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4"/>
                </a:cubicBezTo>
                <a:cubicBezTo>
                  <a:pt x="191" y="74"/>
                  <a:pt x="191" y="74"/>
                  <a:pt x="191" y="73"/>
                </a:cubicBezTo>
                <a:cubicBezTo>
                  <a:pt x="191" y="73"/>
                  <a:pt x="191" y="73"/>
                  <a:pt x="191" y="73"/>
                </a:cubicBezTo>
                <a:cubicBezTo>
                  <a:pt x="191" y="69"/>
                  <a:pt x="190" y="64"/>
                  <a:pt x="189" y="60"/>
                </a:cubicBezTo>
                <a:cubicBezTo>
                  <a:pt x="189" y="60"/>
                  <a:pt x="189" y="60"/>
                  <a:pt x="189" y="60"/>
                </a:cubicBezTo>
                <a:cubicBezTo>
                  <a:pt x="189" y="60"/>
                  <a:pt x="189" y="60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9"/>
                </a:cubicBezTo>
                <a:cubicBezTo>
                  <a:pt x="189" y="59"/>
                  <a:pt x="189" y="59"/>
                  <a:pt x="189" y="58"/>
                </a:cubicBezTo>
                <a:cubicBezTo>
                  <a:pt x="189" y="58"/>
                  <a:pt x="189" y="58"/>
                  <a:pt x="189" y="58"/>
                </a:cubicBezTo>
                <a:cubicBezTo>
                  <a:pt x="189" y="58"/>
                  <a:pt x="189" y="58"/>
                  <a:pt x="189" y="58"/>
                </a:cubicBezTo>
                <a:cubicBezTo>
                  <a:pt x="189" y="58"/>
                  <a:pt x="189" y="58"/>
                  <a:pt x="189" y="58"/>
                </a:cubicBezTo>
                <a:cubicBezTo>
                  <a:pt x="189" y="58"/>
                  <a:pt x="189" y="58"/>
                  <a:pt x="189" y="58"/>
                </a:cubicBezTo>
                <a:cubicBezTo>
                  <a:pt x="185" y="44"/>
                  <a:pt x="177" y="31"/>
                  <a:pt x="167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66" y="21"/>
                  <a:pt x="166" y="21"/>
                  <a:pt x="166" y="21"/>
                </a:cubicBezTo>
                <a:cubicBezTo>
                  <a:pt x="152" y="8"/>
                  <a:pt x="133" y="0"/>
                  <a:pt x="112" y="0"/>
                </a:cubicBezTo>
              </a:path>
            </a:pathLst>
          </a:custGeom>
          <a:solidFill>
            <a:schemeClr val="accent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7" name="任意多边形 55"/>
          <p:cNvSpPr/>
          <p:nvPr>
            <p:custDataLst>
              <p:tags r:id="rId46"/>
            </p:custDataLst>
          </p:nvPr>
        </p:nvSpPr>
        <p:spPr bwMode="auto">
          <a:xfrm>
            <a:off x="5377180" y="2510155"/>
            <a:ext cx="624840" cy="255905"/>
          </a:xfrm>
          <a:custGeom>
            <a:avLst/>
            <a:gdLst>
              <a:gd name="T0" fmla="*/ 192 w 192"/>
              <a:gd name="T1" fmla="*/ 0 h 79"/>
              <a:gd name="T2" fmla="*/ 0 w 192"/>
              <a:gd name="T3" fmla="*/ 0 h 79"/>
              <a:gd name="T4" fmla="*/ 80 w 192"/>
              <a:gd name="T5" fmla="*/ 79 h 79"/>
              <a:gd name="T6" fmla="*/ 80 w 192"/>
              <a:gd name="T7" fmla="*/ 79 h 79"/>
              <a:gd name="T8" fmla="*/ 80 w 192"/>
              <a:gd name="T9" fmla="*/ 79 h 79"/>
              <a:gd name="T10" fmla="*/ 130 w 192"/>
              <a:gd name="T11" fmla="*/ 29 h 79"/>
              <a:gd name="T12" fmla="*/ 142 w 192"/>
              <a:gd name="T13" fmla="*/ 18 h 79"/>
              <a:gd name="T14" fmla="*/ 143 w 192"/>
              <a:gd name="T15" fmla="*/ 16 h 79"/>
              <a:gd name="T16" fmla="*/ 192 w 192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79">
                <a:moveTo>
                  <a:pt x="192" y="0"/>
                </a:moveTo>
                <a:cubicBezTo>
                  <a:pt x="0" y="0"/>
                  <a:pt x="0" y="0"/>
                  <a:pt x="0" y="0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80" y="79"/>
                  <a:pt x="80" y="79"/>
                  <a:pt x="80" y="79"/>
                </a:cubicBezTo>
                <a:cubicBezTo>
                  <a:pt x="130" y="29"/>
                  <a:pt x="130" y="29"/>
                  <a:pt x="130" y="29"/>
                </a:cubicBezTo>
                <a:cubicBezTo>
                  <a:pt x="142" y="18"/>
                  <a:pt x="142" y="18"/>
                  <a:pt x="142" y="18"/>
                </a:cubicBezTo>
                <a:cubicBezTo>
                  <a:pt x="142" y="17"/>
                  <a:pt x="143" y="17"/>
                  <a:pt x="143" y="16"/>
                </a:cubicBezTo>
                <a:cubicBezTo>
                  <a:pt x="157" y="6"/>
                  <a:pt x="174" y="0"/>
                  <a:pt x="192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8" name="任意多边形 56"/>
          <p:cNvSpPr/>
          <p:nvPr>
            <p:custDataLst>
              <p:tags r:id="rId47"/>
            </p:custDataLst>
          </p:nvPr>
        </p:nvSpPr>
        <p:spPr bwMode="auto">
          <a:xfrm>
            <a:off x="5377180" y="2766060"/>
            <a:ext cx="624840" cy="257175"/>
          </a:xfrm>
          <a:custGeom>
            <a:avLst/>
            <a:gdLst>
              <a:gd name="T0" fmla="*/ 80 w 192"/>
              <a:gd name="T1" fmla="*/ 0 h 79"/>
              <a:gd name="T2" fmla="*/ 0 w 192"/>
              <a:gd name="T3" fmla="*/ 79 h 79"/>
              <a:gd name="T4" fmla="*/ 192 w 192"/>
              <a:gd name="T5" fmla="*/ 79 h 79"/>
              <a:gd name="T6" fmla="*/ 192 w 192"/>
              <a:gd name="T7" fmla="*/ 79 h 79"/>
              <a:gd name="T8" fmla="*/ 153 w 192"/>
              <a:gd name="T9" fmla="*/ 69 h 79"/>
              <a:gd name="T10" fmla="*/ 142 w 192"/>
              <a:gd name="T11" fmla="*/ 62 h 79"/>
              <a:gd name="T12" fmla="*/ 130 w 192"/>
              <a:gd name="T13" fmla="*/ 50 h 79"/>
              <a:gd name="T14" fmla="*/ 109 w 192"/>
              <a:gd name="T15" fmla="*/ 28 h 79"/>
              <a:gd name="T16" fmla="*/ 80 w 192"/>
              <a:gd name="T17" fmla="*/ 0 h 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92" h="79">
                <a:moveTo>
                  <a:pt x="80" y="0"/>
                </a:moveTo>
                <a:cubicBezTo>
                  <a:pt x="0" y="79"/>
                  <a:pt x="0" y="79"/>
                  <a:pt x="0" y="79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92" y="79"/>
                  <a:pt x="192" y="79"/>
                  <a:pt x="192" y="79"/>
                </a:cubicBezTo>
                <a:cubicBezTo>
                  <a:pt x="178" y="79"/>
                  <a:pt x="165" y="76"/>
                  <a:pt x="153" y="69"/>
                </a:cubicBezTo>
                <a:cubicBezTo>
                  <a:pt x="149" y="67"/>
                  <a:pt x="145" y="65"/>
                  <a:pt x="142" y="62"/>
                </a:cubicBezTo>
                <a:cubicBezTo>
                  <a:pt x="130" y="50"/>
                  <a:pt x="130" y="50"/>
                  <a:pt x="130" y="50"/>
                </a:cubicBezTo>
                <a:cubicBezTo>
                  <a:pt x="109" y="28"/>
                  <a:pt x="109" y="28"/>
                  <a:pt x="109" y="28"/>
                </a:cubicBezTo>
                <a:cubicBezTo>
                  <a:pt x="80" y="0"/>
                  <a:pt x="80" y="0"/>
                  <a:pt x="80" y="0"/>
                </a:cubicBezTo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9" name="任意多边形 57"/>
          <p:cNvSpPr/>
          <p:nvPr>
            <p:custDataLst>
              <p:tags r:id="rId48"/>
            </p:custDataLst>
          </p:nvPr>
        </p:nvSpPr>
        <p:spPr>
          <a:xfrm>
            <a:off x="5880100" y="2630170"/>
            <a:ext cx="269875" cy="26987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481" y="12956"/>
                </a:moveTo>
                <a:cubicBezTo>
                  <a:pt x="17070" y="12258"/>
                  <a:pt x="16576" y="11533"/>
                  <a:pt x="16011" y="10795"/>
                </a:cubicBezTo>
                <a:cubicBezTo>
                  <a:pt x="16573" y="10063"/>
                  <a:pt x="17072" y="9339"/>
                  <a:pt x="17481" y="8644"/>
                </a:cubicBezTo>
                <a:cubicBezTo>
                  <a:pt x="19410" y="9181"/>
                  <a:pt x="20618" y="9948"/>
                  <a:pt x="20618" y="10800"/>
                </a:cubicBezTo>
                <a:cubicBezTo>
                  <a:pt x="20618" y="11652"/>
                  <a:pt x="19410" y="12419"/>
                  <a:pt x="17481" y="12956"/>
                </a:cubicBezTo>
                <a:moveTo>
                  <a:pt x="17742" y="17743"/>
                </a:moveTo>
                <a:cubicBezTo>
                  <a:pt x="17140" y="18345"/>
                  <a:pt x="15740" y="18028"/>
                  <a:pt x="13996" y="17045"/>
                </a:cubicBezTo>
                <a:cubicBezTo>
                  <a:pt x="14198" y="16261"/>
                  <a:pt x="14365" y="15406"/>
                  <a:pt x="14487" y="14488"/>
                </a:cubicBezTo>
                <a:cubicBezTo>
                  <a:pt x="15405" y="14366"/>
                  <a:pt x="16261" y="14198"/>
                  <a:pt x="17044" y="13996"/>
                </a:cubicBezTo>
                <a:cubicBezTo>
                  <a:pt x="18028" y="15740"/>
                  <a:pt x="18345" y="17140"/>
                  <a:pt x="17742" y="17743"/>
                </a:cubicBezTo>
                <a:moveTo>
                  <a:pt x="15404" y="11561"/>
                </a:moveTo>
                <a:cubicBezTo>
                  <a:pt x="15837" y="12119"/>
                  <a:pt x="16219" y="12662"/>
                  <a:pt x="16554" y="13185"/>
                </a:cubicBezTo>
                <a:cubicBezTo>
                  <a:pt x="15950" y="13317"/>
                  <a:pt x="15295" y="13429"/>
                  <a:pt x="14597" y="13517"/>
                </a:cubicBezTo>
                <a:cubicBezTo>
                  <a:pt x="14631" y="13155"/>
                  <a:pt x="14655" y="12784"/>
                  <a:pt x="14677" y="12409"/>
                </a:cubicBezTo>
                <a:cubicBezTo>
                  <a:pt x="14930" y="12127"/>
                  <a:pt x="15170" y="11844"/>
                  <a:pt x="15404" y="11561"/>
                </a:cubicBezTo>
                <a:moveTo>
                  <a:pt x="15402" y="10032"/>
                </a:moveTo>
                <a:cubicBezTo>
                  <a:pt x="15170" y="9752"/>
                  <a:pt x="14928" y="9471"/>
                  <a:pt x="14677" y="9191"/>
                </a:cubicBezTo>
                <a:cubicBezTo>
                  <a:pt x="14655" y="8817"/>
                  <a:pt x="14631" y="8445"/>
                  <a:pt x="14597" y="8084"/>
                </a:cubicBezTo>
                <a:cubicBezTo>
                  <a:pt x="15295" y="8171"/>
                  <a:pt x="15950" y="8283"/>
                  <a:pt x="16554" y="8415"/>
                </a:cubicBezTo>
                <a:cubicBezTo>
                  <a:pt x="16221" y="8935"/>
                  <a:pt x="15832" y="9478"/>
                  <a:pt x="15402" y="10032"/>
                </a:cubicBezTo>
                <a:moveTo>
                  <a:pt x="17742" y="3857"/>
                </a:moveTo>
                <a:cubicBezTo>
                  <a:pt x="18345" y="4460"/>
                  <a:pt x="18028" y="5860"/>
                  <a:pt x="17044" y="7604"/>
                </a:cubicBezTo>
                <a:cubicBezTo>
                  <a:pt x="16261" y="7402"/>
                  <a:pt x="15405" y="7234"/>
                  <a:pt x="14487" y="7112"/>
                </a:cubicBezTo>
                <a:cubicBezTo>
                  <a:pt x="14365" y="6194"/>
                  <a:pt x="14198" y="5339"/>
                  <a:pt x="13996" y="4555"/>
                </a:cubicBezTo>
                <a:cubicBezTo>
                  <a:pt x="15740" y="3572"/>
                  <a:pt x="17140" y="3255"/>
                  <a:pt x="17742" y="3857"/>
                </a:cubicBezTo>
                <a:moveTo>
                  <a:pt x="13718" y="12012"/>
                </a:moveTo>
                <a:cubicBezTo>
                  <a:pt x="13448" y="12303"/>
                  <a:pt x="13172" y="12593"/>
                  <a:pt x="12882" y="12883"/>
                </a:cubicBezTo>
                <a:cubicBezTo>
                  <a:pt x="12593" y="13172"/>
                  <a:pt x="12303" y="13449"/>
                  <a:pt x="12012" y="13719"/>
                </a:cubicBezTo>
                <a:cubicBezTo>
                  <a:pt x="11614" y="13733"/>
                  <a:pt x="11212" y="13745"/>
                  <a:pt x="10800" y="13745"/>
                </a:cubicBezTo>
                <a:cubicBezTo>
                  <a:pt x="10387" y="13745"/>
                  <a:pt x="9985" y="13733"/>
                  <a:pt x="9587" y="13719"/>
                </a:cubicBezTo>
                <a:cubicBezTo>
                  <a:pt x="9297" y="13449"/>
                  <a:pt x="9006" y="13172"/>
                  <a:pt x="8717" y="12883"/>
                </a:cubicBezTo>
                <a:cubicBezTo>
                  <a:pt x="8428" y="12593"/>
                  <a:pt x="8152" y="12303"/>
                  <a:pt x="7881" y="12012"/>
                </a:cubicBezTo>
                <a:cubicBezTo>
                  <a:pt x="7866" y="11614"/>
                  <a:pt x="7855" y="11212"/>
                  <a:pt x="7855" y="10800"/>
                </a:cubicBezTo>
                <a:cubicBezTo>
                  <a:pt x="7855" y="10388"/>
                  <a:pt x="7866" y="9986"/>
                  <a:pt x="7881" y="9587"/>
                </a:cubicBezTo>
                <a:cubicBezTo>
                  <a:pt x="8152" y="9297"/>
                  <a:pt x="8428" y="9007"/>
                  <a:pt x="8717" y="8717"/>
                </a:cubicBezTo>
                <a:cubicBezTo>
                  <a:pt x="9006" y="8428"/>
                  <a:pt x="9297" y="8151"/>
                  <a:pt x="9587" y="7881"/>
                </a:cubicBezTo>
                <a:cubicBezTo>
                  <a:pt x="9985" y="7867"/>
                  <a:pt x="10387" y="7855"/>
                  <a:pt x="10800" y="7855"/>
                </a:cubicBezTo>
                <a:cubicBezTo>
                  <a:pt x="11212" y="7855"/>
                  <a:pt x="11614" y="7867"/>
                  <a:pt x="12012" y="7881"/>
                </a:cubicBezTo>
                <a:cubicBezTo>
                  <a:pt x="12303" y="8151"/>
                  <a:pt x="12593" y="8428"/>
                  <a:pt x="12882" y="8717"/>
                </a:cubicBezTo>
                <a:cubicBezTo>
                  <a:pt x="13172" y="9007"/>
                  <a:pt x="13448" y="9297"/>
                  <a:pt x="13718" y="9587"/>
                </a:cubicBezTo>
                <a:cubicBezTo>
                  <a:pt x="13733" y="9986"/>
                  <a:pt x="13745" y="10388"/>
                  <a:pt x="13745" y="10800"/>
                </a:cubicBezTo>
                <a:cubicBezTo>
                  <a:pt x="13745" y="11212"/>
                  <a:pt x="13733" y="11614"/>
                  <a:pt x="13718" y="12012"/>
                </a:cubicBezTo>
                <a:moveTo>
                  <a:pt x="13185" y="16555"/>
                </a:moveTo>
                <a:cubicBezTo>
                  <a:pt x="12662" y="16219"/>
                  <a:pt x="12120" y="15837"/>
                  <a:pt x="11561" y="15404"/>
                </a:cubicBezTo>
                <a:cubicBezTo>
                  <a:pt x="11844" y="15170"/>
                  <a:pt x="12127" y="14931"/>
                  <a:pt x="12409" y="14677"/>
                </a:cubicBezTo>
                <a:cubicBezTo>
                  <a:pt x="12783" y="14655"/>
                  <a:pt x="13155" y="14631"/>
                  <a:pt x="13517" y="14597"/>
                </a:cubicBezTo>
                <a:cubicBezTo>
                  <a:pt x="13429" y="15295"/>
                  <a:pt x="13316" y="15950"/>
                  <a:pt x="13185" y="16555"/>
                </a:cubicBezTo>
                <a:moveTo>
                  <a:pt x="10800" y="20618"/>
                </a:moveTo>
                <a:cubicBezTo>
                  <a:pt x="9948" y="20618"/>
                  <a:pt x="9181" y="19410"/>
                  <a:pt x="8643" y="17481"/>
                </a:cubicBezTo>
                <a:cubicBezTo>
                  <a:pt x="9339" y="17072"/>
                  <a:pt x="10062" y="16573"/>
                  <a:pt x="10795" y="16011"/>
                </a:cubicBezTo>
                <a:cubicBezTo>
                  <a:pt x="11532" y="16576"/>
                  <a:pt x="12258" y="17070"/>
                  <a:pt x="12957" y="17481"/>
                </a:cubicBezTo>
                <a:cubicBezTo>
                  <a:pt x="12419" y="19410"/>
                  <a:pt x="11652" y="20618"/>
                  <a:pt x="10800" y="20618"/>
                </a:cubicBezTo>
                <a:moveTo>
                  <a:pt x="8083" y="14597"/>
                </a:moveTo>
                <a:cubicBezTo>
                  <a:pt x="8445" y="14631"/>
                  <a:pt x="8816" y="14655"/>
                  <a:pt x="9190" y="14677"/>
                </a:cubicBezTo>
                <a:cubicBezTo>
                  <a:pt x="9471" y="14929"/>
                  <a:pt x="9751" y="15170"/>
                  <a:pt x="10032" y="15403"/>
                </a:cubicBezTo>
                <a:cubicBezTo>
                  <a:pt x="9478" y="15832"/>
                  <a:pt x="8935" y="16221"/>
                  <a:pt x="8415" y="16555"/>
                </a:cubicBezTo>
                <a:cubicBezTo>
                  <a:pt x="8283" y="15950"/>
                  <a:pt x="8171" y="15295"/>
                  <a:pt x="8083" y="14597"/>
                </a:cubicBezTo>
                <a:moveTo>
                  <a:pt x="8415" y="5045"/>
                </a:moveTo>
                <a:cubicBezTo>
                  <a:pt x="8938" y="5381"/>
                  <a:pt x="9480" y="5762"/>
                  <a:pt x="10038" y="6196"/>
                </a:cubicBezTo>
                <a:cubicBezTo>
                  <a:pt x="9756" y="6430"/>
                  <a:pt x="9473" y="6670"/>
                  <a:pt x="9190" y="6924"/>
                </a:cubicBezTo>
                <a:cubicBezTo>
                  <a:pt x="8816" y="6945"/>
                  <a:pt x="8445" y="6969"/>
                  <a:pt x="8083" y="7003"/>
                </a:cubicBezTo>
                <a:cubicBezTo>
                  <a:pt x="8171" y="6305"/>
                  <a:pt x="8283" y="5650"/>
                  <a:pt x="8415" y="5045"/>
                </a:cubicBezTo>
                <a:moveTo>
                  <a:pt x="10800" y="982"/>
                </a:moveTo>
                <a:cubicBezTo>
                  <a:pt x="11652" y="982"/>
                  <a:pt x="12419" y="2191"/>
                  <a:pt x="12957" y="4119"/>
                </a:cubicBezTo>
                <a:cubicBezTo>
                  <a:pt x="12261" y="4528"/>
                  <a:pt x="11537" y="5027"/>
                  <a:pt x="10804" y="5589"/>
                </a:cubicBezTo>
                <a:cubicBezTo>
                  <a:pt x="10067" y="5024"/>
                  <a:pt x="9341" y="4530"/>
                  <a:pt x="8643" y="4119"/>
                </a:cubicBezTo>
                <a:cubicBezTo>
                  <a:pt x="9181" y="2191"/>
                  <a:pt x="9948" y="982"/>
                  <a:pt x="10800" y="982"/>
                </a:cubicBezTo>
                <a:moveTo>
                  <a:pt x="13517" y="7003"/>
                </a:moveTo>
                <a:cubicBezTo>
                  <a:pt x="13155" y="6969"/>
                  <a:pt x="12783" y="6945"/>
                  <a:pt x="12409" y="6924"/>
                </a:cubicBezTo>
                <a:cubicBezTo>
                  <a:pt x="12129" y="6671"/>
                  <a:pt x="11848" y="6430"/>
                  <a:pt x="11568" y="6198"/>
                </a:cubicBezTo>
                <a:cubicBezTo>
                  <a:pt x="12122" y="5768"/>
                  <a:pt x="12665" y="5379"/>
                  <a:pt x="13185" y="5045"/>
                </a:cubicBezTo>
                <a:cubicBezTo>
                  <a:pt x="13316" y="5650"/>
                  <a:pt x="13429" y="6305"/>
                  <a:pt x="13517" y="7003"/>
                </a:cubicBezTo>
                <a:moveTo>
                  <a:pt x="7112" y="7112"/>
                </a:moveTo>
                <a:cubicBezTo>
                  <a:pt x="6194" y="7234"/>
                  <a:pt x="5339" y="7402"/>
                  <a:pt x="4555" y="7604"/>
                </a:cubicBezTo>
                <a:cubicBezTo>
                  <a:pt x="3572" y="5860"/>
                  <a:pt x="3255" y="4460"/>
                  <a:pt x="3858" y="3857"/>
                </a:cubicBezTo>
                <a:cubicBezTo>
                  <a:pt x="4460" y="3255"/>
                  <a:pt x="5860" y="3572"/>
                  <a:pt x="7604" y="4555"/>
                </a:cubicBezTo>
                <a:cubicBezTo>
                  <a:pt x="7402" y="5339"/>
                  <a:pt x="7234" y="6194"/>
                  <a:pt x="7112" y="7112"/>
                </a:cubicBezTo>
                <a:moveTo>
                  <a:pt x="3858" y="17743"/>
                </a:moveTo>
                <a:cubicBezTo>
                  <a:pt x="3255" y="17140"/>
                  <a:pt x="3572" y="15740"/>
                  <a:pt x="4555" y="13996"/>
                </a:cubicBezTo>
                <a:cubicBezTo>
                  <a:pt x="5339" y="14198"/>
                  <a:pt x="6194" y="14366"/>
                  <a:pt x="7112" y="14488"/>
                </a:cubicBezTo>
                <a:cubicBezTo>
                  <a:pt x="7234" y="15406"/>
                  <a:pt x="7402" y="16261"/>
                  <a:pt x="7604" y="17045"/>
                </a:cubicBezTo>
                <a:cubicBezTo>
                  <a:pt x="5860" y="18028"/>
                  <a:pt x="4460" y="18345"/>
                  <a:pt x="3858" y="17743"/>
                </a:cubicBezTo>
                <a:moveTo>
                  <a:pt x="7003" y="13517"/>
                </a:moveTo>
                <a:cubicBezTo>
                  <a:pt x="6305" y="13429"/>
                  <a:pt x="5650" y="13317"/>
                  <a:pt x="5045" y="13185"/>
                </a:cubicBezTo>
                <a:cubicBezTo>
                  <a:pt x="5379" y="12665"/>
                  <a:pt x="5768" y="12122"/>
                  <a:pt x="6197" y="11568"/>
                </a:cubicBezTo>
                <a:cubicBezTo>
                  <a:pt x="6429" y="11848"/>
                  <a:pt x="6671" y="12129"/>
                  <a:pt x="6923" y="12409"/>
                </a:cubicBezTo>
                <a:cubicBezTo>
                  <a:pt x="6944" y="12784"/>
                  <a:pt x="6968" y="13155"/>
                  <a:pt x="7003" y="13517"/>
                </a:cubicBezTo>
                <a:moveTo>
                  <a:pt x="6923" y="9191"/>
                </a:moveTo>
                <a:cubicBezTo>
                  <a:pt x="6669" y="9473"/>
                  <a:pt x="6429" y="9756"/>
                  <a:pt x="6196" y="10039"/>
                </a:cubicBezTo>
                <a:cubicBezTo>
                  <a:pt x="5763" y="9481"/>
                  <a:pt x="5381" y="8938"/>
                  <a:pt x="5045" y="8415"/>
                </a:cubicBezTo>
                <a:cubicBezTo>
                  <a:pt x="5650" y="8283"/>
                  <a:pt x="6305" y="8171"/>
                  <a:pt x="7003" y="8084"/>
                </a:cubicBezTo>
                <a:cubicBezTo>
                  <a:pt x="6968" y="8445"/>
                  <a:pt x="6944" y="8816"/>
                  <a:pt x="6923" y="9191"/>
                </a:cubicBezTo>
                <a:moveTo>
                  <a:pt x="982" y="10800"/>
                </a:moveTo>
                <a:cubicBezTo>
                  <a:pt x="982" y="9948"/>
                  <a:pt x="2190" y="9181"/>
                  <a:pt x="4119" y="8644"/>
                </a:cubicBezTo>
                <a:cubicBezTo>
                  <a:pt x="4530" y="9342"/>
                  <a:pt x="5023" y="10067"/>
                  <a:pt x="5588" y="10805"/>
                </a:cubicBezTo>
                <a:cubicBezTo>
                  <a:pt x="5027" y="11537"/>
                  <a:pt x="4528" y="12262"/>
                  <a:pt x="4119" y="12956"/>
                </a:cubicBezTo>
                <a:cubicBezTo>
                  <a:pt x="2190" y="12419"/>
                  <a:pt x="982" y="11652"/>
                  <a:pt x="982" y="10800"/>
                </a:cubicBezTo>
                <a:moveTo>
                  <a:pt x="21600" y="10800"/>
                </a:moveTo>
                <a:cubicBezTo>
                  <a:pt x="21600" y="9624"/>
                  <a:pt x="20173" y="8571"/>
                  <a:pt x="17918" y="7853"/>
                </a:cubicBezTo>
                <a:cubicBezTo>
                  <a:pt x="19002" y="5750"/>
                  <a:pt x="19269" y="3995"/>
                  <a:pt x="18437" y="3163"/>
                </a:cubicBezTo>
                <a:cubicBezTo>
                  <a:pt x="17605" y="2332"/>
                  <a:pt x="15850" y="2598"/>
                  <a:pt x="13748" y="3682"/>
                </a:cubicBezTo>
                <a:cubicBezTo>
                  <a:pt x="13029" y="1427"/>
                  <a:pt x="11976" y="0"/>
                  <a:pt x="10800" y="0"/>
                </a:cubicBezTo>
                <a:cubicBezTo>
                  <a:pt x="9623" y="0"/>
                  <a:pt x="8571" y="1427"/>
                  <a:pt x="7852" y="3682"/>
                </a:cubicBezTo>
                <a:cubicBezTo>
                  <a:pt x="5750" y="2598"/>
                  <a:pt x="3995" y="2332"/>
                  <a:pt x="3163" y="3163"/>
                </a:cubicBezTo>
                <a:cubicBezTo>
                  <a:pt x="2331" y="3995"/>
                  <a:pt x="2598" y="5750"/>
                  <a:pt x="3682" y="7853"/>
                </a:cubicBezTo>
                <a:cubicBezTo>
                  <a:pt x="1426" y="8571"/>
                  <a:pt x="0" y="9624"/>
                  <a:pt x="0" y="10800"/>
                </a:cubicBezTo>
                <a:cubicBezTo>
                  <a:pt x="0" y="11976"/>
                  <a:pt x="1426" y="13029"/>
                  <a:pt x="3682" y="13748"/>
                </a:cubicBezTo>
                <a:cubicBezTo>
                  <a:pt x="2598" y="15851"/>
                  <a:pt x="2331" y="17605"/>
                  <a:pt x="3163" y="18437"/>
                </a:cubicBezTo>
                <a:cubicBezTo>
                  <a:pt x="3995" y="19268"/>
                  <a:pt x="5750" y="19002"/>
                  <a:pt x="7852" y="17918"/>
                </a:cubicBezTo>
                <a:cubicBezTo>
                  <a:pt x="8571" y="20173"/>
                  <a:pt x="9623" y="21600"/>
                  <a:pt x="10800" y="21600"/>
                </a:cubicBezTo>
                <a:cubicBezTo>
                  <a:pt x="11976" y="21600"/>
                  <a:pt x="13029" y="20173"/>
                  <a:pt x="13748" y="17918"/>
                </a:cubicBezTo>
                <a:cubicBezTo>
                  <a:pt x="15850" y="19002"/>
                  <a:pt x="17605" y="19268"/>
                  <a:pt x="18437" y="18437"/>
                </a:cubicBezTo>
                <a:cubicBezTo>
                  <a:pt x="19269" y="17605"/>
                  <a:pt x="19002" y="15851"/>
                  <a:pt x="17918" y="13748"/>
                </a:cubicBezTo>
                <a:cubicBezTo>
                  <a:pt x="20173" y="13029"/>
                  <a:pt x="21600" y="11976"/>
                  <a:pt x="21600" y="10800"/>
                </a:cubicBezTo>
                <a:moveTo>
                  <a:pt x="10800" y="9818"/>
                </a:moveTo>
                <a:cubicBezTo>
                  <a:pt x="10258" y="9818"/>
                  <a:pt x="9818" y="10258"/>
                  <a:pt x="9818" y="10800"/>
                </a:cubicBezTo>
                <a:cubicBezTo>
                  <a:pt x="9818" y="11342"/>
                  <a:pt x="10258" y="11782"/>
                  <a:pt x="10800" y="11782"/>
                </a:cubicBezTo>
                <a:cubicBezTo>
                  <a:pt x="11342" y="11782"/>
                  <a:pt x="11782" y="11342"/>
                  <a:pt x="11782" y="10800"/>
                </a:cubicBezTo>
                <a:cubicBezTo>
                  <a:pt x="11782" y="10258"/>
                  <a:pt x="11342" y="9818"/>
                  <a:pt x="10800" y="9818"/>
                </a:cubicBezTo>
              </a:path>
            </a:pathLst>
          </a:custGeom>
          <a:solidFill>
            <a:schemeClr val="lt1"/>
          </a:solidFill>
          <a:ln w="12700">
            <a:miter lim="400000"/>
          </a:ln>
        </p:spPr>
        <p:txBody>
          <a:bodyPr anchor="ctr"/>
          <a:p>
            <a:pPr algn="ctr">
              <a:lnSpc>
                <a:spcPct val="13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0" name="文本框 59"/>
          <p:cNvSpPr txBox="1"/>
          <p:nvPr>
            <p:custDataLst>
              <p:tags r:id="rId49"/>
            </p:custDataLst>
          </p:nvPr>
        </p:nvSpPr>
        <p:spPr>
          <a:xfrm>
            <a:off x="8481695" y="3378200"/>
            <a:ext cx="2796540" cy="4076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fontAlgn="auto">
              <a:lnSpc>
                <a:spcPct val="120000"/>
              </a:lnSpc>
            </a:pPr>
            <a:r>
              <a:rPr lang="zh-CN" altLang="en-US" sz="2100" b="1" spc="3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赞美</a:t>
            </a:r>
            <a:endParaRPr lang="zh-CN" altLang="en-US" sz="2100" b="1" spc="3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1" name="矩形 60"/>
          <p:cNvSpPr/>
          <p:nvPr>
            <p:custDataLst>
              <p:tags r:id="rId50"/>
            </p:custDataLst>
          </p:nvPr>
        </p:nvSpPr>
        <p:spPr>
          <a:xfrm>
            <a:off x="8481695" y="3825875"/>
            <a:ext cx="2796540" cy="513715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lvl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pc="15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面子给你，里子给我</a:t>
            </a:r>
            <a:endParaRPr lang="zh-CN" altLang="en-US" spc="15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4" name="文本框 63"/>
          <p:cNvSpPr txBox="1"/>
          <p:nvPr>
            <p:custDataLst>
              <p:tags r:id="rId51"/>
            </p:custDataLst>
          </p:nvPr>
        </p:nvSpPr>
        <p:spPr>
          <a:xfrm>
            <a:off x="914400" y="2350135"/>
            <a:ext cx="2796540" cy="4076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algn="r" fontAlgn="auto">
              <a:lnSpc>
                <a:spcPct val="120000"/>
              </a:lnSpc>
            </a:pPr>
            <a:r>
              <a:rPr lang="zh-CN" altLang="en-US" sz="2100" b="1" spc="30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微笑</a:t>
            </a:r>
            <a:endParaRPr lang="zh-CN" altLang="en-US" sz="2100" b="1" spc="3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5" name="矩形 64"/>
          <p:cNvSpPr/>
          <p:nvPr>
            <p:custDataLst>
              <p:tags r:id="rId52"/>
            </p:custDataLst>
          </p:nvPr>
        </p:nvSpPr>
        <p:spPr>
          <a:xfrm>
            <a:off x="914400" y="2797810"/>
            <a:ext cx="2796540" cy="513715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marL="0" lvl="0" indent="0" algn="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pc="15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欲取之，必先予之</a:t>
            </a:r>
            <a:endParaRPr lang="zh-CN" altLang="en-US" spc="15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6" name="文本框 65"/>
          <p:cNvSpPr txBox="1"/>
          <p:nvPr>
            <p:custDataLst>
              <p:tags r:id="rId53"/>
            </p:custDataLst>
          </p:nvPr>
        </p:nvSpPr>
        <p:spPr>
          <a:xfrm>
            <a:off x="914400" y="4370070"/>
            <a:ext cx="2796540" cy="407670"/>
          </a:xfrm>
          <a:prstGeom prst="rect">
            <a:avLst/>
          </a:prstGeom>
          <a:noFill/>
        </p:spPr>
        <p:txBody>
          <a:bodyPr wrap="square" lIns="90000" tIns="46800" rIns="90000" bIns="0" anchor="b" anchorCtr="0">
            <a:normAutofit lnSpcReduction="10000"/>
          </a:bodyPr>
          <a:p>
            <a:pPr algn="r" fontAlgn="auto">
              <a:lnSpc>
                <a:spcPct val="120000"/>
              </a:lnSpc>
            </a:pPr>
            <a:r>
              <a:rPr lang="zh-CN" altLang="en-US" sz="2100" b="1" spc="3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+mj-cs"/>
              </a:rPr>
              <a:t>推销</a:t>
            </a:r>
            <a:endParaRPr lang="zh-CN" altLang="en-US" sz="2100" b="1" spc="3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j-cs"/>
            </a:endParaRPr>
          </a:p>
        </p:txBody>
      </p:sp>
      <p:sp>
        <p:nvSpPr>
          <p:cNvPr id="67" name="矩形 66"/>
          <p:cNvSpPr/>
          <p:nvPr>
            <p:custDataLst>
              <p:tags r:id="rId54"/>
            </p:custDataLst>
          </p:nvPr>
        </p:nvSpPr>
        <p:spPr>
          <a:xfrm>
            <a:off x="914400" y="4817745"/>
            <a:ext cx="2796540" cy="513715"/>
          </a:xfrm>
          <a:prstGeom prst="rect">
            <a:avLst/>
          </a:prstGeom>
        </p:spPr>
        <p:txBody>
          <a:bodyPr wrap="square" lIns="90000" tIns="0" rIns="90000" bIns="46800" anchor="t" anchorCtr="0">
            <a:normAutofit/>
          </a:bodyPr>
          <a:p>
            <a:pPr lvl="0" algn="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</a:pPr>
            <a:r>
              <a:rPr lang="zh-CN" altLang="en-US" spc="150" dirty="0">
                <a:solidFill>
                  <a:sysClr val="windowText" lastClr="000000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有好处能使鬼推磨</a:t>
            </a:r>
            <a:endParaRPr lang="zh-CN" altLang="en-US" spc="150" dirty="0">
              <a:solidFill>
                <a:sysClr val="windowText" lastClr="000000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grpSp>
        <p:nvGrpSpPr>
          <p:cNvPr id="2" name="组合 1"/>
          <p:cNvGrpSpPr/>
          <p:nvPr>
            <p:custDataLst>
              <p:tags r:id="rId55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3" name="Line 4"/>
            <p:cNvSpPr>
              <a:spLocks noChangeShapeType="1"/>
            </p:cNvSpPr>
            <p:nvPr>
              <p:custDataLst>
                <p:tags r:id="rId56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30" name="Line 5"/>
            <p:cNvSpPr>
              <a:spLocks noChangeShapeType="1"/>
            </p:cNvSpPr>
            <p:nvPr>
              <p:custDataLst>
                <p:tags r:id="rId57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3755" y="17589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说对话办对事</a:t>
            </a:r>
            <a:endParaRPr lang="zh-CN" altLang="en-US" sz="2000" b="1">
              <a:sym typeface="+mn-ea"/>
            </a:endParaRPr>
          </a:p>
        </p:txBody>
      </p:sp>
    </p:spTree>
    <p:custDataLst>
      <p:tags r:id="rId5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2213610" y="720090"/>
            <a:ext cx="7797800" cy="99187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沟通关键：明确就是力量/员工执行十不知</a:t>
            </a:r>
            <a:endParaRPr lang="zh-CN" altLang="en-US" sz="28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9"/>
            </p:custDataLst>
          </p:nvPr>
        </p:nvSpPr>
        <p:spPr>
          <a:xfrm>
            <a:off x="1371602" y="2431363"/>
            <a:ext cx="5181638" cy="310031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不知道为何执行？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不知道执行好处？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不知道为谁执行？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不知道谁来执行？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不知道何时执行？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4" name="Title 6"/>
          <p:cNvSpPr txBox="1"/>
          <p:nvPr>
            <p:custDataLst>
              <p:tags r:id="rId10"/>
            </p:custDataLst>
          </p:nvPr>
        </p:nvSpPr>
        <p:spPr>
          <a:xfrm>
            <a:off x="7115810" y="2940050"/>
            <a:ext cx="3518535" cy="292100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6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不知道执行的任务？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6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不知道执行的标准？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6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不知道如何来执行？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6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不知道缺乏执行力？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 startAt="6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不知道后果是什么?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pSp>
        <p:nvGrpSpPr>
          <p:cNvPr id="3" name="组合 2"/>
          <p:cNvGrpSpPr/>
          <p:nvPr>
            <p:custDataLst>
              <p:tags r:id="rId11"/>
            </p:custDataLst>
          </p:nvPr>
        </p:nvGrpSpPr>
        <p:grpSpPr>
          <a:xfrm>
            <a:off x="807595" y="668280"/>
            <a:ext cx="10598400" cy="1588"/>
            <a:chOff x="769938" y="1054100"/>
            <a:chExt cx="7856537" cy="1588"/>
          </a:xfrm>
        </p:grpSpPr>
        <p:sp>
          <p:nvSpPr>
            <p:cNvPr id="5" name="Line 4"/>
            <p:cNvSpPr>
              <a:spLocks noChangeShapeType="1"/>
            </p:cNvSpPr>
            <p:nvPr>
              <p:custDataLst>
                <p:tags r:id="rId12"/>
              </p:custDataLst>
            </p:nvPr>
          </p:nvSpPr>
          <p:spPr bwMode="auto">
            <a:xfrm>
              <a:off x="777875" y="1054100"/>
              <a:ext cx="7848600" cy="0"/>
            </a:xfrm>
            <a:prstGeom prst="line">
              <a:avLst/>
            </a:prstGeom>
            <a:noFill/>
            <a:ln w="28575" cap="flat" cmpd="sng">
              <a:solidFill>
                <a:srgbClr val="808080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  <p:sp>
          <p:nvSpPr>
            <p:cNvPr id="30" name="Line 5"/>
            <p:cNvSpPr>
              <a:spLocks noChangeShapeType="1"/>
            </p:cNvSpPr>
            <p:nvPr>
              <p:custDataLst>
                <p:tags r:id="rId13"/>
              </p:custDataLst>
            </p:nvPr>
          </p:nvSpPr>
          <p:spPr bwMode="auto">
            <a:xfrm>
              <a:off x="769938" y="1054100"/>
              <a:ext cx="1171575" cy="1588"/>
            </a:xfrm>
            <a:prstGeom prst="line">
              <a:avLst/>
            </a:prstGeom>
            <a:noFill/>
            <a:ln w="28575" cap="flat" cmpd="sng">
              <a:solidFill>
                <a:schemeClr val="accent1"/>
              </a:solidFill>
              <a:rou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p>
              <a:endParaRPr lang="zh-CN" altLang="en-US"/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833755" y="175895"/>
            <a:ext cx="1706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000" b="1">
                <a:sym typeface="+mn-ea"/>
              </a:rPr>
              <a:t>说对话办对事</a:t>
            </a:r>
            <a:endParaRPr lang="zh-CN" altLang="en-US" sz="2000" b="1">
              <a:sym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5816600" y="2508250"/>
            <a:ext cx="0" cy="3632200"/>
          </a:xfrm>
          <a:prstGeom prst="line">
            <a:avLst/>
          </a:prstGeom>
          <a:ln w="28575">
            <a:solidFill>
              <a:srgbClr val="4C508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kern="0" spc="20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04</a:t>
            </a:r>
            <a:endParaRPr kumimoji="0" lang="en-US" altLang="zh-CN" sz="4800" b="0" i="0" kern="0" spc="20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单击此处添加副标题内容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</a:rPr>
              <a:t>工作重在到位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2114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6137910"/>
            <a:ext cx="720090" cy="72009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0" y="6137910"/>
            <a:ext cx="720090" cy="720090"/>
          </a:xfrm>
          <a:prstGeom prst="rect">
            <a:avLst/>
          </a:prstGeom>
        </p:spPr>
      </p:pic>
      <p:sp>
        <p:nvSpPr>
          <p:cNvPr id="3" name="矩形 13"/>
          <p:cNvSpPr/>
          <p:nvPr>
            <p:custDataLst>
              <p:tags r:id="rId8"/>
            </p:custDataLst>
          </p:nvPr>
        </p:nvSpPr>
        <p:spPr>
          <a:xfrm>
            <a:off x="2743222" y="1524012"/>
            <a:ext cx="6705653" cy="4724438"/>
          </a:xfrm>
          <a:prstGeom prst="rect">
            <a:avLst/>
          </a:prstGeom>
          <a:solidFill>
            <a:schemeClr val="lt2"/>
          </a:solidFill>
          <a:ln>
            <a:noFill/>
          </a:ln>
          <a:effectLst>
            <a:outerShdw blurRad="254000" dir="5400000" algn="ctr" rotWithShape="0">
              <a:schemeClr val="lt2">
                <a:lumMod val="75000"/>
                <a:alpha val="7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rmAutofit/>
          </a:bodyPr>
          <a:p>
            <a:pPr lvl="0" algn="ctr">
              <a:buClrTx/>
              <a:buSzTx/>
              <a:buFontTx/>
            </a:pPr>
            <a:r>
              <a:rPr lang="zh-CN" altLang="en-US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2</a:t>
            </a:r>
            <a:endParaRPr lang="zh-CN" altLang="en-US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57204" y="152401"/>
            <a:ext cx="11277689" cy="6096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rm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第一讲：到位不到位，相差一百倍</a:t>
            </a:r>
            <a:endParaRPr lang="zh-CN" altLang="en-US" sz="32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10"/>
            </p:custDataLst>
          </p:nvPr>
        </p:nvGraphicFramePr>
        <p:xfrm>
          <a:off x="3048024" y="1828815"/>
          <a:ext cx="6096038" cy="41148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1" r:lo="rId12" r:qs="rId13" r:cs="rId14"/>
          </a:graphicData>
        </a:graphic>
      </p:graphicFrame>
      <p:sp>
        <p:nvSpPr>
          <p:cNvPr id="12" name="矩形 11"/>
          <p:cNvSpPr/>
          <p:nvPr>
            <p:custDataLst>
              <p:tags r:id="rId16"/>
            </p:custDataLst>
          </p:nvPr>
        </p:nvSpPr>
        <p:spPr>
          <a:xfrm>
            <a:off x="10058481" y="2743222"/>
            <a:ext cx="2133617" cy="2590821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17"/>
            </p:custDataLst>
          </p:nvPr>
        </p:nvSpPr>
        <p:spPr>
          <a:xfrm>
            <a:off x="0" y="2743222"/>
            <a:ext cx="2133617" cy="2590821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8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kern="0" spc="20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01</a:t>
            </a:r>
            <a:endParaRPr kumimoji="0" lang="en-US" altLang="zh-CN" sz="4800" b="0" i="0" kern="0" spc="20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单击此处添加副标题内容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 wrap="square">
            <a:normAutofit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</a:rPr>
              <a:t>前言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矩形 7"/>
          <p:cNvSpPr/>
          <p:nvPr>
            <p:custDataLst>
              <p:tags r:id="rId1"/>
            </p:custDataLst>
          </p:nvPr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rgbClr val="2F3550">
              <a:shade val="50000"/>
            </a:srgbClr>
          </a:lnRef>
          <a:fillRef idx="1">
            <a:srgbClr val="2F3550"/>
          </a:fillRef>
          <a:effectRef idx="0">
            <a:srgbClr val="2F355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9" name="矩形 8"/>
          <p:cNvSpPr/>
          <p:nvPr>
            <p:custDataLst>
              <p:tags r:id="rId2"/>
            </p:custDataLst>
          </p:nvPr>
        </p:nvSpPr>
        <p:spPr>
          <a:xfrm>
            <a:off x="635" y="0"/>
            <a:ext cx="12192000" cy="3429000"/>
          </a:xfrm>
          <a:prstGeom prst="rect">
            <a:avLst/>
          </a:prstGeom>
          <a:solidFill>
            <a:srgbClr val="4C5089"/>
          </a:solidFill>
          <a:ln>
            <a:noFill/>
          </a:ln>
        </p:spPr>
        <p:style>
          <a:lnRef idx="2">
            <a:srgbClr val="2F3550">
              <a:shade val="50000"/>
            </a:srgbClr>
          </a:lnRef>
          <a:fillRef idx="1">
            <a:srgbClr val="2F3550"/>
          </a:fillRef>
          <a:effectRef idx="0">
            <a:srgbClr val="2F355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0" name="矩形 9"/>
          <p:cNvSpPr/>
          <p:nvPr>
            <p:custDataLst>
              <p:tags r:id="rId3"/>
            </p:custDataLst>
          </p:nvPr>
        </p:nvSpPr>
        <p:spPr>
          <a:xfrm>
            <a:off x="733156" y="1892300"/>
            <a:ext cx="10725688" cy="4232544"/>
          </a:xfrm>
          <a:prstGeom prst="rect">
            <a:avLst/>
          </a:prstGeom>
          <a:solidFill>
            <a:srgbClr val="FFFFFF"/>
          </a:solidFill>
          <a:ln>
            <a:noFill/>
          </a:ln>
          <a:effectLst>
            <a:outerShdw blurRad="63500" sx="90000" sy="90000" algn="ctr" rotWithShape="0">
              <a:prstClr val="black">
                <a:alpha val="0"/>
              </a:prstClr>
            </a:outerShdw>
          </a:effectLst>
        </p:spPr>
        <p:style>
          <a:lnRef idx="2">
            <a:srgbClr val="2F3550">
              <a:shade val="50000"/>
            </a:srgbClr>
          </a:lnRef>
          <a:fillRef idx="1">
            <a:srgbClr val="2F3550"/>
          </a:fillRef>
          <a:effectRef idx="0">
            <a:srgbClr val="2F3550"/>
          </a:effectRef>
          <a:fontRef idx="minor">
            <a:srgbClr val="FFFFFF"/>
          </a:fontRef>
        </p:style>
        <p:txBody>
          <a:bodyPr rtlCol="0" anchor="ctr"/>
          <a:lstStyle/>
          <a:p>
            <a:pPr algn="ctr"/>
            <a:endParaRPr kumimoji="1" lang="zh-CN" altLang="en-US" sz="1600" b="1" dirty="0">
              <a:solidFill>
                <a:srgbClr val="FFFFFF"/>
              </a:solidFill>
              <a:latin typeface="+mn-ea"/>
            </a:endParaRPr>
          </a:p>
        </p:txBody>
      </p:sp>
      <p:sp>
        <p:nvSpPr>
          <p:cNvPr id="15" name="任意多边形: 形状 14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919928" y="5834580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>
            <a:noFill/>
          </a:ln>
        </p:spPr>
        <p:style>
          <a:lnRef idx="2">
            <a:srgbClr val="2F3550">
              <a:shade val="50000"/>
            </a:srgbClr>
          </a:lnRef>
          <a:fillRef idx="1">
            <a:srgbClr val="2F3550"/>
          </a:fillRef>
          <a:effectRef idx="0">
            <a:srgbClr val="2F355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6" name="任意多边形: 形状 15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11136800" y="2071582"/>
            <a:ext cx="115400" cy="115400"/>
          </a:xfrm>
          <a:custGeom>
            <a:avLst/>
            <a:gdLst>
              <a:gd name="connsiteX0" fmla="*/ 60236 w 688240"/>
              <a:gd name="connsiteY0" fmla="*/ 149944 h 688240"/>
              <a:gd name="connsiteX1" fmla="*/ 538297 w 688240"/>
              <a:gd name="connsiteY1" fmla="*/ 628005 h 688240"/>
              <a:gd name="connsiteX2" fmla="*/ 536521 w 688240"/>
              <a:gd name="connsiteY2" fmla="*/ 629470 h 688240"/>
              <a:gd name="connsiteX3" fmla="*/ 344120 w 688240"/>
              <a:gd name="connsiteY3" fmla="*/ 688240 h 688240"/>
              <a:gd name="connsiteX4" fmla="*/ 0 w 688240"/>
              <a:gd name="connsiteY4" fmla="*/ 344120 h 688240"/>
              <a:gd name="connsiteX5" fmla="*/ 58770 w 688240"/>
              <a:gd name="connsiteY5" fmla="*/ 151719 h 688240"/>
              <a:gd name="connsiteX6" fmla="*/ 344120 w 688240"/>
              <a:gd name="connsiteY6" fmla="*/ 0 h 688240"/>
              <a:gd name="connsiteX7" fmla="*/ 688240 w 688240"/>
              <a:gd name="connsiteY7" fmla="*/ 344120 h 688240"/>
              <a:gd name="connsiteX8" fmla="*/ 629470 w 688240"/>
              <a:gd name="connsiteY8" fmla="*/ 536521 h 688240"/>
              <a:gd name="connsiteX9" fmla="*/ 628004 w 688240"/>
              <a:gd name="connsiteY9" fmla="*/ 538297 h 688240"/>
              <a:gd name="connsiteX10" fmla="*/ 149944 w 688240"/>
              <a:gd name="connsiteY10" fmla="*/ 60236 h 688240"/>
              <a:gd name="connsiteX11" fmla="*/ 151719 w 688240"/>
              <a:gd name="connsiteY11" fmla="*/ 58770 h 688240"/>
              <a:gd name="connsiteX12" fmla="*/ 344120 w 688240"/>
              <a:gd name="connsiteY12" fmla="*/ 0 h 68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88240" h="688240">
                <a:moveTo>
                  <a:pt x="60236" y="149944"/>
                </a:moveTo>
                <a:lnTo>
                  <a:pt x="538297" y="628005"/>
                </a:lnTo>
                <a:lnTo>
                  <a:pt x="536521" y="629470"/>
                </a:lnTo>
                <a:cubicBezTo>
                  <a:pt x="481599" y="666574"/>
                  <a:pt x="415390" y="688240"/>
                  <a:pt x="344120" y="688240"/>
                </a:cubicBezTo>
                <a:cubicBezTo>
                  <a:pt x="154068" y="688240"/>
                  <a:pt x="0" y="534172"/>
                  <a:pt x="0" y="344120"/>
                </a:cubicBezTo>
                <a:cubicBezTo>
                  <a:pt x="0" y="272851"/>
                  <a:pt x="21666" y="206641"/>
                  <a:pt x="58770" y="151719"/>
                </a:cubicBezTo>
                <a:close/>
                <a:moveTo>
                  <a:pt x="344120" y="0"/>
                </a:moveTo>
                <a:cubicBezTo>
                  <a:pt x="534172" y="0"/>
                  <a:pt x="688240" y="154068"/>
                  <a:pt x="688240" y="344120"/>
                </a:cubicBezTo>
                <a:cubicBezTo>
                  <a:pt x="688240" y="415390"/>
                  <a:pt x="666574" y="481599"/>
                  <a:pt x="629470" y="536521"/>
                </a:cubicBezTo>
                <a:lnTo>
                  <a:pt x="628004" y="538297"/>
                </a:lnTo>
                <a:lnTo>
                  <a:pt x="149944" y="60236"/>
                </a:lnTo>
                <a:lnTo>
                  <a:pt x="151719" y="58770"/>
                </a:lnTo>
                <a:cubicBezTo>
                  <a:pt x="206641" y="21666"/>
                  <a:pt x="272851" y="0"/>
                  <a:pt x="344120" y="0"/>
                </a:cubicBezTo>
                <a:close/>
              </a:path>
            </a:pathLst>
          </a:custGeom>
          <a:solidFill>
            <a:srgbClr val="82B4BC"/>
          </a:solidFill>
          <a:ln>
            <a:noFill/>
          </a:ln>
        </p:spPr>
        <p:style>
          <a:lnRef idx="2">
            <a:srgbClr val="2F3550">
              <a:shade val="50000"/>
            </a:srgbClr>
          </a:lnRef>
          <a:fillRef idx="1">
            <a:srgbClr val="2F3550"/>
          </a:fillRef>
          <a:effectRef idx="0">
            <a:srgbClr val="2F3550"/>
          </a:effectRef>
          <a:fontRef idx="minor">
            <a:srgbClr val="FFFFFF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2056130" y="3429000"/>
            <a:ext cx="3498850" cy="209169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18770" indent="-28575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案例1：财务报告＋税务报告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案例2：北京烤鸭(唐骏与盖茨)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案例3：windows全球语言版本同步上市（问题→方案→可行性）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7"/>
            </p:custDataLst>
          </p:nvPr>
        </p:nvSpPr>
        <p:spPr>
          <a:xfrm>
            <a:off x="1675765" y="2537460"/>
            <a:ext cx="4420235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问题：怎样的人，在单位会有最大最快的发展？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>
            <p:custDataLst>
              <p:tags r:id="rId8"/>
            </p:custDataLst>
          </p:nvPr>
        </p:nvSpPr>
        <p:spPr>
          <a:xfrm>
            <a:off x="6717665" y="3307715"/>
            <a:ext cx="4418330" cy="2817495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18770" indent="-285750" font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在别人应付时，以最负责的态度去工作；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在别人浅尝辄止时，将工作做深做透；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在别人敷衍形式“做了”时，把“做好”才叫“做了”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在别人“差不多”就够时，总是精益求精，并取得最佳效果；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  <a:p>
            <a:pPr marL="318770" indent="-285750" font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ADAAAA"/>
              </a:buClr>
              <a:buFont typeface="WPS-Bullets" pitchFamily="2" charset="0"/>
              <a:buChar char=""/>
            </a:pPr>
            <a:r>
              <a:rPr lang="zh-CN" altLang="en-US" dirty="0">
                <a:solidFill>
                  <a:srgbClr val="000000">
                    <a:lumMod val="50000"/>
                    <a:lumOff val="50000"/>
                  </a:srgbClr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在别人让领导满意难以做到时，要好到出乎上级意料…</a:t>
            </a:r>
            <a:endParaRPr lang="zh-CN" altLang="en-US" dirty="0">
              <a:solidFill>
                <a:srgbClr val="000000">
                  <a:lumMod val="50000"/>
                  <a:lumOff val="50000"/>
                </a:srgbClr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9"/>
            </p:custDataLst>
          </p:nvPr>
        </p:nvSpPr>
        <p:spPr>
          <a:xfrm>
            <a:off x="7351847" y="2660277"/>
            <a:ext cx="2851150" cy="3835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>
            <a:defPPr>
              <a:defRPr lang="zh-CN"/>
            </a:defPPr>
            <a:lvl1pPr>
              <a:defRPr sz="2400" spc="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ctr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Arial" panose="020B0604020202020204" pitchFamily="34" charset="0"/>
              </a:rPr>
              <a:t>结论：工作格外到位！</a:t>
            </a:r>
            <a:endParaRPr lang="zh-CN" altLang="en-US" sz="2000" b="1" dirty="0">
              <a:solidFill>
                <a:srgbClr val="000000">
                  <a:lumMod val="75000"/>
                  <a:lumOff val="25000"/>
                </a:srgbClr>
              </a:solidFill>
              <a:uFillTx/>
              <a:latin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>
            <p:custDataLst>
              <p:tags r:id="rId10"/>
            </p:custDataLst>
          </p:nvPr>
        </p:nvSpPr>
        <p:spPr>
          <a:xfrm>
            <a:off x="614363" y="776583"/>
            <a:ext cx="7099300" cy="624840"/>
          </a:xfrm>
          <a:prstGeom prst="rect">
            <a:avLst/>
          </a:prstGeom>
          <a:noFill/>
        </p:spPr>
        <p:txBody>
          <a:bodyPr wrap="square" lIns="90170" tIns="46990" rIns="90170" bIns="46990" rtlCol="0">
            <a:noAutofit/>
          </a:bodyPr>
          <a:lstStyle/>
          <a:p>
            <a:pPr fontAlgn="auto"/>
            <a:r>
              <a:rPr lang="zh-CN" altLang="en-US" sz="3600" b="1" spc="300" dirty="0">
                <a:solidFill>
                  <a:srgbClr val="FFFFFF"/>
                </a:solidFill>
                <a:uFillTx/>
                <a:latin typeface="Arial" panose="020B0604020202020204" pitchFamily="34" charset="0"/>
                <a:ea typeface="微软雅黑" panose="020B0503020204020204" charset="-122"/>
              </a:rPr>
              <a:t>一、要想发展快，工作先到位</a:t>
            </a:r>
            <a:endParaRPr lang="zh-CN" altLang="en-US" sz="3600" b="1" spc="300" dirty="0">
              <a:solidFill>
                <a:srgbClr val="FFFFFF"/>
              </a:solidFill>
              <a:uFillTx/>
              <a:latin typeface="Arial" panose="020B0604020202020204" pitchFamily="34" charset="0"/>
              <a:ea typeface="微软雅黑" panose="020B0503020204020204" charset="-122"/>
            </a:endParaRPr>
          </a:p>
        </p:txBody>
      </p:sp>
      <p:grpSp>
        <p:nvGrpSpPr>
          <p:cNvPr id="21" name="组合 20"/>
          <p:cNvGrpSpPr>
            <a:grpSpLocks noChangeAspect="1"/>
          </p:cNvGrpSpPr>
          <p:nvPr>
            <p:custDataLst>
              <p:tags r:id="rId11"/>
            </p:custDataLst>
          </p:nvPr>
        </p:nvGrpSpPr>
        <p:grpSpPr>
          <a:xfrm>
            <a:off x="10566123" y="802683"/>
            <a:ext cx="686077" cy="598672"/>
            <a:chOff x="3213087" y="1347855"/>
            <a:chExt cx="723914" cy="631689"/>
          </a:xfrm>
          <a:solidFill>
            <a:srgbClr val="FFFFFF"/>
          </a:solidFill>
        </p:grpSpPr>
        <p:sp>
          <p:nvSpPr>
            <p:cNvPr id="22" name="任意多边形: 形状 21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3213087" y="1347855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2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2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rgbClr val="2F3550">
                <a:shade val="50000"/>
              </a:srgbClr>
            </a:lnRef>
            <a:fillRef idx="1">
              <a:srgbClr val="2F3550"/>
            </a:fillRef>
            <a:effectRef idx="0">
              <a:srgbClr val="2F3550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  <p:sp>
          <p:nvSpPr>
            <p:cNvPr id="23" name="任意多边形: 形状 22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>
            <a:xfrm>
              <a:off x="3625706" y="1347856"/>
              <a:ext cx="311295" cy="631688"/>
            </a:xfrm>
            <a:custGeom>
              <a:avLst/>
              <a:gdLst>
                <a:gd name="connsiteX0" fmla="*/ 0 w 311295"/>
                <a:gd name="connsiteY0" fmla="*/ 0 h 631688"/>
                <a:gd name="connsiteX1" fmla="*/ 311295 w 311295"/>
                <a:gd name="connsiteY1" fmla="*/ 0 h 631688"/>
                <a:gd name="connsiteX2" fmla="*/ 311295 w 311295"/>
                <a:gd name="connsiteY2" fmla="*/ 278573 h 631688"/>
                <a:gd name="connsiteX3" fmla="*/ 92015 w 311295"/>
                <a:gd name="connsiteY3" fmla="*/ 631688 h 631688"/>
                <a:gd name="connsiteX4" fmla="*/ 80961 w 311295"/>
                <a:gd name="connsiteY4" fmla="*/ 613739 h 631688"/>
                <a:gd name="connsiteX5" fmla="*/ 33054 w 311295"/>
                <a:gd name="connsiteY5" fmla="*/ 568483 h 631688"/>
                <a:gd name="connsiteX6" fmla="*/ 20355 w 311295"/>
                <a:gd name="connsiteY6" fmla="*/ 561364 h 631688"/>
                <a:gd name="connsiteX7" fmla="*/ 150652 w 311295"/>
                <a:gd name="connsiteY7" fmla="*/ 311295 h 631688"/>
                <a:gd name="connsiteX8" fmla="*/ 0 w 311295"/>
                <a:gd name="connsiteY8" fmla="*/ 311295 h 631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311295" h="631688">
                  <a:moveTo>
                    <a:pt x="0" y="0"/>
                  </a:moveTo>
                  <a:lnTo>
                    <a:pt x="311295" y="0"/>
                  </a:lnTo>
                  <a:lnTo>
                    <a:pt x="311295" y="278573"/>
                  </a:lnTo>
                  <a:cubicBezTo>
                    <a:pt x="300365" y="511936"/>
                    <a:pt x="92393" y="629207"/>
                    <a:pt x="92015" y="631688"/>
                  </a:cubicBezTo>
                  <a:lnTo>
                    <a:pt x="80961" y="613739"/>
                  </a:lnTo>
                  <a:cubicBezTo>
                    <a:pt x="67726" y="597568"/>
                    <a:pt x="51617" y="582153"/>
                    <a:pt x="33054" y="568483"/>
                  </a:cubicBezTo>
                  <a:lnTo>
                    <a:pt x="20355" y="561364"/>
                  </a:lnTo>
                  <a:cubicBezTo>
                    <a:pt x="21645" y="561467"/>
                    <a:pt x="135315" y="475631"/>
                    <a:pt x="150652" y="311295"/>
                  </a:cubicBezTo>
                  <a:lnTo>
                    <a:pt x="0" y="3112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rgbClr val="2F3550">
                <a:shade val="50000"/>
              </a:srgbClr>
            </a:lnRef>
            <a:fillRef idx="1">
              <a:srgbClr val="2F3550"/>
            </a:fillRef>
            <a:effectRef idx="0">
              <a:srgbClr val="2F3550"/>
            </a:effectRef>
            <a:fontRef idx="minor">
              <a:srgbClr val="FFFFFF"/>
            </a:fontRef>
          </p:style>
          <p:txBody>
            <a:bodyPr wrap="square" rtlCol="0" anchor="ctr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endParaRPr>
            </a:p>
          </p:txBody>
        </p:sp>
      </p:grpSp>
      <p:cxnSp>
        <p:nvCxnSpPr>
          <p:cNvPr id="26" name="直接连接符 25"/>
          <p:cNvCxnSpPr/>
          <p:nvPr>
            <p:custDataLst>
              <p:tags r:id="rId14"/>
            </p:custDataLst>
          </p:nvPr>
        </p:nvCxnSpPr>
        <p:spPr>
          <a:xfrm>
            <a:off x="6096000" y="2921000"/>
            <a:ext cx="0" cy="2165350"/>
          </a:xfrm>
          <a:prstGeom prst="line">
            <a:avLst/>
          </a:prstGeom>
          <a:ln w="1270">
            <a:solidFill>
              <a:srgbClr val="FFFFFF">
                <a:lumMod val="85000"/>
              </a:srgbClr>
            </a:solidFill>
            <a:prstDash val="dash"/>
          </a:ln>
        </p:spPr>
        <p:style>
          <a:lnRef idx="1">
            <a:srgbClr val="2F3550"/>
          </a:lnRef>
          <a:fillRef idx="0">
            <a:srgbClr val="2F3550"/>
          </a:fillRef>
          <a:effectRef idx="0">
            <a:srgbClr val="2F3550"/>
          </a:effectRef>
          <a:fontRef idx="minor">
            <a:srgbClr val="000000"/>
          </a:fontRef>
        </p:style>
      </p:cxnSp>
      <p:sp>
        <p:nvSpPr>
          <p:cNvPr id="2" name="文本框 1"/>
          <p:cNvSpPr txBox="1"/>
          <p:nvPr/>
        </p:nvSpPr>
        <p:spPr>
          <a:xfrm>
            <a:off x="1240155" y="6228080"/>
            <a:ext cx="962215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u"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把工作做到位，超级机会不请自来；              到位的力度与发展的速度成正比</a:t>
            </a:r>
            <a:r>
              <a:rPr lang="zh-CN" altLang="en-US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。</a:t>
            </a:r>
            <a:endParaRPr lang="zh-CN" altLang="en-US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8"/>
            </p:custDataLst>
          </p:nvPr>
        </p:nvSpPr>
        <p:spPr>
          <a:xfrm>
            <a:off x="1219200" y="609600"/>
            <a:ext cx="3492500" cy="1719580"/>
          </a:xfrm>
          <a:prstGeom prst="rect">
            <a:avLst/>
          </a:prstGeom>
          <a:noFill/>
        </p:spPr>
        <p:txBody>
          <a:bodyPr wrap="square" bIns="0" rtlCol="0" anchor="b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32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二、要想没问题，工作先到位</a:t>
            </a:r>
            <a:endParaRPr lang="zh-CN" altLang="en-US" sz="32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720090" y="2951480"/>
            <a:ext cx="4101465" cy="1748155"/>
          </a:xfrm>
          <a:prstGeom prst="rect">
            <a:avLst/>
          </a:prstGeom>
          <a:noFill/>
        </p:spPr>
        <p:txBody>
          <a:bodyPr wrap="square" tIns="0" rtlCol="0" anchor="t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000" spc="200" dirty="0"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每个事故的背后，都有工作不到位的因素。责任心是工作到位的核心。责任能到位，工作就容易到位！</a:t>
            </a:r>
            <a:endParaRPr lang="zh-CN" altLang="en-US" sz="2000" spc="200" dirty="0"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10"/>
            </p:custDataLst>
          </p:nvPr>
        </p:nvSpPr>
        <p:spPr>
          <a:xfrm>
            <a:off x="5651488" y="719970"/>
            <a:ext cx="6248451" cy="5639040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45720" rIns="91440" bIns="45720" anchor="ctr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要想不误事，避免想当然 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少一点先入为主；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拿不准的事一定要找有关方面确认；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多作调查研究；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有变化要及时汇报。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2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以“3不要”远离问题</a:t>
            </a:r>
            <a:endParaRPr lang="zh-CN" altLang="en-US" sz="2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不要等灾难发生后才开始重视 ；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不要等失误造成之后才后悔 ；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508000" lvl="1" indent="-222250" algn="l" fontAlgn="ctr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○"/>
            </a:pPr>
            <a:r>
              <a:rPr lang="zh-CN" altLang="en-US" sz="20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不要等问题成堆了才知道反思 。</a:t>
            </a:r>
            <a:endParaRPr lang="zh-CN" altLang="en-US" sz="20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21" name="图片 20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1" name="图片 10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任意多边形 3"/>
          <p:cNvSpPr/>
          <p:nvPr>
            <p:custDataLst>
              <p:tags r:id="rId7"/>
            </p:custDataLst>
          </p:nvPr>
        </p:nvSpPr>
        <p:spPr>
          <a:xfrm>
            <a:off x="9209405" y="0"/>
            <a:ext cx="2982595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5" name="组合 4"/>
          <p:cNvGrpSpPr/>
          <p:nvPr>
            <p:custDataLst>
              <p:tags r:id="rId8"/>
            </p:custDataLst>
          </p:nvPr>
        </p:nvGrpSpPr>
        <p:grpSpPr>
          <a:xfrm>
            <a:off x="283438" y="2720560"/>
            <a:ext cx="56916" cy="2614346"/>
            <a:chOff x="757242" y="1489086"/>
            <a:chExt cx="56916" cy="2614346"/>
          </a:xfrm>
        </p:grpSpPr>
        <p:cxnSp>
          <p:nvCxnSpPr>
            <p:cNvPr id="6" name="直接连接符 5"/>
            <p:cNvCxnSpPr/>
            <p:nvPr>
              <p:custDataLst>
                <p:tags r:id="rId9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组合 8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3" name="直接连接符 12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6" name="直接连接符 15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>
                  <p:custDataLst>
                    <p:tags r:id="rId13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1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2" name="矩形: 圆角 1128"/>
          <p:cNvSpPr/>
          <p:nvPr>
            <p:custDataLst>
              <p:tags r:id="rId16"/>
            </p:custDataLst>
          </p:nvPr>
        </p:nvSpPr>
        <p:spPr>
          <a:xfrm>
            <a:off x="609552" y="1664236"/>
            <a:ext cx="10972888" cy="4431813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7"/>
            </p:custDataLst>
          </p:nvPr>
        </p:nvSpPr>
        <p:spPr>
          <a:xfrm>
            <a:off x="609600" y="658400"/>
            <a:ext cx="8686864" cy="597421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三、要想效益高，工作先到位</a:t>
            </a:r>
            <a:endParaRPr lang="zh-CN" altLang="en-US" sz="40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矩形 7"/>
          <p:cNvSpPr/>
          <p:nvPr>
            <p:custDataLst>
              <p:tags r:id="rId18"/>
            </p:custDataLst>
          </p:nvPr>
        </p:nvSpPr>
        <p:spPr>
          <a:xfrm>
            <a:off x="1219200" y="2731770"/>
            <a:ext cx="4856480" cy="949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dist="88900" dir="5400000" algn="t" rotWithShape="0">
              <a:schemeClr val="dk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2" name="文本框 31"/>
          <p:cNvSpPr txBox="1"/>
          <p:nvPr>
            <p:custDataLst>
              <p:tags r:id="rId19"/>
            </p:custDataLst>
          </p:nvPr>
        </p:nvSpPr>
        <p:spPr>
          <a:xfrm>
            <a:off x="1219200" y="4108450"/>
            <a:ext cx="4856480" cy="1381125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en-US" altLang="zh-CN" sz="16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急于求成，往往无法成功；</a:t>
            </a:r>
            <a:endParaRPr lang="en-US" altLang="zh-CN" sz="16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en-US" altLang="zh-CN" sz="16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只求数量，不求质量；</a:t>
            </a:r>
            <a:endParaRPr lang="en-US" altLang="zh-CN" sz="16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400050" lvl="0" indent="-4000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+mj-ea"/>
              <a:buAutoNum type="ea1JpnChsDbPeriod"/>
            </a:pPr>
            <a:r>
              <a:rPr lang="en-US" altLang="zh-CN" sz="16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以为十拿九稳，就放松责任心。</a:t>
            </a:r>
            <a:endParaRPr lang="en-US" altLang="zh-CN" sz="16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3" name="文本框 32"/>
          <p:cNvSpPr txBox="1"/>
          <p:nvPr>
            <p:custDataLst>
              <p:tags r:id="rId20"/>
            </p:custDataLst>
          </p:nvPr>
        </p:nvSpPr>
        <p:spPr>
          <a:xfrm>
            <a:off x="1219200" y="2269490"/>
            <a:ext cx="4856480" cy="39052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工作不到位，煮熟的鸭子都会飞</a:t>
            </a:r>
            <a:endParaRPr lang="zh-CN" altLang="en-US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7" name="矩形 36"/>
          <p:cNvSpPr/>
          <p:nvPr>
            <p:custDataLst>
              <p:tags r:id="rId21"/>
            </p:custDataLst>
          </p:nvPr>
        </p:nvSpPr>
        <p:spPr>
          <a:xfrm>
            <a:off x="6116320" y="2731770"/>
            <a:ext cx="4856480" cy="949325"/>
          </a:xfrm>
          <a:prstGeom prst="rect">
            <a:avLst/>
          </a:prstGeom>
          <a:solidFill>
            <a:srgbClr val="4C5089"/>
          </a:solidFill>
          <a:ln>
            <a:noFill/>
          </a:ln>
          <a:effectLst>
            <a:outerShdw dist="88900" dir="5400000" algn="t" rotWithShape="0">
              <a:schemeClr val="dk1">
                <a:lumMod val="95000"/>
                <a:lumOff val="5000"/>
                <a:alpha val="1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/>
          </a:bodyPr>
          <a:lstStyle/>
          <a:p>
            <a:pPr algn="ctr">
              <a:lnSpc>
                <a:spcPct val="120000"/>
              </a:lnSpc>
            </a:pPr>
            <a:endParaRPr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9" name="文本框 38"/>
          <p:cNvSpPr txBox="1"/>
          <p:nvPr>
            <p:custDataLst>
              <p:tags r:id="rId22"/>
            </p:custDataLst>
          </p:nvPr>
        </p:nvSpPr>
        <p:spPr>
          <a:xfrm>
            <a:off x="6116320" y="4108450"/>
            <a:ext cx="4856480" cy="1381125"/>
          </a:xfrm>
          <a:prstGeom prst="rect">
            <a:avLst/>
          </a:prstGeom>
          <a:noFill/>
        </p:spPr>
        <p:txBody>
          <a:bodyPr wrap="square" lIns="91440" tIns="45720" rIns="91440" bIns="4572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案例：秘书小张与打电话，跑销售。</a:t>
            </a:r>
            <a:endParaRPr lang="zh-CN" altLang="en-US" sz="16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1600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在战略正确的前提下，关键在用心做事，把事做到位</a:t>
            </a:r>
            <a:endParaRPr lang="zh-CN" altLang="en-US" sz="1600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40" name="文本框 39"/>
          <p:cNvSpPr txBox="1"/>
          <p:nvPr>
            <p:custDataLst>
              <p:tags r:id="rId23"/>
            </p:custDataLst>
          </p:nvPr>
        </p:nvSpPr>
        <p:spPr>
          <a:xfrm>
            <a:off x="6116320" y="2269490"/>
            <a:ext cx="4856480" cy="390525"/>
          </a:xfrm>
          <a:prstGeom prst="rect">
            <a:avLst/>
          </a:prstGeom>
          <a:noFill/>
        </p:spPr>
        <p:txBody>
          <a:bodyPr wrap="square" lIns="91440" tIns="45720" rIns="91440" bIns="45720" anchor="ctr">
            <a:normAutofit lnSpcReduction="20000"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indent="0" algn="ctr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spc="30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行动差一寸，效果差一丈</a:t>
            </a:r>
            <a:endParaRPr lang="zh-CN" altLang="en-US" b="1" spc="30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24"/>
            </p:custDataLst>
          </p:nvPr>
        </p:nvCxnSpPr>
        <p:spPr>
          <a:xfrm>
            <a:off x="6096000" y="3874135"/>
            <a:ext cx="0" cy="1616075"/>
          </a:xfrm>
          <a:prstGeom prst="line">
            <a:avLst/>
          </a:prstGeom>
          <a:ln w="3175" cap="rnd">
            <a:solidFill>
              <a:schemeClr val="lt1">
                <a:lumMod val="75000"/>
              </a:schemeClr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icon"/>
          <p:cNvSpPr/>
          <p:nvPr>
            <p:custDataLst>
              <p:tags r:id="rId25"/>
            </p:custDataLst>
          </p:nvPr>
        </p:nvSpPr>
        <p:spPr bwMode="auto">
          <a:xfrm>
            <a:off x="3420110" y="2979102"/>
            <a:ext cx="454025" cy="454025"/>
          </a:xfrm>
          <a:custGeom>
            <a:avLst/>
            <a:gdLst>
              <a:gd name="connsiteX0" fmla="*/ 282405 w 608811"/>
              <a:gd name="connsiteY0" fmla="*/ 368352 h 605417"/>
              <a:gd name="connsiteX1" fmla="*/ 415152 w 608811"/>
              <a:gd name="connsiteY1" fmla="*/ 368352 h 605417"/>
              <a:gd name="connsiteX2" fmla="*/ 435009 w 608811"/>
              <a:gd name="connsiteY2" fmla="*/ 388180 h 605417"/>
              <a:gd name="connsiteX3" fmla="*/ 435009 w 608811"/>
              <a:gd name="connsiteY3" fmla="*/ 584283 h 605417"/>
              <a:gd name="connsiteX4" fmla="*/ 415152 w 608811"/>
              <a:gd name="connsiteY4" fmla="*/ 604111 h 605417"/>
              <a:gd name="connsiteX5" fmla="*/ 348729 w 608811"/>
              <a:gd name="connsiteY5" fmla="*/ 604111 h 605417"/>
              <a:gd name="connsiteX6" fmla="*/ 328871 w 608811"/>
              <a:gd name="connsiteY6" fmla="*/ 584283 h 605417"/>
              <a:gd name="connsiteX7" fmla="*/ 348729 w 608811"/>
              <a:gd name="connsiteY7" fmla="*/ 564454 h 605417"/>
              <a:gd name="connsiteX8" fmla="*/ 395294 w 608811"/>
              <a:gd name="connsiteY8" fmla="*/ 564454 h 605417"/>
              <a:gd name="connsiteX9" fmla="*/ 395294 w 608811"/>
              <a:gd name="connsiteY9" fmla="*/ 408009 h 605417"/>
              <a:gd name="connsiteX10" fmla="*/ 282405 w 608811"/>
              <a:gd name="connsiteY10" fmla="*/ 408009 h 605417"/>
              <a:gd name="connsiteX11" fmla="*/ 262547 w 608811"/>
              <a:gd name="connsiteY11" fmla="*/ 388180 h 605417"/>
              <a:gd name="connsiteX12" fmla="*/ 282405 w 608811"/>
              <a:gd name="connsiteY12" fmla="*/ 368352 h 605417"/>
              <a:gd name="connsiteX13" fmla="*/ 150876 w 608811"/>
              <a:gd name="connsiteY13" fmla="*/ 200440 h 605417"/>
              <a:gd name="connsiteX14" fmla="*/ 209354 w 608811"/>
              <a:gd name="connsiteY14" fmla="*/ 217194 h 605417"/>
              <a:gd name="connsiteX15" fmla="*/ 234374 w 608811"/>
              <a:gd name="connsiteY15" fmla="*/ 259525 h 605417"/>
              <a:gd name="connsiteX16" fmla="*/ 232587 w 608811"/>
              <a:gd name="connsiteY16" fmla="*/ 265969 h 605417"/>
              <a:gd name="connsiteX17" fmla="*/ 180165 w 608811"/>
              <a:gd name="connsiteY17" fmla="*/ 228694 h 605417"/>
              <a:gd name="connsiteX18" fmla="*/ 229310 w 608811"/>
              <a:gd name="connsiteY18" fmla="*/ 291248 h 605417"/>
              <a:gd name="connsiteX19" fmla="*/ 279846 w 608811"/>
              <a:gd name="connsiteY19" fmla="*/ 287184 h 605417"/>
              <a:gd name="connsiteX20" fmla="*/ 267833 w 608811"/>
              <a:gd name="connsiteY20" fmla="*/ 260021 h 605417"/>
              <a:gd name="connsiteX21" fmla="*/ 274684 w 608811"/>
              <a:gd name="connsiteY21" fmla="*/ 242573 h 605417"/>
              <a:gd name="connsiteX22" fmla="*/ 292058 w 608811"/>
              <a:gd name="connsiteY22" fmla="*/ 249314 h 605417"/>
              <a:gd name="connsiteX23" fmla="*/ 307844 w 608811"/>
              <a:gd name="connsiteY23" fmla="*/ 285003 h 605417"/>
              <a:gd name="connsiteX24" fmla="*/ 312114 w 608811"/>
              <a:gd name="connsiteY24" fmla="*/ 284606 h 605417"/>
              <a:gd name="connsiteX25" fmla="*/ 337927 w 608811"/>
              <a:gd name="connsiteY25" fmla="*/ 306615 h 605417"/>
              <a:gd name="connsiteX26" fmla="*/ 329786 w 608811"/>
              <a:gd name="connsiteY26" fmla="*/ 326541 h 605417"/>
              <a:gd name="connsiteX27" fmla="*/ 415170 w 608811"/>
              <a:gd name="connsiteY27" fmla="*/ 326541 h 605417"/>
              <a:gd name="connsiteX28" fmla="*/ 428375 w 608811"/>
              <a:gd name="connsiteY28" fmla="*/ 339726 h 605417"/>
              <a:gd name="connsiteX29" fmla="*/ 415170 w 608811"/>
              <a:gd name="connsiteY29" fmla="*/ 353010 h 605417"/>
              <a:gd name="connsiteX30" fmla="*/ 282428 w 608811"/>
              <a:gd name="connsiteY30" fmla="*/ 353010 h 605417"/>
              <a:gd name="connsiteX31" fmla="*/ 269223 w 608811"/>
              <a:gd name="connsiteY31" fmla="*/ 339726 h 605417"/>
              <a:gd name="connsiteX32" fmla="*/ 269719 w 608811"/>
              <a:gd name="connsiteY32" fmla="*/ 336058 h 605417"/>
              <a:gd name="connsiteX33" fmla="*/ 220375 w 608811"/>
              <a:gd name="connsiteY33" fmla="*/ 340023 h 605417"/>
              <a:gd name="connsiteX34" fmla="*/ 199525 w 608811"/>
              <a:gd name="connsiteY34" fmla="*/ 330903 h 605417"/>
              <a:gd name="connsiteX35" fmla="*/ 142437 w 608811"/>
              <a:gd name="connsiteY35" fmla="*/ 258236 h 605417"/>
              <a:gd name="connsiteX36" fmla="*/ 179867 w 608811"/>
              <a:gd name="connsiteY36" fmla="*/ 346368 h 605417"/>
              <a:gd name="connsiteX37" fmla="*/ 204092 w 608811"/>
              <a:gd name="connsiteY37" fmla="*/ 365303 h 605417"/>
              <a:gd name="connsiteX38" fmla="*/ 198632 w 608811"/>
              <a:gd name="connsiteY38" fmla="*/ 384338 h 605417"/>
              <a:gd name="connsiteX39" fmla="*/ 223850 w 608811"/>
              <a:gd name="connsiteY39" fmla="*/ 392368 h 605417"/>
              <a:gd name="connsiteX40" fmla="*/ 250656 w 608811"/>
              <a:gd name="connsiteY40" fmla="*/ 421811 h 605417"/>
              <a:gd name="connsiteX41" fmla="*/ 302483 w 608811"/>
              <a:gd name="connsiteY41" fmla="*/ 566847 h 605417"/>
              <a:gd name="connsiteX42" fmla="*/ 285009 w 608811"/>
              <a:gd name="connsiteY42" fmla="*/ 603627 h 605417"/>
              <a:gd name="connsiteX43" fmla="*/ 248174 w 608811"/>
              <a:gd name="connsiteY43" fmla="*/ 586179 h 605417"/>
              <a:gd name="connsiteX44" fmla="*/ 206574 w 608811"/>
              <a:gd name="connsiteY44" fmla="*/ 469595 h 605417"/>
              <a:gd name="connsiteX45" fmla="*/ 150181 w 608811"/>
              <a:gd name="connsiteY45" fmla="*/ 469595 h 605417"/>
              <a:gd name="connsiteX46" fmla="*/ 150181 w 608811"/>
              <a:gd name="connsiteY46" fmla="*/ 535025 h 605417"/>
              <a:gd name="connsiteX47" fmla="*/ 193270 w 608811"/>
              <a:gd name="connsiteY47" fmla="*/ 570218 h 605417"/>
              <a:gd name="connsiteX48" fmla="*/ 196149 w 608811"/>
              <a:gd name="connsiteY48" fmla="*/ 598075 h 605417"/>
              <a:gd name="connsiteX49" fmla="*/ 168151 w 608811"/>
              <a:gd name="connsiteY49" fmla="*/ 600950 h 605417"/>
              <a:gd name="connsiteX50" fmla="*/ 130324 w 608811"/>
              <a:gd name="connsiteY50" fmla="*/ 570020 h 605417"/>
              <a:gd name="connsiteX51" fmla="*/ 92398 w 608811"/>
              <a:gd name="connsiteY51" fmla="*/ 600950 h 605417"/>
              <a:gd name="connsiteX52" fmla="*/ 64399 w 608811"/>
              <a:gd name="connsiteY52" fmla="*/ 598075 h 605417"/>
              <a:gd name="connsiteX53" fmla="*/ 67279 w 608811"/>
              <a:gd name="connsiteY53" fmla="*/ 570218 h 605417"/>
              <a:gd name="connsiteX54" fmla="*/ 110467 w 608811"/>
              <a:gd name="connsiteY54" fmla="*/ 535025 h 605417"/>
              <a:gd name="connsiteX55" fmla="*/ 110467 w 608811"/>
              <a:gd name="connsiteY55" fmla="*/ 469595 h 605417"/>
              <a:gd name="connsiteX56" fmla="*/ 47720 w 608811"/>
              <a:gd name="connsiteY56" fmla="*/ 469595 h 605417"/>
              <a:gd name="connsiteX57" fmla="*/ 28062 w 608811"/>
              <a:gd name="connsiteY57" fmla="*/ 452345 h 605417"/>
              <a:gd name="connsiteX58" fmla="*/ 163 w 608811"/>
              <a:gd name="connsiteY58" fmla="*/ 232163 h 605417"/>
              <a:gd name="connsiteX59" fmla="*/ 17339 w 608811"/>
              <a:gd name="connsiteY59" fmla="*/ 210056 h 605417"/>
              <a:gd name="connsiteX60" fmla="*/ 39479 w 608811"/>
              <a:gd name="connsiteY60" fmla="*/ 227207 h 605417"/>
              <a:gd name="connsiteX61" fmla="*/ 65194 w 608811"/>
              <a:gd name="connsiteY61" fmla="*/ 429940 h 605417"/>
              <a:gd name="connsiteX62" fmla="*/ 80583 w 608811"/>
              <a:gd name="connsiteY62" fmla="*/ 429940 h 605417"/>
              <a:gd name="connsiteX63" fmla="*/ 70654 w 608811"/>
              <a:gd name="connsiteY63" fmla="*/ 400893 h 605417"/>
              <a:gd name="connsiteX64" fmla="*/ 106000 w 608811"/>
              <a:gd name="connsiteY64" fmla="*/ 227702 h 605417"/>
              <a:gd name="connsiteX65" fmla="*/ 150876 w 608811"/>
              <a:gd name="connsiteY65" fmla="*/ 200440 h 605417"/>
              <a:gd name="connsiteX66" fmla="*/ 202305 w 608811"/>
              <a:gd name="connsiteY66" fmla="*/ 81589 h 605417"/>
              <a:gd name="connsiteX67" fmla="*/ 223260 w 608811"/>
              <a:gd name="connsiteY67" fmla="*/ 83253 h 605417"/>
              <a:gd name="connsiteX68" fmla="*/ 259587 w 608811"/>
              <a:gd name="connsiteY68" fmla="*/ 148683 h 605417"/>
              <a:gd name="connsiteX69" fmla="*/ 194079 w 608811"/>
              <a:gd name="connsiteY69" fmla="*/ 184967 h 605417"/>
              <a:gd name="connsiteX70" fmla="*/ 157751 w 608811"/>
              <a:gd name="connsiteY70" fmla="*/ 119537 h 605417"/>
              <a:gd name="connsiteX71" fmla="*/ 202305 w 608811"/>
              <a:gd name="connsiteY71" fmla="*/ 81589 h 605417"/>
              <a:gd name="connsiteX72" fmla="*/ 425561 w 608811"/>
              <a:gd name="connsiteY72" fmla="*/ 67414 h 605417"/>
              <a:gd name="connsiteX73" fmla="*/ 405707 w 608811"/>
              <a:gd name="connsiteY73" fmla="*/ 87241 h 605417"/>
              <a:gd name="connsiteX74" fmla="*/ 405707 w 608811"/>
              <a:gd name="connsiteY74" fmla="*/ 183008 h 605417"/>
              <a:gd name="connsiteX75" fmla="*/ 410174 w 608811"/>
              <a:gd name="connsiteY75" fmla="*/ 195500 h 605417"/>
              <a:gd name="connsiteX76" fmla="*/ 447797 w 608811"/>
              <a:gd name="connsiteY76" fmla="*/ 242194 h 605417"/>
              <a:gd name="connsiteX77" fmla="*/ 475691 w 608811"/>
              <a:gd name="connsiteY77" fmla="*/ 245168 h 605417"/>
              <a:gd name="connsiteX78" fmla="*/ 478769 w 608811"/>
              <a:gd name="connsiteY78" fmla="*/ 217310 h 605417"/>
              <a:gd name="connsiteX79" fmla="*/ 445414 w 608811"/>
              <a:gd name="connsiteY79" fmla="*/ 176069 h 605417"/>
              <a:gd name="connsiteX80" fmla="*/ 445414 w 608811"/>
              <a:gd name="connsiteY80" fmla="*/ 87241 h 605417"/>
              <a:gd name="connsiteX81" fmla="*/ 425561 w 608811"/>
              <a:gd name="connsiteY81" fmla="*/ 67414 h 605417"/>
              <a:gd name="connsiteX82" fmla="*/ 425561 w 608811"/>
              <a:gd name="connsiteY82" fmla="*/ 0 h 605417"/>
              <a:gd name="connsiteX83" fmla="*/ 608811 w 608811"/>
              <a:gd name="connsiteY83" fmla="*/ 183008 h 605417"/>
              <a:gd name="connsiteX84" fmla="*/ 454349 w 608811"/>
              <a:gd name="connsiteY84" fmla="*/ 363836 h 605417"/>
              <a:gd name="connsiteX85" fmla="*/ 450279 w 608811"/>
              <a:gd name="connsiteY85" fmla="*/ 358185 h 605417"/>
              <a:gd name="connsiteX86" fmla="*/ 454845 w 608811"/>
              <a:gd name="connsiteY86" fmla="*/ 339745 h 605417"/>
              <a:gd name="connsiteX87" fmla="*/ 415137 w 608811"/>
              <a:gd name="connsiteY87" fmla="*/ 300090 h 605417"/>
              <a:gd name="connsiteX88" fmla="*/ 363716 w 608811"/>
              <a:gd name="connsiteY88" fmla="*/ 300090 h 605417"/>
              <a:gd name="connsiteX89" fmla="*/ 348032 w 608811"/>
              <a:gd name="connsiteY89" fmla="*/ 271439 h 605417"/>
              <a:gd name="connsiteX90" fmla="*/ 325497 w 608811"/>
              <a:gd name="connsiteY90" fmla="*/ 259444 h 605417"/>
              <a:gd name="connsiteX91" fmla="*/ 316265 w 608811"/>
              <a:gd name="connsiteY91" fmla="*/ 238724 h 605417"/>
              <a:gd name="connsiteX92" fmla="*/ 265837 w 608811"/>
              <a:gd name="connsiteY92" fmla="*/ 217608 h 605417"/>
              <a:gd name="connsiteX93" fmla="*/ 255115 w 608811"/>
              <a:gd name="connsiteY93" fmla="*/ 223754 h 605417"/>
              <a:gd name="connsiteX94" fmla="*/ 242012 w 608811"/>
              <a:gd name="connsiteY94" fmla="*/ 206108 h 605417"/>
              <a:gd name="connsiteX95" fmla="*/ 284996 w 608811"/>
              <a:gd name="connsiteY95" fmla="*/ 155944 h 605417"/>
              <a:gd name="connsiteX96" fmla="*/ 270900 w 608811"/>
              <a:gd name="connsiteY96" fmla="*/ 84961 h 605417"/>
              <a:gd name="connsiteX97" fmla="*/ 425561 w 608811"/>
              <a:gd name="connsiteY97" fmla="*/ 0 h 6054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</a:cxnLst>
            <a:rect l="l" t="t" r="r" b="b"/>
            <a:pathLst>
              <a:path w="608811" h="605417">
                <a:moveTo>
                  <a:pt x="282405" y="368352"/>
                </a:moveTo>
                <a:lnTo>
                  <a:pt x="415152" y="368352"/>
                </a:lnTo>
                <a:cubicBezTo>
                  <a:pt x="426073" y="368352"/>
                  <a:pt x="435009" y="377275"/>
                  <a:pt x="435009" y="388180"/>
                </a:cubicBezTo>
                <a:lnTo>
                  <a:pt x="435009" y="584283"/>
                </a:lnTo>
                <a:cubicBezTo>
                  <a:pt x="435009" y="595188"/>
                  <a:pt x="426073" y="604111"/>
                  <a:pt x="415152" y="604111"/>
                </a:cubicBezTo>
                <a:lnTo>
                  <a:pt x="348729" y="604111"/>
                </a:lnTo>
                <a:cubicBezTo>
                  <a:pt x="337807" y="604111"/>
                  <a:pt x="328871" y="595188"/>
                  <a:pt x="328871" y="584283"/>
                </a:cubicBezTo>
                <a:cubicBezTo>
                  <a:pt x="328871" y="573278"/>
                  <a:pt x="337807" y="564454"/>
                  <a:pt x="348729" y="564454"/>
                </a:cubicBezTo>
                <a:lnTo>
                  <a:pt x="395294" y="564454"/>
                </a:lnTo>
                <a:lnTo>
                  <a:pt x="395294" y="408009"/>
                </a:lnTo>
                <a:lnTo>
                  <a:pt x="282405" y="408009"/>
                </a:lnTo>
                <a:cubicBezTo>
                  <a:pt x="271483" y="408009"/>
                  <a:pt x="262547" y="399185"/>
                  <a:pt x="262547" y="388180"/>
                </a:cubicBezTo>
                <a:cubicBezTo>
                  <a:pt x="262547" y="377275"/>
                  <a:pt x="271483" y="368352"/>
                  <a:pt x="282405" y="368352"/>
                </a:cubicBezTo>
                <a:close/>
                <a:moveTo>
                  <a:pt x="150876" y="200440"/>
                </a:moveTo>
                <a:cubicBezTo>
                  <a:pt x="159315" y="202819"/>
                  <a:pt x="200915" y="214715"/>
                  <a:pt x="209354" y="217194"/>
                </a:cubicBezTo>
                <a:cubicBezTo>
                  <a:pt x="227821" y="222448"/>
                  <a:pt x="238643" y="241185"/>
                  <a:pt x="234374" y="259525"/>
                </a:cubicBezTo>
                <a:cubicBezTo>
                  <a:pt x="234076" y="260913"/>
                  <a:pt x="233877" y="261607"/>
                  <a:pt x="232587" y="265969"/>
                </a:cubicBezTo>
                <a:lnTo>
                  <a:pt x="180165" y="228694"/>
                </a:lnTo>
                <a:lnTo>
                  <a:pt x="229310" y="291248"/>
                </a:lnTo>
                <a:lnTo>
                  <a:pt x="279846" y="287184"/>
                </a:lnTo>
                <a:cubicBezTo>
                  <a:pt x="275279" y="276775"/>
                  <a:pt x="271705" y="268546"/>
                  <a:pt x="267833" y="260021"/>
                </a:cubicBezTo>
                <a:cubicBezTo>
                  <a:pt x="264954" y="253279"/>
                  <a:pt x="267932" y="245547"/>
                  <a:pt x="274684" y="242573"/>
                </a:cubicBezTo>
                <a:cubicBezTo>
                  <a:pt x="281336" y="239599"/>
                  <a:pt x="289179" y="242672"/>
                  <a:pt x="292058" y="249314"/>
                </a:cubicBezTo>
                <a:cubicBezTo>
                  <a:pt x="298412" y="263590"/>
                  <a:pt x="294540" y="254866"/>
                  <a:pt x="307844" y="285003"/>
                </a:cubicBezTo>
                <a:lnTo>
                  <a:pt x="312114" y="284606"/>
                </a:lnTo>
                <a:cubicBezTo>
                  <a:pt x="325318" y="283615"/>
                  <a:pt x="336835" y="293429"/>
                  <a:pt x="337927" y="306615"/>
                </a:cubicBezTo>
                <a:cubicBezTo>
                  <a:pt x="338523" y="314446"/>
                  <a:pt x="335247" y="321683"/>
                  <a:pt x="329786" y="326541"/>
                </a:cubicBezTo>
                <a:lnTo>
                  <a:pt x="415170" y="326541"/>
                </a:lnTo>
                <a:cubicBezTo>
                  <a:pt x="422418" y="326541"/>
                  <a:pt x="428375" y="332489"/>
                  <a:pt x="428375" y="339726"/>
                </a:cubicBezTo>
                <a:cubicBezTo>
                  <a:pt x="428375" y="346963"/>
                  <a:pt x="422517" y="353010"/>
                  <a:pt x="415170" y="353010"/>
                </a:cubicBezTo>
                <a:lnTo>
                  <a:pt x="282428" y="353010"/>
                </a:lnTo>
                <a:cubicBezTo>
                  <a:pt x="275180" y="353010"/>
                  <a:pt x="269223" y="347062"/>
                  <a:pt x="269223" y="339726"/>
                </a:cubicBezTo>
                <a:cubicBezTo>
                  <a:pt x="269223" y="338437"/>
                  <a:pt x="269422" y="337248"/>
                  <a:pt x="269719" y="336058"/>
                </a:cubicBezTo>
                <a:lnTo>
                  <a:pt x="220375" y="340023"/>
                </a:lnTo>
                <a:cubicBezTo>
                  <a:pt x="212134" y="340618"/>
                  <a:pt x="204390" y="337049"/>
                  <a:pt x="199525" y="330903"/>
                </a:cubicBezTo>
                <a:lnTo>
                  <a:pt x="142437" y="258236"/>
                </a:lnTo>
                <a:lnTo>
                  <a:pt x="179867" y="346368"/>
                </a:lnTo>
                <a:cubicBezTo>
                  <a:pt x="184136" y="356282"/>
                  <a:pt x="193270" y="363519"/>
                  <a:pt x="204092" y="365303"/>
                </a:cubicBezTo>
                <a:lnTo>
                  <a:pt x="198632" y="384338"/>
                </a:lnTo>
                <a:lnTo>
                  <a:pt x="223850" y="392368"/>
                </a:lnTo>
                <a:cubicBezTo>
                  <a:pt x="243508" y="398712"/>
                  <a:pt x="244600" y="404958"/>
                  <a:pt x="250656" y="421811"/>
                </a:cubicBezTo>
                <a:lnTo>
                  <a:pt x="302483" y="566847"/>
                </a:lnTo>
                <a:cubicBezTo>
                  <a:pt x="307745" y="581817"/>
                  <a:pt x="300001" y="598273"/>
                  <a:pt x="285009" y="603627"/>
                </a:cubicBezTo>
                <a:cubicBezTo>
                  <a:pt x="270017" y="608980"/>
                  <a:pt x="253536" y="601148"/>
                  <a:pt x="248174" y="586179"/>
                </a:cubicBezTo>
                <a:lnTo>
                  <a:pt x="206574" y="469595"/>
                </a:lnTo>
                <a:lnTo>
                  <a:pt x="150181" y="469595"/>
                </a:lnTo>
                <a:lnTo>
                  <a:pt x="150181" y="535025"/>
                </a:lnTo>
                <a:lnTo>
                  <a:pt x="193270" y="570218"/>
                </a:lnTo>
                <a:cubicBezTo>
                  <a:pt x="201809" y="577157"/>
                  <a:pt x="203099" y="589649"/>
                  <a:pt x="196149" y="598075"/>
                </a:cubicBezTo>
                <a:cubicBezTo>
                  <a:pt x="189200" y="606601"/>
                  <a:pt x="176690" y="607890"/>
                  <a:pt x="168151" y="600950"/>
                </a:cubicBezTo>
                <a:lnTo>
                  <a:pt x="130324" y="570020"/>
                </a:lnTo>
                <a:lnTo>
                  <a:pt x="92398" y="600950"/>
                </a:lnTo>
                <a:cubicBezTo>
                  <a:pt x="83859" y="607890"/>
                  <a:pt x="71349" y="606601"/>
                  <a:pt x="64399" y="598075"/>
                </a:cubicBezTo>
                <a:cubicBezTo>
                  <a:pt x="57549" y="589649"/>
                  <a:pt x="58740" y="577157"/>
                  <a:pt x="67279" y="570218"/>
                </a:cubicBezTo>
                <a:lnTo>
                  <a:pt x="110467" y="535025"/>
                </a:lnTo>
                <a:lnTo>
                  <a:pt x="110467" y="469595"/>
                </a:lnTo>
                <a:lnTo>
                  <a:pt x="47720" y="469595"/>
                </a:lnTo>
                <a:cubicBezTo>
                  <a:pt x="37692" y="469595"/>
                  <a:pt x="29253" y="462159"/>
                  <a:pt x="28062" y="452345"/>
                </a:cubicBezTo>
                <a:lnTo>
                  <a:pt x="163" y="232163"/>
                </a:lnTo>
                <a:cubicBezTo>
                  <a:pt x="-1227" y="221358"/>
                  <a:pt x="6418" y="211444"/>
                  <a:pt x="17339" y="210056"/>
                </a:cubicBezTo>
                <a:cubicBezTo>
                  <a:pt x="28161" y="208668"/>
                  <a:pt x="38189" y="216302"/>
                  <a:pt x="39479" y="227207"/>
                </a:cubicBezTo>
                <a:cubicBezTo>
                  <a:pt x="40671" y="236129"/>
                  <a:pt x="64102" y="421117"/>
                  <a:pt x="65194" y="429940"/>
                </a:cubicBezTo>
                <a:lnTo>
                  <a:pt x="80583" y="429940"/>
                </a:lnTo>
                <a:cubicBezTo>
                  <a:pt x="72243" y="422802"/>
                  <a:pt x="68470" y="411699"/>
                  <a:pt x="70654" y="400893"/>
                </a:cubicBezTo>
                <a:lnTo>
                  <a:pt x="106000" y="227702"/>
                </a:lnTo>
                <a:cubicBezTo>
                  <a:pt x="110070" y="207280"/>
                  <a:pt x="130821" y="194690"/>
                  <a:pt x="150876" y="200440"/>
                </a:cubicBezTo>
                <a:close/>
                <a:moveTo>
                  <a:pt x="202305" y="81589"/>
                </a:moveTo>
                <a:cubicBezTo>
                  <a:pt x="209135" y="80756"/>
                  <a:pt x="216238" y="81245"/>
                  <a:pt x="223260" y="83253"/>
                </a:cubicBezTo>
                <a:cubicBezTo>
                  <a:pt x="251349" y="91283"/>
                  <a:pt x="267627" y="120627"/>
                  <a:pt x="259587" y="148683"/>
                </a:cubicBezTo>
                <a:cubicBezTo>
                  <a:pt x="251547" y="176739"/>
                  <a:pt x="222168" y="192997"/>
                  <a:pt x="194079" y="184967"/>
                </a:cubicBezTo>
                <a:cubicBezTo>
                  <a:pt x="165990" y="176937"/>
                  <a:pt x="149712" y="147592"/>
                  <a:pt x="157751" y="119537"/>
                </a:cubicBezTo>
                <a:cubicBezTo>
                  <a:pt x="163781" y="98495"/>
                  <a:pt x="181815" y="84089"/>
                  <a:pt x="202305" y="81589"/>
                </a:cubicBezTo>
                <a:close/>
                <a:moveTo>
                  <a:pt x="425561" y="67414"/>
                </a:moveTo>
                <a:cubicBezTo>
                  <a:pt x="414641" y="67414"/>
                  <a:pt x="405707" y="76237"/>
                  <a:pt x="405707" y="87241"/>
                </a:cubicBezTo>
                <a:lnTo>
                  <a:pt x="405707" y="183008"/>
                </a:lnTo>
                <a:cubicBezTo>
                  <a:pt x="405707" y="187569"/>
                  <a:pt x="407295" y="191931"/>
                  <a:pt x="410174" y="195500"/>
                </a:cubicBezTo>
                <a:lnTo>
                  <a:pt x="447797" y="242194"/>
                </a:lnTo>
                <a:cubicBezTo>
                  <a:pt x="454746" y="250720"/>
                  <a:pt x="467154" y="252008"/>
                  <a:pt x="475691" y="245168"/>
                </a:cubicBezTo>
                <a:cubicBezTo>
                  <a:pt x="484229" y="238228"/>
                  <a:pt x="485618" y="225836"/>
                  <a:pt x="478769" y="217310"/>
                </a:cubicBezTo>
                <a:lnTo>
                  <a:pt x="445414" y="176069"/>
                </a:lnTo>
                <a:lnTo>
                  <a:pt x="445414" y="87241"/>
                </a:lnTo>
                <a:cubicBezTo>
                  <a:pt x="445414" y="76237"/>
                  <a:pt x="436580" y="67414"/>
                  <a:pt x="425561" y="67414"/>
                </a:cubicBezTo>
                <a:close/>
                <a:moveTo>
                  <a:pt x="425561" y="0"/>
                </a:moveTo>
                <a:cubicBezTo>
                  <a:pt x="526616" y="0"/>
                  <a:pt x="608811" y="82185"/>
                  <a:pt x="608811" y="183008"/>
                </a:cubicBezTo>
                <a:cubicBezTo>
                  <a:pt x="608811" y="274215"/>
                  <a:pt x="541805" y="349957"/>
                  <a:pt x="454349" y="363836"/>
                </a:cubicBezTo>
                <a:cubicBezTo>
                  <a:pt x="453157" y="361853"/>
                  <a:pt x="451768" y="359969"/>
                  <a:pt x="450279" y="358185"/>
                </a:cubicBezTo>
                <a:cubicBezTo>
                  <a:pt x="453356" y="352336"/>
                  <a:pt x="454845" y="345991"/>
                  <a:pt x="454845" y="339745"/>
                </a:cubicBezTo>
                <a:cubicBezTo>
                  <a:pt x="454845" y="317935"/>
                  <a:pt x="436977" y="300090"/>
                  <a:pt x="415137" y="300090"/>
                </a:cubicBezTo>
                <a:lnTo>
                  <a:pt x="363716" y="300090"/>
                </a:lnTo>
                <a:cubicBezTo>
                  <a:pt x="361830" y="289086"/>
                  <a:pt x="356370" y="279073"/>
                  <a:pt x="348032" y="271439"/>
                </a:cubicBezTo>
                <a:cubicBezTo>
                  <a:pt x="341579" y="265491"/>
                  <a:pt x="333836" y="261426"/>
                  <a:pt x="325497" y="259444"/>
                </a:cubicBezTo>
                <a:lnTo>
                  <a:pt x="316265" y="238724"/>
                </a:lnTo>
                <a:cubicBezTo>
                  <a:pt x="307728" y="219293"/>
                  <a:pt x="285492" y="210172"/>
                  <a:pt x="265837" y="217608"/>
                </a:cubicBezTo>
                <a:cubicBezTo>
                  <a:pt x="262064" y="218995"/>
                  <a:pt x="258490" y="221077"/>
                  <a:pt x="255115" y="223754"/>
                </a:cubicBezTo>
                <a:cubicBezTo>
                  <a:pt x="251839" y="217013"/>
                  <a:pt x="247273" y="211064"/>
                  <a:pt x="242012" y="206108"/>
                </a:cubicBezTo>
                <a:cubicBezTo>
                  <a:pt x="262362" y="196689"/>
                  <a:pt x="278444" y="178944"/>
                  <a:pt x="284996" y="155944"/>
                </a:cubicBezTo>
                <a:cubicBezTo>
                  <a:pt x="292242" y="130862"/>
                  <a:pt x="286385" y="104590"/>
                  <a:pt x="270900" y="84961"/>
                </a:cubicBezTo>
                <a:cubicBezTo>
                  <a:pt x="303460" y="34004"/>
                  <a:pt x="360639" y="0"/>
                  <a:pt x="425561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grpSp>
        <p:nvGrpSpPr>
          <p:cNvPr id="216" name="icon"/>
          <p:cNvGrpSpPr/>
          <p:nvPr>
            <p:custDataLst>
              <p:tags r:id="rId26"/>
            </p:custDataLst>
          </p:nvPr>
        </p:nvGrpSpPr>
        <p:grpSpPr>
          <a:xfrm rot="0">
            <a:off x="8378013" y="2979420"/>
            <a:ext cx="333728" cy="454025"/>
            <a:chOff x="18398734" y="29239518"/>
            <a:chExt cx="1300761" cy="1526977"/>
          </a:xfrm>
          <a:solidFill>
            <a:schemeClr val="accent1"/>
          </a:solidFill>
        </p:grpSpPr>
        <p:sp>
          <p:nvSpPr>
            <p:cNvPr id="217" name="PA-任意多边形: 形状 2220"/>
            <p:cNvSpPr/>
            <p:nvPr>
              <p:custDataLst>
                <p:tags r:id="rId27"/>
              </p:custDataLst>
            </p:nvPr>
          </p:nvSpPr>
          <p:spPr bwMode="auto">
            <a:xfrm>
              <a:off x="18398734" y="29239518"/>
              <a:ext cx="913805" cy="875109"/>
            </a:xfrm>
            <a:custGeom>
              <a:avLst/>
              <a:gdLst>
                <a:gd name="connsiteX0" fmla="*/ 889891 w 913804"/>
                <a:gd name="connsiteY0" fmla="*/ 2232 h 875109"/>
                <a:gd name="connsiteX1" fmla="*/ 130100 w 913804"/>
                <a:gd name="connsiteY1" fmla="*/ 2232 h 875109"/>
                <a:gd name="connsiteX2" fmla="*/ 2232 w 913804"/>
                <a:gd name="connsiteY2" fmla="*/ 130097 h 875109"/>
                <a:gd name="connsiteX3" fmla="*/ 2232 w 913804"/>
                <a:gd name="connsiteY3" fmla="*/ 851996 h 875109"/>
                <a:gd name="connsiteX4" fmla="*/ 24866 w 913804"/>
                <a:gd name="connsiteY4" fmla="*/ 874630 h 875109"/>
                <a:gd name="connsiteX5" fmla="*/ 47500 w 913804"/>
                <a:gd name="connsiteY5" fmla="*/ 851996 h 875109"/>
                <a:gd name="connsiteX6" fmla="*/ 47500 w 913804"/>
                <a:gd name="connsiteY6" fmla="*/ 130097 h 875109"/>
                <a:gd name="connsiteX7" fmla="*/ 130097 w 913804"/>
                <a:gd name="connsiteY7" fmla="*/ 47500 h 875109"/>
                <a:gd name="connsiteX8" fmla="*/ 889888 w 913804"/>
                <a:gd name="connsiteY8" fmla="*/ 47500 h 875109"/>
                <a:gd name="connsiteX9" fmla="*/ 912522 w 913804"/>
                <a:gd name="connsiteY9" fmla="*/ 24866 h 875109"/>
                <a:gd name="connsiteX10" fmla="*/ 889891 w 913804"/>
                <a:gd name="connsiteY10" fmla="*/ 2232 h 8751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13804" h="875109">
                  <a:moveTo>
                    <a:pt x="889891" y="2232"/>
                  </a:moveTo>
                  <a:lnTo>
                    <a:pt x="130100" y="2232"/>
                  </a:lnTo>
                  <a:cubicBezTo>
                    <a:pt x="59481" y="2232"/>
                    <a:pt x="2232" y="59481"/>
                    <a:pt x="2232" y="130097"/>
                  </a:cubicBezTo>
                  <a:lnTo>
                    <a:pt x="2232" y="851996"/>
                  </a:lnTo>
                  <a:cubicBezTo>
                    <a:pt x="2232" y="864495"/>
                    <a:pt x="12368" y="874630"/>
                    <a:pt x="24866" y="874630"/>
                  </a:cubicBezTo>
                  <a:cubicBezTo>
                    <a:pt x="37365" y="874630"/>
                    <a:pt x="47500" y="864495"/>
                    <a:pt x="47500" y="851996"/>
                  </a:cubicBezTo>
                  <a:lnTo>
                    <a:pt x="47500" y="130097"/>
                  </a:lnTo>
                  <a:cubicBezTo>
                    <a:pt x="47500" y="84478"/>
                    <a:pt x="84481" y="47500"/>
                    <a:pt x="130097" y="47500"/>
                  </a:cubicBezTo>
                  <a:lnTo>
                    <a:pt x="889888" y="47500"/>
                  </a:lnTo>
                  <a:cubicBezTo>
                    <a:pt x="902387" y="47500"/>
                    <a:pt x="912522" y="37365"/>
                    <a:pt x="912522" y="24866"/>
                  </a:cubicBezTo>
                  <a:cubicBezTo>
                    <a:pt x="912522" y="12368"/>
                    <a:pt x="902390" y="2232"/>
                    <a:pt x="889891" y="223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rtlCol="0" anchor="ctr">
              <a:normAutofit fontScale="5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18" name="PA-任意多边形: 形状 2221"/>
            <p:cNvSpPr/>
            <p:nvPr>
              <p:custDataLst>
                <p:tags r:id="rId28"/>
              </p:custDataLst>
            </p:nvPr>
          </p:nvSpPr>
          <p:spPr bwMode="auto">
            <a:xfrm>
              <a:off x="19259229" y="29839578"/>
              <a:ext cx="130969" cy="130969"/>
            </a:xfrm>
            <a:custGeom>
              <a:avLst/>
              <a:gdLst>
                <a:gd name="connsiteX0" fmla="*/ 65606 w 130968"/>
                <a:gd name="connsiteY0" fmla="*/ 2232 h 130968"/>
                <a:gd name="connsiteX1" fmla="*/ 2232 w 130968"/>
                <a:gd name="connsiteY1" fmla="*/ 65603 h 130968"/>
                <a:gd name="connsiteX2" fmla="*/ 65606 w 130968"/>
                <a:gd name="connsiteY2" fmla="*/ 128977 h 130968"/>
                <a:gd name="connsiteX3" fmla="*/ 128977 w 130968"/>
                <a:gd name="connsiteY3" fmla="*/ 65603 h 130968"/>
                <a:gd name="connsiteX4" fmla="*/ 65606 w 130968"/>
                <a:gd name="connsiteY4" fmla="*/ 2232 h 130968"/>
                <a:gd name="connsiteX5" fmla="*/ 65606 w 130968"/>
                <a:gd name="connsiteY5" fmla="*/ 83710 h 130968"/>
                <a:gd name="connsiteX6" fmla="*/ 47500 w 130968"/>
                <a:gd name="connsiteY6" fmla="*/ 65603 h 130968"/>
                <a:gd name="connsiteX7" fmla="*/ 65606 w 130968"/>
                <a:gd name="connsiteY7" fmla="*/ 47500 h 130968"/>
                <a:gd name="connsiteX8" fmla="*/ 83710 w 130968"/>
                <a:gd name="connsiteY8" fmla="*/ 65603 h 130968"/>
                <a:gd name="connsiteX9" fmla="*/ 65606 w 130968"/>
                <a:gd name="connsiteY9" fmla="*/ 83710 h 130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0968" h="130968">
                  <a:moveTo>
                    <a:pt x="65606" y="2232"/>
                  </a:moveTo>
                  <a:cubicBezTo>
                    <a:pt x="30662" y="2232"/>
                    <a:pt x="2232" y="30662"/>
                    <a:pt x="2232" y="65603"/>
                  </a:cubicBezTo>
                  <a:cubicBezTo>
                    <a:pt x="2232" y="100545"/>
                    <a:pt x="30665" y="128977"/>
                    <a:pt x="65606" y="128977"/>
                  </a:cubicBezTo>
                  <a:cubicBezTo>
                    <a:pt x="100548" y="128977"/>
                    <a:pt x="128977" y="100548"/>
                    <a:pt x="128977" y="65603"/>
                  </a:cubicBezTo>
                  <a:cubicBezTo>
                    <a:pt x="128977" y="30659"/>
                    <a:pt x="100551" y="2232"/>
                    <a:pt x="65606" y="2232"/>
                  </a:cubicBezTo>
                  <a:close/>
                  <a:moveTo>
                    <a:pt x="65606" y="83710"/>
                  </a:moveTo>
                  <a:cubicBezTo>
                    <a:pt x="55620" y="83710"/>
                    <a:pt x="47500" y="75590"/>
                    <a:pt x="47500" y="65603"/>
                  </a:cubicBezTo>
                  <a:cubicBezTo>
                    <a:pt x="47500" y="55617"/>
                    <a:pt x="55620" y="47500"/>
                    <a:pt x="65606" y="47500"/>
                  </a:cubicBezTo>
                  <a:cubicBezTo>
                    <a:pt x="75590" y="47500"/>
                    <a:pt x="83710" y="55620"/>
                    <a:pt x="83710" y="65603"/>
                  </a:cubicBezTo>
                  <a:cubicBezTo>
                    <a:pt x="83710" y="75587"/>
                    <a:pt x="75587" y="83710"/>
                    <a:pt x="65606" y="83710"/>
                  </a:cubicBez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19" name="PA-任意多边形: 形状 2222"/>
            <p:cNvSpPr/>
            <p:nvPr>
              <p:custDataLst>
                <p:tags r:id="rId29"/>
              </p:custDataLst>
            </p:nvPr>
          </p:nvSpPr>
          <p:spPr bwMode="auto">
            <a:xfrm>
              <a:off x="18398737" y="29239518"/>
              <a:ext cx="1300758" cy="1526977"/>
            </a:xfrm>
            <a:custGeom>
              <a:avLst/>
              <a:gdLst>
                <a:gd name="connsiteX0" fmla="*/ 1220763 w 1300757"/>
                <a:gd name="connsiteY0" fmla="*/ 516582 h 1526976"/>
                <a:gd name="connsiteX1" fmla="*/ 1220763 w 1300757"/>
                <a:gd name="connsiteY1" fmla="*/ 24866 h 1526976"/>
                <a:gd name="connsiteX2" fmla="*/ 1198129 w 1300757"/>
                <a:gd name="connsiteY2" fmla="*/ 2232 h 1526976"/>
                <a:gd name="connsiteX3" fmla="*/ 995511 w 1300757"/>
                <a:gd name="connsiteY3" fmla="*/ 2232 h 1526976"/>
                <a:gd name="connsiteX4" fmla="*/ 972878 w 1300757"/>
                <a:gd name="connsiteY4" fmla="*/ 24866 h 1526976"/>
                <a:gd name="connsiteX5" fmla="*/ 995511 w 1300757"/>
                <a:gd name="connsiteY5" fmla="*/ 47500 h 1526976"/>
                <a:gd name="connsiteX6" fmla="*/ 1175498 w 1300757"/>
                <a:gd name="connsiteY6" fmla="*/ 47500 h 1526976"/>
                <a:gd name="connsiteX7" fmla="*/ 1175498 w 1300757"/>
                <a:gd name="connsiteY7" fmla="*/ 514023 h 1526976"/>
                <a:gd name="connsiteX8" fmla="*/ 921850 w 1300757"/>
                <a:gd name="connsiteY8" fmla="*/ 514023 h 1526976"/>
                <a:gd name="connsiteX9" fmla="*/ 767694 w 1300757"/>
                <a:gd name="connsiteY9" fmla="*/ 662732 h 1526976"/>
                <a:gd name="connsiteX10" fmla="*/ 919305 w 1300757"/>
                <a:gd name="connsiteY10" fmla="*/ 817302 h 1526976"/>
                <a:gd name="connsiteX11" fmla="*/ 1148608 w 1300757"/>
                <a:gd name="connsiteY11" fmla="*/ 817302 h 1526976"/>
                <a:gd name="connsiteX12" fmla="*/ 1175492 w 1300757"/>
                <a:gd name="connsiteY12" fmla="*/ 844186 h 1526976"/>
                <a:gd name="connsiteX13" fmla="*/ 1175492 w 1300757"/>
                <a:gd name="connsiteY13" fmla="*/ 872422 h 1526976"/>
                <a:gd name="connsiteX14" fmla="*/ 1175492 w 1300757"/>
                <a:gd name="connsiteY14" fmla="*/ 1005114 h 1526976"/>
                <a:gd name="connsiteX15" fmla="*/ 1175492 w 1300757"/>
                <a:gd name="connsiteY15" fmla="*/ 1270513 h 1526976"/>
                <a:gd name="connsiteX16" fmla="*/ 130103 w 1300757"/>
                <a:gd name="connsiteY16" fmla="*/ 1270513 h 1526976"/>
                <a:gd name="connsiteX17" fmla="*/ 47500 w 1300757"/>
                <a:gd name="connsiteY17" fmla="*/ 1300892 h 1526976"/>
                <a:gd name="connsiteX18" fmla="*/ 47500 w 1300757"/>
                <a:gd name="connsiteY18" fmla="*/ 957626 h 1526976"/>
                <a:gd name="connsiteX19" fmla="*/ 24866 w 1300757"/>
                <a:gd name="connsiteY19" fmla="*/ 934992 h 1526976"/>
                <a:gd name="connsiteX20" fmla="*/ 2232 w 1300757"/>
                <a:gd name="connsiteY20" fmla="*/ 957626 h 1526976"/>
                <a:gd name="connsiteX21" fmla="*/ 2232 w 1300757"/>
                <a:gd name="connsiteY21" fmla="*/ 1398365 h 1526976"/>
                <a:gd name="connsiteX22" fmla="*/ 2247 w 1300757"/>
                <a:gd name="connsiteY22" fmla="*/ 1398365 h 1526976"/>
                <a:gd name="connsiteX23" fmla="*/ 2247 w 1300757"/>
                <a:gd name="connsiteY23" fmla="*/ 1398374 h 1526976"/>
                <a:gd name="connsiteX24" fmla="*/ 130106 w 1300757"/>
                <a:gd name="connsiteY24" fmla="*/ 1526232 h 1526976"/>
                <a:gd name="connsiteX25" fmla="*/ 1198135 w 1300757"/>
                <a:gd name="connsiteY25" fmla="*/ 1526232 h 1526976"/>
                <a:gd name="connsiteX26" fmla="*/ 1220769 w 1300757"/>
                <a:gd name="connsiteY26" fmla="*/ 1503599 h 1526976"/>
                <a:gd name="connsiteX27" fmla="*/ 1220769 w 1300757"/>
                <a:gd name="connsiteY27" fmla="*/ 1293165 h 1526976"/>
                <a:gd name="connsiteX28" fmla="*/ 1220769 w 1300757"/>
                <a:gd name="connsiteY28" fmla="*/ 1293150 h 1526976"/>
                <a:gd name="connsiteX29" fmla="*/ 1220769 w 1300757"/>
                <a:gd name="connsiteY29" fmla="*/ 1025191 h 1526976"/>
                <a:gd name="connsiteX30" fmla="*/ 1300297 w 1300757"/>
                <a:gd name="connsiteY30" fmla="*/ 925592 h 1526976"/>
                <a:gd name="connsiteX31" fmla="*/ 1300297 w 1300757"/>
                <a:gd name="connsiteY31" fmla="*/ 616187 h 1526976"/>
                <a:gd name="connsiteX32" fmla="*/ 1220763 w 1300757"/>
                <a:gd name="connsiteY32" fmla="*/ 516582 h 1526976"/>
                <a:gd name="connsiteX33" fmla="*/ 1175498 w 1300757"/>
                <a:gd name="connsiteY33" fmla="*/ 1342373 h 1526976"/>
                <a:gd name="connsiteX34" fmla="*/ 165646 w 1300757"/>
                <a:gd name="connsiteY34" fmla="*/ 1342373 h 1526976"/>
                <a:gd name="connsiteX35" fmla="*/ 143012 w 1300757"/>
                <a:gd name="connsiteY35" fmla="*/ 1365007 h 1526976"/>
                <a:gd name="connsiteX36" fmla="*/ 165646 w 1300757"/>
                <a:gd name="connsiteY36" fmla="*/ 1387641 h 1526976"/>
                <a:gd name="connsiteX37" fmla="*/ 1175498 w 1300757"/>
                <a:gd name="connsiteY37" fmla="*/ 1387641 h 1526976"/>
                <a:gd name="connsiteX38" fmla="*/ 1175498 w 1300757"/>
                <a:gd name="connsiteY38" fmla="*/ 1414219 h 1526976"/>
                <a:gd name="connsiteX39" fmla="*/ 763143 w 1300757"/>
                <a:gd name="connsiteY39" fmla="*/ 1414219 h 1526976"/>
                <a:gd name="connsiteX40" fmla="*/ 740509 w 1300757"/>
                <a:gd name="connsiteY40" fmla="*/ 1436852 h 1526976"/>
                <a:gd name="connsiteX41" fmla="*/ 763143 w 1300757"/>
                <a:gd name="connsiteY41" fmla="*/ 1459486 h 1526976"/>
                <a:gd name="connsiteX42" fmla="*/ 1175498 w 1300757"/>
                <a:gd name="connsiteY42" fmla="*/ 1459486 h 1526976"/>
                <a:gd name="connsiteX43" fmla="*/ 1175498 w 1300757"/>
                <a:gd name="connsiteY43" fmla="*/ 1480968 h 1526976"/>
                <a:gd name="connsiteX44" fmla="*/ 130103 w 1300757"/>
                <a:gd name="connsiteY44" fmla="*/ 1480968 h 1526976"/>
                <a:gd name="connsiteX45" fmla="*/ 47515 w 1300757"/>
                <a:gd name="connsiteY45" fmla="*/ 1398377 h 1526976"/>
                <a:gd name="connsiteX46" fmla="*/ 130103 w 1300757"/>
                <a:gd name="connsiteY46" fmla="*/ 1315787 h 1526976"/>
                <a:gd name="connsiteX47" fmla="*/ 1175498 w 1300757"/>
                <a:gd name="connsiteY47" fmla="*/ 1315787 h 1526976"/>
                <a:gd name="connsiteX48" fmla="*/ 1175498 w 1300757"/>
                <a:gd name="connsiteY48" fmla="*/ 1342373 h 1526976"/>
                <a:gd name="connsiteX49" fmla="*/ 1255029 w 1300757"/>
                <a:gd name="connsiteY49" fmla="*/ 925592 h 1526976"/>
                <a:gd name="connsiteX50" fmla="*/ 1255029 w 1300757"/>
                <a:gd name="connsiteY50" fmla="*/ 925592 h 1526976"/>
                <a:gd name="connsiteX51" fmla="*/ 1220766 w 1300757"/>
                <a:gd name="connsiteY51" fmla="*/ 977789 h 1526976"/>
                <a:gd name="connsiteX52" fmla="*/ 1220766 w 1300757"/>
                <a:gd name="connsiteY52" fmla="*/ 872428 h 1526976"/>
                <a:gd name="connsiteX53" fmla="*/ 1220766 w 1300757"/>
                <a:gd name="connsiteY53" fmla="*/ 844189 h 1526976"/>
                <a:gd name="connsiteX54" fmla="*/ 1148614 w 1300757"/>
                <a:gd name="connsiteY54" fmla="*/ 772037 h 1526976"/>
                <a:gd name="connsiteX55" fmla="*/ 919311 w 1300757"/>
                <a:gd name="connsiteY55" fmla="*/ 772037 h 1526976"/>
                <a:gd name="connsiteX56" fmla="*/ 812938 w 1300757"/>
                <a:gd name="connsiteY56" fmla="*/ 665664 h 1526976"/>
                <a:gd name="connsiteX57" fmla="*/ 919311 w 1300757"/>
                <a:gd name="connsiteY57" fmla="*/ 559290 h 1526976"/>
                <a:gd name="connsiteX58" fmla="*/ 1198138 w 1300757"/>
                <a:gd name="connsiteY58" fmla="*/ 559290 h 1526976"/>
                <a:gd name="connsiteX59" fmla="*/ 1255032 w 1300757"/>
                <a:gd name="connsiteY59" fmla="*/ 616181 h 1526976"/>
                <a:gd name="connsiteX60" fmla="*/ 1255032 w 1300757"/>
                <a:gd name="connsiteY60" fmla="*/ 925592 h 15269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</a:cxnLst>
              <a:rect l="l" t="t" r="r" b="b"/>
              <a:pathLst>
                <a:path w="1300757" h="1526976">
                  <a:moveTo>
                    <a:pt x="1220763" y="516582"/>
                  </a:moveTo>
                  <a:lnTo>
                    <a:pt x="1220763" y="24866"/>
                  </a:lnTo>
                  <a:cubicBezTo>
                    <a:pt x="1220763" y="12368"/>
                    <a:pt x="1210628" y="2232"/>
                    <a:pt x="1198129" y="2232"/>
                  </a:cubicBezTo>
                  <a:lnTo>
                    <a:pt x="995511" y="2232"/>
                  </a:lnTo>
                  <a:cubicBezTo>
                    <a:pt x="983013" y="2232"/>
                    <a:pt x="972878" y="12368"/>
                    <a:pt x="972878" y="24866"/>
                  </a:cubicBezTo>
                  <a:cubicBezTo>
                    <a:pt x="972878" y="37365"/>
                    <a:pt x="983013" y="47500"/>
                    <a:pt x="995511" y="47500"/>
                  </a:cubicBezTo>
                  <a:lnTo>
                    <a:pt x="1175498" y="47500"/>
                  </a:lnTo>
                  <a:lnTo>
                    <a:pt x="1175498" y="514023"/>
                  </a:lnTo>
                  <a:lnTo>
                    <a:pt x="921850" y="514023"/>
                  </a:lnTo>
                  <a:cubicBezTo>
                    <a:pt x="838819" y="514023"/>
                    <a:pt x="769269" y="579712"/>
                    <a:pt x="767694" y="662732"/>
                  </a:cubicBezTo>
                  <a:cubicBezTo>
                    <a:pt x="766084" y="747680"/>
                    <a:pt x="834717" y="817302"/>
                    <a:pt x="919305" y="817302"/>
                  </a:cubicBezTo>
                  <a:lnTo>
                    <a:pt x="1148608" y="817302"/>
                  </a:lnTo>
                  <a:cubicBezTo>
                    <a:pt x="1163455" y="817302"/>
                    <a:pt x="1175492" y="829339"/>
                    <a:pt x="1175492" y="844186"/>
                  </a:cubicBezTo>
                  <a:lnTo>
                    <a:pt x="1175492" y="872422"/>
                  </a:lnTo>
                  <a:lnTo>
                    <a:pt x="1175492" y="1005114"/>
                  </a:lnTo>
                  <a:lnTo>
                    <a:pt x="1175492" y="1270513"/>
                  </a:lnTo>
                  <a:lnTo>
                    <a:pt x="130103" y="1270513"/>
                  </a:lnTo>
                  <a:cubicBezTo>
                    <a:pt x="98628" y="1270513"/>
                    <a:pt x="69797" y="1281967"/>
                    <a:pt x="47500" y="1300892"/>
                  </a:cubicBezTo>
                  <a:lnTo>
                    <a:pt x="47500" y="957626"/>
                  </a:lnTo>
                  <a:cubicBezTo>
                    <a:pt x="47500" y="945127"/>
                    <a:pt x="37365" y="934992"/>
                    <a:pt x="24866" y="934992"/>
                  </a:cubicBezTo>
                  <a:cubicBezTo>
                    <a:pt x="12368" y="934992"/>
                    <a:pt x="2232" y="945127"/>
                    <a:pt x="2232" y="957626"/>
                  </a:cubicBezTo>
                  <a:lnTo>
                    <a:pt x="2232" y="1398365"/>
                  </a:lnTo>
                  <a:lnTo>
                    <a:pt x="2247" y="1398365"/>
                  </a:lnTo>
                  <a:lnTo>
                    <a:pt x="2247" y="1398374"/>
                  </a:lnTo>
                  <a:cubicBezTo>
                    <a:pt x="2247" y="1468987"/>
                    <a:pt x="59493" y="1526232"/>
                    <a:pt x="130106" y="1526232"/>
                  </a:cubicBezTo>
                  <a:lnTo>
                    <a:pt x="1198135" y="1526232"/>
                  </a:lnTo>
                  <a:cubicBezTo>
                    <a:pt x="1210633" y="1526232"/>
                    <a:pt x="1220769" y="1516097"/>
                    <a:pt x="1220769" y="1503599"/>
                  </a:cubicBezTo>
                  <a:lnTo>
                    <a:pt x="1220769" y="1293165"/>
                  </a:lnTo>
                  <a:lnTo>
                    <a:pt x="1220769" y="1293150"/>
                  </a:lnTo>
                  <a:lnTo>
                    <a:pt x="1220769" y="1025191"/>
                  </a:lnTo>
                  <a:cubicBezTo>
                    <a:pt x="1266239" y="1014862"/>
                    <a:pt x="1300297" y="974143"/>
                    <a:pt x="1300297" y="925592"/>
                  </a:cubicBezTo>
                  <a:lnTo>
                    <a:pt x="1300297" y="616187"/>
                  </a:lnTo>
                  <a:cubicBezTo>
                    <a:pt x="1300294" y="567633"/>
                    <a:pt x="1266236" y="526914"/>
                    <a:pt x="1220763" y="516582"/>
                  </a:cubicBezTo>
                  <a:close/>
                  <a:moveTo>
                    <a:pt x="1175498" y="1342373"/>
                  </a:moveTo>
                  <a:lnTo>
                    <a:pt x="165646" y="1342373"/>
                  </a:lnTo>
                  <a:cubicBezTo>
                    <a:pt x="153144" y="1342373"/>
                    <a:pt x="143012" y="1352508"/>
                    <a:pt x="143012" y="1365007"/>
                  </a:cubicBezTo>
                  <a:cubicBezTo>
                    <a:pt x="143012" y="1377506"/>
                    <a:pt x="153144" y="1387641"/>
                    <a:pt x="165646" y="1387641"/>
                  </a:cubicBezTo>
                  <a:lnTo>
                    <a:pt x="1175498" y="1387641"/>
                  </a:lnTo>
                  <a:lnTo>
                    <a:pt x="1175498" y="1414219"/>
                  </a:lnTo>
                  <a:lnTo>
                    <a:pt x="763143" y="1414219"/>
                  </a:lnTo>
                  <a:cubicBezTo>
                    <a:pt x="750641" y="1414219"/>
                    <a:pt x="740509" y="1424354"/>
                    <a:pt x="740509" y="1436852"/>
                  </a:cubicBezTo>
                  <a:cubicBezTo>
                    <a:pt x="740509" y="1449351"/>
                    <a:pt x="750641" y="1459486"/>
                    <a:pt x="763143" y="1459486"/>
                  </a:cubicBezTo>
                  <a:lnTo>
                    <a:pt x="1175498" y="1459486"/>
                  </a:lnTo>
                  <a:lnTo>
                    <a:pt x="1175498" y="1480968"/>
                  </a:lnTo>
                  <a:lnTo>
                    <a:pt x="130103" y="1480968"/>
                  </a:lnTo>
                  <a:cubicBezTo>
                    <a:pt x="84564" y="1480968"/>
                    <a:pt x="47515" y="1443919"/>
                    <a:pt x="47515" y="1398377"/>
                  </a:cubicBezTo>
                  <a:cubicBezTo>
                    <a:pt x="47515" y="1352836"/>
                    <a:pt x="84564" y="1315787"/>
                    <a:pt x="130103" y="1315787"/>
                  </a:cubicBezTo>
                  <a:lnTo>
                    <a:pt x="1175498" y="1315787"/>
                  </a:lnTo>
                  <a:lnTo>
                    <a:pt x="1175498" y="1342373"/>
                  </a:lnTo>
                  <a:close/>
                  <a:moveTo>
                    <a:pt x="1255029" y="925592"/>
                  </a:moveTo>
                  <a:lnTo>
                    <a:pt x="1255029" y="925592"/>
                  </a:lnTo>
                  <a:cubicBezTo>
                    <a:pt x="1255026" y="948925"/>
                    <a:pt x="1240908" y="969020"/>
                    <a:pt x="1220766" y="977789"/>
                  </a:cubicBezTo>
                  <a:lnTo>
                    <a:pt x="1220766" y="872428"/>
                  </a:lnTo>
                  <a:lnTo>
                    <a:pt x="1220766" y="844189"/>
                  </a:lnTo>
                  <a:cubicBezTo>
                    <a:pt x="1220766" y="804404"/>
                    <a:pt x="1188396" y="772037"/>
                    <a:pt x="1148614" y="772037"/>
                  </a:cubicBezTo>
                  <a:lnTo>
                    <a:pt x="919311" y="772037"/>
                  </a:lnTo>
                  <a:cubicBezTo>
                    <a:pt x="860658" y="772037"/>
                    <a:pt x="812938" y="724320"/>
                    <a:pt x="812938" y="665664"/>
                  </a:cubicBezTo>
                  <a:cubicBezTo>
                    <a:pt x="812938" y="607007"/>
                    <a:pt x="860658" y="559290"/>
                    <a:pt x="919311" y="559290"/>
                  </a:cubicBezTo>
                  <a:lnTo>
                    <a:pt x="1198138" y="559290"/>
                  </a:lnTo>
                  <a:cubicBezTo>
                    <a:pt x="1229511" y="559290"/>
                    <a:pt x="1255032" y="584811"/>
                    <a:pt x="1255032" y="616181"/>
                  </a:cubicBezTo>
                  <a:lnTo>
                    <a:pt x="1255032" y="925592"/>
                  </a:lnTo>
                  <a:close/>
                </a:path>
              </a:pathLst>
            </a:custGeom>
            <a:solidFill>
              <a:schemeClr val="lt1">
                <a:lumMod val="95000"/>
              </a:schemeClr>
            </a:solidFill>
            <a:ln>
              <a:noFill/>
            </a:ln>
          </p:spPr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  <p:sp>
          <p:nvSpPr>
            <p:cNvPr id="220" name="PA-任意多边形: 形状 2223"/>
            <p:cNvSpPr/>
            <p:nvPr>
              <p:custDataLst>
                <p:tags r:id="rId30"/>
              </p:custDataLst>
            </p:nvPr>
          </p:nvSpPr>
          <p:spPr bwMode="auto">
            <a:xfrm>
              <a:off x="18557620" y="30651504"/>
              <a:ext cx="535781" cy="47625"/>
            </a:xfrm>
            <a:custGeom>
              <a:avLst/>
              <a:gdLst>
                <a:gd name="connsiteX0" fmla="*/ 513722 w 535781"/>
                <a:gd name="connsiteY0" fmla="*/ 2232 h 47625"/>
                <a:gd name="connsiteX1" fmla="*/ 24866 w 535781"/>
                <a:gd name="connsiteY1" fmla="*/ 2232 h 47625"/>
                <a:gd name="connsiteX2" fmla="*/ 2232 w 535781"/>
                <a:gd name="connsiteY2" fmla="*/ 24866 h 47625"/>
                <a:gd name="connsiteX3" fmla="*/ 24866 w 535781"/>
                <a:gd name="connsiteY3" fmla="*/ 47500 h 47625"/>
                <a:gd name="connsiteX4" fmla="*/ 513719 w 535781"/>
                <a:gd name="connsiteY4" fmla="*/ 47500 h 47625"/>
                <a:gd name="connsiteX5" fmla="*/ 536353 w 535781"/>
                <a:gd name="connsiteY5" fmla="*/ 24866 h 47625"/>
                <a:gd name="connsiteX6" fmla="*/ 513722 w 535781"/>
                <a:gd name="connsiteY6" fmla="*/ 2232 h 47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35781" h="47625">
                  <a:moveTo>
                    <a:pt x="513722" y="2232"/>
                  </a:moveTo>
                  <a:lnTo>
                    <a:pt x="24866" y="2232"/>
                  </a:lnTo>
                  <a:cubicBezTo>
                    <a:pt x="12365" y="2232"/>
                    <a:pt x="2232" y="12368"/>
                    <a:pt x="2232" y="24866"/>
                  </a:cubicBezTo>
                  <a:cubicBezTo>
                    <a:pt x="2232" y="37365"/>
                    <a:pt x="12365" y="47500"/>
                    <a:pt x="24866" y="47500"/>
                  </a:cubicBezTo>
                  <a:lnTo>
                    <a:pt x="513719" y="47500"/>
                  </a:lnTo>
                  <a:cubicBezTo>
                    <a:pt x="526221" y="47500"/>
                    <a:pt x="536353" y="37365"/>
                    <a:pt x="536353" y="24866"/>
                  </a:cubicBezTo>
                  <a:cubicBezTo>
                    <a:pt x="536353" y="12368"/>
                    <a:pt x="526221" y="2232"/>
                    <a:pt x="513722" y="223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wrap="square" lIns="91440" tIns="45720" rIns="91440" bIns="45720" rtlCol="0" anchor="ctr">
              <a:normAutofit lnSpcReduction="20000"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</p:spTree>
    <p:custDataLst>
      <p:tags r:id="rId3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1355725" y="1028700"/>
            <a:ext cx="2800350" cy="4419600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四、工作不到位四大误区</a:t>
            </a:r>
            <a:endParaRPr lang="zh-CN" altLang="en-US" sz="44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2" name="图示 1"/>
          <p:cNvGraphicFramePr/>
          <p:nvPr>
            <p:custDataLst>
              <p:tags r:id="rId9"/>
            </p:custDataLst>
          </p:nvPr>
        </p:nvGraphicFramePr>
        <p:xfrm>
          <a:off x="4410240" y="1219200"/>
          <a:ext cx="6159246" cy="4419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graphicFrame>
        <p:nvGraphicFramePr>
          <p:cNvPr id="2" name="图示 1"/>
          <p:cNvGraphicFramePr/>
          <p:nvPr>
            <p:custDataLst>
              <p:tags r:id="rId7"/>
            </p:custDataLst>
          </p:nvPr>
        </p:nvGraphicFramePr>
        <p:xfrm>
          <a:off x="762006" y="942957"/>
          <a:ext cx="6858051" cy="49720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3" name="文本框 2"/>
          <p:cNvSpPr txBox="1"/>
          <p:nvPr>
            <p:custDataLst>
              <p:tags r:id="rId13"/>
            </p:custDataLst>
          </p:nvPr>
        </p:nvSpPr>
        <p:spPr>
          <a:xfrm>
            <a:off x="8229666" y="2057393"/>
            <a:ext cx="3352825" cy="27432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第二讲、确保工作到位的5大心态</a:t>
            </a:r>
            <a:endParaRPr lang="zh-CN" altLang="en-US" sz="40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14"/>
            </p:custDataLst>
          </p:nvPr>
        </p:nvSpPr>
        <p:spPr>
          <a:xfrm>
            <a:off x="11442706" y="304802"/>
            <a:ext cx="762006" cy="1524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82930" y="770255"/>
            <a:ext cx="3959860" cy="2075180"/>
          </a:xfrm>
        </p:spPr>
        <p:txBody>
          <a:bodyPr>
            <a:normAutofit fontScale="90000"/>
          </a:bodyPr>
          <a:p>
            <a:r>
              <a:rPr lang="en-US" altLang="zh-CN" dirty="0">
                <a:latin typeface="微软雅黑" panose="020B0503020204020204" charset="-122"/>
                <a:sym typeface="+mn-ea"/>
              </a:rPr>
              <a:t>1</a:t>
            </a:r>
            <a:r>
              <a:rPr lang="zh-CN" altLang="en-US" dirty="0">
                <a:latin typeface="微软雅黑" panose="020B0503020204020204" charset="-122"/>
                <a:sym typeface="+mn-ea"/>
              </a:rPr>
              <a:t>、责任心态：自己为重→工作为重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5422900" y="1381125"/>
            <a:ext cx="6311900" cy="45739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74320" marR="0" lvl="0" indent="-27432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u"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工作提前，自我靠后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548640" marR="0" lvl="1" indent="-274320" algn="l" defTabSz="914400" rtl="0" eaLnBrk="1" fontAlgn="auto" latinLnBrk="0" hangingPunct="1">
              <a:lnSpc>
                <a:spcPct val="13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ct val="76000"/>
              <a:buFont typeface="Wingdings 3" panose="05040102010807070707"/>
              <a:buChar char=""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以自己为重的人：我的感受、我的需要、我的利益</a:t>
            </a:r>
            <a:r>
              <a:rPr lang="en-US" altLang="zh-CN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…</a:t>
            </a: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让我感到厌烦的事不做；不符合我个人发展的事，不做；对我没好处的事，不做</a:t>
            </a:r>
            <a:r>
              <a:rPr lang="en-US" altLang="zh-CN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……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74320" marR="0" lvl="1" indent="-27432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u"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没有借口、问题在我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548640" marR="0" lvl="2" indent="-2286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 panose="05040102010807070707"/>
              <a:buNone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出现问题不找理由与借口，总是从自己身上找原因。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74320" marR="0" lvl="1" indent="-27432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u"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心中有责、无所分外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68605" marR="0" lvl="2" indent="508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 panose="05040102010807070707"/>
              <a:buNone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分个分内分外，计较一番得失，生怕比别人多做了一点点，好的机会又怎么会轮到你。</a:t>
            </a:r>
            <a:endParaRPr kumimoji="0" lang="en-US" altLang="zh-CN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274320" marR="0" lvl="1" indent="-27432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" panose="05000000000000000000" pitchFamily="2" charset="2"/>
              <a:buChar char="u"/>
              <a:defRPr/>
            </a:pPr>
            <a:r>
              <a:rPr lang="zh-CN" altLang="en-US" b="1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负责不够、到底才行</a:t>
            </a:r>
            <a:endParaRPr kumimoji="0" lang="en-US" altLang="zh-CN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548640" marR="0" lvl="2" indent="-228600" algn="l" defTabSz="914400" rtl="0" eaLnBrk="1" fontAlgn="auto" latinLnBrk="0" hangingPunct="1">
              <a:lnSpc>
                <a:spcPct val="13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6000"/>
              <a:buFont typeface="Wingdings 3" panose="05040102010807070707"/>
              <a:buNone/>
              <a:defRPr/>
            </a:pPr>
            <a:r>
              <a:rPr lang="zh-CN" altLang="en-US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不仅要负起责，更要负责到底。</a:t>
            </a:r>
            <a:endParaRPr lang="zh-CN" altLang="en-US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04" name="文本框 303"/>
          <p:cNvSpPr txBox="1"/>
          <p:nvPr>
            <p:custDataLst>
              <p:tags r:id="rId7"/>
            </p:custDataLst>
          </p:nvPr>
        </p:nvSpPr>
        <p:spPr>
          <a:xfrm>
            <a:off x="1012613" y="1592834"/>
            <a:ext cx="5187776" cy="486052"/>
          </a:xfrm>
          <a:prstGeom prst="rect">
            <a:avLst/>
          </a:prstGeom>
        </p:spPr>
        <p:txBody>
          <a:bodyPr wrap="square" anchor="b" anchorCtr="0">
            <a:normAutofit/>
          </a:bodyPr>
          <a:lstStyle>
            <a:defPPr>
              <a:defRPr lang="zh-CN"/>
            </a:defPPr>
            <a:lvl1pPr>
              <a:defRPr sz="1600">
                <a:solidFill>
                  <a:srgbClr val="000000">
                    <a:lumMod val="50000"/>
                    <a:lumOff val="50000"/>
                  </a:srgbClr>
                </a:solidFill>
                <a:latin typeface="Calibri Light" panose="020F0302020204030204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20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算盘珠子</a:t>
            </a:r>
            <a:endParaRPr lang="zh-CN" altLang="en-US" sz="2200" b="1" spc="20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5" name="文本框 304"/>
          <p:cNvSpPr txBox="1"/>
          <p:nvPr>
            <p:custDataLst>
              <p:tags r:id="rId8"/>
            </p:custDataLst>
          </p:nvPr>
        </p:nvSpPr>
        <p:spPr>
          <a:xfrm>
            <a:off x="1012613" y="2099523"/>
            <a:ext cx="5187776" cy="886844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>
              <a:defRPr sz="1400">
                <a:solidFill>
                  <a:srgbClr val="000000">
                    <a:lumMod val="50000"/>
                    <a:lumOff val="50000"/>
                  </a:srgbClr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拨一下，动一下，你不拨他，他就算是烂在算盘上，也绝对不会自己动一动。</a:t>
            </a:r>
            <a:endParaRPr lang="zh-CN" altLang="en-US" sz="1800" spc="15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6" name="文本框 305"/>
          <p:cNvSpPr txBox="1"/>
          <p:nvPr>
            <p:custDataLst>
              <p:tags r:id="rId9"/>
            </p:custDataLst>
          </p:nvPr>
        </p:nvSpPr>
        <p:spPr>
          <a:xfrm>
            <a:off x="1012613" y="3201022"/>
            <a:ext cx="5187776" cy="486052"/>
          </a:xfrm>
          <a:prstGeom prst="rect">
            <a:avLst/>
          </a:prstGeom>
        </p:spPr>
        <p:txBody>
          <a:bodyPr wrap="square" anchor="b" anchorCtr="0">
            <a:normAutofit/>
          </a:bodyPr>
          <a:lstStyle>
            <a:defPPr>
              <a:defRPr lang="zh-CN"/>
            </a:defPPr>
            <a:lvl1pPr>
              <a:defRPr sz="1600">
                <a:solidFill>
                  <a:srgbClr val="000000">
                    <a:lumMod val="50000"/>
                    <a:lumOff val="50000"/>
                  </a:srgbClr>
                </a:solidFill>
                <a:latin typeface="Calibri Light" panose="020F0302020204030204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20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螃蟹定律</a:t>
            </a:r>
            <a:endParaRPr lang="zh-CN" altLang="en-US" sz="2200" b="1" spc="20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7" name="文本框 306"/>
          <p:cNvSpPr txBox="1"/>
          <p:nvPr>
            <p:custDataLst>
              <p:tags r:id="rId10"/>
            </p:custDataLst>
          </p:nvPr>
        </p:nvSpPr>
        <p:spPr>
          <a:xfrm>
            <a:off x="1012613" y="3695519"/>
            <a:ext cx="5187776" cy="886844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>
              <a:defRPr sz="1400">
                <a:solidFill>
                  <a:srgbClr val="000000">
                    <a:lumMod val="50000"/>
                    <a:lumOff val="50000"/>
                  </a:srgbClr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绝不因他人不到位而降低自我的要求，一个优秀的人，不管别人怎么做，都会要求自己到位。</a:t>
            </a:r>
            <a:endParaRPr lang="zh-CN" altLang="en-US" sz="1800" spc="15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08" name="文本框 307"/>
          <p:cNvSpPr txBox="1"/>
          <p:nvPr>
            <p:custDataLst>
              <p:tags r:id="rId11"/>
            </p:custDataLst>
          </p:nvPr>
        </p:nvSpPr>
        <p:spPr>
          <a:xfrm>
            <a:off x="1012613" y="4797018"/>
            <a:ext cx="5187776" cy="486052"/>
          </a:xfrm>
          <a:prstGeom prst="rect">
            <a:avLst/>
          </a:prstGeom>
        </p:spPr>
        <p:txBody>
          <a:bodyPr wrap="square" anchor="b" anchorCtr="0">
            <a:normAutofit/>
          </a:bodyPr>
          <a:lstStyle>
            <a:defPPr>
              <a:defRPr lang="zh-CN"/>
            </a:defPPr>
            <a:lvl1pPr>
              <a:defRPr sz="1600">
                <a:solidFill>
                  <a:srgbClr val="000000">
                    <a:lumMod val="50000"/>
                    <a:lumOff val="50000"/>
                  </a:srgbClr>
                </a:solidFill>
                <a:latin typeface="Calibri Light" panose="020F0302020204030204"/>
              </a:defRPr>
            </a:lvl1pPr>
          </a:lstStyle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sz="2200" b="1" spc="20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ea"/>
                <a:sym typeface="+mn-ea"/>
              </a:rPr>
              <a:t>主动到位</a:t>
            </a:r>
            <a:endParaRPr lang="zh-CN" altLang="en-US" sz="2200" b="1" spc="20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+mn-ea"/>
              <a:sym typeface="+mn-ea"/>
            </a:endParaRPr>
          </a:p>
        </p:txBody>
      </p:sp>
      <p:sp>
        <p:nvSpPr>
          <p:cNvPr id="309" name="文本框 308"/>
          <p:cNvSpPr txBox="1"/>
          <p:nvPr>
            <p:custDataLst>
              <p:tags r:id="rId12"/>
            </p:custDataLst>
          </p:nvPr>
        </p:nvSpPr>
        <p:spPr>
          <a:xfrm>
            <a:off x="1012613" y="5303707"/>
            <a:ext cx="5187776" cy="886844"/>
          </a:xfrm>
          <a:prstGeom prst="rect">
            <a:avLst/>
          </a:prstGeom>
        </p:spPr>
        <p:txBody>
          <a:bodyPr wrap="square" lIns="90000" tIns="46800" rIns="90000" bIns="46800">
            <a:normAutofit/>
          </a:bodyPr>
          <a:lstStyle>
            <a:defPPr>
              <a:defRPr lang="zh-CN"/>
            </a:defPPr>
            <a:lvl1pPr>
              <a:defRPr sz="1400">
                <a:solidFill>
                  <a:srgbClr val="000000">
                    <a:lumMod val="50000"/>
                    <a:lumOff val="50000"/>
                  </a:srgbClr>
                </a:solidFill>
              </a:defRPr>
            </a:lvl1pPr>
          </a:lstStyle>
          <a:p>
            <a:pPr marL="0" lvl="0" indent="0" algn="l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800" spc="150" dirty="0">
                <a:solidFill>
                  <a:schemeClr val="dk1"/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每一件事情都主动做到位了，机会自然就会出现。</a:t>
            </a:r>
            <a:endParaRPr lang="zh-CN" altLang="en-US" sz="1800" spc="150" dirty="0">
              <a:solidFill>
                <a:schemeClr val="dk1"/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0" name="文本框 309"/>
          <p:cNvSpPr txBox="1"/>
          <p:nvPr>
            <p:custDataLst>
              <p:tags r:id="rId13"/>
            </p:custDataLst>
          </p:nvPr>
        </p:nvSpPr>
        <p:spPr>
          <a:xfrm>
            <a:off x="1025313" y="416621"/>
            <a:ext cx="10141374" cy="76365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defPPr>
              <a:defRPr lang="zh-CN"/>
            </a:defPPr>
            <a:lvl1pPr>
              <a:lnSpc>
                <a:spcPct val="90000"/>
              </a:lnSpc>
              <a:spcBef>
                <a:spcPct val="0"/>
              </a:spcBef>
              <a:buNone/>
              <a:defRPr sz="4400" cap="all">
                <a:latin typeface="Arial" panose="020B0604020202020204" pitchFamily="34" charset="0"/>
                <a:ea typeface="+mn-ea"/>
                <a:cs typeface="+mn-ea"/>
              </a:defRPr>
            </a:lvl1pPr>
          </a:lstStyle>
          <a:p>
            <a:pPr marL="0" indent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3、主动心态：要我到位→我要到位</a:t>
            </a:r>
            <a:endParaRPr lang="en-US" altLang="zh-CN" sz="36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9" name="Freeform 5"/>
          <p:cNvSpPr/>
          <p:nvPr>
            <p:custDataLst>
              <p:tags r:id="rId14"/>
            </p:custDataLst>
          </p:nvPr>
        </p:nvSpPr>
        <p:spPr bwMode="auto">
          <a:xfrm>
            <a:off x="8417420" y="4971679"/>
            <a:ext cx="1466850" cy="997585"/>
          </a:xfrm>
          <a:custGeom>
            <a:avLst/>
            <a:gdLst>
              <a:gd name="T0" fmla="*/ 749 w 851"/>
              <a:gd name="T1" fmla="*/ 88 h 579"/>
              <a:gd name="T2" fmla="*/ 536 w 851"/>
              <a:gd name="T3" fmla="*/ 0 h 579"/>
              <a:gd name="T4" fmla="*/ 411 w 851"/>
              <a:gd name="T5" fmla="*/ 132 h 579"/>
              <a:gd name="T6" fmla="*/ 301 w 851"/>
              <a:gd name="T7" fmla="*/ 22 h 579"/>
              <a:gd name="T8" fmla="*/ 110 w 851"/>
              <a:gd name="T9" fmla="*/ 110 h 579"/>
              <a:gd name="T10" fmla="*/ 22 w 851"/>
              <a:gd name="T11" fmla="*/ 579 h 579"/>
              <a:gd name="T12" fmla="*/ 851 w 851"/>
              <a:gd name="T13" fmla="*/ 579 h 579"/>
              <a:gd name="T14" fmla="*/ 749 w 851"/>
              <a:gd name="T15" fmla="*/ 88 h 5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851" h="579">
                <a:moveTo>
                  <a:pt x="749" y="88"/>
                </a:moveTo>
                <a:cubicBezTo>
                  <a:pt x="697" y="26"/>
                  <a:pt x="608" y="48"/>
                  <a:pt x="536" y="0"/>
                </a:cubicBezTo>
                <a:cubicBezTo>
                  <a:pt x="491" y="41"/>
                  <a:pt x="462" y="97"/>
                  <a:pt x="411" y="132"/>
                </a:cubicBezTo>
                <a:cubicBezTo>
                  <a:pt x="369" y="101"/>
                  <a:pt x="339" y="57"/>
                  <a:pt x="301" y="22"/>
                </a:cubicBezTo>
                <a:cubicBezTo>
                  <a:pt x="244" y="81"/>
                  <a:pt x="167" y="64"/>
                  <a:pt x="110" y="110"/>
                </a:cubicBezTo>
                <a:cubicBezTo>
                  <a:pt x="0" y="198"/>
                  <a:pt x="77" y="425"/>
                  <a:pt x="22" y="579"/>
                </a:cubicBezTo>
                <a:cubicBezTo>
                  <a:pt x="299" y="579"/>
                  <a:pt x="575" y="579"/>
                  <a:pt x="851" y="579"/>
                </a:cubicBezTo>
                <a:cubicBezTo>
                  <a:pt x="820" y="434"/>
                  <a:pt x="826" y="181"/>
                  <a:pt x="749" y="88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50" name="Freeform 6"/>
          <p:cNvSpPr/>
          <p:nvPr>
            <p:custDataLst>
              <p:tags r:id="rId15"/>
            </p:custDataLst>
          </p:nvPr>
        </p:nvSpPr>
        <p:spPr bwMode="auto">
          <a:xfrm>
            <a:off x="8842870" y="4028069"/>
            <a:ext cx="560705" cy="689610"/>
          </a:xfrm>
          <a:custGeom>
            <a:avLst/>
            <a:gdLst>
              <a:gd name="T0" fmla="*/ 303 w 325"/>
              <a:gd name="T1" fmla="*/ 191 h 400"/>
              <a:gd name="T2" fmla="*/ 285 w 325"/>
              <a:gd name="T3" fmla="*/ 100 h 400"/>
              <a:gd name="T4" fmla="*/ 229 w 325"/>
              <a:gd name="T5" fmla="*/ 101 h 400"/>
              <a:gd name="T6" fmla="*/ 196 w 325"/>
              <a:gd name="T7" fmla="*/ 68 h 400"/>
              <a:gd name="T8" fmla="*/ 128 w 325"/>
              <a:gd name="T9" fmla="*/ 21 h 400"/>
              <a:gd name="T10" fmla="*/ 131 w 325"/>
              <a:gd name="T11" fmla="*/ 77 h 400"/>
              <a:gd name="T12" fmla="*/ 103 w 325"/>
              <a:gd name="T13" fmla="*/ 77 h 400"/>
              <a:gd name="T14" fmla="*/ 116 w 325"/>
              <a:gd name="T15" fmla="*/ 104 h 400"/>
              <a:gd name="T16" fmla="*/ 116 w 325"/>
              <a:gd name="T17" fmla="*/ 104 h 400"/>
              <a:gd name="T18" fmla="*/ 21 w 325"/>
              <a:gd name="T19" fmla="*/ 205 h 400"/>
              <a:gd name="T20" fmla="*/ 21 w 325"/>
              <a:gd name="T21" fmla="*/ 205 h 400"/>
              <a:gd name="T22" fmla="*/ 20 w 325"/>
              <a:gd name="T23" fmla="*/ 207 h 400"/>
              <a:gd name="T24" fmla="*/ 25 w 325"/>
              <a:gd name="T25" fmla="*/ 363 h 400"/>
              <a:gd name="T26" fmla="*/ 91 w 325"/>
              <a:gd name="T27" fmla="*/ 209 h 400"/>
              <a:gd name="T28" fmla="*/ 276 w 325"/>
              <a:gd name="T29" fmla="*/ 253 h 400"/>
              <a:gd name="T30" fmla="*/ 296 w 325"/>
              <a:gd name="T31" fmla="*/ 400 h 400"/>
              <a:gd name="T32" fmla="*/ 314 w 325"/>
              <a:gd name="T33" fmla="*/ 294 h 400"/>
              <a:gd name="T34" fmla="*/ 303 w 325"/>
              <a:gd name="T35" fmla="*/ 191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25" h="400">
                <a:moveTo>
                  <a:pt x="303" y="191"/>
                </a:moveTo>
                <a:cubicBezTo>
                  <a:pt x="285" y="100"/>
                  <a:pt x="285" y="100"/>
                  <a:pt x="285" y="100"/>
                </a:cubicBezTo>
                <a:cubicBezTo>
                  <a:pt x="285" y="100"/>
                  <a:pt x="252" y="84"/>
                  <a:pt x="229" y="101"/>
                </a:cubicBezTo>
                <a:cubicBezTo>
                  <a:pt x="224" y="105"/>
                  <a:pt x="214" y="73"/>
                  <a:pt x="196" y="68"/>
                </a:cubicBezTo>
                <a:cubicBezTo>
                  <a:pt x="196" y="68"/>
                  <a:pt x="136" y="42"/>
                  <a:pt x="128" y="21"/>
                </a:cubicBezTo>
                <a:cubicBezTo>
                  <a:pt x="121" y="0"/>
                  <a:pt x="115" y="67"/>
                  <a:pt x="131" y="77"/>
                </a:cubicBezTo>
                <a:cubicBezTo>
                  <a:pt x="147" y="88"/>
                  <a:pt x="111" y="87"/>
                  <a:pt x="103" y="77"/>
                </a:cubicBezTo>
                <a:cubicBezTo>
                  <a:pt x="94" y="67"/>
                  <a:pt x="119" y="101"/>
                  <a:pt x="116" y="104"/>
                </a:cubicBezTo>
                <a:cubicBezTo>
                  <a:pt x="116" y="104"/>
                  <a:pt x="116" y="104"/>
                  <a:pt x="116" y="104"/>
                </a:cubicBezTo>
                <a:cubicBezTo>
                  <a:pt x="75" y="129"/>
                  <a:pt x="40" y="162"/>
                  <a:pt x="21" y="205"/>
                </a:cubicBezTo>
                <a:cubicBezTo>
                  <a:pt x="21" y="205"/>
                  <a:pt x="21" y="205"/>
                  <a:pt x="21" y="205"/>
                </a:cubicBezTo>
                <a:cubicBezTo>
                  <a:pt x="20" y="206"/>
                  <a:pt x="20" y="206"/>
                  <a:pt x="20" y="207"/>
                </a:cubicBezTo>
                <a:cubicBezTo>
                  <a:pt x="2" y="249"/>
                  <a:pt x="0" y="300"/>
                  <a:pt x="25" y="363"/>
                </a:cubicBezTo>
                <a:cubicBezTo>
                  <a:pt x="39" y="290"/>
                  <a:pt x="20" y="231"/>
                  <a:pt x="91" y="209"/>
                </a:cubicBezTo>
                <a:cubicBezTo>
                  <a:pt x="127" y="198"/>
                  <a:pt x="285" y="190"/>
                  <a:pt x="276" y="253"/>
                </a:cubicBezTo>
                <a:cubicBezTo>
                  <a:pt x="267" y="316"/>
                  <a:pt x="253" y="348"/>
                  <a:pt x="296" y="400"/>
                </a:cubicBezTo>
                <a:cubicBezTo>
                  <a:pt x="316" y="360"/>
                  <a:pt x="289" y="379"/>
                  <a:pt x="314" y="294"/>
                </a:cubicBezTo>
                <a:cubicBezTo>
                  <a:pt x="325" y="258"/>
                  <a:pt x="319" y="223"/>
                  <a:pt x="303" y="191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4" name="Oval 21"/>
          <p:cNvSpPr>
            <a:spLocks noChangeArrowheads="1"/>
          </p:cNvSpPr>
          <p:nvPr>
            <p:custDataLst>
              <p:tags r:id="rId16"/>
            </p:custDataLst>
          </p:nvPr>
        </p:nvSpPr>
        <p:spPr bwMode="auto">
          <a:xfrm>
            <a:off x="7380465" y="2663454"/>
            <a:ext cx="600710" cy="60007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46" h="945">
                <a:moveTo>
                  <a:pt x="0" y="473"/>
                </a:moveTo>
                <a:cubicBezTo>
                  <a:pt x="-8" y="207"/>
                  <a:pt x="235" y="-6"/>
                  <a:pt x="473" y="0"/>
                </a:cubicBezTo>
                <a:cubicBezTo>
                  <a:pt x="738" y="-8"/>
                  <a:pt x="952" y="235"/>
                  <a:pt x="946" y="473"/>
                </a:cubicBezTo>
                <a:cubicBezTo>
                  <a:pt x="954" y="738"/>
                  <a:pt x="711" y="951"/>
                  <a:pt x="473" y="945"/>
                </a:cubicBezTo>
                <a:cubicBezTo>
                  <a:pt x="208" y="953"/>
                  <a:pt x="-6" y="710"/>
                  <a:pt x="0" y="473"/>
                </a:cubicBezTo>
                <a:close/>
                <a:moveTo>
                  <a:pt x="758" y="440"/>
                </a:moveTo>
                <a:cubicBezTo>
                  <a:pt x="760" y="336"/>
                  <a:pt x="676" y="284"/>
                  <a:pt x="618" y="288"/>
                </a:cubicBezTo>
                <a:cubicBezTo>
                  <a:pt x="554" y="296"/>
                  <a:pt x="494" y="323"/>
                  <a:pt x="476" y="438"/>
                </a:cubicBezTo>
                <a:cubicBezTo>
                  <a:pt x="452" y="304"/>
                  <a:pt x="381" y="301"/>
                  <a:pt x="329" y="292"/>
                </a:cubicBezTo>
                <a:cubicBezTo>
                  <a:pt x="258" y="287"/>
                  <a:pt x="189" y="362"/>
                  <a:pt x="193" y="448"/>
                </a:cubicBezTo>
                <a:cubicBezTo>
                  <a:pt x="191" y="564"/>
                  <a:pt x="321" y="660"/>
                  <a:pt x="405" y="725"/>
                </a:cubicBezTo>
                <a:cubicBezTo>
                  <a:pt x="433" y="745"/>
                  <a:pt x="468" y="773"/>
                  <a:pt x="481" y="785"/>
                </a:cubicBezTo>
                <a:cubicBezTo>
                  <a:pt x="501" y="765"/>
                  <a:pt x="540" y="733"/>
                  <a:pt x="559" y="718"/>
                </a:cubicBezTo>
                <a:cubicBezTo>
                  <a:pt x="653" y="646"/>
                  <a:pt x="762" y="541"/>
                  <a:pt x="758" y="440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76" name="Oval 23"/>
          <p:cNvSpPr>
            <a:spLocks noChangeArrowheads="1"/>
          </p:cNvSpPr>
          <p:nvPr>
            <p:custDataLst>
              <p:tags r:id="rId17"/>
            </p:custDataLst>
          </p:nvPr>
        </p:nvSpPr>
        <p:spPr bwMode="auto">
          <a:xfrm>
            <a:off x="7732622" y="2051046"/>
            <a:ext cx="607022" cy="607022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6" h="956">
                <a:moveTo>
                  <a:pt x="0" y="478"/>
                </a:moveTo>
                <a:lnTo>
                  <a:pt x="0" y="465"/>
                </a:lnTo>
                <a:lnTo>
                  <a:pt x="0" y="453"/>
                </a:lnTo>
                <a:lnTo>
                  <a:pt x="0" y="441"/>
                </a:lnTo>
                <a:cubicBezTo>
                  <a:pt x="-3" y="190"/>
                  <a:pt x="287" y="-5"/>
                  <a:pt x="448" y="0"/>
                </a:cubicBezTo>
                <a:lnTo>
                  <a:pt x="456" y="0"/>
                </a:lnTo>
                <a:lnTo>
                  <a:pt x="467" y="0"/>
                </a:lnTo>
                <a:lnTo>
                  <a:pt x="478" y="0"/>
                </a:lnTo>
                <a:lnTo>
                  <a:pt x="491" y="0"/>
                </a:lnTo>
                <a:lnTo>
                  <a:pt x="503" y="0"/>
                </a:lnTo>
                <a:lnTo>
                  <a:pt x="515" y="0"/>
                </a:lnTo>
                <a:cubicBezTo>
                  <a:pt x="766" y="-3"/>
                  <a:pt x="961" y="287"/>
                  <a:pt x="956" y="448"/>
                </a:cubicBezTo>
                <a:lnTo>
                  <a:pt x="956" y="456"/>
                </a:lnTo>
                <a:lnTo>
                  <a:pt x="956" y="467"/>
                </a:lnTo>
                <a:lnTo>
                  <a:pt x="956" y="478"/>
                </a:lnTo>
                <a:lnTo>
                  <a:pt x="956" y="491"/>
                </a:lnTo>
                <a:lnTo>
                  <a:pt x="956" y="503"/>
                </a:lnTo>
                <a:lnTo>
                  <a:pt x="956" y="515"/>
                </a:lnTo>
                <a:cubicBezTo>
                  <a:pt x="959" y="766"/>
                  <a:pt x="668" y="961"/>
                  <a:pt x="508" y="956"/>
                </a:cubicBezTo>
                <a:lnTo>
                  <a:pt x="499" y="956"/>
                </a:lnTo>
                <a:lnTo>
                  <a:pt x="489" y="956"/>
                </a:lnTo>
                <a:lnTo>
                  <a:pt x="478" y="956"/>
                </a:lnTo>
                <a:lnTo>
                  <a:pt x="465" y="956"/>
                </a:lnTo>
                <a:lnTo>
                  <a:pt x="453" y="956"/>
                </a:lnTo>
                <a:lnTo>
                  <a:pt x="441" y="956"/>
                </a:lnTo>
                <a:cubicBezTo>
                  <a:pt x="190" y="959"/>
                  <a:pt x="-5" y="668"/>
                  <a:pt x="0" y="508"/>
                </a:cubicBezTo>
                <a:lnTo>
                  <a:pt x="0" y="499"/>
                </a:lnTo>
                <a:lnTo>
                  <a:pt x="0" y="489"/>
                </a:lnTo>
                <a:lnTo>
                  <a:pt x="0" y="478"/>
                </a:lnTo>
                <a:close/>
                <a:moveTo>
                  <a:pt x="554" y="478"/>
                </a:moveTo>
                <a:lnTo>
                  <a:pt x="492" y="532"/>
                </a:lnTo>
                <a:lnTo>
                  <a:pt x="490" y="533"/>
                </a:lnTo>
                <a:lnTo>
                  <a:pt x="489" y="535"/>
                </a:lnTo>
                <a:cubicBezTo>
                  <a:pt x="486" y="538"/>
                  <a:pt x="479" y="538"/>
                  <a:pt x="480" y="538"/>
                </a:cubicBezTo>
                <a:lnTo>
                  <a:pt x="478" y="538"/>
                </a:lnTo>
                <a:lnTo>
                  <a:pt x="478" y="538"/>
                </a:lnTo>
                <a:lnTo>
                  <a:pt x="477" y="538"/>
                </a:lnTo>
                <a:lnTo>
                  <a:pt x="476" y="538"/>
                </a:lnTo>
                <a:cubicBezTo>
                  <a:pt x="471" y="538"/>
                  <a:pt x="464" y="532"/>
                  <a:pt x="465" y="532"/>
                </a:cubicBezTo>
                <a:lnTo>
                  <a:pt x="464" y="532"/>
                </a:lnTo>
                <a:lnTo>
                  <a:pt x="402" y="478"/>
                </a:lnTo>
                <a:lnTo>
                  <a:pt x="201" y="703"/>
                </a:lnTo>
                <a:cubicBezTo>
                  <a:pt x="210" y="711"/>
                  <a:pt x="233" y="714"/>
                  <a:pt x="240" y="714"/>
                </a:cubicBezTo>
                <a:lnTo>
                  <a:pt x="240" y="714"/>
                </a:lnTo>
                <a:lnTo>
                  <a:pt x="241" y="714"/>
                </a:lnTo>
                <a:lnTo>
                  <a:pt x="242" y="714"/>
                </a:lnTo>
                <a:lnTo>
                  <a:pt x="714" y="714"/>
                </a:lnTo>
                <a:lnTo>
                  <a:pt x="715" y="714"/>
                </a:lnTo>
                <a:lnTo>
                  <a:pt x="716" y="714"/>
                </a:lnTo>
                <a:lnTo>
                  <a:pt x="717" y="714"/>
                </a:lnTo>
                <a:lnTo>
                  <a:pt x="718" y="714"/>
                </a:lnTo>
                <a:cubicBezTo>
                  <a:pt x="731" y="714"/>
                  <a:pt x="751" y="707"/>
                  <a:pt x="755" y="703"/>
                </a:cubicBezTo>
                <a:lnTo>
                  <a:pt x="554" y="478"/>
                </a:lnTo>
                <a:close/>
                <a:moveTo>
                  <a:pt x="177" y="280"/>
                </a:moveTo>
                <a:cubicBezTo>
                  <a:pt x="169" y="292"/>
                  <a:pt x="163" y="312"/>
                  <a:pt x="163" y="322"/>
                </a:cubicBezTo>
                <a:lnTo>
                  <a:pt x="163" y="323"/>
                </a:lnTo>
                <a:lnTo>
                  <a:pt x="163" y="324"/>
                </a:lnTo>
                <a:lnTo>
                  <a:pt x="163" y="636"/>
                </a:lnTo>
                <a:lnTo>
                  <a:pt x="163" y="637"/>
                </a:lnTo>
                <a:cubicBezTo>
                  <a:pt x="163" y="650"/>
                  <a:pt x="171" y="669"/>
                  <a:pt x="174" y="674"/>
                </a:cubicBezTo>
                <a:lnTo>
                  <a:pt x="372" y="451"/>
                </a:lnTo>
                <a:lnTo>
                  <a:pt x="177" y="280"/>
                </a:lnTo>
                <a:close/>
                <a:moveTo>
                  <a:pt x="478" y="492"/>
                </a:moveTo>
                <a:lnTo>
                  <a:pt x="752" y="253"/>
                </a:lnTo>
                <a:cubicBezTo>
                  <a:pt x="740" y="247"/>
                  <a:pt x="725" y="244"/>
                  <a:pt x="715" y="244"/>
                </a:cubicBezTo>
                <a:lnTo>
                  <a:pt x="714" y="244"/>
                </a:lnTo>
                <a:lnTo>
                  <a:pt x="241" y="244"/>
                </a:lnTo>
                <a:lnTo>
                  <a:pt x="240" y="244"/>
                </a:lnTo>
                <a:cubicBezTo>
                  <a:pt x="227" y="244"/>
                  <a:pt x="210" y="249"/>
                  <a:pt x="203" y="253"/>
                </a:cubicBezTo>
                <a:lnTo>
                  <a:pt x="478" y="492"/>
                </a:lnTo>
                <a:close/>
                <a:moveTo>
                  <a:pt x="780" y="633"/>
                </a:moveTo>
                <a:cubicBezTo>
                  <a:pt x="781" y="647"/>
                  <a:pt x="774" y="662"/>
                  <a:pt x="770" y="671"/>
                </a:cubicBezTo>
                <a:lnTo>
                  <a:pt x="573" y="454"/>
                </a:lnTo>
                <a:lnTo>
                  <a:pt x="767" y="285"/>
                </a:lnTo>
                <a:cubicBezTo>
                  <a:pt x="775" y="296"/>
                  <a:pt x="781" y="312"/>
                  <a:pt x="780" y="326"/>
                </a:cubicBezTo>
                <a:lnTo>
                  <a:pt x="780" y="63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 dirty="0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1" name="Oval 28"/>
          <p:cNvSpPr>
            <a:spLocks noChangeArrowheads="1"/>
          </p:cNvSpPr>
          <p:nvPr>
            <p:custDataLst>
              <p:tags r:id="rId18"/>
            </p:custDataLst>
          </p:nvPr>
        </p:nvSpPr>
        <p:spPr bwMode="auto">
          <a:xfrm>
            <a:off x="7984350" y="3271784"/>
            <a:ext cx="494665" cy="49276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779" h="776">
                <a:moveTo>
                  <a:pt x="0" y="388"/>
                </a:moveTo>
                <a:cubicBezTo>
                  <a:pt x="-7" y="170"/>
                  <a:pt x="193" y="-5"/>
                  <a:pt x="390" y="0"/>
                </a:cubicBezTo>
                <a:cubicBezTo>
                  <a:pt x="608" y="-7"/>
                  <a:pt x="784" y="193"/>
                  <a:pt x="779" y="388"/>
                </a:cubicBezTo>
                <a:cubicBezTo>
                  <a:pt x="786" y="606"/>
                  <a:pt x="586" y="781"/>
                  <a:pt x="390" y="776"/>
                </a:cubicBezTo>
                <a:cubicBezTo>
                  <a:pt x="171" y="783"/>
                  <a:pt x="-5" y="583"/>
                  <a:pt x="0" y="388"/>
                </a:cubicBezTo>
                <a:close/>
                <a:moveTo>
                  <a:pt x="507" y="122"/>
                </a:moveTo>
                <a:lnTo>
                  <a:pt x="274" y="122"/>
                </a:lnTo>
                <a:cubicBezTo>
                  <a:pt x="252" y="121"/>
                  <a:pt x="235" y="144"/>
                  <a:pt x="236" y="163"/>
                </a:cubicBezTo>
                <a:lnTo>
                  <a:pt x="236" y="636"/>
                </a:lnTo>
                <a:cubicBezTo>
                  <a:pt x="235" y="658"/>
                  <a:pt x="255" y="675"/>
                  <a:pt x="274" y="674"/>
                </a:cubicBezTo>
                <a:lnTo>
                  <a:pt x="507" y="674"/>
                </a:lnTo>
                <a:cubicBezTo>
                  <a:pt x="530" y="675"/>
                  <a:pt x="549" y="655"/>
                  <a:pt x="548" y="636"/>
                </a:cubicBezTo>
                <a:lnTo>
                  <a:pt x="548" y="163"/>
                </a:lnTo>
                <a:cubicBezTo>
                  <a:pt x="549" y="140"/>
                  <a:pt x="526" y="121"/>
                  <a:pt x="507" y="122"/>
                </a:cubicBezTo>
                <a:close/>
                <a:moveTo>
                  <a:pt x="480" y="149"/>
                </a:moveTo>
                <a:lnTo>
                  <a:pt x="482" y="149"/>
                </a:lnTo>
                <a:lnTo>
                  <a:pt x="483" y="150"/>
                </a:lnTo>
                <a:lnTo>
                  <a:pt x="485" y="150"/>
                </a:lnTo>
                <a:lnTo>
                  <a:pt x="486" y="151"/>
                </a:lnTo>
                <a:lnTo>
                  <a:pt x="488" y="152"/>
                </a:lnTo>
                <a:lnTo>
                  <a:pt x="489" y="153"/>
                </a:lnTo>
                <a:lnTo>
                  <a:pt x="490" y="154"/>
                </a:lnTo>
                <a:lnTo>
                  <a:pt x="490" y="156"/>
                </a:lnTo>
                <a:lnTo>
                  <a:pt x="491" y="158"/>
                </a:lnTo>
                <a:lnTo>
                  <a:pt x="491" y="160"/>
                </a:lnTo>
                <a:lnTo>
                  <a:pt x="491" y="162"/>
                </a:lnTo>
                <a:lnTo>
                  <a:pt x="490" y="163"/>
                </a:lnTo>
                <a:lnTo>
                  <a:pt x="490" y="164"/>
                </a:lnTo>
                <a:lnTo>
                  <a:pt x="489" y="165"/>
                </a:lnTo>
                <a:lnTo>
                  <a:pt x="488" y="166"/>
                </a:lnTo>
                <a:lnTo>
                  <a:pt x="486" y="167"/>
                </a:lnTo>
                <a:lnTo>
                  <a:pt x="485" y="167"/>
                </a:lnTo>
                <a:lnTo>
                  <a:pt x="483" y="168"/>
                </a:lnTo>
                <a:lnTo>
                  <a:pt x="482" y="168"/>
                </a:lnTo>
                <a:lnTo>
                  <a:pt x="480" y="168"/>
                </a:lnTo>
                <a:lnTo>
                  <a:pt x="479" y="168"/>
                </a:lnTo>
                <a:lnTo>
                  <a:pt x="477" y="168"/>
                </a:lnTo>
                <a:lnTo>
                  <a:pt x="475" y="167"/>
                </a:lnTo>
                <a:lnTo>
                  <a:pt x="474" y="167"/>
                </a:lnTo>
                <a:lnTo>
                  <a:pt x="473" y="166"/>
                </a:lnTo>
                <a:lnTo>
                  <a:pt x="472" y="165"/>
                </a:lnTo>
                <a:lnTo>
                  <a:pt x="471" y="164"/>
                </a:lnTo>
                <a:lnTo>
                  <a:pt x="470" y="163"/>
                </a:lnTo>
                <a:lnTo>
                  <a:pt x="469" y="162"/>
                </a:lnTo>
                <a:lnTo>
                  <a:pt x="469" y="160"/>
                </a:lnTo>
                <a:lnTo>
                  <a:pt x="469" y="158"/>
                </a:lnTo>
                <a:lnTo>
                  <a:pt x="470" y="156"/>
                </a:lnTo>
                <a:lnTo>
                  <a:pt x="471" y="154"/>
                </a:lnTo>
                <a:lnTo>
                  <a:pt x="472" y="153"/>
                </a:lnTo>
                <a:lnTo>
                  <a:pt x="473" y="152"/>
                </a:lnTo>
                <a:lnTo>
                  <a:pt x="474" y="151"/>
                </a:lnTo>
                <a:lnTo>
                  <a:pt x="475" y="150"/>
                </a:lnTo>
                <a:lnTo>
                  <a:pt x="477" y="150"/>
                </a:lnTo>
                <a:lnTo>
                  <a:pt x="479" y="149"/>
                </a:lnTo>
                <a:lnTo>
                  <a:pt x="480" y="149"/>
                </a:lnTo>
                <a:close/>
                <a:moveTo>
                  <a:pt x="336" y="152"/>
                </a:moveTo>
                <a:lnTo>
                  <a:pt x="445" y="152"/>
                </a:lnTo>
                <a:lnTo>
                  <a:pt x="445" y="166"/>
                </a:lnTo>
                <a:lnTo>
                  <a:pt x="336" y="166"/>
                </a:lnTo>
                <a:lnTo>
                  <a:pt x="336" y="152"/>
                </a:lnTo>
                <a:close/>
                <a:moveTo>
                  <a:pt x="391" y="650"/>
                </a:moveTo>
                <a:cubicBezTo>
                  <a:pt x="377" y="651"/>
                  <a:pt x="363" y="636"/>
                  <a:pt x="364" y="622"/>
                </a:cubicBezTo>
                <a:cubicBezTo>
                  <a:pt x="363" y="608"/>
                  <a:pt x="380" y="597"/>
                  <a:pt x="391" y="598"/>
                </a:cubicBezTo>
                <a:cubicBezTo>
                  <a:pt x="408" y="597"/>
                  <a:pt x="419" y="611"/>
                  <a:pt x="418" y="622"/>
                </a:cubicBezTo>
                <a:cubicBezTo>
                  <a:pt x="419" y="639"/>
                  <a:pt x="404" y="650"/>
                  <a:pt x="391" y="650"/>
                </a:cubicBezTo>
                <a:close/>
                <a:moveTo>
                  <a:pt x="515" y="571"/>
                </a:moveTo>
                <a:lnTo>
                  <a:pt x="266" y="571"/>
                </a:lnTo>
                <a:lnTo>
                  <a:pt x="266" y="190"/>
                </a:lnTo>
                <a:lnTo>
                  <a:pt x="515" y="190"/>
                </a:lnTo>
                <a:lnTo>
                  <a:pt x="515" y="5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3" name="Oval 30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250290" y="3346079"/>
            <a:ext cx="613410" cy="6134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66" h="966">
                <a:moveTo>
                  <a:pt x="0" y="483"/>
                </a:moveTo>
                <a:cubicBezTo>
                  <a:pt x="-8" y="212"/>
                  <a:pt x="240" y="-7"/>
                  <a:pt x="483" y="0"/>
                </a:cubicBezTo>
                <a:cubicBezTo>
                  <a:pt x="754" y="-8"/>
                  <a:pt x="973" y="240"/>
                  <a:pt x="966" y="483"/>
                </a:cubicBezTo>
                <a:cubicBezTo>
                  <a:pt x="974" y="754"/>
                  <a:pt x="726" y="973"/>
                  <a:pt x="483" y="966"/>
                </a:cubicBezTo>
                <a:cubicBezTo>
                  <a:pt x="212" y="974"/>
                  <a:pt x="-7" y="726"/>
                  <a:pt x="0" y="483"/>
                </a:cubicBezTo>
                <a:close/>
                <a:moveTo>
                  <a:pt x="505" y="215"/>
                </a:moveTo>
                <a:lnTo>
                  <a:pt x="461" y="215"/>
                </a:lnTo>
                <a:lnTo>
                  <a:pt x="461" y="608"/>
                </a:lnTo>
                <a:cubicBezTo>
                  <a:pt x="440" y="594"/>
                  <a:pt x="410" y="586"/>
                  <a:pt x="380" y="587"/>
                </a:cubicBezTo>
                <a:cubicBezTo>
                  <a:pt x="311" y="585"/>
                  <a:pt x="253" y="629"/>
                  <a:pt x="255" y="671"/>
                </a:cubicBezTo>
                <a:cubicBezTo>
                  <a:pt x="253" y="715"/>
                  <a:pt x="318" y="753"/>
                  <a:pt x="380" y="752"/>
                </a:cubicBezTo>
                <a:cubicBezTo>
                  <a:pt x="449" y="753"/>
                  <a:pt x="506" y="710"/>
                  <a:pt x="505" y="671"/>
                </a:cubicBezTo>
                <a:lnTo>
                  <a:pt x="505" y="340"/>
                </a:lnTo>
                <a:lnTo>
                  <a:pt x="510" y="339"/>
                </a:lnTo>
                <a:lnTo>
                  <a:pt x="514" y="339"/>
                </a:lnTo>
                <a:lnTo>
                  <a:pt x="519" y="338"/>
                </a:lnTo>
                <a:lnTo>
                  <a:pt x="524" y="338"/>
                </a:lnTo>
                <a:cubicBezTo>
                  <a:pt x="603" y="336"/>
                  <a:pt x="660" y="427"/>
                  <a:pt x="694" y="479"/>
                </a:cubicBezTo>
                <a:cubicBezTo>
                  <a:pt x="700" y="489"/>
                  <a:pt x="709" y="502"/>
                  <a:pt x="711" y="505"/>
                </a:cubicBezTo>
                <a:cubicBezTo>
                  <a:pt x="683" y="210"/>
                  <a:pt x="499" y="215"/>
                  <a:pt x="505" y="215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5" name="Oval 32"/>
          <p:cNvSpPr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944746" y="4538375"/>
            <a:ext cx="615312" cy="615947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69" h="970">
                <a:moveTo>
                  <a:pt x="0" y="485"/>
                </a:moveTo>
                <a:lnTo>
                  <a:pt x="0" y="472"/>
                </a:lnTo>
                <a:lnTo>
                  <a:pt x="0" y="459"/>
                </a:lnTo>
                <a:cubicBezTo>
                  <a:pt x="-6" y="199"/>
                  <a:pt x="277" y="-6"/>
                  <a:pt x="463" y="0"/>
                </a:cubicBezTo>
                <a:lnTo>
                  <a:pt x="473" y="0"/>
                </a:lnTo>
                <a:lnTo>
                  <a:pt x="484" y="0"/>
                </a:lnTo>
                <a:lnTo>
                  <a:pt x="497" y="0"/>
                </a:lnTo>
                <a:lnTo>
                  <a:pt x="510" y="0"/>
                </a:lnTo>
                <a:cubicBezTo>
                  <a:pt x="770" y="-6"/>
                  <a:pt x="975" y="277"/>
                  <a:pt x="969" y="463"/>
                </a:cubicBezTo>
                <a:lnTo>
                  <a:pt x="969" y="473"/>
                </a:lnTo>
                <a:lnTo>
                  <a:pt x="969" y="485"/>
                </a:lnTo>
                <a:lnTo>
                  <a:pt x="969" y="498"/>
                </a:lnTo>
                <a:lnTo>
                  <a:pt x="969" y="511"/>
                </a:lnTo>
                <a:cubicBezTo>
                  <a:pt x="975" y="771"/>
                  <a:pt x="692" y="976"/>
                  <a:pt x="506" y="970"/>
                </a:cubicBezTo>
                <a:lnTo>
                  <a:pt x="496" y="970"/>
                </a:lnTo>
                <a:lnTo>
                  <a:pt x="484" y="970"/>
                </a:lnTo>
                <a:lnTo>
                  <a:pt x="472" y="970"/>
                </a:lnTo>
                <a:lnTo>
                  <a:pt x="459" y="970"/>
                </a:lnTo>
                <a:cubicBezTo>
                  <a:pt x="199" y="976"/>
                  <a:pt x="-6" y="693"/>
                  <a:pt x="0" y="507"/>
                </a:cubicBezTo>
                <a:lnTo>
                  <a:pt x="0" y="497"/>
                </a:lnTo>
                <a:lnTo>
                  <a:pt x="0" y="485"/>
                </a:lnTo>
                <a:close/>
                <a:moveTo>
                  <a:pt x="589" y="329"/>
                </a:moveTo>
                <a:lnTo>
                  <a:pt x="588" y="329"/>
                </a:lnTo>
                <a:lnTo>
                  <a:pt x="588" y="226"/>
                </a:lnTo>
                <a:lnTo>
                  <a:pt x="377" y="226"/>
                </a:lnTo>
                <a:lnTo>
                  <a:pt x="377" y="329"/>
                </a:lnTo>
                <a:lnTo>
                  <a:pt x="217" y="329"/>
                </a:lnTo>
                <a:lnTo>
                  <a:pt x="217" y="478"/>
                </a:lnTo>
                <a:lnTo>
                  <a:pt x="440" y="478"/>
                </a:lnTo>
                <a:lnTo>
                  <a:pt x="440" y="570"/>
                </a:lnTo>
                <a:lnTo>
                  <a:pt x="527" y="570"/>
                </a:lnTo>
                <a:lnTo>
                  <a:pt x="527" y="478"/>
                </a:lnTo>
                <a:lnTo>
                  <a:pt x="750" y="478"/>
                </a:lnTo>
                <a:lnTo>
                  <a:pt x="750" y="329"/>
                </a:lnTo>
                <a:lnTo>
                  <a:pt x="589" y="329"/>
                </a:lnTo>
                <a:close/>
                <a:moveTo>
                  <a:pt x="532" y="329"/>
                </a:moveTo>
                <a:lnTo>
                  <a:pt x="433" y="329"/>
                </a:lnTo>
                <a:lnTo>
                  <a:pt x="433" y="290"/>
                </a:lnTo>
                <a:lnTo>
                  <a:pt x="532" y="290"/>
                </a:lnTo>
                <a:lnTo>
                  <a:pt x="532" y="329"/>
                </a:lnTo>
                <a:close/>
                <a:moveTo>
                  <a:pt x="565" y="513"/>
                </a:moveTo>
                <a:lnTo>
                  <a:pt x="565" y="608"/>
                </a:lnTo>
                <a:lnTo>
                  <a:pt x="402" y="608"/>
                </a:lnTo>
                <a:lnTo>
                  <a:pt x="402" y="513"/>
                </a:lnTo>
                <a:lnTo>
                  <a:pt x="217" y="513"/>
                </a:lnTo>
                <a:lnTo>
                  <a:pt x="217" y="727"/>
                </a:lnTo>
                <a:lnTo>
                  <a:pt x="750" y="727"/>
                </a:lnTo>
                <a:lnTo>
                  <a:pt x="750" y="513"/>
                </a:lnTo>
                <a:lnTo>
                  <a:pt x="565" y="513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89" name="Oval 36"/>
          <p:cNvSpPr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8886050" y="2939679"/>
            <a:ext cx="483235" cy="48260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761" h="760">
                <a:moveTo>
                  <a:pt x="0" y="380"/>
                </a:moveTo>
                <a:cubicBezTo>
                  <a:pt x="-7" y="167"/>
                  <a:pt x="189" y="-5"/>
                  <a:pt x="381" y="0"/>
                </a:cubicBezTo>
                <a:cubicBezTo>
                  <a:pt x="594" y="-7"/>
                  <a:pt x="766" y="189"/>
                  <a:pt x="761" y="380"/>
                </a:cubicBezTo>
                <a:cubicBezTo>
                  <a:pt x="768" y="593"/>
                  <a:pt x="572" y="765"/>
                  <a:pt x="381" y="760"/>
                </a:cubicBezTo>
                <a:cubicBezTo>
                  <a:pt x="167" y="767"/>
                  <a:pt x="-5" y="571"/>
                  <a:pt x="0" y="380"/>
                </a:cubicBezTo>
                <a:close/>
                <a:moveTo>
                  <a:pt x="429" y="260"/>
                </a:moveTo>
                <a:cubicBezTo>
                  <a:pt x="454" y="273"/>
                  <a:pt x="470" y="300"/>
                  <a:pt x="472" y="325"/>
                </a:cubicBezTo>
                <a:cubicBezTo>
                  <a:pt x="480" y="330"/>
                  <a:pt x="493" y="333"/>
                  <a:pt x="502" y="333"/>
                </a:cubicBezTo>
                <a:cubicBezTo>
                  <a:pt x="541" y="334"/>
                  <a:pt x="573" y="297"/>
                  <a:pt x="572" y="260"/>
                </a:cubicBezTo>
                <a:cubicBezTo>
                  <a:pt x="574" y="221"/>
                  <a:pt x="537" y="188"/>
                  <a:pt x="502" y="189"/>
                </a:cubicBezTo>
                <a:cubicBezTo>
                  <a:pt x="461" y="188"/>
                  <a:pt x="430" y="222"/>
                  <a:pt x="429" y="260"/>
                </a:cubicBezTo>
                <a:close/>
                <a:moveTo>
                  <a:pt x="383" y="406"/>
                </a:moveTo>
                <a:cubicBezTo>
                  <a:pt x="424" y="407"/>
                  <a:pt x="457" y="370"/>
                  <a:pt x="456" y="333"/>
                </a:cubicBezTo>
                <a:cubicBezTo>
                  <a:pt x="457" y="294"/>
                  <a:pt x="420" y="261"/>
                  <a:pt x="383" y="262"/>
                </a:cubicBezTo>
                <a:cubicBezTo>
                  <a:pt x="344" y="261"/>
                  <a:pt x="311" y="298"/>
                  <a:pt x="312" y="333"/>
                </a:cubicBezTo>
                <a:cubicBezTo>
                  <a:pt x="311" y="374"/>
                  <a:pt x="348" y="407"/>
                  <a:pt x="383" y="406"/>
                </a:cubicBezTo>
                <a:close/>
                <a:moveTo>
                  <a:pt x="413" y="412"/>
                </a:moveTo>
                <a:lnTo>
                  <a:pt x="353" y="412"/>
                </a:lnTo>
                <a:cubicBezTo>
                  <a:pt x="301" y="410"/>
                  <a:pt x="259" y="457"/>
                  <a:pt x="261" y="501"/>
                </a:cubicBezTo>
                <a:lnTo>
                  <a:pt x="261" y="577"/>
                </a:lnTo>
                <a:cubicBezTo>
                  <a:pt x="317" y="596"/>
                  <a:pt x="356" y="598"/>
                  <a:pt x="391" y="599"/>
                </a:cubicBezTo>
                <a:cubicBezTo>
                  <a:pt x="449" y="599"/>
                  <a:pt x="486" y="585"/>
                  <a:pt x="495" y="581"/>
                </a:cubicBezTo>
                <a:cubicBezTo>
                  <a:pt x="498" y="580"/>
                  <a:pt x="499" y="580"/>
                  <a:pt x="499" y="580"/>
                </a:cubicBezTo>
                <a:lnTo>
                  <a:pt x="505" y="577"/>
                </a:lnTo>
                <a:lnTo>
                  <a:pt x="505" y="501"/>
                </a:lnTo>
                <a:cubicBezTo>
                  <a:pt x="506" y="452"/>
                  <a:pt x="460" y="410"/>
                  <a:pt x="413" y="412"/>
                </a:cubicBezTo>
                <a:close/>
                <a:moveTo>
                  <a:pt x="532" y="336"/>
                </a:moveTo>
                <a:lnTo>
                  <a:pt x="472" y="336"/>
                </a:lnTo>
                <a:cubicBezTo>
                  <a:pt x="473" y="360"/>
                  <a:pt x="460" y="383"/>
                  <a:pt x="445" y="398"/>
                </a:cubicBezTo>
                <a:cubicBezTo>
                  <a:pt x="489" y="410"/>
                  <a:pt x="522" y="457"/>
                  <a:pt x="521" y="501"/>
                </a:cubicBezTo>
                <a:lnTo>
                  <a:pt x="521" y="526"/>
                </a:lnTo>
                <a:cubicBezTo>
                  <a:pt x="582" y="523"/>
                  <a:pt x="617" y="506"/>
                  <a:pt x="619" y="504"/>
                </a:cubicBezTo>
                <a:lnTo>
                  <a:pt x="624" y="504"/>
                </a:lnTo>
                <a:lnTo>
                  <a:pt x="624" y="428"/>
                </a:lnTo>
                <a:cubicBezTo>
                  <a:pt x="626" y="378"/>
                  <a:pt x="579" y="334"/>
                  <a:pt x="532" y="336"/>
                </a:cubicBezTo>
                <a:close/>
                <a:moveTo>
                  <a:pt x="258" y="333"/>
                </a:moveTo>
                <a:cubicBezTo>
                  <a:pt x="271" y="333"/>
                  <a:pt x="287" y="326"/>
                  <a:pt x="296" y="319"/>
                </a:cubicBezTo>
                <a:cubicBezTo>
                  <a:pt x="298" y="298"/>
                  <a:pt x="314" y="277"/>
                  <a:pt x="328" y="265"/>
                </a:cubicBezTo>
                <a:lnTo>
                  <a:pt x="328" y="260"/>
                </a:lnTo>
                <a:cubicBezTo>
                  <a:pt x="330" y="221"/>
                  <a:pt x="293" y="188"/>
                  <a:pt x="258" y="189"/>
                </a:cubicBezTo>
                <a:cubicBezTo>
                  <a:pt x="217" y="188"/>
                  <a:pt x="187" y="225"/>
                  <a:pt x="188" y="260"/>
                </a:cubicBezTo>
                <a:cubicBezTo>
                  <a:pt x="186" y="301"/>
                  <a:pt x="221" y="334"/>
                  <a:pt x="258" y="333"/>
                </a:cubicBezTo>
                <a:close/>
                <a:moveTo>
                  <a:pt x="323" y="398"/>
                </a:moveTo>
                <a:cubicBezTo>
                  <a:pt x="307" y="382"/>
                  <a:pt x="296" y="358"/>
                  <a:pt x="296" y="336"/>
                </a:cubicBezTo>
                <a:lnTo>
                  <a:pt x="228" y="336"/>
                </a:lnTo>
                <a:cubicBezTo>
                  <a:pt x="176" y="334"/>
                  <a:pt x="135" y="384"/>
                  <a:pt x="136" y="428"/>
                </a:cubicBezTo>
                <a:lnTo>
                  <a:pt x="136" y="504"/>
                </a:lnTo>
                <a:cubicBezTo>
                  <a:pt x="183" y="520"/>
                  <a:pt x="215" y="522"/>
                  <a:pt x="244" y="526"/>
                </a:cubicBezTo>
                <a:lnTo>
                  <a:pt x="244" y="501"/>
                </a:lnTo>
                <a:cubicBezTo>
                  <a:pt x="243" y="452"/>
                  <a:pt x="281" y="410"/>
                  <a:pt x="323" y="398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1" name="Oval 38"/>
          <p:cNvSpPr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253080" y="1732544"/>
            <a:ext cx="598170" cy="5962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42" h="939">
                <a:moveTo>
                  <a:pt x="0" y="470"/>
                </a:moveTo>
                <a:cubicBezTo>
                  <a:pt x="-8" y="206"/>
                  <a:pt x="234" y="-6"/>
                  <a:pt x="471" y="0"/>
                </a:cubicBezTo>
                <a:cubicBezTo>
                  <a:pt x="735" y="-8"/>
                  <a:pt x="948" y="233"/>
                  <a:pt x="942" y="470"/>
                </a:cubicBezTo>
                <a:cubicBezTo>
                  <a:pt x="950" y="733"/>
                  <a:pt x="708" y="945"/>
                  <a:pt x="471" y="939"/>
                </a:cubicBezTo>
                <a:cubicBezTo>
                  <a:pt x="207" y="947"/>
                  <a:pt x="-6" y="706"/>
                  <a:pt x="0" y="470"/>
                </a:cubicBezTo>
                <a:close/>
                <a:moveTo>
                  <a:pt x="470" y="784"/>
                </a:moveTo>
                <a:cubicBezTo>
                  <a:pt x="647" y="789"/>
                  <a:pt x="789" y="628"/>
                  <a:pt x="785" y="470"/>
                </a:cubicBezTo>
                <a:cubicBezTo>
                  <a:pt x="790" y="293"/>
                  <a:pt x="628" y="151"/>
                  <a:pt x="470" y="155"/>
                </a:cubicBezTo>
                <a:cubicBezTo>
                  <a:pt x="293" y="150"/>
                  <a:pt x="151" y="311"/>
                  <a:pt x="155" y="470"/>
                </a:cubicBezTo>
                <a:cubicBezTo>
                  <a:pt x="150" y="646"/>
                  <a:pt x="312" y="788"/>
                  <a:pt x="470" y="784"/>
                </a:cubicBezTo>
                <a:close/>
                <a:moveTo>
                  <a:pt x="470" y="215"/>
                </a:moveTo>
                <a:cubicBezTo>
                  <a:pt x="614" y="210"/>
                  <a:pt x="729" y="341"/>
                  <a:pt x="725" y="470"/>
                </a:cubicBezTo>
                <a:cubicBezTo>
                  <a:pt x="730" y="613"/>
                  <a:pt x="599" y="728"/>
                  <a:pt x="470" y="724"/>
                </a:cubicBezTo>
                <a:cubicBezTo>
                  <a:pt x="326" y="729"/>
                  <a:pt x="211" y="598"/>
                  <a:pt x="215" y="470"/>
                </a:cubicBezTo>
                <a:cubicBezTo>
                  <a:pt x="210" y="326"/>
                  <a:pt x="341" y="211"/>
                  <a:pt x="470" y="215"/>
                </a:cubicBezTo>
                <a:close/>
                <a:moveTo>
                  <a:pt x="470" y="524"/>
                </a:moveTo>
                <a:cubicBezTo>
                  <a:pt x="543" y="525"/>
                  <a:pt x="617" y="502"/>
                  <a:pt x="668" y="470"/>
                </a:cubicBezTo>
                <a:cubicBezTo>
                  <a:pt x="660" y="582"/>
                  <a:pt x="564" y="667"/>
                  <a:pt x="470" y="665"/>
                </a:cubicBezTo>
                <a:cubicBezTo>
                  <a:pt x="368" y="668"/>
                  <a:pt x="279" y="571"/>
                  <a:pt x="274" y="470"/>
                </a:cubicBezTo>
                <a:cubicBezTo>
                  <a:pt x="330" y="505"/>
                  <a:pt x="406" y="524"/>
                  <a:pt x="470" y="524"/>
                </a:cubicBezTo>
                <a:close/>
                <a:moveTo>
                  <a:pt x="313" y="372"/>
                </a:moveTo>
                <a:cubicBezTo>
                  <a:pt x="312" y="405"/>
                  <a:pt x="334" y="430"/>
                  <a:pt x="353" y="429"/>
                </a:cubicBezTo>
                <a:cubicBezTo>
                  <a:pt x="375" y="430"/>
                  <a:pt x="392" y="401"/>
                  <a:pt x="391" y="372"/>
                </a:cubicBezTo>
                <a:cubicBezTo>
                  <a:pt x="392" y="339"/>
                  <a:pt x="373" y="311"/>
                  <a:pt x="353" y="312"/>
                </a:cubicBezTo>
                <a:cubicBezTo>
                  <a:pt x="331" y="311"/>
                  <a:pt x="312" y="342"/>
                  <a:pt x="313" y="372"/>
                </a:cubicBezTo>
                <a:close/>
                <a:moveTo>
                  <a:pt x="549" y="372"/>
                </a:moveTo>
                <a:cubicBezTo>
                  <a:pt x="548" y="405"/>
                  <a:pt x="570" y="430"/>
                  <a:pt x="589" y="429"/>
                </a:cubicBezTo>
                <a:cubicBezTo>
                  <a:pt x="612" y="430"/>
                  <a:pt x="628" y="401"/>
                  <a:pt x="628" y="372"/>
                </a:cubicBezTo>
                <a:cubicBezTo>
                  <a:pt x="628" y="339"/>
                  <a:pt x="609" y="311"/>
                  <a:pt x="589" y="312"/>
                </a:cubicBezTo>
                <a:cubicBezTo>
                  <a:pt x="567" y="311"/>
                  <a:pt x="548" y="342"/>
                  <a:pt x="549" y="372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3" name="Freeform 40"/>
          <p:cNvSpPr/>
          <p:nvPr>
            <p:custDataLst>
              <p:tags r:id="rId23"/>
            </p:custDataLst>
          </p:nvPr>
        </p:nvSpPr>
        <p:spPr bwMode="auto">
          <a:xfrm>
            <a:off x="7776070" y="2322459"/>
            <a:ext cx="2632074" cy="2425010"/>
          </a:xfrm>
          <a:custGeom>
            <a:avLst/>
            <a:gdLst>
              <a:gd name="T0" fmla="*/ 12 w 35"/>
              <a:gd name="T1" fmla="*/ 2 h 35"/>
              <a:gd name="T2" fmla="*/ 32 w 35"/>
              <a:gd name="T3" fmla="*/ 12 h 35"/>
              <a:gd name="T4" fmla="*/ 22 w 35"/>
              <a:gd name="T5" fmla="*/ 32 h 35"/>
              <a:gd name="T6" fmla="*/ 3 w 35"/>
              <a:gd name="T7" fmla="*/ 22 h 35"/>
              <a:gd name="T8" fmla="*/ 12 w 35"/>
              <a:gd name="T9" fmla="*/ 2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145" h="3819">
                <a:moveTo>
                  <a:pt x="3755" y="2687"/>
                </a:moveTo>
                <a:cubicBezTo>
                  <a:pt x="3758" y="2686"/>
                  <a:pt x="3764" y="2686"/>
                  <a:pt x="3765" y="2686"/>
                </a:cubicBezTo>
                <a:cubicBezTo>
                  <a:pt x="3789" y="2684"/>
                  <a:pt x="3812" y="2706"/>
                  <a:pt x="3812" y="2728"/>
                </a:cubicBezTo>
                <a:cubicBezTo>
                  <a:pt x="3812" y="2746"/>
                  <a:pt x="3799" y="2763"/>
                  <a:pt x="3782" y="2768"/>
                </a:cubicBezTo>
                <a:cubicBezTo>
                  <a:pt x="3778" y="2770"/>
                  <a:pt x="3771" y="2770"/>
                  <a:pt x="3769" y="2770"/>
                </a:cubicBezTo>
                <a:cubicBezTo>
                  <a:pt x="3751" y="2771"/>
                  <a:pt x="3733" y="2756"/>
                  <a:pt x="3730" y="2741"/>
                </a:cubicBezTo>
                <a:cubicBezTo>
                  <a:pt x="3728" y="2737"/>
                  <a:pt x="3727" y="2730"/>
                  <a:pt x="3727" y="2727"/>
                </a:cubicBezTo>
                <a:cubicBezTo>
                  <a:pt x="3726" y="2710"/>
                  <a:pt x="3740" y="2692"/>
                  <a:pt x="3755" y="2687"/>
                </a:cubicBezTo>
                <a:close/>
                <a:moveTo>
                  <a:pt x="3882" y="2524"/>
                </a:moveTo>
                <a:lnTo>
                  <a:pt x="3871" y="2519"/>
                </a:lnTo>
                <a:lnTo>
                  <a:pt x="3863" y="2516"/>
                </a:lnTo>
                <a:lnTo>
                  <a:pt x="3861" y="2516"/>
                </a:lnTo>
                <a:lnTo>
                  <a:pt x="3859" y="2515"/>
                </a:lnTo>
                <a:lnTo>
                  <a:pt x="3858" y="2514"/>
                </a:lnTo>
                <a:lnTo>
                  <a:pt x="3857" y="2513"/>
                </a:lnTo>
                <a:cubicBezTo>
                  <a:pt x="3830" y="2502"/>
                  <a:pt x="3790" y="2497"/>
                  <a:pt x="3771" y="2497"/>
                </a:cubicBezTo>
                <a:cubicBezTo>
                  <a:pt x="3686" y="2494"/>
                  <a:pt x="3598" y="2552"/>
                  <a:pt x="3564" y="2622"/>
                </a:cubicBezTo>
                <a:lnTo>
                  <a:pt x="3564" y="2625"/>
                </a:lnTo>
                <a:cubicBezTo>
                  <a:pt x="3538" y="2670"/>
                  <a:pt x="3558" y="2641"/>
                  <a:pt x="3551" y="2655"/>
                </a:cubicBezTo>
                <a:cubicBezTo>
                  <a:pt x="3550" y="2668"/>
                  <a:pt x="3563" y="2680"/>
                  <a:pt x="3575" y="2679"/>
                </a:cubicBezTo>
                <a:cubicBezTo>
                  <a:pt x="3585" y="2679"/>
                  <a:pt x="3594" y="2672"/>
                  <a:pt x="3597" y="2666"/>
                </a:cubicBezTo>
                <a:lnTo>
                  <a:pt x="3608" y="2647"/>
                </a:lnTo>
                <a:lnTo>
                  <a:pt x="3608" y="2644"/>
                </a:lnTo>
                <a:cubicBezTo>
                  <a:pt x="3637" y="2580"/>
                  <a:pt x="3710" y="2544"/>
                  <a:pt x="3767" y="2546"/>
                </a:cubicBezTo>
                <a:cubicBezTo>
                  <a:pt x="3792" y="2544"/>
                  <a:pt x="3827" y="2554"/>
                  <a:pt x="3844" y="2562"/>
                </a:cubicBezTo>
                <a:lnTo>
                  <a:pt x="3860" y="2568"/>
                </a:lnTo>
                <a:cubicBezTo>
                  <a:pt x="3864" y="2571"/>
                  <a:pt x="3871" y="2572"/>
                  <a:pt x="3873" y="2572"/>
                </a:cubicBezTo>
                <a:cubicBezTo>
                  <a:pt x="3882" y="2572"/>
                  <a:pt x="3890" y="2564"/>
                  <a:pt x="3893" y="2557"/>
                </a:cubicBezTo>
                <a:cubicBezTo>
                  <a:pt x="3894" y="2554"/>
                  <a:pt x="3895" y="2549"/>
                  <a:pt x="3895" y="2548"/>
                </a:cubicBezTo>
                <a:cubicBezTo>
                  <a:pt x="3895" y="2539"/>
                  <a:pt x="3888" y="2529"/>
                  <a:pt x="3882" y="2524"/>
                </a:cubicBezTo>
                <a:close/>
                <a:moveTo>
                  <a:pt x="1596" y="852"/>
                </a:moveTo>
                <a:cubicBezTo>
                  <a:pt x="1612" y="836"/>
                  <a:pt x="1639" y="828"/>
                  <a:pt x="1656" y="828"/>
                </a:cubicBezTo>
                <a:lnTo>
                  <a:pt x="1657" y="828"/>
                </a:lnTo>
                <a:lnTo>
                  <a:pt x="1658" y="828"/>
                </a:lnTo>
                <a:lnTo>
                  <a:pt x="1659" y="828"/>
                </a:lnTo>
                <a:lnTo>
                  <a:pt x="1660" y="828"/>
                </a:lnTo>
                <a:cubicBezTo>
                  <a:pt x="1675" y="828"/>
                  <a:pt x="1695" y="835"/>
                  <a:pt x="1705" y="841"/>
                </a:cubicBezTo>
                <a:cubicBezTo>
                  <a:pt x="1690" y="853"/>
                  <a:pt x="1679" y="867"/>
                  <a:pt x="1680" y="866"/>
                </a:cubicBezTo>
                <a:lnTo>
                  <a:pt x="1680" y="866"/>
                </a:lnTo>
                <a:lnTo>
                  <a:pt x="1678" y="868"/>
                </a:lnTo>
                <a:lnTo>
                  <a:pt x="1677" y="870"/>
                </a:lnTo>
                <a:lnTo>
                  <a:pt x="1676" y="871"/>
                </a:lnTo>
                <a:lnTo>
                  <a:pt x="1676" y="873"/>
                </a:lnTo>
                <a:lnTo>
                  <a:pt x="1675" y="874"/>
                </a:lnTo>
                <a:lnTo>
                  <a:pt x="1676" y="876"/>
                </a:lnTo>
                <a:lnTo>
                  <a:pt x="1676" y="877"/>
                </a:lnTo>
                <a:lnTo>
                  <a:pt x="1677" y="878"/>
                </a:lnTo>
                <a:lnTo>
                  <a:pt x="1678" y="879"/>
                </a:lnTo>
                <a:cubicBezTo>
                  <a:pt x="1680" y="881"/>
                  <a:pt x="1685" y="882"/>
                  <a:pt x="1685" y="882"/>
                </a:cubicBezTo>
                <a:lnTo>
                  <a:pt x="1685" y="882"/>
                </a:lnTo>
                <a:lnTo>
                  <a:pt x="1770" y="882"/>
                </a:lnTo>
                <a:lnTo>
                  <a:pt x="1772" y="882"/>
                </a:lnTo>
                <a:lnTo>
                  <a:pt x="1774" y="880"/>
                </a:lnTo>
                <a:lnTo>
                  <a:pt x="1775" y="879"/>
                </a:lnTo>
                <a:lnTo>
                  <a:pt x="1775" y="877"/>
                </a:lnTo>
                <a:lnTo>
                  <a:pt x="1775" y="793"/>
                </a:lnTo>
                <a:lnTo>
                  <a:pt x="1776" y="791"/>
                </a:lnTo>
                <a:lnTo>
                  <a:pt x="1776" y="790"/>
                </a:lnTo>
                <a:lnTo>
                  <a:pt x="1776" y="789"/>
                </a:lnTo>
                <a:lnTo>
                  <a:pt x="1775" y="787"/>
                </a:lnTo>
                <a:lnTo>
                  <a:pt x="1775" y="786"/>
                </a:lnTo>
                <a:lnTo>
                  <a:pt x="1774" y="785"/>
                </a:lnTo>
                <a:lnTo>
                  <a:pt x="1773" y="784"/>
                </a:lnTo>
                <a:lnTo>
                  <a:pt x="1772" y="783"/>
                </a:lnTo>
                <a:lnTo>
                  <a:pt x="1771" y="783"/>
                </a:lnTo>
                <a:lnTo>
                  <a:pt x="1770" y="782"/>
                </a:lnTo>
                <a:lnTo>
                  <a:pt x="1769" y="781"/>
                </a:lnTo>
                <a:lnTo>
                  <a:pt x="1767" y="781"/>
                </a:lnTo>
                <a:lnTo>
                  <a:pt x="1766" y="781"/>
                </a:lnTo>
                <a:lnTo>
                  <a:pt x="1765" y="781"/>
                </a:lnTo>
                <a:lnTo>
                  <a:pt x="1763" y="782"/>
                </a:lnTo>
                <a:lnTo>
                  <a:pt x="1762" y="782"/>
                </a:lnTo>
                <a:lnTo>
                  <a:pt x="1760" y="783"/>
                </a:lnTo>
                <a:lnTo>
                  <a:pt x="1759" y="785"/>
                </a:lnTo>
                <a:lnTo>
                  <a:pt x="1759" y="785"/>
                </a:lnTo>
                <a:lnTo>
                  <a:pt x="1759" y="785"/>
                </a:lnTo>
                <a:cubicBezTo>
                  <a:pt x="1758" y="787"/>
                  <a:pt x="1739" y="806"/>
                  <a:pt x="1734" y="809"/>
                </a:cubicBezTo>
                <a:cubicBezTo>
                  <a:pt x="1713" y="792"/>
                  <a:pt x="1679" y="784"/>
                  <a:pt x="1660" y="784"/>
                </a:cubicBezTo>
                <a:cubicBezTo>
                  <a:pt x="1564" y="789"/>
                  <a:pt x="1521" y="873"/>
                  <a:pt x="1527" y="910"/>
                </a:cubicBezTo>
                <a:cubicBezTo>
                  <a:pt x="1527" y="914"/>
                  <a:pt x="1528" y="919"/>
                  <a:pt x="1528" y="920"/>
                </a:cubicBezTo>
                <a:lnTo>
                  <a:pt x="1571" y="920"/>
                </a:lnTo>
                <a:cubicBezTo>
                  <a:pt x="1571" y="917"/>
                  <a:pt x="1571" y="911"/>
                  <a:pt x="1571" y="911"/>
                </a:cubicBezTo>
                <a:lnTo>
                  <a:pt x="1571" y="911"/>
                </a:lnTo>
                <a:lnTo>
                  <a:pt x="1571" y="910"/>
                </a:lnTo>
                <a:lnTo>
                  <a:pt x="1571" y="909"/>
                </a:lnTo>
                <a:cubicBezTo>
                  <a:pt x="1570" y="888"/>
                  <a:pt x="1582" y="865"/>
                  <a:pt x="1596" y="852"/>
                </a:cubicBezTo>
                <a:close/>
                <a:moveTo>
                  <a:pt x="1743" y="906"/>
                </a:moveTo>
                <a:lnTo>
                  <a:pt x="1743" y="907"/>
                </a:lnTo>
                <a:lnTo>
                  <a:pt x="1743" y="908"/>
                </a:lnTo>
                <a:cubicBezTo>
                  <a:pt x="1743" y="932"/>
                  <a:pt x="1731" y="959"/>
                  <a:pt x="1715" y="971"/>
                </a:cubicBezTo>
                <a:cubicBezTo>
                  <a:pt x="1701" y="989"/>
                  <a:pt x="1672" y="998"/>
                  <a:pt x="1655" y="998"/>
                </a:cubicBezTo>
                <a:lnTo>
                  <a:pt x="1654" y="998"/>
                </a:lnTo>
                <a:lnTo>
                  <a:pt x="1653" y="998"/>
                </a:lnTo>
                <a:lnTo>
                  <a:pt x="1652" y="998"/>
                </a:lnTo>
                <a:cubicBezTo>
                  <a:pt x="1637" y="998"/>
                  <a:pt x="1618" y="990"/>
                  <a:pt x="1609" y="984"/>
                </a:cubicBezTo>
                <a:lnTo>
                  <a:pt x="1634" y="960"/>
                </a:lnTo>
                <a:lnTo>
                  <a:pt x="1635" y="958"/>
                </a:lnTo>
                <a:lnTo>
                  <a:pt x="1636" y="956"/>
                </a:lnTo>
                <a:lnTo>
                  <a:pt x="1637" y="954"/>
                </a:lnTo>
                <a:lnTo>
                  <a:pt x="1637" y="953"/>
                </a:lnTo>
                <a:lnTo>
                  <a:pt x="1637" y="951"/>
                </a:lnTo>
                <a:lnTo>
                  <a:pt x="1637" y="950"/>
                </a:lnTo>
                <a:lnTo>
                  <a:pt x="1637" y="948"/>
                </a:lnTo>
                <a:lnTo>
                  <a:pt x="1636" y="947"/>
                </a:lnTo>
                <a:lnTo>
                  <a:pt x="1635" y="946"/>
                </a:lnTo>
                <a:lnTo>
                  <a:pt x="1633" y="945"/>
                </a:lnTo>
                <a:lnTo>
                  <a:pt x="1632" y="944"/>
                </a:lnTo>
                <a:lnTo>
                  <a:pt x="1630" y="944"/>
                </a:lnTo>
                <a:lnTo>
                  <a:pt x="1629" y="944"/>
                </a:lnTo>
                <a:lnTo>
                  <a:pt x="1628" y="944"/>
                </a:lnTo>
                <a:lnTo>
                  <a:pt x="1541" y="944"/>
                </a:lnTo>
                <a:lnTo>
                  <a:pt x="1539" y="944"/>
                </a:lnTo>
                <a:lnTo>
                  <a:pt x="1538" y="946"/>
                </a:lnTo>
                <a:lnTo>
                  <a:pt x="1536" y="947"/>
                </a:lnTo>
                <a:lnTo>
                  <a:pt x="1536" y="949"/>
                </a:lnTo>
                <a:lnTo>
                  <a:pt x="1536" y="1033"/>
                </a:lnTo>
                <a:cubicBezTo>
                  <a:pt x="1536" y="1036"/>
                  <a:pt x="1539" y="1041"/>
                  <a:pt x="1539" y="1041"/>
                </a:cubicBezTo>
                <a:lnTo>
                  <a:pt x="1540" y="1042"/>
                </a:lnTo>
                <a:lnTo>
                  <a:pt x="1541" y="1043"/>
                </a:lnTo>
                <a:lnTo>
                  <a:pt x="1542" y="1043"/>
                </a:lnTo>
                <a:lnTo>
                  <a:pt x="1544" y="1044"/>
                </a:lnTo>
                <a:lnTo>
                  <a:pt x="1545" y="1044"/>
                </a:lnTo>
                <a:lnTo>
                  <a:pt x="1546" y="1043"/>
                </a:lnTo>
                <a:lnTo>
                  <a:pt x="1548" y="1043"/>
                </a:lnTo>
                <a:lnTo>
                  <a:pt x="1549" y="1042"/>
                </a:lnTo>
                <a:lnTo>
                  <a:pt x="1551" y="1040"/>
                </a:lnTo>
                <a:lnTo>
                  <a:pt x="1552" y="1038"/>
                </a:lnTo>
                <a:cubicBezTo>
                  <a:pt x="1551" y="1039"/>
                  <a:pt x="1574" y="1020"/>
                  <a:pt x="1577" y="1017"/>
                </a:cubicBezTo>
                <a:cubicBezTo>
                  <a:pt x="1598" y="1033"/>
                  <a:pt x="1634" y="1041"/>
                  <a:pt x="1653" y="1041"/>
                </a:cubicBezTo>
                <a:cubicBezTo>
                  <a:pt x="1766" y="1032"/>
                  <a:pt x="1790" y="945"/>
                  <a:pt x="1786" y="906"/>
                </a:cubicBezTo>
                <a:lnTo>
                  <a:pt x="1743" y="906"/>
                </a:lnTo>
                <a:close/>
                <a:moveTo>
                  <a:pt x="3056" y="1411"/>
                </a:moveTo>
                <a:lnTo>
                  <a:pt x="2674" y="1411"/>
                </a:lnTo>
                <a:lnTo>
                  <a:pt x="2672" y="1411"/>
                </a:lnTo>
                <a:cubicBezTo>
                  <a:pt x="2640" y="1410"/>
                  <a:pt x="2613" y="1443"/>
                  <a:pt x="2614" y="1469"/>
                </a:cubicBezTo>
                <a:lnTo>
                  <a:pt x="2614" y="1471"/>
                </a:lnTo>
                <a:lnTo>
                  <a:pt x="2614" y="1677"/>
                </a:lnTo>
                <a:lnTo>
                  <a:pt x="2614" y="1678"/>
                </a:lnTo>
                <a:cubicBezTo>
                  <a:pt x="2613" y="1711"/>
                  <a:pt x="2646" y="1734"/>
                  <a:pt x="2672" y="1734"/>
                </a:cubicBezTo>
                <a:lnTo>
                  <a:pt x="2674" y="1734"/>
                </a:lnTo>
                <a:lnTo>
                  <a:pt x="2703" y="1734"/>
                </a:lnTo>
                <a:lnTo>
                  <a:pt x="2703" y="1837"/>
                </a:lnTo>
                <a:lnTo>
                  <a:pt x="2703" y="1839"/>
                </a:lnTo>
                <a:lnTo>
                  <a:pt x="2703" y="1841"/>
                </a:lnTo>
                <a:lnTo>
                  <a:pt x="2703" y="1843"/>
                </a:lnTo>
                <a:lnTo>
                  <a:pt x="2704" y="1844"/>
                </a:lnTo>
                <a:lnTo>
                  <a:pt x="2705" y="1846"/>
                </a:lnTo>
                <a:cubicBezTo>
                  <a:pt x="2707" y="1850"/>
                  <a:pt x="2715" y="1852"/>
                  <a:pt x="2716" y="1852"/>
                </a:cubicBezTo>
                <a:lnTo>
                  <a:pt x="2718" y="1852"/>
                </a:lnTo>
                <a:cubicBezTo>
                  <a:pt x="2727" y="1843"/>
                  <a:pt x="2731" y="1841"/>
                  <a:pt x="2731" y="1841"/>
                </a:cubicBezTo>
                <a:lnTo>
                  <a:pt x="2731" y="1841"/>
                </a:lnTo>
                <a:cubicBezTo>
                  <a:pt x="2732" y="1841"/>
                  <a:pt x="2722" y="1851"/>
                  <a:pt x="2719" y="1855"/>
                </a:cubicBezTo>
                <a:cubicBezTo>
                  <a:pt x="2715" y="1858"/>
                  <a:pt x="2712" y="1862"/>
                  <a:pt x="2712" y="1862"/>
                </a:cubicBezTo>
                <a:lnTo>
                  <a:pt x="2712" y="1862"/>
                </a:lnTo>
                <a:cubicBezTo>
                  <a:pt x="2705" y="1869"/>
                  <a:pt x="2756" y="1821"/>
                  <a:pt x="2850" y="1734"/>
                </a:cubicBezTo>
                <a:lnTo>
                  <a:pt x="3056" y="1734"/>
                </a:lnTo>
                <a:lnTo>
                  <a:pt x="3058" y="1734"/>
                </a:lnTo>
                <a:cubicBezTo>
                  <a:pt x="3090" y="1735"/>
                  <a:pt x="3114" y="1704"/>
                  <a:pt x="3113" y="1678"/>
                </a:cubicBezTo>
                <a:lnTo>
                  <a:pt x="3113" y="1677"/>
                </a:lnTo>
                <a:lnTo>
                  <a:pt x="3113" y="1471"/>
                </a:lnTo>
                <a:lnTo>
                  <a:pt x="3113" y="1469"/>
                </a:lnTo>
                <a:cubicBezTo>
                  <a:pt x="3114" y="1437"/>
                  <a:pt x="3083" y="1410"/>
                  <a:pt x="3057" y="1411"/>
                </a:cubicBezTo>
                <a:lnTo>
                  <a:pt x="3056" y="1411"/>
                </a:lnTo>
                <a:close/>
                <a:moveTo>
                  <a:pt x="2717" y="1500"/>
                </a:moveTo>
                <a:lnTo>
                  <a:pt x="2953" y="1500"/>
                </a:lnTo>
                <a:lnTo>
                  <a:pt x="2955" y="1500"/>
                </a:lnTo>
                <a:lnTo>
                  <a:pt x="2957" y="1501"/>
                </a:lnTo>
                <a:cubicBezTo>
                  <a:pt x="2963" y="1502"/>
                  <a:pt x="2967" y="1511"/>
                  <a:pt x="2967" y="1513"/>
                </a:cubicBezTo>
                <a:lnTo>
                  <a:pt x="2967" y="1514"/>
                </a:lnTo>
                <a:lnTo>
                  <a:pt x="2967" y="1516"/>
                </a:lnTo>
                <a:lnTo>
                  <a:pt x="2966" y="1518"/>
                </a:lnTo>
                <a:cubicBezTo>
                  <a:pt x="2965" y="1524"/>
                  <a:pt x="2956" y="1528"/>
                  <a:pt x="2954" y="1528"/>
                </a:cubicBezTo>
                <a:lnTo>
                  <a:pt x="2953" y="1528"/>
                </a:lnTo>
                <a:lnTo>
                  <a:pt x="2717" y="1528"/>
                </a:lnTo>
                <a:lnTo>
                  <a:pt x="2715" y="1528"/>
                </a:lnTo>
                <a:lnTo>
                  <a:pt x="2713" y="1527"/>
                </a:lnTo>
                <a:cubicBezTo>
                  <a:pt x="2707" y="1526"/>
                  <a:pt x="2703" y="1517"/>
                  <a:pt x="2703" y="1515"/>
                </a:cubicBezTo>
                <a:lnTo>
                  <a:pt x="2703" y="1514"/>
                </a:lnTo>
                <a:lnTo>
                  <a:pt x="2703" y="1512"/>
                </a:lnTo>
                <a:lnTo>
                  <a:pt x="2704" y="1510"/>
                </a:lnTo>
                <a:cubicBezTo>
                  <a:pt x="2705" y="1504"/>
                  <a:pt x="2714" y="1500"/>
                  <a:pt x="2716" y="1500"/>
                </a:cubicBezTo>
                <a:lnTo>
                  <a:pt x="2717" y="1500"/>
                </a:lnTo>
                <a:close/>
                <a:moveTo>
                  <a:pt x="2834" y="1647"/>
                </a:moveTo>
                <a:lnTo>
                  <a:pt x="2717" y="1647"/>
                </a:lnTo>
                <a:lnTo>
                  <a:pt x="2715" y="1647"/>
                </a:lnTo>
                <a:lnTo>
                  <a:pt x="2714" y="1647"/>
                </a:lnTo>
                <a:lnTo>
                  <a:pt x="2713" y="1646"/>
                </a:lnTo>
                <a:cubicBezTo>
                  <a:pt x="2706" y="1644"/>
                  <a:pt x="2703" y="1634"/>
                  <a:pt x="2703" y="1632"/>
                </a:cubicBezTo>
                <a:lnTo>
                  <a:pt x="2703" y="1631"/>
                </a:lnTo>
                <a:lnTo>
                  <a:pt x="2703" y="1629"/>
                </a:lnTo>
                <a:lnTo>
                  <a:pt x="2704" y="1627"/>
                </a:lnTo>
                <a:cubicBezTo>
                  <a:pt x="2705" y="1620"/>
                  <a:pt x="2714" y="1617"/>
                  <a:pt x="2716" y="1617"/>
                </a:cubicBezTo>
                <a:lnTo>
                  <a:pt x="2717" y="1617"/>
                </a:lnTo>
                <a:lnTo>
                  <a:pt x="2834" y="1617"/>
                </a:lnTo>
                <a:lnTo>
                  <a:pt x="2835" y="1617"/>
                </a:lnTo>
                <a:cubicBezTo>
                  <a:pt x="2843" y="1617"/>
                  <a:pt x="2850" y="1626"/>
                  <a:pt x="2850" y="1628"/>
                </a:cubicBezTo>
                <a:lnTo>
                  <a:pt x="2850" y="1630"/>
                </a:lnTo>
                <a:lnTo>
                  <a:pt x="2850" y="1631"/>
                </a:lnTo>
                <a:lnTo>
                  <a:pt x="2850" y="1632"/>
                </a:lnTo>
                <a:cubicBezTo>
                  <a:pt x="2850" y="1640"/>
                  <a:pt x="2837" y="1648"/>
                  <a:pt x="2835" y="1647"/>
                </a:cubicBezTo>
                <a:lnTo>
                  <a:pt x="2834" y="1647"/>
                </a:lnTo>
                <a:close/>
                <a:moveTo>
                  <a:pt x="3010" y="1587"/>
                </a:moveTo>
                <a:lnTo>
                  <a:pt x="2717" y="1587"/>
                </a:lnTo>
                <a:lnTo>
                  <a:pt x="2715" y="1587"/>
                </a:lnTo>
                <a:lnTo>
                  <a:pt x="2713" y="1587"/>
                </a:lnTo>
                <a:cubicBezTo>
                  <a:pt x="2707" y="1586"/>
                  <a:pt x="2703" y="1577"/>
                  <a:pt x="2703" y="1575"/>
                </a:cubicBezTo>
                <a:lnTo>
                  <a:pt x="2703" y="1574"/>
                </a:lnTo>
                <a:lnTo>
                  <a:pt x="2703" y="1572"/>
                </a:lnTo>
                <a:cubicBezTo>
                  <a:pt x="2703" y="1565"/>
                  <a:pt x="2712" y="1557"/>
                  <a:pt x="2715" y="1557"/>
                </a:cubicBezTo>
                <a:lnTo>
                  <a:pt x="2716" y="1557"/>
                </a:lnTo>
                <a:lnTo>
                  <a:pt x="2717" y="1557"/>
                </a:lnTo>
                <a:lnTo>
                  <a:pt x="3010" y="1557"/>
                </a:lnTo>
                <a:lnTo>
                  <a:pt x="3012" y="1557"/>
                </a:lnTo>
                <a:cubicBezTo>
                  <a:pt x="3020" y="1557"/>
                  <a:pt x="3027" y="1570"/>
                  <a:pt x="3026" y="1573"/>
                </a:cubicBezTo>
                <a:lnTo>
                  <a:pt x="3026" y="1574"/>
                </a:lnTo>
                <a:lnTo>
                  <a:pt x="3026" y="1575"/>
                </a:lnTo>
                <a:lnTo>
                  <a:pt x="3026" y="1577"/>
                </a:lnTo>
                <a:cubicBezTo>
                  <a:pt x="3025" y="1584"/>
                  <a:pt x="3013" y="1588"/>
                  <a:pt x="3011" y="1587"/>
                </a:cubicBezTo>
                <a:lnTo>
                  <a:pt x="3010" y="1587"/>
                </a:lnTo>
                <a:close/>
                <a:moveTo>
                  <a:pt x="3963" y="1250"/>
                </a:moveTo>
                <a:cubicBezTo>
                  <a:pt x="3965" y="1244"/>
                  <a:pt x="3965" y="1232"/>
                  <a:pt x="3965" y="1231"/>
                </a:cubicBezTo>
                <a:lnTo>
                  <a:pt x="3965" y="1230"/>
                </a:lnTo>
                <a:lnTo>
                  <a:pt x="3965" y="1230"/>
                </a:lnTo>
                <a:lnTo>
                  <a:pt x="3965" y="1230"/>
                </a:lnTo>
                <a:lnTo>
                  <a:pt x="3965" y="1227"/>
                </a:lnTo>
                <a:cubicBezTo>
                  <a:pt x="3966" y="1184"/>
                  <a:pt x="3925" y="1159"/>
                  <a:pt x="3901" y="1160"/>
                </a:cubicBezTo>
                <a:lnTo>
                  <a:pt x="3900" y="1160"/>
                </a:lnTo>
                <a:lnTo>
                  <a:pt x="3899" y="1160"/>
                </a:lnTo>
                <a:lnTo>
                  <a:pt x="3898" y="1160"/>
                </a:lnTo>
                <a:lnTo>
                  <a:pt x="3896" y="1160"/>
                </a:lnTo>
                <a:cubicBezTo>
                  <a:pt x="3872" y="1159"/>
                  <a:pt x="3842" y="1184"/>
                  <a:pt x="3833" y="1207"/>
                </a:cubicBezTo>
                <a:lnTo>
                  <a:pt x="3828" y="1218"/>
                </a:lnTo>
                <a:lnTo>
                  <a:pt x="3828" y="1204"/>
                </a:lnTo>
                <a:cubicBezTo>
                  <a:pt x="3829" y="1155"/>
                  <a:pt x="3785" y="1129"/>
                  <a:pt x="3760" y="1130"/>
                </a:cubicBezTo>
                <a:lnTo>
                  <a:pt x="3758" y="1130"/>
                </a:lnTo>
                <a:lnTo>
                  <a:pt x="3757" y="1130"/>
                </a:lnTo>
                <a:lnTo>
                  <a:pt x="3755" y="1130"/>
                </a:lnTo>
                <a:lnTo>
                  <a:pt x="3754" y="1130"/>
                </a:lnTo>
                <a:lnTo>
                  <a:pt x="3752" y="1130"/>
                </a:lnTo>
                <a:cubicBezTo>
                  <a:pt x="3719" y="1128"/>
                  <a:pt x="3686" y="1176"/>
                  <a:pt x="3688" y="1207"/>
                </a:cubicBezTo>
                <a:lnTo>
                  <a:pt x="3688" y="1209"/>
                </a:lnTo>
                <a:lnTo>
                  <a:pt x="3688" y="1211"/>
                </a:lnTo>
                <a:lnTo>
                  <a:pt x="3688" y="1213"/>
                </a:lnTo>
                <a:cubicBezTo>
                  <a:pt x="3687" y="1263"/>
                  <a:pt x="3737" y="1321"/>
                  <a:pt x="3763" y="1353"/>
                </a:cubicBezTo>
                <a:lnTo>
                  <a:pt x="3765" y="1355"/>
                </a:lnTo>
                <a:cubicBezTo>
                  <a:pt x="3775" y="1367"/>
                  <a:pt x="3789" y="1384"/>
                  <a:pt x="3792" y="1389"/>
                </a:cubicBezTo>
                <a:cubicBezTo>
                  <a:pt x="3802" y="1383"/>
                  <a:pt x="3822" y="1373"/>
                  <a:pt x="3830" y="1369"/>
                </a:cubicBezTo>
                <a:lnTo>
                  <a:pt x="3831" y="1369"/>
                </a:lnTo>
                <a:lnTo>
                  <a:pt x="3831" y="1369"/>
                </a:lnTo>
                <a:lnTo>
                  <a:pt x="3832" y="1368"/>
                </a:lnTo>
                <a:cubicBezTo>
                  <a:pt x="3888" y="1344"/>
                  <a:pt x="3958" y="1298"/>
                  <a:pt x="3963" y="1250"/>
                </a:cubicBezTo>
                <a:close/>
                <a:moveTo>
                  <a:pt x="2935" y="330"/>
                </a:moveTo>
                <a:lnTo>
                  <a:pt x="2921" y="344"/>
                </a:lnTo>
                <a:lnTo>
                  <a:pt x="2951" y="376"/>
                </a:lnTo>
                <a:lnTo>
                  <a:pt x="2965" y="360"/>
                </a:lnTo>
                <a:cubicBezTo>
                  <a:pt x="2977" y="368"/>
                  <a:pt x="2998" y="377"/>
                  <a:pt x="3011" y="379"/>
                </a:cubicBezTo>
                <a:lnTo>
                  <a:pt x="3011" y="398"/>
                </a:lnTo>
                <a:lnTo>
                  <a:pt x="3054" y="398"/>
                </a:lnTo>
                <a:lnTo>
                  <a:pt x="3054" y="379"/>
                </a:lnTo>
                <a:cubicBezTo>
                  <a:pt x="3070" y="374"/>
                  <a:pt x="3090" y="366"/>
                  <a:pt x="3100" y="357"/>
                </a:cubicBezTo>
                <a:lnTo>
                  <a:pt x="3114" y="374"/>
                </a:lnTo>
                <a:lnTo>
                  <a:pt x="3144" y="341"/>
                </a:lnTo>
                <a:lnTo>
                  <a:pt x="3130" y="328"/>
                </a:lnTo>
                <a:cubicBezTo>
                  <a:pt x="3138" y="315"/>
                  <a:pt x="3147" y="294"/>
                  <a:pt x="3149" y="282"/>
                </a:cubicBezTo>
                <a:lnTo>
                  <a:pt x="3168" y="282"/>
                </a:lnTo>
                <a:lnTo>
                  <a:pt x="3168" y="239"/>
                </a:lnTo>
                <a:lnTo>
                  <a:pt x="3146" y="239"/>
                </a:lnTo>
                <a:cubicBezTo>
                  <a:pt x="3144" y="222"/>
                  <a:pt x="3136" y="203"/>
                  <a:pt x="3127" y="195"/>
                </a:cubicBezTo>
                <a:lnTo>
                  <a:pt x="3144" y="179"/>
                </a:lnTo>
                <a:lnTo>
                  <a:pt x="3111" y="149"/>
                </a:lnTo>
                <a:lnTo>
                  <a:pt x="3097" y="163"/>
                </a:lnTo>
                <a:cubicBezTo>
                  <a:pt x="3085" y="155"/>
                  <a:pt x="3064" y="148"/>
                  <a:pt x="3051" y="147"/>
                </a:cubicBezTo>
                <a:lnTo>
                  <a:pt x="3051" y="125"/>
                </a:lnTo>
                <a:lnTo>
                  <a:pt x="3008" y="125"/>
                </a:lnTo>
                <a:lnTo>
                  <a:pt x="3008" y="147"/>
                </a:lnTo>
                <a:cubicBezTo>
                  <a:pt x="2992" y="149"/>
                  <a:pt x="2972" y="159"/>
                  <a:pt x="2962" y="166"/>
                </a:cubicBezTo>
                <a:lnTo>
                  <a:pt x="2948" y="152"/>
                </a:lnTo>
                <a:lnTo>
                  <a:pt x="2918" y="182"/>
                </a:lnTo>
                <a:lnTo>
                  <a:pt x="2932" y="198"/>
                </a:lnTo>
                <a:cubicBezTo>
                  <a:pt x="2924" y="211"/>
                  <a:pt x="2917" y="229"/>
                  <a:pt x="2916" y="241"/>
                </a:cubicBezTo>
                <a:lnTo>
                  <a:pt x="2894" y="244"/>
                </a:lnTo>
                <a:lnTo>
                  <a:pt x="2894" y="284"/>
                </a:lnTo>
                <a:lnTo>
                  <a:pt x="2916" y="284"/>
                </a:lnTo>
                <a:cubicBezTo>
                  <a:pt x="2918" y="300"/>
                  <a:pt x="2926" y="320"/>
                  <a:pt x="2935" y="330"/>
                </a:cubicBezTo>
                <a:close/>
                <a:moveTo>
                  <a:pt x="3030" y="176"/>
                </a:moveTo>
                <a:lnTo>
                  <a:pt x="3032" y="176"/>
                </a:lnTo>
                <a:lnTo>
                  <a:pt x="3034" y="176"/>
                </a:lnTo>
                <a:lnTo>
                  <a:pt x="3036" y="176"/>
                </a:lnTo>
                <a:cubicBezTo>
                  <a:pt x="3083" y="175"/>
                  <a:pt x="3120" y="221"/>
                  <a:pt x="3119" y="258"/>
                </a:cubicBezTo>
                <a:lnTo>
                  <a:pt x="3119" y="260"/>
                </a:lnTo>
                <a:lnTo>
                  <a:pt x="3119" y="262"/>
                </a:lnTo>
                <a:cubicBezTo>
                  <a:pt x="3121" y="311"/>
                  <a:pt x="3073" y="351"/>
                  <a:pt x="3034" y="349"/>
                </a:cubicBezTo>
                <a:lnTo>
                  <a:pt x="3032" y="349"/>
                </a:lnTo>
                <a:lnTo>
                  <a:pt x="3030" y="349"/>
                </a:lnTo>
                <a:cubicBezTo>
                  <a:pt x="2980" y="351"/>
                  <a:pt x="2942" y="301"/>
                  <a:pt x="2943" y="261"/>
                </a:cubicBezTo>
                <a:cubicBezTo>
                  <a:pt x="2941" y="212"/>
                  <a:pt x="2989" y="175"/>
                  <a:pt x="3027" y="176"/>
                </a:cubicBezTo>
                <a:lnTo>
                  <a:pt x="3030" y="176"/>
                </a:lnTo>
                <a:close/>
                <a:moveTo>
                  <a:pt x="3274" y="76"/>
                </a:moveTo>
                <a:lnTo>
                  <a:pt x="3288" y="71"/>
                </a:lnTo>
                <a:lnTo>
                  <a:pt x="3274" y="38"/>
                </a:lnTo>
                <a:lnTo>
                  <a:pt x="3261" y="44"/>
                </a:lnTo>
                <a:cubicBezTo>
                  <a:pt x="3256" y="35"/>
                  <a:pt x="3243" y="27"/>
                  <a:pt x="3239" y="24"/>
                </a:cubicBezTo>
                <a:lnTo>
                  <a:pt x="3244" y="11"/>
                </a:lnTo>
                <a:lnTo>
                  <a:pt x="3212" y="0"/>
                </a:lnTo>
                <a:lnTo>
                  <a:pt x="3206" y="11"/>
                </a:lnTo>
                <a:lnTo>
                  <a:pt x="3205" y="11"/>
                </a:lnTo>
                <a:lnTo>
                  <a:pt x="3205" y="11"/>
                </a:lnTo>
                <a:lnTo>
                  <a:pt x="3204" y="11"/>
                </a:lnTo>
                <a:cubicBezTo>
                  <a:pt x="3196" y="11"/>
                  <a:pt x="3183" y="12"/>
                  <a:pt x="3179" y="14"/>
                </a:cubicBezTo>
                <a:lnTo>
                  <a:pt x="3174" y="0"/>
                </a:lnTo>
                <a:lnTo>
                  <a:pt x="3141" y="14"/>
                </a:lnTo>
                <a:lnTo>
                  <a:pt x="3146" y="27"/>
                </a:lnTo>
                <a:cubicBezTo>
                  <a:pt x="3138" y="32"/>
                  <a:pt x="3130" y="42"/>
                  <a:pt x="3127" y="46"/>
                </a:cubicBezTo>
                <a:lnTo>
                  <a:pt x="3114" y="44"/>
                </a:lnTo>
                <a:lnTo>
                  <a:pt x="3103" y="73"/>
                </a:lnTo>
                <a:lnTo>
                  <a:pt x="3114" y="79"/>
                </a:lnTo>
                <a:lnTo>
                  <a:pt x="3114" y="80"/>
                </a:lnTo>
                <a:lnTo>
                  <a:pt x="3114" y="81"/>
                </a:lnTo>
                <a:lnTo>
                  <a:pt x="3114" y="82"/>
                </a:lnTo>
                <a:cubicBezTo>
                  <a:pt x="3114" y="91"/>
                  <a:pt x="3115" y="103"/>
                  <a:pt x="3117" y="109"/>
                </a:cubicBezTo>
                <a:lnTo>
                  <a:pt x="3103" y="114"/>
                </a:lnTo>
                <a:lnTo>
                  <a:pt x="3117" y="147"/>
                </a:lnTo>
                <a:lnTo>
                  <a:pt x="3130" y="139"/>
                </a:lnTo>
                <a:cubicBezTo>
                  <a:pt x="3135" y="147"/>
                  <a:pt x="3148" y="158"/>
                  <a:pt x="3152" y="161"/>
                </a:cubicBezTo>
                <a:lnTo>
                  <a:pt x="3146" y="174"/>
                </a:lnTo>
                <a:lnTo>
                  <a:pt x="3179" y="185"/>
                </a:lnTo>
                <a:lnTo>
                  <a:pt x="3182" y="171"/>
                </a:lnTo>
                <a:cubicBezTo>
                  <a:pt x="3187" y="173"/>
                  <a:pt x="3195" y="174"/>
                  <a:pt x="3197" y="173"/>
                </a:cubicBezTo>
                <a:lnTo>
                  <a:pt x="3198" y="173"/>
                </a:lnTo>
                <a:lnTo>
                  <a:pt x="3199" y="173"/>
                </a:lnTo>
                <a:cubicBezTo>
                  <a:pt x="3204" y="173"/>
                  <a:pt x="3211" y="172"/>
                  <a:pt x="3212" y="171"/>
                </a:cubicBezTo>
                <a:lnTo>
                  <a:pt x="3217" y="185"/>
                </a:lnTo>
                <a:lnTo>
                  <a:pt x="3250" y="171"/>
                </a:lnTo>
                <a:lnTo>
                  <a:pt x="3244" y="158"/>
                </a:lnTo>
                <a:cubicBezTo>
                  <a:pt x="3250" y="153"/>
                  <a:pt x="3261" y="140"/>
                  <a:pt x="3263" y="136"/>
                </a:cubicBezTo>
                <a:lnTo>
                  <a:pt x="3277" y="141"/>
                </a:lnTo>
                <a:lnTo>
                  <a:pt x="3288" y="109"/>
                </a:lnTo>
                <a:lnTo>
                  <a:pt x="3274" y="103"/>
                </a:lnTo>
                <a:cubicBezTo>
                  <a:pt x="3276" y="100"/>
                  <a:pt x="3277" y="91"/>
                  <a:pt x="3276" y="90"/>
                </a:cubicBezTo>
                <a:lnTo>
                  <a:pt x="3276" y="89"/>
                </a:lnTo>
                <a:cubicBezTo>
                  <a:pt x="3277" y="85"/>
                  <a:pt x="3275" y="77"/>
                  <a:pt x="3274" y="76"/>
                </a:cubicBezTo>
                <a:close/>
                <a:moveTo>
                  <a:pt x="3217" y="141"/>
                </a:moveTo>
                <a:cubicBezTo>
                  <a:pt x="3213" y="144"/>
                  <a:pt x="3200" y="147"/>
                  <a:pt x="3196" y="147"/>
                </a:cubicBezTo>
                <a:lnTo>
                  <a:pt x="3195" y="147"/>
                </a:lnTo>
                <a:lnTo>
                  <a:pt x="3194" y="147"/>
                </a:lnTo>
                <a:cubicBezTo>
                  <a:pt x="3173" y="148"/>
                  <a:pt x="3152" y="129"/>
                  <a:pt x="3146" y="114"/>
                </a:cubicBezTo>
                <a:cubicBezTo>
                  <a:pt x="3143" y="108"/>
                  <a:pt x="3141" y="96"/>
                  <a:pt x="3141" y="92"/>
                </a:cubicBezTo>
                <a:lnTo>
                  <a:pt x="3141" y="92"/>
                </a:lnTo>
                <a:lnTo>
                  <a:pt x="3141" y="90"/>
                </a:lnTo>
                <a:cubicBezTo>
                  <a:pt x="3140" y="70"/>
                  <a:pt x="3159" y="49"/>
                  <a:pt x="3174" y="44"/>
                </a:cubicBezTo>
                <a:cubicBezTo>
                  <a:pt x="3178" y="38"/>
                  <a:pt x="3192" y="38"/>
                  <a:pt x="3195" y="38"/>
                </a:cubicBezTo>
                <a:lnTo>
                  <a:pt x="3197" y="38"/>
                </a:lnTo>
                <a:cubicBezTo>
                  <a:pt x="3218" y="37"/>
                  <a:pt x="3239" y="54"/>
                  <a:pt x="3244" y="71"/>
                </a:cubicBezTo>
                <a:cubicBezTo>
                  <a:pt x="3248" y="77"/>
                  <a:pt x="3250" y="89"/>
                  <a:pt x="3250" y="93"/>
                </a:cubicBezTo>
                <a:lnTo>
                  <a:pt x="3250" y="93"/>
                </a:lnTo>
                <a:lnTo>
                  <a:pt x="3250" y="95"/>
                </a:lnTo>
                <a:cubicBezTo>
                  <a:pt x="3251" y="115"/>
                  <a:pt x="3232" y="136"/>
                  <a:pt x="3217" y="141"/>
                </a:cubicBezTo>
                <a:close/>
                <a:moveTo>
                  <a:pt x="434" y="928"/>
                </a:moveTo>
                <a:lnTo>
                  <a:pt x="483" y="895"/>
                </a:lnTo>
                <a:lnTo>
                  <a:pt x="584" y="708"/>
                </a:lnTo>
                <a:lnTo>
                  <a:pt x="616" y="646"/>
                </a:lnTo>
                <a:lnTo>
                  <a:pt x="608" y="642"/>
                </a:lnTo>
                <a:lnTo>
                  <a:pt x="598" y="638"/>
                </a:lnTo>
                <a:lnTo>
                  <a:pt x="586" y="634"/>
                </a:lnTo>
                <a:lnTo>
                  <a:pt x="564" y="624"/>
                </a:lnTo>
                <a:lnTo>
                  <a:pt x="554" y="646"/>
                </a:lnTo>
                <a:lnTo>
                  <a:pt x="548" y="654"/>
                </a:lnTo>
                <a:lnTo>
                  <a:pt x="542" y="664"/>
                </a:lnTo>
                <a:lnTo>
                  <a:pt x="505" y="735"/>
                </a:lnTo>
                <a:lnTo>
                  <a:pt x="431" y="871"/>
                </a:lnTo>
                <a:lnTo>
                  <a:pt x="434" y="928"/>
                </a:lnTo>
                <a:close/>
                <a:moveTo>
                  <a:pt x="342" y="1603"/>
                </a:moveTo>
                <a:cubicBezTo>
                  <a:pt x="305" y="1545"/>
                  <a:pt x="293" y="1529"/>
                  <a:pt x="292" y="1529"/>
                </a:cubicBezTo>
                <a:lnTo>
                  <a:pt x="292" y="1529"/>
                </a:lnTo>
                <a:lnTo>
                  <a:pt x="292" y="1529"/>
                </a:lnTo>
                <a:lnTo>
                  <a:pt x="292" y="1529"/>
                </a:lnTo>
                <a:cubicBezTo>
                  <a:pt x="291" y="1530"/>
                  <a:pt x="294" y="1536"/>
                  <a:pt x="295" y="1538"/>
                </a:cubicBezTo>
                <a:cubicBezTo>
                  <a:pt x="297" y="1542"/>
                  <a:pt x="299" y="1546"/>
                  <a:pt x="299" y="1547"/>
                </a:cubicBezTo>
                <a:lnTo>
                  <a:pt x="299" y="1547"/>
                </a:lnTo>
                <a:lnTo>
                  <a:pt x="299" y="1547"/>
                </a:lnTo>
                <a:lnTo>
                  <a:pt x="299" y="1547"/>
                </a:lnTo>
                <a:cubicBezTo>
                  <a:pt x="298" y="1548"/>
                  <a:pt x="294" y="1542"/>
                  <a:pt x="291" y="1538"/>
                </a:cubicBezTo>
                <a:lnTo>
                  <a:pt x="160" y="1519"/>
                </a:lnTo>
                <a:lnTo>
                  <a:pt x="155" y="1519"/>
                </a:lnTo>
                <a:lnTo>
                  <a:pt x="52" y="1557"/>
                </a:lnTo>
                <a:lnTo>
                  <a:pt x="49" y="1557"/>
                </a:lnTo>
                <a:lnTo>
                  <a:pt x="49" y="1560"/>
                </a:lnTo>
                <a:lnTo>
                  <a:pt x="46" y="1560"/>
                </a:lnTo>
                <a:lnTo>
                  <a:pt x="3" y="1620"/>
                </a:lnTo>
                <a:lnTo>
                  <a:pt x="2" y="1621"/>
                </a:lnTo>
                <a:lnTo>
                  <a:pt x="1" y="1622"/>
                </a:lnTo>
                <a:lnTo>
                  <a:pt x="1" y="1623"/>
                </a:lnTo>
                <a:lnTo>
                  <a:pt x="0" y="1624"/>
                </a:lnTo>
                <a:lnTo>
                  <a:pt x="0" y="1625"/>
                </a:lnTo>
                <a:lnTo>
                  <a:pt x="0" y="1627"/>
                </a:lnTo>
                <a:lnTo>
                  <a:pt x="0" y="1628"/>
                </a:lnTo>
                <a:lnTo>
                  <a:pt x="1" y="1629"/>
                </a:lnTo>
                <a:lnTo>
                  <a:pt x="2" y="1630"/>
                </a:lnTo>
                <a:lnTo>
                  <a:pt x="3" y="1631"/>
                </a:lnTo>
                <a:lnTo>
                  <a:pt x="5" y="1632"/>
                </a:lnTo>
                <a:lnTo>
                  <a:pt x="6" y="1633"/>
                </a:lnTo>
                <a:lnTo>
                  <a:pt x="7" y="1633"/>
                </a:lnTo>
                <a:lnTo>
                  <a:pt x="8" y="1633"/>
                </a:lnTo>
                <a:lnTo>
                  <a:pt x="46" y="1644"/>
                </a:lnTo>
                <a:lnTo>
                  <a:pt x="46" y="1739"/>
                </a:lnTo>
                <a:lnTo>
                  <a:pt x="46" y="1741"/>
                </a:lnTo>
                <a:lnTo>
                  <a:pt x="47" y="1743"/>
                </a:lnTo>
                <a:lnTo>
                  <a:pt x="47" y="1745"/>
                </a:lnTo>
                <a:lnTo>
                  <a:pt x="48" y="1746"/>
                </a:lnTo>
                <a:lnTo>
                  <a:pt x="49" y="1747"/>
                </a:lnTo>
                <a:lnTo>
                  <a:pt x="50" y="1747"/>
                </a:lnTo>
                <a:lnTo>
                  <a:pt x="52" y="1747"/>
                </a:lnTo>
                <a:lnTo>
                  <a:pt x="193" y="1791"/>
                </a:lnTo>
                <a:lnTo>
                  <a:pt x="201" y="1791"/>
                </a:lnTo>
                <a:lnTo>
                  <a:pt x="302" y="1734"/>
                </a:lnTo>
                <a:lnTo>
                  <a:pt x="303" y="1734"/>
                </a:lnTo>
                <a:lnTo>
                  <a:pt x="303" y="1733"/>
                </a:lnTo>
                <a:lnTo>
                  <a:pt x="304" y="1732"/>
                </a:lnTo>
                <a:lnTo>
                  <a:pt x="304" y="1731"/>
                </a:lnTo>
                <a:lnTo>
                  <a:pt x="304" y="1730"/>
                </a:lnTo>
                <a:lnTo>
                  <a:pt x="304" y="1728"/>
                </a:lnTo>
                <a:lnTo>
                  <a:pt x="304" y="1726"/>
                </a:lnTo>
                <a:lnTo>
                  <a:pt x="304" y="1631"/>
                </a:lnTo>
                <a:lnTo>
                  <a:pt x="340" y="1614"/>
                </a:lnTo>
                <a:lnTo>
                  <a:pt x="342" y="1614"/>
                </a:lnTo>
                <a:lnTo>
                  <a:pt x="343" y="1612"/>
                </a:lnTo>
                <a:lnTo>
                  <a:pt x="345" y="1611"/>
                </a:lnTo>
                <a:lnTo>
                  <a:pt x="345" y="1609"/>
                </a:lnTo>
                <a:lnTo>
                  <a:pt x="345" y="1607"/>
                </a:lnTo>
                <a:lnTo>
                  <a:pt x="345" y="1605"/>
                </a:lnTo>
                <a:lnTo>
                  <a:pt x="344" y="1604"/>
                </a:lnTo>
                <a:lnTo>
                  <a:pt x="342" y="1603"/>
                </a:lnTo>
                <a:close/>
                <a:moveTo>
                  <a:pt x="24" y="1620"/>
                </a:moveTo>
                <a:lnTo>
                  <a:pt x="57" y="1576"/>
                </a:lnTo>
                <a:lnTo>
                  <a:pt x="182" y="1598"/>
                </a:lnTo>
                <a:lnTo>
                  <a:pt x="144" y="1652"/>
                </a:lnTo>
                <a:lnTo>
                  <a:pt x="24" y="1620"/>
                </a:lnTo>
                <a:close/>
                <a:moveTo>
                  <a:pt x="187" y="1772"/>
                </a:moveTo>
                <a:lnTo>
                  <a:pt x="62" y="1734"/>
                </a:lnTo>
                <a:lnTo>
                  <a:pt x="62" y="1650"/>
                </a:lnTo>
                <a:lnTo>
                  <a:pt x="147" y="1671"/>
                </a:lnTo>
                <a:lnTo>
                  <a:pt x="149" y="1671"/>
                </a:lnTo>
                <a:lnTo>
                  <a:pt x="151" y="1671"/>
                </a:lnTo>
                <a:lnTo>
                  <a:pt x="153" y="1670"/>
                </a:lnTo>
                <a:lnTo>
                  <a:pt x="154" y="1668"/>
                </a:lnTo>
                <a:lnTo>
                  <a:pt x="155" y="1666"/>
                </a:lnTo>
                <a:lnTo>
                  <a:pt x="187" y="1620"/>
                </a:lnTo>
                <a:lnTo>
                  <a:pt x="187" y="1772"/>
                </a:lnTo>
                <a:close/>
                <a:moveTo>
                  <a:pt x="196" y="1582"/>
                </a:moveTo>
                <a:lnTo>
                  <a:pt x="87" y="1563"/>
                </a:lnTo>
                <a:lnTo>
                  <a:pt x="160" y="1535"/>
                </a:lnTo>
                <a:lnTo>
                  <a:pt x="264" y="1552"/>
                </a:lnTo>
                <a:lnTo>
                  <a:pt x="196" y="1582"/>
                </a:lnTo>
                <a:close/>
                <a:moveTo>
                  <a:pt x="204" y="1769"/>
                </a:moveTo>
                <a:lnTo>
                  <a:pt x="204" y="1631"/>
                </a:lnTo>
                <a:lnTo>
                  <a:pt x="220" y="1663"/>
                </a:lnTo>
                <a:lnTo>
                  <a:pt x="221" y="1665"/>
                </a:lnTo>
                <a:lnTo>
                  <a:pt x="222" y="1666"/>
                </a:lnTo>
                <a:lnTo>
                  <a:pt x="223" y="1667"/>
                </a:lnTo>
                <a:lnTo>
                  <a:pt x="225" y="1669"/>
                </a:lnTo>
                <a:lnTo>
                  <a:pt x="228" y="1669"/>
                </a:lnTo>
                <a:lnTo>
                  <a:pt x="230" y="1668"/>
                </a:lnTo>
                <a:lnTo>
                  <a:pt x="231" y="1666"/>
                </a:lnTo>
                <a:lnTo>
                  <a:pt x="288" y="1639"/>
                </a:lnTo>
                <a:lnTo>
                  <a:pt x="288" y="1723"/>
                </a:lnTo>
                <a:lnTo>
                  <a:pt x="204" y="1769"/>
                </a:lnTo>
                <a:close/>
                <a:moveTo>
                  <a:pt x="231" y="1647"/>
                </a:moveTo>
                <a:lnTo>
                  <a:pt x="206" y="1595"/>
                </a:lnTo>
                <a:lnTo>
                  <a:pt x="291" y="1557"/>
                </a:lnTo>
                <a:lnTo>
                  <a:pt x="323" y="1603"/>
                </a:lnTo>
                <a:lnTo>
                  <a:pt x="231" y="1647"/>
                </a:lnTo>
                <a:close/>
                <a:moveTo>
                  <a:pt x="1021" y="200"/>
                </a:moveTo>
                <a:lnTo>
                  <a:pt x="1021" y="197"/>
                </a:lnTo>
                <a:lnTo>
                  <a:pt x="1021" y="194"/>
                </a:lnTo>
                <a:cubicBezTo>
                  <a:pt x="1020" y="131"/>
                  <a:pt x="1087" y="82"/>
                  <a:pt x="1131" y="83"/>
                </a:cubicBezTo>
                <a:lnTo>
                  <a:pt x="1134" y="83"/>
                </a:lnTo>
                <a:lnTo>
                  <a:pt x="1136" y="83"/>
                </a:lnTo>
                <a:lnTo>
                  <a:pt x="1140" y="83"/>
                </a:lnTo>
                <a:lnTo>
                  <a:pt x="1143" y="83"/>
                </a:lnTo>
                <a:cubicBezTo>
                  <a:pt x="1205" y="82"/>
                  <a:pt x="1253" y="150"/>
                  <a:pt x="1252" y="195"/>
                </a:cubicBezTo>
                <a:lnTo>
                  <a:pt x="1252" y="197"/>
                </a:lnTo>
                <a:lnTo>
                  <a:pt x="1252" y="200"/>
                </a:lnTo>
                <a:lnTo>
                  <a:pt x="1252" y="203"/>
                </a:lnTo>
                <a:lnTo>
                  <a:pt x="1252" y="206"/>
                </a:lnTo>
                <a:cubicBezTo>
                  <a:pt x="1253" y="269"/>
                  <a:pt x="1186" y="318"/>
                  <a:pt x="1142" y="317"/>
                </a:cubicBezTo>
                <a:lnTo>
                  <a:pt x="1139" y="317"/>
                </a:lnTo>
                <a:lnTo>
                  <a:pt x="1136" y="317"/>
                </a:lnTo>
                <a:lnTo>
                  <a:pt x="1133" y="317"/>
                </a:lnTo>
                <a:lnTo>
                  <a:pt x="1130" y="317"/>
                </a:lnTo>
                <a:cubicBezTo>
                  <a:pt x="1068" y="318"/>
                  <a:pt x="1020" y="250"/>
                  <a:pt x="1021" y="205"/>
                </a:cubicBezTo>
                <a:lnTo>
                  <a:pt x="1021" y="203"/>
                </a:lnTo>
                <a:lnTo>
                  <a:pt x="1021" y="200"/>
                </a:lnTo>
                <a:close/>
                <a:moveTo>
                  <a:pt x="1121" y="26"/>
                </a:moveTo>
                <a:lnTo>
                  <a:pt x="1151" y="26"/>
                </a:lnTo>
                <a:lnTo>
                  <a:pt x="1151" y="67"/>
                </a:lnTo>
                <a:lnTo>
                  <a:pt x="1121" y="67"/>
                </a:lnTo>
                <a:lnTo>
                  <a:pt x="1121" y="26"/>
                </a:lnTo>
                <a:close/>
                <a:moveTo>
                  <a:pt x="1268" y="184"/>
                </a:moveTo>
                <a:lnTo>
                  <a:pt x="1312" y="184"/>
                </a:lnTo>
                <a:lnTo>
                  <a:pt x="1312" y="214"/>
                </a:lnTo>
                <a:lnTo>
                  <a:pt x="1268" y="214"/>
                </a:lnTo>
                <a:lnTo>
                  <a:pt x="1268" y="184"/>
                </a:lnTo>
                <a:close/>
                <a:moveTo>
                  <a:pt x="1121" y="334"/>
                </a:moveTo>
                <a:lnTo>
                  <a:pt x="1151" y="334"/>
                </a:lnTo>
                <a:lnTo>
                  <a:pt x="1151" y="374"/>
                </a:lnTo>
                <a:lnTo>
                  <a:pt x="1121" y="374"/>
                </a:lnTo>
                <a:lnTo>
                  <a:pt x="1121" y="334"/>
                </a:lnTo>
                <a:close/>
                <a:moveTo>
                  <a:pt x="964" y="184"/>
                </a:moveTo>
                <a:lnTo>
                  <a:pt x="1004" y="184"/>
                </a:lnTo>
                <a:lnTo>
                  <a:pt x="1004" y="214"/>
                </a:lnTo>
                <a:lnTo>
                  <a:pt x="964" y="214"/>
                </a:lnTo>
                <a:lnTo>
                  <a:pt x="964" y="184"/>
                </a:lnTo>
                <a:close/>
                <a:moveTo>
                  <a:pt x="1270" y="86"/>
                </a:moveTo>
                <a:lnTo>
                  <a:pt x="1240" y="116"/>
                </a:lnTo>
                <a:lnTo>
                  <a:pt x="1218" y="94"/>
                </a:lnTo>
                <a:lnTo>
                  <a:pt x="1248" y="67"/>
                </a:lnTo>
                <a:lnTo>
                  <a:pt x="1270" y="86"/>
                </a:lnTo>
                <a:close/>
                <a:moveTo>
                  <a:pt x="1240" y="284"/>
                </a:moveTo>
                <a:lnTo>
                  <a:pt x="1270" y="311"/>
                </a:lnTo>
                <a:lnTo>
                  <a:pt x="1248" y="333"/>
                </a:lnTo>
                <a:lnTo>
                  <a:pt x="1218" y="303"/>
                </a:lnTo>
                <a:lnTo>
                  <a:pt x="1240" y="284"/>
                </a:lnTo>
                <a:close/>
                <a:moveTo>
                  <a:pt x="1032" y="284"/>
                </a:moveTo>
                <a:lnTo>
                  <a:pt x="1054" y="303"/>
                </a:lnTo>
                <a:lnTo>
                  <a:pt x="1024" y="333"/>
                </a:lnTo>
                <a:lnTo>
                  <a:pt x="1002" y="311"/>
                </a:lnTo>
                <a:lnTo>
                  <a:pt x="1032" y="284"/>
                </a:lnTo>
                <a:close/>
                <a:moveTo>
                  <a:pt x="1054" y="94"/>
                </a:moveTo>
                <a:lnTo>
                  <a:pt x="1032" y="116"/>
                </a:lnTo>
                <a:lnTo>
                  <a:pt x="1002" y="86"/>
                </a:lnTo>
                <a:lnTo>
                  <a:pt x="1024" y="67"/>
                </a:lnTo>
                <a:lnTo>
                  <a:pt x="1054" y="94"/>
                </a:lnTo>
                <a:close/>
                <a:moveTo>
                  <a:pt x="1217" y="46"/>
                </a:moveTo>
                <a:lnTo>
                  <a:pt x="1201" y="84"/>
                </a:lnTo>
                <a:lnTo>
                  <a:pt x="1173" y="74"/>
                </a:lnTo>
                <a:lnTo>
                  <a:pt x="1189" y="32"/>
                </a:lnTo>
                <a:lnTo>
                  <a:pt x="1217" y="46"/>
                </a:lnTo>
                <a:close/>
                <a:moveTo>
                  <a:pt x="1264" y="236"/>
                </a:moveTo>
                <a:lnTo>
                  <a:pt x="1303" y="252"/>
                </a:lnTo>
                <a:lnTo>
                  <a:pt x="1292" y="278"/>
                </a:lnTo>
                <a:lnTo>
                  <a:pt x="1254" y="262"/>
                </a:lnTo>
                <a:lnTo>
                  <a:pt x="1264" y="236"/>
                </a:lnTo>
                <a:close/>
                <a:moveTo>
                  <a:pt x="1100" y="327"/>
                </a:moveTo>
                <a:lnTo>
                  <a:pt x="1084" y="365"/>
                </a:lnTo>
                <a:lnTo>
                  <a:pt x="1056" y="355"/>
                </a:lnTo>
                <a:lnTo>
                  <a:pt x="1072" y="317"/>
                </a:lnTo>
                <a:lnTo>
                  <a:pt x="1100" y="327"/>
                </a:lnTo>
                <a:close/>
                <a:moveTo>
                  <a:pt x="1007" y="163"/>
                </a:moveTo>
                <a:lnTo>
                  <a:pt x="969" y="149"/>
                </a:lnTo>
                <a:lnTo>
                  <a:pt x="979" y="119"/>
                </a:lnTo>
                <a:lnTo>
                  <a:pt x="1017" y="135"/>
                </a:lnTo>
                <a:lnTo>
                  <a:pt x="1007" y="163"/>
                </a:lnTo>
                <a:close/>
                <a:moveTo>
                  <a:pt x="1254" y="135"/>
                </a:moveTo>
                <a:lnTo>
                  <a:pt x="1292" y="119"/>
                </a:lnTo>
                <a:lnTo>
                  <a:pt x="1303" y="147"/>
                </a:lnTo>
                <a:lnTo>
                  <a:pt x="1264" y="163"/>
                </a:lnTo>
                <a:lnTo>
                  <a:pt x="1254" y="135"/>
                </a:lnTo>
                <a:close/>
                <a:moveTo>
                  <a:pt x="1217" y="355"/>
                </a:moveTo>
                <a:lnTo>
                  <a:pt x="1189" y="365"/>
                </a:lnTo>
                <a:lnTo>
                  <a:pt x="1173" y="327"/>
                </a:lnTo>
                <a:lnTo>
                  <a:pt x="1201" y="317"/>
                </a:lnTo>
                <a:lnTo>
                  <a:pt x="1217" y="355"/>
                </a:lnTo>
                <a:close/>
                <a:moveTo>
                  <a:pt x="1021" y="266"/>
                </a:moveTo>
                <a:lnTo>
                  <a:pt x="982" y="282"/>
                </a:lnTo>
                <a:lnTo>
                  <a:pt x="969" y="254"/>
                </a:lnTo>
                <a:lnTo>
                  <a:pt x="1007" y="238"/>
                </a:lnTo>
                <a:lnTo>
                  <a:pt x="1021" y="266"/>
                </a:lnTo>
                <a:close/>
                <a:moveTo>
                  <a:pt x="1100" y="73"/>
                </a:moveTo>
                <a:lnTo>
                  <a:pt x="1072" y="83"/>
                </a:lnTo>
                <a:lnTo>
                  <a:pt x="1056" y="45"/>
                </a:lnTo>
                <a:lnTo>
                  <a:pt x="1084" y="35"/>
                </a:lnTo>
                <a:lnTo>
                  <a:pt x="1100" y="73"/>
                </a:lnTo>
                <a:close/>
                <a:moveTo>
                  <a:pt x="1568" y="1992"/>
                </a:moveTo>
                <a:lnTo>
                  <a:pt x="1527" y="1951"/>
                </a:lnTo>
                <a:lnTo>
                  <a:pt x="1492" y="1883"/>
                </a:lnTo>
                <a:lnTo>
                  <a:pt x="1259" y="1883"/>
                </a:lnTo>
                <a:lnTo>
                  <a:pt x="1224" y="1951"/>
                </a:lnTo>
                <a:lnTo>
                  <a:pt x="1186" y="1992"/>
                </a:lnTo>
                <a:lnTo>
                  <a:pt x="1186" y="2168"/>
                </a:lnTo>
                <a:lnTo>
                  <a:pt x="1186" y="2170"/>
                </a:lnTo>
                <a:cubicBezTo>
                  <a:pt x="1185" y="2180"/>
                  <a:pt x="1196" y="2188"/>
                  <a:pt x="1201" y="2187"/>
                </a:cubicBezTo>
                <a:lnTo>
                  <a:pt x="1202" y="2187"/>
                </a:lnTo>
                <a:lnTo>
                  <a:pt x="1259" y="2187"/>
                </a:lnTo>
                <a:lnTo>
                  <a:pt x="1260" y="2187"/>
                </a:lnTo>
                <a:cubicBezTo>
                  <a:pt x="1269" y="2187"/>
                  <a:pt x="1276" y="2174"/>
                  <a:pt x="1275" y="2169"/>
                </a:cubicBezTo>
                <a:lnTo>
                  <a:pt x="1275" y="2168"/>
                </a:lnTo>
                <a:lnTo>
                  <a:pt x="1275" y="2125"/>
                </a:lnTo>
                <a:lnTo>
                  <a:pt x="1476" y="2125"/>
                </a:lnTo>
                <a:lnTo>
                  <a:pt x="1476" y="2168"/>
                </a:lnTo>
                <a:lnTo>
                  <a:pt x="1476" y="2170"/>
                </a:lnTo>
                <a:cubicBezTo>
                  <a:pt x="1475" y="2180"/>
                  <a:pt x="1489" y="2188"/>
                  <a:pt x="1494" y="2187"/>
                </a:cubicBezTo>
                <a:lnTo>
                  <a:pt x="1495" y="2187"/>
                </a:lnTo>
                <a:lnTo>
                  <a:pt x="1549" y="2187"/>
                </a:lnTo>
                <a:lnTo>
                  <a:pt x="1551" y="2187"/>
                </a:lnTo>
                <a:cubicBezTo>
                  <a:pt x="1561" y="2187"/>
                  <a:pt x="1569" y="2174"/>
                  <a:pt x="1568" y="2169"/>
                </a:cubicBezTo>
                <a:lnTo>
                  <a:pt x="1568" y="2168"/>
                </a:lnTo>
                <a:lnTo>
                  <a:pt x="1568" y="1992"/>
                </a:lnTo>
                <a:close/>
                <a:moveTo>
                  <a:pt x="1281" y="1907"/>
                </a:moveTo>
                <a:lnTo>
                  <a:pt x="1470" y="1907"/>
                </a:lnTo>
                <a:lnTo>
                  <a:pt x="1503" y="1970"/>
                </a:lnTo>
                <a:lnTo>
                  <a:pt x="1248" y="1970"/>
                </a:lnTo>
                <a:lnTo>
                  <a:pt x="1281" y="1907"/>
                </a:lnTo>
                <a:close/>
                <a:moveTo>
                  <a:pt x="1294" y="2095"/>
                </a:moveTo>
                <a:lnTo>
                  <a:pt x="1218" y="2095"/>
                </a:lnTo>
                <a:lnTo>
                  <a:pt x="1218" y="2054"/>
                </a:lnTo>
                <a:lnTo>
                  <a:pt x="1294" y="2054"/>
                </a:lnTo>
                <a:lnTo>
                  <a:pt x="1294" y="2095"/>
                </a:lnTo>
                <a:close/>
                <a:moveTo>
                  <a:pt x="1533" y="2095"/>
                </a:moveTo>
                <a:lnTo>
                  <a:pt x="1457" y="2095"/>
                </a:lnTo>
                <a:lnTo>
                  <a:pt x="1457" y="2054"/>
                </a:lnTo>
                <a:lnTo>
                  <a:pt x="1533" y="2054"/>
                </a:lnTo>
                <a:lnTo>
                  <a:pt x="1533" y="2095"/>
                </a:lnTo>
                <a:close/>
                <a:moveTo>
                  <a:pt x="1420" y="3510"/>
                </a:moveTo>
                <a:cubicBezTo>
                  <a:pt x="1425" y="3502"/>
                  <a:pt x="1426" y="3491"/>
                  <a:pt x="1426" y="3491"/>
                </a:cubicBezTo>
                <a:lnTo>
                  <a:pt x="1426" y="3490"/>
                </a:lnTo>
                <a:lnTo>
                  <a:pt x="1426" y="3490"/>
                </a:lnTo>
                <a:lnTo>
                  <a:pt x="1426" y="3488"/>
                </a:lnTo>
                <a:lnTo>
                  <a:pt x="1426" y="3485"/>
                </a:lnTo>
                <a:lnTo>
                  <a:pt x="1425" y="3483"/>
                </a:lnTo>
                <a:cubicBezTo>
                  <a:pt x="1424" y="3478"/>
                  <a:pt x="1418" y="3475"/>
                  <a:pt x="1419" y="3475"/>
                </a:cubicBezTo>
                <a:lnTo>
                  <a:pt x="1418" y="3475"/>
                </a:lnTo>
                <a:lnTo>
                  <a:pt x="1418" y="3475"/>
                </a:lnTo>
                <a:lnTo>
                  <a:pt x="1417" y="3475"/>
                </a:lnTo>
                <a:lnTo>
                  <a:pt x="1416" y="3475"/>
                </a:lnTo>
                <a:lnTo>
                  <a:pt x="1415" y="3475"/>
                </a:lnTo>
                <a:lnTo>
                  <a:pt x="1414" y="3475"/>
                </a:lnTo>
                <a:lnTo>
                  <a:pt x="1413" y="3476"/>
                </a:lnTo>
                <a:lnTo>
                  <a:pt x="1412" y="3476"/>
                </a:lnTo>
                <a:cubicBezTo>
                  <a:pt x="1408" y="3478"/>
                  <a:pt x="1406" y="3487"/>
                  <a:pt x="1406" y="3487"/>
                </a:cubicBezTo>
                <a:lnTo>
                  <a:pt x="1406" y="3488"/>
                </a:lnTo>
                <a:lnTo>
                  <a:pt x="1406" y="3488"/>
                </a:lnTo>
                <a:lnTo>
                  <a:pt x="1406" y="3505"/>
                </a:lnTo>
                <a:lnTo>
                  <a:pt x="1406" y="3506"/>
                </a:lnTo>
                <a:cubicBezTo>
                  <a:pt x="1406" y="3513"/>
                  <a:pt x="1411" y="3523"/>
                  <a:pt x="1411" y="3523"/>
                </a:cubicBezTo>
                <a:lnTo>
                  <a:pt x="1411" y="3524"/>
                </a:lnTo>
                <a:cubicBezTo>
                  <a:pt x="1414" y="3522"/>
                  <a:pt x="1419" y="3511"/>
                  <a:pt x="1419" y="3511"/>
                </a:cubicBezTo>
                <a:lnTo>
                  <a:pt x="1419" y="3511"/>
                </a:lnTo>
                <a:lnTo>
                  <a:pt x="1420" y="3510"/>
                </a:lnTo>
                <a:close/>
                <a:moveTo>
                  <a:pt x="1341" y="3523"/>
                </a:moveTo>
                <a:cubicBezTo>
                  <a:pt x="1343" y="3524"/>
                  <a:pt x="1345" y="3526"/>
                  <a:pt x="1348" y="3528"/>
                </a:cubicBezTo>
                <a:lnTo>
                  <a:pt x="1349" y="3528"/>
                </a:lnTo>
                <a:lnTo>
                  <a:pt x="1350" y="3529"/>
                </a:lnTo>
                <a:lnTo>
                  <a:pt x="1351" y="3530"/>
                </a:lnTo>
                <a:lnTo>
                  <a:pt x="1352" y="3531"/>
                </a:lnTo>
                <a:cubicBezTo>
                  <a:pt x="1347" y="3518"/>
                  <a:pt x="1338" y="3505"/>
                  <a:pt x="1336" y="3502"/>
                </a:cubicBezTo>
                <a:lnTo>
                  <a:pt x="1336" y="3501"/>
                </a:lnTo>
                <a:lnTo>
                  <a:pt x="1335" y="3501"/>
                </a:lnTo>
                <a:cubicBezTo>
                  <a:pt x="1333" y="3505"/>
                  <a:pt x="1332" y="3511"/>
                  <a:pt x="1333" y="3511"/>
                </a:cubicBezTo>
                <a:lnTo>
                  <a:pt x="1333" y="3510"/>
                </a:lnTo>
                <a:lnTo>
                  <a:pt x="1333" y="3511"/>
                </a:lnTo>
                <a:lnTo>
                  <a:pt x="1333" y="3512"/>
                </a:lnTo>
                <a:lnTo>
                  <a:pt x="1333" y="3514"/>
                </a:lnTo>
                <a:lnTo>
                  <a:pt x="1333" y="3516"/>
                </a:lnTo>
                <a:cubicBezTo>
                  <a:pt x="1335" y="3520"/>
                  <a:pt x="1340" y="3523"/>
                  <a:pt x="1340" y="3523"/>
                </a:cubicBezTo>
                <a:lnTo>
                  <a:pt x="1341" y="3523"/>
                </a:lnTo>
                <a:close/>
                <a:moveTo>
                  <a:pt x="1469" y="3575"/>
                </a:moveTo>
                <a:cubicBezTo>
                  <a:pt x="1472" y="3575"/>
                  <a:pt x="1478" y="3573"/>
                  <a:pt x="1477" y="3574"/>
                </a:cubicBezTo>
                <a:lnTo>
                  <a:pt x="1477" y="3573"/>
                </a:lnTo>
                <a:cubicBezTo>
                  <a:pt x="1478" y="3573"/>
                  <a:pt x="1487" y="3572"/>
                  <a:pt x="1486" y="3572"/>
                </a:cubicBezTo>
                <a:lnTo>
                  <a:pt x="1486" y="3572"/>
                </a:lnTo>
                <a:lnTo>
                  <a:pt x="1487" y="3572"/>
                </a:lnTo>
                <a:lnTo>
                  <a:pt x="1488" y="3572"/>
                </a:lnTo>
                <a:cubicBezTo>
                  <a:pt x="1497" y="3566"/>
                  <a:pt x="1502" y="3556"/>
                  <a:pt x="1502" y="3555"/>
                </a:cubicBezTo>
                <a:lnTo>
                  <a:pt x="1501" y="3554"/>
                </a:lnTo>
                <a:lnTo>
                  <a:pt x="1501" y="3554"/>
                </a:lnTo>
                <a:lnTo>
                  <a:pt x="1501" y="3552"/>
                </a:lnTo>
                <a:lnTo>
                  <a:pt x="1501" y="3551"/>
                </a:lnTo>
                <a:lnTo>
                  <a:pt x="1501" y="3550"/>
                </a:lnTo>
                <a:cubicBezTo>
                  <a:pt x="1499" y="3546"/>
                  <a:pt x="1490" y="3539"/>
                  <a:pt x="1491" y="3540"/>
                </a:cubicBezTo>
                <a:lnTo>
                  <a:pt x="1490" y="3540"/>
                </a:lnTo>
                <a:lnTo>
                  <a:pt x="1489" y="3539"/>
                </a:lnTo>
                <a:lnTo>
                  <a:pt x="1488" y="3539"/>
                </a:lnTo>
                <a:lnTo>
                  <a:pt x="1487" y="3539"/>
                </a:lnTo>
                <a:lnTo>
                  <a:pt x="1486" y="3539"/>
                </a:lnTo>
                <a:cubicBezTo>
                  <a:pt x="1473" y="3539"/>
                  <a:pt x="1457" y="3568"/>
                  <a:pt x="1455" y="3572"/>
                </a:cubicBezTo>
                <a:cubicBezTo>
                  <a:pt x="1459" y="3575"/>
                  <a:pt x="1467" y="3575"/>
                  <a:pt x="1467" y="3575"/>
                </a:cubicBezTo>
                <a:lnTo>
                  <a:pt x="1468" y="3575"/>
                </a:lnTo>
                <a:lnTo>
                  <a:pt x="1469" y="3575"/>
                </a:lnTo>
                <a:close/>
                <a:moveTo>
                  <a:pt x="1439" y="3583"/>
                </a:moveTo>
                <a:cubicBezTo>
                  <a:pt x="1424" y="3577"/>
                  <a:pt x="1406" y="3561"/>
                  <a:pt x="1406" y="3555"/>
                </a:cubicBezTo>
                <a:cubicBezTo>
                  <a:pt x="1405" y="3552"/>
                  <a:pt x="1400" y="3544"/>
                  <a:pt x="1400" y="3545"/>
                </a:cubicBezTo>
                <a:lnTo>
                  <a:pt x="1401" y="3545"/>
                </a:lnTo>
                <a:lnTo>
                  <a:pt x="1376" y="3553"/>
                </a:lnTo>
                <a:cubicBezTo>
                  <a:pt x="1390" y="3594"/>
                  <a:pt x="1396" y="3666"/>
                  <a:pt x="1398" y="3694"/>
                </a:cubicBezTo>
                <a:lnTo>
                  <a:pt x="1398" y="3696"/>
                </a:lnTo>
                <a:lnTo>
                  <a:pt x="1397" y="3697"/>
                </a:lnTo>
                <a:lnTo>
                  <a:pt x="1397" y="3698"/>
                </a:lnTo>
                <a:lnTo>
                  <a:pt x="1395" y="3700"/>
                </a:lnTo>
                <a:lnTo>
                  <a:pt x="1439" y="3700"/>
                </a:lnTo>
                <a:cubicBezTo>
                  <a:pt x="1433" y="3682"/>
                  <a:pt x="1429" y="3652"/>
                  <a:pt x="1430" y="3640"/>
                </a:cubicBezTo>
                <a:lnTo>
                  <a:pt x="1430" y="3639"/>
                </a:lnTo>
                <a:lnTo>
                  <a:pt x="1430" y="3638"/>
                </a:lnTo>
                <a:lnTo>
                  <a:pt x="1430" y="3637"/>
                </a:lnTo>
                <a:lnTo>
                  <a:pt x="1430" y="3636"/>
                </a:lnTo>
                <a:lnTo>
                  <a:pt x="1430" y="3635"/>
                </a:lnTo>
                <a:lnTo>
                  <a:pt x="1430" y="3633"/>
                </a:lnTo>
                <a:lnTo>
                  <a:pt x="1430" y="3632"/>
                </a:lnTo>
                <a:cubicBezTo>
                  <a:pt x="1429" y="3615"/>
                  <a:pt x="1435" y="3590"/>
                  <a:pt x="1439" y="3583"/>
                </a:cubicBezTo>
                <a:close/>
                <a:moveTo>
                  <a:pt x="1495" y="3718"/>
                </a:moveTo>
                <a:lnTo>
                  <a:pt x="1340" y="3718"/>
                </a:lnTo>
                <a:lnTo>
                  <a:pt x="1338" y="3718"/>
                </a:lnTo>
                <a:lnTo>
                  <a:pt x="1336" y="3718"/>
                </a:lnTo>
                <a:lnTo>
                  <a:pt x="1334" y="3718"/>
                </a:lnTo>
                <a:lnTo>
                  <a:pt x="1332" y="3719"/>
                </a:lnTo>
                <a:cubicBezTo>
                  <a:pt x="1326" y="3721"/>
                  <a:pt x="1324" y="3730"/>
                  <a:pt x="1324" y="3731"/>
                </a:cubicBezTo>
                <a:lnTo>
                  <a:pt x="1324" y="3732"/>
                </a:lnTo>
                <a:lnTo>
                  <a:pt x="1324" y="3734"/>
                </a:lnTo>
                <a:lnTo>
                  <a:pt x="1324" y="3735"/>
                </a:lnTo>
                <a:lnTo>
                  <a:pt x="1324" y="3737"/>
                </a:lnTo>
                <a:lnTo>
                  <a:pt x="1324" y="3739"/>
                </a:lnTo>
                <a:cubicBezTo>
                  <a:pt x="1326" y="3745"/>
                  <a:pt x="1336" y="3750"/>
                  <a:pt x="1338" y="3750"/>
                </a:cubicBezTo>
                <a:lnTo>
                  <a:pt x="1339" y="3750"/>
                </a:lnTo>
                <a:lnTo>
                  <a:pt x="1340" y="3750"/>
                </a:lnTo>
                <a:lnTo>
                  <a:pt x="1495" y="3750"/>
                </a:lnTo>
                <a:lnTo>
                  <a:pt x="1498" y="3750"/>
                </a:lnTo>
                <a:lnTo>
                  <a:pt x="1500" y="3750"/>
                </a:lnTo>
                <a:lnTo>
                  <a:pt x="1502" y="3749"/>
                </a:lnTo>
                <a:lnTo>
                  <a:pt x="1503" y="3748"/>
                </a:lnTo>
                <a:cubicBezTo>
                  <a:pt x="1509" y="3745"/>
                  <a:pt x="1512" y="3736"/>
                  <a:pt x="1512" y="3736"/>
                </a:cubicBezTo>
                <a:lnTo>
                  <a:pt x="1512" y="3735"/>
                </a:lnTo>
                <a:lnTo>
                  <a:pt x="1512" y="3734"/>
                </a:lnTo>
                <a:lnTo>
                  <a:pt x="1512" y="3732"/>
                </a:lnTo>
                <a:lnTo>
                  <a:pt x="1512" y="3730"/>
                </a:lnTo>
                <a:lnTo>
                  <a:pt x="1512" y="3728"/>
                </a:lnTo>
                <a:cubicBezTo>
                  <a:pt x="1510" y="3721"/>
                  <a:pt x="1500" y="3717"/>
                  <a:pt x="1498" y="3718"/>
                </a:cubicBezTo>
                <a:lnTo>
                  <a:pt x="1497" y="3718"/>
                </a:lnTo>
                <a:lnTo>
                  <a:pt x="1495" y="3718"/>
                </a:lnTo>
                <a:close/>
                <a:moveTo>
                  <a:pt x="1493" y="3760"/>
                </a:moveTo>
                <a:lnTo>
                  <a:pt x="1344" y="3760"/>
                </a:lnTo>
                <a:lnTo>
                  <a:pt x="1343" y="3760"/>
                </a:lnTo>
                <a:cubicBezTo>
                  <a:pt x="1335" y="3759"/>
                  <a:pt x="1328" y="3769"/>
                  <a:pt x="1328" y="3771"/>
                </a:cubicBezTo>
                <a:lnTo>
                  <a:pt x="1328" y="3772"/>
                </a:lnTo>
                <a:lnTo>
                  <a:pt x="1328" y="3773"/>
                </a:lnTo>
                <a:lnTo>
                  <a:pt x="1328" y="3775"/>
                </a:lnTo>
                <a:lnTo>
                  <a:pt x="1328" y="3777"/>
                </a:lnTo>
                <a:lnTo>
                  <a:pt x="1329" y="3778"/>
                </a:lnTo>
                <a:cubicBezTo>
                  <a:pt x="1331" y="3785"/>
                  <a:pt x="1341" y="3790"/>
                  <a:pt x="1342" y="3790"/>
                </a:cubicBezTo>
                <a:lnTo>
                  <a:pt x="1343" y="3790"/>
                </a:lnTo>
                <a:lnTo>
                  <a:pt x="1344" y="3790"/>
                </a:lnTo>
                <a:lnTo>
                  <a:pt x="1493" y="3790"/>
                </a:lnTo>
                <a:lnTo>
                  <a:pt x="1494" y="3790"/>
                </a:lnTo>
                <a:lnTo>
                  <a:pt x="1496" y="3790"/>
                </a:lnTo>
                <a:cubicBezTo>
                  <a:pt x="1503" y="3788"/>
                  <a:pt x="1509" y="3776"/>
                  <a:pt x="1509" y="3775"/>
                </a:cubicBezTo>
                <a:lnTo>
                  <a:pt x="1509" y="3773"/>
                </a:lnTo>
                <a:lnTo>
                  <a:pt x="1509" y="3772"/>
                </a:lnTo>
                <a:lnTo>
                  <a:pt x="1509" y="3770"/>
                </a:lnTo>
                <a:lnTo>
                  <a:pt x="1508" y="3769"/>
                </a:lnTo>
                <a:lnTo>
                  <a:pt x="1507" y="3768"/>
                </a:lnTo>
                <a:cubicBezTo>
                  <a:pt x="1505" y="3762"/>
                  <a:pt x="1495" y="3759"/>
                  <a:pt x="1494" y="3760"/>
                </a:cubicBezTo>
                <a:lnTo>
                  <a:pt x="1493" y="3760"/>
                </a:lnTo>
                <a:close/>
                <a:moveTo>
                  <a:pt x="1455" y="3794"/>
                </a:moveTo>
                <a:lnTo>
                  <a:pt x="1382" y="3794"/>
                </a:lnTo>
                <a:lnTo>
                  <a:pt x="1380" y="3794"/>
                </a:lnTo>
                <a:lnTo>
                  <a:pt x="1378" y="3794"/>
                </a:lnTo>
                <a:lnTo>
                  <a:pt x="1376" y="3795"/>
                </a:lnTo>
                <a:lnTo>
                  <a:pt x="1375" y="3795"/>
                </a:lnTo>
                <a:cubicBezTo>
                  <a:pt x="1370" y="3797"/>
                  <a:pt x="1367" y="3806"/>
                  <a:pt x="1368" y="3806"/>
                </a:cubicBezTo>
                <a:lnTo>
                  <a:pt x="1368" y="3808"/>
                </a:lnTo>
                <a:lnTo>
                  <a:pt x="1368" y="3809"/>
                </a:lnTo>
                <a:lnTo>
                  <a:pt x="1368" y="3810"/>
                </a:lnTo>
                <a:lnTo>
                  <a:pt x="1369" y="3812"/>
                </a:lnTo>
                <a:lnTo>
                  <a:pt x="1369" y="3813"/>
                </a:lnTo>
                <a:cubicBezTo>
                  <a:pt x="1372" y="3817"/>
                  <a:pt x="1379" y="3819"/>
                  <a:pt x="1380" y="3819"/>
                </a:cubicBezTo>
                <a:lnTo>
                  <a:pt x="1380" y="3819"/>
                </a:lnTo>
                <a:lnTo>
                  <a:pt x="1382" y="3819"/>
                </a:lnTo>
                <a:lnTo>
                  <a:pt x="1455" y="3819"/>
                </a:lnTo>
                <a:lnTo>
                  <a:pt x="1457" y="3819"/>
                </a:lnTo>
                <a:lnTo>
                  <a:pt x="1459" y="3819"/>
                </a:lnTo>
                <a:cubicBezTo>
                  <a:pt x="1464" y="3818"/>
                  <a:pt x="1469" y="3811"/>
                  <a:pt x="1468" y="3811"/>
                </a:cubicBezTo>
                <a:lnTo>
                  <a:pt x="1468" y="3811"/>
                </a:lnTo>
                <a:lnTo>
                  <a:pt x="1469" y="3810"/>
                </a:lnTo>
                <a:lnTo>
                  <a:pt x="1469" y="3808"/>
                </a:lnTo>
                <a:lnTo>
                  <a:pt x="1469" y="3806"/>
                </a:lnTo>
                <a:lnTo>
                  <a:pt x="1469" y="3804"/>
                </a:lnTo>
                <a:lnTo>
                  <a:pt x="1468" y="3802"/>
                </a:lnTo>
                <a:lnTo>
                  <a:pt x="1467" y="3801"/>
                </a:lnTo>
                <a:cubicBezTo>
                  <a:pt x="1465" y="3796"/>
                  <a:pt x="1457" y="3793"/>
                  <a:pt x="1457" y="3794"/>
                </a:cubicBezTo>
                <a:lnTo>
                  <a:pt x="1456" y="3794"/>
                </a:lnTo>
                <a:lnTo>
                  <a:pt x="1455" y="3794"/>
                </a:lnTo>
                <a:close/>
                <a:moveTo>
                  <a:pt x="1529" y="3368"/>
                </a:moveTo>
                <a:cubicBezTo>
                  <a:pt x="1512" y="3346"/>
                  <a:pt x="1468" y="3324"/>
                  <a:pt x="1420" y="3325"/>
                </a:cubicBezTo>
                <a:lnTo>
                  <a:pt x="1417" y="3325"/>
                </a:lnTo>
                <a:lnTo>
                  <a:pt x="1415" y="3325"/>
                </a:lnTo>
                <a:lnTo>
                  <a:pt x="1413" y="3325"/>
                </a:lnTo>
                <a:cubicBezTo>
                  <a:pt x="1402" y="3327"/>
                  <a:pt x="1387" y="3329"/>
                  <a:pt x="1382" y="3330"/>
                </a:cubicBezTo>
                <a:lnTo>
                  <a:pt x="1382" y="3330"/>
                </a:lnTo>
                <a:lnTo>
                  <a:pt x="1381" y="3330"/>
                </a:lnTo>
                <a:lnTo>
                  <a:pt x="1381" y="3330"/>
                </a:lnTo>
                <a:lnTo>
                  <a:pt x="1380" y="3330"/>
                </a:lnTo>
                <a:cubicBezTo>
                  <a:pt x="1326" y="3327"/>
                  <a:pt x="1289" y="3361"/>
                  <a:pt x="1251" y="3483"/>
                </a:cubicBezTo>
                <a:lnTo>
                  <a:pt x="1250" y="3486"/>
                </a:lnTo>
                <a:cubicBezTo>
                  <a:pt x="1250" y="3537"/>
                  <a:pt x="1279" y="3582"/>
                  <a:pt x="1284" y="3590"/>
                </a:cubicBezTo>
                <a:lnTo>
                  <a:pt x="1285" y="3591"/>
                </a:lnTo>
                <a:lnTo>
                  <a:pt x="1285" y="3591"/>
                </a:lnTo>
                <a:lnTo>
                  <a:pt x="1285" y="3592"/>
                </a:lnTo>
                <a:lnTo>
                  <a:pt x="1286" y="3592"/>
                </a:lnTo>
                <a:cubicBezTo>
                  <a:pt x="1295" y="3605"/>
                  <a:pt x="1313" y="3656"/>
                  <a:pt x="1314" y="3676"/>
                </a:cubicBezTo>
                <a:cubicBezTo>
                  <a:pt x="1316" y="3700"/>
                  <a:pt x="1328" y="3700"/>
                  <a:pt x="1329" y="3700"/>
                </a:cubicBezTo>
                <a:lnTo>
                  <a:pt x="1330" y="3700"/>
                </a:lnTo>
                <a:lnTo>
                  <a:pt x="1330" y="3700"/>
                </a:lnTo>
                <a:lnTo>
                  <a:pt x="1330" y="3700"/>
                </a:lnTo>
                <a:lnTo>
                  <a:pt x="1330" y="3700"/>
                </a:lnTo>
                <a:lnTo>
                  <a:pt x="1385" y="3700"/>
                </a:lnTo>
                <a:cubicBezTo>
                  <a:pt x="1383" y="3691"/>
                  <a:pt x="1382" y="3673"/>
                  <a:pt x="1382" y="3668"/>
                </a:cubicBezTo>
                <a:lnTo>
                  <a:pt x="1381" y="3667"/>
                </a:lnTo>
                <a:lnTo>
                  <a:pt x="1381" y="3666"/>
                </a:lnTo>
                <a:lnTo>
                  <a:pt x="1381" y="3664"/>
                </a:lnTo>
                <a:lnTo>
                  <a:pt x="1381" y="3663"/>
                </a:lnTo>
                <a:cubicBezTo>
                  <a:pt x="1379" y="3627"/>
                  <a:pt x="1371" y="3578"/>
                  <a:pt x="1360" y="3556"/>
                </a:cubicBezTo>
                <a:lnTo>
                  <a:pt x="1360" y="3551"/>
                </a:lnTo>
                <a:cubicBezTo>
                  <a:pt x="1356" y="3549"/>
                  <a:pt x="1350" y="3547"/>
                  <a:pt x="1350" y="3547"/>
                </a:cubicBezTo>
                <a:lnTo>
                  <a:pt x="1349" y="3546"/>
                </a:lnTo>
                <a:cubicBezTo>
                  <a:pt x="1345" y="3545"/>
                  <a:pt x="1337" y="3542"/>
                  <a:pt x="1338" y="3542"/>
                </a:cubicBezTo>
                <a:cubicBezTo>
                  <a:pt x="1326" y="3540"/>
                  <a:pt x="1312" y="3520"/>
                  <a:pt x="1313" y="3513"/>
                </a:cubicBezTo>
                <a:lnTo>
                  <a:pt x="1313" y="3512"/>
                </a:lnTo>
                <a:lnTo>
                  <a:pt x="1313" y="3511"/>
                </a:lnTo>
                <a:cubicBezTo>
                  <a:pt x="1313" y="3500"/>
                  <a:pt x="1324" y="3484"/>
                  <a:pt x="1328" y="3484"/>
                </a:cubicBezTo>
                <a:lnTo>
                  <a:pt x="1328" y="3484"/>
                </a:lnTo>
                <a:lnTo>
                  <a:pt x="1329" y="3484"/>
                </a:lnTo>
                <a:lnTo>
                  <a:pt x="1330" y="3484"/>
                </a:lnTo>
                <a:lnTo>
                  <a:pt x="1330" y="3484"/>
                </a:lnTo>
                <a:lnTo>
                  <a:pt x="1331" y="3484"/>
                </a:lnTo>
                <a:lnTo>
                  <a:pt x="1332" y="3484"/>
                </a:lnTo>
                <a:cubicBezTo>
                  <a:pt x="1346" y="3483"/>
                  <a:pt x="1365" y="3517"/>
                  <a:pt x="1368" y="3526"/>
                </a:cubicBezTo>
                <a:lnTo>
                  <a:pt x="1368" y="3527"/>
                </a:lnTo>
                <a:lnTo>
                  <a:pt x="1369" y="3528"/>
                </a:lnTo>
                <a:lnTo>
                  <a:pt x="1369" y="3529"/>
                </a:lnTo>
                <a:lnTo>
                  <a:pt x="1369" y="3530"/>
                </a:lnTo>
                <a:lnTo>
                  <a:pt x="1370" y="3533"/>
                </a:lnTo>
                <a:lnTo>
                  <a:pt x="1370" y="3534"/>
                </a:lnTo>
                <a:lnTo>
                  <a:pt x="1371" y="3535"/>
                </a:lnTo>
                <a:lnTo>
                  <a:pt x="1371" y="3536"/>
                </a:lnTo>
                <a:lnTo>
                  <a:pt x="1371" y="3537"/>
                </a:lnTo>
                <a:lnTo>
                  <a:pt x="1372" y="3537"/>
                </a:lnTo>
                <a:lnTo>
                  <a:pt x="1373" y="3537"/>
                </a:lnTo>
                <a:lnTo>
                  <a:pt x="1374" y="3537"/>
                </a:lnTo>
                <a:lnTo>
                  <a:pt x="1375" y="3537"/>
                </a:lnTo>
                <a:cubicBezTo>
                  <a:pt x="1383" y="3537"/>
                  <a:pt x="1396" y="3534"/>
                  <a:pt x="1398" y="3532"/>
                </a:cubicBezTo>
                <a:cubicBezTo>
                  <a:pt x="1393" y="3521"/>
                  <a:pt x="1390" y="3501"/>
                  <a:pt x="1390" y="3494"/>
                </a:cubicBezTo>
                <a:lnTo>
                  <a:pt x="1390" y="3492"/>
                </a:lnTo>
                <a:lnTo>
                  <a:pt x="1390" y="3491"/>
                </a:lnTo>
                <a:lnTo>
                  <a:pt x="1390" y="3490"/>
                </a:lnTo>
                <a:cubicBezTo>
                  <a:pt x="1389" y="3474"/>
                  <a:pt x="1402" y="3459"/>
                  <a:pt x="1409" y="3458"/>
                </a:cubicBezTo>
                <a:lnTo>
                  <a:pt x="1411" y="3458"/>
                </a:lnTo>
                <a:lnTo>
                  <a:pt x="1412" y="3457"/>
                </a:lnTo>
                <a:lnTo>
                  <a:pt x="1414" y="3457"/>
                </a:lnTo>
                <a:lnTo>
                  <a:pt x="1415" y="3456"/>
                </a:lnTo>
                <a:lnTo>
                  <a:pt x="1416" y="3456"/>
                </a:lnTo>
                <a:lnTo>
                  <a:pt x="1417" y="3456"/>
                </a:lnTo>
                <a:lnTo>
                  <a:pt x="1418" y="3456"/>
                </a:lnTo>
                <a:cubicBezTo>
                  <a:pt x="1430" y="3456"/>
                  <a:pt x="1439" y="3480"/>
                  <a:pt x="1439" y="3486"/>
                </a:cubicBezTo>
                <a:lnTo>
                  <a:pt x="1439" y="3488"/>
                </a:lnTo>
                <a:lnTo>
                  <a:pt x="1439" y="3489"/>
                </a:lnTo>
                <a:lnTo>
                  <a:pt x="1439" y="3490"/>
                </a:lnTo>
                <a:cubicBezTo>
                  <a:pt x="1440" y="3508"/>
                  <a:pt x="1426" y="3529"/>
                  <a:pt x="1415" y="3537"/>
                </a:cubicBezTo>
                <a:lnTo>
                  <a:pt x="1416" y="3538"/>
                </a:lnTo>
                <a:lnTo>
                  <a:pt x="1416" y="3539"/>
                </a:lnTo>
                <a:lnTo>
                  <a:pt x="1417" y="3541"/>
                </a:lnTo>
                <a:lnTo>
                  <a:pt x="1418" y="3542"/>
                </a:lnTo>
                <a:lnTo>
                  <a:pt x="1418" y="3543"/>
                </a:lnTo>
                <a:lnTo>
                  <a:pt x="1419" y="3544"/>
                </a:lnTo>
                <a:lnTo>
                  <a:pt x="1420" y="3545"/>
                </a:lnTo>
                <a:cubicBezTo>
                  <a:pt x="1424" y="3553"/>
                  <a:pt x="1440" y="3567"/>
                  <a:pt x="1444" y="3570"/>
                </a:cubicBezTo>
                <a:cubicBezTo>
                  <a:pt x="1446" y="3561"/>
                  <a:pt x="1454" y="3552"/>
                  <a:pt x="1455" y="3551"/>
                </a:cubicBezTo>
                <a:lnTo>
                  <a:pt x="1456" y="3550"/>
                </a:lnTo>
                <a:cubicBezTo>
                  <a:pt x="1462" y="3539"/>
                  <a:pt x="1481" y="3522"/>
                  <a:pt x="1489" y="3523"/>
                </a:cubicBezTo>
                <a:lnTo>
                  <a:pt x="1490" y="3523"/>
                </a:lnTo>
                <a:lnTo>
                  <a:pt x="1491" y="3523"/>
                </a:lnTo>
                <a:lnTo>
                  <a:pt x="1492" y="3523"/>
                </a:lnTo>
                <a:cubicBezTo>
                  <a:pt x="1505" y="3523"/>
                  <a:pt x="1519" y="3544"/>
                  <a:pt x="1518" y="3550"/>
                </a:cubicBezTo>
                <a:cubicBezTo>
                  <a:pt x="1520" y="3574"/>
                  <a:pt x="1490" y="3591"/>
                  <a:pt x="1476" y="3589"/>
                </a:cubicBezTo>
                <a:lnTo>
                  <a:pt x="1475" y="3589"/>
                </a:lnTo>
                <a:lnTo>
                  <a:pt x="1474" y="3589"/>
                </a:lnTo>
                <a:lnTo>
                  <a:pt x="1472" y="3589"/>
                </a:lnTo>
                <a:lnTo>
                  <a:pt x="1471" y="3589"/>
                </a:lnTo>
                <a:lnTo>
                  <a:pt x="1470" y="3589"/>
                </a:lnTo>
                <a:cubicBezTo>
                  <a:pt x="1463" y="3589"/>
                  <a:pt x="1451" y="3587"/>
                  <a:pt x="1450" y="3586"/>
                </a:cubicBezTo>
                <a:cubicBezTo>
                  <a:pt x="1447" y="3591"/>
                  <a:pt x="1447" y="3600"/>
                  <a:pt x="1447" y="3601"/>
                </a:cubicBezTo>
                <a:lnTo>
                  <a:pt x="1447" y="3602"/>
                </a:lnTo>
                <a:lnTo>
                  <a:pt x="1447" y="3602"/>
                </a:lnTo>
                <a:lnTo>
                  <a:pt x="1447" y="3603"/>
                </a:lnTo>
                <a:cubicBezTo>
                  <a:pt x="1446" y="3612"/>
                  <a:pt x="1446" y="3627"/>
                  <a:pt x="1446" y="3632"/>
                </a:cubicBezTo>
                <a:lnTo>
                  <a:pt x="1446" y="3632"/>
                </a:lnTo>
                <a:lnTo>
                  <a:pt x="1446" y="3633"/>
                </a:lnTo>
                <a:lnTo>
                  <a:pt x="1446" y="3634"/>
                </a:lnTo>
                <a:lnTo>
                  <a:pt x="1446" y="3635"/>
                </a:lnTo>
                <a:lnTo>
                  <a:pt x="1446" y="3636"/>
                </a:lnTo>
                <a:lnTo>
                  <a:pt x="1446" y="3637"/>
                </a:lnTo>
                <a:cubicBezTo>
                  <a:pt x="1445" y="3656"/>
                  <a:pt x="1450" y="3682"/>
                  <a:pt x="1455" y="3695"/>
                </a:cubicBezTo>
                <a:lnTo>
                  <a:pt x="1455" y="3700"/>
                </a:lnTo>
                <a:lnTo>
                  <a:pt x="1501" y="3700"/>
                </a:lnTo>
                <a:lnTo>
                  <a:pt x="1501" y="3700"/>
                </a:lnTo>
                <a:lnTo>
                  <a:pt x="1502" y="3700"/>
                </a:lnTo>
                <a:lnTo>
                  <a:pt x="1502" y="3700"/>
                </a:lnTo>
                <a:lnTo>
                  <a:pt x="1502" y="3700"/>
                </a:lnTo>
                <a:lnTo>
                  <a:pt x="1502" y="3701"/>
                </a:lnTo>
                <a:lnTo>
                  <a:pt x="1503" y="3701"/>
                </a:lnTo>
                <a:lnTo>
                  <a:pt x="1503" y="3701"/>
                </a:lnTo>
                <a:lnTo>
                  <a:pt x="1503" y="3701"/>
                </a:lnTo>
                <a:lnTo>
                  <a:pt x="1504" y="3701"/>
                </a:lnTo>
                <a:cubicBezTo>
                  <a:pt x="1508" y="3701"/>
                  <a:pt x="1518" y="3682"/>
                  <a:pt x="1518" y="3673"/>
                </a:cubicBezTo>
                <a:cubicBezTo>
                  <a:pt x="1522" y="3642"/>
                  <a:pt x="1542" y="3596"/>
                  <a:pt x="1548" y="3589"/>
                </a:cubicBezTo>
                <a:cubicBezTo>
                  <a:pt x="1558" y="3578"/>
                  <a:pt x="1582" y="3522"/>
                  <a:pt x="1581" y="3489"/>
                </a:cubicBezTo>
                <a:lnTo>
                  <a:pt x="1581" y="3488"/>
                </a:lnTo>
                <a:lnTo>
                  <a:pt x="1581" y="3485"/>
                </a:lnTo>
                <a:lnTo>
                  <a:pt x="1581" y="3483"/>
                </a:lnTo>
                <a:lnTo>
                  <a:pt x="1581" y="3482"/>
                </a:lnTo>
                <a:lnTo>
                  <a:pt x="1581" y="3480"/>
                </a:lnTo>
                <a:lnTo>
                  <a:pt x="1581" y="3478"/>
                </a:lnTo>
                <a:lnTo>
                  <a:pt x="1581" y="3477"/>
                </a:lnTo>
                <a:cubicBezTo>
                  <a:pt x="1583" y="3444"/>
                  <a:pt x="1553" y="3390"/>
                  <a:pt x="1529" y="3368"/>
                </a:cubicBezTo>
                <a:close/>
                <a:moveTo>
                  <a:pt x="2603" y="2310"/>
                </a:moveTo>
                <a:lnTo>
                  <a:pt x="2437" y="2557"/>
                </a:lnTo>
                <a:lnTo>
                  <a:pt x="2437" y="2560"/>
                </a:lnTo>
                <a:lnTo>
                  <a:pt x="2590" y="2661"/>
                </a:lnTo>
                <a:lnTo>
                  <a:pt x="2590" y="2663"/>
                </a:lnTo>
                <a:lnTo>
                  <a:pt x="2592" y="2661"/>
                </a:lnTo>
                <a:lnTo>
                  <a:pt x="2757" y="2413"/>
                </a:lnTo>
                <a:lnTo>
                  <a:pt x="2757" y="2410"/>
                </a:lnTo>
                <a:lnTo>
                  <a:pt x="2719" y="2386"/>
                </a:lnTo>
                <a:lnTo>
                  <a:pt x="2735" y="2362"/>
                </a:lnTo>
                <a:lnTo>
                  <a:pt x="2739" y="2362"/>
                </a:lnTo>
                <a:lnTo>
                  <a:pt x="2735" y="2359"/>
                </a:lnTo>
                <a:lnTo>
                  <a:pt x="2659" y="2310"/>
                </a:lnTo>
                <a:lnTo>
                  <a:pt x="2659" y="2307"/>
                </a:lnTo>
                <a:lnTo>
                  <a:pt x="2641" y="2335"/>
                </a:lnTo>
                <a:lnTo>
                  <a:pt x="2606" y="2310"/>
                </a:lnTo>
                <a:lnTo>
                  <a:pt x="2603" y="2310"/>
                </a:lnTo>
                <a:close/>
                <a:moveTo>
                  <a:pt x="2633" y="2552"/>
                </a:moveTo>
                <a:lnTo>
                  <a:pt x="2524" y="2478"/>
                </a:lnTo>
                <a:lnTo>
                  <a:pt x="2562" y="2422"/>
                </a:lnTo>
                <a:lnTo>
                  <a:pt x="2671" y="2492"/>
                </a:lnTo>
                <a:lnTo>
                  <a:pt x="2633" y="2552"/>
                </a:lnTo>
                <a:close/>
                <a:moveTo>
                  <a:pt x="2584" y="2623"/>
                </a:moveTo>
                <a:lnTo>
                  <a:pt x="2475" y="2549"/>
                </a:lnTo>
                <a:lnTo>
                  <a:pt x="2513" y="2492"/>
                </a:lnTo>
                <a:lnTo>
                  <a:pt x="2622" y="2565"/>
                </a:lnTo>
                <a:lnTo>
                  <a:pt x="2584" y="2623"/>
                </a:lnTo>
                <a:close/>
                <a:moveTo>
                  <a:pt x="2856" y="2149"/>
                </a:moveTo>
                <a:cubicBezTo>
                  <a:pt x="2844" y="2157"/>
                  <a:pt x="2822" y="2163"/>
                  <a:pt x="2811" y="2162"/>
                </a:cubicBezTo>
                <a:lnTo>
                  <a:pt x="2810" y="2162"/>
                </a:lnTo>
                <a:lnTo>
                  <a:pt x="2810" y="2162"/>
                </a:lnTo>
                <a:lnTo>
                  <a:pt x="2793" y="2162"/>
                </a:lnTo>
                <a:cubicBezTo>
                  <a:pt x="2781" y="2173"/>
                  <a:pt x="2774" y="2194"/>
                  <a:pt x="2775" y="2203"/>
                </a:cubicBezTo>
                <a:lnTo>
                  <a:pt x="2775" y="2203"/>
                </a:lnTo>
                <a:lnTo>
                  <a:pt x="2775" y="2204"/>
                </a:lnTo>
                <a:lnTo>
                  <a:pt x="2775" y="2206"/>
                </a:lnTo>
                <a:lnTo>
                  <a:pt x="2775" y="2207"/>
                </a:lnTo>
                <a:cubicBezTo>
                  <a:pt x="2774" y="2227"/>
                  <a:pt x="2795" y="2244"/>
                  <a:pt x="2806" y="2243"/>
                </a:cubicBezTo>
                <a:lnTo>
                  <a:pt x="2807" y="2243"/>
                </a:lnTo>
                <a:lnTo>
                  <a:pt x="2808" y="2243"/>
                </a:lnTo>
                <a:lnTo>
                  <a:pt x="2810" y="2243"/>
                </a:lnTo>
                <a:lnTo>
                  <a:pt x="2811" y="2243"/>
                </a:lnTo>
                <a:lnTo>
                  <a:pt x="2812" y="2243"/>
                </a:lnTo>
                <a:lnTo>
                  <a:pt x="2814" y="2243"/>
                </a:lnTo>
                <a:cubicBezTo>
                  <a:pt x="2841" y="2243"/>
                  <a:pt x="2874" y="2202"/>
                  <a:pt x="2873" y="2182"/>
                </a:cubicBezTo>
                <a:lnTo>
                  <a:pt x="2873" y="2181"/>
                </a:lnTo>
                <a:lnTo>
                  <a:pt x="2873" y="2180"/>
                </a:lnTo>
                <a:lnTo>
                  <a:pt x="2873" y="2179"/>
                </a:lnTo>
                <a:lnTo>
                  <a:pt x="2873" y="2178"/>
                </a:lnTo>
                <a:lnTo>
                  <a:pt x="2873" y="2176"/>
                </a:lnTo>
                <a:cubicBezTo>
                  <a:pt x="2874" y="2166"/>
                  <a:pt x="2864" y="2153"/>
                  <a:pt x="2858" y="2149"/>
                </a:cubicBezTo>
                <a:lnTo>
                  <a:pt x="2857" y="2149"/>
                </a:lnTo>
                <a:lnTo>
                  <a:pt x="2856" y="2149"/>
                </a:lnTo>
                <a:close/>
                <a:moveTo>
                  <a:pt x="2736" y="2119"/>
                </a:moveTo>
                <a:cubicBezTo>
                  <a:pt x="2754" y="2141"/>
                  <a:pt x="2788" y="2152"/>
                  <a:pt x="2805" y="2152"/>
                </a:cubicBezTo>
                <a:lnTo>
                  <a:pt x="2807" y="2152"/>
                </a:lnTo>
                <a:lnTo>
                  <a:pt x="2810" y="2152"/>
                </a:lnTo>
                <a:lnTo>
                  <a:pt x="2811" y="2152"/>
                </a:lnTo>
                <a:lnTo>
                  <a:pt x="2812" y="2152"/>
                </a:lnTo>
                <a:cubicBezTo>
                  <a:pt x="2823" y="2152"/>
                  <a:pt x="2839" y="2147"/>
                  <a:pt x="2842" y="2144"/>
                </a:cubicBezTo>
                <a:cubicBezTo>
                  <a:pt x="2856" y="2144"/>
                  <a:pt x="2875" y="2111"/>
                  <a:pt x="2874" y="2094"/>
                </a:cubicBezTo>
                <a:cubicBezTo>
                  <a:pt x="2874" y="2026"/>
                  <a:pt x="2802" y="1977"/>
                  <a:pt x="2775" y="1980"/>
                </a:cubicBezTo>
                <a:lnTo>
                  <a:pt x="2773" y="1980"/>
                </a:lnTo>
                <a:lnTo>
                  <a:pt x="2772" y="1980"/>
                </a:lnTo>
                <a:lnTo>
                  <a:pt x="2770" y="1981"/>
                </a:lnTo>
                <a:lnTo>
                  <a:pt x="2769" y="1981"/>
                </a:lnTo>
                <a:lnTo>
                  <a:pt x="2768" y="1981"/>
                </a:lnTo>
                <a:lnTo>
                  <a:pt x="2766" y="1981"/>
                </a:lnTo>
                <a:lnTo>
                  <a:pt x="2765" y="1981"/>
                </a:lnTo>
                <a:lnTo>
                  <a:pt x="2764" y="1981"/>
                </a:lnTo>
                <a:lnTo>
                  <a:pt x="2763" y="1981"/>
                </a:lnTo>
                <a:cubicBezTo>
                  <a:pt x="2745" y="1981"/>
                  <a:pt x="2726" y="1991"/>
                  <a:pt x="2720" y="2000"/>
                </a:cubicBezTo>
                <a:cubicBezTo>
                  <a:pt x="2707" y="2009"/>
                  <a:pt x="2702" y="2032"/>
                  <a:pt x="2702" y="2042"/>
                </a:cubicBezTo>
                <a:lnTo>
                  <a:pt x="2702" y="2042"/>
                </a:lnTo>
                <a:lnTo>
                  <a:pt x="2702" y="2043"/>
                </a:lnTo>
                <a:lnTo>
                  <a:pt x="2702" y="2044"/>
                </a:lnTo>
                <a:lnTo>
                  <a:pt x="2702" y="2045"/>
                </a:lnTo>
                <a:lnTo>
                  <a:pt x="2702" y="2047"/>
                </a:lnTo>
                <a:lnTo>
                  <a:pt x="2702" y="2048"/>
                </a:lnTo>
                <a:cubicBezTo>
                  <a:pt x="2701" y="2071"/>
                  <a:pt x="2721" y="2106"/>
                  <a:pt x="2736" y="2119"/>
                </a:cubicBezTo>
                <a:close/>
                <a:moveTo>
                  <a:pt x="3008" y="2233"/>
                </a:moveTo>
                <a:cubicBezTo>
                  <a:pt x="3015" y="2227"/>
                  <a:pt x="3018" y="2211"/>
                  <a:pt x="3018" y="2206"/>
                </a:cubicBezTo>
                <a:lnTo>
                  <a:pt x="3018" y="2205"/>
                </a:lnTo>
                <a:lnTo>
                  <a:pt x="3018" y="2204"/>
                </a:lnTo>
                <a:lnTo>
                  <a:pt x="3018" y="2203"/>
                </a:lnTo>
                <a:lnTo>
                  <a:pt x="3018" y="2202"/>
                </a:lnTo>
                <a:lnTo>
                  <a:pt x="3018" y="2201"/>
                </a:lnTo>
                <a:cubicBezTo>
                  <a:pt x="3018" y="2188"/>
                  <a:pt x="3007" y="2169"/>
                  <a:pt x="3000" y="2162"/>
                </a:cubicBezTo>
                <a:lnTo>
                  <a:pt x="2983" y="2162"/>
                </a:lnTo>
                <a:lnTo>
                  <a:pt x="2982" y="2162"/>
                </a:lnTo>
                <a:lnTo>
                  <a:pt x="2981" y="2162"/>
                </a:lnTo>
                <a:cubicBezTo>
                  <a:pt x="2963" y="2163"/>
                  <a:pt x="2943" y="2154"/>
                  <a:pt x="2937" y="2149"/>
                </a:cubicBezTo>
                <a:cubicBezTo>
                  <a:pt x="2921" y="2155"/>
                  <a:pt x="2919" y="2175"/>
                  <a:pt x="2919" y="2181"/>
                </a:cubicBezTo>
                <a:lnTo>
                  <a:pt x="2919" y="2182"/>
                </a:lnTo>
                <a:lnTo>
                  <a:pt x="2919" y="2184"/>
                </a:lnTo>
                <a:lnTo>
                  <a:pt x="2919" y="2185"/>
                </a:lnTo>
                <a:cubicBezTo>
                  <a:pt x="2918" y="2213"/>
                  <a:pt x="2958" y="2244"/>
                  <a:pt x="2979" y="2243"/>
                </a:cubicBezTo>
                <a:lnTo>
                  <a:pt x="2980" y="2243"/>
                </a:lnTo>
                <a:lnTo>
                  <a:pt x="2981" y="2243"/>
                </a:lnTo>
                <a:lnTo>
                  <a:pt x="2982" y="2243"/>
                </a:lnTo>
                <a:lnTo>
                  <a:pt x="2984" y="2243"/>
                </a:lnTo>
                <a:lnTo>
                  <a:pt x="2985" y="2243"/>
                </a:lnTo>
                <a:cubicBezTo>
                  <a:pt x="2994" y="2243"/>
                  <a:pt x="3006" y="2236"/>
                  <a:pt x="3008" y="2233"/>
                </a:cubicBezTo>
                <a:close/>
                <a:moveTo>
                  <a:pt x="3073" y="2000"/>
                </a:moveTo>
                <a:cubicBezTo>
                  <a:pt x="3061" y="1986"/>
                  <a:pt x="3039" y="1981"/>
                  <a:pt x="3028" y="1981"/>
                </a:cubicBezTo>
                <a:lnTo>
                  <a:pt x="3027" y="1981"/>
                </a:lnTo>
                <a:lnTo>
                  <a:pt x="3026" y="1981"/>
                </a:lnTo>
                <a:lnTo>
                  <a:pt x="3025" y="1981"/>
                </a:lnTo>
                <a:lnTo>
                  <a:pt x="3024" y="1981"/>
                </a:lnTo>
                <a:lnTo>
                  <a:pt x="3023" y="1981"/>
                </a:lnTo>
                <a:cubicBezTo>
                  <a:pt x="3000" y="1980"/>
                  <a:pt x="2965" y="1998"/>
                  <a:pt x="2950" y="2016"/>
                </a:cubicBezTo>
                <a:cubicBezTo>
                  <a:pt x="2929" y="2035"/>
                  <a:pt x="2918" y="2070"/>
                  <a:pt x="2918" y="2086"/>
                </a:cubicBezTo>
                <a:lnTo>
                  <a:pt x="2918" y="2087"/>
                </a:lnTo>
                <a:lnTo>
                  <a:pt x="2918" y="2088"/>
                </a:lnTo>
                <a:lnTo>
                  <a:pt x="2918" y="2089"/>
                </a:lnTo>
                <a:lnTo>
                  <a:pt x="2918" y="2090"/>
                </a:lnTo>
                <a:lnTo>
                  <a:pt x="2918" y="2092"/>
                </a:lnTo>
                <a:lnTo>
                  <a:pt x="2918" y="2093"/>
                </a:lnTo>
                <a:cubicBezTo>
                  <a:pt x="2918" y="2113"/>
                  <a:pt x="2934" y="2137"/>
                  <a:pt x="2943" y="2140"/>
                </a:cubicBezTo>
                <a:lnTo>
                  <a:pt x="2945" y="2141"/>
                </a:lnTo>
                <a:lnTo>
                  <a:pt x="2946" y="2142"/>
                </a:lnTo>
                <a:lnTo>
                  <a:pt x="2947" y="2143"/>
                </a:lnTo>
                <a:lnTo>
                  <a:pt x="2948" y="2144"/>
                </a:lnTo>
                <a:cubicBezTo>
                  <a:pt x="2957" y="2149"/>
                  <a:pt x="2974" y="2152"/>
                  <a:pt x="2981" y="2152"/>
                </a:cubicBezTo>
                <a:lnTo>
                  <a:pt x="2982" y="2152"/>
                </a:lnTo>
                <a:lnTo>
                  <a:pt x="2983" y="2152"/>
                </a:lnTo>
                <a:lnTo>
                  <a:pt x="2986" y="2152"/>
                </a:lnTo>
                <a:lnTo>
                  <a:pt x="2987" y="2152"/>
                </a:lnTo>
                <a:lnTo>
                  <a:pt x="2989" y="2152"/>
                </a:lnTo>
                <a:lnTo>
                  <a:pt x="2990" y="2152"/>
                </a:lnTo>
                <a:lnTo>
                  <a:pt x="2992" y="2152"/>
                </a:lnTo>
                <a:lnTo>
                  <a:pt x="2994" y="2153"/>
                </a:lnTo>
                <a:lnTo>
                  <a:pt x="2995" y="2153"/>
                </a:lnTo>
                <a:lnTo>
                  <a:pt x="2997" y="2153"/>
                </a:lnTo>
                <a:cubicBezTo>
                  <a:pt x="3032" y="2155"/>
                  <a:pt x="3091" y="2092"/>
                  <a:pt x="3090" y="2041"/>
                </a:cubicBezTo>
                <a:cubicBezTo>
                  <a:pt x="3090" y="2024"/>
                  <a:pt x="3079" y="2005"/>
                  <a:pt x="3073" y="2000"/>
                </a:cubicBezTo>
                <a:close/>
                <a:moveTo>
                  <a:pt x="2923" y="2005"/>
                </a:moveTo>
                <a:lnTo>
                  <a:pt x="2925" y="2004"/>
                </a:lnTo>
                <a:lnTo>
                  <a:pt x="2926" y="2003"/>
                </a:lnTo>
                <a:lnTo>
                  <a:pt x="2926" y="2001"/>
                </a:lnTo>
                <a:lnTo>
                  <a:pt x="2925" y="2000"/>
                </a:lnTo>
                <a:lnTo>
                  <a:pt x="2925" y="1999"/>
                </a:lnTo>
                <a:lnTo>
                  <a:pt x="2924" y="1998"/>
                </a:lnTo>
                <a:lnTo>
                  <a:pt x="2923" y="1998"/>
                </a:lnTo>
                <a:lnTo>
                  <a:pt x="2921" y="1998"/>
                </a:lnTo>
                <a:lnTo>
                  <a:pt x="2920" y="1998"/>
                </a:lnTo>
                <a:lnTo>
                  <a:pt x="2918" y="1999"/>
                </a:lnTo>
                <a:lnTo>
                  <a:pt x="2917" y="2000"/>
                </a:lnTo>
                <a:lnTo>
                  <a:pt x="2916" y="2001"/>
                </a:lnTo>
                <a:cubicBezTo>
                  <a:pt x="2908" y="2006"/>
                  <a:pt x="2902" y="2020"/>
                  <a:pt x="2902" y="2021"/>
                </a:cubicBezTo>
                <a:lnTo>
                  <a:pt x="2891" y="2021"/>
                </a:lnTo>
                <a:cubicBezTo>
                  <a:pt x="2888" y="2012"/>
                  <a:pt x="2875" y="2000"/>
                  <a:pt x="2873" y="1998"/>
                </a:cubicBezTo>
                <a:lnTo>
                  <a:pt x="2872" y="1998"/>
                </a:lnTo>
                <a:lnTo>
                  <a:pt x="2871" y="1998"/>
                </a:lnTo>
                <a:lnTo>
                  <a:pt x="2869" y="1998"/>
                </a:lnTo>
                <a:lnTo>
                  <a:pt x="2868" y="1998"/>
                </a:lnTo>
                <a:lnTo>
                  <a:pt x="2867" y="1999"/>
                </a:lnTo>
                <a:lnTo>
                  <a:pt x="2866" y="1999"/>
                </a:lnTo>
                <a:lnTo>
                  <a:pt x="2865" y="2000"/>
                </a:lnTo>
                <a:lnTo>
                  <a:pt x="2865" y="2001"/>
                </a:lnTo>
                <a:lnTo>
                  <a:pt x="2865" y="2002"/>
                </a:lnTo>
                <a:lnTo>
                  <a:pt x="2865" y="2003"/>
                </a:lnTo>
                <a:lnTo>
                  <a:pt x="2865" y="2004"/>
                </a:lnTo>
                <a:cubicBezTo>
                  <a:pt x="2875" y="2011"/>
                  <a:pt x="2882" y="2026"/>
                  <a:pt x="2883" y="2029"/>
                </a:cubicBezTo>
                <a:lnTo>
                  <a:pt x="2882" y="2031"/>
                </a:lnTo>
                <a:lnTo>
                  <a:pt x="2880" y="2033"/>
                </a:lnTo>
                <a:lnTo>
                  <a:pt x="2880" y="2035"/>
                </a:lnTo>
                <a:lnTo>
                  <a:pt x="2880" y="2222"/>
                </a:lnTo>
                <a:lnTo>
                  <a:pt x="2880" y="2224"/>
                </a:lnTo>
                <a:lnTo>
                  <a:pt x="2880" y="2225"/>
                </a:lnTo>
                <a:lnTo>
                  <a:pt x="2881" y="2227"/>
                </a:lnTo>
                <a:lnTo>
                  <a:pt x="2881" y="2228"/>
                </a:lnTo>
                <a:cubicBezTo>
                  <a:pt x="2884" y="2233"/>
                  <a:pt x="2894" y="2236"/>
                  <a:pt x="2895" y="2236"/>
                </a:cubicBezTo>
                <a:lnTo>
                  <a:pt x="2896" y="2236"/>
                </a:lnTo>
                <a:lnTo>
                  <a:pt x="2898" y="2236"/>
                </a:lnTo>
                <a:lnTo>
                  <a:pt x="2900" y="2236"/>
                </a:lnTo>
                <a:lnTo>
                  <a:pt x="2902" y="2235"/>
                </a:lnTo>
                <a:lnTo>
                  <a:pt x="2903" y="2234"/>
                </a:lnTo>
                <a:cubicBezTo>
                  <a:pt x="2908" y="2232"/>
                  <a:pt x="2910" y="2224"/>
                  <a:pt x="2910" y="2224"/>
                </a:cubicBezTo>
                <a:lnTo>
                  <a:pt x="2910" y="2223"/>
                </a:lnTo>
                <a:lnTo>
                  <a:pt x="2910" y="2222"/>
                </a:lnTo>
                <a:lnTo>
                  <a:pt x="2910" y="2029"/>
                </a:lnTo>
                <a:cubicBezTo>
                  <a:pt x="2912" y="2022"/>
                  <a:pt x="2921" y="2009"/>
                  <a:pt x="2923" y="2005"/>
                </a:cubicBezTo>
                <a:lnTo>
                  <a:pt x="2923" y="2005"/>
                </a:lnTo>
                <a:close/>
                <a:moveTo>
                  <a:pt x="2935" y="3649"/>
                </a:moveTo>
                <a:lnTo>
                  <a:pt x="3019" y="3491"/>
                </a:lnTo>
                <a:lnTo>
                  <a:pt x="3021" y="3489"/>
                </a:lnTo>
                <a:lnTo>
                  <a:pt x="3021" y="3488"/>
                </a:lnTo>
                <a:cubicBezTo>
                  <a:pt x="3029" y="3474"/>
                  <a:pt x="3033" y="3454"/>
                  <a:pt x="3032" y="3446"/>
                </a:cubicBezTo>
                <a:lnTo>
                  <a:pt x="3032" y="3445"/>
                </a:lnTo>
                <a:cubicBezTo>
                  <a:pt x="3035" y="3442"/>
                  <a:pt x="3036" y="3435"/>
                  <a:pt x="3036" y="3434"/>
                </a:cubicBezTo>
                <a:cubicBezTo>
                  <a:pt x="3037" y="3401"/>
                  <a:pt x="2958" y="3353"/>
                  <a:pt x="2925" y="3353"/>
                </a:cubicBezTo>
                <a:lnTo>
                  <a:pt x="2926" y="3349"/>
                </a:lnTo>
                <a:lnTo>
                  <a:pt x="2926" y="3344"/>
                </a:lnTo>
                <a:lnTo>
                  <a:pt x="2926" y="3341"/>
                </a:lnTo>
                <a:lnTo>
                  <a:pt x="2926" y="3338"/>
                </a:lnTo>
                <a:lnTo>
                  <a:pt x="2925" y="3335"/>
                </a:lnTo>
                <a:lnTo>
                  <a:pt x="2924" y="3333"/>
                </a:lnTo>
                <a:lnTo>
                  <a:pt x="2923" y="3332"/>
                </a:lnTo>
                <a:lnTo>
                  <a:pt x="2922" y="3331"/>
                </a:lnTo>
                <a:lnTo>
                  <a:pt x="2921" y="3330"/>
                </a:lnTo>
                <a:lnTo>
                  <a:pt x="2919" y="3330"/>
                </a:lnTo>
                <a:cubicBezTo>
                  <a:pt x="2890" y="3330"/>
                  <a:pt x="2768" y="3553"/>
                  <a:pt x="2752" y="3611"/>
                </a:cubicBezTo>
                <a:lnTo>
                  <a:pt x="2752" y="3613"/>
                </a:lnTo>
                <a:lnTo>
                  <a:pt x="2752" y="3615"/>
                </a:lnTo>
                <a:cubicBezTo>
                  <a:pt x="2750" y="3651"/>
                  <a:pt x="2792" y="3686"/>
                  <a:pt x="2823" y="3685"/>
                </a:cubicBezTo>
                <a:lnTo>
                  <a:pt x="2824" y="3685"/>
                </a:lnTo>
                <a:lnTo>
                  <a:pt x="2826" y="3685"/>
                </a:lnTo>
                <a:lnTo>
                  <a:pt x="2826" y="3688"/>
                </a:lnTo>
                <a:lnTo>
                  <a:pt x="2826" y="3691"/>
                </a:lnTo>
                <a:lnTo>
                  <a:pt x="2827" y="3694"/>
                </a:lnTo>
                <a:lnTo>
                  <a:pt x="2827" y="3697"/>
                </a:lnTo>
                <a:lnTo>
                  <a:pt x="2828" y="3698"/>
                </a:lnTo>
                <a:lnTo>
                  <a:pt x="2829" y="3700"/>
                </a:lnTo>
                <a:lnTo>
                  <a:pt x="2830" y="3701"/>
                </a:lnTo>
                <a:lnTo>
                  <a:pt x="2831" y="3702"/>
                </a:lnTo>
                <a:lnTo>
                  <a:pt x="2833" y="3702"/>
                </a:lnTo>
                <a:lnTo>
                  <a:pt x="2834" y="3702"/>
                </a:lnTo>
                <a:lnTo>
                  <a:pt x="2836" y="3702"/>
                </a:lnTo>
                <a:cubicBezTo>
                  <a:pt x="2868" y="3693"/>
                  <a:pt x="2965" y="3515"/>
                  <a:pt x="2961" y="3497"/>
                </a:cubicBezTo>
                <a:cubicBezTo>
                  <a:pt x="2961" y="3480"/>
                  <a:pt x="2947" y="3461"/>
                  <a:pt x="2935" y="3455"/>
                </a:cubicBezTo>
                <a:lnTo>
                  <a:pt x="2930" y="3455"/>
                </a:lnTo>
                <a:cubicBezTo>
                  <a:pt x="2923" y="3451"/>
                  <a:pt x="2911" y="3449"/>
                  <a:pt x="2907" y="3449"/>
                </a:cubicBezTo>
                <a:lnTo>
                  <a:pt x="2906" y="3449"/>
                </a:lnTo>
                <a:cubicBezTo>
                  <a:pt x="2898" y="3459"/>
                  <a:pt x="2893" y="3463"/>
                  <a:pt x="2892" y="3463"/>
                </a:cubicBezTo>
                <a:lnTo>
                  <a:pt x="2891" y="3463"/>
                </a:lnTo>
                <a:lnTo>
                  <a:pt x="2890" y="3463"/>
                </a:lnTo>
                <a:lnTo>
                  <a:pt x="2889" y="3463"/>
                </a:lnTo>
                <a:lnTo>
                  <a:pt x="2889" y="3463"/>
                </a:lnTo>
                <a:lnTo>
                  <a:pt x="2888" y="3462"/>
                </a:lnTo>
                <a:cubicBezTo>
                  <a:pt x="2887" y="3461"/>
                  <a:pt x="2887" y="3456"/>
                  <a:pt x="2887" y="3454"/>
                </a:cubicBezTo>
                <a:lnTo>
                  <a:pt x="2887" y="3453"/>
                </a:lnTo>
                <a:lnTo>
                  <a:pt x="2887" y="3452"/>
                </a:lnTo>
                <a:lnTo>
                  <a:pt x="2887" y="3451"/>
                </a:lnTo>
                <a:lnTo>
                  <a:pt x="2887" y="3450"/>
                </a:lnTo>
                <a:lnTo>
                  <a:pt x="2887" y="3449"/>
                </a:lnTo>
                <a:lnTo>
                  <a:pt x="2887" y="3448"/>
                </a:lnTo>
                <a:lnTo>
                  <a:pt x="2887" y="3447"/>
                </a:lnTo>
                <a:lnTo>
                  <a:pt x="2887" y="3446"/>
                </a:lnTo>
                <a:lnTo>
                  <a:pt x="2887" y="3445"/>
                </a:lnTo>
                <a:lnTo>
                  <a:pt x="2887" y="3444"/>
                </a:lnTo>
                <a:lnTo>
                  <a:pt x="2886" y="3444"/>
                </a:lnTo>
                <a:lnTo>
                  <a:pt x="2886" y="3444"/>
                </a:lnTo>
                <a:lnTo>
                  <a:pt x="2886" y="3444"/>
                </a:lnTo>
                <a:lnTo>
                  <a:pt x="2885" y="3444"/>
                </a:lnTo>
                <a:cubicBezTo>
                  <a:pt x="2884" y="3438"/>
                  <a:pt x="2855" y="3490"/>
                  <a:pt x="2810" y="3578"/>
                </a:cubicBezTo>
                <a:lnTo>
                  <a:pt x="2832" y="3591"/>
                </a:lnTo>
                <a:lnTo>
                  <a:pt x="2886" y="3491"/>
                </a:lnTo>
                <a:lnTo>
                  <a:pt x="2887" y="3490"/>
                </a:lnTo>
                <a:lnTo>
                  <a:pt x="2887" y="3488"/>
                </a:lnTo>
                <a:cubicBezTo>
                  <a:pt x="2891" y="3481"/>
                  <a:pt x="2903" y="3475"/>
                  <a:pt x="2907" y="3475"/>
                </a:cubicBezTo>
                <a:lnTo>
                  <a:pt x="2908" y="3475"/>
                </a:lnTo>
                <a:lnTo>
                  <a:pt x="2909" y="3475"/>
                </a:lnTo>
                <a:lnTo>
                  <a:pt x="2910" y="3476"/>
                </a:lnTo>
                <a:lnTo>
                  <a:pt x="2911" y="3476"/>
                </a:lnTo>
                <a:cubicBezTo>
                  <a:pt x="2921" y="3475"/>
                  <a:pt x="2936" y="3494"/>
                  <a:pt x="2934" y="3500"/>
                </a:cubicBezTo>
                <a:lnTo>
                  <a:pt x="2934" y="3501"/>
                </a:lnTo>
                <a:lnTo>
                  <a:pt x="2934" y="3502"/>
                </a:lnTo>
                <a:cubicBezTo>
                  <a:pt x="2934" y="3506"/>
                  <a:pt x="2930" y="3512"/>
                  <a:pt x="2930" y="3513"/>
                </a:cubicBezTo>
                <a:cubicBezTo>
                  <a:pt x="2867" y="3636"/>
                  <a:pt x="2846" y="3669"/>
                  <a:pt x="2843" y="3670"/>
                </a:cubicBezTo>
                <a:lnTo>
                  <a:pt x="2842" y="3670"/>
                </a:lnTo>
                <a:lnTo>
                  <a:pt x="2842" y="3670"/>
                </a:lnTo>
                <a:lnTo>
                  <a:pt x="2841" y="3670"/>
                </a:lnTo>
                <a:lnTo>
                  <a:pt x="2841" y="3670"/>
                </a:lnTo>
                <a:lnTo>
                  <a:pt x="2841" y="3669"/>
                </a:lnTo>
                <a:lnTo>
                  <a:pt x="2841" y="3668"/>
                </a:lnTo>
                <a:lnTo>
                  <a:pt x="2841" y="3667"/>
                </a:lnTo>
                <a:cubicBezTo>
                  <a:pt x="2841" y="3665"/>
                  <a:pt x="2842" y="3658"/>
                  <a:pt x="2842" y="3657"/>
                </a:cubicBezTo>
                <a:cubicBezTo>
                  <a:pt x="2843" y="3653"/>
                  <a:pt x="2844" y="3646"/>
                  <a:pt x="2844" y="3646"/>
                </a:cubicBezTo>
                <a:lnTo>
                  <a:pt x="2843" y="3644"/>
                </a:lnTo>
                <a:lnTo>
                  <a:pt x="2843" y="3643"/>
                </a:lnTo>
                <a:lnTo>
                  <a:pt x="2843" y="3642"/>
                </a:lnTo>
                <a:lnTo>
                  <a:pt x="2843" y="3642"/>
                </a:lnTo>
                <a:lnTo>
                  <a:pt x="2842" y="3641"/>
                </a:lnTo>
                <a:lnTo>
                  <a:pt x="2842" y="3641"/>
                </a:lnTo>
                <a:lnTo>
                  <a:pt x="2841" y="3641"/>
                </a:lnTo>
                <a:cubicBezTo>
                  <a:pt x="2840" y="3640"/>
                  <a:pt x="2830" y="3651"/>
                  <a:pt x="2825" y="3659"/>
                </a:cubicBezTo>
                <a:lnTo>
                  <a:pt x="2824" y="3659"/>
                </a:lnTo>
                <a:cubicBezTo>
                  <a:pt x="2817" y="3659"/>
                  <a:pt x="2807" y="3656"/>
                  <a:pt x="2805" y="3654"/>
                </a:cubicBezTo>
                <a:cubicBezTo>
                  <a:pt x="2794" y="3647"/>
                  <a:pt x="2783" y="3631"/>
                  <a:pt x="2780" y="3624"/>
                </a:cubicBezTo>
                <a:lnTo>
                  <a:pt x="2777" y="3629"/>
                </a:lnTo>
                <a:lnTo>
                  <a:pt x="2774" y="3632"/>
                </a:lnTo>
                <a:lnTo>
                  <a:pt x="2772" y="3635"/>
                </a:lnTo>
                <a:lnTo>
                  <a:pt x="2771" y="3637"/>
                </a:lnTo>
                <a:lnTo>
                  <a:pt x="2769" y="3639"/>
                </a:lnTo>
                <a:lnTo>
                  <a:pt x="2768" y="3640"/>
                </a:lnTo>
                <a:lnTo>
                  <a:pt x="2768" y="3640"/>
                </a:lnTo>
                <a:lnTo>
                  <a:pt x="2767" y="3639"/>
                </a:lnTo>
                <a:cubicBezTo>
                  <a:pt x="2766" y="3624"/>
                  <a:pt x="2898" y="3374"/>
                  <a:pt x="2919" y="3365"/>
                </a:cubicBezTo>
                <a:lnTo>
                  <a:pt x="2921" y="3364"/>
                </a:lnTo>
                <a:lnTo>
                  <a:pt x="2923" y="3363"/>
                </a:lnTo>
                <a:lnTo>
                  <a:pt x="2924" y="3364"/>
                </a:lnTo>
                <a:lnTo>
                  <a:pt x="2925" y="3365"/>
                </a:lnTo>
                <a:lnTo>
                  <a:pt x="2925" y="3366"/>
                </a:lnTo>
                <a:lnTo>
                  <a:pt x="2926" y="3369"/>
                </a:lnTo>
                <a:lnTo>
                  <a:pt x="2926" y="3372"/>
                </a:lnTo>
                <a:lnTo>
                  <a:pt x="2925" y="3376"/>
                </a:lnTo>
                <a:lnTo>
                  <a:pt x="2924" y="3381"/>
                </a:lnTo>
                <a:lnTo>
                  <a:pt x="2925" y="3381"/>
                </a:lnTo>
                <a:lnTo>
                  <a:pt x="2927" y="3381"/>
                </a:lnTo>
                <a:cubicBezTo>
                  <a:pt x="2948" y="3380"/>
                  <a:pt x="3010" y="3423"/>
                  <a:pt x="3008" y="3439"/>
                </a:cubicBezTo>
                <a:lnTo>
                  <a:pt x="3008" y="3440"/>
                </a:lnTo>
                <a:lnTo>
                  <a:pt x="3008" y="3441"/>
                </a:lnTo>
                <a:lnTo>
                  <a:pt x="3008" y="3442"/>
                </a:lnTo>
                <a:lnTo>
                  <a:pt x="3007" y="3443"/>
                </a:lnTo>
                <a:lnTo>
                  <a:pt x="3007" y="3443"/>
                </a:lnTo>
                <a:lnTo>
                  <a:pt x="3006" y="3444"/>
                </a:lnTo>
                <a:lnTo>
                  <a:pt x="3005" y="3445"/>
                </a:lnTo>
                <a:lnTo>
                  <a:pt x="3004" y="3446"/>
                </a:lnTo>
                <a:lnTo>
                  <a:pt x="3004" y="3447"/>
                </a:lnTo>
                <a:cubicBezTo>
                  <a:pt x="3004" y="3457"/>
                  <a:pt x="2998" y="3472"/>
                  <a:pt x="2995" y="3477"/>
                </a:cubicBezTo>
                <a:lnTo>
                  <a:pt x="2911" y="3635"/>
                </a:lnTo>
                <a:lnTo>
                  <a:pt x="2935" y="3649"/>
                </a:lnTo>
                <a:close/>
                <a:moveTo>
                  <a:pt x="3624" y="3042"/>
                </a:moveTo>
                <a:lnTo>
                  <a:pt x="3638" y="3042"/>
                </a:lnTo>
                <a:cubicBezTo>
                  <a:pt x="3675" y="3041"/>
                  <a:pt x="3699" y="3083"/>
                  <a:pt x="3699" y="3109"/>
                </a:cubicBezTo>
                <a:cubicBezTo>
                  <a:pt x="3694" y="3168"/>
                  <a:pt x="3658" y="3178"/>
                  <a:pt x="3634" y="3179"/>
                </a:cubicBezTo>
                <a:lnTo>
                  <a:pt x="3632" y="3179"/>
                </a:lnTo>
                <a:lnTo>
                  <a:pt x="3631" y="3179"/>
                </a:lnTo>
                <a:lnTo>
                  <a:pt x="3630" y="3179"/>
                </a:lnTo>
                <a:lnTo>
                  <a:pt x="3628" y="3179"/>
                </a:lnTo>
                <a:lnTo>
                  <a:pt x="3627" y="3180"/>
                </a:lnTo>
                <a:lnTo>
                  <a:pt x="3626" y="3180"/>
                </a:lnTo>
                <a:lnTo>
                  <a:pt x="3625" y="3180"/>
                </a:lnTo>
                <a:cubicBezTo>
                  <a:pt x="3615" y="3180"/>
                  <a:pt x="3602" y="3175"/>
                  <a:pt x="3597" y="3172"/>
                </a:cubicBezTo>
                <a:cubicBezTo>
                  <a:pt x="3594" y="3173"/>
                  <a:pt x="3587" y="3181"/>
                  <a:pt x="3587" y="3182"/>
                </a:cubicBezTo>
                <a:cubicBezTo>
                  <a:pt x="3567" y="3204"/>
                  <a:pt x="3541" y="3228"/>
                  <a:pt x="3524" y="3243"/>
                </a:cubicBezTo>
                <a:cubicBezTo>
                  <a:pt x="3526" y="3247"/>
                  <a:pt x="3534" y="3254"/>
                  <a:pt x="3535" y="3254"/>
                </a:cubicBezTo>
                <a:lnTo>
                  <a:pt x="3536" y="3255"/>
                </a:lnTo>
                <a:cubicBezTo>
                  <a:pt x="3543" y="3259"/>
                  <a:pt x="3549" y="3268"/>
                  <a:pt x="3548" y="3272"/>
                </a:cubicBezTo>
                <a:lnTo>
                  <a:pt x="3548" y="3273"/>
                </a:lnTo>
                <a:lnTo>
                  <a:pt x="3548" y="3274"/>
                </a:lnTo>
                <a:lnTo>
                  <a:pt x="3548" y="3276"/>
                </a:lnTo>
                <a:cubicBezTo>
                  <a:pt x="3545" y="3281"/>
                  <a:pt x="3536" y="3287"/>
                  <a:pt x="3537" y="3286"/>
                </a:cubicBezTo>
                <a:lnTo>
                  <a:pt x="3537" y="3286"/>
                </a:lnTo>
                <a:lnTo>
                  <a:pt x="3537" y="3287"/>
                </a:lnTo>
                <a:cubicBezTo>
                  <a:pt x="3537" y="3288"/>
                  <a:pt x="3530" y="3297"/>
                  <a:pt x="3529" y="3296"/>
                </a:cubicBezTo>
                <a:lnTo>
                  <a:pt x="3527" y="3297"/>
                </a:lnTo>
                <a:lnTo>
                  <a:pt x="3526" y="3297"/>
                </a:lnTo>
                <a:lnTo>
                  <a:pt x="3524" y="3297"/>
                </a:lnTo>
                <a:lnTo>
                  <a:pt x="3523" y="3297"/>
                </a:lnTo>
                <a:cubicBezTo>
                  <a:pt x="3517" y="3297"/>
                  <a:pt x="3509" y="3286"/>
                  <a:pt x="3508" y="3284"/>
                </a:cubicBezTo>
                <a:lnTo>
                  <a:pt x="3507" y="3283"/>
                </a:lnTo>
                <a:cubicBezTo>
                  <a:pt x="3504" y="3278"/>
                  <a:pt x="3498" y="3273"/>
                  <a:pt x="3498" y="3273"/>
                </a:cubicBezTo>
                <a:lnTo>
                  <a:pt x="3497" y="3273"/>
                </a:lnTo>
                <a:cubicBezTo>
                  <a:pt x="3493" y="3274"/>
                  <a:pt x="3489" y="3280"/>
                  <a:pt x="3488" y="3281"/>
                </a:cubicBezTo>
                <a:lnTo>
                  <a:pt x="3488" y="3281"/>
                </a:lnTo>
                <a:lnTo>
                  <a:pt x="3487" y="3283"/>
                </a:lnTo>
                <a:lnTo>
                  <a:pt x="3486" y="3284"/>
                </a:lnTo>
                <a:lnTo>
                  <a:pt x="3484" y="3285"/>
                </a:lnTo>
                <a:lnTo>
                  <a:pt x="3483" y="3286"/>
                </a:lnTo>
                <a:cubicBezTo>
                  <a:pt x="3484" y="3290"/>
                  <a:pt x="3494" y="3297"/>
                  <a:pt x="3494" y="3297"/>
                </a:cubicBezTo>
                <a:cubicBezTo>
                  <a:pt x="3500" y="3301"/>
                  <a:pt x="3505" y="3308"/>
                  <a:pt x="3505" y="3309"/>
                </a:cubicBezTo>
                <a:lnTo>
                  <a:pt x="3505" y="3310"/>
                </a:lnTo>
                <a:lnTo>
                  <a:pt x="3505" y="3311"/>
                </a:lnTo>
                <a:lnTo>
                  <a:pt x="3505" y="3312"/>
                </a:lnTo>
                <a:lnTo>
                  <a:pt x="3505" y="3314"/>
                </a:lnTo>
                <a:lnTo>
                  <a:pt x="3505" y="3315"/>
                </a:lnTo>
                <a:lnTo>
                  <a:pt x="3504" y="3317"/>
                </a:lnTo>
                <a:cubicBezTo>
                  <a:pt x="3502" y="3324"/>
                  <a:pt x="3496" y="3328"/>
                  <a:pt x="3497" y="3327"/>
                </a:cubicBezTo>
                <a:lnTo>
                  <a:pt x="3497" y="3327"/>
                </a:lnTo>
                <a:cubicBezTo>
                  <a:pt x="3498" y="3327"/>
                  <a:pt x="3488" y="3337"/>
                  <a:pt x="3487" y="3337"/>
                </a:cubicBezTo>
                <a:lnTo>
                  <a:pt x="3486" y="3337"/>
                </a:lnTo>
                <a:lnTo>
                  <a:pt x="3485" y="3338"/>
                </a:lnTo>
                <a:lnTo>
                  <a:pt x="3483" y="3338"/>
                </a:lnTo>
                <a:cubicBezTo>
                  <a:pt x="3475" y="3338"/>
                  <a:pt x="3460" y="3320"/>
                  <a:pt x="3462" y="3322"/>
                </a:cubicBezTo>
                <a:lnTo>
                  <a:pt x="3462" y="3322"/>
                </a:lnTo>
                <a:lnTo>
                  <a:pt x="3453" y="3314"/>
                </a:lnTo>
                <a:lnTo>
                  <a:pt x="3445" y="3319"/>
                </a:lnTo>
                <a:lnTo>
                  <a:pt x="3443" y="3319"/>
                </a:lnTo>
                <a:lnTo>
                  <a:pt x="3442" y="3319"/>
                </a:lnTo>
                <a:lnTo>
                  <a:pt x="3440" y="3319"/>
                </a:lnTo>
                <a:lnTo>
                  <a:pt x="3438" y="3320"/>
                </a:lnTo>
                <a:cubicBezTo>
                  <a:pt x="3426" y="3320"/>
                  <a:pt x="3422" y="3307"/>
                  <a:pt x="3421" y="3303"/>
                </a:cubicBezTo>
                <a:lnTo>
                  <a:pt x="3421" y="3297"/>
                </a:lnTo>
                <a:cubicBezTo>
                  <a:pt x="3422" y="3289"/>
                  <a:pt x="3434" y="3279"/>
                  <a:pt x="3437" y="3275"/>
                </a:cubicBezTo>
                <a:lnTo>
                  <a:pt x="3438" y="3275"/>
                </a:lnTo>
                <a:cubicBezTo>
                  <a:pt x="3440" y="3273"/>
                  <a:pt x="3445" y="3267"/>
                  <a:pt x="3447" y="3266"/>
                </a:cubicBezTo>
                <a:lnTo>
                  <a:pt x="3450" y="3262"/>
                </a:lnTo>
                <a:lnTo>
                  <a:pt x="3452" y="3260"/>
                </a:lnTo>
                <a:lnTo>
                  <a:pt x="3454" y="3258"/>
                </a:lnTo>
                <a:lnTo>
                  <a:pt x="3456" y="3256"/>
                </a:lnTo>
                <a:lnTo>
                  <a:pt x="3460" y="3252"/>
                </a:lnTo>
                <a:lnTo>
                  <a:pt x="3464" y="3248"/>
                </a:lnTo>
                <a:lnTo>
                  <a:pt x="3468" y="3244"/>
                </a:lnTo>
                <a:lnTo>
                  <a:pt x="3472" y="3240"/>
                </a:lnTo>
                <a:lnTo>
                  <a:pt x="3477" y="3236"/>
                </a:lnTo>
                <a:lnTo>
                  <a:pt x="3479" y="3234"/>
                </a:lnTo>
                <a:lnTo>
                  <a:pt x="3481" y="3232"/>
                </a:lnTo>
                <a:lnTo>
                  <a:pt x="3483" y="3230"/>
                </a:lnTo>
                <a:lnTo>
                  <a:pt x="3485" y="3228"/>
                </a:lnTo>
                <a:lnTo>
                  <a:pt x="3489" y="3224"/>
                </a:lnTo>
                <a:lnTo>
                  <a:pt x="3493" y="3220"/>
                </a:lnTo>
                <a:lnTo>
                  <a:pt x="3497" y="3216"/>
                </a:lnTo>
                <a:lnTo>
                  <a:pt x="3499" y="3213"/>
                </a:lnTo>
                <a:lnTo>
                  <a:pt x="3501" y="3211"/>
                </a:lnTo>
                <a:lnTo>
                  <a:pt x="3503" y="3209"/>
                </a:lnTo>
                <a:lnTo>
                  <a:pt x="3505" y="3207"/>
                </a:lnTo>
                <a:lnTo>
                  <a:pt x="3511" y="3201"/>
                </a:lnTo>
                <a:lnTo>
                  <a:pt x="3514" y="3199"/>
                </a:lnTo>
                <a:lnTo>
                  <a:pt x="3516" y="3197"/>
                </a:lnTo>
                <a:lnTo>
                  <a:pt x="3518" y="3195"/>
                </a:lnTo>
                <a:lnTo>
                  <a:pt x="3520" y="3193"/>
                </a:lnTo>
                <a:lnTo>
                  <a:pt x="3524" y="3189"/>
                </a:lnTo>
                <a:lnTo>
                  <a:pt x="3528" y="3185"/>
                </a:lnTo>
                <a:lnTo>
                  <a:pt x="3530" y="3183"/>
                </a:lnTo>
                <a:lnTo>
                  <a:pt x="3532" y="3180"/>
                </a:lnTo>
                <a:lnTo>
                  <a:pt x="3538" y="3174"/>
                </a:lnTo>
                <a:lnTo>
                  <a:pt x="3540" y="3172"/>
                </a:lnTo>
                <a:lnTo>
                  <a:pt x="3544" y="3168"/>
                </a:lnTo>
                <a:lnTo>
                  <a:pt x="3552" y="3160"/>
                </a:lnTo>
                <a:lnTo>
                  <a:pt x="3554" y="3158"/>
                </a:lnTo>
                <a:lnTo>
                  <a:pt x="3558" y="3154"/>
                </a:lnTo>
                <a:lnTo>
                  <a:pt x="3562" y="3150"/>
                </a:lnTo>
                <a:lnTo>
                  <a:pt x="3566" y="3146"/>
                </a:lnTo>
                <a:lnTo>
                  <a:pt x="3570" y="3142"/>
                </a:lnTo>
                <a:cubicBezTo>
                  <a:pt x="3564" y="3135"/>
                  <a:pt x="3562" y="3123"/>
                  <a:pt x="3562" y="3119"/>
                </a:cubicBezTo>
                <a:lnTo>
                  <a:pt x="3562" y="3118"/>
                </a:lnTo>
                <a:cubicBezTo>
                  <a:pt x="3561" y="3114"/>
                  <a:pt x="3561" y="3108"/>
                  <a:pt x="3561" y="3107"/>
                </a:cubicBezTo>
                <a:lnTo>
                  <a:pt x="3561" y="3106"/>
                </a:lnTo>
                <a:cubicBezTo>
                  <a:pt x="3560" y="3066"/>
                  <a:pt x="3596" y="3045"/>
                  <a:pt x="3624" y="3042"/>
                </a:cubicBezTo>
                <a:close/>
                <a:moveTo>
                  <a:pt x="3600" y="3110"/>
                </a:moveTo>
                <a:lnTo>
                  <a:pt x="3600" y="3112"/>
                </a:lnTo>
                <a:cubicBezTo>
                  <a:pt x="3599" y="3130"/>
                  <a:pt x="3620" y="3140"/>
                  <a:pt x="3630" y="3140"/>
                </a:cubicBezTo>
                <a:lnTo>
                  <a:pt x="3631" y="3140"/>
                </a:lnTo>
                <a:lnTo>
                  <a:pt x="3632" y="3140"/>
                </a:lnTo>
                <a:lnTo>
                  <a:pt x="3634" y="3140"/>
                </a:lnTo>
                <a:cubicBezTo>
                  <a:pt x="3648" y="3141"/>
                  <a:pt x="3660" y="3122"/>
                  <a:pt x="3660" y="3111"/>
                </a:cubicBezTo>
                <a:lnTo>
                  <a:pt x="3660" y="3110"/>
                </a:lnTo>
                <a:lnTo>
                  <a:pt x="3660" y="3108"/>
                </a:lnTo>
                <a:cubicBezTo>
                  <a:pt x="3661" y="3092"/>
                  <a:pt x="3641" y="3079"/>
                  <a:pt x="3630" y="3080"/>
                </a:cubicBezTo>
                <a:lnTo>
                  <a:pt x="3629" y="3080"/>
                </a:lnTo>
                <a:lnTo>
                  <a:pt x="3627" y="3080"/>
                </a:lnTo>
                <a:cubicBezTo>
                  <a:pt x="3611" y="3079"/>
                  <a:pt x="3599" y="3097"/>
                  <a:pt x="3600" y="3108"/>
                </a:cubicBezTo>
                <a:lnTo>
                  <a:pt x="3600" y="3110"/>
                </a:lnTo>
                <a:close/>
                <a:moveTo>
                  <a:pt x="3831" y="2597"/>
                </a:moveTo>
                <a:lnTo>
                  <a:pt x="3826" y="2597"/>
                </a:lnTo>
                <a:lnTo>
                  <a:pt x="3826" y="2594"/>
                </a:lnTo>
                <a:cubicBezTo>
                  <a:pt x="3810" y="2587"/>
                  <a:pt x="3784" y="2584"/>
                  <a:pt x="3774" y="2584"/>
                </a:cubicBezTo>
                <a:cubicBezTo>
                  <a:pt x="3727" y="2581"/>
                  <a:pt x="3661" y="2614"/>
                  <a:pt x="3644" y="2670"/>
                </a:cubicBezTo>
                <a:lnTo>
                  <a:pt x="3638" y="2681"/>
                </a:lnTo>
                <a:cubicBezTo>
                  <a:pt x="3635" y="2685"/>
                  <a:pt x="3634" y="2693"/>
                  <a:pt x="3634" y="2695"/>
                </a:cubicBezTo>
                <a:lnTo>
                  <a:pt x="3634" y="2695"/>
                </a:lnTo>
                <a:lnTo>
                  <a:pt x="3634" y="2697"/>
                </a:lnTo>
                <a:cubicBezTo>
                  <a:pt x="3634" y="2709"/>
                  <a:pt x="3650" y="2719"/>
                  <a:pt x="3658" y="2719"/>
                </a:cubicBezTo>
                <a:lnTo>
                  <a:pt x="3660" y="2719"/>
                </a:lnTo>
                <a:lnTo>
                  <a:pt x="3661" y="2719"/>
                </a:lnTo>
                <a:cubicBezTo>
                  <a:pt x="3672" y="2719"/>
                  <a:pt x="3683" y="2709"/>
                  <a:pt x="3684" y="2703"/>
                </a:cubicBezTo>
                <a:lnTo>
                  <a:pt x="3695" y="2687"/>
                </a:lnTo>
                <a:cubicBezTo>
                  <a:pt x="3707" y="2655"/>
                  <a:pt x="3745" y="2636"/>
                  <a:pt x="3770" y="2637"/>
                </a:cubicBezTo>
                <a:lnTo>
                  <a:pt x="3771" y="2637"/>
                </a:lnTo>
                <a:lnTo>
                  <a:pt x="3772" y="2637"/>
                </a:lnTo>
                <a:lnTo>
                  <a:pt x="3773" y="2637"/>
                </a:lnTo>
                <a:cubicBezTo>
                  <a:pt x="3785" y="2636"/>
                  <a:pt x="3803" y="2642"/>
                  <a:pt x="3809" y="2646"/>
                </a:cubicBezTo>
                <a:lnTo>
                  <a:pt x="3823" y="2651"/>
                </a:lnTo>
                <a:cubicBezTo>
                  <a:pt x="3826" y="2654"/>
                  <a:pt x="3833" y="2655"/>
                  <a:pt x="3834" y="2655"/>
                </a:cubicBezTo>
                <a:lnTo>
                  <a:pt x="3834" y="2655"/>
                </a:lnTo>
                <a:lnTo>
                  <a:pt x="3835" y="2655"/>
                </a:lnTo>
                <a:cubicBezTo>
                  <a:pt x="3844" y="2656"/>
                  <a:pt x="3856" y="2646"/>
                  <a:pt x="3858" y="2640"/>
                </a:cubicBezTo>
                <a:cubicBezTo>
                  <a:pt x="3860" y="2636"/>
                  <a:pt x="3860" y="2630"/>
                  <a:pt x="3860" y="2630"/>
                </a:cubicBezTo>
                <a:lnTo>
                  <a:pt x="3860" y="2629"/>
                </a:lnTo>
                <a:cubicBezTo>
                  <a:pt x="3863" y="2621"/>
                  <a:pt x="3851" y="2607"/>
                  <a:pt x="3845" y="2605"/>
                </a:cubicBezTo>
                <a:lnTo>
                  <a:pt x="3831" y="2597"/>
                </a:lnTo>
                <a:close/>
                <a:moveTo>
                  <a:pt x="3998" y="2258"/>
                </a:moveTo>
                <a:lnTo>
                  <a:pt x="4010" y="2271"/>
                </a:lnTo>
                <a:lnTo>
                  <a:pt x="4020" y="2269"/>
                </a:lnTo>
                <a:lnTo>
                  <a:pt x="4034" y="2271"/>
                </a:lnTo>
                <a:lnTo>
                  <a:pt x="4042" y="2258"/>
                </a:lnTo>
                <a:lnTo>
                  <a:pt x="4058" y="2233"/>
                </a:lnTo>
                <a:lnTo>
                  <a:pt x="4080" y="2206"/>
                </a:lnTo>
                <a:lnTo>
                  <a:pt x="4062" y="2181"/>
                </a:lnTo>
                <a:lnTo>
                  <a:pt x="3982" y="2181"/>
                </a:lnTo>
                <a:lnTo>
                  <a:pt x="3964" y="2206"/>
                </a:lnTo>
                <a:lnTo>
                  <a:pt x="3982" y="2233"/>
                </a:lnTo>
                <a:lnTo>
                  <a:pt x="3998" y="2258"/>
                </a:lnTo>
                <a:close/>
                <a:moveTo>
                  <a:pt x="4020" y="2478"/>
                </a:moveTo>
                <a:lnTo>
                  <a:pt x="4023" y="2478"/>
                </a:lnTo>
                <a:cubicBezTo>
                  <a:pt x="4094" y="2480"/>
                  <a:pt x="4147" y="2413"/>
                  <a:pt x="4145" y="2356"/>
                </a:cubicBezTo>
                <a:lnTo>
                  <a:pt x="4145" y="2353"/>
                </a:lnTo>
                <a:lnTo>
                  <a:pt x="4145" y="2351"/>
                </a:lnTo>
                <a:cubicBezTo>
                  <a:pt x="4147" y="2300"/>
                  <a:pt x="4107" y="2251"/>
                  <a:pt x="4069" y="2237"/>
                </a:cubicBezTo>
                <a:lnTo>
                  <a:pt x="4053" y="2261"/>
                </a:lnTo>
                <a:cubicBezTo>
                  <a:pt x="4091" y="2273"/>
                  <a:pt x="4119" y="2316"/>
                  <a:pt x="4118" y="2352"/>
                </a:cubicBezTo>
                <a:lnTo>
                  <a:pt x="4118" y="2353"/>
                </a:lnTo>
                <a:lnTo>
                  <a:pt x="4118" y="2356"/>
                </a:lnTo>
                <a:cubicBezTo>
                  <a:pt x="4119" y="2410"/>
                  <a:pt x="4066" y="2452"/>
                  <a:pt x="4022" y="2451"/>
                </a:cubicBezTo>
                <a:lnTo>
                  <a:pt x="4020" y="2451"/>
                </a:lnTo>
                <a:lnTo>
                  <a:pt x="4017" y="2451"/>
                </a:lnTo>
                <a:cubicBezTo>
                  <a:pt x="3963" y="2453"/>
                  <a:pt x="3921" y="2399"/>
                  <a:pt x="3922" y="2356"/>
                </a:cubicBezTo>
                <a:lnTo>
                  <a:pt x="3922" y="2353"/>
                </a:lnTo>
                <a:lnTo>
                  <a:pt x="3922" y="2351"/>
                </a:lnTo>
                <a:cubicBezTo>
                  <a:pt x="3921" y="2308"/>
                  <a:pt x="3959" y="2271"/>
                  <a:pt x="3990" y="2261"/>
                </a:cubicBezTo>
                <a:lnTo>
                  <a:pt x="3974" y="2237"/>
                </a:lnTo>
                <a:cubicBezTo>
                  <a:pt x="3927" y="2253"/>
                  <a:pt x="3894" y="2310"/>
                  <a:pt x="3895" y="2351"/>
                </a:cubicBezTo>
                <a:lnTo>
                  <a:pt x="3895" y="2353"/>
                </a:lnTo>
                <a:lnTo>
                  <a:pt x="3895" y="2357"/>
                </a:lnTo>
                <a:cubicBezTo>
                  <a:pt x="3893" y="2427"/>
                  <a:pt x="3963" y="2480"/>
                  <a:pt x="4017" y="2478"/>
                </a:cubicBezTo>
                <a:lnTo>
                  <a:pt x="4020" y="2478"/>
                </a:ln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6" name="Oval 43"/>
          <p:cNvSpPr>
            <a:spLocks noChangeArrowheads="1"/>
          </p:cNvSpPr>
          <p:nvPr>
            <p:custDataLst>
              <p:tags r:id="rId24"/>
            </p:custDataLst>
          </p:nvPr>
        </p:nvSpPr>
        <p:spPr bwMode="auto">
          <a:xfrm>
            <a:off x="9689960" y="4535434"/>
            <a:ext cx="606425" cy="60642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5" h="955">
                <a:moveTo>
                  <a:pt x="0" y="478"/>
                </a:moveTo>
                <a:cubicBezTo>
                  <a:pt x="-8" y="209"/>
                  <a:pt x="237" y="-7"/>
                  <a:pt x="478" y="0"/>
                </a:cubicBezTo>
                <a:cubicBezTo>
                  <a:pt x="746" y="-8"/>
                  <a:pt x="962" y="237"/>
                  <a:pt x="955" y="478"/>
                </a:cubicBezTo>
                <a:cubicBezTo>
                  <a:pt x="963" y="746"/>
                  <a:pt x="718" y="962"/>
                  <a:pt x="478" y="955"/>
                </a:cubicBezTo>
                <a:cubicBezTo>
                  <a:pt x="209" y="963"/>
                  <a:pt x="-7" y="718"/>
                  <a:pt x="0" y="478"/>
                </a:cubicBezTo>
                <a:close/>
                <a:moveTo>
                  <a:pt x="795" y="437"/>
                </a:moveTo>
                <a:cubicBezTo>
                  <a:pt x="791" y="386"/>
                  <a:pt x="768" y="330"/>
                  <a:pt x="738" y="291"/>
                </a:cubicBezTo>
                <a:cubicBezTo>
                  <a:pt x="678" y="185"/>
                  <a:pt x="493" y="151"/>
                  <a:pt x="504" y="161"/>
                </a:cubicBezTo>
                <a:cubicBezTo>
                  <a:pt x="496" y="160"/>
                  <a:pt x="485" y="159"/>
                  <a:pt x="478" y="158"/>
                </a:cubicBezTo>
                <a:lnTo>
                  <a:pt x="475" y="158"/>
                </a:lnTo>
                <a:cubicBezTo>
                  <a:pt x="466" y="159"/>
                  <a:pt x="458" y="160"/>
                  <a:pt x="449" y="161"/>
                </a:cubicBezTo>
                <a:cubicBezTo>
                  <a:pt x="442" y="161"/>
                  <a:pt x="432" y="162"/>
                  <a:pt x="426" y="163"/>
                </a:cubicBezTo>
                <a:cubicBezTo>
                  <a:pt x="268" y="182"/>
                  <a:pt x="153" y="341"/>
                  <a:pt x="158" y="479"/>
                </a:cubicBezTo>
                <a:cubicBezTo>
                  <a:pt x="160" y="665"/>
                  <a:pt x="296" y="783"/>
                  <a:pt x="470" y="797"/>
                </a:cubicBezTo>
                <a:cubicBezTo>
                  <a:pt x="483" y="798"/>
                  <a:pt x="504" y="796"/>
                  <a:pt x="510" y="795"/>
                </a:cubicBezTo>
                <a:cubicBezTo>
                  <a:pt x="628" y="799"/>
                  <a:pt x="795" y="673"/>
                  <a:pt x="797" y="477"/>
                </a:cubicBezTo>
                <a:cubicBezTo>
                  <a:pt x="797" y="464"/>
                  <a:pt x="796" y="443"/>
                  <a:pt x="795" y="437"/>
                </a:cubicBezTo>
                <a:close/>
                <a:moveTo>
                  <a:pt x="727" y="603"/>
                </a:moveTo>
                <a:cubicBezTo>
                  <a:pt x="719" y="589"/>
                  <a:pt x="708" y="565"/>
                  <a:pt x="706" y="551"/>
                </a:cubicBezTo>
                <a:cubicBezTo>
                  <a:pt x="704" y="545"/>
                  <a:pt x="700" y="541"/>
                  <a:pt x="699" y="541"/>
                </a:cubicBezTo>
                <a:lnTo>
                  <a:pt x="698" y="541"/>
                </a:lnTo>
                <a:lnTo>
                  <a:pt x="697" y="541"/>
                </a:lnTo>
                <a:cubicBezTo>
                  <a:pt x="689" y="540"/>
                  <a:pt x="681" y="558"/>
                  <a:pt x="681" y="567"/>
                </a:cubicBezTo>
                <a:cubicBezTo>
                  <a:pt x="680" y="577"/>
                  <a:pt x="675" y="585"/>
                  <a:pt x="670" y="584"/>
                </a:cubicBezTo>
                <a:cubicBezTo>
                  <a:pt x="665" y="586"/>
                  <a:pt x="653" y="576"/>
                  <a:pt x="647" y="568"/>
                </a:cubicBezTo>
                <a:cubicBezTo>
                  <a:pt x="633" y="552"/>
                  <a:pt x="625" y="550"/>
                  <a:pt x="621" y="551"/>
                </a:cubicBezTo>
                <a:cubicBezTo>
                  <a:pt x="620" y="551"/>
                  <a:pt x="618" y="551"/>
                  <a:pt x="618" y="551"/>
                </a:cubicBezTo>
                <a:lnTo>
                  <a:pt x="617" y="551"/>
                </a:lnTo>
                <a:lnTo>
                  <a:pt x="617" y="551"/>
                </a:lnTo>
                <a:lnTo>
                  <a:pt x="616" y="551"/>
                </a:lnTo>
                <a:lnTo>
                  <a:pt x="616" y="551"/>
                </a:lnTo>
                <a:cubicBezTo>
                  <a:pt x="611" y="549"/>
                  <a:pt x="599" y="569"/>
                  <a:pt x="599" y="623"/>
                </a:cubicBezTo>
                <a:cubicBezTo>
                  <a:pt x="598" y="699"/>
                  <a:pt x="624" y="701"/>
                  <a:pt x="638" y="708"/>
                </a:cubicBezTo>
                <a:cubicBezTo>
                  <a:pt x="583" y="729"/>
                  <a:pt x="619" y="740"/>
                  <a:pt x="477" y="755"/>
                </a:cubicBezTo>
                <a:cubicBezTo>
                  <a:pt x="328" y="768"/>
                  <a:pt x="194" y="599"/>
                  <a:pt x="207" y="482"/>
                </a:cubicBezTo>
                <a:cubicBezTo>
                  <a:pt x="205" y="417"/>
                  <a:pt x="235" y="347"/>
                  <a:pt x="266" y="313"/>
                </a:cubicBezTo>
                <a:cubicBezTo>
                  <a:pt x="266" y="318"/>
                  <a:pt x="267" y="326"/>
                  <a:pt x="267" y="329"/>
                </a:cubicBezTo>
                <a:cubicBezTo>
                  <a:pt x="268" y="334"/>
                  <a:pt x="269" y="342"/>
                  <a:pt x="269" y="345"/>
                </a:cubicBezTo>
                <a:cubicBezTo>
                  <a:pt x="269" y="353"/>
                  <a:pt x="270" y="364"/>
                  <a:pt x="270" y="369"/>
                </a:cubicBezTo>
                <a:cubicBezTo>
                  <a:pt x="270" y="391"/>
                  <a:pt x="267" y="416"/>
                  <a:pt x="263" y="435"/>
                </a:cubicBezTo>
                <a:lnTo>
                  <a:pt x="263" y="454"/>
                </a:lnTo>
                <a:cubicBezTo>
                  <a:pt x="266" y="457"/>
                  <a:pt x="273" y="459"/>
                  <a:pt x="274" y="459"/>
                </a:cubicBezTo>
                <a:lnTo>
                  <a:pt x="275" y="460"/>
                </a:lnTo>
                <a:lnTo>
                  <a:pt x="277" y="460"/>
                </a:lnTo>
                <a:lnTo>
                  <a:pt x="278" y="459"/>
                </a:lnTo>
                <a:lnTo>
                  <a:pt x="280" y="458"/>
                </a:lnTo>
                <a:lnTo>
                  <a:pt x="281" y="456"/>
                </a:lnTo>
                <a:lnTo>
                  <a:pt x="282" y="455"/>
                </a:lnTo>
                <a:lnTo>
                  <a:pt x="282" y="454"/>
                </a:lnTo>
                <a:cubicBezTo>
                  <a:pt x="285" y="448"/>
                  <a:pt x="285" y="438"/>
                  <a:pt x="285" y="435"/>
                </a:cubicBezTo>
                <a:lnTo>
                  <a:pt x="285" y="418"/>
                </a:lnTo>
                <a:cubicBezTo>
                  <a:pt x="288" y="422"/>
                  <a:pt x="292" y="424"/>
                  <a:pt x="292" y="424"/>
                </a:cubicBezTo>
                <a:cubicBezTo>
                  <a:pt x="295" y="425"/>
                  <a:pt x="302" y="434"/>
                  <a:pt x="304" y="436"/>
                </a:cubicBezTo>
                <a:cubicBezTo>
                  <a:pt x="308" y="440"/>
                  <a:pt x="314" y="446"/>
                  <a:pt x="317" y="448"/>
                </a:cubicBezTo>
                <a:lnTo>
                  <a:pt x="318" y="449"/>
                </a:lnTo>
                <a:lnTo>
                  <a:pt x="319" y="450"/>
                </a:lnTo>
                <a:lnTo>
                  <a:pt x="319" y="451"/>
                </a:lnTo>
                <a:lnTo>
                  <a:pt x="320" y="453"/>
                </a:lnTo>
                <a:cubicBezTo>
                  <a:pt x="322" y="456"/>
                  <a:pt x="323" y="460"/>
                  <a:pt x="323" y="463"/>
                </a:cubicBezTo>
                <a:cubicBezTo>
                  <a:pt x="323" y="470"/>
                  <a:pt x="327" y="477"/>
                  <a:pt x="331" y="481"/>
                </a:cubicBezTo>
                <a:cubicBezTo>
                  <a:pt x="334" y="485"/>
                  <a:pt x="336" y="492"/>
                  <a:pt x="337" y="495"/>
                </a:cubicBezTo>
                <a:cubicBezTo>
                  <a:pt x="338" y="499"/>
                  <a:pt x="340" y="506"/>
                  <a:pt x="342" y="508"/>
                </a:cubicBezTo>
                <a:cubicBezTo>
                  <a:pt x="342" y="510"/>
                  <a:pt x="343" y="517"/>
                  <a:pt x="344" y="518"/>
                </a:cubicBezTo>
                <a:lnTo>
                  <a:pt x="345" y="519"/>
                </a:lnTo>
                <a:cubicBezTo>
                  <a:pt x="346" y="527"/>
                  <a:pt x="356" y="533"/>
                  <a:pt x="364" y="532"/>
                </a:cubicBezTo>
                <a:lnTo>
                  <a:pt x="365" y="532"/>
                </a:lnTo>
                <a:lnTo>
                  <a:pt x="367" y="533"/>
                </a:lnTo>
                <a:lnTo>
                  <a:pt x="368" y="533"/>
                </a:lnTo>
                <a:cubicBezTo>
                  <a:pt x="373" y="534"/>
                  <a:pt x="376" y="542"/>
                  <a:pt x="377" y="546"/>
                </a:cubicBezTo>
                <a:lnTo>
                  <a:pt x="369" y="546"/>
                </a:lnTo>
                <a:cubicBezTo>
                  <a:pt x="358" y="548"/>
                  <a:pt x="352" y="557"/>
                  <a:pt x="353" y="565"/>
                </a:cubicBezTo>
                <a:cubicBezTo>
                  <a:pt x="352" y="589"/>
                  <a:pt x="362" y="610"/>
                  <a:pt x="380" y="624"/>
                </a:cubicBezTo>
                <a:lnTo>
                  <a:pt x="389" y="634"/>
                </a:lnTo>
                <a:cubicBezTo>
                  <a:pt x="406" y="650"/>
                  <a:pt x="403" y="655"/>
                  <a:pt x="405" y="666"/>
                </a:cubicBezTo>
                <a:cubicBezTo>
                  <a:pt x="405" y="669"/>
                  <a:pt x="405" y="674"/>
                  <a:pt x="404" y="676"/>
                </a:cubicBezTo>
                <a:lnTo>
                  <a:pt x="404" y="677"/>
                </a:lnTo>
                <a:lnTo>
                  <a:pt x="403" y="677"/>
                </a:lnTo>
                <a:lnTo>
                  <a:pt x="403" y="678"/>
                </a:lnTo>
                <a:lnTo>
                  <a:pt x="402" y="679"/>
                </a:lnTo>
                <a:cubicBezTo>
                  <a:pt x="400" y="684"/>
                  <a:pt x="396" y="693"/>
                  <a:pt x="396" y="698"/>
                </a:cubicBezTo>
                <a:lnTo>
                  <a:pt x="396" y="719"/>
                </a:lnTo>
                <a:cubicBezTo>
                  <a:pt x="397" y="721"/>
                  <a:pt x="398" y="727"/>
                  <a:pt x="399" y="729"/>
                </a:cubicBezTo>
                <a:cubicBezTo>
                  <a:pt x="399" y="733"/>
                  <a:pt x="401" y="739"/>
                  <a:pt x="402" y="739"/>
                </a:cubicBezTo>
                <a:lnTo>
                  <a:pt x="402" y="740"/>
                </a:lnTo>
                <a:lnTo>
                  <a:pt x="403" y="741"/>
                </a:lnTo>
                <a:lnTo>
                  <a:pt x="404" y="741"/>
                </a:lnTo>
                <a:lnTo>
                  <a:pt x="404" y="741"/>
                </a:lnTo>
                <a:cubicBezTo>
                  <a:pt x="407" y="740"/>
                  <a:pt x="412" y="740"/>
                  <a:pt x="412" y="740"/>
                </a:cubicBezTo>
                <a:cubicBezTo>
                  <a:pt x="421" y="740"/>
                  <a:pt x="428" y="735"/>
                  <a:pt x="429" y="725"/>
                </a:cubicBezTo>
                <a:lnTo>
                  <a:pt x="429" y="723"/>
                </a:lnTo>
                <a:lnTo>
                  <a:pt x="428" y="722"/>
                </a:lnTo>
                <a:lnTo>
                  <a:pt x="428" y="721"/>
                </a:lnTo>
                <a:lnTo>
                  <a:pt x="426" y="719"/>
                </a:lnTo>
                <a:lnTo>
                  <a:pt x="426" y="719"/>
                </a:lnTo>
                <a:lnTo>
                  <a:pt x="426" y="718"/>
                </a:lnTo>
                <a:lnTo>
                  <a:pt x="426" y="717"/>
                </a:lnTo>
                <a:lnTo>
                  <a:pt x="426" y="716"/>
                </a:lnTo>
                <a:cubicBezTo>
                  <a:pt x="425" y="700"/>
                  <a:pt x="444" y="663"/>
                  <a:pt x="453" y="660"/>
                </a:cubicBezTo>
                <a:cubicBezTo>
                  <a:pt x="459" y="653"/>
                  <a:pt x="468" y="647"/>
                  <a:pt x="475" y="642"/>
                </a:cubicBezTo>
                <a:lnTo>
                  <a:pt x="476" y="641"/>
                </a:lnTo>
                <a:lnTo>
                  <a:pt x="477" y="641"/>
                </a:lnTo>
                <a:lnTo>
                  <a:pt x="478" y="640"/>
                </a:lnTo>
                <a:lnTo>
                  <a:pt x="479" y="639"/>
                </a:lnTo>
                <a:lnTo>
                  <a:pt x="480" y="638"/>
                </a:lnTo>
                <a:cubicBezTo>
                  <a:pt x="489" y="630"/>
                  <a:pt x="494" y="619"/>
                  <a:pt x="493" y="610"/>
                </a:cubicBezTo>
                <a:cubicBezTo>
                  <a:pt x="493" y="606"/>
                  <a:pt x="492" y="599"/>
                  <a:pt x="491" y="596"/>
                </a:cubicBezTo>
                <a:cubicBezTo>
                  <a:pt x="489" y="593"/>
                  <a:pt x="489" y="588"/>
                  <a:pt x="489" y="587"/>
                </a:cubicBezTo>
                <a:cubicBezTo>
                  <a:pt x="488" y="578"/>
                  <a:pt x="496" y="567"/>
                  <a:pt x="503" y="561"/>
                </a:cubicBezTo>
                <a:cubicBezTo>
                  <a:pt x="514" y="554"/>
                  <a:pt x="521" y="538"/>
                  <a:pt x="521" y="527"/>
                </a:cubicBezTo>
                <a:cubicBezTo>
                  <a:pt x="519" y="512"/>
                  <a:pt x="510" y="501"/>
                  <a:pt x="501" y="502"/>
                </a:cubicBezTo>
                <a:lnTo>
                  <a:pt x="499" y="502"/>
                </a:lnTo>
                <a:lnTo>
                  <a:pt x="498" y="502"/>
                </a:lnTo>
                <a:lnTo>
                  <a:pt x="497" y="502"/>
                </a:lnTo>
                <a:cubicBezTo>
                  <a:pt x="491" y="502"/>
                  <a:pt x="481" y="506"/>
                  <a:pt x="478" y="508"/>
                </a:cubicBezTo>
                <a:cubicBezTo>
                  <a:pt x="475" y="509"/>
                  <a:pt x="471" y="510"/>
                  <a:pt x="470" y="511"/>
                </a:cubicBezTo>
                <a:cubicBezTo>
                  <a:pt x="463" y="513"/>
                  <a:pt x="454" y="516"/>
                  <a:pt x="450" y="516"/>
                </a:cubicBezTo>
                <a:lnTo>
                  <a:pt x="449" y="516"/>
                </a:lnTo>
                <a:lnTo>
                  <a:pt x="448" y="516"/>
                </a:lnTo>
                <a:lnTo>
                  <a:pt x="446" y="516"/>
                </a:lnTo>
                <a:lnTo>
                  <a:pt x="445" y="516"/>
                </a:lnTo>
                <a:cubicBezTo>
                  <a:pt x="434" y="517"/>
                  <a:pt x="427" y="507"/>
                  <a:pt x="423" y="500"/>
                </a:cubicBezTo>
                <a:lnTo>
                  <a:pt x="422" y="498"/>
                </a:lnTo>
                <a:lnTo>
                  <a:pt x="421" y="496"/>
                </a:lnTo>
                <a:lnTo>
                  <a:pt x="420" y="495"/>
                </a:lnTo>
                <a:lnTo>
                  <a:pt x="419" y="494"/>
                </a:lnTo>
                <a:lnTo>
                  <a:pt x="419" y="494"/>
                </a:lnTo>
                <a:lnTo>
                  <a:pt x="418" y="493"/>
                </a:lnTo>
                <a:lnTo>
                  <a:pt x="417" y="493"/>
                </a:lnTo>
                <a:cubicBezTo>
                  <a:pt x="416" y="493"/>
                  <a:pt x="411" y="496"/>
                  <a:pt x="410" y="497"/>
                </a:cubicBezTo>
                <a:cubicBezTo>
                  <a:pt x="406" y="498"/>
                  <a:pt x="400" y="502"/>
                  <a:pt x="398" y="503"/>
                </a:cubicBezTo>
                <a:cubicBezTo>
                  <a:pt x="395" y="505"/>
                  <a:pt x="390" y="507"/>
                  <a:pt x="388" y="508"/>
                </a:cubicBezTo>
                <a:lnTo>
                  <a:pt x="387" y="509"/>
                </a:lnTo>
                <a:lnTo>
                  <a:pt x="386" y="509"/>
                </a:lnTo>
                <a:lnTo>
                  <a:pt x="385" y="510"/>
                </a:lnTo>
                <a:lnTo>
                  <a:pt x="384" y="510"/>
                </a:lnTo>
                <a:lnTo>
                  <a:pt x="383" y="511"/>
                </a:lnTo>
                <a:lnTo>
                  <a:pt x="382" y="511"/>
                </a:lnTo>
                <a:cubicBezTo>
                  <a:pt x="379" y="511"/>
                  <a:pt x="373" y="507"/>
                  <a:pt x="372" y="505"/>
                </a:cubicBezTo>
                <a:lnTo>
                  <a:pt x="371" y="504"/>
                </a:lnTo>
                <a:lnTo>
                  <a:pt x="370" y="503"/>
                </a:lnTo>
                <a:lnTo>
                  <a:pt x="369" y="503"/>
                </a:lnTo>
                <a:lnTo>
                  <a:pt x="368" y="502"/>
                </a:lnTo>
                <a:lnTo>
                  <a:pt x="365" y="500"/>
                </a:lnTo>
                <a:lnTo>
                  <a:pt x="364" y="499"/>
                </a:lnTo>
                <a:lnTo>
                  <a:pt x="363" y="499"/>
                </a:lnTo>
                <a:lnTo>
                  <a:pt x="362" y="498"/>
                </a:lnTo>
                <a:lnTo>
                  <a:pt x="361" y="497"/>
                </a:lnTo>
                <a:lnTo>
                  <a:pt x="359" y="496"/>
                </a:lnTo>
                <a:lnTo>
                  <a:pt x="358" y="496"/>
                </a:lnTo>
                <a:lnTo>
                  <a:pt x="357" y="495"/>
                </a:lnTo>
                <a:lnTo>
                  <a:pt x="355" y="495"/>
                </a:lnTo>
                <a:cubicBezTo>
                  <a:pt x="351" y="494"/>
                  <a:pt x="343" y="485"/>
                  <a:pt x="342" y="482"/>
                </a:cubicBezTo>
                <a:lnTo>
                  <a:pt x="342" y="481"/>
                </a:lnTo>
                <a:lnTo>
                  <a:pt x="342" y="479"/>
                </a:lnTo>
                <a:lnTo>
                  <a:pt x="342" y="477"/>
                </a:lnTo>
                <a:lnTo>
                  <a:pt x="343" y="476"/>
                </a:lnTo>
                <a:lnTo>
                  <a:pt x="344" y="474"/>
                </a:lnTo>
                <a:lnTo>
                  <a:pt x="345" y="473"/>
                </a:lnTo>
                <a:lnTo>
                  <a:pt x="347" y="472"/>
                </a:lnTo>
                <a:lnTo>
                  <a:pt x="348" y="471"/>
                </a:lnTo>
                <a:lnTo>
                  <a:pt x="350" y="470"/>
                </a:lnTo>
                <a:lnTo>
                  <a:pt x="351" y="470"/>
                </a:lnTo>
                <a:lnTo>
                  <a:pt x="353" y="470"/>
                </a:lnTo>
                <a:cubicBezTo>
                  <a:pt x="356" y="468"/>
                  <a:pt x="362" y="467"/>
                  <a:pt x="364" y="467"/>
                </a:cubicBezTo>
                <a:cubicBezTo>
                  <a:pt x="367" y="466"/>
                  <a:pt x="373" y="465"/>
                  <a:pt x="374" y="464"/>
                </a:cubicBezTo>
                <a:cubicBezTo>
                  <a:pt x="378" y="464"/>
                  <a:pt x="381" y="463"/>
                  <a:pt x="382" y="463"/>
                </a:cubicBezTo>
                <a:lnTo>
                  <a:pt x="383" y="462"/>
                </a:lnTo>
                <a:lnTo>
                  <a:pt x="384" y="462"/>
                </a:lnTo>
                <a:lnTo>
                  <a:pt x="384" y="462"/>
                </a:lnTo>
                <a:lnTo>
                  <a:pt x="385" y="462"/>
                </a:lnTo>
                <a:lnTo>
                  <a:pt x="387" y="461"/>
                </a:lnTo>
                <a:lnTo>
                  <a:pt x="389" y="459"/>
                </a:lnTo>
                <a:lnTo>
                  <a:pt x="389" y="458"/>
                </a:lnTo>
                <a:lnTo>
                  <a:pt x="390" y="457"/>
                </a:lnTo>
                <a:lnTo>
                  <a:pt x="390" y="456"/>
                </a:lnTo>
                <a:lnTo>
                  <a:pt x="389" y="455"/>
                </a:lnTo>
                <a:lnTo>
                  <a:pt x="388" y="454"/>
                </a:lnTo>
                <a:lnTo>
                  <a:pt x="387" y="453"/>
                </a:lnTo>
                <a:lnTo>
                  <a:pt x="386" y="452"/>
                </a:lnTo>
                <a:lnTo>
                  <a:pt x="385" y="451"/>
                </a:lnTo>
                <a:lnTo>
                  <a:pt x="383" y="451"/>
                </a:lnTo>
                <a:lnTo>
                  <a:pt x="382" y="450"/>
                </a:lnTo>
                <a:lnTo>
                  <a:pt x="381" y="449"/>
                </a:lnTo>
                <a:lnTo>
                  <a:pt x="380" y="448"/>
                </a:lnTo>
                <a:cubicBezTo>
                  <a:pt x="373" y="445"/>
                  <a:pt x="364" y="442"/>
                  <a:pt x="359" y="440"/>
                </a:cubicBezTo>
                <a:cubicBezTo>
                  <a:pt x="355" y="438"/>
                  <a:pt x="348" y="436"/>
                  <a:pt x="345" y="435"/>
                </a:cubicBezTo>
                <a:lnTo>
                  <a:pt x="343" y="434"/>
                </a:lnTo>
                <a:cubicBezTo>
                  <a:pt x="341" y="434"/>
                  <a:pt x="337" y="430"/>
                  <a:pt x="336" y="429"/>
                </a:cubicBezTo>
                <a:lnTo>
                  <a:pt x="335" y="428"/>
                </a:lnTo>
                <a:lnTo>
                  <a:pt x="334" y="428"/>
                </a:lnTo>
                <a:lnTo>
                  <a:pt x="333" y="427"/>
                </a:lnTo>
                <a:lnTo>
                  <a:pt x="332" y="426"/>
                </a:lnTo>
                <a:lnTo>
                  <a:pt x="332" y="425"/>
                </a:lnTo>
                <a:lnTo>
                  <a:pt x="331" y="424"/>
                </a:lnTo>
                <a:lnTo>
                  <a:pt x="331" y="423"/>
                </a:lnTo>
                <a:lnTo>
                  <a:pt x="331" y="422"/>
                </a:lnTo>
                <a:lnTo>
                  <a:pt x="332" y="420"/>
                </a:lnTo>
                <a:lnTo>
                  <a:pt x="332" y="419"/>
                </a:lnTo>
                <a:lnTo>
                  <a:pt x="333" y="418"/>
                </a:lnTo>
                <a:lnTo>
                  <a:pt x="335" y="417"/>
                </a:lnTo>
                <a:lnTo>
                  <a:pt x="336" y="416"/>
                </a:lnTo>
                <a:cubicBezTo>
                  <a:pt x="349" y="402"/>
                  <a:pt x="367" y="395"/>
                  <a:pt x="380" y="395"/>
                </a:cubicBezTo>
                <a:cubicBezTo>
                  <a:pt x="393" y="394"/>
                  <a:pt x="410" y="404"/>
                  <a:pt x="421" y="416"/>
                </a:cubicBezTo>
                <a:cubicBezTo>
                  <a:pt x="425" y="420"/>
                  <a:pt x="428" y="426"/>
                  <a:pt x="432" y="432"/>
                </a:cubicBezTo>
                <a:cubicBezTo>
                  <a:pt x="435" y="437"/>
                  <a:pt x="440" y="443"/>
                  <a:pt x="442" y="445"/>
                </a:cubicBezTo>
                <a:cubicBezTo>
                  <a:pt x="447" y="453"/>
                  <a:pt x="458" y="463"/>
                  <a:pt x="464" y="467"/>
                </a:cubicBezTo>
                <a:cubicBezTo>
                  <a:pt x="467" y="470"/>
                  <a:pt x="477" y="470"/>
                  <a:pt x="478" y="470"/>
                </a:cubicBezTo>
                <a:lnTo>
                  <a:pt x="479" y="469"/>
                </a:lnTo>
                <a:cubicBezTo>
                  <a:pt x="481" y="468"/>
                  <a:pt x="482" y="463"/>
                  <a:pt x="482" y="462"/>
                </a:cubicBezTo>
                <a:cubicBezTo>
                  <a:pt x="483" y="454"/>
                  <a:pt x="474" y="443"/>
                  <a:pt x="472" y="440"/>
                </a:cubicBezTo>
                <a:cubicBezTo>
                  <a:pt x="465" y="432"/>
                  <a:pt x="462" y="418"/>
                  <a:pt x="462" y="409"/>
                </a:cubicBezTo>
                <a:cubicBezTo>
                  <a:pt x="461" y="391"/>
                  <a:pt x="473" y="371"/>
                  <a:pt x="490" y="363"/>
                </a:cubicBezTo>
                <a:cubicBezTo>
                  <a:pt x="500" y="359"/>
                  <a:pt x="509" y="350"/>
                  <a:pt x="513" y="340"/>
                </a:cubicBezTo>
                <a:cubicBezTo>
                  <a:pt x="509" y="340"/>
                  <a:pt x="504" y="341"/>
                  <a:pt x="503" y="341"/>
                </a:cubicBezTo>
                <a:lnTo>
                  <a:pt x="502" y="342"/>
                </a:lnTo>
                <a:lnTo>
                  <a:pt x="502" y="342"/>
                </a:lnTo>
                <a:lnTo>
                  <a:pt x="501" y="342"/>
                </a:lnTo>
                <a:lnTo>
                  <a:pt x="500" y="342"/>
                </a:lnTo>
                <a:lnTo>
                  <a:pt x="499" y="342"/>
                </a:lnTo>
                <a:lnTo>
                  <a:pt x="497" y="343"/>
                </a:lnTo>
                <a:lnTo>
                  <a:pt x="495" y="344"/>
                </a:lnTo>
                <a:lnTo>
                  <a:pt x="493" y="344"/>
                </a:lnTo>
                <a:lnTo>
                  <a:pt x="491" y="344"/>
                </a:lnTo>
                <a:lnTo>
                  <a:pt x="490" y="345"/>
                </a:lnTo>
                <a:lnTo>
                  <a:pt x="489" y="345"/>
                </a:lnTo>
                <a:lnTo>
                  <a:pt x="488" y="344"/>
                </a:lnTo>
                <a:lnTo>
                  <a:pt x="487" y="344"/>
                </a:lnTo>
                <a:lnTo>
                  <a:pt x="487" y="344"/>
                </a:lnTo>
                <a:lnTo>
                  <a:pt x="487" y="343"/>
                </a:lnTo>
                <a:lnTo>
                  <a:pt x="487" y="343"/>
                </a:lnTo>
                <a:cubicBezTo>
                  <a:pt x="487" y="339"/>
                  <a:pt x="498" y="330"/>
                  <a:pt x="502" y="329"/>
                </a:cubicBezTo>
                <a:lnTo>
                  <a:pt x="504" y="329"/>
                </a:lnTo>
                <a:lnTo>
                  <a:pt x="504" y="328"/>
                </a:lnTo>
                <a:lnTo>
                  <a:pt x="505" y="328"/>
                </a:lnTo>
                <a:lnTo>
                  <a:pt x="504" y="328"/>
                </a:lnTo>
                <a:cubicBezTo>
                  <a:pt x="503" y="326"/>
                  <a:pt x="495" y="323"/>
                  <a:pt x="497" y="323"/>
                </a:cubicBezTo>
                <a:lnTo>
                  <a:pt x="513" y="318"/>
                </a:lnTo>
                <a:lnTo>
                  <a:pt x="514" y="317"/>
                </a:lnTo>
                <a:lnTo>
                  <a:pt x="515" y="317"/>
                </a:lnTo>
                <a:lnTo>
                  <a:pt x="516" y="316"/>
                </a:lnTo>
                <a:lnTo>
                  <a:pt x="517" y="316"/>
                </a:lnTo>
                <a:cubicBezTo>
                  <a:pt x="522" y="314"/>
                  <a:pt x="528" y="310"/>
                  <a:pt x="529" y="307"/>
                </a:cubicBezTo>
                <a:lnTo>
                  <a:pt x="531" y="306"/>
                </a:lnTo>
                <a:cubicBezTo>
                  <a:pt x="534" y="304"/>
                  <a:pt x="535" y="300"/>
                  <a:pt x="535" y="299"/>
                </a:cubicBezTo>
                <a:lnTo>
                  <a:pt x="536" y="298"/>
                </a:lnTo>
                <a:lnTo>
                  <a:pt x="537" y="297"/>
                </a:lnTo>
                <a:lnTo>
                  <a:pt x="537" y="296"/>
                </a:lnTo>
                <a:lnTo>
                  <a:pt x="537" y="295"/>
                </a:lnTo>
                <a:lnTo>
                  <a:pt x="535" y="294"/>
                </a:lnTo>
                <a:cubicBezTo>
                  <a:pt x="532" y="294"/>
                  <a:pt x="528" y="294"/>
                  <a:pt x="525" y="295"/>
                </a:cubicBezTo>
                <a:cubicBezTo>
                  <a:pt x="523" y="296"/>
                  <a:pt x="519" y="296"/>
                  <a:pt x="518" y="296"/>
                </a:cubicBezTo>
                <a:lnTo>
                  <a:pt x="516" y="296"/>
                </a:lnTo>
                <a:lnTo>
                  <a:pt x="514" y="296"/>
                </a:lnTo>
                <a:lnTo>
                  <a:pt x="512" y="296"/>
                </a:lnTo>
                <a:lnTo>
                  <a:pt x="510" y="296"/>
                </a:lnTo>
                <a:lnTo>
                  <a:pt x="509" y="296"/>
                </a:lnTo>
                <a:lnTo>
                  <a:pt x="508" y="295"/>
                </a:lnTo>
                <a:lnTo>
                  <a:pt x="507" y="295"/>
                </a:lnTo>
                <a:lnTo>
                  <a:pt x="506" y="294"/>
                </a:lnTo>
                <a:lnTo>
                  <a:pt x="506" y="293"/>
                </a:lnTo>
                <a:lnTo>
                  <a:pt x="505" y="291"/>
                </a:lnTo>
                <a:lnTo>
                  <a:pt x="505" y="290"/>
                </a:lnTo>
                <a:lnTo>
                  <a:pt x="505" y="288"/>
                </a:lnTo>
                <a:lnTo>
                  <a:pt x="505" y="285"/>
                </a:lnTo>
                <a:cubicBezTo>
                  <a:pt x="503" y="279"/>
                  <a:pt x="497" y="276"/>
                  <a:pt x="494" y="276"/>
                </a:cubicBezTo>
                <a:lnTo>
                  <a:pt x="493" y="276"/>
                </a:lnTo>
                <a:lnTo>
                  <a:pt x="491" y="277"/>
                </a:lnTo>
                <a:lnTo>
                  <a:pt x="490" y="277"/>
                </a:lnTo>
                <a:lnTo>
                  <a:pt x="488" y="277"/>
                </a:lnTo>
                <a:cubicBezTo>
                  <a:pt x="486" y="280"/>
                  <a:pt x="478" y="284"/>
                  <a:pt x="475" y="285"/>
                </a:cubicBezTo>
                <a:cubicBezTo>
                  <a:pt x="472" y="289"/>
                  <a:pt x="467" y="290"/>
                  <a:pt x="466" y="290"/>
                </a:cubicBezTo>
                <a:cubicBezTo>
                  <a:pt x="461" y="291"/>
                  <a:pt x="455" y="284"/>
                  <a:pt x="453" y="280"/>
                </a:cubicBezTo>
                <a:lnTo>
                  <a:pt x="453" y="278"/>
                </a:lnTo>
                <a:lnTo>
                  <a:pt x="453" y="276"/>
                </a:lnTo>
                <a:lnTo>
                  <a:pt x="452" y="275"/>
                </a:lnTo>
                <a:lnTo>
                  <a:pt x="451" y="274"/>
                </a:lnTo>
                <a:lnTo>
                  <a:pt x="450" y="273"/>
                </a:lnTo>
                <a:lnTo>
                  <a:pt x="448" y="273"/>
                </a:lnTo>
                <a:lnTo>
                  <a:pt x="447" y="273"/>
                </a:lnTo>
                <a:lnTo>
                  <a:pt x="445" y="273"/>
                </a:lnTo>
                <a:lnTo>
                  <a:pt x="444" y="274"/>
                </a:lnTo>
                <a:lnTo>
                  <a:pt x="442" y="275"/>
                </a:lnTo>
                <a:cubicBezTo>
                  <a:pt x="420" y="295"/>
                  <a:pt x="427" y="283"/>
                  <a:pt x="418" y="288"/>
                </a:cubicBezTo>
                <a:cubicBezTo>
                  <a:pt x="415" y="290"/>
                  <a:pt x="410" y="291"/>
                  <a:pt x="409" y="291"/>
                </a:cubicBezTo>
                <a:lnTo>
                  <a:pt x="408" y="291"/>
                </a:lnTo>
                <a:lnTo>
                  <a:pt x="406" y="291"/>
                </a:lnTo>
                <a:lnTo>
                  <a:pt x="405" y="290"/>
                </a:lnTo>
                <a:lnTo>
                  <a:pt x="404" y="290"/>
                </a:lnTo>
                <a:lnTo>
                  <a:pt x="404" y="289"/>
                </a:lnTo>
                <a:lnTo>
                  <a:pt x="403" y="288"/>
                </a:lnTo>
                <a:lnTo>
                  <a:pt x="402" y="287"/>
                </a:lnTo>
                <a:lnTo>
                  <a:pt x="402" y="285"/>
                </a:lnTo>
                <a:lnTo>
                  <a:pt x="401" y="284"/>
                </a:lnTo>
                <a:lnTo>
                  <a:pt x="401" y="283"/>
                </a:lnTo>
                <a:lnTo>
                  <a:pt x="401" y="282"/>
                </a:lnTo>
                <a:lnTo>
                  <a:pt x="401" y="281"/>
                </a:lnTo>
                <a:cubicBezTo>
                  <a:pt x="400" y="272"/>
                  <a:pt x="415" y="262"/>
                  <a:pt x="422" y="260"/>
                </a:cubicBezTo>
                <a:cubicBezTo>
                  <a:pt x="438" y="251"/>
                  <a:pt x="463" y="245"/>
                  <a:pt x="465" y="226"/>
                </a:cubicBezTo>
                <a:lnTo>
                  <a:pt x="465" y="225"/>
                </a:lnTo>
                <a:lnTo>
                  <a:pt x="465" y="224"/>
                </a:lnTo>
                <a:lnTo>
                  <a:pt x="465" y="223"/>
                </a:lnTo>
                <a:lnTo>
                  <a:pt x="464" y="222"/>
                </a:lnTo>
                <a:lnTo>
                  <a:pt x="464" y="220"/>
                </a:lnTo>
                <a:lnTo>
                  <a:pt x="464" y="219"/>
                </a:lnTo>
                <a:lnTo>
                  <a:pt x="464" y="217"/>
                </a:lnTo>
                <a:lnTo>
                  <a:pt x="463" y="216"/>
                </a:lnTo>
                <a:lnTo>
                  <a:pt x="463" y="214"/>
                </a:lnTo>
                <a:lnTo>
                  <a:pt x="462" y="214"/>
                </a:lnTo>
                <a:lnTo>
                  <a:pt x="461" y="213"/>
                </a:lnTo>
                <a:lnTo>
                  <a:pt x="460" y="212"/>
                </a:lnTo>
                <a:lnTo>
                  <a:pt x="458" y="212"/>
                </a:lnTo>
                <a:lnTo>
                  <a:pt x="457" y="212"/>
                </a:lnTo>
                <a:lnTo>
                  <a:pt x="456" y="212"/>
                </a:lnTo>
                <a:lnTo>
                  <a:pt x="454" y="213"/>
                </a:lnTo>
                <a:lnTo>
                  <a:pt x="452" y="214"/>
                </a:lnTo>
                <a:lnTo>
                  <a:pt x="450" y="215"/>
                </a:lnTo>
                <a:lnTo>
                  <a:pt x="434" y="223"/>
                </a:lnTo>
                <a:cubicBezTo>
                  <a:pt x="433" y="225"/>
                  <a:pt x="430" y="225"/>
                  <a:pt x="429" y="225"/>
                </a:cubicBezTo>
                <a:lnTo>
                  <a:pt x="428" y="225"/>
                </a:lnTo>
                <a:cubicBezTo>
                  <a:pt x="426" y="225"/>
                  <a:pt x="421" y="224"/>
                  <a:pt x="421" y="223"/>
                </a:cubicBezTo>
                <a:lnTo>
                  <a:pt x="420" y="223"/>
                </a:lnTo>
                <a:lnTo>
                  <a:pt x="419" y="221"/>
                </a:lnTo>
                <a:lnTo>
                  <a:pt x="418" y="220"/>
                </a:lnTo>
                <a:lnTo>
                  <a:pt x="418" y="218"/>
                </a:lnTo>
                <a:lnTo>
                  <a:pt x="418" y="216"/>
                </a:lnTo>
                <a:lnTo>
                  <a:pt x="420" y="214"/>
                </a:lnTo>
                <a:cubicBezTo>
                  <a:pt x="438" y="208"/>
                  <a:pt x="451" y="208"/>
                  <a:pt x="464" y="207"/>
                </a:cubicBezTo>
                <a:lnTo>
                  <a:pt x="466" y="207"/>
                </a:lnTo>
                <a:lnTo>
                  <a:pt x="468" y="207"/>
                </a:lnTo>
                <a:lnTo>
                  <a:pt x="469" y="208"/>
                </a:lnTo>
                <a:cubicBezTo>
                  <a:pt x="481" y="222"/>
                  <a:pt x="493" y="227"/>
                  <a:pt x="513" y="232"/>
                </a:cubicBezTo>
                <a:lnTo>
                  <a:pt x="515" y="232"/>
                </a:lnTo>
                <a:lnTo>
                  <a:pt x="516" y="232"/>
                </a:lnTo>
                <a:lnTo>
                  <a:pt x="517" y="231"/>
                </a:lnTo>
                <a:lnTo>
                  <a:pt x="518" y="230"/>
                </a:lnTo>
                <a:cubicBezTo>
                  <a:pt x="519" y="229"/>
                  <a:pt x="520" y="222"/>
                  <a:pt x="521" y="220"/>
                </a:cubicBezTo>
                <a:cubicBezTo>
                  <a:pt x="524" y="220"/>
                  <a:pt x="530" y="218"/>
                  <a:pt x="532" y="218"/>
                </a:cubicBezTo>
                <a:cubicBezTo>
                  <a:pt x="538" y="216"/>
                  <a:pt x="546" y="214"/>
                  <a:pt x="551" y="214"/>
                </a:cubicBezTo>
                <a:cubicBezTo>
                  <a:pt x="560" y="213"/>
                  <a:pt x="568" y="220"/>
                  <a:pt x="578" y="228"/>
                </a:cubicBezTo>
                <a:cubicBezTo>
                  <a:pt x="581" y="231"/>
                  <a:pt x="587" y="235"/>
                  <a:pt x="589" y="237"/>
                </a:cubicBezTo>
                <a:lnTo>
                  <a:pt x="589" y="247"/>
                </a:lnTo>
                <a:lnTo>
                  <a:pt x="588" y="249"/>
                </a:lnTo>
                <a:lnTo>
                  <a:pt x="588" y="250"/>
                </a:lnTo>
                <a:lnTo>
                  <a:pt x="587" y="251"/>
                </a:lnTo>
                <a:lnTo>
                  <a:pt x="586" y="252"/>
                </a:lnTo>
                <a:cubicBezTo>
                  <a:pt x="585" y="255"/>
                  <a:pt x="583" y="259"/>
                  <a:pt x="583" y="261"/>
                </a:cubicBezTo>
                <a:lnTo>
                  <a:pt x="583" y="263"/>
                </a:lnTo>
                <a:lnTo>
                  <a:pt x="583" y="264"/>
                </a:lnTo>
                <a:lnTo>
                  <a:pt x="583" y="266"/>
                </a:lnTo>
                <a:cubicBezTo>
                  <a:pt x="582" y="272"/>
                  <a:pt x="590" y="278"/>
                  <a:pt x="594" y="277"/>
                </a:cubicBezTo>
                <a:lnTo>
                  <a:pt x="595" y="277"/>
                </a:lnTo>
                <a:lnTo>
                  <a:pt x="596" y="277"/>
                </a:lnTo>
                <a:lnTo>
                  <a:pt x="597" y="277"/>
                </a:lnTo>
                <a:lnTo>
                  <a:pt x="598" y="276"/>
                </a:lnTo>
                <a:lnTo>
                  <a:pt x="599" y="276"/>
                </a:lnTo>
                <a:lnTo>
                  <a:pt x="600" y="276"/>
                </a:lnTo>
                <a:lnTo>
                  <a:pt x="601" y="275"/>
                </a:lnTo>
                <a:lnTo>
                  <a:pt x="602" y="275"/>
                </a:lnTo>
                <a:lnTo>
                  <a:pt x="604" y="275"/>
                </a:lnTo>
                <a:lnTo>
                  <a:pt x="605" y="275"/>
                </a:lnTo>
                <a:lnTo>
                  <a:pt x="607" y="275"/>
                </a:lnTo>
                <a:lnTo>
                  <a:pt x="609" y="275"/>
                </a:lnTo>
                <a:lnTo>
                  <a:pt x="610" y="275"/>
                </a:lnTo>
                <a:lnTo>
                  <a:pt x="611" y="276"/>
                </a:lnTo>
                <a:lnTo>
                  <a:pt x="612" y="276"/>
                </a:lnTo>
                <a:lnTo>
                  <a:pt x="613" y="277"/>
                </a:lnTo>
                <a:lnTo>
                  <a:pt x="614" y="278"/>
                </a:lnTo>
                <a:lnTo>
                  <a:pt x="614" y="279"/>
                </a:lnTo>
                <a:lnTo>
                  <a:pt x="614" y="280"/>
                </a:lnTo>
                <a:lnTo>
                  <a:pt x="614" y="282"/>
                </a:lnTo>
                <a:lnTo>
                  <a:pt x="614" y="284"/>
                </a:lnTo>
                <a:lnTo>
                  <a:pt x="614" y="286"/>
                </a:lnTo>
                <a:lnTo>
                  <a:pt x="613" y="288"/>
                </a:lnTo>
                <a:lnTo>
                  <a:pt x="613" y="291"/>
                </a:lnTo>
                <a:lnTo>
                  <a:pt x="613" y="293"/>
                </a:lnTo>
                <a:lnTo>
                  <a:pt x="614" y="294"/>
                </a:lnTo>
                <a:lnTo>
                  <a:pt x="614" y="296"/>
                </a:lnTo>
                <a:lnTo>
                  <a:pt x="615" y="297"/>
                </a:lnTo>
                <a:lnTo>
                  <a:pt x="616" y="298"/>
                </a:lnTo>
                <a:lnTo>
                  <a:pt x="616" y="299"/>
                </a:lnTo>
                <a:lnTo>
                  <a:pt x="618" y="300"/>
                </a:lnTo>
                <a:lnTo>
                  <a:pt x="619" y="300"/>
                </a:lnTo>
                <a:lnTo>
                  <a:pt x="621" y="300"/>
                </a:lnTo>
                <a:lnTo>
                  <a:pt x="622" y="300"/>
                </a:lnTo>
                <a:lnTo>
                  <a:pt x="624" y="300"/>
                </a:lnTo>
                <a:lnTo>
                  <a:pt x="627" y="299"/>
                </a:lnTo>
                <a:cubicBezTo>
                  <a:pt x="632" y="299"/>
                  <a:pt x="636" y="300"/>
                  <a:pt x="638" y="302"/>
                </a:cubicBezTo>
                <a:lnTo>
                  <a:pt x="640" y="302"/>
                </a:lnTo>
                <a:lnTo>
                  <a:pt x="641" y="303"/>
                </a:lnTo>
                <a:lnTo>
                  <a:pt x="643" y="304"/>
                </a:lnTo>
                <a:lnTo>
                  <a:pt x="643" y="304"/>
                </a:lnTo>
                <a:cubicBezTo>
                  <a:pt x="648" y="308"/>
                  <a:pt x="655" y="309"/>
                  <a:pt x="656" y="309"/>
                </a:cubicBezTo>
                <a:cubicBezTo>
                  <a:pt x="662" y="310"/>
                  <a:pt x="667" y="302"/>
                  <a:pt x="668" y="296"/>
                </a:cubicBezTo>
                <a:lnTo>
                  <a:pt x="668" y="291"/>
                </a:lnTo>
                <a:lnTo>
                  <a:pt x="668" y="289"/>
                </a:lnTo>
                <a:lnTo>
                  <a:pt x="669" y="288"/>
                </a:lnTo>
                <a:lnTo>
                  <a:pt x="670" y="287"/>
                </a:lnTo>
                <a:lnTo>
                  <a:pt x="671" y="286"/>
                </a:lnTo>
                <a:lnTo>
                  <a:pt x="672" y="285"/>
                </a:lnTo>
                <a:lnTo>
                  <a:pt x="673" y="285"/>
                </a:lnTo>
                <a:lnTo>
                  <a:pt x="674" y="285"/>
                </a:lnTo>
                <a:lnTo>
                  <a:pt x="675" y="286"/>
                </a:lnTo>
                <a:lnTo>
                  <a:pt x="677" y="287"/>
                </a:lnTo>
                <a:cubicBezTo>
                  <a:pt x="687" y="296"/>
                  <a:pt x="696" y="308"/>
                  <a:pt x="703" y="318"/>
                </a:cubicBezTo>
                <a:cubicBezTo>
                  <a:pt x="694" y="326"/>
                  <a:pt x="695" y="339"/>
                  <a:pt x="695" y="348"/>
                </a:cubicBezTo>
                <a:cubicBezTo>
                  <a:pt x="696" y="351"/>
                  <a:pt x="696" y="356"/>
                  <a:pt x="696" y="358"/>
                </a:cubicBezTo>
                <a:cubicBezTo>
                  <a:pt x="696" y="366"/>
                  <a:pt x="692" y="374"/>
                  <a:pt x="689" y="380"/>
                </a:cubicBezTo>
                <a:cubicBezTo>
                  <a:pt x="688" y="387"/>
                  <a:pt x="684" y="396"/>
                  <a:pt x="682" y="400"/>
                </a:cubicBezTo>
                <a:cubicBezTo>
                  <a:pt x="680" y="405"/>
                  <a:pt x="677" y="413"/>
                  <a:pt x="676" y="421"/>
                </a:cubicBezTo>
                <a:cubicBezTo>
                  <a:pt x="675" y="431"/>
                  <a:pt x="686" y="436"/>
                  <a:pt x="695" y="437"/>
                </a:cubicBezTo>
                <a:cubicBezTo>
                  <a:pt x="709" y="439"/>
                  <a:pt x="712" y="446"/>
                  <a:pt x="714" y="459"/>
                </a:cubicBezTo>
                <a:cubicBezTo>
                  <a:pt x="712" y="481"/>
                  <a:pt x="732" y="501"/>
                  <a:pt x="748" y="505"/>
                </a:cubicBezTo>
                <a:cubicBezTo>
                  <a:pt x="750" y="506"/>
                  <a:pt x="754" y="507"/>
                  <a:pt x="754" y="508"/>
                </a:cubicBezTo>
                <a:cubicBezTo>
                  <a:pt x="752" y="537"/>
                  <a:pt x="742" y="573"/>
                  <a:pt x="727" y="603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99" name="Oval 45"/>
          <p:cNvSpPr>
            <a:spLocks noChangeArrowheads="1"/>
          </p:cNvSpPr>
          <p:nvPr>
            <p:custDataLst>
              <p:tags r:id="rId25"/>
            </p:custDataLst>
          </p:nvPr>
        </p:nvSpPr>
        <p:spPr bwMode="auto">
          <a:xfrm>
            <a:off x="10312260" y="2626624"/>
            <a:ext cx="615315" cy="6134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69" h="966">
                <a:moveTo>
                  <a:pt x="0" y="483"/>
                </a:moveTo>
                <a:cubicBezTo>
                  <a:pt x="-8" y="212"/>
                  <a:pt x="241" y="-7"/>
                  <a:pt x="485" y="0"/>
                </a:cubicBezTo>
                <a:cubicBezTo>
                  <a:pt x="756" y="-8"/>
                  <a:pt x="976" y="240"/>
                  <a:pt x="969" y="483"/>
                </a:cubicBezTo>
                <a:cubicBezTo>
                  <a:pt x="977" y="754"/>
                  <a:pt x="728" y="973"/>
                  <a:pt x="485" y="966"/>
                </a:cubicBezTo>
                <a:cubicBezTo>
                  <a:pt x="213" y="974"/>
                  <a:pt x="-7" y="726"/>
                  <a:pt x="0" y="483"/>
                </a:cubicBezTo>
                <a:close/>
                <a:moveTo>
                  <a:pt x="265" y="475"/>
                </a:moveTo>
                <a:lnTo>
                  <a:pt x="483" y="300"/>
                </a:lnTo>
                <a:lnTo>
                  <a:pt x="597" y="389"/>
                </a:lnTo>
                <a:lnTo>
                  <a:pt x="700" y="475"/>
                </a:lnTo>
                <a:lnTo>
                  <a:pt x="748" y="513"/>
                </a:lnTo>
                <a:lnTo>
                  <a:pt x="803" y="445"/>
                </a:lnTo>
                <a:lnTo>
                  <a:pt x="700" y="362"/>
                </a:lnTo>
                <a:lnTo>
                  <a:pt x="597" y="278"/>
                </a:lnTo>
                <a:lnTo>
                  <a:pt x="483" y="185"/>
                </a:lnTo>
                <a:lnTo>
                  <a:pt x="163" y="445"/>
                </a:lnTo>
                <a:lnTo>
                  <a:pt x="219" y="513"/>
                </a:lnTo>
                <a:lnTo>
                  <a:pt x="265" y="475"/>
                </a:lnTo>
                <a:close/>
                <a:moveTo>
                  <a:pt x="700" y="544"/>
                </a:moveTo>
                <a:lnTo>
                  <a:pt x="700" y="498"/>
                </a:lnTo>
                <a:lnTo>
                  <a:pt x="597" y="414"/>
                </a:lnTo>
                <a:lnTo>
                  <a:pt x="483" y="322"/>
                </a:lnTo>
                <a:lnTo>
                  <a:pt x="265" y="498"/>
                </a:lnTo>
                <a:lnTo>
                  <a:pt x="265" y="740"/>
                </a:lnTo>
                <a:lnTo>
                  <a:pt x="404" y="740"/>
                </a:lnTo>
                <a:lnTo>
                  <a:pt x="404" y="503"/>
                </a:lnTo>
                <a:lnTo>
                  <a:pt x="565" y="503"/>
                </a:lnTo>
                <a:lnTo>
                  <a:pt x="565" y="740"/>
                </a:lnTo>
                <a:lnTo>
                  <a:pt x="700" y="740"/>
                </a:lnTo>
                <a:lnTo>
                  <a:pt x="700" y="54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2" name="Oval 49"/>
          <p:cNvSpPr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7429232" y="4033656"/>
            <a:ext cx="606425" cy="60833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5" h="958">
                <a:moveTo>
                  <a:pt x="0" y="479"/>
                </a:moveTo>
                <a:lnTo>
                  <a:pt x="0" y="466"/>
                </a:lnTo>
                <a:cubicBezTo>
                  <a:pt x="-8" y="203"/>
                  <a:pt x="256" y="-6"/>
                  <a:pt x="466" y="0"/>
                </a:cubicBezTo>
                <a:lnTo>
                  <a:pt x="477" y="0"/>
                </a:lnTo>
                <a:lnTo>
                  <a:pt x="490" y="0"/>
                </a:lnTo>
                <a:cubicBezTo>
                  <a:pt x="752" y="-8"/>
                  <a:pt x="961" y="257"/>
                  <a:pt x="955" y="468"/>
                </a:cubicBezTo>
                <a:lnTo>
                  <a:pt x="955" y="479"/>
                </a:lnTo>
                <a:lnTo>
                  <a:pt x="955" y="492"/>
                </a:lnTo>
                <a:cubicBezTo>
                  <a:pt x="963" y="755"/>
                  <a:pt x="699" y="964"/>
                  <a:pt x="489" y="958"/>
                </a:cubicBezTo>
                <a:lnTo>
                  <a:pt x="477" y="958"/>
                </a:lnTo>
                <a:lnTo>
                  <a:pt x="465" y="958"/>
                </a:lnTo>
                <a:cubicBezTo>
                  <a:pt x="203" y="966"/>
                  <a:pt x="-6" y="701"/>
                  <a:pt x="0" y="490"/>
                </a:cubicBezTo>
                <a:lnTo>
                  <a:pt x="0" y="479"/>
                </a:lnTo>
                <a:close/>
                <a:moveTo>
                  <a:pt x="194" y="768"/>
                </a:moveTo>
                <a:lnTo>
                  <a:pt x="277" y="675"/>
                </a:lnTo>
                <a:lnTo>
                  <a:pt x="625" y="675"/>
                </a:lnTo>
                <a:lnTo>
                  <a:pt x="625" y="581"/>
                </a:lnTo>
                <a:lnTo>
                  <a:pt x="294" y="581"/>
                </a:lnTo>
                <a:lnTo>
                  <a:pt x="294" y="353"/>
                </a:lnTo>
                <a:lnTo>
                  <a:pt x="142" y="353"/>
                </a:lnTo>
                <a:lnTo>
                  <a:pt x="142" y="675"/>
                </a:lnTo>
                <a:lnTo>
                  <a:pt x="194" y="675"/>
                </a:lnTo>
                <a:lnTo>
                  <a:pt x="194" y="768"/>
                </a:lnTo>
                <a:close/>
                <a:moveTo>
                  <a:pt x="671" y="563"/>
                </a:moveTo>
                <a:lnTo>
                  <a:pt x="761" y="658"/>
                </a:lnTo>
                <a:lnTo>
                  <a:pt x="761" y="563"/>
                </a:lnTo>
                <a:lnTo>
                  <a:pt x="812" y="563"/>
                </a:lnTo>
                <a:lnTo>
                  <a:pt x="812" y="226"/>
                </a:lnTo>
                <a:lnTo>
                  <a:pt x="313" y="226"/>
                </a:lnTo>
                <a:lnTo>
                  <a:pt x="313" y="563"/>
                </a:lnTo>
                <a:lnTo>
                  <a:pt x="671" y="563"/>
                </a:lnTo>
                <a:close/>
                <a:moveTo>
                  <a:pt x="731" y="359"/>
                </a:moveTo>
                <a:cubicBezTo>
                  <a:pt x="753" y="358"/>
                  <a:pt x="770" y="381"/>
                  <a:pt x="769" y="397"/>
                </a:cubicBezTo>
                <a:cubicBezTo>
                  <a:pt x="770" y="420"/>
                  <a:pt x="749" y="436"/>
                  <a:pt x="731" y="435"/>
                </a:cubicBezTo>
                <a:cubicBezTo>
                  <a:pt x="709" y="437"/>
                  <a:pt x="692" y="416"/>
                  <a:pt x="693" y="397"/>
                </a:cubicBezTo>
                <a:cubicBezTo>
                  <a:pt x="692" y="378"/>
                  <a:pt x="712" y="358"/>
                  <a:pt x="731" y="359"/>
                </a:cubicBezTo>
                <a:close/>
                <a:moveTo>
                  <a:pt x="411" y="435"/>
                </a:moveTo>
                <a:cubicBezTo>
                  <a:pt x="389" y="437"/>
                  <a:pt x="372" y="416"/>
                  <a:pt x="373" y="397"/>
                </a:cubicBezTo>
                <a:cubicBezTo>
                  <a:pt x="372" y="378"/>
                  <a:pt x="392" y="358"/>
                  <a:pt x="411" y="359"/>
                </a:cubicBezTo>
                <a:cubicBezTo>
                  <a:pt x="433" y="358"/>
                  <a:pt x="450" y="381"/>
                  <a:pt x="449" y="397"/>
                </a:cubicBezTo>
                <a:cubicBezTo>
                  <a:pt x="450" y="420"/>
                  <a:pt x="429" y="436"/>
                  <a:pt x="411" y="435"/>
                </a:cubicBezTo>
                <a:close/>
                <a:moveTo>
                  <a:pt x="517" y="435"/>
                </a:moveTo>
                <a:cubicBezTo>
                  <a:pt x="494" y="437"/>
                  <a:pt x="478" y="416"/>
                  <a:pt x="479" y="397"/>
                </a:cubicBezTo>
                <a:cubicBezTo>
                  <a:pt x="478" y="378"/>
                  <a:pt x="498" y="358"/>
                  <a:pt x="517" y="359"/>
                </a:cubicBezTo>
                <a:cubicBezTo>
                  <a:pt x="539" y="358"/>
                  <a:pt x="555" y="381"/>
                  <a:pt x="555" y="397"/>
                </a:cubicBezTo>
                <a:cubicBezTo>
                  <a:pt x="556" y="420"/>
                  <a:pt x="535" y="436"/>
                  <a:pt x="517" y="435"/>
                </a:cubicBezTo>
                <a:close/>
                <a:moveTo>
                  <a:pt x="625" y="435"/>
                </a:moveTo>
                <a:cubicBezTo>
                  <a:pt x="603" y="436"/>
                  <a:pt x="584" y="416"/>
                  <a:pt x="584" y="397"/>
                </a:cubicBezTo>
                <a:cubicBezTo>
                  <a:pt x="583" y="378"/>
                  <a:pt x="606" y="358"/>
                  <a:pt x="625" y="359"/>
                </a:cubicBezTo>
                <a:cubicBezTo>
                  <a:pt x="647" y="361"/>
                  <a:pt x="664" y="381"/>
                  <a:pt x="663" y="397"/>
                </a:cubicBezTo>
                <a:cubicBezTo>
                  <a:pt x="664" y="420"/>
                  <a:pt x="644" y="436"/>
                  <a:pt x="625" y="435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5" name="Oval 52"/>
          <p:cNvSpPr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8937399" y="3509187"/>
            <a:ext cx="410210" cy="4127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646" h="650">
                <a:moveTo>
                  <a:pt x="0" y="325"/>
                </a:moveTo>
                <a:lnTo>
                  <a:pt x="0" y="316"/>
                </a:lnTo>
                <a:cubicBezTo>
                  <a:pt x="-5" y="138"/>
                  <a:pt x="173" y="-4"/>
                  <a:pt x="315" y="0"/>
                </a:cubicBezTo>
                <a:lnTo>
                  <a:pt x="323" y="0"/>
                </a:lnTo>
                <a:lnTo>
                  <a:pt x="332" y="0"/>
                </a:lnTo>
                <a:cubicBezTo>
                  <a:pt x="509" y="-5"/>
                  <a:pt x="650" y="174"/>
                  <a:pt x="646" y="317"/>
                </a:cubicBezTo>
                <a:lnTo>
                  <a:pt x="646" y="325"/>
                </a:lnTo>
                <a:lnTo>
                  <a:pt x="646" y="334"/>
                </a:lnTo>
                <a:cubicBezTo>
                  <a:pt x="651" y="512"/>
                  <a:pt x="473" y="654"/>
                  <a:pt x="331" y="650"/>
                </a:cubicBezTo>
                <a:lnTo>
                  <a:pt x="323" y="650"/>
                </a:lnTo>
                <a:lnTo>
                  <a:pt x="314" y="650"/>
                </a:lnTo>
                <a:cubicBezTo>
                  <a:pt x="137" y="655"/>
                  <a:pt x="-4" y="476"/>
                  <a:pt x="0" y="333"/>
                </a:cubicBezTo>
                <a:lnTo>
                  <a:pt x="0" y="325"/>
                </a:lnTo>
                <a:close/>
                <a:moveTo>
                  <a:pt x="175" y="363"/>
                </a:moveTo>
                <a:lnTo>
                  <a:pt x="175" y="361"/>
                </a:lnTo>
                <a:cubicBezTo>
                  <a:pt x="174" y="317"/>
                  <a:pt x="218" y="282"/>
                  <a:pt x="253" y="283"/>
                </a:cubicBezTo>
                <a:lnTo>
                  <a:pt x="255" y="283"/>
                </a:lnTo>
                <a:lnTo>
                  <a:pt x="257" y="283"/>
                </a:lnTo>
                <a:cubicBezTo>
                  <a:pt x="301" y="282"/>
                  <a:pt x="336" y="326"/>
                  <a:pt x="335" y="362"/>
                </a:cubicBezTo>
                <a:lnTo>
                  <a:pt x="335" y="363"/>
                </a:lnTo>
                <a:lnTo>
                  <a:pt x="335" y="366"/>
                </a:lnTo>
                <a:cubicBezTo>
                  <a:pt x="336" y="410"/>
                  <a:pt x="292" y="445"/>
                  <a:pt x="257" y="444"/>
                </a:cubicBezTo>
                <a:lnTo>
                  <a:pt x="255" y="444"/>
                </a:lnTo>
                <a:lnTo>
                  <a:pt x="253" y="444"/>
                </a:lnTo>
                <a:cubicBezTo>
                  <a:pt x="209" y="445"/>
                  <a:pt x="174" y="401"/>
                  <a:pt x="175" y="365"/>
                </a:cubicBezTo>
                <a:lnTo>
                  <a:pt x="175" y="363"/>
                </a:lnTo>
                <a:close/>
                <a:moveTo>
                  <a:pt x="109" y="505"/>
                </a:moveTo>
                <a:lnTo>
                  <a:pt x="495" y="505"/>
                </a:lnTo>
                <a:lnTo>
                  <a:pt x="495" y="223"/>
                </a:lnTo>
                <a:lnTo>
                  <a:pt x="109" y="223"/>
                </a:lnTo>
                <a:lnTo>
                  <a:pt x="109" y="505"/>
                </a:lnTo>
                <a:close/>
                <a:moveTo>
                  <a:pt x="375" y="253"/>
                </a:moveTo>
                <a:lnTo>
                  <a:pt x="454" y="253"/>
                </a:lnTo>
                <a:lnTo>
                  <a:pt x="454" y="302"/>
                </a:lnTo>
                <a:lnTo>
                  <a:pt x="375" y="302"/>
                </a:lnTo>
                <a:lnTo>
                  <a:pt x="375" y="253"/>
                </a:lnTo>
                <a:close/>
                <a:moveTo>
                  <a:pt x="142" y="364"/>
                </a:moveTo>
                <a:cubicBezTo>
                  <a:pt x="142" y="360"/>
                  <a:pt x="144" y="356"/>
                  <a:pt x="143" y="357"/>
                </a:cubicBezTo>
                <a:lnTo>
                  <a:pt x="144" y="356"/>
                </a:lnTo>
                <a:lnTo>
                  <a:pt x="144" y="355"/>
                </a:lnTo>
                <a:lnTo>
                  <a:pt x="144" y="354"/>
                </a:lnTo>
                <a:lnTo>
                  <a:pt x="144" y="353"/>
                </a:lnTo>
                <a:lnTo>
                  <a:pt x="144" y="342"/>
                </a:lnTo>
                <a:cubicBezTo>
                  <a:pt x="147" y="334"/>
                  <a:pt x="151" y="323"/>
                  <a:pt x="153" y="321"/>
                </a:cubicBezTo>
                <a:lnTo>
                  <a:pt x="153" y="320"/>
                </a:lnTo>
                <a:lnTo>
                  <a:pt x="153" y="319"/>
                </a:lnTo>
                <a:lnTo>
                  <a:pt x="153" y="318"/>
                </a:lnTo>
                <a:lnTo>
                  <a:pt x="154" y="317"/>
                </a:lnTo>
                <a:lnTo>
                  <a:pt x="154" y="316"/>
                </a:lnTo>
                <a:lnTo>
                  <a:pt x="154" y="315"/>
                </a:lnTo>
                <a:lnTo>
                  <a:pt x="155" y="314"/>
                </a:lnTo>
                <a:lnTo>
                  <a:pt x="155" y="313"/>
                </a:lnTo>
                <a:lnTo>
                  <a:pt x="155" y="311"/>
                </a:lnTo>
                <a:lnTo>
                  <a:pt x="155" y="310"/>
                </a:lnTo>
                <a:lnTo>
                  <a:pt x="156" y="309"/>
                </a:lnTo>
                <a:lnTo>
                  <a:pt x="158" y="307"/>
                </a:lnTo>
                <a:lnTo>
                  <a:pt x="159" y="306"/>
                </a:lnTo>
                <a:lnTo>
                  <a:pt x="159" y="305"/>
                </a:lnTo>
                <a:lnTo>
                  <a:pt x="160" y="304"/>
                </a:lnTo>
                <a:lnTo>
                  <a:pt x="161" y="303"/>
                </a:lnTo>
                <a:lnTo>
                  <a:pt x="161" y="302"/>
                </a:lnTo>
                <a:lnTo>
                  <a:pt x="169" y="294"/>
                </a:lnTo>
                <a:lnTo>
                  <a:pt x="169" y="292"/>
                </a:lnTo>
                <a:lnTo>
                  <a:pt x="171" y="290"/>
                </a:lnTo>
                <a:lnTo>
                  <a:pt x="172" y="289"/>
                </a:lnTo>
                <a:lnTo>
                  <a:pt x="174" y="288"/>
                </a:lnTo>
                <a:cubicBezTo>
                  <a:pt x="192" y="266"/>
                  <a:pt x="228" y="252"/>
                  <a:pt x="252" y="253"/>
                </a:cubicBezTo>
                <a:lnTo>
                  <a:pt x="253" y="253"/>
                </a:lnTo>
                <a:lnTo>
                  <a:pt x="255" y="253"/>
                </a:lnTo>
                <a:cubicBezTo>
                  <a:pt x="287" y="252"/>
                  <a:pt x="320" y="270"/>
                  <a:pt x="335" y="288"/>
                </a:cubicBezTo>
                <a:cubicBezTo>
                  <a:pt x="340" y="293"/>
                  <a:pt x="345" y="300"/>
                  <a:pt x="345" y="302"/>
                </a:cubicBezTo>
                <a:lnTo>
                  <a:pt x="346" y="303"/>
                </a:lnTo>
                <a:lnTo>
                  <a:pt x="347" y="304"/>
                </a:lnTo>
                <a:lnTo>
                  <a:pt x="348" y="305"/>
                </a:lnTo>
                <a:lnTo>
                  <a:pt x="348" y="306"/>
                </a:lnTo>
                <a:lnTo>
                  <a:pt x="349" y="307"/>
                </a:lnTo>
                <a:lnTo>
                  <a:pt x="350" y="309"/>
                </a:lnTo>
                <a:lnTo>
                  <a:pt x="351" y="310"/>
                </a:lnTo>
                <a:lnTo>
                  <a:pt x="352" y="311"/>
                </a:lnTo>
                <a:lnTo>
                  <a:pt x="352" y="313"/>
                </a:lnTo>
                <a:lnTo>
                  <a:pt x="353" y="314"/>
                </a:lnTo>
                <a:lnTo>
                  <a:pt x="353" y="315"/>
                </a:lnTo>
                <a:lnTo>
                  <a:pt x="354" y="317"/>
                </a:lnTo>
                <a:lnTo>
                  <a:pt x="355" y="319"/>
                </a:lnTo>
                <a:lnTo>
                  <a:pt x="356" y="320"/>
                </a:lnTo>
                <a:cubicBezTo>
                  <a:pt x="359" y="324"/>
                  <a:pt x="362" y="337"/>
                  <a:pt x="362" y="341"/>
                </a:cubicBezTo>
                <a:lnTo>
                  <a:pt x="362" y="342"/>
                </a:lnTo>
                <a:cubicBezTo>
                  <a:pt x="362" y="344"/>
                  <a:pt x="363" y="346"/>
                  <a:pt x="363" y="347"/>
                </a:cubicBezTo>
                <a:lnTo>
                  <a:pt x="364" y="348"/>
                </a:lnTo>
                <a:lnTo>
                  <a:pt x="364" y="349"/>
                </a:lnTo>
                <a:lnTo>
                  <a:pt x="364" y="350"/>
                </a:lnTo>
                <a:lnTo>
                  <a:pt x="364" y="352"/>
                </a:lnTo>
                <a:lnTo>
                  <a:pt x="365" y="353"/>
                </a:lnTo>
                <a:lnTo>
                  <a:pt x="365" y="364"/>
                </a:lnTo>
                <a:lnTo>
                  <a:pt x="365" y="365"/>
                </a:lnTo>
                <a:cubicBezTo>
                  <a:pt x="365" y="378"/>
                  <a:pt x="360" y="395"/>
                  <a:pt x="356" y="402"/>
                </a:cubicBezTo>
                <a:cubicBezTo>
                  <a:pt x="354" y="410"/>
                  <a:pt x="349" y="422"/>
                  <a:pt x="345" y="426"/>
                </a:cubicBezTo>
                <a:lnTo>
                  <a:pt x="345" y="427"/>
                </a:lnTo>
                <a:lnTo>
                  <a:pt x="344" y="428"/>
                </a:lnTo>
                <a:lnTo>
                  <a:pt x="343" y="429"/>
                </a:lnTo>
                <a:lnTo>
                  <a:pt x="342" y="431"/>
                </a:lnTo>
                <a:lnTo>
                  <a:pt x="341" y="432"/>
                </a:lnTo>
                <a:lnTo>
                  <a:pt x="340" y="433"/>
                </a:lnTo>
                <a:lnTo>
                  <a:pt x="338" y="435"/>
                </a:lnTo>
                <a:lnTo>
                  <a:pt x="337" y="436"/>
                </a:lnTo>
                <a:lnTo>
                  <a:pt x="335" y="437"/>
                </a:lnTo>
                <a:lnTo>
                  <a:pt x="335" y="437"/>
                </a:lnTo>
                <a:cubicBezTo>
                  <a:pt x="317" y="459"/>
                  <a:pt x="281" y="476"/>
                  <a:pt x="255" y="475"/>
                </a:cubicBezTo>
                <a:cubicBezTo>
                  <a:pt x="238" y="475"/>
                  <a:pt x="222" y="471"/>
                  <a:pt x="207" y="464"/>
                </a:cubicBezTo>
                <a:cubicBezTo>
                  <a:pt x="203" y="462"/>
                  <a:pt x="196" y="459"/>
                  <a:pt x="196" y="459"/>
                </a:cubicBezTo>
                <a:lnTo>
                  <a:pt x="195" y="458"/>
                </a:lnTo>
                <a:lnTo>
                  <a:pt x="194" y="457"/>
                </a:lnTo>
                <a:lnTo>
                  <a:pt x="193" y="456"/>
                </a:lnTo>
                <a:lnTo>
                  <a:pt x="191" y="455"/>
                </a:lnTo>
                <a:lnTo>
                  <a:pt x="190" y="454"/>
                </a:lnTo>
                <a:lnTo>
                  <a:pt x="189" y="454"/>
                </a:lnTo>
                <a:lnTo>
                  <a:pt x="188" y="453"/>
                </a:lnTo>
                <a:lnTo>
                  <a:pt x="182" y="448"/>
                </a:lnTo>
                <a:lnTo>
                  <a:pt x="181" y="447"/>
                </a:lnTo>
                <a:lnTo>
                  <a:pt x="180" y="446"/>
                </a:lnTo>
                <a:lnTo>
                  <a:pt x="179" y="446"/>
                </a:lnTo>
                <a:lnTo>
                  <a:pt x="178" y="445"/>
                </a:lnTo>
                <a:lnTo>
                  <a:pt x="177" y="444"/>
                </a:lnTo>
                <a:lnTo>
                  <a:pt x="175" y="444"/>
                </a:lnTo>
                <a:lnTo>
                  <a:pt x="174" y="443"/>
                </a:lnTo>
                <a:cubicBezTo>
                  <a:pt x="175" y="439"/>
                  <a:pt x="169" y="435"/>
                  <a:pt x="167" y="433"/>
                </a:cubicBezTo>
                <a:lnTo>
                  <a:pt x="166" y="432"/>
                </a:lnTo>
                <a:lnTo>
                  <a:pt x="165" y="430"/>
                </a:lnTo>
                <a:lnTo>
                  <a:pt x="163" y="428"/>
                </a:lnTo>
                <a:lnTo>
                  <a:pt x="162" y="427"/>
                </a:lnTo>
                <a:lnTo>
                  <a:pt x="161" y="426"/>
                </a:lnTo>
                <a:lnTo>
                  <a:pt x="161" y="425"/>
                </a:lnTo>
                <a:cubicBezTo>
                  <a:pt x="160" y="422"/>
                  <a:pt x="156" y="416"/>
                  <a:pt x="156" y="416"/>
                </a:cubicBezTo>
                <a:lnTo>
                  <a:pt x="155" y="415"/>
                </a:lnTo>
                <a:cubicBezTo>
                  <a:pt x="154" y="414"/>
                  <a:pt x="152" y="409"/>
                  <a:pt x="152" y="409"/>
                </a:cubicBezTo>
                <a:lnTo>
                  <a:pt x="152" y="408"/>
                </a:lnTo>
                <a:cubicBezTo>
                  <a:pt x="152" y="405"/>
                  <a:pt x="149" y="400"/>
                  <a:pt x="149" y="401"/>
                </a:cubicBezTo>
                <a:cubicBezTo>
                  <a:pt x="144" y="391"/>
                  <a:pt x="142" y="374"/>
                  <a:pt x="142" y="365"/>
                </a:cubicBezTo>
                <a:lnTo>
                  <a:pt x="142" y="364"/>
                </a:lnTo>
                <a:close/>
                <a:moveTo>
                  <a:pt x="378" y="180"/>
                </a:moveTo>
                <a:lnTo>
                  <a:pt x="451" y="180"/>
                </a:lnTo>
                <a:lnTo>
                  <a:pt x="451" y="212"/>
                </a:lnTo>
                <a:lnTo>
                  <a:pt x="378" y="212"/>
                </a:lnTo>
                <a:lnTo>
                  <a:pt x="378" y="18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09" name="Oval 56"/>
          <p:cNvSpPr>
            <a:spLocks noChangeArrowheads="1"/>
          </p:cNvSpPr>
          <p:nvPr>
            <p:custDataLst>
              <p:tags r:id="rId28"/>
            </p:custDataLst>
          </p:nvPr>
        </p:nvSpPr>
        <p:spPr bwMode="auto">
          <a:xfrm>
            <a:off x="8437377" y="1735991"/>
            <a:ext cx="589867" cy="589867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29" h="929">
                <a:moveTo>
                  <a:pt x="1" y="464"/>
                </a:moveTo>
                <a:lnTo>
                  <a:pt x="0" y="452"/>
                </a:lnTo>
                <a:lnTo>
                  <a:pt x="0" y="440"/>
                </a:lnTo>
                <a:lnTo>
                  <a:pt x="0" y="428"/>
                </a:lnTo>
                <a:lnTo>
                  <a:pt x="0" y="417"/>
                </a:lnTo>
                <a:cubicBezTo>
                  <a:pt x="-2" y="179"/>
                  <a:pt x="300" y="-5"/>
                  <a:pt x="421" y="0"/>
                </a:cubicBezTo>
                <a:lnTo>
                  <a:pt x="435" y="0"/>
                </a:lnTo>
                <a:lnTo>
                  <a:pt x="444" y="0"/>
                </a:lnTo>
                <a:lnTo>
                  <a:pt x="453" y="0"/>
                </a:lnTo>
                <a:lnTo>
                  <a:pt x="464" y="1"/>
                </a:lnTo>
                <a:lnTo>
                  <a:pt x="477" y="0"/>
                </a:lnTo>
                <a:lnTo>
                  <a:pt x="489" y="0"/>
                </a:lnTo>
                <a:lnTo>
                  <a:pt x="501" y="0"/>
                </a:lnTo>
                <a:lnTo>
                  <a:pt x="512" y="0"/>
                </a:lnTo>
                <a:cubicBezTo>
                  <a:pt x="750" y="-2"/>
                  <a:pt x="934" y="300"/>
                  <a:pt x="929" y="421"/>
                </a:cubicBezTo>
                <a:lnTo>
                  <a:pt x="929" y="435"/>
                </a:lnTo>
                <a:lnTo>
                  <a:pt x="929" y="444"/>
                </a:lnTo>
                <a:lnTo>
                  <a:pt x="928" y="453"/>
                </a:lnTo>
                <a:lnTo>
                  <a:pt x="928" y="464"/>
                </a:lnTo>
                <a:lnTo>
                  <a:pt x="929" y="477"/>
                </a:lnTo>
                <a:lnTo>
                  <a:pt x="929" y="489"/>
                </a:lnTo>
                <a:lnTo>
                  <a:pt x="929" y="501"/>
                </a:lnTo>
                <a:lnTo>
                  <a:pt x="929" y="512"/>
                </a:lnTo>
                <a:cubicBezTo>
                  <a:pt x="931" y="750"/>
                  <a:pt x="629" y="934"/>
                  <a:pt x="508" y="929"/>
                </a:cubicBezTo>
                <a:lnTo>
                  <a:pt x="494" y="929"/>
                </a:lnTo>
                <a:lnTo>
                  <a:pt x="485" y="929"/>
                </a:lnTo>
                <a:lnTo>
                  <a:pt x="476" y="928"/>
                </a:lnTo>
                <a:lnTo>
                  <a:pt x="464" y="928"/>
                </a:lnTo>
                <a:lnTo>
                  <a:pt x="452" y="929"/>
                </a:lnTo>
                <a:lnTo>
                  <a:pt x="440" y="929"/>
                </a:lnTo>
                <a:lnTo>
                  <a:pt x="428" y="929"/>
                </a:lnTo>
                <a:lnTo>
                  <a:pt x="417" y="929"/>
                </a:lnTo>
                <a:cubicBezTo>
                  <a:pt x="179" y="931"/>
                  <a:pt x="-5" y="629"/>
                  <a:pt x="0" y="508"/>
                </a:cubicBezTo>
                <a:lnTo>
                  <a:pt x="0" y="494"/>
                </a:lnTo>
                <a:lnTo>
                  <a:pt x="0" y="485"/>
                </a:lnTo>
                <a:lnTo>
                  <a:pt x="0" y="476"/>
                </a:lnTo>
                <a:lnTo>
                  <a:pt x="1" y="464"/>
                </a:lnTo>
                <a:close/>
                <a:moveTo>
                  <a:pt x="131" y="380"/>
                </a:moveTo>
                <a:lnTo>
                  <a:pt x="147" y="445"/>
                </a:lnTo>
                <a:lnTo>
                  <a:pt x="294" y="445"/>
                </a:lnTo>
                <a:lnTo>
                  <a:pt x="288" y="380"/>
                </a:lnTo>
                <a:lnTo>
                  <a:pt x="131" y="380"/>
                </a:lnTo>
                <a:close/>
                <a:moveTo>
                  <a:pt x="316" y="445"/>
                </a:moveTo>
                <a:lnTo>
                  <a:pt x="475" y="445"/>
                </a:lnTo>
                <a:lnTo>
                  <a:pt x="481" y="380"/>
                </a:lnTo>
                <a:lnTo>
                  <a:pt x="310" y="380"/>
                </a:lnTo>
                <a:lnTo>
                  <a:pt x="316" y="445"/>
                </a:lnTo>
                <a:close/>
                <a:moveTo>
                  <a:pt x="304" y="566"/>
                </a:moveTo>
                <a:lnTo>
                  <a:pt x="296" y="463"/>
                </a:lnTo>
                <a:lnTo>
                  <a:pt x="152" y="463"/>
                </a:lnTo>
                <a:lnTo>
                  <a:pt x="180" y="566"/>
                </a:lnTo>
                <a:lnTo>
                  <a:pt x="304" y="566"/>
                </a:lnTo>
                <a:close/>
                <a:moveTo>
                  <a:pt x="475" y="463"/>
                </a:moveTo>
                <a:lnTo>
                  <a:pt x="315" y="463"/>
                </a:lnTo>
                <a:lnTo>
                  <a:pt x="324" y="566"/>
                </a:lnTo>
                <a:lnTo>
                  <a:pt x="467" y="566"/>
                </a:lnTo>
                <a:lnTo>
                  <a:pt x="475" y="463"/>
                </a:lnTo>
                <a:close/>
                <a:moveTo>
                  <a:pt x="186" y="586"/>
                </a:moveTo>
                <a:lnTo>
                  <a:pt x="199" y="648"/>
                </a:lnTo>
                <a:lnTo>
                  <a:pt x="313" y="648"/>
                </a:lnTo>
                <a:lnTo>
                  <a:pt x="308" y="586"/>
                </a:lnTo>
                <a:lnTo>
                  <a:pt x="186" y="586"/>
                </a:lnTo>
                <a:close/>
                <a:moveTo>
                  <a:pt x="460" y="649"/>
                </a:moveTo>
                <a:lnTo>
                  <a:pt x="466" y="587"/>
                </a:lnTo>
                <a:lnTo>
                  <a:pt x="327" y="587"/>
                </a:lnTo>
                <a:lnTo>
                  <a:pt x="332" y="649"/>
                </a:lnTo>
                <a:lnTo>
                  <a:pt x="460" y="649"/>
                </a:lnTo>
                <a:close/>
                <a:moveTo>
                  <a:pt x="207" y="716"/>
                </a:moveTo>
                <a:cubicBezTo>
                  <a:pt x="206" y="687"/>
                  <a:pt x="233" y="664"/>
                  <a:pt x="258" y="665"/>
                </a:cubicBezTo>
                <a:cubicBezTo>
                  <a:pt x="287" y="664"/>
                  <a:pt x="310" y="691"/>
                  <a:pt x="310" y="716"/>
                </a:cubicBezTo>
                <a:cubicBezTo>
                  <a:pt x="311" y="745"/>
                  <a:pt x="283" y="768"/>
                  <a:pt x="258" y="768"/>
                </a:cubicBezTo>
                <a:cubicBezTo>
                  <a:pt x="229" y="769"/>
                  <a:pt x="206" y="741"/>
                  <a:pt x="207" y="716"/>
                </a:cubicBezTo>
                <a:close/>
                <a:moveTo>
                  <a:pt x="482" y="716"/>
                </a:moveTo>
                <a:cubicBezTo>
                  <a:pt x="481" y="687"/>
                  <a:pt x="508" y="664"/>
                  <a:pt x="533" y="665"/>
                </a:cubicBezTo>
                <a:cubicBezTo>
                  <a:pt x="562" y="664"/>
                  <a:pt x="585" y="691"/>
                  <a:pt x="585" y="716"/>
                </a:cubicBezTo>
                <a:cubicBezTo>
                  <a:pt x="586" y="745"/>
                  <a:pt x="558" y="768"/>
                  <a:pt x="533" y="768"/>
                </a:cubicBezTo>
                <a:cubicBezTo>
                  <a:pt x="504" y="769"/>
                  <a:pt x="481" y="741"/>
                  <a:pt x="482" y="716"/>
                </a:cubicBezTo>
                <a:close/>
                <a:moveTo>
                  <a:pt x="606" y="587"/>
                </a:moveTo>
                <a:lnTo>
                  <a:pt x="483" y="587"/>
                </a:lnTo>
                <a:lnTo>
                  <a:pt x="479" y="649"/>
                </a:lnTo>
                <a:lnTo>
                  <a:pt x="590" y="649"/>
                </a:lnTo>
                <a:lnTo>
                  <a:pt x="606" y="587"/>
                </a:lnTo>
                <a:close/>
                <a:moveTo>
                  <a:pt x="487" y="567"/>
                </a:moveTo>
                <a:lnTo>
                  <a:pt x="612" y="567"/>
                </a:lnTo>
                <a:lnTo>
                  <a:pt x="639" y="464"/>
                </a:lnTo>
                <a:lnTo>
                  <a:pt x="495" y="464"/>
                </a:lnTo>
                <a:lnTo>
                  <a:pt x="487" y="567"/>
                </a:lnTo>
                <a:close/>
                <a:moveTo>
                  <a:pt x="706" y="280"/>
                </a:moveTo>
                <a:cubicBezTo>
                  <a:pt x="701" y="279"/>
                  <a:pt x="693" y="283"/>
                  <a:pt x="690" y="285"/>
                </a:cubicBezTo>
                <a:lnTo>
                  <a:pt x="682" y="293"/>
                </a:lnTo>
                <a:lnTo>
                  <a:pt x="675" y="300"/>
                </a:lnTo>
                <a:lnTo>
                  <a:pt x="669" y="306"/>
                </a:lnTo>
                <a:lnTo>
                  <a:pt x="663" y="312"/>
                </a:lnTo>
                <a:lnTo>
                  <a:pt x="656" y="319"/>
                </a:lnTo>
                <a:lnTo>
                  <a:pt x="651" y="324"/>
                </a:lnTo>
                <a:lnTo>
                  <a:pt x="642" y="333"/>
                </a:lnTo>
                <a:lnTo>
                  <a:pt x="632" y="344"/>
                </a:lnTo>
                <a:lnTo>
                  <a:pt x="626" y="349"/>
                </a:lnTo>
                <a:lnTo>
                  <a:pt x="621" y="354"/>
                </a:lnTo>
                <a:lnTo>
                  <a:pt x="615" y="360"/>
                </a:lnTo>
                <a:lnTo>
                  <a:pt x="607" y="368"/>
                </a:lnTo>
                <a:lnTo>
                  <a:pt x="603" y="372"/>
                </a:lnTo>
                <a:lnTo>
                  <a:pt x="602" y="373"/>
                </a:lnTo>
                <a:lnTo>
                  <a:pt x="601" y="374"/>
                </a:lnTo>
                <a:lnTo>
                  <a:pt x="601" y="376"/>
                </a:lnTo>
                <a:lnTo>
                  <a:pt x="600" y="377"/>
                </a:lnTo>
                <a:lnTo>
                  <a:pt x="599" y="378"/>
                </a:lnTo>
                <a:lnTo>
                  <a:pt x="599" y="379"/>
                </a:lnTo>
                <a:lnTo>
                  <a:pt x="598" y="380"/>
                </a:lnTo>
                <a:lnTo>
                  <a:pt x="500" y="380"/>
                </a:lnTo>
                <a:lnTo>
                  <a:pt x="495" y="446"/>
                </a:lnTo>
                <a:lnTo>
                  <a:pt x="644" y="446"/>
                </a:lnTo>
                <a:lnTo>
                  <a:pt x="655" y="405"/>
                </a:lnTo>
                <a:lnTo>
                  <a:pt x="661" y="399"/>
                </a:lnTo>
                <a:lnTo>
                  <a:pt x="664" y="395"/>
                </a:lnTo>
                <a:lnTo>
                  <a:pt x="668" y="391"/>
                </a:lnTo>
                <a:lnTo>
                  <a:pt x="673" y="386"/>
                </a:lnTo>
                <a:lnTo>
                  <a:pt x="678" y="381"/>
                </a:lnTo>
                <a:lnTo>
                  <a:pt x="680" y="379"/>
                </a:lnTo>
                <a:lnTo>
                  <a:pt x="686" y="373"/>
                </a:lnTo>
                <a:lnTo>
                  <a:pt x="693" y="366"/>
                </a:lnTo>
                <a:lnTo>
                  <a:pt x="701" y="358"/>
                </a:lnTo>
                <a:lnTo>
                  <a:pt x="711" y="349"/>
                </a:lnTo>
                <a:lnTo>
                  <a:pt x="717" y="342"/>
                </a:lnTo>
                <a:lnTo>
                  <a:pt x="769" y="342"/>
                </a:lnTo>
                <a:cubicBezTo>
                  <a:pt x="788" y="343"/>
                  <a:pt x="797" y="324"/>
                  <a:pt x="797" y="312"/>
                </a:cubicBezTo>
                <a:lnTo>
                  <a:pt x="797" y="310"/>
                </a:lnTo>
                <a:cubicBezTo>
                  <a:pt x="798" y="294"/>
                  <a:pt x="784" y="279"/>
                  <a:pt x="769" y="280"/>
                </a:cubicBezTo>
                <a:lnTo>
                  <a:pt x="706" y="280"/>
                </a:ln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1" name="Oval 68"/>
          <p:cNvSpPr>
            <a:spLocks noChangeArrowheads="1"/>
          </p:cNvSpPr>
          <p:nvPr>
            <p:custDataLst>
              <p:tags r:id="rId29"/>
            </p:custDataLst>
          </p:nvPr>
        </p:nvSpPr>
        <p:spPr bwMode="auto">
          <a:xfrm>
            <a:off x="10177005" y="4019814"/>
            <a:ext cx="608330" cy="60706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8" h="956">
                <a:moveTo>
                  <a:pt x="0" y="478"/>
                </a:moveTo>
                <a:cubicBezTo>
                  <a:pt x="-8" y="210"/>
                  <a:pt x="238" y="-7"/>
                  <a:pt x="479" y="0"/>
                </a:cubicBezTo>
                <a:cubicBezTo>
                  <a:pt x="748" y="-8"/>
                  <a:pt x="965" y="237"/>
                  <a:pt x="958" y="478"/>
                </a:cubicBezTo>
                <a:cubicBezTo>
                  <a:pt x="966" y="746"/>
                  <a:pt x="720" y="963"/>
                  <a:pt x="479" y="956"/>
                </a:cubicBezTo>
                <a:cubicBezTo>
                  <a:pt x="210" y="964"/>
                  <a:pt x="-7" y="719"/>
                  <a:pt x="0" y="478"/>
                </a:cubicBezTo>
                <a:close/>
                <a:moveTo>
                  <a:pt x="243" y="683"/>
                </a:moveTo>
                <a:cubicBezTo>
                  <a:pt x="227" y="697"/>
                  <a:pt x="223" y="720"/>
                  <a:pt x="223" y="739"/>
                </a:cubicBezTo>
                <a:cubicBezTo>
                  <a:pt x="223" y="745"/>
                  <a:pt x="223" y="753"/>
                  <a:pt x="224" y="756"/>
                </a:cubicBezTo>
                <a:cubicBezTo>
                  <a:pt x="223" y="766"/>
                  <a:pt x="234" y="771"/>
                  <a:pt x="239" y="770"/>
                </a:cubicBezTo>
                <a:lnTo>
                  <a:pt x="240" y="770"/>
                </a:lnTo>
                <a:cubicBezTo>
                  <a:pt x="248" y="771"/>
                  <a:pt x="255" y="763"/>
                  <a:pt x="254" y="758"/>
                </a:cubicBezTo>
                <a:lnTo>
                  <a:pt x="254" y="756"/>
                </a:lnTo>
                <a:cubicBezTo>
                  <a:pt x="254" y="754"/>
                  <a:pt x="253" y="750"/>
                  <a:pt x="253" y="749"/>
                </a:cubicBezTo>
                <a:cubicBezTo>
                  <a:pt x="253" y="747"/>
                  <a:pt x="253" y="743"/>
                  <a:pt x="253" y="743"/>
                </a:cubicBezTo>
                <a:cubicBezTo>
                  <a:pt x="248" y="718"/>
                  <a:pt x="269" y="694"/>
                  <a:pt x="291" y="699"/>
                </a:cubicBezTo>
                <a:lnTo>
                  <a:pt x="291" y="761"/>
                </a:lnTo>
                <a:lnTo>
                  <a:pt x="736" y="761"/>
                </a:lnTo>
                <a:lnTo>
                  <a:pt x="736" y="188"/>
                </a:lnTo>
                <a:lnTo>
                  <a:pt x="291" y="188"/>
                </a:lnTo>
                <a:cubicBezTo>
                  <a:pt x="257" y="181"/>
                  <a:pt x="218" y="219"/>
                  <a:pt x="223" y="261"/>
                </a:cubicBezTo>
                <a:cubicBezTo>
                  <a:pt x="223" y="266"/>
                  <a:pt x="223" y="274"/>
                  <a:pt x="224" y="278"/>
                </a:cubicBezTo>
                <a:cubicBezTo>
                  <a:pt x="223" y="287"/>
                  <a:pt x="234" y="292"/>
                  <a:pt x="239" y="292"/>
                </a:cubicBezTo>
                <a:lnTo>
                  <a:pt x="240" y="292"/>
                </a:lnTo>
                <a:cubicBezTo>
                  <a:pt x="248" y="293"/>
                  <a:pt x="255" y="285"/>
                  <a:pt x="254" y="279"/>
                </a:cubicBezTo>
                <a:lnTo>
                  <a:pt x="254" y="278"/>
                </a:lnTo>
                <a:cubicBezTo>
                  <a:pt x="254" y="275"/>
                  <a:pt x="253" y="271"/>
                  <a:pt x="253" y="270"/>
                </a:cubicBezTo>
                <a:cubicBezTo>
                  <a:pt x="253" y="268"/>
                  <a:pt x="253" y="264"/>
                  <a:pt x="253" y="263"/>
                </a:cubicBezTo>
                <a:cubicBezTo>
                  <a:pt x="248" y="239"/>
                  <a:pt x="269" y="217"/>
                  <a:pt x="291" y="218"/>
                </a:cubicBezTo>
                <a:lnTo>
                  <a:pt x="291" y="308"/>
                </a:lnTo>
                <a:cubicBezTo>
                  <a:pt x="257" y="301"/>
                  <a:pt x="218" y="338"/>
                  <a:pt x="223" y="381"/>
                </a:cubicBezTo>
                <a:cubicBezTo>
                  <a:pt x="223" y="386"/>
                  <a:pt x="223" y="394"/>
                  <a:pt x="224" y="397"/>
                </a:cubicBezTo>
                <a:cubicBezTo>
                  <a:pt x="223" y="407"/>
                  <a:pt x="234" y="412"/>
                  <a:pt x="239" y="412"/>
                </a:cubicBezTo>
                <a:lnTo>
                  <a:pt x="240" y="412"/>
                </a:lnTo>
                <a:cubicBezTo>
                  <a:pt x="248" y="412"/>
                  <a:pt x="255" y="405"/>
                  <a:pt x="254" y="399"/>
                </a:cubicBezTo>
                <a:lnTo>
                  <a:pt x="254" y="397"/>
                </a:lnTo>
                <a:cubicBezTo>
                  <a:pt x="254" y="395"/>
                  <a:pt x="253" y="390"/>
                  <a:pt x="253" y="390"/>
                </a:cubicBezTo>
                <a:cubicBezTo>
                  <a:pt x="253" y="387"/>
                  <a:pt x="253" y="384"/>
                  <a:pt x="253" y="383"/>
                </a:cubicBezTo>
                <a:cubicBezTo>
                  <a:pt x="248" y="359"/>
                  <a:pt x="269" y="337"/>
                  <a:pt x="291" y="337"/>
                </a:cubicBezTo>
                <a:lnTo>
                  <a:pt x="291" y="427"/>
                </a:lnTo>
                <a:cubicBezTo>
                  <a:pt x="257" y="420"/>
                  <a:pt x="218" y="458"/>
                  <a:pt x="223" y="500"/>
                </a:cubicBezTo>
                <a:cubicBezTo>
                  <a:pt x="223" y="505"/>
                  <a:pt x="223" y="514"/>
                  <a:pt x="224" y="517"/>
                </a:cubicBezTo>
                <a:cubicBezTo>
                  <a:pt x="223" y="527"/>
                  <a:pt x="234" y="531"/>
                  <a:pt x="239" y="531"/>
                </a:cubicBezTo>
                <a:lnTo>
                  <a:pt x="240" y="531"/>
                </a:lnTo>
                <a:cubicBezTo>
                  <a:pt x="248" y="532"/>
                  <a:pt x="255" y="524"/>
                  <a:pt x="254" y="519"/>
                </a:cubicBezTo>
                <a:lnTo>
                  <a:pt x="254" y="517"/>
                </a:lnTo>
                <a:cubicBezTo>
                  <a:pt x="254" y="514"/>
                  <a:pt x="253" y="510"/>
                  <a:pt x="253" y="509"/>
                </a:cubicBezTo>
                <a:cubicBezTo>
                  <a:pt x="253" y="507"/>
                  <a:pt x="253" y="503"/>
                  <a:pt x="253" y="503"/>
                </a:cubicBezTo>
                <a:cubicBezTo>
                  <a:pt x="248" y="478"/>
                  <a:pt x="269" y="456"/>
                  <a:pt x="291" y="457"/>
                </a:cubicBezTo>
                <a:lnTo>
                  <a:pt x="291" y="547"/>
                </a:lnTo>
                <a:cubicBezTo>
                  <a:pt x="257" y="540"/>
                  <a:pt x="218" y="577"/>
                  <a:pt x="223" y="620"/>
                </a:cubicBezTo>
                <a:cubicBezTo>
                  <a:pt x="223" y="625"/>
                  <a:pt x="223" y="633"/>
                  <a:pt x="224" y="636"/>
                </a:cubicBezTo>
                <a:cubicBezTo>
                  <a:pt x="223" y="646"/>
                  <a:pt x="234" y="651"/>
                  <a:pt x="239" y="651"/>
                </a:cubicBezTo>
                <a:lnTo>
                  <a:pt x="240" y="651"/>
                </a:lnTo>
                <a:cubicBezTo>
                  <a:pt x="248" y="651"/>
                  <a:pt x="255" y="644"/>
                  <a:pt x="254" y="638"/>
                </a:cubicBezTo>
                <a:lnTo>
                  <a:pt x="254" y="636"/>
                </a:lnTo>
                <a:cubicBezTo>
                  <a:pt x="254" y="634"/>
                  <a:pt x="253" y="630"/>
                  <a:pt x="253" y="630"/>
                </a:cubicBezTo>
                <a:cubicBezTo>
                  <a:pt x="253" y="627"/>
                  <a:pt x="253" y="624"/>
                  <a:pt x="253" y="623"/>
                </a:cubicBezTo>
                <a:cubicBezTo>
                  <a:pt x="251" y="602"/>
                  <a:pt x="262" y="580"/>
                  <a:pt x="284" y="579"/>
                </a:cubicBezTo>
                <a:cubicBezTo>
                  <a:pt x="287" y="578"/>
                  <a:pt x="291" y="577"/>
                  <a:pt x="291" y="577"/>
                </a:cubicBezTo>
                <a:lnTo>
                  <a:pt x="291" y="666"/>
                </a:lnTo>
                <a:cubicBezTo>
                  <a:pt x="275" y="666"/>
                  <a:pt x="254" y="670"/>
                  <a:pt x="243" y="683"/>
                </a:cubicBezTo>
                <a:close/>
                <a:moveTo>
                  <a:pt x="394" y="248"/>
                </a:moveTo>
                <a:lnTo>
                  <a:pt x="636" y="248"/>
                </a:lnTo>
                <a:lnTo>
                  <a:pt x="636" y="376"/>
                </a:lnTo>
                <a:lnTo>
                  <a:pt x="394" y="376"/>
                </a:lnTo>
                <a:lnTo>
                  <a:pt x="394" y="248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3" name="Oval 70"/>
          <p:cNvSpPr>
            <a:spLocks noChangeArrowheads="1"/>
          </p:cNvSpPr>
          <p:nvPr>
            <p:custDataLst>
              <p:tags r:id="rId30"/>
            </p:custDataLst>
          </p:nvPr>
        </p:nvSpPr>
        <p:spPr bwMode="auto">
          <a:xfrm>
            <a:off x="9594710" y="2670439"/>
            <a:ext cx="494030" cy="49276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778" h="776">
                <a:moveTo>
                  <a:pt x="0" y="388"/>
                </a:moveTo>
                <a:cubicBezTo>
                  <a:pt x="-7" y="170"/>
                  <a:pt x="193" y="-5"/>
                  <a:pt x="389" y="0"/>
                </a:cubicBezTo>
                <a:cubicBezTo>
                  <a:pt x="607" y="-7"/>
                  <a:pt x="783" y="193"/>
                  <a:pt x="778" y="388"/>
                </a:cubicBezTo>
                <a:cubicBezTo>
                  <a:pt x="785" y="606"/>
                  <a:pt x="585" y="781"/>
                  <a:pt x="389" y="776"/>
                </a:cubicBezTo>
                <a:cubicBezTo>
                  <a:pt x="171" y="783"/>
                  <a:pt x="-5" y="583"/>
                  <a:pt x="0" y="388"/>
                </a:cubicBezTo>
                <a:close/>
                <a:moveTo>
                  <a:pt x="483" y="404"/>
                </a:moveTo>
                <a:lnTo>
                  <a:pt x="505" y="298"/>
                </a:lnTo>
                <a:lnTo>
                  <a:pt x="507" y="279"/>
                </a:lnTo>
                <a:lnTo>
                  <a:pt x="461" y="279"/>
                </a:lnTo>
                <a:cubicBezTo>
                  <a:pt x="362" y="279"/>
                  <a:pt x="320" y="301"/>
                  <a:pt x="298" y="325"/>
                </a:cubicBezTo>
                <a:cubicBezTo>
                  <a:pt x="268" y="355"/>
                  <a:pt x="246" y="411"/>
                  <a:pt x="246" y="448"/>
                </a:cubicBezTo>
                <a:cubicBezTo>
                  <a:pt x="245" y="492"/>
                  <a:pt x="289" y="524"/>
                  <a:pt x="339" y="524"/>
                </a:cubicBezTo>
                <a:cubicBezTo>
                  <a:pt x="374" y="524"/>
                  <a:pt x="398" y="514"/>
                  <a:pt x="418" y="499"/>
                </a:cubicBezTo>
                <a:cubicBezTo>
                  <a:pt x="436" y="516"/>
                  <a:pt x="456" y="524"/>
                  <a:pt x="488" y="524"/>
                </a:cubicBezTo>
                <a:cubicBezTo>
                  <a:pt x="537" y="525"/>
                  <a:pt x="578" y="499"/>
                  <a:pt x="602" y="461"/>
                </a:cubicBezTo>
                <a:cubicBezTo>
                  <a:pt x="624" y="432"/>
                  <a:pt x="635" y="387"/>
                  <a:pt x="635" y="350"/>
                </a:cubicBezTo>
                <a:cubicBezTo>
                  <a:pt x="626" y="185"/>
                  <a:pt x="500" y="151"/>
                  <a:pt x="401" y="141"/>
                </a:cubicBezTo>
                <a:cubicBezTo>
                  <a:pt x="189" y="154"/>
                  <a:pt x="136" y="298"/>
                  <a:pt x="124" y="434"/>
                </a:cubicBezTo>
                <a:cubicBezTo>
                  <a:pt x="121" y="581"/>
                  <a:pt x="251" y="653"/>
                  <a:pt x="360" y="651"/>
                </a:cubicBezTo>
                <a:cubicBezTo>
                  <a:pt x="436" y="652"/>
                  <a:pt x="519" y="626"/>
                  <a:pt x="581" y="594"/>
                </a:cubicBezTo>
                <a:lnTo>
                  <a:pt x="592" y="589"/>
                </a:lnTo>
                <a:lnTo>
                  <a:pt x="586" y="575"/>
                </a:lnTo>
                <a:lnTo>
                  <a:pt x="567" y="532"/>
                </a:lnTo>
                <a:lnTo>
                  <a:pt x="559" y="515"/>
                </a:lnTo>
                <a:cubicBezTo>
                  <a:pt x="482" y="559"/>
                  <a:pt x="439" y="571"/>
                  <a:pt x="366" y="575"/>
                </a:cubicBezTo>
                <a:cubicBezTo>
                  <a:pt x="273" y="581"/>
                  <a:pt x="211" y="516"/>
                  <a:pt x="214" y="437"/>
                </a:cubicBezTo>
                <a:cubicBezTo>
                  <a:pt x="211" y="288"/>
                  <a:pt x="312" y="212"/>
                  <a:pt x="396" y="214"/>
                </a:cubicBezTo>
                <a:cubicBezTo>
                  <a:pt x="484" y="212"/>
                  <a:pt x="549" y="274"/>
                  <a:pt x="545" y="355"/>
                </a:cubicBezTo>
                <a:cubicBezTo>
                  <a:pt x="548" y="373"/>
                  <a:pt x="535" y="447"/>
                  <a:pt x="491" y="450"/>
                </a:cubicBezTo>
                <a:lnTo>
                  <a:pt x="489" y="450"/>
                </a:lnTo>
                <a:lnTo>
                  <a:pt x="486" y="450"/>
                </a:lnTo>
                <a:lnTo>
                  <a:pt x="485" y="450"/>
                </a:lnTo>
                <a:lnTo>
                  <a:pt x="483" y="449"/>
                </a:lnTo>
                <a:lnTo>
                  <a:pt x="482" y="449"/>
                </a:lnTo>
                <a:lnTo>
                  <a:pt x="481" y="448"/>
                </a:lnTo>
                <a:lnTo>
                  <a:pt x="480" y="447"/>
                </a:lnTo>
                <a:lnTo>
                  <a:pt x="479" y="446"/>
                </a:lnTo>
                <a:cubicBezTo>
                  <a:pt x="478" y="444"/>
                  <a:pt x="477" y="438"/>
                  <a:pt x="477" y="437"/>
                </a:cubicBezTo>
                <a:cubicBezTo>
                  <a:pt x="477" y="434"/>
                  <a:pt x="478" y="428"/>
                  <a:pt x="479" y="425"/>
                </a:cubicBezTo>
                <a:cubicBezTo>
                  <a:pt x="479" y="420"/>
                  <a:pt x="480" y="412"/>
                  <a:pt x="480" y="410"/>
                </a:cubicBezTo>
                <a:lnTo>
                  <a:pt x="480" y="408"/>
                </a:lnTo>
                <a:lnTo>
                  <a:pt x="481" y="406"/>
                </a:lnTo>
                <a:lnTo>
                  <a:pt x="482" y="405"/>
                </a:lnTo>
                <a:lnTo>
                  <a:pt x="483" y="404"/>
                </a:lnTo>
                <a:close/>
                <a:moveTo>
                  <a:pt x="404" y="355"/>
                </a:moveTo>
                <a:cubicBezTo>
                  <a:pt x="385" y="435"/>
                  <a:pt x="359" y="451"/>
                  <a:pt x="344" y="450"/>
                </a:cubicBezTo>
                <a:lnTo>
                  <a:pt x="343" y="450"/>
                </a:lnTo>
                <a:lnTo>
                  <a:pt x="341" y="450"/>
                </a:lnTo>
                <a:lnTo>
                  <a:pt x="340" y="450"/>
                </a:lnTo>
                <a:lnTo>
                  <a:pt x="338" y="449"/>
                </a:lnTo>
                <a:lnTo>
                  <a:pt x="337" y="447"/>
                </a:lnTo>
                <a:lnTo>
                  <a:pt x="336" y="445"/>
                </a:lnTo>
                <a:lnTo>
                  <a:pt x="336" y="442"/>
                </a:lnTo>
                <a:cubicBezTo>
                  <a:pt x="335" y="421"/>
                  <a:pt x="354" y="386"/>
                  <a:pt x="371" y="369"/>
                </a:cubicBezTo>
                <a:cubicBezTo>
                  <a:pt x="376" y="361"/>
                  <a:pt x="393" y="358"/>
                  <a:pt x="404" y="355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5" name="Oval 72"/>
          <p:cNvSpPr>
            <a:spLocks noChangeArrowheads="1"/>
          </p:cNvSpPr>
          <p:nvPr>
            <p:custDataLst>
              <p:tags r:id="rId31"/>
            </p:custDataLst>
          </p:nvPr>
        </p:nvSpPr>
        <p:spPr bwMode="auto">
          <a:xfrm>
            <a:off x="8877795" y="2325634"/>
            <a:ext cx="499745" cy="49911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787" h="786">
                <a:moveTo>
                  <a:pt x="0" y="393"/>
                </a:moveTo>
                <a:cubicBezTo>
                  <a:pt x="-7" y="172"/>
                  <a:pt x="195" y="-5"/>
                  <a:pt x="394" y="0"/>
                </a:cubicBezTo>
                <a:cubicBezTo>
                  <a:pt x="614" y="-7"/>
                  <a:pt x="792" y="195"/>
                  <a:pt x="787" y="393"/>
                </a:cubicBezTo>
                <a:cubicBezTo>
                  <a:pt x="794" y="614"/>
                  <a:pt x="592" y="791"/>
                  <a:pt x="394" y="786"/>
                </a:cubicBezTo>
                <a:cubicBezTo>
                  <a:pt x="173" y="793"/>
                  <a:pt x="-5" y="591"/>
                  <a:pt x="0" y="393"/>
                </a:cubicBezTo>
                <a:close/>
                <a:moveTo>
                  <a:pt x="124" y="496"/>
                </a:moveTo>
                <a:lnTo>
                  <a:pt x="217" y="496"/>
                </a:lnTo>
                <a:lnTo>
                  <a:pt x="217" y="537"/>
                </a:lnTo>
                <a:lnTo>
                  <a:pt x="469" y="643"/>
                </a:lnTo>
                <a:lnTo>
                  <a:pt x="469" y="144"/>
                </a:lnTo>
                <a:lnTo>
                  <a:pt x="217" y="250"/>
                </a:lnTo>
                <a:lnTo>
                  <a:pt x="217" y="291"/>
                </a:lnTo>
                <a:lnTo>
                  <a:pt x="124" y="291"/>
                </a:lnTo>
                <a:lnTo>
                  <a:pt x="124" y="496"/>
                </a:lnTo>
                <a:close/>
                <a:moveTo>
                  <a:pt x="494" y="253"/>
                </a:moveTo>
                <a:cubicBezTo>
                  <a:pt x="516" y="292"/>
                  <a:pt x="527" y="347"/>
                  <a:pt x="527" y="394"/>
                </a:cubicBezTo>
                <a:cubicBezTo>
                  <a:pt x="527" y="445"/>
                  <a:pt x="514" y="500"/>
                  <a:pt x="494" y="534"/>
                </a:cubicBezTo>
                <a:lnTo>
                  <a:pt x="535" y="556"/>
                </a:lnTo>
                <a:cubicBezTo>
                  <a:pt x="560" y="511"/>
                  <a:pt x="573" y="448"/>
                  <a:pt x="573" y="394"/>
                </a:cubicBezTo>
                <a:cubicBezTo>
                  <a:pt x="574" y="334"/>
                  <a:pt x="557" y="272"/>
                  <a:pt x="535" y="231"/>
                </a:cubicBezTo>
                <a:lnTo>
                  <a:pt x="494" y="253"/>
                </a:lnTo>
                <a:close/>
                <a:moveTo>
                  <a:pt x="616" y="394"/>
                </a:moveTo>
                <a:cubicBezTo>
                  <a:pt x="616" y="466"/>
                  <a:pt x="597" y="540"/>
                  <a:pt x="569" y="589"/>
                </a:cubicBezTo>
                <a:lnTo>
                  <a:pt x="610" y="611"/>
                </a:lnTo>
                <a:cubicBezTo>
                  <a:pt x="643" y="553"/>
                  <a:pt x="663" y="465"/>
                  <a:pt x="662" y="394"/>
                </a:cubicBezTo>
                <a:cubicBezTo>
                  <a:pt x="663" y="315"/>
                  <a:pt x="640" y="232"/>
                  <a:pt x="610" y="176"/>
                </a:cubicBezTo>
                <a:lnTo>
                  <a:pt x="569" y="198"/>
                </a:lnTo>
                <a:cubicBezTo>
                  <a:pt x="600" y="251"/>
                  <a:pt x="616" y="329"/>
                  <a:pt x="616" y="3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29" name="Oval 76"/>
          <p:cNvSpPr>
            <a:spLocks noChangeArrowheads="1"/>
          </p:cNvSpPr>
          <p:nvPr>
            <p:custDataLst>
              <p:tags r:id="rId32"/>
            </p:custDataLst>
          </p:nvPr>
        </p:nvSpPr>
        <p:spPr bwMode="auto">
          <a:xfrm>
            <a:off x="10406875" y="3349254"/>
            <a:ext cx="608330" cy="60706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8" h="956">
                <a:moveTo>
                  <a:pt x="0" y="478"/>
                </a:moveTo>
                <a:cubicBezTo>
                  <a:pt x="-8" y="210"/>
                  <a:pt x="238" y="-7"/>
                  <a:pt x="479" y="0"/>
                </a:cubicBezTo>
                <a:cubicBezTo>
                  <a:pt x="748" y="-8"/>
                  <a:pt x="965" y="237"/>
                  <a:pt x="958" y="478"/>
                </a:cubicBezTo>
                <a:cubicBezTo>
                  <a:pt x="966" y="746"/>
                  <a:pt x="720" y="963"/>
                  <a:pt x="479" y="956"/>
                </a:cubicBezTo>
                <a:cubicBezTo>
                  <a:pt x="210" y="964"/>
                  <a:pt x="-7" y="719"/>
                  <a:pt x="0" y="478"/>
                </a:cubicBezTo>
                <a:close/>
                <a:moveTo>
                  <a:pt x="779" y="408"/>
                </a:moveTo>
                <a:lnTo>
                  <a:pt x="703" y="373"/>
                </a:lnTo>
                <a:lnTo>
                  <a:pt x="702" y="370"/>
                </a:lnTo>
                <a:cubicBezTo>
                  <a:pt x="687" y="310"/>
                  <a:pt x="613" y="263"/>
                  <a:pt x="535" y="264"/>
                </a:cubicBezTo>
                <a:cubicBezTo>
                  <a:pt x="438" y="261"/>
                  <a:pt x="375" y="357"/>
                  <a:pt x="377" y="446"/>
                </a:cubicBezTo>
                <a:cubicBezTo>
                  <a:pt x="377" y="450"/>
                  <a:pt x="378" y="457"/>
                  <a:pt x="379" y="460"/>
                </a:cubicBezTo>
                <a:cubicBezTo>
                  <a:pt x="379" y="464"/>
                  <a:pt x="380" y="471"/>
                  <a:pt x="380" y="473"/>
                </a:cubicBezTo>
                <a:lnTo>
                  <a:pt x="380" y="479"/>
                </a:lnTo>
                <a:cubicBezTo>
                  <a:pt x="383" y="550"/>
                  <a:pt x="332" y="570"/>
                  <a:pt x="297" y="568"/>
                </a:cubicBezTo>
                <a:cubicBezTo>
                  <a:pt x="235" y="567"/>
                  <a:pt x="206" y="533"/>
                  <a:pt x="192" y="514"/>
                </a:cubicBezTo>
                <a:cubicBezTo>
                  <a:pt x="185" y="505"/>
                  <a:pt x="178" y="499"/>
                  <a:pt x="176" y="499"/>
                </a:cubicBezTo>
                <a:lnTo>
                  <a:pt x="176" y="499"/>
                </a:lnTo>
                <a:lnTo>
                  <a:pt x="175" y="499"/>
                </a:lnTo>
                <a:lnTo>
                  <a:pt x="175" y="500"/>
                </a:lnTo>
                <a:lnTo>
                  <a:pt x="174" y="500"/>
                </a:lnTo>
                <a:cubicBezTo>
                  <a:pt x="172" y="501"/>
                  <a:pt x="171" y="511"/>
                  <a:pt x="171" y="519"/>
                </a:cubicBezTo>
                <a:cubicBezTo>
                  <a:pt x="166" y="629"/>
                  <a:pt x="301" y="790"/>
                  <a:pt x="437" y="785"/>
                </a:cubicBezTo>
                <a:cubicBezTo>
                  <a:pt x="611" y="791"/>
                  <a:pt x="731" y="659"/>
                  <a:pt x="727" y="495"/>
                </a:cubicBezTo>
                <a:lnTo>
                  <a:pt x="779" y="438"/>
                </a:lnTo>
                <a:cubicBezTo>
                  <a:pt x="785" y="435"/>
                  <a:pt x="787" y="427"/>
                  <a:pt x="787" y="424"/>
                </a:cubicBezTo>
                <a:cubicBezTo>
                  <a:pt x="788" y="419"/>
                  <a:pt x="783" y="409"/>
                  <a:pt x="779" y="408"/>
                </a:cubicBezTo>
                <a:close/>
                <a:moveTo>
                  <a:pt x="630" y="438"/>
                </a:moveTo>
                <a:cubicBezTo>
                  <a:pt x="616" y="439"/>
                  <a:pt x="602" y="424"/>
                  <a:pt x="602" y="413"/>
                </a:cubicBezTo>
                <a:cubicBezTo>
                  <a:pt x="602" y="399"/>
                  <a:pt x="619" y="388"/>
                  <a:pt x="630" y="389"/>
                </a:cubicBezTo>
                <a:cubicBezTo>
                  <a:pt x="644" y="388"/>
                  <a:pt x="655" y="403"/>
                  <a:pt x="654" y="413"/>
                </a:cubicBezTo>
                <a:cubicBezTo>
                  <a:pt x="655" y="427"/>
                  <a:pt x="640" y="438"/>
                  <a:pt x="630" y="438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1" name="Oval 78"/>
          <p:cNvSpPr>
            <a:spLocks noChangeArrowheads="1"/>
          </p:cNvSpPr>
          <p:nvPr>
            <p:custDataLst>
              <p:tags r:id="rId33"/>
            </p:custDataLst>
          </p:nvPr>
        </p:nvSpPr>
        <p:spPr bwMode="auto">
          <a:xfrm>
            <a:off x="9894430" y="2053219"/>
            <a:ext cx="603250" cy="60325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950" h="950">
                <a:moveTo>
                  <a:pt x="0" y="475"/>
                </a:moveTo>
                <a:cubicBezTo>
                  <a:pt x="-8" y="208"/>
                  <a:pt x="236" y="-7"/>
                  <a:pt x="475" y="0"/>
                </a:cubicBezTo>
                <a:cubicBezTo>
                  <a:pt x="742" y="-8"/>
                  <a:pt x="957" y="236"/>
                  <a:pt x="950" y="475"/>
                </a:cubicBezTo>
                <a:cubicBezTo>
                  <a:pt x="958" y="742"/>
                  <a:pt x="714" y="957"/>
                  <a:pt x="475" y="950"/>
                </a:cubicBezTo>
                <a:cubicBezTo>
                  <a:pt x="208" y="958"/>
                  <a:pt x="-7" y="714"/>
                  <a:pt x="0" y="475"/>
                </a:cubicBezTo>
                <a:close/>
                <a:moveTo>
                  <a:pt x="809" y="595"/>
                </a:moveTo>
                <a:cubicBezTo>
                  <a:pt x="810" y="554"/>
                  <a:pt x="785" y="516"/>
                  <a:pt x="757" y="497"/>
                </a:cubicBezTo>
                <a:cubicBezTo>
                  <a:pt x="762" y="340"/>
                  <a:pt x="616" y="211"/>
                  <a:pt x="475" y="215"/>
                </a:cubicBezTo>
                <a:cubicBezTo>
                  <a:pt x="318" y="210"/>
                  <a:pt x="189" y="356"/>
                  <a:pt x="193" y="497"/>
                </a:cubicBezTo>
                <a:cubicBezTo>
                  <a:pt x="159" y="518"/>
                  <a:pt x="140" y="558"/>
                  <a:pt x="141" y="595"/>
                </a:cubicBezTo>
                <a:cubicBezTo>
                  <a:pt x="139" y="661"/>
                  <a:pt x="198" y="716"/>
                  <a:pt x="258" y="717"/>
                </a:cubicBezTo>
                <a:cubicBezTo>
                  <a:pt x="257" y="725"/>
                  <a:pt x="269" y="734"/>
                  <a:pt x="274" y="733"/>
                </a:cubicBezTo>
                <a:lnTo>
                  <a:pt x="326" y="733"/>
                </a:lnTo>
                <a:cubicBezTo>
                  <a:pt x="334" y="734"/>
                  <a:pt x="343" y="722"/>
                  <a:pt x="342" y="717"/>
                </a:cubicBezTo>
                <a:lnTo>
                  <a:pt x="342" y="475"/>
                </a:lnTo>
                <a:cubicBezTo>
                  <a:pt x="343" y="464"/>
                  <a:pt x="331" y="456"/>
                  <a:pt x="326" y="456"/>
                </a:cubicBezTo>
                <a:lnTo>
                  <a:pt x="274" y="456"/>
                </a:lnTo>
                <a:cubicBezTo>
                  <a:pt x="265" y="455"/>
                  <a:pt x="257" y="468"/>
                  <a:pt x="258" y="475"/>
                </a:cubicBezTo>
                <a:cubicBezTo>
                  <a:pt x="250" y="475"/>
                  <a:pt x="243" y="476"/>
                  <a:pt x="239" y="478"/>
                </a:cubicBezTo>
                <a:cubicBezTo>
                  <a:pt x="246" y="354"/>
                  <a:pt x="361" y="258"/>
                  <a:pt x="475" y="261"/>
                </a:cubicBezTo>
                <a:cubicBezTo>
                  <a:pt x="599" y="257"/>
                  <a:pt x="704" y="367"/>
                  <a:pt x="711" y="478"/>
                </a:cubicBezTo>
                <a:cubicBezTo>
                  <a:pt x="703" y="475"/>
                  <a:pt x="696" y="475"/>
                  <a:pt x="692" y="475"/>
                </a:cubicBezTo>
                <a:cubicBezTo>
                  <a:pt x="693" y="464"/>
                  <a:pt x="682" y="456"/>
                  <a:pt x="676" y="456"/>
                </a:cubicBezTo>
                <a:lnTo>
                  <a:pt x="624" y="456"/>
                </a:lnTo>
                <a:cubicBezTo>
                  <a:pt x="613" y="455"/>
                  <a:pt x="605" y="468"/>
                  <a:pt x="605" y="475"/>
                </a:cubicBezTo>
                <a:lnTo>
                  <a:pt x="605" y="717"/>
                </a:lnTo>
                <a:cubicBezTo>
                  <a:pt x="604" y="725"/>
                  <a:pt x="617" y="734"/>
                  <a:pt x="624" y="733"/>
                </a:cubicBezTo>
                <a:lnTo>
                  <a:pt x="676" y="733"/>
                </a:lnTo>
                <a:cubicBezTo>
                  <a:pt x="685" y="734"/>
                  <a:pt x="693" y="722"/>
                  <a:pt x="692" y="717"/>
                </a:cubicBezTo>
                <a:cubicBezTo>
                  <a:pt x="706" y="717"/>
                  <a:pt x="718" y="713"/>
                  <a:pt x="728" y="709"/>
                </a:cubicBezTo>
                <a:cubicBezTo>
                  <a:pt x="817" y="665"/>
                  <a:pt x="795" y="641"/>
                  <a:pt x="809" y="595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6" name="Freeform 83"/>
          <p:cNvSpPr>
            <a:spLocks noEditPoints="1"/>
          </p:cNvSpPr>
          <p:nvPr>
            <p:custDataLst>
              <p:tags r:id="rId34"/>
            </p:custDataLst>
          </p:nvPr>
        </p:nvSpPr>
        <p:spPr bwMode="auto">
          <a:xfrm>
            <a:off x="7885949" y="2483749"/>
            <a:ext cx="2613749" cy="1992630"/>
          </a:xfrm>
          <a:custGeom>
            <a:avLst/>
            <a:gdLst>
              <a:gd name="T0" fmla="*/ 35 w 71"/>
              <a:gd name="T1" fmla="*/ 0 h 101"/>
              <a:gd name="T2" fmla="*/ 0 w 71"/>
              <a:gd name="T3" fmla="*/ 36 h 101"/>
              <a:gd name="T4" fmla="*/ 35 w 71"/>
              <a:gd name="T5" fmla="*/ 101 h 101"/>
              <a:gd name="T6" fmla="*/ 71 w 71"/>
              <a:gd name="T7" fmla="*/ 36 h 101"/>
              <a:gd name="T8" fmla="*/ 35 w 71"/>
              <a:gd name="T9" fmla="*/ 0 h 101"/>
              <a:gd name="T10" fmla="*/ 35 w 71"/>
              <a:gd name="T11" fmla="*/ 42 h 101"/>
              <a:gd name="T12" fmla="*/ 24 w 71"/>
              <a:gd name="T13" fmla="*/ 31 h 101"/>
              <a:gd name="T14" fmla="*/ 35 w 71"/>
              <a:gd name="T15" fmla="*/ 20 h 101"/>
              <a:gd name="T16" fmla="*/ 46 w 71"/>
              <a:gd name="T17" fmla="*/ 31 h 101"/>
              <a:gd name="T18" fmla="*/ 35 w 71"/>
              <a:gd name="T19" fmla="*/ 42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4116" h="3138">
                <a:moveTo>
                  <a:pt x="2482" y="714"/>
                </a:moveTo>
                <a:cubicBezTo>
                  <a:pt x="2430" y="712"/>
                  <a:pt x="2386" y="762"/>
                  <a:pt x="2387" y="812"/>
                </a:cubicBezTo>
                <a:cubicBezTo>
                  <a:pt x="2387" y="867"/>
                  <a:pt x="2485" y="992"/>
                  <a:pt x="2482" y="988"/>
                </a:cubicBezTo>
                <a:cubicBezTo>
                  <a:pt x="2482" y="990"/>
                  <a:pt x="2583" y="859"/>
                  <a:pt x="2580" y="812"/>
                </a:cubicBezTo>
                <a:cubicBezTo>
                  <a:pt x="2582" y="757"/>
                  <a:pt x="2532" y="713"/>
                  <a:pt x="2482" y="714"/>
                </a:cubicBezTo>
                <a:close/>
                <a:moveTo>
                  <a:pt x="2482" y="828"/>
                </a:moveTo>
                <a:cubicBezTo>
                  <a:pt x="2465" y="829"/>
                  <a:pt x="2451" y="811"/>
                  <a:pt x="2452" y="798"/>
                </a:cubicBezTo>
                <a:cubicBezTo>
                  <a:pt x="2451" y="781"/>
                  <a:pt x="2469" y="767"/>
                  <a:pt x="2482" y="768"/>
                </a:cubicBezTo>
                <a:cubicBezTo>
                  <a:pt x="2499" y="767"/>
                  <a:pt x="2513" y="785"/>
                  <a:pt x="2512" y="798"/>
                </a:cubicBezTo>
                <a:cubicBezTo>
                  <a:pt x="2513" y="815"/>
                  <a:pt x="2495" y="829"/>
                  <a:pt x="2482" y="828"/>
                </a:cubicBezTo>
                <a:close/>
                <a:moveTo>
                  <a:pt x="2729" y="342"/>
                </a:moveTo>
                <a:cubicBezTo>
                  <a:pt x="2730" y="320"/>
                  <a:pt x="2710" y="303"/>
                  <a:pt x="2691" y="302"/>
                </a:cubicBezTo>
                <a:cubicBezTo>
                  <a:pt x="2694" y="294"/>
                  <a:pt x="2697" y="281"/>
                  <a:pt x="2696" y="272"/>
                </a:cubicBezTo>
                <a:cubicBezTo>
                  <a:pt x="2698" y="209"/>
                  <a:pt x="2642" y="160"/>
                  <a:pt x="2585" y="161"/>
                </a:cubicBezTo>
                <a:cubicBezTo>
                  <a:pt x="2527" y="159"/>
                  <a:pt x="2477" y="215"/>
                  <a:pt x="2476" y="269"/>
                </a:cubicBezTo>
                <a:cubicBezTo>
                  <a:pt x="2466" y="258"/>
                  <a:pt x="2450" y="253"/>
                  <a:pt x="2438" y="253"/>
                </a:cubicBezTo>
                <a:cubicBezTo>
                  <a:pt x="2402" y="252"/>
                  <a:pt x="2372" y="286"/>
                  <a:pt x="2373" y="318"/>
                </a:cubicBezTo>
                <a:cubicBezTo>
                  <a:pt x="2372" y="351"/>
                  <a:pt x="2406" y="381"/>
                  <a:pt x="2438" y="380"/>
                </a:cubicBezTo>
                <a:lnTo>
                  <a:pt x="2691" y="380"/>
                </a:lnTo>
                <a:cubicBezTo>
                  <a:pt x="2710" y="381"/>
                  <a:pt x="2730" y="358"/>
                  <a:pt x="2729" y="342"/>
                </a:cubicBezTo>
                <a:close/>
                <a:moveTo>
                  <a:pt x="2425" y="400"/>
                </a:moveTo>
                <a:lnTo>
                  <a:pt x="2455" y="400"/>
                </a:lnTo>
                <a:lnTo>
                  <a:pt x="2455" y="468"/>
                </a:lnTo>
                <a:lnTo>
                  <a:pt x="2425" y="468"/>
                </a:lnTo>
                <a:lnTo>
                  <a:pt x="2425" y="400"/>
                </a:lnTo>
                <a:close/>
                <a:moveTo>
                  <a:pt x="2499" y="435"/>
                </a:moveTo>
                <a:lnTo>
                  <a:pt x="2529" y="435"/>
                </a:lnTo>
                <a:lnTo>
                  <a:pt x="2529" y="503"/>
                </a:lnTo>
                <a:lnTo>
                  <a:pt x="2499" y="503"/>
                </a:lnTo>
                <a:lnTo>
                  <a:pt x="2499" y="435"/>
                </a:lnTo>
                <a:close/>
                <a:moveTo>
                  <a:pt x="2574" y="400"/>
                </a:moveTo>
                <a:lnTo>
                  <a:pt x="2604" y="400"/>
                </a:lnTo>
                <a:lnTo>
                  <a:pt x="2604" y="468"/>
                </a:lnTo>
                <a:lnTo>
                  <a:pt x="2574" y="468"/>
                </a:lnTo>
                <a:lnTo>
                  <a:pt x="2574" y="400"/>
                </a:lnTo>
                <a:close/>
                <a:moveTo>
                  <a:pt x="2648" y="435"/>
                </a:moveTo>
                <a:lnTo>
                  <a:pt x="2678" y="435"/>
                </a:lnTo>
                <a:lnTo>
                  <a:pt x="2678" y="503"/>
                </a:lnTo>
                <a:lnTo>
                  <a:pt x="2648" y="503"/>
                </a:lnTo>
                <a:lnTo>
                  <a:pt x="2648" y="435"/>
                </a:lnTo>
                <a:close/>
                <a:moveTo>
                  <a:pt x="3779" y="384"/>
                </a:moveTo>
                <a:lnTo>
                  <a:pt x="3650" y="512"/>
                </a:lnTo>
                <a:lnTo>
                  <a:pt x="3600" y="462"/>
                </a:lnTo>
                <a:lnTo>
                  <a:pt x="3551" y="514"/>
                </a:lnTo>
                <a:lnTo>
                  <a:pt x="3600" y="563"/>
                </a:lnTo>
                <a:lnTo>
                  <a:pt x="3650" y="615"/>
                </a:lnTo>
                <a:lnTo>
                  <a:pt x="3701" y="563"/>
                </a:lnTo>
                <a:lnTo>
                  <a:pt x="3831" y="432"/>
                </a:lnTo>
                <a:lnTo>
                  <a:pt x="3779" y="384"/>
                </a:lnTo>
                <a:close/>
                <a:moveTo>
                  <a:pt x="3855" y="1276"/>
                </a:moveTo>
                <a:cubicBezTo>
                  <a:pt x="3851" y="1285"/>
                  <a:pt x="3850" y="1298"/>
                  <a:pt x="3850" y="1307"/>
                </a:cubicBezTo>
                <a:cubicBezTo>
                  <a:pt x="3850" y="1321"/>
                  <a:pt x="3853" y="1338"/>
                  <a:pt x="3855" y="1349"/>
                </a:cubicBezTo>
                <a:cubicBezTo>
                  <a:pt x="3862" y="1390"/>
                  <a:pt x="3886" y="1461"/>
                  <a:pt x="3931" y="1471"/>
                </a:cubicBezTo>
                <a:cubicBezTo>
                  <a:pt x="3937" y="1474"/>
                  <a:pt x="3941" y="1474"/>
                  <a:pt x="3945" y="1474"/>
                </a:cubicBezTo>
                <a:cubicBezTo>
                  <a:pt x="3958" y="1475"/>
                  <a:pt x="3974" y="1467"/>
                  <a:pt x="3983" y="1458"/>
                </a:cubicBezTo>
                <a:cubicBezTo>
                  <a:pt x="3996" y="1469"/>
                  <a:pt x="4010" y="1474"/>
                  <a:pt x="4021" y="1474"/>
                </a:cubicBezTo>
                <a:cubicBezTo>
                  <a:pt x="4076" y="1477"/>
                  <a:pt x="4118" y="1372"/>
                  <a:pt x="4116" y="1314"/>
                </a:cubicBezTo>
                <a:cubicBezTo>
                  <a:pt x="4117" y="1291"/>
                  <a:pt x="4108" y="1267"/>
                  <a:pt x="4101" y="1260"/>
                </a:cubicBezTo>
                <a:lnTo>
                  <a:pt x="4100" y="1258"/>
                </a:lnTo>
                <a:lnTo>
                  <a:pt x="4099" y="1257"/>
                </a:lnTo>
                <a:lnTo>
                  <a:pt x="4097" y="1257"/>
                </a:lnTo>
                <a:cubicBezTo>
                  <a:pt x="4082" y="1240"/>
                  <a:pt x="4057" y="1235"/>
                  <a:pt x="4038" y="1235"/>
                </a:cubicBezTo>
                <a:cubicBezTo>
                  <a:pt x="4019" y="1235"/>
                  <a:pt x="3998" y="1241"/>
                  <a:pt x="3983" y="1249"/>
                </a:cubicBezTo>
                <a:cubicBezTo>
                  <a:pt x="3982" y="1249"/>
                  <a:pt x="3977" y="1246"/>
                  <a:pt x="3976" y="1246"/>
                </a:cubicBezTo>
                <a:lnTo>
                  <a:pt x="3974" y="1245"/>
                </a:lnTo>
                <a:lnTo>
                  <a:pt x="3973" y="1244"/>
                </a:lnTo>
                <a:lnTo>
                  <a:pt x="3972" y="1244"/>
                </a:lnTo>
                <a:lnTo>
                  <a:pt x="3971" y="1243"/>
                </a:lnTo>
                <a:lnTo>
                  <a:pt x="3970" y="1243"/>
                </a:lnTo>
                <a:lnTo>
                  <a:pt x="3969" y="1243"/>
                </a:lnTo>
                <a:cubicBezTo>
                  <a:pt x="3959" y="1238"/>
                  <a:pt x="3943" y="1235"/>
                  <a:pt x="3934" y="1235"/>
                </a:cubicBezTo>
                <a:lnTo>
                  <a:pt x="3929" y="1235"/>
                </a:lnTo>
                <a:cubicBezTo>
                  <a:pt x="3901" y="1234"/>
                  <a:pt x="3864" y="1248"/>
                  <a:pt x="3855" y="1276"/>
                </a:cubicBezTo>
                <a:close/>
                <a:moveTo>
                  <a:pt x="3997" y="1224"/>
                </a:moveTo>
                <a:cubicBezTo>
                  <a:pt x="3997" y="1221"/>
                  <a:pt x="3997" y="1217"/>
                  <a:pt x="3997" y="1216"/>
                </a:cubicBezTo>
                <a:cubicBezTo>
                  <a:pt x="3999" y="1188"/>
                  <a:pt x="3973" y="1161"/>
                  <a:pt x="3946" y="1162"/>
                </a:cubicBezTo>
                <a:lnTo>
                  <a:pt x="3945" y="1162"/>
                </a:lnTo>
                <a:lnTo>
                  <a:pt x="3943" y="1162"/>
                </a:lnTo>
                <a:lnTo>
                  <a:pt x="3942" y="1162"/>
                </a:lnTo>
                <a:lnTo>
                  <a:pt x="3940" y="1162"/>
                </a:lnTo>
                <a:cubicBezTo>
                  <a:pt x="3930" y="1162"/>
                  <a:pt x="3925" y="1172"/>
                  <a:pt x="3926" y="1176"/>
                </a:cubicBezTo>
                <a:lnTo>
                  <a:pt x="3926" y="1178"/>
                </a:lnTo>
                <a:cubicBezTo>
                  <a:pt x="3925" y="1184"/>
                  <a:pt x="3933" y="1190"/>
                  <a:pt x="3938" y="1189"/>
                </a:cubicBezTo>
                <a:lnTo>
                  <a:pt x="3940" y="1189"/>
                </a:lnTo>
                <a:lnTo>
                  <a:pt x="3941" y="1189"/>
                </a:lnTo>
                <a:lnTo>
                  <a:pt x="3943" y="1189"/>
                </a:lnTo>
                <a:lnTo>
                  <a:pt x="3944" y="1189"/>
                </a:lnTo>
                <a:cubicBezTo>
                  <a:pt x="3958" y="1188"/>
                  <a:pt x="3971" y="1203"/>
                  <a:pt x="3970" y="1215"/>
                </a:cubicBezTo>
                <a:lnTo>
                  <a:pt x="3970" y="1217"/>
                </a:lnTo>
                <a:lnTo>
                  <a:pt x="3970" y="1219"/>
                </a:lnTo>
                <a:lnTo>
                  <a:pt x="3969" y="1220"/>
                </a:lnTo>
                <a:lnTo>
                  <a:pt x="3969" y="1222"/>
                </a:lnTo>
                <a:lnTo>
                  <a:pt x="3969" y="1223"/>
                </a:lnTo>
                <a:cubicBezTo>
                  <a:pt x="3968" y="1231"/>
                  <a:pt x="3978" y="1236"/>
                  <a:pt x="3983" y="1235"/>
                </a:cubicBezTo>
                <a:cubicBezTo>
                  <a:pt x="3989" y="1236"/>
                  <a:pt x="3996" y="1229"/>
                  <a:pt x="3997" y="1224"/>
                </a:cubicBezTo>
                <a:close/>
                <a:moveTo>
                  <a:pt x="1447" y="348"/>
                </a:moveTo>
                <a:lnTo>
                  <a:pt x="1320" y="291"/>
                </a:lnTo>
                <a:lnTo>
                  <a:pt x="1423" y="52"/>
                </a:lnTo>
                <a:lnTo>
                  <a:pt x="1268" y="269"/>
                </a:lnTo>
                <a:lnTo>
                  <a:pt x="1160" y="221"/>
                </a:lnTo>
                <a:lnTo>
                  <a:pt x="1455" y="0"/>
                </a:lnTo>
                <a:lnTo>
                  <a:pt x="1447" y="348"/>
                </a:lnTo>
                <a:close/>
                <a:moveTo>
                  <a:pt x="1282" y="386"/>
                </a:moveTo>
                <a:lnTo>
                  <a:pt x="1262" y="304"/>
                </a:lnTo>
                <a:lnTo>
                  <a:pt x="1336" y="332"/>
                </a:lnTo>
                <a:lnTo>
                  <a:pt x="1282" y="386"/>
                </a:lnTo>
                <a:close/>
                <a:moveTo>
                  <a:pt x="337" y="923"/>
                </a:moveTo>
                <a:cubicBezTo>
                  <a:pt x="337" y="1017"/>
                  <a:pt x="377" y="1026"/>
                  <a:pt x="385" y="1029"/>
                </a:cubicBezTo>
                <a:lnTo>
                  <a:pt x="385" y="1029"/>
                </a:lnTo>
                <a:lnTo>
                  <a:pt x="386" y="1029"/>
                </a:lnTo>
                <a:lnTo>
                  <a:pt x="386" y="1192"/>
                </a:lnTo>
                <a:lnTo>
                  <a:pt x="421" y="1192"/>
                </a:lnTo>
                <a:lnTo>
                  <a:pt x="421" y="820"/>
                </a:lnTo>
                <a:lnTo>
                  <a:pt x="386" y="820"/>
                </a:lnTo>
                <a:cubicBezTo>
                  <a:pt x="386" y="817"/>
                  <a:pt x="335" y="827"/>
                  <a:pt x="337" y="923"/>
                </a:cubicBezTo>
                <a:close/>
                <a:moveTo>
                  <a:pt x="334" y="2414"/>
                </a:moveTo>
                <a:lnTo>
                  <a:pt x="335" y="2416"/>
                </a:lnTo>
                <a:lnTo>
                  <a:pt x="336" y="2418"/>
                </a:lnTo>
                <a:lnTo>
                  <a:pt x="336" y="2419"/>
                </a:lnTo>
                <a:lnTo>
                  <a:pt x="336" y="2420"/>
                </a:lnTo>
                <a:lnTo>
                  <a:pt x="337" y="2420"/>
                </a:lnTo>
                <a:cubicBezTo>
                  <a:pt x="337" y="2420"/>
                  <a:pt x="337" y="2413"/>
                  <a:pt x="337" y="2411"/>
                </a:cubicBezTo>
                <a:lnTo>
                  <a:pt x="337" y="2153"/>
                </a:lnTo>
                <a:cubicBezTo>
                  <a:pt x="347" y="2122"/>
                  <a:pt x="316" y="2072"/>
                  <a:pt x="255" y="2080"/>
                </a:cubicBezTo>
                <a:cubicBezTo>
                  <a:pt x="220" y="2079"/>
                  <a:pt x="186" y="2090"/>
                  <a:pt x="179" y="2118"/>
                </a:cubicBezTo>
                <a:cubicBezTo>
                  <a:pt x="177" y="2127"/>
                  <a:pt x="177" y="2146"/>
                  <a:pt x="177" y="2156"/>
                </a:cubicBezTo>
                <a:lnTo>
                  <a:pt x="177" y="2159"/>
                </a:lnTo>
                <a:lnTo>
                  <a:pt x="177" y="2411"/>
                </a:lnTo>
                <a:lnTo>
                  <a:pt x="177" y="2414"/>
                </a:lnTo>
                <a:lnTo>
                  <a:pt x="176" y="2416"/>
                </a:lnTo>
                <a:lnTo>
                  <a:pt x="176" y="2418"/>
                </a:lnTo>
                <a:lnTo>
                  <a:pt x="176" y="2419"/>
                </a:lnTo>
                <a:lnTo>
                  <a:pt x="176" y="2420"/>
                </a:lnTo>
                <a:lnTo>
                  <a:pt x="176" y="2420"/>
                </a:lnTo>
                <a:lnTo>
                  <a:pt x="176" y="2419"/>
                </a:lnTo>
                <a:lnTo>
                  <a:pt x="177" y="2418"/>
                </a:lnTo>
                <a:lnTo>
                  <a:pt x="178" y="2416"/>
                </a:lnTo>
                <a:lnTo>
                  <a:pt x="179" y="2414"/>
                </a:lnTo>
                <a:cubicBezTo>
                  <a:pt x="187" y="2384"/>
                  <a:pt x="223" y="2373"/>
                  <a:pt x="255" y="2373"/>
                </a:cubicBezTo>
                <a:cubicBezTo>
                  <a:pt x="294" y="2372"/>
                  <a:pt x="328" y="2386"/>
                  <a:pt x="334" y="2414"/>
                </a:cubicBezTo>
                <a:close/>
                <a:moveTo>
                  <a:pt x="315" y="2235"/>
                </a:moveTo>
                <a:lnTo>
                  <a:pt x="314" y="2236"/>
                </a:lnTo>
                <a:lnTo>
                  <a:pt x="313" y="2237"/>
                </a:lnTo>
                <a:lnTo>
                  <a:pt x="311" y="2237"/>
                </a:lnTo>
                <a:lnTo>
                  <a:pt x="310" y="2237"/>
                </a:lnTo>
                <a:lnTo>
                  <a:pt x="307" y="2237"/>
                </a:lnTo>
                <a:cubicBezTo>
                  <a:pt x="305" y="2234"/>
                  <a:pt x="299" y="2235"/>
                  <a:pt x="296" y="2235"/>
                </a:cubicBezTo>
                <a:cubicBezTo>
                  <a:pt x="286" y="2229"/>
                  <a:pt x="270" y="2229"/>
                  <a:pt x="255" y="2229"/>
                </a:cubicBezTo>
                <a:cubicBezTo>
                  <a:pt x="239" y="2229"/>
                  <a:pt x="224" y="2230"/>
                  <a:pt x="215" y="2235"/>
                </a:cubicBezTo>
                <a:cubicBezTo>
                  <a:pt x="212" y="2234"/>
                  <a:pt x="207" y="2236"/>
                  <a:pt x="204" y="2237"/>
                </a:cubicBezTo>
                <a:lnTo>
                  <a:pt x="203" y="2239"/>
                </a:lnTo>
                <a:lnTo>
                  <a:pt x="202" y="2238"/>
                </a:lnTo>
                <a:lnTo>
                  <a:pt x="200" y="2237"/>
                </a:lnTo>
                <a:lnTo>
                  <a:pt x="198" y="2235"/>
                </a:lnTo>
                <a:lnTo>
                  <a:pt x="198" y="2233"/>
                </a:lnTo>
                <a:lnTo>
                  <a:pt x="199" y="2231"/>
                </a:lnTo>
                <a:lnTo>
                  <a:pt x="200" y="2230"/>
                </a:lnTo>
                <a:lnTo>
                  <a:pt x="201" y="2229"/>
                </a:lnTo>
                <a:cubicBezTo>
                  <a:pt x="214" y="2221"/>
                  <a:pt x="236" y="2218"/>
                  <a:pt x="255" y="2218"/>
                </a:cubicBezTo>
                <a:cubicBezTo>
                  <a:pt x="280" y="2218"/>
                  <a:pt x="300" y="2222"/>
                  <a:pt x="313" y="2229"/>
                </a:cubicBezTo>
                <a:lnTo>
                  <a:pt x="314" y="2230"/>
                </a:lnTo>
                <a:lnTo>
                  <a:pt x="315" y="2231"/>
                </a:lnTo>
                <a:lnTo>
                  <a:pt x="315" y="2233"/>
                </a:lnTo>
                <a:lnTo>
                  <a:pt x="315" y="2235"/>
                </a:lnTo>
                <a:close/>
                <a:moveTo>
                  <a:pt x="315" y="2189"/>
                </a:moveTo>
                <a:lnTo>
                  <a:pt x="314" y="2190"/>
                </a:lnTo>
                <a:lnTo>
                  <a:pt x="313" y="2191"/>
                </a:lnTo>
                <a:lnTo>
                  <a:pt x="311" y="2191"/>
                </a:lnTo>
                <a:lnTo>
                  <a:pt x="310" y="2191"/>
                </a:lnTo>
                <a:lnTo>
                  <a:pt x="307" y="2191"/>
                </a:lnTo>
                <a:cubicBezTo>
                  <a:pt x="306" y="2191"/>
                  <a:pt x="303" y="2190"/>
                  <a:pt x="303" y="2190"/>
                </a:cubicBezTo>
                <a:lnTo>
                  <a:pt x="302" y="2190"/>
                </a:lnTo>
                <a:lnTo>
                  <a:pt x="300" y="2189"/>
                </a:lnTo>
                <a:lnTo>
                  <a:pt x="299" y="2189"/>
                </a:lnTo>
                <a:lnTo>
                  <a:pt x="298" y="2189"/>
                </a:lnTo>
                <a:lnTo>
                  <a:pt x="296" y="2189"/>
                </a:lnTo>
                <a:cubicBezTo>
                  <a:pt x="286" y="2183"/>
                  <a:pt x="270" y="2183"/>
                  <a:pt x="255" y="2183"/>
                </a:cubicBezTo>
                <a:cubicBezTo>
                  <a:pt x="239" y="2183"/>
                  <a:pt x="224" y="2184"/>
                  <a:pt x="215" y="2189"/>
                </a:cubicBezTo>
                <a:lnTo>
                  <a:pt x="214" y="2189"/>
                </a:lnTo>
                <a:lnTo>
                  <a:pt x="213" y="2189"/>
                </a:lnTo>
                <a:lnTo>
                  <a:pt x="212" y="2189"/>
                </a:lnTo>
                <a:lnTo>
                  <a:pt x="211" y="2190"/>
                </a:lnTo>
                <a:lnTo>
                  <a:pt x="210" y="2190"/>
                </a:lnTo>
                <a:lnTo>
                  <a:pt x="209" y="2190"/>
                </a:lnTo>
                <a:lnTo>
                  <a:pt x="208" y="2191"/>
                </a:lnTo>
                <a:lnTo>
                  <a:pt x="207" y="2191"/>
                </a:lnTo>
                <a:lnTo>
                  <a:pt x="205" y="2191"/>
                </a:lnTo>
                <a:lnTo>
                  <a:pt x="204" y="2191"/>
                </a:lnTo>
                <a:lnTo>
                  <a:pt x="203" y="2192"/>
                </a:lnTo>
                <a:lnTo>
                  <a:pt x="202" y="2192"/>
                </a:lnTo>
                <a:lnTo>
                  <a:pt x="200" y="2191"/>
                </a:lnTo>
                <a:lnTo>
                  <a:pt x="198" y="2189"/>
                </a:lnTo>
                <a:lnTo>
                  <a:pt x="198" y="2187"/>
                </a:lnTo>
                <a:lnTo>
                  <a:pt x="199" y="2185"/>
                </a:lnTo>
                <a:lnTo>
                  <a:pt x="200" y="2184"/>
                </a:lnTo>
                <a:lnTo>
                  <a:pt x="201" y="2183"/>
                </a:lnTo>
                <a:cubicBezTo>
                  <a:pt x="214" y="2178"/>
                  <a:pt x="236" y="2172"/>
                  <a:pt x="255" y="2172"/>
                </a:cubicBezTo>
                <a:cubicBezTo>
                  <a:pt x="280" y="2172"/>
                  <a:pt x="300" y="2178"/>
                  <a:pt x="313" y="2183"/>
                </a:cubicBezTo>
                <a:lnTo>
                  <a:pt x="314" y="2184"/>
                </a:lnTo>
                <a:lnTo>
                  <a:pt x="315" y="2185"/>
                </a:lnTo>
                <a:lnTo>
                  <a:pt x="315" y="2187"/>
                </a:lnTo>
                <a:lnTo>
                  <a:pt x="315" y="2189"/>
                </a:lnTo>
                <a:close/>
                <a:moveTo>
                  <a:pt x="315" y="2142"/>
                </a:moveTo>
                <a:lnTo>
                  <a:pt x="314" y="2144"/>
                </a:lnTo>
                <a:lnTo>
                  <a:pt x="313" y="2145"/>
                </a:lnTo>
                <a:lnTo>
                  <a:pt x="311" y="2145"/>
                </a:lnTo>
                <a:lnTo>
                  <a:pt x="310" y="2145"/>
                </a:lnTo>
                <a:lnTo>
                  <a:pt x="307" y="2145"/>
                </a:lnTo>
                <a:cubicBezTo>
                  <a:pt x="306" y="2145"/>
                  <a:pt x="303" y="2144"/>
                  <a:pt x="303" y="2144"/>
                </a:cubicBezTo>
                <a:lnTo>
                  <a:pt x="302" y="2143"/>
                </a:lnTo>
                <a:lnTo>
                  <a:pt x="300" y="2143"/>
                </a:lnTo>
                <a:lnTo>
                  <a:pt x="299" y="2143"/>
                </a:lnTo>
                <a:lnTo>
                  <a:pt x="298" y="2143"/>
                </a:lnTo>
                <a:lnTo>
                  <a:pt x="296" y="2142"/>
                </a:lnTo>
                <a:cubicBezTo>
                  <a:pt x="286" y="2137"/>
                  <a:pt x="270" y="2137"/>
                  <a:pt x="255" y="2137"/>
                </a:cubicBezTo>
                <a:cubicBezTo>
                  <a:pt x="239" y="2137"/>
                  <a:pt x="224" y="2138"/>
                  <a:pt x="215" y="2142"/>
                </a:cubicBezTo>
                <a:lnTo>
                  <a:pt x="214" y="2143"/>
                </a:lnTo>
                <a:lnTo>
                  <a:pt x="213" y="2143"/>
                </a:lnTo>
                <a:lnTo>
                  <a:pt x="212" y="2143"/>
                </a:lnTo>
                <a:lnTo>
                  <a:pt x="211" y="2143"/>
                </a:lnTo>
                <a:lnTo>
                  <a:pt x="210" y="2144"/>
                </a:lnTo>
                <a:lnTo>
                  <a:pt x="209" y="2144"/>
                </a:lnTo>
                <a:lnTo>
                  <a:pt x="208" y="2145"/>
                </a:lnTo>
                <a:lnTo>
                  <a:pt x="207" y="2145"/>
                </a:lnTo>
                <a:lnTo>
                  <a:pt x="205" y="2145"/>
                </a:lnTo>
                <a:lnTo>
                  <a:pt x="204" y="2145"/>
                </a:lnTo>
                <a:lnTo>
                  <a:pt x="203" y="2146"/>
                </a:lnTo>
                <a:lnTo>
                  <a:pt x="202" y="2146"/>
                </a:lnTo>
                <a:lnTo>
                  <a:pt x="200" y="2144"/>
                </a:lnTo>
                <a:lnTo>
                  <a:pt x="198" y="2142"/>
                </a:lnTo>
                <a:lnTo>
                  <a:pt x="198" y="2142"/>
                </a:lnTo>
                <a:lnTo>
                  <a:pt x="199" y="2140"/>
                </a:lnTo>
                <a:lnTo>
                  <a:pt x="200" y="2138"/>
                </a:lnTo>
                <a:cubicBezTo>
                  <a:pt x="215" y="2131"/>
                  <a:pt x="235" y="2126"/>
                  <a:pt x="255" y="2126"/>
                </a:cubicBezTo>
                <a:cubicBezTo>
                  <a:pt x="281" y="2126"/>
                  <a:pt x="300" y="2132"/>
                  <a:pt x="314" y="2138"/>
                </a:cubicBezTo>
                <a:lnTo>
                  <a:pt x="315" y="2140"/>
                </a:lnTo>
                <a:lnTo>
                  <a:pt x="315" y="2142"/>
                </a:lnTo>
                <a:lnTo>
                  <a:pt x="315" y="2142"/>
                </a:lnTo>
                <a:close/>
                <a:moveTo>
                  <a:pt x="3" y="2414"/>
                </a:moveTo>
                <a:cubicBezTo>
                  <a:pt x="10" y="2384"/>
                  <a:pt x="45" y="2373"/>
                  <a:pt x="79" y="2373"/>
                </a:cubicBezTo>
                <a:cubicBezTo>
                  <a:pt x="118" y="2372"/>
                  <a:pt x="152" y="2386"/>
                  <a:pt x="158" y="2414"/>
                </a:cubicBezTo>
                <a:lnTo>
                  <a:pt x="159" y="2416"/>
                </a:lnTo>
                <a:lnTo>
                  <a:pt x="160" y="2418"/>
                </a:lnTo>
                <a:lnTo>
                  <a:pt x="160" y="2419"/>
                </a:lnTo>
                <a:lnTo>
                  <a:pt x="160" y="2420"/>
                </a:lnTo>
                <a:lnTo>
                  <a:pt x="161" y="2420"/>
                </a:lnTo>
                <a:cubicBezTo>
                  <a:pt x="161" y="2420"/>
                  <a:pt x="161" y="2413"/>
                  <a:pt x="161" y="2411"/>
                </a:cubicBezTo>
                <a:lnTo>
                  <a:pt x="161" y="2409"/>
                </a:lnTo>
                <a:lnTo>
                  <a:pt x="161" y="2406"/>
                </a:lnTo>
                <a:lnTo>
                  <a:pt x="161" y="2400"/>
                </a:lnTo>
                <a:lnTo>
                  <a:pt x="161" y="2397"/>
                </a:lnTo>
                <a:lnTo>
                  <a:pt x="161" y="2394"/>
                </a:lnTo>
                <a:lnTo>
                  <a:pt x="161" y="2347"/>
                </a:lnTo>
                <a:lnTo>
                  <a:pt x="161" y="2343"/>
                </a:lnTo>
                <a:lnTo>
                  <a:pt x="161" y="2333"/>
                </a:lnTo>
                <a:lnTo>
                  <a:pt x="161" y="2329"/>
                </a:lnTo>
                <a:lnTo>
                  <a:pt x="161" y="2291"/>
                </a:lnTo>
                <a:lnTo>
                  <a:pt x="161" y="2286"/>
                </a:lnTo>
                <a:lnTo>
                  <a:pt x="161" y="2281"/>
                </a:lnTo>
                <a:lnTo>
                  <a:pt x="161" y="2153"/>
                </a:lnTo>
                <a:cubicBezTo>
                  <a:pt x="171" y="2122"/>
                  <a:pt x="140" y="2072"/>
                  <a:pt x="79" y="2080"/>
                </a:cubicBezTo>
                <a:cubicBezTo>
                  <a:pt x="44" y="2079"/>
                  <a:pt x="10" y="2090"/>
                  <a:pt x="3" y="2118"/>
                </a:cubicBezTo>
                <a:cubicBezTo>
                  <a:pt x="0" y="2122"/>
                  <a:pt x="0" y="2131"/>
                  <a:pt x="0" y="2136"/>
                </a:cubicBezTo>
                <a:cubicBezTo>
                  <a:pt x="0" y="2140"/>
                  <a:pt x="0" y="2146"/>
                  <a:pt x="0" y="2147"/>
                </a:cubicBezTo>
                <a:cubicBezTo>
                  <a:pt x="1" y="2150"/>
                  <a:pt x="1" y="2153"/>
                  <a:pt x="1" y="2153"/>
                </a:cubicBezTo>
                <a:lnTo>
                  <a:pt x="1" y="2159"/>
                </a:lnTo>
                <a:lnTo>
                  <a:pt x="1" y="2162"/>
                </a:lnTo>
                <a:lnTo>
                  <a:pt x="1" y="2168"/>
                </a:lnTo>
                <a:lnTo>
                  <a:pt x="1" y="2171"/>
                </a:lnTo>
                <a:lnTo>
                  <a:pt x="1" y="2411"/>
                </a:lnTo>
                <a:lnTo>
                  <a:pt x="1" y="2414"/>
                </a:lnTo>
                <a:lnTo>
                  <a:pt x="0" y="2416"/>
                </a:lnTo>
                <a:lnTo>
                  <a:pt x="0" y="2418"/>
                </a:lnTo>
                <a:lnTo>
                  <a:pt x="0" y="2419"/>
                </a:lnTo>
                <a:lnTo>
                  <a:pt x="0" y="2420"/>
                </a:lnTo>
                <a:lnTo>
                  <a:pt x="0" y="2420"/>
                </a:lnTo>
                <a:lnTo>
                  <a:pt x="0" y="2419"/>
                </a:lnTo>
                <a:lnTo>
                  <a:pt x="1" y="2418"/>
                </a:lnTo>
                <a:lnTo>
                  <a:pt x="2" y="2416"/>
                </a:lnTo>
                <a:lnTo>
                  <a:pt x="3" y="2414"/>
                </a:lnTo>
                <a:close/>
                <a:moveTo>
                  <a:pt x="25" y="2137"/>
                </a:moveTo>
                <a:cubicBezTo>
                  <a:pt x="38" y="2131"/>
                  <a:pt x="60" y="2126"/>
                  <a:pt x="79" y="2126"/>
                </a:cubicBezTo>
                <a:cubicBezTo>
                  <a:pt x="105" y="2126"/>
                  <a:pt x="124" y="2132"/>
                  <a:pt x="138" y="2138"/>
                </a:cubicBezTo>
                <a:lnTo>
                  <a:pt x="139" y="2140"/>
                </a:lnTo>
                <a:lnTo>
                  <a:pt x="139" y="2142"/>
                </a:lnTo>
                <a:lnTo>
                  <a:pt x="139" y="2142"/>
                </a:lnTo>
                <a:lnTo>
                  <a:pt x="138" y="2144"/>
                </a:lnTo>
                <a:lnTo>
                  <a:pt x="137" y="2145"/>
                </a:lnTo>
                <a:lnTo>
                  <a:pt x="135" y="2145"/>
                </a:lnTo>
                <a:lnTo>
                  <a:pt x="134" y="2145"/>
                </a:lnTo>
                <a:lnTo>
                  <a:pt x="131" y="2145"/>
                </a:lnTo>
                <a:lnTo>
                  <a:pt x="130" y="2145"/>
                </a:lnTo>
                <a:lnTo>
                  <a:pt x="129" y="2145"/>
                </a:lnTo>
                <a:lnTo>
                  <a:pt x="129" y="2145"/>
                </a:lnTo>
                <a:lnTo>
                  <a:pt x="128" y="2144"/>
                </a:lnTo>
                <a:lnTo>
                  <a:pt x="127" y="2144"/>
                </a:lnTo>
                <a:lnTo>
                  <a:pt x="126" y="2143"/>
                </a:lnTo>
                <a:lnTo>
                  <a:pt x="124" y="2143"/>
                </a:lnTo>
                <a:lnTo>
                  <a:pt x="123" y="2143"/>
                </a:lnTo>
                <a:lnTo>
                  <a:pt x="122" y="2143"/>
                </a:lnTo>
                <a:lnTo>
                  <a:pt x="120" y="2142"/>
                </a:lnTo>
                <a:cubicBezTo>
                  <a:pt x="110" y="2137"/>
                  <a:pt x="94" y="2137"/>
                  <a:pt x="79" y="2137"/>
                </a:cubicBezTo>
                <a:cubicBezTo>
                  <a:pt x="63" y="2137"/>
                  <a:pt x="48" y="2138"/>
                  <a:pt x="39" y="2142"/>
                </a:cubicBezTo>
                <a:lnTo>
                  <a:pt x="38" y="2143"/>
                </a:lnTo>
                <a:lnTo>
                  <a:pt x="37" y="2143"/>
                </a:lnTo>
                <a:lnTo>
                  <a:pt x="36" y="2143"/>
                </a:lnTo>
                <a:lnTo>
                  <a:pt x="35" y="2143"/>
                </a:lnTo>
                <a:lnTo>
                  <a:pt x="34" y="2144"/>
                </a:lnTo>
                <a:lnTo>
                  <a:pt x="33" y="2144"/>
                </a:lnTo>
                <a:lnTo>
                  <a:pt x="32" y="2145"/>
                </a:lnTo>
                <a:lnTo>
                  <a:pt x="31" y="2145"/>
                </a:lnTo>
                <a:lnTo>
                  <a:pt x="29" y="2145"/>
                </a:lnTo>
                <a:lnTo>
                  <a:pt x="28" y="2145"/>
                </a:lnTo>
                <a:lnTo>
                  <a:pt x="27" y="2146"/>
                </a:lnTo>
                <a:lnTo>
                  <a:pt x="26" y="2146"/>
                </a:lnTo>
                <a:lnTo>
                  <a:pt x="24" y="2144"/>
                </a:lnTo>
                <a:lnTo>
                  <a:pt x="22" y="2142"/>
                </a:lnTo>
                <a:lnTo>
                  <a:pt x="22" y="2142"/>
                </a:lnTo>
                <a:lnTo>
                  <a:pt x="23" y="2140"/>
                </a:lnTo>
                <a:lnTo>
                  <a:pt x="24" y="2138"/>
                </a:lnTo>
                <a:lnTo>
                  <a:pt x="25" y="2137"/>
                </a:lnTo>
                <a:close/>
                <a:moveTo>
                  <a:pt x="25" y="2183"/>
                </a:moveTo>
                <a:cubicBezTo>
                  <a:pt x="38" y="2178"/>
                  <a:pt x="60" y="2172"/>
                  <a:pt x="79" y="2172"/>
                </a:cubicBezTo>
                <a:cubicBezTo>
                  <a:pt x="104" y="2172"/>
                  <a:pt x="124" y="2178"/>
                  <a:pt x="137" y="2183"/>
                </a:cubicBezTo>
                <a:lnTo>
                  <a:pt x="138" y="2184"/>
                </a:lnTo>
                <a:lnTo>
                  <a:pt x="139" y="2185"/>
                </a:lnTo>
                <a:lnTo>
                  <a:pt x="139" y="2187"/>
                </a:lnTo>
                <a:lnTo>
                  <a:pt x="139" y="2189"/>
                </a:lnTo>
                <a:lnTo>
                  <a:pt x="138" y="2190"/>
                </a:lnTo>
                <a:lnTo>
                  <a:pt x="137" y="2191"/>
                </a:lnTo>
                <a:lnTo>
                  <a:pt x="135" y="2191"/>
                </a:lnTo>
                <a:lnTo>
                  <a:pt x="134" y="2191"/>
                </a:lnTo>
                <a:lnTo>
                  <a:pt x="131" y="2191"/>
                </a:lnTo>
                <a:cubicBezTo>
                  <a:pt x="130" y="2191"/>
                  <a:pt x="127" y="2190"/>
                  <a:pt x="127" y="2190"/>
                </a:cubicBezTo>
                <a:lnTo>
                  <a:pt x="126" y="2190"/>
                </a:lnTo>
                <a:lnTo>
                  <a:pt x="124" y="2189"/>
                </a:lnTo>
                <a:lnTo>
                  <a:pt x="123" y="2189"/>
                </a:lnTo>
                <a:lnTo>
                  <a:pt x="122" y="2189"/>
                </a:lnTo>
                <a:lnTo>
                  <a:pt x="120" y="2189"/>
                </a:lnTo>
                <a:cubicBezTo>
                  <a:pt x="110" y="2183"/>
                  <a:pt x="94" y="2183"/>
                  <a:pt x="79" y="2183"/>
                </a:cubicBezTo>
                <a:cubicBezTo>
                  <a:pt x="63" y="2183"/>
                  <a:pt x="48" y="2184"/>
                  <a:pt x="39" y="2189"/>
                </a:cubicBezTo>
                <a:lnTo>
                  <a:pt x="38" y="2189"/>
                </a:lnTo>
                <a:lnTo>
                  <a:pt x="37" y="2189"/>
                </a:lnTo>
                <a:lnTo>
                  <a:pt x="36" y="2189"/>
                </a:lnTo>
                <a:lnTo>
                  <a:pt x="35" y="2190"/>
                </a:lnTo>
                <a:lnTo>
                  <a:pt x="34" y="2190"/>
                </a:lnTo>
                <a:lnTo>
                  <a:pt x="33" y="2190"/>
                </a:lnTo>
                <a:lnTo>
                  <a:pt x="32" y="2191"/>
                </a:lnTo>
                <a:lnTo>
                  <a:pt x="31" y="2191"/>
                </a:lnTo>
                <a:lnTo>
                  <a:pt x="29" y="2191"/>
                </a:lnTo>
                <a:lnTo>
                  <a:pt x="28" y="2191"/>
                </a:lnTo>
                <a:lnTo>
                  <a:pt x="27" y="2192"/>
                </a:lnTo>
                <a:lnTo>
                  <a:pt x="26" y="2192"/>
                </a:lnTo>
                <a:lnTo>
                  <a:pt x="24" y="2191"/>
                </a:lnTo>
                <a:lnTo>
                  <a:pt x="22" y="2189"/>
                </a:lnTo>
                <a:lnTo>
                  <a:pt x="22" y="2187"/>
                </a:lnTo>
                <a:lnTo>
                  <a:pt x="23" y="2185"/>
                </a:lnTo>
                <a:lnTo>
                  <a:pt x="24" y="2184"/>
                </a:lnTo>
                <a:lnTo>
                  <a:pt x="25" y="2183"/>
                </a:lnTo>
                <a:close/>
                <a:moveTo>
                  <a:pt x="25" y="2229"/>
                </a:moveTo>
                <a:cubicBezTo>
                  <a:pt x="38" y="2221"/>
                  <a:pt x="60" y="2218"/>
                  <a:pt x="79" y="2218"/>
                </a:cubicBezTo>
                <a:cubicBezTo>
                  <a:pt x="104" y="2218"/>
                  <a:pt x="124" y="2222"/>
                  <a:pt x="137" y="2229"/>
                </a:cubicBezTo>
                <a:lnTo>
                  <a:pt x="138" y="2230"/>
                </a:lnTo>
                <a:lnTo>
                  <a:pt x="139" y="2231"/>
                </a:lnTo>
                <a:lnTo>
                  <a:pt x="139" y="2233"/>
                </a:lnTo>
                <a:lnTo>
                  <a:pt x="139" y="2235"/>
                </a:lnTo>
                <a:lnTo>
                  <a:pt x="138" y="2236"/>
                </a:lnTo>
                <a:lnTo>
                  <a:pt x="137" y="2237"/>
                </a:lnTo>
                <a:lnTo>
                  <a:pt x="135" y="2237"/>
                </a:lnTo>
                <a:lnTo>
                  <a:pt x="134" y="2237"/>
                </a:lnTo>
                <a:lnTo>
                  <a:pt x="131" y="2237"/>
                </a:lnTo>
                <a:cubicBezTo>
                  <a:pt x="129" y="2234"/>
                  <a:pt x="123" y="2235"/>
                  <a:pt x="120" y="2235"/>
                </a:cubicBezTo>
                <a:cubicBezTo>
                  <a:pt x="110" y="2229"/>
                  <a:pt x="94" y="2229"/>
                  <a:pt x="79" y="2229"/>
                </a:cubicBezTo>
                <a:cubicBezTo>
                  <a:pt x="63" y="2229"/>
                  <a:pt x="48" y="2230"/>
                  <a:pt x="39" y="2235"/>
                </a:cubicBezTo>
                <a:cubicBezTo>
                  <a:pt x="36" y="2234"/>
                  <a:pt x="31" y="2236"/>
                  <a:pt x="28" y="2237"/>
                </a:cubicBezTo>
                <a:lnTo>
                  <a:pt x="27" y="2239"/>
                </a:lnTo>
                <a:lnTo>
                  <a:pt x="26" y="2238"/>
                </a:lnTo>
                <a:lnTo>
                  <a:pt x="24" y="2237"/>
                </a:lnTo>
                <a:lnTo>
                  <a:pt x="22" y="2235"/>
                </a:lnTo>
                <a:lnTo>
                  <a:pt x="22" y="2233"/>
                </a:lnTo>
                <a:lnTo>
                  <a:pt x="23" y="2231"/>
                </a:lnTo>
                <a:lnTo>
                  <a:pt x="24" y="2230"/>
                </a:lnTo>
                <a:lnTo>
                  <a:pt x="25" y="2229"/>
                </a:lnTo>
                <a:close/>
                <a:moveTo>
                  <a:pt x="166" y="863"/>
                </a:moveTo>
                <a:cubicBezTo>
                  <a:pt x="160" y="879"/>
                  <a:pt x="153" y="899"/>
                  <a:pt x="152" y="918"/>
                </a:cubicBezTo>
                <a:cubicBezTo>
                  <a:pt x="152" y="940"/>
                  <a:pt x="171" y="970"/>
                  <a:pt x="199" y="988"/>
                </a:cubicBezTo>
                <a:lnTo>
                  <a:pt x="199" y="1192"/>
                </a:lnTo>
                <a:lnTo>
                  <a:pt x="234" y="1192"/>
                </a:lnTo>
                <a:lnTo>
                  <a:pt x="234" y="988"/>
                </a:lnTo>
                <a:cubicBezTo>
                  <a:pt x="250" y="981"/>
                  <a:pt x="262" y="960"/>
                  <a:pt x="269" y="949"/>
                </a:cubicBezTo>
                <a:lnTo>
                  <a:pt x="269" y="948"/>
                </a:lnTo>
                <a:cubicBezTo>
                  <a:pt x="275" y="940"/>
                  <a:pt x="278" y="930"/>
                  <a:pt x="278" y="921"/>
                </a:cubicBezTo>
                <a:lnTo>
                  <a:pt x="278" y="920"/>
                </a:lnTo>
                <a:cubicBezTo>
                  <a:pt x="278" y="917"/>
                  <a:pt x="278" y="911"/>
                  <a:pt x="277" y="910"/>
                </a:cubicBezTo>
                <a:cubicBezTo>
                  <a:pt x="277" y="896"/>
                  <a:pt x="271" y="880"/>
                  <a:pt x="266" y="870"/>
                </a:cubicBezTo>
                <a:cubicBezTo>
                  <a:pt x="265" y="868"/>
                  <a:pt x="264" y="864"/>
                  <a:pt x="264" y="863"/>
                </a:cubicBezTo>
                <a:cubicBezTo>
                  <a:pt x="262" y="850"/>
                  <a:pt x="251" y="821"/>
                  <a:pt x="237" y="820"/>
                </a:cubicBezTo>
                <a:lnTo>
                  <a:pt x="245" y="907"/>
                </a:lnTo>
                <a:lnTo>
                  <a:pt x="234" y="907"/>
                </a:lnTo>
                <a:lnTo>
                  <a:pt x="226" y="820"/>
                </a:lnTo>
                <a:lnTo>
                  <a:pt x="207" y="820"/>
                </a:lnTo>
                <a:lnTo>
                  <a:pt x="196" y="907"/>
                </a:lnTo>
                <a:lnTo>
                  <a:pt x="185" y="907"/>
                </a:lnTo>
                <a:lnTo>
                  <a:pt x="193" y="820"/>
                </a:lnTo>
                <a:cubicBezTo>
                  <a:pt x="182" y="822"/>
                  <a:pt x="173" y="845"/>
                  <a:pt x="169" y="857"/>
                </a:cubicBezTo>
                <a:cubicBezTo>
                  <a:pt x="168" y="860"/>
                  <a:pt x="166" y="863"/>
                  <a:pt x="166" y="863"/>
                </a:cubicBezTo>
                <a:close/>
                <a:moveTo>
                  <a:pt x="1464" y="1080"/>
                </a:moveTo>
                <a:lnTo>
                  <a:pt x="1040" y="1080"/>
                </a:lnTo>
                <a:lnTo>
                  <a:pt x="1040" y="1344"/>
                </a:lnTo>
                <a:lnTo>
                  <a:pt x="1464" y="1344"/>
                </a:lnTo>
                <a:lnTo>
                  <a:pt x="1464" y="1080"/>
                </a:lnTo>
                <a:close/>
                <a:moveTo>
                  <a:pt x="1418" y="1306"/>
                </a:moveTo>
                <a:lnTo>
                  <a:pt x="1089" y="1306"/>
                </a:lnTo>
                <a:lnTo>
                  <a:pt x="1089" y="1119"/>
                </a:lnTo>
                <a:lnTo>
                  <a:pt x="1418" y="1119"/>
                </a:lnTo>
                <a:lnTo>
                  <a:pt x="1418" y="1306"/>
                </a:lnTo>
                <a:close/>
                <a:moveTo>
                  <a:pt x="291" y="2913"/>
                </a:moveTo>
                <a:cubicBezTo>
                  <a:pt x="288" y="2915"/>
                  <a:pt x="286" y="2921"/>
                  <a:pt x="286" y="2924"/>
                </a:cubicBezTo>
                <a:lnTo>
                  <a:pt x="286" y="2925"/>
                </a:lnTo>
                <a:cubicBezTo>
                  <a:pt x="297" y="2938"/>
                  <a:pt x="265" y="2905"/>
                  <a:pt x="324" y="2964"/>
                </a:cubicBezTo>
                <a:cubicBezTo>
                  <a:pt x="321" y="3075"/>
                  <a:pt x="404" y="3140"/>
                  <a:pt x="498" y="3138"/>
                </a:cubicBezTo>
                <a:cubicBezTo>
                  <a:pt x="589" y="3140"/>
                  <a:pt x="658" y="3036"/>
                  <a:pt x="656" y="2981"/>
                </a:cubicBezTo>
                <a:cubicBezTo>
                  <a:pt x="656" y="2974"/>
                  <a:pt x="655" y="2970"/>
                  <a:pt x="654" y="2969"/>
                </a:cubicBezTo>
                <a:lnTo>
                  <a:pt x="654" y="2969"/>
                </a:lnTo>
                <a:lnTo>
                  <a:pt x="654" y="2969"/>
                </a:lnTo>
                <a:lnTo>
                  <a:pt x="653" y="2968"/>
                </a:lnTo>
                <a:lnTo>
                  <a:pt x="653" y="2968"/>
                </a:lnTo>
                <a:lnTo>
                  <a:pt x="653" y="2968"/>
                </a:lnTo>
                <a:lnTo>
                  <a:pt x="652" y="2969"/>
                </a:lnTo>
                <a:cubicBezTo>
                  <a:pt x="650" y="2969"/>
                  <a:pt x="646" y="2974"/>
                  <a:pt x="644" y="2977"/>
                </a:cubicBezTo>
                <a:cubicBezTo>
                  <a:pt x="639" y="2983"/>
                  <a:pt x="628" y="2993"/>
                  <a:pt x="621" y="2997"/>
                </a:cubicBezTo>
                <a:cubicBezTo>
                  <a:pt x="612" y="3003"/>
                  <a:pt x="592" y="3009"/>
                  <a:pt x="580" y="3008"/>
                </a:cubicBezTo>
                <a:cubicBezTo>
                  <a:pt x="555" y="3010"/>
                  <a:pt x="529" y="2991"/>
                  <a:pt x="531" y="2957"/>
                </a:cubicBezTo>
                <a:cubicBezTo>
                  <a:pt x="531" y="2948"/>
                  <a:pt x="532" y="2949"/>
                  <a:pt x="532" y="2943"/>
                </a:cubicBezTo>
                <a:cubicBezTo>
                  <a:pt x="533" y="2940"/>
                  <a:pt x="534" y="2935"/>
                  <a:pt x="534" y="2935"/>
                </a:cubicBezTo>
                <a:cubicBezTo>
                  <a:pt x="535" y="2877"/>
                  <a:pt x="491" y="2824"/>
                  <a:pt x="438" y="2826"/>
                </a:cubicBezTo>
                <a:cubicBezTo>
                  <a:pt x="386" y="2825"/>
                  <a:pt x="347" y="2862"/>
                  <a:pt x="338" y="2891"/>
                </a:cubicBezTo>
                <a:lnTo>
                  <a:pt x="291" y="2913"/>
                </a:lnTo>
                <a:close/>
                <a:moveTo>
                  <a:pt x="381" y="2932"/>
                </a:moveTo>
                <a:cubicBezTo>
                  <a:pt x="372" y="2933"/>
                  <a:pt x="367" y="2921"/>
                  <a:pt x="368" y="2916"/>
                </a:cubicBezTo>
                <a:cubicBezTo>
                  <a:pt x="367" y="2907"/>
                  <a:pt x="376" y="2901"/>
                  <a:pt x="381" y="2902"/>
                </a:cubicBezTo>
                <a:cubicBezTo>
                  <a:pt x="393" y="2901"/>
                  <a:pt x="398" y="2910"/>
                  <a:pt x="398" y="2916"/>
                </a:cubicBezTo>
                <a:cubicBezTo>
                  <a:pt x="399" y="2924"/>
                  <a:pt x="389" y="2933"/>
                  <a:pt x="381" y="2932"/>
                </a:cubicBezTo>
                <a:close/>
                <a:moveTo>
                  <a:pt x="1485" y="1357"/>
                </a:moveTo>
                <a:lnTo>
                  <a:pt x="1019" y="1357"/>
                </a:lnTo>
                <a:lnTo>
                  <a:pt x="1019" y="1401"/>
                </a:lnTo>
                <a:lnTo>
                  <a:pt x="1485" y="1401"/>
                </a:lnTo>
                <a:lnTo>
                  <a:pt x="1485" y="1357"/>
                </a:lnTo>
                <a:close/>
                <a:moveTo>
                  <a:pt x="1467" y="1384"/>
                </a:moveTo>
                <a:lnTo>
                  <a:pt x="1429" y="1384"/>
                </a:lnTo>
                <a:lnTo>
                  <a:pt x="1429" y="1373"/>
                </a:lnTo>
                <a:lnTo>
                  <a:pt x="1467" y="1373"/>
                </a:lnTo>
                <a:lnTo>
                  <a:pt x="1467" y="1384"/>
                </a:lnTo>
                <a:close/>
                <a:moveTo>
                  <a:pt x="1526" y="2098"/>
                </a:moveTo>
                <a:cubicBezTo>
                  <a:pt x="1452" y="2096"/>
                  <a:pt x="1394" y="2161"/>
                  <a:pt x="1396" y="2226"/>
                </a:cubicBezTo>
                <a:cubicBezTo>
                  <a:pt x="1396" y="2300"/>
                  <a:pt x="1530" y="2470"/>
                  <a:pt x="1526" y="2465"/>
                </a:cubicBezTo>
                <a:cubicBezTo>
                  <a:pt x="1526" y="2467"/>
                  <a:pt x="1658" y="2289"/>
                  <a:pt x="1654" y="2226"/>
                </a:cubicBezTo>
                <a:cubicBezTo>
                  <a:pt x="1656" y="2154"/>
                  <a:pt x="1591" y="2096"/>
                  <a:pt x="1526" y="2098"/>
                </a:cubicBezTo>
                <a:close/>
                <a:moveTo>
                  <a:pt x="1526" y="2248"/>
                </a:moveTo>
                <a:cubicBezTo>
                  <a:pt x="1501" y="2249"/>
                  <a:pt x="1485" y="2228"/>
                  <a:pt x="1486" y="2207"/>
                </a:cubicBezTo>
                <a:cubicBezTo>
                  <a:pt x="1484" y="2184"/>
                  <a:pt x="1505" y="2168"/>
                  <a:pt x="1526" y="2169"/>
                </a:cubicBezTo>
                <a:cubicBezTo>
                  <a:pt x="1549" y="2168"/>
                  <a:pt x="1565" y="2188"/>
                  <a:pt x="1564" y="2207"/>
                </a:cubicBezTo>
                <a:cubicBezTo>
                  <a:pt x="1565" y="2232"/>
                  <a:pt x="1545" y="2248"/>
                  <a:pt x="1526" y="22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9" name="Oval 99"/>
          <p:cNvSpPr>
            <a:spLocks noChangeArrowheads="1"/>
          </p:cNvSpPr>
          <p:nvPr>
            <p:custDataLst>
              <p:tags r:id="rId35"/>
            </p:custDataLst>
          </p:nvPr>
        </p:nvSpPr>
        <p:spPr bwMode="auto">
          <a:xfrm>
            <a:off x="8171040" y="2653294"/>
            <a:ext cx="499745" cy="497840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787" h="784">
                <a:moveTo>
                  <a:pt x="0" y="392"/>
                </a:moveTo>
                <a:cubicBezTo>
                  <a:pt x="-7" y="172"/>
                  <a:pt x="195" y="-5"/>
                  <a:pt x="394" y="0"/>
                </a:cubicBezTo>
                <a:cubicBezTo>
                  <a:pt x="614" y="-7"/>
                  <a:pt x="792" y="195"/>
                  <a:pt x="787" y="392"/>
                </a:cubicBezTo>
                <a:cubicBezTo>
                  <a:pt x="794" y="612"/>
                  <a:pt x="592" y="789"/>
                  <a:pt x="394" y="784"/>
                </a:cubicBezTo>
                <a:cubicBezTo>
                  <a:pt x="173" y="791"/>
                  <a:pt x="-5" y="589"/>
                  <a:pt x="0" y="392"/>
                </a:cubicBezTo>
                <a:close/>
                <a:moveTo>
                  <a:pt x="650" y="322"/>
                </a:moveTo>
                <a:lnTo>
                  <a:pt x="626" y="298"/>
                </a:lnTo>
                <a:lnTo>
                  <a:pt x="626" y="296"/>
                </a:lnTo>
                <a:lnTo>
                  <a:pt x="624" y="295"/>
                </a:lnTo>
                <a:lnTo>
                  <a:pt x="623" y="294"/>
                </a:lnTo>
                <a:lnTo>
                  <a:pt x="621" y="292"/>
                </a:lnTo>
                <a:lnTo>
                  <a:pt x="614" y="287"/>
                </a:lnTo>
                <a:cubicBezTo>
                  <a:pt x="555" y="233"/>
                  <a:pt x="460" y="207"/>
                  <a:pt x="399" y="208"/>
                </a:cubicBezTo>
                <a:cubicBezTo>
                  <a:pt x="313" y="204"/>
                  <a:pt x="211" y="249"/>
                  <a:pt x="158" y="303"/>
                </a:cubicBezTo>
                <a:lnTo>
                  <a:pt x="157" y="305"/>
                </a:lnTo>
                <a:lnTo>
                  <a:pt x="155" y="306"/>
                </a:lnTo>
                <a:lnTo>
                  <a:pt x="133" y="330"/>
                </a:lnTo>
                <a:cubicBezTo>
                  <a:pt x="125" y="336"/>
                  <a:pt x="121" y="347"/>
                  <a:pt x="121" y="354"/>
                </a:cubicBezTo>
                <a:lnTo>
                  <a:pt x="121" y="355"/>
                </a:lnTo>
                <a:cubicBezTo>
                  <a:pt x="121" y="363"/>
                  <a:pt x="127" y="374"/>
                  <a:pt x="133" y="379"/>
                </a:cubicBezTo>
                <a:cubicBezTo>
                  <a:pt x="140" y="387"/>
                  <a:pt x="151" y="391"/>
                  <a:pt x="158" y="391"/>
                </a:cubicBezTo>
                <a:cubicBezTo>
                  <a:pt x="166" y="392"/>
                  <a:pt x="177" y="385"/>
                  <a:pt x="182" y="379"/>
                </a:cubicBezTo>
                <a:lnTo>
                  <a:pt x="206" y="357"/>
                </a:lnTo>
                <a:cubicBezTo>
                  <a:pt x="258" y="303"/>
                  <a:pt x="342" y="278"/>
                  <a:pt x="397" y="280"/>
                </a:cubicBezTo>
                <a:cubicBezTo>
                  <a:pt x="474" y="286"/>
                  <a:pt x="526" y="297"/>
                  <a:pt x="599" y="373"/>
                </a:cubicBezTo>
                <a:cubicBezTo>
                  <a:pt x="605" y="380"/>
                  <a:pt x="617" y="384"/>
                  <a:pt x="625" y="384"/>
                </a:cubicBezTo>
                <a:cubicBezTo>
                  <a:pt x="645" y="386"/>
                  <a:pt x="662" y="363"/>
                  <a:pt x="661" y="347"/>
                </a:cubicBezTo>
                <a:cubicBezTo>
                  <a:pt x="661" y="338"/>
                  <a:pt x="656" y="327"/>
                  <a:pt x="650" y="322"/>
                </a:cubicBezTo>
                <a:close/>
                <a:moveTo>
                  <a:pt x="543" y="401"/>
                </a:moveTo>
                <a:lnTo>
                  <a:pt x="542" y="399"/>
                </a:lnTo>
                <a:lnTo>
                  <a:pt x="540" y="398"/>
                </a:lnTo>
                <a:lnTo>
                  <a:pt x="537" y="396"/>
                </a:lnTo>
                <a:lnTo>
                  <a:pt x="537" y="393"/>
                </a:lnTo>
                <a:cubicBezTo>
                  <a:pt x="500" y="357"/>
                  <a:pt x="440" y="340"/>
                  <a:pt x="401" y="340"/>
                </a:cubicBezTo>
                <a:cubicBezTo>
                  <a:pt x="348" y="337"/>
                  <a:pt x="285" y="366"/>
                  <a:pt x="252" y="401"/>
                </a:cubicBezTo>
                <a:lnTo>
                  <a:pt x="241" y="409"/>
                </a:lnTo>
                <a:lnTo>
                  <a:pt x="230" y="423"/>
                </a:lnTo>
                <a:lnTo>
                  <a:pt x="229" y="423"/>
                </a:lnTo>
                <a:cubicBezTo>
                  <a:pt x="222" y="430"/>
                  <a:pt x="218" y="442"/>
                  <a:pt x="218" y="449"/>
                </a:cubicBezTo>
                <a:lnTo>
                  <a:pt x="218" y="450"/>
                </a:lnTo>
                <a:cubicBezTo>
                  <a:pt x="218" y="460"/>
                  <a:pt x="224" y="472"/>
                  <a:pt x="230" y="477"/>
                </a:cubicBezTo>
                <a:cubicBezTo>
                  <a:pt x="238" y="485"/>
                  <a:pt x="251" y="489"/>
                  <a:pt x="259" y="489"/>
                </a:cubicBezTo>
                <a:cubicBezTo>
                  <a:pt x="269" y="489"/>
                  <a:pt x="280" y="483"/>
                  <a:pt x="285" y="477"/>
                </a:cubicBezTo>
                <a:cubicBezTo>
                  <a:pt x="354" y="406"/>
                  <a:pt x="356" y="431"/>
                  <a:pt x="396" y="419"/>
                </a:cubicBezTo>
                <a:lnTo>
                  <a:pt x="399" y="419"/>
                </a:lnTo>
                <a:cubicBezTo>
                  <a:pt x="440" y="426"/>
                  <a:pt x="453" y="418"/>
                  <a:pt x="505" y="471"/>
                </a:cubicBezTo>
                <a:cubicBezTo>
                  <a:pt x="511" y="479"/>
                  <a:pt x="523" y="482"/>
                  <a:pt x="531" y="482"/>
                </a:cubicBezTo>
                <a:cubicBezTo>
                  <a:pt x="552" y="484"/>
                  <a:pt x="573" y="460"/>
                  <a:pt x="570" y="444"/>
                </a:cubicBezTo>
                <a:cubicBezTo>
                  <a:pt x="561" y="425"/>
                  <a:pt x="585" y="436"/>
                  <a:pt x="543" y="401"/>
                </a:cubicBezTo>
                <a:close/>
                <a:moveTo>
                  <a:pt x="328" y="553"/>
                </a:moveTo>
                <a:cubicBezTo>
                  <a:pt x="327" y="517"/>
                  <a:pt x="360" y="488"/>
                  <a:pt x="392" y="489"/>
                </a:cubicBezTo>
                <a:cubicBezTo>
                  <a:pt x="427" y="488"/>
                  <a:pt x="456" y="521"/>
                  <a:pt x="455" y="553"/>
                </a:cubicBezTo>
                <a:cubicBezTo>
                  <a:pt x="456" y="588"/>
                  <a:pt x="423" y="617"/>
                  <a:pt x="392" y="616"/>
                </a:cubicBezTo>
                <a:cubicBezTo>
                  <a:pt x="356" y="617"/>
                  <a:pt x="327" y="584"/>
                  <a:pt x="328" y="553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3" name="Oval 103"/>
          <p:cNvSpPr>
            <a:spLocks noChangeArrowheads="1"/>
          </p:cNvSpPr>
          <p:nvPr>
            <p:custDataLst>
              <p:tags r:id="rId36"/>
            </p:custDataLst>
          </p:nvPr>
        </p:nvSpPr>
        <p:spPr bwMode="auto">
          <a:xfrm>
            <a:off x="9779495" y="3261624"/>
            <a:ext cx="532765" cy="53276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839" h="839">
                <a:moveTo>
                  <a:pt x="0" y="420"/>
                </a:moveTo>
                <a:cubicBezTo>
                  <a:pt x="-7" y="184"/>
                  <a:pt x="208" y="-6"/>
                  <a:pt x="420" y="0"/>
                </a:cubicBezTo>
                <a:cubicBezTo>
                  <a:pt x="655" y="-7"/>
                  <a:pt x="845" y="208"/>
                  <a:pt x="839" y="420"/>
                </a:cubicBezTo>
                <a:cubicBezTo>
                  <a:pt x="846" y="655"/>
                  <a:pt x="631" y="845"/>
                  <a:pt x="420" y="839"/>
                </a:cubicBezTo>
                <a:cubicBezTo>
                  <a:pt x="184" y="846"/>
                  <a:pt x="-6" y="631"/>
                  <a:pt x="0" y="420"/>
                </a:cubicBezTo>
                <a:close/>
                <a:moveTo>
                  <a:pt x="421" y="687"/>
                </a:moveTo>
                <a:cubicBezTo>
                  <a:pt x="569" y="692"/>
                  <a:pt x="690" y="554"/>
                  <a:pt x="686" y="421"/>
                </a:cubicBezTo>
                <a:cubicBezTo>
                  <a:pt x="691" y="269"/>
                  <a:pt x="554" y="148"/>
                  <a:pt x="421" y="152"/>
                </a:cubicBezTo>
                <a:cubicBezTo>
                  <a:pt x="269" y="147"/>
                  <a:pt x="151" y="285"/>
                  <a:pt x="155" y="421"/>
                </a:cubicBezTo>
                <a:cubicBezTo>
                  <a:pt x="150" y="570"/>
                  <a:pt x="285" y="691"/>
                  <a:pt x="421" y="687"/>
                </a:cubicBezTo>
                <a:close/>
                <a:moveTo>
                  <a:pt x="258" y="603"/>
                </a:moveTo>
                <a:lnTo>
                  <a:pt x="236" y="581"/>
                </a:lnTo>
                <a:lnTo>
                  <a:pt x="288" y="532"/>
                </a:lnTo>
                <a:lnTo>
                  <a:pt x="309" y="554"/>
                </a:lnTo>
                <a:lnTo>
                  <a:pt x="258" y="603"/>
                </a:lnTo>
                <a:close/>
                <a:moveTo>
                  <a:pt x="434" y="663"/>
                </a:moveTo>
                <a:lnTo>
                  <a:pt x="404" y="663"/>
                </a:lnTo>
                <a:lnTo>
                  <a:pt x="404" y="592"/>
                </a:lnTo>
                <a:lnTo>
                  <a:pt x="434" y="592"/>
                </a:lnTo>
                <a:lnTo>
                  <a:pt x="434" y="663"/>
                </a:lnTo>
                <a:close/>
                <a:moveTo>
                  <a:pt x="664" y="434"/>
                </a:moveTo>
                <a:lnTo>
                  <a:pt x="591" y="434"/>
                </a:lnTo>
                <a:lnTo>
                  <a:pt x="591" y="405"/>
                </a:lnTo>
                <a:lnTo>
                  <a:pt x="664" y="405"/>
                </a:lnTo>
                <a:lnTo>
                  <a:pt x="664" y="434"/>
                </a:lnTo>
                <a:close/>
                <a:moveTo>
                  <a:pt x="580" y="236"/>
                </a:moveTo>
                <a:lnTo>
                  <a:pt x="602" y="258"/>
                </a:lnTo>
                <a:lnTo>
                  <a:pt x="553" y="310"/>
                </a:lnTo>
                <a:lnTo>
                  <a:pt x="532" y="288"/>
                </a:lnTo>
                <a:lnTo>
                  <a:pt x="580" y="236"/>
                </a:lnTo>
                <a:close/>
                <a:moveTo>
                  <a:pt x="553" y="532"/>
                </a:moveTo>
                <a:lnTo>
                  <a:pt x="602" y="581"/>
                </a:lnTo>
                <a:lnTo>
                  <a:pt x="580" y="603"/>
                </a:lnTo>
                <a:lnTo>
                  <a:pt x="532" y="554"/>
                </a:lnTo>
                <a:lnTo>
                  <a:pt x="553" y="532"/>
                </a:lnTo>
                <a:close/>
                <a:moveTo>
                  <a:pt x="404" y="176"/>
                </a:moveTo>
                <a:lnTo>
                  <a:pt x="434" y="176"/>
                </a:lnTo>
                <a:lnTo>
                  <a:pt x="434" y="247"/>
                </a:lnTo>
                <a:lnTo>
                  <a:pt x="404" y="247"/>
                </a:lnTo>
                <a:lnTo>
                  <a:pt x="404" y="176"/>
                </a:lnTo>
                <a:close/>
                <a:moveTo>
                  <a:pt x="377" y="358"/>
                </a:moveTo>
                <a:lnTo>
                  <a:pt x="423" y="402"/>
                </a:lnTo>
                <a:lnTo>
                  <a:pt x="507" y="320"/>
                </a:lnTo>
                <a:lnTo>
                  <a:pt x="526" y="342"/>
                </a:lnTo>
                <a:lnTo>
                  <a:pt x="423" y="445"/>
                </a:lnTo>
                <a:lnTo>
                  <a:pt x="355" y="380"/>
                </a:lnTo>
                <a:lnTo>
                  <a:pt x="377" y="358"/>
                </a:lnTo>
                <a:close/>
                <a:moveTo>
                  <a:pt x="258" y="236"/>
                </a:moveTo>
                <a:lnTo>
                  <a:pt x="309" y="288"/>
                </a:lnTo>
                <a:lnTo>
                  <a:pt x="288" y="310"/>
                </a:lnTo>
                <a:lnTo>
                  <a:pt x="236" y="258"/>
                </a:lnTo>
                <a:lnTo>
                  <a:pt x="258" y="236"/>
                </a:lnTo>
                <a:close/>
                <a:moveTo>
                  <a:pt x="247" y="434"/>
                </a:moveTo>
                <a:lnTo>
                  <a:pt x="177" y="434"/>
                </a:lnTo>
                <a:lnTo>
                  <a:pt x="177" y="405"/>
                </a:lnTo>
                <a:lnTo>
                  <a:pt x="247" y="405"/>
                </a:lnTo>
                <a:lnTo>
                  <a:pt x="247" y="434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5" name="Oval 105"/>
          <p:cNvSpPr>
            <a:spLocks noChangeArrowheads="1"/>
          </p:cNvSpPr>
          <p:nvPr>
            <p:custDataLst>
              <p:tags r:id="rId37"/>
            </p:custDataLst>
          </p:nvPr>
        </p:nvSpPr>
        <p:spPr bwMode="auto">
          <a:xfrm>
            <a:off x="9498190" y="3859794"/>
            <a:ext cx="528955" cy="528955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833" h="833">
                <a:moveTo>
                  <a:pt x="0" y="417"/>
                </a:moveTo>
                <a:cubicBezTo>
                  <a:pt x="-7" y="183"/>
                  <a:pt x="207" y="-6"/>
                  <a:pt x="417" y="0"/>
                </a:cubicBezTo>
                <a:cubicBezTo>
                  <a:pt x="650" y="-7"/>
                  <a:pt x="839" y="207"/>
                  <a:pt x="833" y="417"/>
                </a:cubicBezTo>
                <a:cubicBezTo>
                  <a:pt x="840" y="650"/>
                  <a:pt x="626" y="839"/>
                  <a:pt x="417" y="833"/>
                </a:cubicBezTo>
                <a:cubicBezTo>
                  <a:pt x="183" y="840"/>
                  <a:pt x="-6" y="626"/>
                  <a:pt x="0" y="417"/>
                </a:cubicBezTo>
                <a:close/>
                <a:moveTo>
                  <a:pt x="442" y="324"/>
                </a:moveTo>
                <a:cubicBezTo>
                  <a:pt x="429" y="328"/>
                  <a:pt x="424" y="341"/>
                  <a:pt x="425" y="348"/>
                </a:cubicBezTo>
                <a:cubicBezTo>
                  <a:pt x="424" y="360"/>
                  <a:pt x="436" y="373"/>
                  <a:pt x="447" y="372"/>
                </a:cubicBezTo>
                <a:cubicBezTo>
                  <a:pt x="477" y="369"/>
                  <a:pt x="495" y="337"/>
                  <a:pt x="493" y="312"/>
                </a:cubicBezTo>
                <a:cubicBezTo>
                  <a:pt x="494" y="305"/>
                  <a:pt x="492" y="295"/>
                  <a:pt x="491" y="291"/>
                </a:cubicBezTo>
                <a:cubicBezTo>
                  <a:pt x="489" y="277"/>
                  <a:pt x="478" y="260"/>
                  <a:pt x="472" y="250"/>
                </a:cubicBezTo>
                <a:lnTo>
                  <a:pt x="471" y="249"/>
                </a:lnTo>
                <a:lnTo>
                  <a:pt x="471" y="248"/>
                </a:lnTo>
                <a:lnTo>
                  <a:pt x="470" y="247"/>
                </a:lnTo>
                <a:lnTo>
                  <a:pt x="470" y="246"/>
                </a:lnTo>
                <a:lnTo>
                  <a:pt x="469" y="245"/>
                </a:lnTo>
                <a:cubicBezTo>
                  <a:pt x="468" y="243"/>
                  <a:pt x="467" y="238"/>
                  <a:pt x="466" y="237"/>
                </a:cubicBezTo>
                <a:cubicBezTo>
                  <a:pt x="464" y="231"/>
                  <a:pt x="462" y="223"/>
                  <a:pt x="462" y="220"/>
                </a:cubicBezTo>
                <a:cubicBezTo>
                  <a:pt x="462" y="216"/>
                  <a:pt x="466" y="211"/>
                  <a:pt x="469" y="210"/>
                </a:cubicBezTo>
                <a:cubicBezTo>
                  <a:pt x="477" y="205"/>
                  <a:pt x="479" y="196"/>
                  <a:pt x="479" y="190"/>
                </a:cubicBezTo>
                <a:cubicBezTo>
                  <a:pt x="480" y="176"/>
                  <a:pt x="466" y="162"/>
                  <a:pt x="455" y="163"/>
                </a:cubicBezTo>
                <a:cubicBezTo>
                  <a:pt x="431" y="167"/>
                  <a:pt x="412" y="200"/>
                  <a:pt x="415" y="220"/>
                </a:cubicBezTo>
                <a:cubicBezTo>
                  <a:pt x="415" y="229"/>
                  <a:pt x="417" y="241"/>
                  <a:pt x="420" y="248"/>
                </a:cubicBezTo>
                <a:cubicBezTo>
                  <a:pt x="420" y="250"/>
                  <a:pt x="425" y="260"/>
                  <a:pt x="428" y="265"/>
                </a:cubicBezTo>
                <a:cubicBezTo>
                  <a:pt x="437" y="281"/>
                  <a:pt x="449" y="305"/>
                  <a:pt x="448" y="315"/>
                </a:cubicBezTo>
                <a:cubicBezTo>
                  <a:pt x="449" y="320"/>
                  <a:pt x="445" y="324"/>
                  <a:pt x="442" y="324"/>
                </a:cubicBezTo>
                <a:close/>
                <a:moveTo>
                  <a:pt x="313" y="324"/>
                </a:moveTo>
                <a:cubicBezTo>
                  <a:pt x="300" y="328"/>
                  <a:pt x="295" y="341"/>
                  <a:pt x="296" y="348"/>
                </a:cubicBezTo>
                <a:cubicBezTo>
                  <a:pt x="295" y="360"/>
                  <a:pt x="306" y="373"/>
                  <a:pt x="316" y="372"/>
                </a:cubicBezTo>
                <a:cubicBezTo>
                  <a:pt x="318" y="372"/>
                  <a:pt x="323" y="371"/>
                  <a:pt x="324" y="370"/>
                </a:cubicBezTo>
                <a:cubicBezTo>
                  <a:pt x="352" y="362"/>
                  <a:pt x="365" y="334"/>
                  <a:pt x="364" y="312"/>
                </a:cubicBezTo>
                <a:cubicBezTo>
                  <a:pt x="365" y="305"/>
                  <a:pt x="363" y="295"/>
                  <a:pt x="362" y="291"/>
                </a:cubicBezTo>
                <a:cubicBezTo>
                  <a:pt x="360" y="277"/>
                  <a:pt x="349" y="260"/>
                  <a:pt x="343" y="250"/>
                </a:cubicBezTo>
                <a:cubicBezTo>
                  <a:pt x="338" y="243"/>
                  <a:pt x="332" y="229"/>
                  <a:pt x="333" y="221"/>
                </a:cubicBezTo>
                <a:cubicBezTo>
                  <a:pt x="332" y="216"/>
                  <a:pt x="336" y="211"/>
                  <a:pt x="340" y="210"/>
                </a:cubicBezTo>
                <a:cubicBezTo>
                  <a:pt x="348" y="205"/>
                  <a:pt x="350" y="196"/>
                  <a:pt x="350" y="190"/>
                </a:cubicBezTo>
                <a:cubicBezTo>
                  <a:pt x="351" y="176"/>
                  <a:pt x="337" y="162"/>
                  <a:pt x="326" y="163"/>
                </a:cubicBezTo>
                <a:cubicBezTo>
                  <a:pt x="302" y="167"/>
                  <a:pt x="283" y="200"/>
                  <a:pt x="286" y="220"/>
                </a:cubicBezTo>
                <a:cubicBezTo>
                  <a:pt x="286" y="229"/>
                  <a:pt x="288" y="241"/>
                  <a:pt x="291" y="248"/>
                </a:cubicBezTo>
                <a:cubicBezTo>
                  <a:pt x="291" y="250"/>
                  <a:pt x="296" y="260"/>
                  <a:pt x="299" y="265"/>
                </a:cubicBezTo>
                <a:cubicBezTo>
                  <a:pt x="308" y="281"/>
                  <a:pt x="320" y="305"/>
                  <a:pt x="319" y="315"/>
                </a:cubicBezTo>
                <a:cubicBezTo>
                  <a:pt x="320" y="320"/>
                  <a:pt x="316" y="324"/>
                  <a:pt x="313" y="324"/>
                </a:cubicBezTo>
                <a:close/>
                <a:moveTo>
                  <a:pt x="399" y="671"/>
                </a:moveTo>
                <a:cubicBezTo>
                  <a:pt x="472" y="673"/>
                  <a:pt x="542" y="631"/>
                  <a:pt x="581" y="584"/>
                </a:cubicBezTo>
                <a:cubicBezTo>
                  <a:pt x="594" y="589"/>
                  <a:pt x="610" y="592"/>
                  <a:pt x="621" y="592"/>
                </a:cubicBezTo>
                <a:cubicBezTo>
                  <a:pt x="676" y="594"/>
                  <a:pt x="720" y="544"/>
                  <a:pt x="719" y="494"/>
                </a:cubicBezTo>
                <a:cubicBezTo>
                  <a:pt x="721" y="438"/>
                  <a:pt x="674" y="394"/>
                  <a:pt x="627" y="396"/>
                </a:cubicBezTo>
                <a:lnTo>
                  <a:pt x="627" y="393"/>
                </a:lnTo>
                <a:lnTo>
                  <a:pt x="168" y="393"/>
                </a:lnTo>
                <a:cubicBezTo>
                  <a:pt x="165" y="409"/>
                  <a:pt x="165" y="425"/>
                  <a:pt x="165" y="439"/>
                </a:cubicBezTo>
                <a:cubicBezTo>
                  <a:pt x="161" y="570"/>
                  <a:pt x="280" y="674"/>
                  <a:pt x="399" y="671"/>
                </a:cubicBezTo>
                <a:close/>
                <a:moveTo>
                  <a:pt x="629" y="439"/>
                </a:moveTo>
                <a:lnTo>
                  <a:pt x="629" y="437"/>
                </a:lnTo>
                <a:cubicBezTo>
                  <a:pt x="657" y="441"/>
                  <a:pt x="679" y="467"/>
                  <a:pt x="678" y="494"/>
                </a:cubicBezTo>
                <a:cubicBezTo>
                  <a:pt x="679" y="524"/>
                  <a:pt x="648" y="549"/>
                  <a:pt x="621" y="548"/>
                </a:cubicBezTo>
                <a:cubicBezTo>
                  <a:pt x="616" y="549"/>
                  <a:pt x="609" y="548"/>
                  <a:pt x="605" y="546"/>
                </a:cubicBezTo>
                <a:cubicBezTo>
                  <a:pt x="621" y="514"/>
                  <a:pt x="630" y="474"/>
                  <a:pt x="629" y="439"/>
                </a:cubicBez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9" name="Oval 109"/>
          <p:cNvSpPr>
            <a:spLocks noChangeArrowheads="1"/>
          </p:cNvSpPr>
          <p:nvPr>
            <p:custDataLst>
              <p:tags r:id="rId38"/>
            </p:custDataLst>
          </p:nvPr>
        </p:nvSpPr>
        <p:spPr bwMode="auto">
          <a:xfrm>
            <a:off x="8210173" y="3842412"/>
            <a:ext cx="536541" cy="535906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il" t="it" r="ir" b="ib"/>
            <a:pathLst>
              <a:path w="845" h="844">
                <a:moveTo>
                  <a:pt x="0" y="422"/>
                </a:moveTo>
                <a:lnTo>
                  <a:pt x="0" y="411"/>
                </a:lnTo>
                <a:lnTo>
                  <a:pt x="0" y="400"/>
                </a:lnTo>
                <a:lnTo>
                  <a:pt x="0" y="389"/>
                </a:lnTo>
                <a:cubicBezTo>
                  <a:pt x="-2" y="168"/>
                  <a:pt x="254" y="-5"/>
                  <a:pt x="396" y="0"/>
                </a:cubicBezTo>
                <a:lnTo>
                  <a:pt x="403" y="0"/>
                </a:lnTo>
                <a:lnTo>
                  <a:pt x="412" y="0"/>
                </a:lnTo>
                <a:lnTo>
                  <a:pt x="422" y="0"/>
                </a:lnTo>
                <a:lnTo>
                  <a:pt x="434" y="0"/>
                </a:lnTo>
                <a:lnTo>
                  <a:pt x="445" y="0"/>
                </a:lnTo>
                <a:lnTo>
                  <a:pt x="455" y="0"/>
                </a:lnTo>
                <a:cubicBezTo>
                  <a:pt x="677" y="-2"/>
                  <a:pt x="850" y="254"/>
                  <a:pt x="845" y="395"/>
                </a:cubicBezTo>
                <a:lnTo>
                  <a:pt x="845" y="403"/>
                </a:lnTo>
                <a:lnTo>
                  <a:pt x="845" y="412"/>
                </a:lnTo>
                <a:lnTo>
                  <a:pt x="845" y="422"/>
                </a:lnTo>
                <a:lnTo>
                  <a:pt x="845" y="433"/>
                </a:lnTo>
                <a:lnTo>
                  <a:pt x="845" y="444"/>
                </a:lnTo>
                <a:lnTo>
                  <a:pt x="845" y="455"/>
                </a:lnTo>
                <a:cubicBezTo>
                  <a:pt x="847" y="676"/>
                  <a:pt x="591" y="849"/>
                  <a:pt x="449" y="844"/>
                </a:cubicBezTo>
                <a:lnTo>
                  <a:pt x="441" y="844"/>
                </a:lnTo>
                <a:lnTo>
                  <a:pt x="433" y="844"/>
                </a:lnTo>
                <a:lnTo>
                  <a:pt x="422" y="844"/>
                </a:lnTo>
                <a:lnTo>
                  <a:pt x="411" y="844"/>
                </a:lnTo>
                <a:lnTo>
                  <a:pt x="400" y="844"/>
                </a:lnTo>
                <a:lnTo>
                  <a:pt x="389" y="844"/>
                </a:lnTo>
                <a:cubicBezTo>
                  <a:pt x="168" y="846"/>
                  <a:pt x="-5" y="590"/>
                  <a:pt x="0" y="449"/>
                </a:cubicBezTo>
                <a:lnTo>
                  <a:pt x="0" y="441"/>
                </a:lnTo>
                <a:lnTo>
                  <a:pt x="0" y="432"/>
                </a:lnTo>
                <a:lnTo>
                  <a:pt x="0" y="422"/>
                </a:lnTo>
                <a:close/>
                <a:moveTo>
                  <a:pt x="475" y="312"/>
                </a:moveTo>
                <a:lnTo>
                  <a:pt x="475" y="499"/>
                </a:lnTo>
                <a:lnTo>
                  <a:pt x="423" y="455"/>
                </a:lnTo>
                <a:lnTo>
                  <a:pt x="371" y="499"/>
                </a:lnTo>
                <a:lnTo>
                  <a:pt x="371" y="312"/>
                </a:lnTo>
                <a:lnTo>
                  <a:pt x="198" y="312"/>
                </a:lnTo>
                <a:lnTo>
                  <a:pt x="198" y="668"/>
                </a:lnTo>
                <a:lnTo>
                  <a:pt x="646" y="668"/>
                </a:lnTo>
                <a:lnTo>
                  <a:pt x="646" y="312"/>
                </a:lnTo>
                <a:lnTo>
                  <a:pt x="475" y="312"/>
                </a:lnTo>
                <a:close/>
                <a:moveTo>
                  <a:pt x="276" y="296"/>
                </a:moveTo>
                <a:lnTo>
                  <a:pt x="387" y="296"/>
                </a:lnTo>
                <a:cubicBezTo>
                  <a:pt x="382" y="213"/>
                  <a:pt x="306" y="179"/>
                  <a:pt x="282" y="180"/>
                </a:cubicBezTo>
                <a:lnTo>
                  <a:pt x="281" y="180"/>
                </a:lnTo>
                <a:lnTo>
                  <a:pt x="279" y="180"/>
                </a:lnTo>
                <a:lnTo>
                  <a:pt x="278" y="180"/>
                </a:lnTo>
                <a:lnTo>
                  <a:pt x="276" y="180"/>
                </a:lnTo>
                <a:cubicBezTo>
                  <a:pt x="271" y="179"/>
                  <a:pt x="260" y="178"/>
                  <a:pt x="258" y="178"/>
                </a:cubicBezTo>
                <a:lnTo>
                  <a:pt x="258" y="178"/>
                </a:lnTo>
                <a:lnTo>
                  <a:pt x="257" y="178"/>
                </a:lnTo>
                <a:lnTo>
                  <a:pt x="255" y="178"/>
                </a:lnTo>
                <a:lnTo>
                  <a:pt x="253" y="178"/>
                </a:lnTo>
                <a:lnTo>
                  <a:pt x="252" y="178"/>
                </a:lnTo>
                <a:lnTo>
                  <a:pt x="251" y="178"/>
                </a:lnTo>
                <a:lnTo>
                  <a:pt x="250" y="178"/>
                </a:lnTo>
                <a:lnTo>
                  <a:pt x="249" y="178"/>
                </a:lnTo>
                <a:cubicBezTo>
                  <a:pt x="233" y="177"/>
                  <a:pt x="209" y="193"/>
                  <a:pt x="207" y="215"/>
                </a:cubicBezTo>
                <a:lnTo>
                  <a:pt x="208" y="217"/>
                </a:lnTo>
                <a:cubicBezTo>
                  <a:pt x="209" y="221"/>
                  <a:pt x="211" y="227"/>
                  <a:pt x="212" y="229"/>
                </a:cubicBezTo>
                <a:cubicBezTo>
                  <a:pt x="217" y="250"/>
                  <a:pt x="226" y="264"/>
                  <a:pt x="276" y="296"/>
                </a:cubicBezTo>
                <a:close/>
                <a:moveTo>
                  <a:pt x="246" y="221"/>
                </a:moveTo>
                <a:lnTo>
                  <a:pt x="248" y="220"/>
                </a:lnTo>
                <a:lnTo>
                  <a:pt x="250" y="218"/>
                </a:lnTo>
                <a:lnTo>
                  <a:pt x="252" y="218"/>
                </a:lnTo>
                <a:lnTo>
                  <a:pt x="254" y="218"/>
                </a:lnTo>
                <a:lnTo>
                  <a:pt x="256" y="218"/>
                </a:lnTo>
                <a:lnTo>
                  <a:pt x="258" y="218"/>
                </a:lnTo>
                <a:lnTo>
                  <a:pt x="260" y="218"/>
                </a:lnTo>
                <a:lnTo>
                  <a:pt x="261" y="218"/>
                </a:lnTo>
                <a:cubicBezTo>
                  <a:pt x="299" y="216"/>
                  <a:pt x="337" y="251"/>
                  <a:pt x="344" y="277"/>
                </a:cubicBezTo>
                <a:cubicBezTo>
                  <a:pt x="323" y="275"/>
                  <a:pt x="298" y="264"/>
                  <a:pt x="284" y="256"/>
                </a:cubicBezTo>
                <a:cubicBezTo>
                  <a:pt x="281" y="252"/>
                  <a:pt x="272" y="245"/>
                  <a:pt x="272" y="244"/>
                </a:cubicBezTo>
                <a:lnTo>
                  <a:pt x="271" y="244"/>
                </a:lnTo>
                <a:lnTo>
                  <a:pt x="270" y="243"/>
                </a:lnTo>
                <a:lnTo>
                  <a:pt x="269" y="242"/>
                </a:lnTo>
                <a:lnTo>
                  <a:pt x="268" y="241"/>
                </a:lnTo>
                <a:cubicBezTo>
                  <a:pt x="262" y="237"/>
                  <a:pt x="254" y="228"/>
                  <a:pt x="253" y="226"/>
                </a:cubicBezTo>
                <a:lnTo>
                  <a:pt x="252" y="225"/>
                </a:lnTo>
                <a:lnTo>
                  <a:pt x="251" y="224"/>
                </a:lnTo>
                <a:lnTo>
                  <a:pt x="250" y="222"/>
                </a:lnTo>
                <a:lnTo>
                  <a:pt x="248" y="221"/>
                </a:lnTo>
                <a:lnTo>
                  <a:pt x="247" y="221"/>
                </a:lnTo>
                <a:lnTo>
                  <a:pt x="246" y="221"/>
                </a:lnTo>
                <a:close/>
                <a:moveTo>
                  <a:pt x="617" y="185"/>
                </a:moveTo>
                <a:cubicBezTo>
                  <a:pt x="609" y="180"/>
                  <a:pt x="593" y="178"/>
                  <a:pt x="585" y="178"/>
                </a:cubicBezTo>
                <a:lnTo>
                  <a:pt x="584" y="178"/>
                </a:lnTo>
                <a:lnTo>
                  <a:pt x="583" y="178"/>
                </a:lnTo>
                <a:cubicBezTo>
                  <a:pt x="577" y="178"/>
                  <a:pt x="567" y="180"/>
                  <a:pt x="565" y="180"/>
                </a:cubicBezTo>
                <a:lnTo>
                  <a:pt x="564" y="180"/>
                </a:lnTo>
                <a:lnTo>
                  <a:pt x="562" y="180"/>
                </a:lnTo>
                <a:lnTo>
                  <a:pt x="561" y="180"/>
                </a:lnTo>
                <a:cubicBezTo>
                  <a:pt x="529" y="177"/>
                  <a:pt x="456" y="225"/>
                  <a:pt x="453" y="296"/>
                </a:cubicBezTo>
                <a:lnTo>
                  <a:pt x="565" y="296"/>
                </a:lnTo>
                <a:lnTo>
                  <a:pt x="573" y="291"/>
                </a:lnTo>
                <a:lnTo>
                  <a:pt x="579" y="287"/>
                </a:lnTo>
                <a:lnTo>
                  <a:pt x="587" y="281"/>
                </a:lnTo>
                <a:cubicBezTo>
                  <a:pt x="610" y="267"/>
                  <a:pt x="636" y="235"/>
                  <a:pt x="636" y="217"/>
                </a:cubicBezTo>
                <a:lnTo>
                  <a:pt x="636" y="216"/>
                </a:lnTo>
                <a:lnTo>
                  <a:pt x="636" y="214"/>
                </a:lnTo>
                <a:lnTo>
                  <a:pt x="636" y="213"/>
                </a:lnTo>
                <a:cubicBezTo>
                  <a:pt x="636" y="203"/>
                  <a:pt x="625" y="189"/>
                  <a:pt x="617" y="185"/>
                </a:cubicBezTo>
                <a:close/>
                <a:moveTo>
                  <a:pt x="584" y="231"/>
                </a:moveTo>
                <a:cubicBezTo>
                  <a:pt x="580" y="235"/>
                  <a:pt x="572" y="242"/>
                  <a:pt x="571" y="243"/>
                </a:cubicBezTo>
                <a:lnTo>
                  <a:pt x="570" y="244"/>
                </a:lnTo>
                <a:cubicBezTo>
                  <a:pt x="565" y="248"/>
                  <a:pt x="557" y="255"/>
                  <a:pt x="557" y="256"/>
                </a:cubicBezTo>
                <a:cubicBezTo>
                  <a:pt x="538" y="267"/>
                  <a:pt x="515" y="276"/>
                  <a:pt x="497" y="277"/>
                </a:cubicBezTo>
                <a:cubicBezTo>
                  <a:pt x="508" y="241"/>
                  <a:pt x="551" y="217"/>
                  <a:pt x="582" y="218"/>
                </a:cubicBezTo>
                <a:lnTo>
                  <a:pt x="584" y="218"/>
                </a:lnTo>
                <a:lnTo>
                  <a:pt x="586" y="218"/>
                </a:lnTo>
                <a:lnTo>
                  <a:pt x="588" y="218"/>
                </a:lnTo>
                <a:lnTo>
                  <a:pt x="589" y="218"/>
                </a:lnTo>
                <a:lnTo>
                  <a:pt x="591" y="218"/>
                </a:lnTo>
                <a:lnTo>
                  <a:pt x="593" y="220"/>
                </a:lnTo>
                <a:lnTo>
                  <a:pt x="595" y="221"/>
                </a:lnTo>
                <a:lnTo>
                  <a:pt x="594" y="221"/>
                </a:lnTo>
                <a:cubicBezTo>
                  <a:pt x="592" y="222"/>
                  <a:pt x="586" y="229"/>
                  <a:pt x="587" y="228"/>
                </a:cubicBezTo>
                <a:lnTo>
                  <a:pt x="586" y="229"/>
                </a:lnTo>
                <a:lnTo>
                  <a:pt x="585" y="230"/>
                </a:lnTo>
                <a:lnTo>
                  <a:pt x="584" y="231"/>
                </a:lnTo>
                <a:close/>
                <a:moveTo>
                  <a:pt x="442" y="249"/>
                </a:moveTo>
                <a:cubicBezTo>
                  <a:pt x="443" y="236"/>
                  <a:pt x="430" y="229"/>
                  <a:pt x="423" y="229"/>
                </a:cubicBezTo>
                <a:lnTo>
                  <a:pt x="421" y="229"/>
                </a:lnTo>
                <a:cubicBezTo>
                  <a:pt x="411" y="228"/>
                  <a:pt x="400" y="239"/>
                  <a:pt x="401" y="249"/>
                </a:cubicBezTo>
                <a:lnTo>
                  <a:pt x="401" y="295"/>
                </a:lnTo>
                <a:lnTo>
                  <a:pt x="442" y="295"/>
                </a:lnTo>
                <a:lnTo>
                  <a:pt x="442" y="249"/>
                </a:lnTo>
                <a:close/>
              </a:path>
            </a:pathLst>
          </a:custGeom>
          <a:solidFill>
            <a:srgbClr val="7C80B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pPr lvl="0" algn="l">
              <a:buClrTx/>
              <a:buSzTx/>
              <a:buFontTx/>
            </a:pPr>
            <a:endParaRPr lang="zh-CN" altLang="en-US">
              <a:solidFill>
                <a:prstClr val="black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</p:spTree>
    <p:custDataLst>
      <p:tags r:id="rId3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6" name="图片 15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15" name="图片 14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直角三角形 3"/>
          <p:cNvSpPr/>
          <p:nvPr>
            <p:custDataLst>
              <p:tags r:id="rId7"/>
            </p:custDataLst>
          </p:nvPr>
        </p:nvSpPr>
        <p:spPr>
          <a:xfrm rot="16200000">
            <a:off x="7325549" y="1991547"/>
            <a:ext cx="2697106" cy="7035797"/>
          </a:xfrm>
          <a:prstGeom prst="rt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1" lang="zh-CN" altLang="en-US" sz="16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9" name="直角三角形 18"/>
          <p:cNvSpPr/>
          <p:nvPr>
            <p:custDataLst>
              <p:tags r:id="rId8"/>
            </p:custDataLst>
          </p:nvPr>
        </p:nvSpPr>
        <p:spPr>
          <a:xfrm rot="5400000">
            <a:off x="2169346" y="-2169345"/>
            <a:ext cx="2697106" cy="7035797"/>
          </a:xfrm>
          <a:prstGeom prst="rtTriangle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kumimoji="1" lang="zh-CN" altLang="en-US" sz="1600" b="1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9"/>
            </p:custDataLst>
          </p:nvPr>
        </p:nvSpPr>
        <p:spPr>
          <a:xfrm>
            <a:off x="457204" y="6367871"/>
            <a:ext cx="11226890" cy="105319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kumimoji="1" lang="zh-CN" altLang="en-US" sz="20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10"/>
            </p:custDataLst>
          </p:nvPr>
        </p:nvSpPr>
        <p:spPr>
          <a:xfrm>
            <a:off x="457200" y="457200"/>
            <a:ext cx="11226890" cy="1988820"/>
          </a:xfrm>
          <a:prstGeom prst="rect">
            <a:avLst/>
          </a:prstGeom>
          <a:solidFill>
            <a:schemeClr val="lt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kumimoji="1" lang="zh-CN" altLang="en-US" sz="16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11"/>
            </p:custDataLst>
          </p:nvPr>
        </p:nvSpPr>
        <p:spPr>
          <a:xfrm>
            <a:off x="457204" y="2446040"/>
            <a:ext cx="11226890" cy="3784630"/>
          </a:xfrm>
          <a:prstGeom prst="rect">
            <a:avLst/>
          </a:prstGeom>
          <a:solidFill>
            <a:schemeClr val="dk2"/>
          </a:solidFill>
          <a:ln w="19050">
            <a:solidFill>
              <a:schemeClr val="dk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p>
            <a:pPr algn="ctr"/>
            <a:endParaRPr kumimoji="1" lang="zh-CN" altLang="en-US" sz="2000" b="1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2"/>
            </p:custDataLst>
          </p:nvPr>
        </p:nvSpPr>
        <p:spPr>
          <a:xfrm>
            <a:off x="1219210" y="765816"/>
            <a:ext cx="9753676" cy="1371613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44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4、专业心态：差不多→零缺陷</a:t>
            </a:r>
            <a:endParaRPr lang="en-US" altLang="zh-CN" sz="44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9" name="椭圆 8"/>
          <p:cNvSpPr/>
          <p:nvPr>
            <p:custDataLst>
              <p:tags r:id="rId13"/>
            </p:custDataLst>
          </p:nvPr>
        </p:nvSpPr>
        <p:spPr>
          <a:xfrm>
            <a:off x="1540510" y="2872105"/>
            <a:ext cx="243840" cy="243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朋友圈_001"/>
          <p:cNvSpPr>
            <a:spLocks noChangeAspect="1"/>
          </p:cNvSpPr>
          <p:nvPr>
            <p:custDataLst>
              <p:tags r:id="rId14"/>
            </p:custDataLst>
          </p:nvPr>
        </p:nvSpPr>
        <p:spPr bwMode="auto">
          <a:xfrm>
            <a:off x="1594485" y="2926080"/>
            <a:ext cx="135890" cy="135890"/>
          </a:xfrm>
          <a:custGeom>
            <a:avLst/>
            <a:gdLst>
              <a:gd name="connsiteX0" fmla="*/ 18488 w 609050"/>
              <a:gd name="connsiteY0" fmla="*/ 408715 h 608133"/>
              <a:gd name="connsiteX1" fmla="*/ 313028 w 609050"/>
              <a:gd name="connsiteY1" fmla="*/ 408715 h 608133"/>
              <a:gd name="connsiteX2" fmla="*/ 206953 w 609050"/>
              <a:gd name="connsiteY2" fmla="*/ 592115 h 608133"/>
              <a:gd name="connsiteX3" fmla="*/ 18488 w 609050"/>
              <a:gd name="connsiteY3" fmla="*/ 408715 h 608133"/>
              <a:gd name="connsiteX4" fmla="*/ 399533 w 609050"/>
              <a:gd name="connsiteY4" fmla="*/ 348946 h 608133"/>
              <a:gd name="connsiteX5" fmla="*/ 505460 w 609050"/>
              <a:gd name="connsiteY5" fmla="*/ 532271 h 608133"/>
              <a:gd name="connsiteX6" fmla="*/ 304491 w 609050"/>
              <a:gd name="connsiteY6" fmla="*/ 608133 h 608133"/>
              <a:gd name="connsiteX7" fmla="*/ 252201 w 609050"/>
              <a:gd name="connsiteY7" fmla="*/ 603539 h 608133"/>
              <a:gd name="connsiteX8" fmla="*/ 390862 w 609050"/>
              <a:gd name="connsiteY8" fmla="*/ 244298 h 608133"/>
              <a:gd name="connsiteX9" fmla="*/ 603101 w 609050"/>
              <a:gd name="connsiteY9" fmla="*/ 244298 h 608133"/>
              <a:gd name="connsiteX10" fmla="*/ 609050 w 609050"/>
              <a:gd name="connsiteY10" fmla="*/ 304026 h 608133"/>
              <a:gd name="connsiteX11" fmla="*/ 538004 w 609050"/>
              <a:gd name="connsiteY11" fmla="*/ 498898 h 608133"/>
              <a:gd name="connsiteX12" fmla="*/ 70934 w 609050"/>
              <a:gd name="connsiteY12" fmla="*/ 109165 h 608133"/>
              <a:gd name="connsiteX13" fmla="*/ 218188 w 609050"/>
              <a:gd name="connsiteY13" fmla="*/ 363836 h 608133"/>
              <a:gd name="connsiteX14" fmla="*/ 5949 w 609050"/>
              <a:gd name="connsiteY14" fmla="*/ 363836 h 608133"/>
              <a:gd name="connsiteX15" fmla="*/ 0 w 609050"/>
              <a:gd name="connsiteY15" fmla="*/ 304006 h 608133"/>
              <a:gd name="connsiteX16" fmla="*/ 70934 w 609050"/>
              <a:gd name="connsiteY16" fmla="*/ 109165 h 608133"/>
              <a:gd name="connsiteX17" fmla="*/ 402112 w 609050"/>
              <a:gd name="connsiteY17" fmla="*/ 16018 h 608133"/>
              <a:gd name="connsiteX18" fmla="*/ 590420 w 609050"/>
              <a:gd name="connsiteY18" fmla="*/ 199488 h 608133"/>
              <a:gd name="connsiteX19" fmla="*/ 295951 w 609050"/>
              <a:gd name="connsiteY19" fmla="*/ 199488 h 608133"/>
              <a:gd name="connsiteX20" fmla="*/ 304447 w 609050"/>
              <a:gd name="connsiteY20" fmla="*/ 0 h 608133"/>
              <a:gd name="connsiteX21" fmla="*/ 356849 w 609050"/>
              <a:gd name="connsiteY21" fmla="*/ 4482 h 608133"/>
              <a:gd name="connsiteX22" fmla="*/ 209517 w 609050"/>
              <a:gd name="connsiteY22" fmla="*/ 259187 h 608133"/>
              <a:gd name="connsiteX23" fmla="*/ 103590 w 609050"/>
              <a:gd name="connsiteY23" fmla="*/ 75862 h 608133"/>
              <a:gd name="connsiteX24" fmla="*/ 304447 w 609050"/>
              <a:gd name="connsiteY24" fmla="*/ 0 h 6081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609050" h="608133">
                <a:moveTo>
                  <a:pt x="18488" y="408715"/>
                </a:moveTo>
                <a:lnTo>
                  <a:pt x="313028" y="408715"/>
                </a:lnTo>
                <a:lnTo>
                  <a:pt x="206953" y="592115"/>
                </a:lnTo>
                <a:cubicBezTo>
                  <a:pt x="119736" y="562650"/>
                  <a:pt x="50254" y="494757"/>
                  <a:pt x="18488" y="408715"/>
                </a:cubicBezTo>
                <a:close/>
                <a:moveTo>
                  <a:pt x="399533" y="348946"/>
                </a:moveTo>
                <a:lnTo>
                  <a:pt x="505460" y="532271"/>
                </a:lnTo>
                <a:cubicBezTo>
                  <a:pt x="451823" y="579446"/>
                  <a:pt x="381467" y="608133"/>
                  <a:pt x="304491" y="608133"/>
                </a:cubicBezTo>
                <a:cubicBezTo>
                  <a:pt x="286650" y="608133"/>
                  <a:pt x="269145" y="606564"/>
                  <a:pt x="252201" y="603539"/>
                </a:cubicBezTo>
                <a:close/>
                <a:moveTo>
                  <a:pt x="390862" y="244298"/>
                </a:moveTo>
                <a:lnTo>
                  <a:pt x="603101" y="244298"/>
                </a:lnTo>
                <a:cubicBezTo>
                  <a:pt x="606917" y="263684"/>
                  <a:pt x="609050" y="283631"/>
                  <a:pt x="609050" y="304026"/>
                </a:cubicBezTo>
                <a:cubicBezTo>
                  <a:pt x="609050" y="378210"/>
                  <a:pt x="582338" y="446118"/>
                  <a:pt x="538004" y="498898"/>
                </a:cubicBezTo>
                <a:close/>
                <a:moveTo>
                  <a:pt x="70934" y="109165"/>
                </a:moveTo>
                <a:lnTo>
                  <a:pt x="218188" y="363836"/>
                </a:lnTo>
                <a:lnTo>
                  <a:pt x="5949" y="363836"/>
                </a:lnTo>
                <a:cubicBezTo>
                  <a:pt x="2020" y="344453"/>
                  <a:pt x="0" y="324509"/>
                  <a:pt x="0" y="304006"/>
                </a:cubicBezTo>
                <a:cubicBezTo>
                  <a:pt x="0" y="229946"/>
                  <a:pt x="26712" y="162049"/>
                  <a:pt x="70934" y="109165"/>
                </a:cubicBezTo>
                <a:close/>
                <a:moveTo>
                  <a:pt x="402112" y="16018"/>
                </a:moveTo>
                <a:cubicBezTo>
                  <a:pt x="489196" y="45494"/>
                  <a:pt x="558774" y="113413"/>
                  <a:pt x="590420" y="199488"/>
                </a:cubicBezTo>
                <a:lnTo>
                  <a:pt x="295951" y="199488"/>
                </a:lnTo>
                <a:close/>
                <a:moveTo>
                  <a:pt x="304447" y="0"/>
                </a:moveTo>
                <a:cubicBezTo>
                  <a:pt x="322288" y="0"/>
                  <a:pt x="339793" y="1569"/>
                  <a:pt x="356849" y="4482"/>
                </a:cubicBezTo>
                <a:lnTo>
                  <a:pt x="209517" y="259187"/>
                </a:lnTo>
                <a:lnTo>
                  <a:pt x="103590" y="75862"/>
                </a:lnTo>
                <a:cubicBezTo>
                  <a:pt x="157227" y="28686"/>
                  <a:pt x="227583" y="0"/>
                  <a:pt x="30444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0" name="文本框 49"/>
          <p:cNvSpPr txBox="1"/>
          <p:nvPr>
            <p:custDataLst>
              <p:tags r:id="rId15"/>
            </p:custDataLst>
          </p:nvPr>
        </p:nvSpPr>
        <p:spPr>
          <a:xfrm>
            <a:off x="2000250" y="3256915"/>
            <a:ext cx="6059805" cy="351790"/>
          </a:xfrm>
          <a:prstGeom prst="rect">
            <a:avLst/>
          </a:prstGeom>
          <a:noFill/>
        </p:spPr>
        <p:txBody>
          <a:bodyPr wrap="square" rtlCol="0"/>
          <a:p>
            <a:pPr>
              <a:lnSpc>
                <a:spcPct val="130000"/>
              </a:lnSpc>
              <a:spcBef>
                <a:spcPts val="40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请添加文字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52" name="文本框 51"/>
          <p:cNvSpPr txBox="1"/>
          <p:nvPr>
            <p:custDataLst>
              <p:tags r:id="rId16"/>
            </p:custDataLst>
          </p:nvPr>
        </p:nvSpPr>
        <p:spPr>
          <a:xfrm>
            <a:off x="1797050" y="2844800"/>
            <a:ext cx="4096385" cy="292735"/>
          </a:xfrm>
          <a:prstGeom prst="rect">
            <a:avLst/>
          </a:prstGeom>
          <a:noFill/>
        </p:spPr>
        <p:txBody>
          <a:bodyPr wrap="square" rtlCol="0"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工作零缺陷，多用“找错”放大镜</a:t>
            </a:r>
            <a:endParaRPr lang="zh-CN" altLang="en-US" b="1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45" name="椭圆 44"/>
          <p:cNvSpPr/>
          <p:nvPr>
            <p:custDataLst>
              <p:tags r:id="rId17"/>
            </p:custDataLst>
          </p:nvPr>
        </p:nvSpPr>
        <p:spPr>
          <a:xfrm>
            <a:off x="1540510" y="3970655"/>
            <a:ext cx="243840" cy="243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3" name="标签_001"/>
          <p:cNvSpPr>
            <a:spLocks noChangeAspect="1"/>
          </p:cNvSpPr>
          <p:nvPr>
            <p:custDataLst>
              <p:tags r:id="rId18"/>
            </p:custDataLst>
          </p:nvPr>
        </p:nvSpPr>
        <p:spPr bwMode="auto">
          <a:xfrm>
            <a:off x="1600200" y="4025265"/>
            <a:ext cx="124460" cy="135255"/>
          </a:xfrm>
          <a:custGeom>
            <a:avLst/>
            <a:gdLst>
              <a:gd name="T0" fmla="*/ 399 w 409"/>
              <a:gd name="T1" fmla="*/ 57 h 446"/>
              <a:gd name="T2" fmla="*/ 241 w 409"/>
              <a:gd name="T3" fmla="*/ 47 h 446"/>
              <a:gd name="T4" fmla="*/ 10 w 409"/>
              <a:gd name="T5" fmla="*/ 278 h 446"/>
              <a:gd name="T6" fmla="*/ 178 w 409"/>
              <a:gd name="T7" fmla="*/ 446 h 446"/>
              <a:gd name="T8" fmla="*/ 409 w 409"/>
              <a:gd name="T9" fmla="*/ 214 h 446"/>
              <a:gd name="T10" fmla="*/ 399 w 409"/>
              <a:gd name="T11" fmla="*/ 57 h 446"/>
              <a:gd name="T12" fmla="*/ 365 w 409"/>
              <a:gd name="T13" fmla="*/ 149 h 446"/>
              <a:gd name="T14" fmla="*/ 307 w 409"/>
              <a:gd name="T15" fmla="*/ 149 h 446"/>
              <a:gd name="T16" fmla="*/ 307 w 409"/>
              <a:gd name="T17" fmla="*/ 91 h 446"/>
              <a:gd name="T18" fmla="*/ 365 w 409"/>
              <a:gd name="T19" fmla="*/ 91 h 446"/>
              <a:gd name="T20" fmla="*/ 365 w 409"/>
              <a:gd name="T21" fmla="*/ 149 h 446"/>
              <a:gd name="T22" fmla="*/ 17 w 409"/>
              <a:gd name="T23" fmla="*/ 248 h 446"/>
              <a:gd name="T24" fmla="*/ 0 w 409"/>
              <a:gd name="T25" fmla="*/ 231 h 446"/>
              <a:gd name="T26" fmla="*/ 231 w 409"/>
              <a:gd name="T27" fmla="*/ 0 h 446"/>
              <a:gd name="T28" fmla="*/ 389 w 409"/>
              <a:gd name="T29" fmla="*/ 10 h 446"/>
              <a:gd name="T30" fmla="*/ 391 w 409"/>
              <a:gd name="T31" fmla="*/ 33 h 446"/>
              <a:gd name="T32" fmla="*/ 241 w 409"/>
              <a:gd name="T33" fmla="*/ 23 h 446"/>
              <a:gd name="T34" fmla="*/ 17 w 409"/>
              <a:gd name="T35" fmla="*/ 248 h 4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409" h="446">
                <a:moveTo>
                  <a:pt x="399" y="57"/>
                </a:moveTo>
                <a:lnTo>
                  <a:pt x="241" y="47"/>
                </a:lnTo>
                <a:lnTo>
                  <a:pt x="10" y="278"/>
                </a:lnTo>
                <a:lnTo>
                  <a:pt x="178" y="446"/>
                </a:lnTo>
                <a:lnTo>
                  <a:pt x="409" y="214"/>
                </a:lnTo>
                <a:lnTo>
                  <a:pt x="399" y="57"/>
                </a:lnTo>
                <a:close/>
                <a:moveTo>
                  <a:pt x="365" y="149"/>
                </a:moveTo>
                <a:cubicBezTo>
                  <a:pt x="349" y="165"/>
                  <a:pt x="323" y="165"/>
                  <a:pt x="307" y="149"/>
                </a:cubicBezTo>
                <a:cubicBezTo>
                  <a:pt x="291" y="133"/>
                  <a:pt x="291" y="107"/>
                  <a:pt x="307" y="91"/>
                </a:cubicBezTo>
                <a:cubicBezTo>
                  <a:pt x="323" y="75"/>
                  <a:pt x="349" y="75"/>
                  <a:pt x="365" y="91"/>
                </a:cubicBezTo>
                <a:cubicBezTo>
                  <a:pt x="381" y="107"/>
                  <a:pt x="381" y="133"/>
                  <a:pt x="365" y="149"/>
                </a:cubicBezTo>
                <a:close/>
                <a:moveTo>
                  <a:pt x="17" y="248"/>
                </a:moveTo>
                <a:lnTo>
                  <a:pt x="0" y="231"/>
                </a:lnTo>
                <a:lnTo>
                  <a:pt x="231" y="0"/>
                </a:lnTo>
                <a:lnTo>
                  <a:pt x="389" y="10"/>
                </a:lnTo>
                <a:lnTo>
                  <a:pt x="391" y="33"/>
                </a:lnTo>
                <a:lnTo>
                  <a:pt x="241" y="23"/>
                </a:lnTo>
                <a:lnTo>
                  <a:pt x="17" y="248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9"/>
            </p:custDataLst>
          </p:nvPr>
        </p:nvSpPr>
        <p:spPr>
          <a:xfrm>
            <a:off x="1712595" y="4384040"/>
            <a:ext cx="3837940" cy="1325245"/>
          </a:xfrm>
          <a:prstGeom prst="rect">
            <a:avLst/>
          </a:prstGeom>
          <a:noFill/>
        </p:spPr>
        <p:txBody>
          <a:bodyPr wrap="square" rtlCol="0"/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万一出现意外和变化，怎么办？</a:t>
            </a:r>
            <a:endParaRPr lang="zh-CN" altLang="en-US" sz="12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万一我体会错了别人的</a:t>
            </a:r>
            <a:r>
              <a:rPr lang="zh-CN" altLang="en-US" sz="96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意思</a:t>
            </a:r>
            <a:r>
              <a:rPr lang="zh-CN" altLang="en-US" sz="12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，怎么办？</a:t>
            </a:r>
            <a:endParaRPr lang="zh-CN" altLang="en-US" sz="12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2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万一别人没有真正体会我的意思，怎么办？</a:t>
            </a:r>
            <a:endParaRPr lang="zh-CN" altLang="en-US" sz="12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2" name="文本框 11"/>
          <p:cNvSpPr txBox="1"/>
          <p:nvPr>
            <p:custDataLst>
              <p:tags r:id="rId20"/>
            </p:custDataLst>
          </p:nvPr>
        </p:nvSpPr>
        <p:spPr>
          <a:xfrm>
            <a:off x="1797685" y="3943350"/>
            <a:ext cx="4095750" cy="292735"/>
          </a:xfrm>
          <a:prstGeom prst="rect">
            <a:avLst/>
          </a:prstGeom>
          <a:noFill/>
        </p:spPr>
        <p:txBody>
          <a:bodyPr wrap="square" rtlCol="0"/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要想工作圆满，多想“万一”</a:t>
            </a:r>
            <a:endParaRPr lang="zh-CN" altLang="en-US" b="1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28" name="椭圆 27"/>
          <p:cNvSpPr/>
          <p:nvPr>
            <p:custDataLst>
              <p:tags r:id="rId21"/>
            </p:custDataLst>
          </p:nvPr>
        </p:nvSpPr>
        <p:spPr>
          <a:xfrm>
            <a:off x="6651625" y="3067050"/>
            <a:ext cx="243840" cy="24384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 sz="1400">
              <a:solidFill>
                <a:schemeClr val="dk1">
                  <a:lumMod val="85000"/>
                  <a:lumOff val="15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9" name="发票_001"/>
          <p:cNvSpPr>
            <a:spLocks noChangeAspect="1"/>
          </p:cNvSpPr>
          <p:nvPr>
            <p:custDataLst>
              <p:tags r:id="rId22"/>
            </p:custDataLst>
          </p:nvPr>
        </p:nvSpPr>
        <p:spPr bwMode="auto">
          <a:xfrm>
            <a:off x="6715760" y="3121660"/>
            <a:ext cx="116205" cy="135255"/>
          </a:xfrm>
          <a:custGeom>
            <a:avLst/>
            <a:gdLst>
              <a:gd name="T0" fmla="*/ 2388 w 2494"/>
              <a:gd name="T1" fmla="*/ 0 h 2920"/>
              <a:gd name="T2" fmla="*/ 2194 w 2494"/>
              <a:gd name="T3" fmla="*/ 121 h 2920"/>
              <a:gd name="T4" fmla="*/ 2103 w 2494"/>
              <a:gd name="T5" fmla="*/ 210 h 2920"/>
              <a:gd name="T6" fmla="*/ 2044 w 2494"/>
              <a:gd name="T7" fmla="*/ 233 h 2920"/>
              <a:gd name="T8" fmla="*/ 1985 w 2494"/>
              <a:gd name="T9" fmla="*/ 210 h 2920"/>
              <a:gd name="T10" fmla="*/ 1893 w 2494"/>
              <a:gd name="T11" fmla="*/ 121 h 2920"/>
              <a:gd name="T12" fmla="*/ 1651 w 2494"/>
              <a:gd name="T13" fmla="*/ 0 h 2920"/>
              <a:gd name="T14" fmla="*/ 1410 w 2494"/>
              <a:gd name="T15" fmla="*/ 121 h 2920"/>
              <a:gd name="T16" fmla="*/ 1317 w 2494"/>
              <a:gd name="T17" fmla="*/ 210 h 2920"/>
              <a:gd name="T18" fmla="*/ 1258 w 2494"/>
              <a:gd name="T19" fmla="*/ 233 h 2920"/>
              <a:gd name="T20" fmla="*/ 1199 w 2494"/>
              <a:gd name="T21" fmla="*/ 210 h 2920"/>
              <a:gd name="T22" fmla="*/ 1106 w 2494"/>
              <a:gd name="T23" fmla="*/ 121 h 2920"/>
              <a:gd name="T24" fmla="*/ 865 w 2494"/>
              <a:gd name="T25" fmla="*/ 0 h 2920"/>
              <a:gd name="T26" fmla="*/ 623 w 2494"/>
              <a:gd name="T27" fmla="*/ 121 h 2920"/>
              <a:gd name="T28" fmla="*/ 531 w 2494"/>
              <a:gd name="T29" fmla="*/ 210 h 2920"/>
              <a:gd name="T30" fmla="*/ 471 w 2494"/>
              <a:gd name="T31" fmla="*/ 233 h 2920"/>
              <a:gd name="T32" fmla="*/ 412 w 2494"/>
              <a:gd name="T33" fmla="*/ 210 h 2920"/>
              <a:gd name="T34" fmla="*/ 320 w 2494"/>
              <a:gd name="T35" fmla="*/ 121 h 2920"/>
              <a:gd name="T36" fmla="*/ 117 w 2494"/>
              <a:gd name="T37" fmla="*/ 0 h 2920"/>
              <a:gd name="T38" fmla="*/ 0 w 2494"/>
              <a:gd name="T39" fmla="*/ 213 h 2920"/>
              <a:gd name="T40" fmla="*/ 0 w 2494"/>
              <a:gd name="T41" fmla="*/ 2707 h 2920"/>
              <a:gd name="T42" fmla="*/ 117 w 2494"/>
              <a:gd name="T43" fmla="*/ 2920 h 2920"/>
              <a:gd name="T44" fmla="*/ 317 w 2494"/>
              <a:gd name="T45" fmla="*/ 2800 h 2920"/>
              <a:gd name="T46" fmla="*/ 411 w 2494"/>
              <a:gd name="T47" fmla="*/ 2710 h 2920"/>
              <a:gd name="T48" fmla="*/ 471 w 2494"/>
              <a:gd name="T49" fmla="*/ 2687 h 2920"/>
              <a:gd name="T50" fmla="*/ 530 w 2494"/>
              <a:gd name="T51" fmla="*/ 2710 h 2920"/>
              <a:gd name="T52" fmla="*/ 623 w 2494"/>
              <a:gd name="T53" fmla="*/ 2799 h 2920"/>
              <a:gd name="T54" fmla="*/ 865 w 2494"/>
              <a:gd name="T55" fmla="*/ 2920 h 2920"/>
              <a:gd name="T56" fmla="*/ 1106 w 2494"/>
              <a:gd name="T57" fmla="*/ 2799 h 2920"/>
              <a:gd name="T58" fmla="*/ 1199 w 2494"/>
              <a:gd name="T59" fmla="*/ 2710 h 2920"/>
              <a:gd name="T60" fmla="*/ 1258 w 2494"/>
              <a:gd name="T61" fmla="*/ 2687 h 2920"/>
              <a:gd name="T62" fmla="*/ 1317 w 2494"/>
              <a:gd name="T63" fmla="*/ 2710 h 2920"/>
              <a:gd name="T64" fmla="*/ 1410 w 2494"/>
              <a:gd name="T65" fmla="*/ 2799 h 2920"/>
              <a:gd name="T66" fmla="*/ 1651 w 2494"/>
              <a:gd name="T67" fmla="*/ 2920 h 2920"/>
              <a:gd name="T68" fmla="*/ 1893 w 2494"/>
              <a:gd name="T69" fmla="*/ 2799 h 2920"/>
              <a:gd name="T70" fmla="*/ 1986 w 2494"/>
              <a:gd name="T71" fmla="*/ 2710 h 2920"/>
              <a:gd name="T72" fmla="*/ 2045 w 2494"/>
              <a:gd name="T73" fmla="*/ 2687 h 2920"/>
              <a:gd name="T74" fmla="*/ 2104 w 2494"/>
              <a:gd name="T75" fmla="*/ 2710 h 2920"/>
              <a:gd name="T76" fmla="*/ 2197 w 2494"/>
              <a:gd name="T77" fmla="*/ 2799 h 2920"/>
              <a:gd name="T78" fmla="*/ 2388 w 2494"/>
              <a:gd name="T79" fmla="*/ 2920 h 2920"/>
              <a:gd name="T80" fmla="*/ 2494 w 2494"/>
              <a:gd name="T81" fmla="*/ 2707 h 2920"/>
              <a:gd name="T82" fmla="*/ 2494 w 2494"/>
              <a:gd name="T83" fmla="*/ 213 h 2920"/>
              <a:gd name="T84" fmla="*/ 2388 w 2494"/>
              <a:gd name="T85" fmla="*/ 0 h 2920"/>
              <a:gd name="T86" fmla="*/ 1947 w 2494"/>
              <a:gd name="T87" fmla="*/ 2193 h 2920"/>
              <a:gd name="T88" fmla="*/ 1334 w 2494"/>
              <a:gd name="T89" fmla="*/ 2193 h 2920"/>
              <a:gd name="T90" fmla="*/ 1334 w 2494"/>
              <a:gd name="T91" fmla="*/ 1940 h 2920"/>
              <a:gd name="T92" fmla="*/ 1947 w 2494"/>
              <a:gd name="T93" fmla="*/ 1940 h 2920"/>
              <a:gd name="T94" fmla="*/ 1947 w 2494"/>
              <a:gd name="T95" fmla="*/ 2193 h 2920"/>
              <a:gd name="T96" fmla="*/ 1947 w 2494"/>
              <a:gd name="T97" fmla="*/ 1580 h 2920"/>
              <a:gd name="T98" fmla="*/ 560 w 2494"/>
              <a:gd name="T99" fmla="*/ 1580 h 2920"/>
              <a:gd name="T100" fmla="*/ 560 w 2494"/>
              <a:gd name="T101" fmla="*/ 1340 h 2920"/>
              <a:gd name="T102" fmla="*/ 1947 w 2494"/>
              <a:gd name="T103" fmla="*/ 1340 h 2920"/>
              <a:gd name="T104" fmla="*/ 1947 w 2494"/>
              <a:gd name="T105" fmla="*/ 1580 h 2920"/>
              <a:gd name="T106" fmla="*/ 1947 w 2494"/>
              <a:gd name="T107" fmla="*/ 980 h 2920"/>
              <a:gd name="T108" fmla="*/ 560 w 2494"/>
              <a:gd name="T109" fmla="*/ 980 h 2920"/>
              <a:gd name="T110" fmla="*/ 560 w 2494"/>
              <a:gd name="T111" fmla="*/ 727 h 2920"/>
              <a:gd name="T112" fmla="*/ 1947 w 2494"/>
              <a:gd name="T113" fmla="*/ 727 h 2920"/>
              <a:gd name="T114" fmla="*/ 1947 w 2494"/>
              <a:gd name="T115" fmla="*/ 980 h 29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2494" h="2920">
                <a:moveTo>
                  <a:pt x="2388" y="0"/>
                </a:moveTo>
                <a:cubicBezTo>
                  <a:pt x="2324" y="0"/>
                  <a:pt x="2231" y="84"/>
                  <a:pt x="2194" y="121"/>
                </a:cubicBezTo>
                <a:lnTo>
                  <a:pt x="2103" y="210"/>
                </a:lnTo>
                <a:cubicBezTo>
                  <a:pt x="2087" y="225"/>
                  <a:pt x="2066" y="233"/>
                  <a:pt x="2044" y="233"/>
                </a:cubicBezTo>
                <a:cubicBezTo>
                  <a:pt x="2021" y="233"/>
                  <a:pt x="2001" y="225"/>
                  <a:pt x="1985" y="210"/>
                </a:cubicBezTo>
                <a:lnTo>
                  <a:pt x="1893" y="121"/>
                </a:lnTo>
                <a:cubicBezTo>
                  <a:pt x="1831" y="61"/>
                  <a:pt x="1728" y="0"/>
                  <a:pt x="1651" y="0"/>
                </a:cubicBezTo>
                <a:cubicBezTo>
                  <a:pt x="1575" y="0"/>
                  <a:pt x="1472" y="61"/>
                  <a:pt x="1410" y="121"/>
                </a:cubicBezTo>
                <a:lnTo>
                  <a:pt x="1317" y="210"/>
                </a:lnTo>
                <a:cubicBezTo>
                  <a:pt x="1302" y="225"/>
                  <a:pt x="1281" y="233"/>
                  <a:pt x="1258" y="233"/>
                </a:cubicBezTo>
                <a:cubicBezTo>
                  <a:pt x="1236" y="233"/>
                  <a:pt x="1215" y="225"/>
                  <a:pt x="1199" y="210"/>
                </a:cubicBezTo>
                <a:lnTo>
                  <a:pt x="1106" y="121"/>
                </a:lnTo>
                <a:cubicBezTo>
                  <a:pt x="1046" y="62"/>
                  <a:pt x="941" y="0"/>
                  <a:pt x="865" y="0"/>
                </a:cubicBezTo>
                <a:cubicBezTo>
                  <a:pt x="789" y="0"/>
                  <a:pt x="684" y="62"/>
                  <a:pt x="623" y="121"/>
                </a:cubicBezTo>
                <a:lnTo>
                  <a:pt x="531" y="210"/>
                </a:lnTo>
                <a:cubicBezTo>
                  <a:pt x="515" y="225"/>
                  <a:pt x="494" y="233"/>
                  <a:pt x="471" y="233"/>
                </a:cubicBezTo>
                <a:cubicBezTo>
                  <a:pt x="449" y="233"/>
                  <a:pt x="428" y="225"/>
                  <a:pt x="412" y="210"/>
                </a:cubicBezTo>
                <a:lnTo>
                  <a:pt x="320" y="121"/>
                </a:lnTo>
                <a:cubicBezTo>
                  <a:pt x="315" y="116"/>
                  <a:pt x="192" y="0"/>
                  <a:pt x="117" y="0"/>
                </a:cubicBezTo>
                <a:cubicBezTo>
                  <a:pt x="33" y="0"/>
                  <a:pt x="0" y="115"/>
                  <a:pt x="0" y="213"/>
                </a:cubicBezTo>
                <a:lnTo>
                  <a:pt x="0" y="2707"/>
                </a:lnTo>
                <a:cubicBezTo>
                  <a:pt x="0" y="2805"/>
                  <a:pt x="33" y="2920"/>
                  <a:pt x="117" y="2920"/>
                </a:cubicBezTo>
                <a:cubicBezTo>
                  <a:pt x="189" y="2920"/>
                  <a:pt x="304" y="2812"/>
                  <a:pt x="317" y="2800"/>
                </a:cubicBezTo>
                <a:lnTo>
                  <a:pt x="411" y="2710"/>
                </a:lnTo>
                <a:cubicBezTo>
                  <a:pt x="426" y="2695"/>
                  <a:pt x="448" y="2687"/>
                  <a:pt x="471" y="2687"/>
                </a:cubicBezTo>
                <a:cubicBezTo>
                  <a:pt x="493" y="2687"/>
                  <a:pt x="514" y="2695"/>
                  <a:pt x="530" y="2710"/>
                </a:cubicBezTo>
                <a:lnTo>
                  <a:pt x="623" y="2799"/>
                </a:lnTo>
                <a:cubicBezTo>
                  <a:pt x="683" y="2858"/>
                  <a:pt x="789" y="2920"/>
                  <a:pt x="865" y="2920"/>
                </a:cubicBezTo>
                <a:cubicBezTo>
                  <a:pt x="940" y="2920"/>
                  <a:pt x="1046" y="2858"/>
                  <a:pt x="1106" y="2799"/>
                </a:cubicBezTo>
                <a:lnTo>
                  <a:pt x="1199" y="2710"/>
                </a:lnTo>
                <a:cubicBezTo>
                  <a:pt x="1214" y="2695"/>
                  <a:pt x="1236" y="2687"/>
                  <a:pt x="1258" y="2687"/>
                </a:cubicBezTo>
                <a:cubicBezTo>
                  <a:pt x="1281" y="2687"/>
                  <a:pt x="1302" y="2695"/>
                  <a:pt x="1317" y="2710"/>
                </a:cubicBezTo>
                <a:lnTo>
                  <a:pt x="1410" y="2799"/>
                </a:lnTo>
                <a:cubicBezTo>
                  <a:pt x="1470" y="2858"/>
                  <a:pt x="1576" y="2920"/>
                  <a:pt x="1651" y="2920"/>
                </a:cubicBezTo>
                <a:cubicBezTo>
                  <a:pt x="1727" y="2920"/>
                  <a:pt x="1832" y="2858"/>
                  <a:pt x="1893" y="2799"/>
                </a:cubicBezTo>
                <a:lnTo>
                  <a:pt x="1986" y="2710"/>
                </a:lnTo>
                <a:cubicBezTo>
                  <a:pt x="2001" y="2695"/>
                  <a:pt x="2022" y="2687"/>
                  <a:pt x="2045" y="2687"/>
                </a:cubicBezTo>
                <a:cubicBezTo>
                  <a:pt x="2067" y="2687"/>
                  <a:pt x="2088" y="2695"/>
                  <a:pt x="2104" y="2710"/>
                </a:cubicBezTo>
                <a:lnTo>
                  <a:pt x="2197" y="2799"/>
                </a:lnTo>
                <a:cubicBezTo>
                  <a:pt x="2243" y="2844"/>
                  <a:pt x="2328" y="2920"/>
                  <a:pt x="2388" y="2920"/>
                </a:cubicBezTo>
                <a:cubicBezTo>
                  <a:pt x="2457" y="2920"/>
                  <a:pt x="2494" y="2844"/>
                  <a:pt x="2494" y="2707"/>
                </a:cubicBezTo>
                <a:lnTo>
                  <a:pt x="2494" y="213"/>
                </a:lnTo>
                <a:cubicBezTo>
                  <a:pt x="2494" y="76"/>
                  <a:pt x="2457" y="0"/>
                  <a:pt x="2388" y="0"/>
                </a:cubicBezTo>
                <a:close/>
                <a:moveTo>
                  <a:pt x="1947" y="2193"/>
                </a:moveTo>
                <a:lnTo>
                  <a:pt x="1334" y="2193"/>
                </a:lnTo>
                <a:lnTo>
                  <a:pt x="1334" y="1940"/>
                </a:lnTo>
                <a:lnTo>
                  <a:pt x="1947" y="1940"/>
                </a:lnTo>
                <a:lnTo>
                  <a:pt x="1947" y="2193"/>
                </a:lnTo>
                <a:close/>
                <a:moveTo>
                  <a:pt x="1947" y="1580"/>
                </a:moveTo>
                <a:lnTo>
                  <a:pt x="560" y="1580"/>
                </a:lnTo>
                <a:lnTo>
                  <a:pt x="560" y="1340"/>
                </a:lnTo>
                <a:lnTo>
                  <a:pt x="1947" y="1340"/>
                </a:lnTo>
                <a:lnTo>
                  <a:pt x="1947" y="1580"/>
                </a:lnTo>
                <a:close/>
                <a:moveTo>
                  <a:pt x="1947" y="980"/>
                </a:moveTo>
                <a:lnTo>
                  <a:pt x="560" y="980"/>
                </a:lnTo>
                <a:lnTo>
                  <a:pt x="560" y="727"/>
                </a:lnTo>
                <a:lnTo>
                  <a:pt x="1947" y="727"/>
                </a:lnTo>
                <a:lnTo>
                  <a:pt x="1947" y="98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/>
          <a:p>
            <a:endParaRPr lang="zh-CN" altLang="en-US" sz="240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0" name="文本框 29"/>
          <p:cNvSpPr txBox="1"/>
          <p:nvPr>
            <p:custDataLst>
              <p:tags r:id="rId23"/>
            </p:custDataLst>
          </p:nvPr>
        </p:nvSpPr>
        <p:spPr>
          <a:xfrm>
            <a:off x="6908800" y="3576320"/>
            <a:ext cx="4104005" cy="1673860"/>
          </a:xfrm>
          <a:prstGeom prst="rect">
            <a:avLst/>
          </a:prstGeom>
          <a:noFill/>
        </p:spPr>
        <p:txBody>
          <a:bodyPr wrap="square" rtlCol="0"/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找不到问题决不放过；</a:t>
            </a:r>
            <a:endParaRPr lang="zh-CN" altLang="en-US" sz="14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找不到解决问题的方法决不放过；</a:t>
            </a:r>
            <a:endParaRPr lang="zh-CN" altLang="en-US" sz="14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不处理具体的责任人绝不放过。</a:t>
            </a:r>
            <a:endParaRPr lang="zh-CN" altLang="en-US" sz="14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24"/>
            </p:custDataLst>
          </p:nvPr>
        </p:nvSpPr>
        <p:spPr>
          <a:xfrm>
            <a:off x="6908800" y="3039745"/>
            <a:ext cx="6059805" cy="29273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</a:pPr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海尔的“三不放过”</a:t>
            </a:r>
            <a:endParaRPr lang="zh-CN" altLang="en-US" b="1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3" name="文本框 32"/>
          <p:cNvSpPr txBox="1"/>
          <p:nvPr>
            <p:custDataLst>
              <p:tags r:id="rId7"/>
            </p:custDataLst>
          </p:nvPr>
        </p:nvSpPr>
        <p:spPr>
          <a:xfrm>
            <a:off x="1505220" y="4051480"/>
            <a:ext cx="9469721" cy="458908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2000"/>
              </a:spcAft>
              <a:buSzPct val="100000"/>
            </a:pPr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称职不称职，考验见分晓</a:t>
            </a:r>
            <a:endParaRPr lang="zh-CN" altLang="en-US" b="1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8"/>
            </p:custDataLst>
          </p:nvPr>
        </p:nvSpPr>
        <p:spPr>
          <a:xfrm>
            <a:off x="1500750" y="4523797"/>
            <a:ext cx="9474192" cy="1061829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平常挺出来，关键豁出来。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  <a:p>
            <a:pPr marL="285750" lvl="1" indent="0" algn="l">
              <a:lnSpc>
                <a:spcPct val="150000"/>
              </a:lnSpc>
              <a:spcBef>
                <a:spcPts val="0"/>
              </a:spcBef>
              <a:spcAft>
                <a:spcPts val="2000"/>
              </a:spcAft>
              <a:buSzPct val="100000"/>
              <a:buFont typeface="Arial" panose="020B0604020202020204" pitchFamily="34" charset="0"/>
              <a:buNone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只有一流的挑战，才有一流的称职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8" name="文本框 7"/>
          <p:cNvSpPr txBox="1"/>
          <p:nvPr>
            <p:custDataLst>
              <p:tags r:id="rId9"/>
            </p:custDataLst>
          </p:nvPr>
        </p:nvSpPr>
        <p:spPr>
          <a:xfrm>
            <a:off x="1505220" y="917056"/>
            <a:ext cx="9469721" cy="646331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en-US" altLang="zh-CN" sz="3600" b="1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2、称职心态：一定努力→一定得力</a:t>
            </a:r>
            <a:endParaRPr lang="en-US" altLang="zh-CN" sz="3600" b="1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4" name="文本框 33"/>
          <p:cNvSpPr txBox="1"/>
          <p:nvPr>
            <p:custDataLst>
              <p:tags r:id="rId10"/>
            </p:custDataLst>
          </p:nvPr>
        </p:nvSpPr>
        <p:spPr>
          <a:xfrm>
            <a:off x="1505220" y="2790545"/>
            <a:ext cx="9474192" cy="1025217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2000"/>
              </a:spcAft>
              <a:buSzPct val="100000"/>
            </a:pPr>
            <a:r>
              <a:rPr lang="zh-CN" altLang="en-US" sz="1600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什么叫称职？就是你所做的，和这个职位对你的要求相符合、相一致。否则就是盲干、死干、蛮干。努力加上得力，工作才能做到位。</a:t>
            </a:r>
            <a:endParaRPr lang="zh-CN" altLang="en-US" sz="1600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35" name="文本框 34"/>
          <p:cNvSpPr txBox="1"/>
          <p:nvPr>
            <p:custDataLst>
              <p:tags r:id="rId11"/>
            </p:custDataLst>
          </p:nvPr>
        </p:nvSpPr>
        <p:spPr>
          <a:xfrm>
            <a:off x="1505220" y="2323522"/>
            <a:ext cx="9469721" cy="458908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0" lvl="0" indent="0" algn="l">
              <a:lnSpc>
                <a:spcPct val="150000"/>
              </a:lnSpc>
              <a:spcBef>
                <a:spcPts val="0"/>
              </a:spcBef>
              <a:spcAft>
                <a:spcPts val="2000"/>
              </a:spcAft>
              <a:buSzPct val="100000"/>
            </a:pPr>
            <a:r>
              <a:rPr lang="zh-CN" altLang="en-US" b="1" dirty="0">
                <a:solidFill>
                  <a:schemeClr val="dk1">
                    <a:lumMod val="85000"/>
                    <a:lumOff val="1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+mn-ea"/>
              </a:rPr>
              <a:t>努力不等于得力</a:t>
            </a:r>
            <a:endParaRPr lang="zh-CN" altLang="en-US" b="1" dirty="0">
              <a:solidFill>
                <a:schemeClr val="dk1">
                  <a:lumMod val="85000"/>
                  <a:lumOff val="1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14" name="等腰三角形 13"/>
          <p:cNvSpPr/>
          <p:nvPr>
            <p:custDataLst>
              <p:tags r:id="rId12"/>
            </p:custDataLst>
          </p:nvPr>
        </p:nvSpPr>
        <p:spPr>
          <a:xfrm rot="5400000">
            <a:off x="-1947442" y="2332124"/>
            <a:ext cx="4807305" cy="912424"/>
          </a:xfrm>
          <a:prstGeom prst="triangle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5" name="等腰三角形 14"/>
          <p:cNvSpPr/>
          <p:nvPr>
            <p:custDataLst>
              <p:tags r:id="rId13"/>
            </p:custDataLst>
          </p:nvPr>
        </p:nvSpPr>
        <p:spPr>
          <a:xfrm rot="5400000">
            <a:off x="-1947442" y="3003301"/>
            <a:ext cx="4807305" cy="912424"/>
          </a:xfrm>
          <a:prstGeom prst="triangle">
            <a:avLst/>
          </a:prstGeom>
          <a:solidFill>
            <a:srgbClr val="F7B00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等腰三角形 15"/>
          <p:cNvSpPr/>
          <p:nvPr>
            <p:custDataLst>
              <p:tags r:id="rId14"/>
            </p:custDataLst>
          </p:nvPr>
        </p:nvSpPr>
        <p:spPr>
          <a:xfrm rot="16200000">
            <a:off x="10350473" y="3184730"/>
            <a:ext cx="3133490" cy="549565"/>
          </a:xfrm>
          <a:prstGeom prst="triangle">
            <a:avLst/>
          </a:prstGeom>
          <a:solidFill>
            <a:srgbClr val="4C508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279347" cy="6858000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4" name="文本框 3"/>
          <p:cNvSpPr txBox="1"/>
          <p:nvPr>
            <p:custDataLst>
              <p:tags r:id="rId5"/>
            </p:custDataLst>
          </p:nvPr>
        </p:nvSpPr>
        <p:spPr>
          <a:xfrm>
            <a:off x="609555" y="609571"/>
            <a:ext cx="3073425" cy="3170905"/>
          </a:xfrm>
          <a:prstGeom prst="rect">
            <a:avLst/>
          </a:prstGeom>
          <a:noFill/>
        </p:spPr>
        <p:txBody>
          <a:bodyPr wrap="square" rtlCol="0" anchor="ctr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4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空杯心态：自大自满→时刻归零</a:t>
            </a:r>
            <a:endParaRPr lang="zh-CN" altLang="en-US" sz="44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1" name="Title 6"/>
          <p:cNvSpPr txBox="1"/>
          <p:nvPr>
            <p:custDataLst>
              <p:tags r:id="rId6"/>
            </p:custDataLst>
          </p:nvPr>
        </p:nvSpPr>
        <p:spPr>
          <a:xfrm>
            <a:off x="610190" y="4085279"/>
            <a:ext cx="3072790" cy="60056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放得下，拿得起</a:t>
            </a:r>
            <a:endParaRPr kumimoji="0" lang="zh-CN" altLang="en-US" sz="2000" b="1" i="0" kern="1200" cap="none" spc="300" normalizeH="0" noProof="0" dirty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4" name="Title 6"/>
          <p:cNvSpPr txBox="1"/>
          <p:nvPr>
            <p:custDataLst>
              <p:tags r:id="rId7"/>
            </p:custDataLst>
          </p:nvPr>
        </p:nvSpPr>
        <p:spPr>
          <a:xfrm>
            <a:off x="609555" y="4756333"/>
            <a:ext cx="3072771" cy="149209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lvl="0" indent="0" algn="l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勇于“倒空”自己，勇于放下，就能不断创造突破和发展的奇迹。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5" name="Title 6"/>
          <p:cNvSpPr txBox="1"/>
          <p:nvPr>
            <p:custDataLst>
              <p:tags r:id="rId8"/>
            </p:custDataLst>
          </p:nvPr>
        </p:nvSpPr>
        <p:spPr>
          <a:xfrm>
            <a:off x="4877429" y="615927"/>
            <a:ext cx="6705016" cy="615688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把抱怨当提升工具，把批评当成长补品</a:t>
            </a:r>
            <a:endParaRPr kumimoji="0" lang="zh-CN" altLang="en-US" sz="2000" b="1" i="0" kern="1200" cap="none" spc="300" normalizeH="0" noProof="0" dirty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" name="Title 6"/>
          <p:cNvSpPr txBox="1"/>
          <p:nvPr>
            <p:custDataLst>
              <p:tags r:id="rId9"/>
            </p:custDataLst>
          </p:nvPr>
        </p:nvSpPr>
        <p:spPr>
          <a:xfrm>
            <a:off x="4876794" y="1302100"/>
            <a:ext cx="6704997" cy="23872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王老吉陶应泽：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49300" marR="0" lvl="1" indent="-304800" algn="l" rtl="0" eaLnBrk="1" fontAlgn="ctr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批评是你来承担因果：挨批总有自身的原因。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49300" marR="0" lvl="1" indent="-304800" algn="l" rtl="0" eaLnBrk="1" fontAlgn="ctr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批评是一种“增上缘”帮助你往上发展的机缘。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749300" marR="0" lvl="1" indent="-304800" algn="l" rtl="0" eaLnBrk="1" fontAlgn="ctr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/>
            </a:pPr>
            <a:r>
              <a:rPr lang="en-US" altLang="zh-CN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一流的人不仅要善待批评，还要主动征求批评。</a:t>
            </a:r>
            <a:endParaRPr lang="en-US" altLang="zh-CN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7" name="Title 6"/>
          <p:cNvSpPr txBox="1"/>
          <p:nvPr>
            <p:custDataLst>
              <p:tags r:id="rId10"/>
            </p:custDataLst>
          </p:nvPr>
        </p:nvSpPr>
        <p:spPr>
          <a:xfrm>
            <a:off x="4877429" y="4091652"/>
            <a:ext cx="6705016" cy="453457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0000" tIns="45720" rIns="91440" bIns="0" anchor="b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0" marR="0" lvl="0" indent="0" algn="l" defTabSz="91376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800"/>
              </a:spcAft>
              <a:buSzPct val="100000"/>
              <a:buFontTx/>
              <a:buNone/>
            </a:pPr>
            <a:r>
              <a:rPr kumimoji="0" lang="zh-CN" altLang="en-US" sz="2000" b="1" i="0" kern="1200" cap="none" spc="300" normalizeH="0" noProof="0" dirty="0">
                <a:ln w="3175">
                  <a:noFill/>
                  <a:prstDash val="dash"/>
                </a:ln>
                <a:solidFill>
                  <a:schemeClr val="dk1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止步者难以胜利，胜利者决不止步</a:t>
            </a:r>
            <a:endParaRPr kumimoji="0" lang="zh-CN" altLang="en-US" sz="2000" b="1" i="0" kern="1200" cap="none" spc="300" normalizeH="0" noProof="0" dirty="0">
              <a:ln w="3175">
                <a:noFill/>
                <a:prstDash val="dash"/>
              </a:ln>
              <a:solidFill>
                <a:schemeClr val="dk1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" name="Title 6"/>
          <p:cNvSpPr txBox="1"/>
          <p:nvPr>
            <p:custDataLst>
              <p:tags r:id="rId11"/>
            </p:custDataLst>
          </p:nvPr>
        </p:nvSpPr>
        <p:spPr>
          <a:xfrm>
            <a:off x="4876794" y="4615594"/>
            <a:ext cx="6704997" cy="1626479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91440" tIns="0" rIns="91440" bIns="4572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海尔张瑞敏：我们的产品应该‘零库存’，我们的成功也应该‘零库存’。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600" spc="1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平安保险马明哲：每一天都是一个原点，每一次工作都应从零开始，每天都应以崭新的心态去学习新东西。</a:t>
            </a:r>
            <a:endParaRPr lang="zh-CN" altLang="en-US" sz="1600" spc="1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</p:spTree>
    <p:custDataLst>
      <p:tags r:id="rId1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2" name="图片 1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7"/>
            </p:custDataLst>
          </p:nvPr>
        </p:nvSpPr>
        <p:spPr>
          <a:xfrm>
            <a:off x="1066809" y="1417708"/>
            <a:ext cx="5791238" cy="473443"/>
          </a:xfrm>
          <a:prstGeom prst="rect">
            <a:avLst/>
          </a:prstGeom>
          <a:noFill/>
        </p:spPr>
        <p:txBody>
          <a:bodyPr wrap="square" lIns="63500" tIns="25400" rIns="63500" bIns="25400" rtlCol="0" anchor="b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4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执行力：企业不得不长期关注的主题</a:t>
            </a:r>
            <a:endParaRPr lang="zh-CN" altLang="en-US" sz="24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Title 6"/>
          <p:cNvSpPr txBox="1"/>
          <p:nvPr>
            <p:custDataLst>
              <p:tags r:id="rId8"/>
            </p:custDataLst>
          </p:nvPr>
        </p:nvSpPr>
        <p:spPr>
          <a:xfrm>
            <a:off x="1066809" y="2194568"/>
            <a:ext cx="5791238" cy="3291802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63500" tIns="25400" rIns="63500" bIns="254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dirty="0" smtClean="0">
                <a:ln w="3175">
                  <a:noFill/>
                </a:ln>
                <a:solidFill>
                  <a:schemeClr val="tx1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为什么策略雷同，绩效大不相同？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为什么企业宏伟蓝图在现实执行中显得如此的苍白？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为什么拥有庞大的人员队伍在执行中显得如此的无助？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为什么战略思路不错、做起来就错了？说得对却做不对？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为什么激励大会，员工听听感动，想想激动，回去不动？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为什么总是议而不决、决而不行、行而无果呢？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为什么经理人变成了“思想家”，而业绩却无提升？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marL="285750" lvl="0" indent="-285750" algn="l" fontAlgn="ctr">
              <a:lnSpc>
                <a:spcPct val="130000"/>
              </a:lnSpc>
              <a:spcBef>
                <a:spcPts val="1000"/>
              </a:spcBef>
              <a:spcAft>
                <a:spcPts val="0"/>
              </a:spcAft>
              <a:buSzPct val="100000"/>
              <a:buFont typeface="Wingdings" panose="05000000000000000000" charset="0"/>
              <a:buChar char="l"/>
            </a:pPr>
            <a:r>
              <a:rPr lang="zh-CN" altLang="en-US" sz="1400" spc="200" dirty="0">
                <a:ln w="3175">
                  <a:noFill/>
                  <a:prstDash val="dash"/>
                </a:ln>
                <a:solidFill>
                  <a:schemeClr val="dk1">
                    <a:lumMod val="75000"/>
                    <a:lumOff val="25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为什么？……究其根源就是执行力问题！</a:t>
            </a:r>
            <a:endParaRPr lang="zh-CN" altLang="en-US" sz="1400" spc="200" dirty="0">
              <a:ln w="3175">
                <a:noFill/>
                <a:prstDash val="dash"/>
              </a:ln>
              <a:solidFill>
                <a:schemeClr val="dk1">
                  <a:lumMod val="75000"/>
                  <a:lumOff val="25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6" name="图片 5" descr="D:\meihua_service_cache\jpg/a6109665927844bd6944b41733e26950.jpga6109665927844bd6944b41733e26950"/>
          <p:cNvPicPr>
            <a:picLocks noChangeAspect="1"/>
          </p:cNvPicPr>
          <p:nvPr>
            <p:custDataLst>
              <p:tags r:id="rId9"/>
            </p:custDataLst>
          </p:nvPr>
        </p:nvPicPr>
        <p:blipFill rotWithShape="1">
          <a:blip r:embed="rId10"/>
          <a:srcRect l="65000"/>
          <a:stretch>
            <a:fillRect/>
          </a:stretch>
        </p:blipFill>
        <p:spPr>
          <a:xfrm>
            <a:off x="7924864" y="-25"/>
            <a:ext cx="4267225" cy="6858051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6720" h="10800">
                <a:moveTo>
                  <a:pt x="0" y="0"/>
                </a:moveTo>
                <a:lnTo>
                  <a:pt x="6720" y="0"/>
                </a:lnTo>
                <a:lnTo>
                  <a:pt x="6720" y="10800"/>
                </a:lnTo>
                <a:lnTo>
                  <a:pt x="0" y="10800"/>
                </a:lnTo>
                <a:lnTo>
                  <a:pt x="0" y="0"/>
                </a:lnTo>
                <a:close/>
              </a:path>
            </a:pathLst>
          </a:custGeom>
        </p:spPr>
      </p:pic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7" name="直接连接符 16"/>
          <p:cNvCxnSpPr/>
          <p:nvPr>
            <p:custDataLst>
              <p:tags r:id="rId1"/>
            </p:custDataLst>
          </p:nvPr>
        </p:nvCxnSpPr>
        <p:spPr>
          <a:xfrm>
            <a:off x="750252" y="4122738"/>
            <a:ext cx="4765040" cy="0"/>
          </a:xfrm>
          <a:prstGeom prst="line">
            <a:avLst/>
          </a:prstGeom>
          <a:ln w="12700">
            <a:solidFill>
              <a:srgbClr val="FDCB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5"/>
          <p:cNvSpPr txBox="1"/>
          <p:nvPr>
            <p:custDataLst>
              <p:tags r:id="rId2"/>
            </p:custDataLst>
          </p:nvPr>
        </p:nvSpPr>
        <p:spPr>
          <a:xfrm>
            <a:off x="773747" y="1655763"/>
            <a:ext cx="1725930" cy="736600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dist"/>
            <a:r>
              <a:rPr lang="en-US" altLang="zh-CN" sz="4400" b="1" spc="200">
                <a:solidFill>
                  <a:schemeClr val="dk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charset="-122"/>
                <a:cs typeface="Arial" panose="020B0604020202020204" pitchFamily="34" charset="0"/>
              </a:rPr>
              <a:t>20XX</a:t>
            </a:r>
            <a:endParaRPr lang="en-US" altLang="zh-CN" sz="4400" b="1" spc="200" dirty="0">
              <a:solidFill>
                <a:schemeClr val="dk1">
                  <a:lumMod val="85000"/>
                  <a:lumOff val="15000"/>
                </a:schemeClr>
              </a:solidFill>
              <a:uFillTx/>
              <a:latin typeface="Arial" panose="020B0604020202020204" pitchFamily="34" charset="0"/>
              <a:ea typeface="微软雅黑" panose="020B0503020204020204" charset="-122"/>
              <a:cs typeface="Arial" panose="020B0604020202020204" pitchFamily="34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ym typeface="+mn-ea"/>
              </a:rPr>
              <a:t>基层执行力培训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>
          <a:xfrm>
            <a:off x="774065" y="2392680"/>
            <a:ext cx="5200650" cy="970915"/>
          </a:xfrm>
        </p:spPr>
        <p:txBody>
          <a:bodyPr wrap="square">
            <a:normAutofit fontScale="90000"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谢谢各位的聆听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5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en-US" altLang="zh-CN">
                <a:solidFill>
                  <a:schemeClr val="tx1"/>
                </a:solidFill>
              </a:rPr>
              <a:t>20XX/XX/XX</a:t>
            </a:r>
            <a:endParaRPr lang="en-US" altLang="zh-CN">
              <a:solidFill>
                <a:schemeClr val="tx1"/>
              </a:solidFill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6"/>
            <p:custDataLst>
              <p:tags r:id="rId6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汇报人姓名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45" name="图片 44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44" name="图片 43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7" name="任意多边形 6"/>
          <p:cNvSpPr/>
          <p:nvPr>
            <p:custDataLst>
              <p:tags r:id="rId7"/>
            </p:custDataLst>
          </p:nvPr>
        </p:nvSpPr>
        <p:spPr>
          <a:xfrm>
            <a:off x="9209405" y="0"/>
            <a:ext cx="2982595" cy="295021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697" h="4646">
                <a:moveTo>
                  <a:pt x="290" y="0"/>
                </a:moveTo>
                <a:lnTo>
                  <a:pt x="4697" y="0"/>
                </a:lnTo>
                <a:lnTo>
                  <a:pt x="4697" y="4332"/>
                </a:lnTo>
                <a:lnTo>
                  <a:pt x="4683" y="4338"/>
                </a:lnTo>
                <a:cubicBezTo>
                  <a:pt x="4261" y="4536"/>
                  <a:pt x="3789" y="4646"/>
                  <a:pt x="3292" y="4646"/>
                </a:cubicBezTo>
                <a:cubicBezTo>
                  <a:pt x="1474" y="4646"/>
                  <a:pt x="0" y="3172"/>
                  <a:pt x="0" y="1354"/>
                </a:cubicBezTo>
                <a:cubicBezTo>
                  <a:pt x="0" y="885"/>
                  <a:pt x="98" y="439"/>
                  <a:pt x="275" y="36"/>
                </a:cubicBezTo>
                <a:lnTo>
                  <a:pt x="290" y="0"/>
                </a:lnTo>
                <a:close/>
              </a:path>
            </a:pathLst>
          </a:custGeom>
          <a:solidFill>
            <a:schemeClr val="accent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8" name="组合 7"/>
          <p:cNvGrpSpPr/>
          <p:nvPr>
            <p:custDataLst>
              <p:tags r:id="rId8"/>
            </p:custDataLst>
          </p:nvPr>
        </p:nvGrpSpPr>
        <p:grpSpPr>
          <a:xfrm>
            <a:off x="283438" y="2720560"/>
            <a:ext cx="56916" cy="2614346"/>
            <a:chOff x="757242" y="1489086"/>
            <a:chExt cx="56916" cy="2614346"/>
          </a:xfrm>
        </p:grpSpPr>
        <p:cxnSp>
          <p:nvCxnSpPr>
            <p:cNvPr id="9" name="直接连接符 8"/>
            <p:cNvCxnSpPr/>
            <p:nvPr>
              <p:custDataLst>
                <p:tags r:id="rId9"/>
              </p:custDataLst>
            </p:nvPr>
          </p:nvCxnSpPr>
          <p:spPr>
            <a:xfrm>
              <a:off x="785700" y="1489086"/>
              <a:ext cx="0" cy="1798094"/>
            </a:xfrm>
            <a:prstGeom prst="line">
              <a:avLst/>
            </a:prstGeom>
            <a:ln>
              <a:solidFill>
                <a:schemeClr val="accent1">
                  <a:alpha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0" name="组合 9"/>
            <p:cNvGrpSpPr/>
            <p:nvPr/>
          </p:nvGrpSpPr>
          <p:grpSpPr>
            <a:xfrm>
              <a:off x="757242" y="3628525"/>
              <a:ext cx="56916" cy="474907"/>
              <a:chOff x="1381783" y="1849459"/>
              <a:chExt cx="56916" cy="474907"/>
            </a:xfrm>
          </p:grpSpPr>
          <p:grpSp>
            <p:nvGrpSpPr>
              <p:cNvPr id="12" name="组合 11"/>
              <p:cNvGrpSpPr/>
              <p:nvPr/>
            </p:nvGrpSpPr>
            <p:grpSpPr>
              <a:xfrm flipV="1">
                <a:off x="1381783" y="2267450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3" name="直接连接符 12"/>
                <p:cNvCxnSpPr/>
                <p:nvPr>
                  <p:custDataLst>
                    <p:tags r:id="rId10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" name="直接连接符 13"/>
                <p:cNvCxnSpPr/>
                <p:nvPr>
                  <p:custDataLst>
                    <p:tags r:id="rId11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/>
              <p:cNvGrpSpPr/>
              <p:nvPr/>
            </p:nvGrpSpPr>
            <p:grpSpPr>
              <a:xfrm flipV="1">
                <a:off x="1381783" y="2060415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6" name="直接连接符 15"/>
                <p:cNvCxnSpPr/>
                <p:nvPr>
                  <p:custDataLst>
                    <p:tags r:id="rId12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/>
                <p:cNvCxnSpPr/>
                <p:nvPr>
                  <p:custDataLst>
                    <p:tags r:id="rId13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8" name="组合 17"/>
              <p:cNvGrpSpPr/>
              <p:nvPr/>
            </p:nvGrpSpPr>
            <p:grpSpPr>
              <a:xfrm flipV="1">
                <a:off x="1381783" y="1849459"/>
                <a:ext cx="56916" cy="56916"/>
                <a:chOff x="1988060" y="1995066"/>
                <a:chExt cx="108922" cy="108922"/>
              </a:xfrm>
            </p:grpSpPr>
            <p:cxnSp>
              <p:nvCxnSpPr>
                <p:cNvPr id="19" name="直接连接符 18"/>
                <p:cNvCxnSpPr/>
                <p:nvPr>
                  <p:custDataLst>
                    <p:tags r:id="rId14"/>
                  </p:custDataLst>
                </p:nvPr>
              </p:nvCxnSpPr>
              <p:spPr>
                <a:xfrm>
                  <a:off x="2042521" y="1995066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" name="直接连接符 19"/>
                <p:cNvCxnSpPr/>
                <p:nvPr>
                  <p:custDataLst>
                    <p:tags r:id="rId15"/>
                  </p:custDataLst>
                </p:nvPr>
              </p:nvCxnSpPr>
              <p:spPr>
                <a:xfrm rot="16200000">
                  <a:off x="2042521" y="1995067"/>
                  <a:ext cx="0" cy="108922"/>
                </a:xfrm>
                <a:prstGeom prst="line">
                  <a:avLst/>
                </a:prstGeom>
                <a:ln>
                  <a:solidFill>
                    <a:schemeClr val="accent1">
                      <a:alpha val="5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22" name="矩形: 圆角 1128"/>
          <p:cNvSpPr/>
          <p:nvPr>
            <p:custDataLst>
              <p:tags r:id="rId16"/>
            </p:custDataLst>
          </p:nvPr>
        </p:nvSpPr>
        <p:spPr>
          <a:xfrm>
            <a:off x="609600" y="1828815"/>
            <a:ext cx="10972888" cy="4267234"/>
          </a:xfrm>
          <a:prstGeom prst="roundRect">
            <a:avLst>
              <a:gd name="adj" fmla="val 4386"/>
            </a:avLst>
          </a:prstGeom>
          <a:solidFill>
            <a:schemeClr val="lt1"/>
          </a:solidFill>
          <a:ln w="12700">
            <a:solidFill>
              <a:schemeClr val="accent1">
                <a:alpha val="50000"/>
              </a:schemeClr>
            </a:solidFill>
          </a:ln>
          <a:effectLst>
            <a:outerShdw blurRad="50800" dist="76200" dir="5400000" algn="t" rotWithShape="0">
              <a:prstClr val="black">
                <a:alpha val="11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1" name="文本框 10"/>
          <p:cNvSpPr txBox="1"/>
          <p:nvPr>
            <p:custDataLst>
              <p:tags r:id="rId17"/>
            </p:custDataLst>
          </p:nvPr>
        </p:nvSpPr>
        <p:spPr>
          <a:xfrm>
            <a:off x="609600" y="762000"/>
            <a:ext cx="8686864" cy="762000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解读企业执行力问题&gt;&gt;&gt;</a:t>
            </a:r>
            <a:endParaRPr lang="zh-CN" altLang="en-US" sz="40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6" name="Shape 84"/>
          <p:cNvSpPr/>
          <p:nvPr>
            <p:custDataLst>
              <p:tags r:id="rId18"/>
            </p:custDataLst>
          </p:nvPr>
        </p:nvSpPr>
        <p:spPr>
          <a:xfrm flipH="1">
            <a:off x="6276975" y="4095115"/>
            <a:ext cx="3752850" cy="1439545"/>
          </a:xfrm>
          <a:prstGeom prst="rect">
            <a:avLst/>
          </a:prstGeom>
          <a:noFill/>
          <a:ln w="25400" cap="flat">
            <a:solidFill>
              <a:schemeClr val="lt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7" name="Shape 85"/>
          <p:cNvSpPr/>
          <p:nvPr>
            <p:custDataLst>
              <p:tags r:id="rId19"/>
            </p:custDataLst>
          </p:nvPr>
        </p:nvSpPr>
        <p:spPr>
          <a:xfrm flipH="1">
            <a:off x="9841865" y="4083685"/>
            <a:ext cx="875030" cy="146621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1" name="Shape 78"/>
          <p:cNvSpPr/>
          <p:nvPr>
            <p:custDataLst>
              <p:tags r:id="rId20"/>
            </p:custDataLst>
          </p:nvPr>
        </p:nvSpPr>
        <p:spPr>
          <a:xfrm>
            <a:off x="2178685" y="4097020"/>
            <a:ext cx="3721735" cy="1439545"/>
          </a:xfrm>
          <a:prstGeom prst="rect">
            <a:avLst/>
          </a:prstGeom>
          <a:noFill/>
          <a:ln w="25400" cap="flat">
            <a:solidFill>
              <a:schemeClr val="lt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1" name="Shape 84"/>
          <p:cNvSpPr/>
          <p:nvPr>
            <p:custDataLst>
              <p:tags r:id="rId21"/>
            </p:custDataLst>
          </p:nvPr>
        </p:nvSpPr>
        <p:spPr>
          <a:xfrm flipH="1">
            <a:off x="6276975" y="2381250"/>
            <a:ext cx="3752850" cy="1439545"/>
          </a:xfrm>
          <a:prstGeom prst="rect">
            <a:avLst/>
          </a:prstGeom>
          <a:noFill/>
          <a:ln w="25400" cap="flat">
            <a:solidFill>
              <a:schemeClr val="lt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62" name="Shape 85"/>
          <p:cNvSpPr/>
          <p:nvPr>
            <p:custDataLst>
              <p:tags r:id="rId22"/>
            </p:custDataLst>
          </p:nvPr>
        </p:nvSpPr>
        <p:spPr>
          <a:xfrm flipH="1">
            <a:off x="9841865" y="2369820"/>
            <a:ext cx="875030" cy="1466215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3" name="Shape 75"/>
          <p:cNvSpPr/>
          <p:nvPr>
            <p:custDataLst>
              <p:tags r:id="rId23"/>
            </p:custDataLst>
          </p:nvPr>
        </p:nvSpPr>
        <p:spPr>
          <a:xfrm>
            <a:off x="1983105" y="2386330"/>
            <a:ext cx="3917315" cy="1439545"/>
          </a:xfrm>
          <a:prstGeom prst="rect">
            <a:avLst/>
          </a:prstGeom>
          <a:noFill/>
          <a:ln w="25400" cap="flat">
            <a:solidFill>
              <a:schemeClr val="lt1">
                <a:lumMod val="85000"/>
              </a:schemeClr>
            </a:solidFill>
            <a:prstDash val="solid"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lang="en-US"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4" name="Shape 76"/>
          <p:cNvSpPr/>
          <p:nvPr>
            <p:custDataLst>
              <p:tags r:id="rId24"/>
            </p:custDataLst>
          </p:nvPr>
        </p:nvSpPr>
        <p:spPr>
          <a:xfrm>
            <a:off x="1475740" y="2373630"/>
            <a:ext cx="875030" cy="1466215"/>
          </a:xfrm>
          <a:prstGeom prst="rect">
            <a:avLst/>
          </a:prstGeom>
          <a:solidFill>
            <a:schemeClr val="accent6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5" name="Shape 79"/>
          <p:cNvSpPr/>
          <p:nvPr>
            <p:custDataLst>
              <p:tags r:id="rId25"/>
            </p:custDataLst>
          </p:nvPr>
        </p:nvSpPr>
        <p:spPr>
          <a:xfrm>
            <a:off x="1475740" y="4083685"/>
            <a:ext cx="875030" cy="1468120"/>
          </a:xfrm>
          <a:prstGeom prst="rect">
            <a:avLst/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 dirty="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6" name="Shape 90"/>
          <p:cNvSpPr/>
          <p:nvPr>
            <p:custDataLst>
              <p:tags r:id="rId26"/>
            </p:custDataLst>
          </p:nvPr>
        </p:nvSpPr>
        <p:spPr>
          <a:xfrm>
            <a:off x="6092190" y="3652520"/>
            <a:ext cx="308610" cy="308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7" name="Shape 93"/>
          <p:cNvSpPr/>
          <p:nvPr>
            <p:custDataLst>
              <p:tags r:id="rId27"/>
            </p:custDataLst>
          </p:nvPr>
        </p:nvSpPr>
        <p:spPr>
          <a:xfrm>
            <a:off x="5782945" y="3961130"/>
            <a:ext cx="308610" cy="308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8" name="Shape 96"/>
          <p:cNvSpPr/>
          <p:nvPr>
            <p:custDataLst>
              <p:tags r:id="rId28"/>
            </p:custDataLst>
          </p:nvPr>
        </p:nvSpPr>
        <p:spPr>
          <a:xfrm>
            <a:off x="6092190" y="3961130"/>
            <a:ext cx="308610" cy="308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29" name="Shape 87"/>
          <p:cNvSpPr/>
          <p:nvPr>
            <p:custDataLst>
              <p:tags r:id="rId29"/>
            </p:custDataLst>
          </p:nvPr>
        </p:nvSpPr>
        <p:spPr>
          <a:xfrm>
            <a:off x="5782945" y="3652520"/>
            <a:ext cx="308610" cy="3086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 w="12700" cap="flat">
            <a:noFill/>
            <a:miter lim="400000"/>
          </a:ln>
          <a:effectLst/>
        </p:spPr>
        <p:txBody>
          <a:bodyPr wrap="square" lIns="50800" tIns="50800" rIns="50800" bIns="50800" numCol="1" anchor="ctr">
            <a:noAutofit/>
          </a:bodyPr>
          <a:lstStyle/>
          <a:p>
            <a:pPr>
              <a:lnSpc>
                <a:spcPct val="120000"/>
              </a:lnSpc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32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57" name="任意多边形 38"/>
          <p:cNvSpPr/>
          <p:nvPr>
            <p:custDataLst>
              <p:tags r:id="rId30"/>
            </p:custDataLst>
          </p:nvPr>
        </p:nvSpPr>
        <p:spPr bwMode="auto">
          <a:xfrm>
            <a:off x="10125075" y="4717415"/>
            <a:ext cx="307340" cy="296545"/>
          </a:xfrm>
          <a:custGeom>
            <a:avLst/>
            <a:gdLst>
              <a:gd name="connsiteX0" fmla="*/ 297615 w 597921"/>
              <a:gd name="connsiteY0" fmla="*/ 96957 h 598324"/>
              <a:gd name="connsiteX1" fmla="*/ 323434 w 597921"/>
              <a:gd name="connsiteY1" fmla="*/ 122740 h 598324"/>
              <a:gd name="connsiteX2" fmla="*/ 323434 w 597921"/>
              <a:gd name="connsiteY2" fmla="*/ 289852 h 598324"/>
              <a:gd name="connsiteX3" fmla="*/ 462572 w 597921"/>
              <a:gd name="connsiteY3" fmla="*/ 289852 h 598324"/>
              <a:gd name="connsiteX4" fmla="*/ 487913 w 597921"/>
              <a:gd name="connsiteY4" fmla="*/ 315157 h 598324"/>
              <a:gd name="connsiteX5" fmla="*/ 462572 w 597921"/>
              <a:gd name="connsiteY5" fmla="*/ 340463 h 598324"/>
              <a:gd name="connsiteX6" fmla="*/ 297615 w 597921"/>
              <a:gd name="connsiteY6" fmla="*/ 340463 h 598324"/>
              <a:gd name="connsiteX7" fmla="*/ 272274 w 597921"/>
              <a:gd name="connsiteY7" fmla="*/ 315157 h 598324"/>
              <a:gd name="connsiteX8" fmla="*/ 272274 w 597921"/>
              <a:gd name="connsiteY8" fmla="*/ 122740 h 598324"/>
              <a:gd name="connsiteX9" fmla="*/ 297615 w 597921"/>
              <a:gd name="connsiteY9" fmla="*/ 96957 h 598324"/>
              <a:gd name="connsiteX10" fmla="*/ 298127 w 597921"/>
              <a:gd name="connsiteY10" fmla="*/ 0 h 598324"/>
              <a:gd name="connsiteX11" fmla="*/ 597921 w 597921"/>
              <a:gd name="connsiteY11" fmla="*/ 299401 h 598324"/>
              <a:gd name="connsiteX12" fmla="*/ 298127 w 597921"/>
              <a:gd name="connsiteY12" fmla="*/ 598324 h 598324"/>
              <a:gd name="connsiteX13" fmla="*/ 35150 w 597921"/>
              <a:gd name="connsiteY13" fmla="*/ 442177 h 598324"/>
              <a:gd name="connsiteX14" fmla="*/ 34194 w 597921"/>
              <a:gd name="connsiteY14" fmla="*/ 432149 h 598324"/>
              <a:gd name="connsiteX15" fmla="*/ 40410 w 597921"/>
              <a:gd name="connsiteY15" fmla="*/ 424509 h 598324"/>
              <a:gd name="connsiteX16" fmla="*/ 74836 w 597921"/>
              <a:gd name="connsiteY16" fmla="*/ 407796 h 598324"/>
              <a:gd name="connsiteX17" fmla="*/ 91571 w 597921"/>
              <a:gd name="connsiteY17" fmla="*/ 413049 h 598324"/>
              <a:gd name="connsiteX18" fmla="*/ 298127 w 597921"/>
              <a:gd name="connsiteY18" fmla="*/ 534815 h 598324"/>
              <a:gd name="connsiteX19" fmla="*/ 534328 w 597921"/>
              <a:gd name="connsiteY19" fmla="*/ 299401 h 598324"/>
              <a:gd name="connsiteX20" fmla="*/ 298127 w 597921"/>
              <a:gd name="connsiteY20" fmla="*/ 63509 h 598324"/>
              <a:gd name="connsiteX21" fmla="*/ 145123 w 597921"/>
              <a:gd name="connsiteY21" fmla="*/ 120333 h 598324"/>
              <a:gd name="connsiteX22" fmla="*/ 200587 w 597921"/>
              <a:gd name="connsiteY22" fmla="*/ 142299 h 598324"/>
              <a:gd name="connsiteX23" fmla="*/ 208237 w 597921"/>
              <a:gd name="connsiteY23" fmla="*/ 152327 h 598324"/>
              <a:gd name="connsiteX24" fmla="*/ 203456 w 597921"/>
              <a:gd name="connsiteY24" fmla="*/ 164265 h 598324"/>
              <a:gd name="connsiteX25" fmla="*/ 48060 w 597921"/>
              <a:gd name="connsiteY25" fmla="*/ 285553 h 598324"/>
              <a:gd name="connsiteX26" fmla="*/ 35150 w 597921"/>
              <a:gd name="connsiteY26" fmla="*/ 287463 h 598324"/>
              <a:gd name="connsiteX27" fmla="*/ 27500 w 597921"/>
              <a:gd name="connsiteY27" fmla="*/ 277435 h 598324"/>
              <a:gd name="connsiteX28" fmla="*/ 246 w 597921"/>
              <a:gd name="connsiteY28" fmla="*/ 82132 h 598324"/>
              <a:gd name="connsiteX29" fmla="*/ 4550 w 597921"/>
              <a:gd name="connsiteY29" fmla="*/ 70194 h 598324"/>
              <a:gd name="connsiteX30" fmla="*/ 17459 w 597921"/>
              <a:gd name="connsiteY30" fmla="*/ 68762 h 598324"/>
              <a:gd name="connsiteX31" fmla="*/ 80574 w 597921"/>
              <a:gd name="connsiteY31" fmla="*/ 94070 h 598324"/>
              <a:gd name="connsiteX32" fmla="*/ 298127 w 597921"/>
              <a:gd name="connsiteY32" fmla="*/ 0 h 598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597921" h="598324">
                <a:moveTo>
                  <a:pt x="297615" y="96957"/>
                </a:moveTo>
                <a:cubicBezTo>
                  <a:pt x="311959" y="96957"/>
                  <a:pt x="323434" y="108416"/>
                  <a:pt x="323434" y="122740"/>
                </a:cubicBezTo>
                <a:lnTo>
                  <a:pt x="323434" y="289852"/>
                </a:lnTo>
                <a:lnTo>
                  <a:pt x="462572" y="289852"/>
                </a:lnTo>
                <a:cubicBezTo>
                  <a:pt x="476438" y="289852"/>
                  <a:pt x="487913" y="301311"/>
                  <a:pt x="487913" y="315157"/>
                </a:cubicBezTo>
                <a:cubicBezTo>
                  <a:pt x="487913" y="329004"/>
                  <a:pt x="476438" y="340463"/>
                  <a:pt x="462572" y="340463"/>
                </a:cubicBezTo>
                <a:lnTo>
                  <a:pt x="297615" y="340463"/>
                </a:lnTo>
                <a:cubicBezTo>
                  <a:pt x="283749" y="340463"/>
                  <a:pt x="272274" y="329004"/>
                  <a:pt x="272274" y="315157"/>
                </a:cubicBezTo>
                <a:lnTo>
                  <a:pt x="272274" y="122740"/>
                </a:lnTo>
                <a:cubicBezTo>
                  <a:pt x="272274" y="108416"/>
                  <a:pt x="283749" y="96957"/>
                  <a:pt x="297615" y="96957"/>
                </a:cubicBezTo>
                <a:close/>
                <a:moveTo>
                  <a:pt x="298127" y="0"/>
                </a:moveTo>
                <a:cubicBezTo>
                  <a:pt x="463564" y="0"/>
                  <a:pt x="597921" y="134181"/>
                  <a:pt x="597921" y="299401"/>
                </a:cubicBezTo>
                <a:cubicBezTo>
                  <a:pt x="597921" y="464143"/>
                  <a:pt x="463564" y="598324"/>
                  <a:pt x="298127" y="598324"/>
                </a:cubicBezTo>
                <a:cubicBezTo>
                  <a:pt x="188155" y="598324"/>
                  <a:pt x="87268" y="538635"/>
                  <a:pt x="35150" y="442177"/>
                </a:cubicBezTo>
                <a:cubicBezTo>
                  <a:pt x="33238" y="438835"/>
                  <a:pt x="32760" y="435492"/>
                  <a:pt x="34194" y="432149"/>
                </a:cubicBezTo>
                <a:cubicBezTo>
                  <a:pt x="35150" y="428807"/>
                  <a:pt x="37541" y="425942"/>
                  <a:pt x="40410" y="424509"/>
                </a:cubicBezTo>
                <a:lnTo>
                  <a:pt x="74836" y="407796"/>
                </a:lnTo>
                <a:cubicBezTo>
                  <a:pt x="81052" y="404931"/>
                  <a:pt x="88702" y="407319"/>
                  <a:pt x="91571" y="413049"/>
                </a:cubicBezTo>
                <a:cubicBezTo>
                  <a:pt x="133169" y="488018"/>
                  <a:pt x="212540" y="534815"/>
                  <a:pt x="298127" y="534815"/>
                </a:cubicBezTo>
                <a:cubicBezTo>
                  <a:pt x="428181" y="534815"/>
                  <a:pt x="534328" y="429284"/>
                  <a:pt x="534328" y="299401"/>
                </a:cubicBezTo>
                <a:cubicBezTo>
                  <a:pt x="534328" y="169517"/>
                  <a:pt x="428181" y="63509"/>
                  <a:pt x="298127" y="63509"/>
                </a:cubicBezTo>
                <a:cubicBezTo>
                  <a:pt x="242185" y="63509"/>
                  <a:pt x="187677" y="83565"/>
                  <a:pt x="145123" y="120333"/>
                </a:cubicBezTo>
                <a:lnTo>
                  <a:pt x="200587" y="142299"/>
                </a:lnTo>
                <a:cubicBezTo>
                  <a:pt x="204890" y="144209"/>
                  <a:pt x="207759" y="148029"/>
                  <a:pt x="208237" y="152327"/>
                </a:cubicBezTo>
                <a:cubicBezTo>
                  <a:pt x="208715" y="157102"/>
                  <a:pt x="207281" y="161399"/>
                  <a:pt x="203456" y="164265"/>
                </a:cubicBezTo>
                <a:lnTo>
                  <a:pt x="48060" y="285553"/>
                </a:lnTo>
                <a:cubicBezTo>
                  <a:pt x="44235" y="288418"/>
                  <a:pt x="39454" y="289373"/>
                  <a:pt x="35150" y="287463"/>
                </a:cubicBezTo>
                <a:cubicBezTo>
                  <a:pt x="31325" y="285553"/>
                  <a:pt x="27978" y="281733"/>
                  <a:pt x="27500" y="277435"/>
                </a:cubicBezTo>
                <a:lnTo>
                  <a:pt x="246" y="82132"/>
                </a:lnTo>
                <a:cubicBezTo>
                  <a:pt x="-710" y="77835"/>
                  <a:pt x="1203" y="73060"/>
                  <a:pt x="4550" y="70194"/>
                </a:cubicBezTo>
                <a:cubicBezTo>
                  <a:pt x="8375" y="67807"/>
                  <a:pt x="13156" y="66852"/>
                  <a:pt x="17459" y="68762"/>
                </a:cubicBezTo>
                <a:lnTo>
                  <a:pt x="80574" y="94070"/>
                </a:lnTo>
                <a:cubicBezTo>
                  <a:pt x="137472" y="33426"/>
                  <a:pt x="214931" y="0"/>
                  <a:pt x="298127" y="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0" name="文本框 29"/>
          <p:cNvSpPr txBox="1"/>
          <p:nvPr>
            <p:custDataLst>
              <p:tags r:id="rId31"/>
            </p:custDataLst>
          </p:nvPr>
        </p:nvSpPr>
        <p:spPr>
          <a:xfrm>
            <a:off x="2447290" y="2386330"/>
            <a:ext cx="3453130" cy="146431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marL="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pc="15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</a:rPr>
              <a:t>管理中最大的黑洞就是执行力问题，没有执行力就没有竞争力，执行力是企业成败的关键。</a:t>
            </a:r>
            <a:endParaRPr lang="zh-CN" altLang="en-US" spc="15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3" name="文本框 62"/>
          <p:cNvSpPr txBox="1"/>
          <p:nvPr>
            <p:custDataLst>
              <p:tags r:id="rId32"/>
            </p:custDataLst>
          </p:nvPr>
        </p:nvSpPr>
        <p:spPr>
          <a:xfrm>
            <a:off x="2352040" y="4090670"/>
            <a:ext cx="3453130" cy="146431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marL="0" lvl="1" indent="-285750" algn="l">
              <a:lnSpc>
                <a:spcPct val="120000"/>
              </a:lnSpc>
              <a:spcBef>
                <a:spcPct val="0"/>
              </a:spcBef>
              <a:spcAft>
                <a:spcPct val="350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zh-CN" altLang="en-US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爬上一座高山也许需要10多天,但从山上掉下来只需10秒!</a:t>
            </a:r>
            <a:endParaRPr lang="zh-CN" altLang="en-US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64" name="文本框 63"/>
          <p:cNvSpPr txBox="1"/>
          <p:nvPr>
            <p:custDataLst>
              <p:tags r:id="rId33"/>
            </p:custDataLst>
          </p:nvPr>
        </p:nvSpPr>
        <p:spPr>
          <a:xfrm>
            <a:off x="6385560" y="2369820"/>
            <a:ext cx="3453130" cy="1464310"/>
          </a:xfrm>
          <a:prstGeom prst="rect">
            <a:avLst/>
          </a:prstGeom>
          <a:noFill/>
        </p:spPr>
        <p:txBody>
          <a:bodyPr wrap="square" rtlCol="0" anchor="ctr" anchorCtr="1">
            <a:normAutofit/>
          </a:bodyPr>
          <a:lstStyle/>
          <a:p>
            <a:pPr marL="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sym typeface="+mn-ea"/>
              </a:rPr>
              <a:t>兵者，国之大事，死生之地，存亡之道，不可不察也。</a:t>
            </a:r>
            <a:endParaRPr lang="zh-CN" altLang="en-US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sym typeface="+mn-ea"/>
            </a:endParaRPr>
          </a:p>
        </p:txBody>
      </p:sp>
      <p:sp>
        <p:nvSpPr>
          <p:cNvPr id="65" name="文本框 64"/>
          <p:cNvSpPr txBox="1"/>
          <p:nvPr>
            <p:custDataLst>
              <p:tags r:id="rId34"/>
            </p:custDataLst>
          </p:nvPr>
        </p:nvSpPr>
        <p:spPr>
          <a:xfrm>
            <a:off x="6385560" y="4087495"/>
            <a:ext cx="3453130" cy="1464310"/>
          </a:xfrm>
          <a:prstGeom prst="rect">
            <a:avLst/>
          </a:prstGeom>
          <a:noFill/>
        </p:spPr>
        <p:txBody>
          <a:bodyPr wrap="square" rtlCol="0" anchor="ctr" anchorCtr="1">
            <a:normAutofit lnSpcReduction="10000"/>
          </a:bodyPr>
          <a:lstStyle/>
          <a:p>
            <a:pPr marL="0" lvl="0" indent="-285750" algn="l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Wingdings" panose="05000000000000000000" pitchFamily="2" charset="2"/>
              <a:buNone/>
            </a:pPr>
            <a:r>
              <a:rPr lang="zh-CN" altLang="en-US" spc="150" dirty="0"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rPr>
              <a:t>成功=5%的战略+95%的执行，若不解决企业执行的问题，宏伟的蓝图只不过是个美丽的谎言。</a:t>
            </a:r>
            <a:endParaRPr lang="zh-CN" altLang="en-US" spc="150" dirty="0">
              <a:solidFill>
                <a:schemeClr val="dk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32" name="TextBox 47"/>
          <p:cNvSpPr txBox="1"/>
          <p:nvPr>
            <p:custDataLst>
              <p:tags r:id="rId35"/>
            </p:custDataLst>
          </p:nvPr>
        </p:nvSpPr>
        <p:spPr>
          <a:xfrm>
            <a:off x="6094095" y="3641725"/>
            <a:ext cx="305435" cy="32131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2</a:t>
            </a:r>
            <a:endParaRPr lang="en-US" altLang="zh-CN" sz="1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3" name="TextBox 48"/>
          <p:cNvSpPr txBox="1"/>
          <p:nvPr>
            <p:custDataLst>
              <p:tags r:id="rId36"/>
            </p:custDataLst>
          </p:nvPr>
        </p:nvSpPr>
        <p:spPr>
          <a:xfrm>
            <a:off x="5784850" y="3950335"/>
            <a:ext cx="305435" cy="32131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3</a:t>
            </a:r>
            <a:endParaRPr lang="en-US" altLang="zh-CN" sz="1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4" name="TextBox 49"/>
          <p:cNvSpPr txBox="1"/>
          <p:nvPr>
            <p:custDataLst>
              <p:tags r:id="rId37"/>
            </p:custDataLst>
          </p:nvPr>
        </p:nvSpPr>
        <p:spPr>
          <a:xfrm>
            <a:off x="6094095" y="3950335"/>
            <a:ext cx="305435" cy="32131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4</a:t>
            </a:r>
            <a:endParaRPr lang="en-US" altLang="zh-CN" sz="1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5" name="TextBox 46"/>
          <p:cNvSpPr txBox="1"/>
          <p:nvPr>
            <p:custDataLst>
              <p:tags r:id="rId38"/>
            </p:custDataLst>
          </p:nvPr>
        </p:nvSpPr>
        <p:spPr>
          <a:xfrm>
            <a:off x="5784850" y="3642360"/>
            <a:ext cx="305435" cy="321310"/>
          </a:xfrm>
          <a:prstGeom prst="rect">
            <a:avLst/>
          </a:prstGeom>
          <a:noFill/>
        </p:spPr>
        <p:txBody>
          <a:bodyPr wrap="square" rtlCol="0">
            <a:normAutofit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altLang="zh-CN" sz="1400" dirty="0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  <a:sym typeface="Arial" panose="020B0604020202020204" pitchFamily="34" charset="0"/>
              </a:rPr>
              <a:t>1</a:t>
            </a:r>
            <a:endParaRPr lang="en-US" altLang="zh-CN" sz="1400" dirty="0">
              <a:solidFill>
                <a:prstClr val="white"/>
              </a:solidFill>
              <a:latin typeface="微软雅黑" panose="020B0503020204020204" charset="-122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31" name="icon"/>
          <p:cNvSpPr/>
          <p:nvPr>
            <p:custDataLst>
              <p:tags r:id="rId39"/>
            </p:custDataLst>
          </p:nvPr>
        </p:nvSpPr>
        <p:spPr bwMode="auto">
          <a:xfrm>
            <a:off x="1758950" y="2969577"/>
            <a:ext cx="307340" cy="307340"/>
          </a:xfrm>
          <a:custGeom>
            <a:avLst/>
            <a:gdLst>
              <a:gd name="T0" fmla="*/ 5363 w 5499"/>
              <a:gd name="T1" fmla="*/ 3729 h 5677"/>
              <a:gd name="T2" fmla="*/ 4520 w 5499"/>
              <a:gd name="T3" fmla="*/ 2649 h 5677"/>
              <a:gd name="T4" fmla="*/ 3673 w 5499"/>
              <a:gd name="T5" fmla="*/ 3040 h 5677"/>
              <a:gd name="T6" fmla="*/ 3023 w 5499"/>
              <a:gd name="T7" fmla="*/ 2741 h 5677"/>
              <a:gd name="T8" fmla="*/ 3454 w 5499"/>
              <a:gd name="T9" fmla="*/ 1972 h 5677"/>
              <a:gd name="T10" fmla="*/ 3507 w 5499"/>
              <a:gd name="T11" fmla="*/ 1328 h 5677"/>
              <a:gd name="T12" fmla="*/ 2170 w 5499"/>
              <a:gd name="T13" fmla="*/ 0 h 5677"/>
              <a:gd name="T14" fmla="*/ 1102 w 5499"/>
              <a:gd name="T15" fmla="*/ 1508 h 5677"/>
              <a:gd name="T16" fmla="*/ 1279 w 5499"/>
              <a:gd name="T17" fmla="*/ 2144 h 5677"/>
              <a:gd name="T18" fmla="*/ 1534 w 5499"/>
              <a:gd name="T19" fmla="*/ 2877 h 5677"/>
              <a:gd name="T20" fmla="*/ 3 w 5499"/>
              <a:gd name="T21" fmla="*/ 5432 h 5677"/>
              <a:gd name="T22" fmla="*/ 4372 w 5499"/>
              <a:gd name="T23" fmla="*/ 5653 h 5677"/>
              <a:gd name="T24" fmla="*/ 4996 w 5499"/>
              <a:gd name="T25" fmla="*/ 5161 h 5677"/>
              <a:gd name="T26" fmla="*/ 5363 w 5499"/>
              <a:gd name="T27" fmla="*/ 3960 h 5677"/>
              <a:gd name="T28" fmla="*/ 2075 w 5499"/>
              <a:gd name="T29" fmla="*/ 3721 h 5677"/>
              <a:gd name="T30" fmla="*/ 1829 w 5499"/>
              <a:gd name="T31" fmla="*/ 3415 h 5677"/>
              <a:gd name="T32" fmla="*/ 1924 w 5499"/>
              <a:gd name="T33" fmla="*/ 2970 h 5677"/>
              <a:gd name="T34" fmla="*/ 2135 w 5499"/>
              <a:gd name="T35" fmla="*/ 3252 h 5677"/>
              <a:gd name="T36" fmla="*/ 2140 w 5499"/>
              <a:gd name="T37" fmla="*/ 3663 h 5677"/>
              <a:gd name="T38" fmla="*/ 2592 w 5499"/>
              <a:gd name="T39" fmla="*/ 3721 h 5677"/>
              <a:gd name="T40" fmla="*/ 2492 w 5499"/>
              <a:gd name="T41" fmla="*/ 3318 h 5677"/>
              <a:gd name="T42" fmla="*/ 2533 w 5499"/>
              <a:gd name="T43" fmla="*/ 3090 h 5677"/>
              <a:gd name="T44" fmla="*/ 2807 w 5499"/>
              <a:gd name="T45" fmla="*/ 2972 h 5677"/>
              <a:gd name="T46" fmla="*/ 2825 w 5499"/>
              <a:gd name="T47" fmla="*/ 3454 h 5677"/>
              <a:gd name="T48" fmla="*/ 1776 w 5499"/>
              <a:gd name="T49" fmla="*/ 2351 h 5677"/>
              <a:gd name="T50" fmla="*/ 1477 w 5499"/>
              <a:gd name="T51" fmla="*/ 1747 h 5677"/>
              <a:gd name="T52" fmla="*/ 1513 w 5499"/>
              <a:gd name="T53" fmla="*/ 1522 h 5677"/>
              <a:gd name="T54" fmla="*/ 1575 w 5499"/>
              <a:gd name="T55" fmla="*/ 1348 h 5677"/>
              <a:gd name="T56" fmla="*/ 2781 w 5499"/>
              <a:gd name="T57" fmla="*/ 1554 h 5677"/>
              <a:gd name="T58" fmla="*/ 3119 w 5499"/>
              <a:gd name="T59" fmla="*/ 1522 h 5677"/>
              <a:gd name="T60" fmla="*/ 3219 w 5499"/>
              <a:gd name="T61" fmla="*/ 1693 h 5677"/>
              <a:gd name="T62" fmla="*/ 3123 w 5499"/>
              <a:gd name="T63" fmla="*/ 1815 h 5677"/>
              <a:gd name="T64" fmla="*/ 5035 w 5499"/>
              <a:gd name="T65" fmla="*/ 4769 h 5677"/>
              <a:gd name="T66" fmla="*/ 4520 w 5499"/>
              <a:gd name="T67" fmla="*/ 5367 h 5677"/>
              <a:gd name="T68" fmla="*/ 3887 w 5499"/>
              <a:gd name="T69" fmla="*/ 4672 h 5677"/>
              <a:gd name="T70" fmla="*/ 4121 w 5499"/>
              <a:gd name="T71" fmla="*/ 4395 h 5677"/>
              <a:gd name="T72" fmla="*/ 4693 w 5499"/>
              <a:gd name="T73" fmla="*/ 4475 h 5677"/>
              <a:gd name="T74" fmla="*/ 3985 w 5499"/>
              <a:gd name="T75" fmla="*/ 4136 h 5677"/>
              <a:gd name="T76" fmla="*/ 4355 w 5499"/>
              <a:gd name="T77" fmla="*/ 3316 h 5677"/>
              <a:gd name="T78" fmla="*/ 4686 w 5499"/>
              <a:gd name="T79" fmla="*/ 3124 h 5677"/>
              <a:gd name="T80" fmla="*/ 5064 w 5499"/>
              <a:gd name="T81" fmla="*/ 3650 h 5677"/>
              <a:gd name="T82" fmla="*/ 4693 w 5499"/>
              <a:gd name="T83" fmla="*/ 3744 h 5677"/>
              <a:gd name="T84" fmla="*/ 4379 w 5499"/>
              <a:gd name="T85" fmla="*/ 3819 h 5677"/>
              <a:gd name="T86" fmla="*/ 5110 w 5499"/>
              <a:gd name="T87" fmla="*/ 4137 h 56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5499" h="5677">
                <a:moveTo>
                  <a:pt x="5363" y="3960"/>
                </a:moveTo>
                <a:cubicBezTo>
                  <a:pt x="5342" y="3930"/>
                  <a:pt x="5320" y="3902"/>
                  <a:pt x="5296" y="3876"/>
                </a:cubicBezTo>
                <a:cubicBezTo>
                  <a:pt x="5326" y="3832"/>
                  <a:pt x="5349" y="3782"/>
                  <a:pt x="5363" y="3729"/>
                </a:cubicBezTo>
                <a:cubicBezTo>
                  <a:pt x="5405" y="3570"/>
                  <a:pt x="5363" y="3403"/>
                  <a:pt x="5251" y="3283"/>
                </a:cubicBezTo>
                <a:cubicBezTo>
                  <a:pt x="5178" y="3205"/>
                  <a:pt x="5093" y="3143"/>
                  <a:pt x="4995" y="3096"/>
                </a:cubicBezTo>
                <a:cubicBezTo>
                  <a:pt x="4980" y="2847"/>
                  <a:pt x="4773" y="2649"/>
                  <a:pt x="4520" y="2649"/>
                </a:cubicBezTo>
                <a:cubicBezTo>
                  <a:pt x="4272" y="2649"/>
                  <a:pt x="4067" y="2841"/>
                  <a:pt x="4047" y="3085"/>
                </a:cubicBezTo>
                <a:cubicBezTo>
                  <a:pt x="4017" y="3098"/>
                  <a:pt x="3989" y="3112"/>
                  <a:pt x="3962" y="3128"/>
                </a:cubicBezTo>
                <a:lnTo>
                  <a:pt x="3673" y="3040"/>
                </a:lnTo>
                <a:cubicBezTo>
                  <a:pt x="3673" y="3040"/>
                  <a:pt x="3673" y="3041"/>
                  <a:pt x="3673" y="3041"/>
                </a:cubicBezTo>
                <a:lnTo>
                  <a:pt x="3133" y="2877"/>
                </a:lnTo>
                <a:cubicBezTo>
                  <a:pt x="3116" y="2825"/>
                  <a:pt x="3077" y="2779"/>
                  <a:pt x="3023" y="2741"/>
                </a:cubicBezTo>
                <a:cubicBezTo>
                  <a:pt x="3083" y="2675"/>
                  <a:pt x="3133" y="2608"/>
                  <a:pt x="3171" y="2553"/>
                </a:cubicBezTo>
                <a:cubicBezTo>
                  <a:pt x="3261" y="2421"/>
                  <a:pt x="3337" y="2280"/>
                  <a:pt x="3389" y="2144"/>
                </a:cubicBezTo>
                <a:cubicBezTo>
                  <a:pt x="3414" y="2087"/>
                  <a:pt x="3436" y="2029"/>
                  <a:pt x="3454" y="1972"/>
                </a:cubicBezTo>
                <a:cubicBezTo>
                  <a:pt x="3524" y="1914"/>
                  <a:pt x="3565" y="1826"/>
                  <a:pt x="3565" y="1734"/>
                </a:cubicBezTo>
                <a:lnTo>
                  <a:pt x="3565" y="1508"/>
                </a:lnTo>
                <a:cubicBezTo>
                  <a:pt x="3565" y="1443"/>
                  <a:pt x="3545" y="1380"/>
                  <a:pt x="3507" y="1328"/>
                </a:cubicBezTo>
                <a:lnTo>
                  <a:pt x="3507" y="1010"/>
                </a:lnTo>
                <a:cubicBezTo>
                  <a:pt x="3507" y="453"/>
                  <a:pt x="3054" y="0"/>
                  <a:pt x="2497" y="0"/>
                </a:cubicBezTo>
                <a:lnTo>
                  <a:pt x="2170" y="0"/>
                </a:lnTo>
                <a:cubicBezTo>
                  <a:pt x="1613" y="0"/>
                  <a:pt x="1160" y="453"/>
                  <a:pt x="1160" y="1010"/>
                </a:cubicBezTo>
                <a:lnTo>
                  <a:pt x="1160" y="1328"/>
                </a:lnTo>
                <a:cubicBezTo>
                  <a:pt x="1122" y="1380"/>
                  <a:pt x="1102" y="1444"/>
                  <a:pt x="1102" y="1508"/>
                </a:cubicBezTo>
                <a:lnTo>
                  <a:pt x="1102" y="1734"/>
                </a:lnTo>
                <a:cubicBezTo>
                  <a:pt x="1102" y="1826"/>
                  <a:pt x="1143" y="1914"/>
                  <a:pt x="1213" y="1972"/>
                </a:cubicBezTo>
                <a:cubicBezTo>
                  <a:pt x="1231" y="2029"/>
                  <a:pt x="1253" y="2087"/>
                  <a:pt x="1279" y="2144"/>
                </a:cubicBezTo>
                <a:cubicBezTo>
                  <a:pt x="1331" y="2280"/>
                  <a:pt x="1406" y="2421"/>
                  <a:pt x="1496" y="2552"/>
                </a:cubicBezTo>
                <a:cubicBezTo>
                  <a:pt x="1534" y="2608"/>
                  <a:pt x="1584" y="2674"/>
                  <a:pt x="1644" y="2740"/>
                </a:cubicBezTo>
                <a:cubicBezTo>
                  <a:pt x="1590" y="2779"/>
                  <a:pt x="1551" y="2825"/>
                  <a:pt x="1534" y="2877"/>
                </a:cubicBezTo>
                <a:lnTo>
                  <a:pt x="814" y="3095"/>
                </a:lnTo>
                <a:cubicBezTo>
                  <a:pt x="307" y="3241"/>
                  <a:pt x="3" y="5432"/>
                  <a:pt x="3" y="5432"/>
                </a:cubicBezTo>
                <a:lnTo>
                  <a:pt x="3" y="5432"/>
                </a:lnTo>
                <a:cubicBezTo>
                  <a:pt x="1" y="5442"/>
                  <a:pt x="0" y="5452"/>
                  <a:pt x="0" y="5462"/>
                </a:cubicBezTo>
                <a:cubicBezTo>
                  <a:pt x="0" y="5567"/>
                  <a:pt x="86" y="5653"/>
                  <a:pt x="191" y="5653"/>
                </a:cubicBezTo>
                <a:lnTo>
                  <a:pt x="4372" y="5653"/>
                </a:lnTo>
                <a:cubicBezTo>
                  <a:pt x="4418" y="5668"/>
                  <a:pt x="4468" y="5677"/>
                  <a:pt x="4520" y="5677"/>
                </a:cubicBezTo>
                <a:cubicBezTo>
                  <a:pt x="4783" y="5677"/>
                  <a:pt x="4996" y="5464"/>
                  <a:pt x="4996" y="5202"/>
                </a:cubicBezTo>
                <a:lnTo>
                  <a:pt x="4996" y="5161"/>
                </a:lnTo>
                <a:cubicBezTo>
                  <a:pt x="5091" y="5119"/>
                  <a:pt x="5175" y="5063"/>
                  <a:pt x="5248" y="4994"/>
                </a:cubicBezTo>
                <a:cubicBezTo>
                  <a:pt x="5412" y="4838"/>
                  <a:pt x="5499" y="4635"/>
                  <a:pt x="5499" y="4406"/>
                </a:cubicBezTo>
                <a:cubicBezTo>
                  <a:pt x="5499" y="4239"/>
                  <a:pt x="5453" y="4089"/>
                  <a:pt x="5363" y="3960"/>
                </a:cubicBezTo>
                <a:close/>
                <a:moveTo>
                  <a:pt x="2140" y="3663"/>
                </a:moveTo>
                <a:cubicBezTo>
                  <a:pt x="2137" y="3689"/>
                  <a:pt x="2118" y="3711"/>
                  <a:pt x="2093" y="3718"/>
                </a:cubicBezTo>
                <a:cubicBezTo>
                  <a:pt x="2087" y="3720"/>
                  <a:pt x="2081" y="3721"/>
                  <a:pt x="2075" y="3721"/>
                </a:cubicBezTo>
                <a:cubicBezTo>
                  <a:pt x="2055" y="3721"/>
                  <a:pt x="2036" y="3711"/>
                  <a:pt x="2024" y="3695"/>
                </a:cubicBezTo>
                <a:lnTo>
                  <a:pt x="1842" y="3454"/>
                </a:lnTo>
                <a:cubicBezTo>
                  <a:pt x="1833" y="3442"/>
                  <a:pt x="1829" y="3429"/>
                  <a:pt x="1829" y="3415"/>
                </a:cubicBezTo>
                <a:lnTo>
                  <a:pt x="1829" y="3028"/>
                </a:lnTo>
                <a:cubicBezTo>
                  <a:pt x="1829" y="3005"/>
                  <a:pt x="1841" y="2984"/>
                  <a:pt x="1860" y="2972"/>
                </a:cubicBezTo>
                <a:cubicBezTo>
                  <a:pt x="1880" y="2961"/>
                  <a:pt x="1904" y="2960"/>
                  <a:pt x="1924" y="2970"/>
                </a:cubicBezTo>
                <a:cubicBezTo>
                  <a:pt x="1977" y="2998"/>
                  <a:pt x="2030" y="3017"/>
                  <a:pt x="2081" y="3026"/>
                </a:cubicBezTo>
                <a:cubicBezTo>
                  <a:pt x="2112" y="3032"/>
                  <a:pt x="2135" y="3059"/>
                  <a:pt x="2135" y="3090"/>
                </a:cubicBezTo>
                <a:lnTo>
                  <a:pt x="2135" y="3252"/>
                </a:lnTo>
                <a:cubicBezTo>
                  <a:pt x="2144" y="3255"/>
                  <a:pt x="2152" y="3261"/>
                  <a:pt x="2159" y="3268"/>
                </a:cubicBezTo>
                <a:cubicBezTo>
                  <a:pt x="2171" y="3282"/>
                  <a:pt x="2177" y="3300"/>
                  <a:pt x="2175" y="3318"/>
                </a:cubicBezTo>
                <a:lnTo>
                  <a:pt x="2140" y="3663"/>
                </a:lnTo>
                <a:close/>
                <a:moveTo>
                  <a:pt x="2825" y="3454"/>
                </a:moveTo>
                <a:lnTo>
                  <a:pt x="2644" y="3695"/>
                </a:lnTo>
                <a:cubicBezTo>
                  <a:pt x="2631" y="3711"/>
                  <a:pt x="2612" y="3721"/>
                  <a:pt x="2592" y="3721"/>
                </a:cubicBezTo>
                <a:cubicBezTo>
                  <a:pt x="2586" y="3721"/>
                  <a:pt x="2580" y="3720"/>
                  <a:pt x="2574" y="3718"/>
                </a:cubicBezTo>
                <a:cubicBezTo>
                  <a:pt x="2549" y="3711"/>
                  <a:pt x="2530" y="3689"/>
                  <a:pt x="2527" y="3662"/>
                </a:cubicBezTo>
                <a:lnTo>
                  <a:pt x="2492" y="3318"/>
                </a:lnTo>
                <a:cubicBezTo>
                  <a:pt x="2490" y="3300"/>
                  <a:pt x="2496" y="3282"/>
                  <a:pt x="2508" y="3268"/>
                </a:cubicBezTo>
                <a:cubicBezTo>
                  <a:pt x="2515" y="3261"/>
                  <a:pt x="2523" y="3255"/>
                  <a:pt x="2533" y="3252"/>
                </a:cubicBezTo>
                <a:lnTo>
                  <a:pt x="2533" y="3090"/>
                </a:lnTo>
                <a:cubicBezTo>
                  <a:pt x="2533" y="3059"/>
                  <a:pt x="2555" y="3032"/>
                  <a:pt x="2586" y="3026"/>
                </a:cubicBezTo>
                <a:cubicBezTo>
                  <a:pt x="2637" y="3017"/>
                  <a:pt x="2690" y="2998"/>
                  <a:pt x="2743" y="2971"/>
                </a:cubicBezTo>
                <a:cubicBezTo>
                  <a:pt x="2763" y="2960"/>
                  <a:pt x="2787" y="2961"/>
                  <a:pt x="2807" y="2972"/>
                </a:cubicBezTo>
                <a:cubicBezTo>
                  <a:pt x="2826" y="2984"/>
                  <a:pt x="2838" y="3005"/>
                  <a:pt x="2838" y="3028"/>
                </a:cubicBezTo>
                <a:lnTo>
                  <a:pt x="2838" y="3415"/>
                </a:lnTo>
                <a:cubicBezTo>
                  <a:pt x="2838" y="3429"/>
                  <a:pt x="2834" y="3442"/>
                  <a:pt x="2825" y="3454"/>
                </a:cubicBezTo>
                <a:close/>
                <a:moveTo>
                  <a:pt x="2508" y="2684"/>
                </a:moveTo>
                <a:lnTo>
                  <a:pt x="2160" y="2684"/>
                </a:lnTo>
                <a:cubicBezTo>
                  <a:pt x="2083" y="2684"/>
                  <a:pt x="1934" y="2581"/>
                  <a:pt x="1776" y="2351"/>
                </a:cubicBezTo>
                <a:cubicBezTo>
                  <a:pt x="1651" y="2170"/>
                  <a:pt x="1564" y="1970"/>
                  <a:pt x="1544" y="1815"/>
                </a:cubicBezTo>
                <a:lnTo>
                  <a:pt x="1540" y="1788"/>
                </a:lnTo>
                <a:lnTo>
                  <a:pt x="1477" y="1747"/>
                </a:lnTo>
                <a:cubicBezTo>
                  <a:pt x="1459" y="1735"/>
                  <a:pt x="1448" y="1715"/>
                  <a:pt x="1448" y="1693"/>
                </a:cubicBezTo>
                <a:lnTo>
                  <a:pt x="1448" y="1586"/>
                </a:lnTo>
                <a:cubicBezTo>
                  <a:pt x="1448" y="1551"/>
                  <a:pt x="1477" y="1522"/>
                  <a:pt x="1513" y="1522"/>
                </a:cubicBezTo>
                <a:lnTo>
                  <a:pt x="1539" y="1522"/>
                </a:lnTo>
                <a:lnTo>
                  <a:pt x="1539" y="1406"/>
                </a:lnTo>
                <a:cubicBezTo>
                  <a:pt x="1539" y="1382"/>
                  <a:pt x="1553" y="1359"/>
                  <a:pt x="1575" y="1348"/>
                </a:cubicBezTo>
                <a:cubicBezTo>
                  <a:pt x="1664" y="1304"/>
                  <a:pt x="1841" y="1229"/>
                  <a:pt x="2024" y="1229"/>
                </a:cubicBezTo>
                <a:cubicBezTo>
                  <a:pt x="2170" y="1229"/>
                  <a:pt x="2292" y="1278"/>
                  <a:pt x="2384" y="1374"/>
                </a:cubicBezTo>
                <a:cubicBezTo>
                  <a:pt x="2500" y="1493"/>
                  <a:pt x="2633" y="1554"/>
                  <a:pt x="2781" y="1554"/>
                </a:cubicBezTo>
                <a:cubicBezTo>
                  <a:pt x="2864" y="1554"/>
                  <a:pt x="2950" y="1534"/>
                  <a:pt x="3037" y="1495"/>
                </a:cubicBezTo>
                <a:cubicBezTo>
                  <a:pt x="3057" y="1486"/>
                  <a:pt x="3080" y="1488"/>
                  <a:pt x="3098" y="1500"/>
                </a:cubicBezTo>
                <a:cubicBezTo>
                  <a:pt x="3107" y="1506"/>
                  <a:pt x="3114" y="1513"/>
                  <a:pt x="3119" y="1522"/>
                </a:cubicBezTo>
                <a:lnTo>
                  <a:pt x="3154" y="1522"/>
                </a:lnTo>
                <a:cubicBezTo>
                  <a:pt x="3190" y="1522"/>
                  <a:pt x="3219" y="1551"/>
                  <a:pt x="3219" y="1586"/>
                </a:cubicBezTo>
                <a:lnTo>
                  <a:pt x="3219" y="1693"/>
                </a:lnTo>
                <a:cubicBezTo>
                  <a:pt x="3219" y="1715"/>
                  <a:pt x="3208" y="1735"/>
                  <a:pt x="3190" y="1747"/>
                </a:cubicBezTo>
                <a:lnTo>
                  <a:pt x="3127" y="1788"/>
                </a:lnTo>
                <a:lnTo>
                  <a:pt x="3123" y="1815"/>
                </a:lnTo>
                <a:cubicBezTo>
                  <a:pt x="3103" y="1970"/>
                  <a:pt x="3016" y="2170"/>
                  <a:pt x="2891" y="2351"/>
                </a:cubicBezTo>
                <a:cubicBezTo>
                  <a:pt x="2733" y="2581"/>
                  <a:pt x="2584" y="2684"/>
                  <a:pt x="2508" y="2684"/>
                </a:cubicBezTo>
                <a:close/>
                <a:moveTo>
                  <a:pt x="5035" y="4769"/>
                </a:moveTo>
                <a:cubicBezTo>
                  <a:pt x="4947" y="4852"/>
                  <a:pt x="4830" y="4908"/>
                  <a:pt x="4686" y="4935"/>
                </a:cubicBezTo>
                <a:lnTo>
                  <a:pt x="4686" y="5202"/>
                </a:lnTo>
                <a:cubicBezTo>
                  <a:pt x="4686" y="5293"/>
                  <a:pt x="4612" y="5367"/>
                  <a:pt x="4520" y="5367"/>
                </a:cubicBezTo>
                <a:cubicBezTo>
                  <a:pt x="4429" y="5367"/>
                  <a:pt x="4355" y="5293"/>
                  <a:pt x="4355" y="5202"/>
                </a:cubicBezTo>
                <a:lnTo>
                  <a:pt x="4355" y="4944"/>
                </a:lnTo>
                <a:cubicBezTo>
                  <a:pt x="4144" y="4915"/>
                  <a:pt x="3987" y="4824"/>
                  <a:pt x="3887" y="4672"/>
                </a:cubicBezTo>
                <a:cubicBezTo>
                  <a:pt x="3857" y="4626"/>
                  <a:pt x="3851" y="4567"/>
                  <a:pt x="3873" y="4516"/>
                </a:cubicBezTo>
                <a:cubicBezTo>
                  <a:pt x="3895" y="4465"/>
                  <a:pt x="3941" y="4428"/>
                  <a:pt x="3995" y="4418"/>
                </a:cubicBezTo>
                <a:lnTo>
                  <a:pt x="4121" y="4395"/>
                </a:lnTo>
                <a:cubicBezTo>
                  <a:pt x="4185" y="4383"/>
                  <a:pt x="4250" y="4410"/>
                  <a:pt x="4287" y="4463"/>
                </a:cubicBezTo>
                <a:cubicBezTo>
                  <a:pt x="4334" y="4531"/>
                  <a:pt x="4414" y="4565"/>
                  <a:pt x="4524" y="4565"/>
                </a:cubicBezTo>
                <a:cubicBezTo>
                  <a:pt x="4693" y="4565"/>
                  <a:pt x="4693" y="4498"/>
                  <a:pt x="4693" y="4475"/>
                </a:cubicBezTo>
                <a:cubicBezTo>
                  <a:pt x="4693" y="4443"/>
                  <a:pt x="4681" y="4420"/>
                  <a:pt x="4656" y="4402"/>
                </a:cubicBezTo>
                <a:cubicBezTo>
                  <a:pt x="4629" y="4384"/>
                  <a:pt x="4581" y="4367"/>
                  <a:pt x="4512" y="4353"/>
                </a:cubicBezTo>
                <a:cubicBezTo>
                  <a:pt x="4237" y="4297"/>
                  <a:pt x="4059" y="4224"/>
                  <a:pt x="3985" y="4136"/>
                </a:cubicBezTo>
                <a:cubicBezTo>
                  <a:pt x="3909" y="4048"/>
                  <a:pt x="3872" y="3948"/>
                  <a:pt x="3872" y="3833"/>
                </a:cubicBezTo>
                <a:cubicBezTo>
                  <a:pt x="3872" y="3707"/>
                  <a:pt x="3914" y="3595"/>
                  <a:pt x="3995" y="3497"/>
                </a:cubicBezTo>
                <a:cubicBezTo>
                  <a:pt x="4074" y="3403"/>
                  <a:pt x="4195" y="3342"/>
                  <a:pt x="4355" y="3316"/>
                </a:cubicBezTo>
                <a:lnTo>
                  <a:pt x="4355" y="3124"/>
                </a:lnTo>
                <a:cubicBezTo>
                  <a:pt x="4355" y="3033"/>
                  <a:pt x="4429" y="2959"/>
                  <a:pt x="4520" y="2959"/>
                </a:cubicBezTo>
                <a:cubicBezTo>
                  <a:pt x="4612" y="2959"/>
                  <a:pt x="4686" y="3033"/>
                  <a:pt x="4686" y="3124"/>
                </a:cubicBezTo>
                <a:lnTo>
                  <a:pt x="4686" y="3319"/>
                </a:lnTo>
                <a:cubicBezTo>
                  <a:pt x="4829" y="3346"/>
                  <a:pt x="4940" y="3404"/>
                  <a:pt x="5024" y="3494"/>
                </a:cubicBezTo>
                <a:cubicBezTo>
                  <a:pt x="5063" y="3536"/>
                  <a:pt x="5078" y="3595"/>
                  <a:pt x="5064" y="3650"/>
                </a:cubicBezTo>
                <a:cubicBezTo>
                  <a:pt x="5049" y="3705"/>
                  <a:pt x="5007" y="3749"/>
                  <a:pt x="4953" y="3766"/>
                </a:cubicBezTo>
                <a:lnTo>
                  <a:pt x="4867" y="3793"/>
                </a:lnTo>
                <a:cubicBezTo>
                  <a:pt x="4805" y="3812"/>
                  <a:pt x="4737" y="3793"/>
                  <a:pt x="4693" y="3744"/>
                </a:cubicBezTo>
                <a:cubicBezTo>
                  <a:pt x="4650" y="3696"/>
                  <a:pt x="4586" y="3671"/>
                  <a:pt x="4503" y="3671"/>
                </a:cubicBezTo>
                <a:cubicBezTo>
                  <a:pt x="4436" y="3671"/>
                  <a:pt x="4356" y="3687"/>
                  <a:pt x="4356" y="3763"/>
                </a:cubicBezTo>
                <a:cubicBezTo>
                  <a:pt x="4356" y="3785"/>
                  <a:pt x="4364" y="3804"/>
                  <a:pt x="4379" y="3819"/>
                </a:cubicBezTo>
                <a:cubicBezTo>
                  <a:pt x="4396" y="3835"/>
                  <a:pt x="4444" y="3852"/>
                  <a:pt x="4521" y="3870"/>
                </a:cubicBezTo>
                <a:cubicBezTo>
                  <a:pt x="4701" y="3909"/>
                  <a:pt x="4832" y="3945"/>
                  <a:pt x="4910" y="3976"/>
                </a:cubicBezTo>
                <a:cubicBezTo>
                  <a:pt x="4990" y="4008"/>
                  <a:pt x="5057" y="4062"/>
                  <a:pt x="5110" y="4137"/>
                </a:cubicBezTo>
                <a:cubicBezTo>
                  <a:pt x="5162" y="4213"/>
                  <a:pt x="5189" y="4303"/>
                  <a:pt x="5189" y="4406"/>
                </a:cubicBezTo>
                <a:cubicBezTo>
                  <a:pt x="5189" y="4550"/>
                  <a:pt x="5137" y="4672"/>
                  <a:pt x="5035" y="4769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  <p:grpSp>
        <p:nvGrpSpPr>
          <p:cNvPr id="39" name="icon"/>
          <p:cNvGrpSpPr/>
          <p:nvPr>
            <p:custDataLst>
              <p:tags r:id="rId40"/>
            </p:custDataLst>
          </p:nvPr>
        </p:nvGrpSpPr>
        <p:grpSpPr bwMode="auto">
          <a:xfrm rot="0">
            <a:off x="10157143" y="2952115"/>
            <a:ext cx="243840" cy="307340"/>
            <a:chOff x="2780" y="3300"/>
            <a:chExt cx="193" cy="195"/>
          </a:xfrm>
          <a:solidFill>
            <a:schemeClr val="accent1"/>
          </a:solidFill>
        </p:grpSpPr>
        <p:sp>
          <p:nvSpPr>
            <p:cNvPr id="40" name="PA-任意多边形 414"/>
            <p:cNvSpPr/>
            <p:nvPr>
              <p:custDataLst>
                <p:tags r:id="rId41"/>
              </p:custDataLst>
            </p:nvPr>
          </p:nvSpPr>
          <p:spPr bwMode="auto">
            <a:xfrm>
              <a:off x="2855" y="3377"/>
              <a:ext cx="75" cy="74"/>
            </a:xfrm>
            <a:custGeom>
              <a:avLst/>
              <a:gdLst>
                <a:gd name="T0" fmla="*/ 9 w 193"/>
                <a:gd name="T1" fmla="*/ 192 h 192"/>
                <a:gd name="T2" fmla="*/ 3 w 193"/>
                <a:gd name="T3" fmla="*/ 191 h 192"/>
                <a:gd name="T4" fmla="*/ 3 w 193"/>
                <a:gd name="T5" fmla="*/ 180 h 192"/>
                <a:gd name="T6" fmla="*/ 179 w 193"/>
                <a:gd name="T7" fmla="*/ 4 h 192"/>
                <a:gd name="T8" fmla="*/ 190 w 193"/>
                <a:gd name="T9" fmla="*/ 4 h 192"/>
                <a:gd name="T10" fmla="*/ 190 w 193"/>
                <a:gd name="T11" fmla="*/ 15 h 192"/>
                <a:gd name="T12" fmla="*/ 14 w 193"/>
                <a:gd name="T13" fmla="*/ 191 h 192"/>
                <a:gd name="T14" fmla="*/ 9 w 193"/>
                <a:gd name="T15" fmla="*/ 19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93" h="192">
                  <a:moveTo>
                    <a:pt x="9" y="192"/>
                  </a:moveTo>
                  <a:cubicBezTo>
                    <a:pt x="8" y="192"/>
                    <a:pt x="5" y="192"/>
                    <a:pt x="3" y="191"/>
                  </a:cubicBezTo>
                  <a:cubicBezTo>
                    <a:pt x="0" y="188"/>
                    <a:pt x="0" y="183"/>
                    <a:pt x="3" y="180"/>
                  </a:cubicBezTo>
                  <a:lnTo>
                    <a:pt x="179" y="4"/>
                  </a:lnTo>
                  <a:cubicBezTo>
                    <a:pt x="182" y="0"/>
                    <a:pt x="187" y="0"/>
                    <a:pt x="190" y="4"/>
                  </a:cubicBezTo>
                  <a:cubicBezTo>
                    <a:pt x="193" y="7"/>
                    <a:pt x="193" y="12"/>
                    <a:pt x="190" y="15"/>
                  </a:cubicBezTo>
                  <a:lnTo>
                    <a:pt x="14" y="191"/>
                  </a:lnTo>
                  <a:cubicBezTo>
                    <a:pt x="14" y="192"/>
                    <a:pt x="11" y="192"/>
                    <a:pt x="9" y="192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41" name="PA-任意多边形 415"/>
            <p:cNvSpPr/>
            <p:nvPr>
              <p:custDataLst>
                <p:tags r:id="rId42"/>
              </p:custDataLst>
            </p:nvPr>
          </p:nvSpPr>
          <p:spPr bwMode="auto">
            <a:xfrm>
              <a:off x="2780" y="3300"/>
              <a:ext cx="168" cy="162"/>
            </a:xfrm>
            <a:custGeom>
              <a:avLst/>
              <a:gdLst>
                <a:gd name="T0" fmla="*/ 258 w 434"/>
                <a:gd name="T1" fmla="*/ 405 h 415"/>
                <a:gd name="T2" fmla="*/ 75 w 434"/>
                <a:gd name="T3" fmla="*/ 322 h 415"/>
                <a:gd name="T4" fmla="*/ 66 w 434"/>
                <a:gd name="T5" fmla="*/ 66 h 415"/>
                <a:gd name="T6" fmla="*/ 322 w 434"/>
                <a:gd name="T7" fmla="*/ 75 h 415"/>
                <a:gd name="T8" fmla="*/ 387 w 434"/>
                <a:gd name="T9" fmla="*/ 344 h 415"/>
                <a:gd name="T10" fmla="*/ 376 w 434"/>
                <a:gd name="T11" fmla="*/ 347 h 415"/>
                <a:gd name="T12" fmla="*/ 373 w 434"/>
                <a:gd name="T13" fmla="*/ 336 h 415"/>
                <a:gd name="T14" fmla="*/ 311 w 434"/>
                <a:gd name="T15" fmla="*/ 88 h 415"/>
                <a:gd name="T16" fmla="*/ 79 w 434"/>
                <a:gd name="T17" fmla="*/ 79 h 415"/>
                <a:gd name="T18" fmla="*/ 88 w 434"/>
                <a:gd name="T19" fmla="*/ 311 h 415"/>
                <a:gd name="T20" fmla="*/ 330 w 434"/>
                <a:gd name="T21" fmla="*/ 373 h 415"/>
                <a:gd name="T22" fmla="*/ 341 w 434"/>
                <a:gd name="T23" fmla="*/ 376 h 415"/>
                <a:gd name="T24" fmla="*/ 338 w 434"/>
                <a:gd name="T25" fmla="*/ 387 h 415"/>
                <a:gd name="T26" fmla="*/ 258 w 434"/>
                <a:gd name="T27" fmla="*/ 405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434" h="415">
                  <a:moveTo>
                    <a:pt x="258" y="405"/>
                  </a:moveTo>
                  <a:cubicBezTo>
                    <a:pt x="191" y="405"/>
                    <a:pt x="122" y="368"/>
                    <a:pt x="75" y="322"/>
                  </a:cubicBezTo>
                  <a:cubicBezTo>
                    <a:pt x="5" y="250"/>
                    <a:pt x="0" y="131"/>
                    <a:pt x="66" y="66"/>
                  </a:cubicBezTo>
                  <a:cubicBezTo>
                    <a:pt x="131" y="0"/>
                    <a:pt x="250" y="5"/>
                    <a:pt x="322" y="75"/>
                  </a:cubicBezTo>
                  <a:cubicBezTo>
                    <a:pt x="379" y="133"/>
                    <a:pt x="434" y="266"/>
                    <a:pt x="387" y="344"/>
                  </a:cubicBezTo>
                  <a:cubicBezTo>
                    <a:pt x="386" y="347"/>
                    <a:pt x="379" y="349"/>
                    <a:pt x="376" y="347"/>
                  </a:cubicBezTo>
                  <a:cubicBezTo>
                    <a:pt x="373" y="346"/>
                    <a:pt x="371" y="341"/>
                    <a:pt x="373" y="336"/>
                  </a:cubicBezTo>
                  <a:cubicBezTo>
                    <a:pt x="416" y="266"/>
                    <a:pt x="363" y="141"/>
                    <a:pt x="311" y="88"/>
                  </a:cubicBezTo>
                  <a:cubicBezTo>
                    <a:pt x="247" y="24"/>
                    <a:pt x="138" y="19"/>
                    <a:pt x="79" y="79"/>
                  </a:cubicBezTo>
                  <a:cubicBezTo>
                    <a:pt x="19" y="138"/>
                    <a:pt x="24" y="247"/>
                    <a:pt x="88" y="311"/>
                  </a:cubicBezTo>
                  <a:cubicBezTo>
                    <a:pt x="149" y="371"/>
                    <a:pt x="247" y="415"/>
                    <a:pt x="330" y="373"/>
                  </a:cubicBezTo>
                  <a:cubicBezTo>
                    <a:pt x="333" y="371"/>
                    <a:pt x="338" y="373"/>
                    <a:pt x="341" y="376"/>
                  </a:cubicBezTo>
                  <a:cubicBezTo>
                    <a:pt x="343" y="379"/>
                    <a:pt x="341" y="384"/>
                    <a:pt x="338" y="387"/>
                  </a:cubicBezTo>
                  <a:cubicBezTo>
                    <a:pt x="311" y="399"/>
                    <a:pt x="283" y="405"/>
                    <a:pt x="258" y="405"/>
                  </a:cubicBezTo>
                </a:path>
              </a:pathLst>
            </a:custGeom>
            <a:solidFill>
              <a:schemeClr val="lt1">
                <a:lumMod val="9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42" name="PA-任意多边形 416"/>
            <p:cNvSpPr>
              <a:spLocks noEditPoints="1"/>
            </p:cNvSpPr>
            <p:nvPr>
              <p:custDataLst>
                <p:tags r:id="rId43"/>
              </p:custDataLst>
            </p:nvPr>
          </p:nvSpPr>
          <p:spPr bwMode="auto">
            <a:xfrm>
              <a:off x="2898" y="3420"/>
              <a:ext cx="75" cy="75"/>
            </a:xfrm>
            <a:custGeom>
              <a:avLst/>
              <a:gdLst>
                <a:gd name="T0" fmla="*/ 137 w 193"/>
                <a:gd name="T1" fmla="*/ 193 h 193"/>
                <a:gd name="T2" fmla="*/ 131 w 193"/>
                <a:gd name="T3" fmla="*/ 190 h 193"/>
                <a:gd name="T4" fmla="*/ 3 w 193"/>
                <a:gd name="T5" fmla="*/ 46 h 193"/>
                <a:gd name="T6" fmla="*/ 3 w 193"/>
                <a:gd name="T7" fmla="*/ 35 h 193"/>
                <a:gd name="T8" fmla="*/ 35 w 193"/>
                <a:gd name="T9" fmla="*/ 3 h 193"/>
                <a:gd name="T10" fmla="*/ 46 w 193"/>
                <a:gd name="T11" fmla="*/ 3 h 193"/>
                <a:gd name="T12" fmla="*/ 190 w 193"/>
                <a:gd name="T13" fmla="*/ 131 h 193"/>
                <a:gd name="T14" fmla="*/ 192 w 193"/>
                <a:gd name="T15" fmla="*/ 141 h 193"/>
                <a:gd name="T16" fmla="*/ 141 w 193"/>
                <a:gd name="T17" fmla="*/ 192 h 193"/>
                <a:gd name="T18" fmla="*/ 137 w 193"/>
                <a:gd name="T19" fmla="*/ 193 h 193"/>
                <a:gd name="T20" fmla="*/ 21 w 193"/>
                <a:gd name="T21" fmla="*/ 41 h 193"/>
                <a:gd name="T22" fmla="*/ 139 w 193"/>
                <a:gd name="T23" fmla="*/ 176 h 193"/>
                <a:gd name="T24" fmla="*/ 176 w 193"/>
                <a:gd name="T25" fmla="*/ 139 h 193"/>
                <a:gd name="T26" fmla="*/ 41 w 193"/>
                <a:gd name="T27" fmla="*/ 21 h 193"/>
                <a:gd name="T28" fmla="*/ 21 w 193"/>
                <a:gd name="T29" fmla="*/ 41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3" h="193">
                  <a:moveTo>
                    <a:pt x="137" y="193"/>
                  </a:moveTo>
                  <a:cubicBezTo>
                    <a:pt x="136" y="193"/>
                    <a:pt x="133" y="192"/>
                    <a:pt x="131" y="190"/>
                  </a:cubicBezTo>
                  <a:lnTo>
                    <a:pt x="3" y="46"/>
                  </a:lnTo>
                  <a:cubicBezTo>
                    <a:pt x="0" y="43"/>
                    <a:pt x="0" y="38"/>
                    <a:pt x="3" y="35"/>
                  </a:cubicBezTo>
                  <a:lnTo>
                    <a:pt x="35" y="3"/>
                  </a:lnTo>
                  <a:cubicBezTo>
                    <a:pt x="38" y="0"/>
                    <a:pt x="43" y="0"/>
                    <a:pt x="46" y="3"/>
                  </a:cubicBezTo>
                  <a:lnTo>
                    <a:pt x="190" y="131"/>
                  </a:lnTo>
                  <a:cubicBezTo>
                    <a:pt x="193" y="134"/>
                    <a:pt x="193" y="137"/>
                    <a:pt x="192" y="141"/>
                  </a:cubicBezTo>
                  <a:cubicBezTo>
                    <a:pt x="177" y="168"/>
                    <a:pt x="168" y="179"/>
                    <a:pt x="141" y="192"/>
                  </a:cubicBezTo>
                  <a:cubicBezTo>
                    <a:pt x="141" y="193"/>
                    <a:pt x="139" y="193"/>
                    <a:pt x="137" y="193"/>
                  </a:cubicBezTo>
                  <a:close/>
                  <a:moveTo>
                    <a:pt x="21" y="41"/>
                  </a:moveTo>
                  <a:lnTo>
                    <a:pt x="139" y="176"/>
                  </a:lnTo>
                  <a:cubicBezTo>
                    <a:pt x="158" y="166"/>
                    <a:pt x="165" y="158"/>
                    <a:pt x="176" y="139"/>
                  </a:cubicBezTo>
                  <a:lnTo>
                    <a:pt x="41" y="21"/>
                  </a:lnTo>
                  <a:lnTo>
                    <a:pt x="21" y="4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sp>
          <p:nvSpPr>
            <p:cNvPr id="43" name="PA-任意多边形 417"/>
            <p:cNvSpPr>
              <a:spLocks noEditPoints="1"/>
            </p:cNvSpPr>
            <p:nvPr>
              <p:custDataLst>
                <p:tags r:id="rId44"/>
              </p:custDataLst>
            </p:nvPr>
          </p:nvSpPr>
          <p:spPr bwMode="auto">
            <a:xfrm>
              <a:off x="2787" y="3439"/>
              <a:ext cx="56" cy="56"/>
            </a:xfrm>
            <a:custGeom>
              <a:avLst/>
              <a:gdLst>
                <a:gd name="T0" fmla="*/ 72 w 144"/>
                <a:gd name="T1" fmla="*/ 144 h 144"/>
                <a:gd name="T2" fmla="*/ 0 w 144"/>
                <a:gd name="T3" fmla="*/ 72 h 144"/>
                <a:gd name="T4" fmla="*/ 72 w 144"/>
                <a:gd name="T5" fmla="*/ 0 h 144"/>
                <a:gd name="T6" fmla="*/ 144 w 144"/>
                <a:gd name="T7" fmla="*/ 72 h 144"/>
                <a:gd name="T8" fmla="*/ 72 w 144"/>
                <a:gd name="T9" fmla="*/ 144 h 144"/>
                <a:gd name="T10" fmla="*/ 72 w 144"/>
                <a:gd name="T11" fmla="*/ 16 h 144"/>
                <a:gd name="T12" fmla="*/ 16 w 144"/>
                <a:gd name="T13" fmla="*/ 72 h 144"/>
                <a:gd name="T14" fmla="*/ 72 w 144"/>
                <a:gd name="T15" fmla="*/ 128 h 144"/>
                <a:gd name="T16" fmla="*/ 128 w 144"/>
                <a:gd name="T17" fmla="*/ 72 h 144"/>
                <a:gd name="T18" fmla="*/ 72 w 144"/>
                <a:gd name="T19" fmla="*/ 16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4" h="144">
                  <a:moveTo>
                    <a:pt x="72" y="144"/>
                  </a:moveTo>
                  <a:cubicBezTo>
                    <a:pt x="32" y="144"/>
                    <a:pt x="0" y="112"/>
                    <a:pt x="0" y="72"/>
                  </a:cubicBezTo>
                  <a:cubicBezTo>
                    <a:pt x="0" y="32"/>
                    <a:pt x="32" y="0"/>
                    <a:pt x="72" y="0"/>
                  </a:cubicBezTo>
                  <a:cubicBezTo>
                    <a:pt x="112" y="0"/>
                    <a:pt x="144" y="32"/>
                    <a:pt x="144" y="72"/>
                  </a:cubicBezTo>
                  <a:cubicBezTo>
                    <a:pt x="144" y="112"/>
                    <a:pt x="112" y="144"/>
                    <a:pt x="72" y="144"/>
                  </a:cubicBezTo>
                  <a:close/>
                  <a:moveTo>
                    <a:pt x="72" y="16"/>
                  </a:moveTo>
                  <a:cubicBezTo>
                    <a:pt x="42" y="16"/>
                    <a:pt x="16" y="42"/>
                    <a:pt x="16" y="72"/>
                  </a:cubicBezTo>
                  <a:cubicBezTo>
                    <a:pt x="16" y="103"/>
                    <a:pt x="42" y="128"/>
                    <a:pt x="72" y="128"/>
                  </a:cubicBezTo>
                  <a:cubicBezTo>
                    <a:pt x="103" y="128"/>
                    <a:pt x="128" y="103"/>
                    <a:pt x="128" y="72"/>
                  </a:cubicBezTo>
                  <a:cubicBezTo>
                    <a:pt x="128" y="42"/>
                    <a:pt x="103" y="16"/>
                    <a:pt x="72" y="16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0">
              <a:no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lvl="0" algn="ctr">
                <a:lnSpc>
                  <a:spcPct val="120000"/>
                </a:lnSpc>
                <a:buClrTx/>
                <a:buSzTx/>
                <a:buFontTx/>
              </a:pPr>
              <a:endParaRPr>
                <a:solidFill>
                  <a:schemeClr val="dk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</p:grpSp>
      <p:sp>
        <p:nvSpPr>
          <p:cNvPr id="38" name="icon"/>
          <p:cNvSpPr/>
          <p:nvPr>
            <p:custDataLst>
              <p:tags r:id="rId45"/>
            </p:custDataLst>
          </p:nvPr>
        </p:nvSpPr>
        <p:spPr bwMode="auto">
          <a:xfrm>
            <a:off x="1743075" y="4707339"/>
            <a:ext cx="338455" cy="269706"/>
          </a:xfrm>
          <a:custGeom>
            <a:avLst/>
            <a:gdLst>
              <a:gd name="T0" fmla="*/ 372171 w 604011"/>
              <a:gd name="T1" fmla="*/ 372171 w 604011"/>
              <a:gd name="T2" fmla="*/ 372171 w 604011"/>
              <a:gd name="T3" fmla="*/ 372171 w 604011"/>
              <a:gd name="T4" fmla="*/ 372171 w 604011"/>
              <a:gd name="T5" fmla="*/ 372171 w 604011"/>
              <a:gd name="T6" fmla="*/ 372171 w 604011"/>
              <a:gd name="T7" fmla="*/ 372171 w 604011"/>
              <a:gd name="T8" fmla="*/ 372171 w 604011"/>
              <a:gd name="T9" fmla="*/ 372171 w 604011"/>
              <a:gd name="T10" fmla="*/ 372171 w 604011"/>
              <a:gd name="T11" fmla="*/ 372171 w 604011"/>
              <a:gd name="T12" fmla="*/ 372171 w 604011"/>
              <a:gd name="T13" fmla="*/ 372171 w 604011"/>
              <a:gd name="T14" fmla="*/ 372171 w 604011"/>
              <a:gd name="T15" fmla="*/ 372171 w 604011"/>
              <a:gd name="T16" fmla="*/ 372171 w 604011"/>
              <a:gd name="T17" fmla="*/ 372171 w 604011"/>
              <a:gd name="T18" fmla="*/ 372171 w 604011"/>
              <a:gd name="T19" fmla="*/ 372171 w 604011"/>
              <a:gd name="T20" fmla="*/ 372171 w 604011"/>
              <a:gd name="T21" fmla="*/ 372171 w 604011"/>
              <a:gd name="T22" fmla="*/ 372171 w 604011"/>
              <a:gd name="T23" fmla="*/ 372171 w 604011"/>
              <a:gd name="T24" fmla="*/ 372171 w 604011"/>
              <a:gd name="T25" fmla="*/ 372171 w 604011"/>
              <a:gd name="T26" fmla="*/ 372171 w 604011"/>
              <a:gd name="T27" fmla="*/ 372171 w 604011"/>
              <a:gd name="T28" fmla="*/ 372171 w 604011"/>
              <a:gd name="T29" fmla="*/ 372171 w 604011"/>
              <a:gd name="T30" fmla="*/ 372171 w 604011"/>
              <a:gd name="T31" fmla="*/ 372171 w 604011"/>
              <a:gd name="T32" fmla="*/ 372171 w 604011"/>
              <a:gd name="T33" fmla="*/ 372171 w 604011"/>
              <a:gd name="T34" fmla="*/ 372171 w 604011"/>
              <a:gd name="T35" fmla="*/ 372171 w 604011"/>
              <a:gd name="T36" fmla="*/ 372171 w 604011"/>
              <a:gd name="T37" fmla="*/ 372171 w 604011"/>
              <a:gd name="T38" fmla="*/ 372171 w 604011"/>
              <a:gd name="T39" fmla="*/ 372171 w 6040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553" h="2055">
                <a:moveTo>
                  <a:pt x="2545" y="1860"/>
                </a:moveTo>
                <a:cubicBezTo>
                  <a:pt x="2466" y="1601"/>
                  <a:pt x="2448" y="1330"/>
                  <a:pt x="2391" y="1066"/>
                </a:cubicBezTo>
                <a:cubicBezTo>
                  <a:pt x="2365" y="943"/>
                  <a:pt x="2318" y="721"/>
                  <a:pt x="2185" y="662"/>
                </a:cubicBezTo>
                <a:cubicBezTo>
                  <a:pt x="2105" y="627"/>
                  <a:pt x="2033" y="682"/>
                  <a:pt x="1980" y="737"/>
                </a:cubicBezTo>
                <a:cubicBezTo>
                  <a:pt x="1881" y="838"/>
                  <a:pt x="1813" y="959"/>
                  <a:pt x="1700" y="1040"/>
                </a:cubicBezTo>
                <a:cubicBezTo>
                  <a:pt x="1548" y="702"/>
                  <a:pt x="1558" y="293"/>
                  <a:pt x="1271" y="26"/>
                </a:cubicBezTo>
                <a:cubicBezTo>
                  <a:pt x="1243" y="0"/>
                  <a:pt x="1205" y="2"/>
                  <a:pt x="1177" y="26"/>
                </a:cubicBezTo>
                <a:cubicBezTo>
                  <a:pt x="774" y="373"/>
                  <a:pt x="790" y="960"/>
                  <a:pt x="551" y="1404"/>
                </a:cubicBezTo>
                <a:cubicBezTo>
                  <a:pt x="474" y="1249"/>
                  <a:pt x="328" y="1005"/>
                  <a:pt x="208" y="1153"/>
                </a:cubicBezTo>
                <a:cubicBezTo>
                  <a:pt x="118" y="1263"/>
                  <a:pt x="104" y="1412"/>
                  <a:pt x="71" y="1546"/>
                </a:cubicBezTo>
                <a:cubicBezTo>
                  <a:pt x="41" y="1668"/>
                  <a:pt x="0" y="1818"/>
                  <a:pt x="36" y="1942"/>
                </a:cubicBezTo>
                <a:cubicBezTo>
                  <a:pt x="45" y="1973"/>
                  <a:pt x="68" y="1987"/>
                  <a:pt x="92" y="1987"/>
                </a:cubicBezTo>
                <a:cubicBezTo>
                  <a:pt x="94" y="1988"/>
                  <a:pt x="96" y="1990"/>
                  <a:pt x="98" y="1991"/>
                </a:cubicBezTo>
                <a:cubicBezTo>
                  <a:pt x="334" y="2055"/>
                  <a:pt x="577" y="2036"/>
                  <a:pt x="817" y="2016"/>
                </a:cubicBezTo>
                <a:cubicBezTo>
                  <a:pt x="1031" y="1997"/>
                  <a:pt x="1244" y="1992"/>
                  <a:pt x="1458" y="1981"/>
                </a:cubicBezTo>
                <a:cubicBezTo>
                  <a:pt x="1638" y="1972"/>
                  <a:pt x="1817" y="1958"/>
                  <a:pt x="1997" y="1954"/>
                </a:cubicBezTo>
                <a:cubicBezTo>
                  <a:pt x="2082" y="1952"/>
                  <a:pt x="2167" y="1955"/>
                  <a:pt x="2252" y="1962"/>
                </a:cubicBezTo>
                <a:cubicBezTo>
                  <a:pt x="2326" y="1968"/>
                  <a:pt x="2401" y="2009"/>
                  <a:pt x="2474" y="2001"/>
                </a:cubicBezTo>
                <a:cubicBezTo>
                  <a:pt x="2513" y="1997"/>
                  <a:pt x="2544" y="1962"/>
                  <a:pt x="2532" y="1924"/>
                </a:cubicBezTo>
                <a:cubicBezTo>
                  <a:pt x="2546" y="1909"/>
                  <a:pt x="2553" y="1887"/>
                  <a:pt x="2545" y="1860"/>
                </a:cubicBezTo>
                <a:close/>
              </a:path>
            </a:pathLst>
          </a:custGeom>
          <a:solidFill>
            <a:schemeClr val="lt1"/>
          </a:solidFill>
          <a:ln>
            <a:noFill/>
          </a:ln>
        </p:spPr>
      </p:sp>
    </p:spTree>
    <p:custDataLst>
      <p:tags r:id="rId4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14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646998" y="2750185"/>
            <a:ext cx="2560955" cy="13576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ctr" anchorCtr="0">
            <a:norm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8667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kern="0" spc="200" baseline="0" noProof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rPr>
              <a:t>Part 02</a:t>
            </a:r>
            <a:endParaRPr kumimoji="0" lang="en-US" altLang="zh-CN" sz="4800" b="0" i="0" kern="0" spc="200" baseline="0" noProof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>
            <p:custDataLst>
              <p:tags r:id="rId2"/>
            </p:custDataLst>
          </p:nvPr>
        </p:nvSpPr>
        <p:spPr>
          <a:xfrm>
            <a:off x="2350453" y="2750820"/>
            <a:ext cx="212090" cy="1356995"/>
          </a:xfrm>
          <a:prstGeom prst="rect">
            <a:avLst/>
          </a:prstGeom>
          <a:solidFill>
            <a:schemeClr val="accent1">
              <a:alpha val="30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wrap="square" lIns="323982" rIns="899951" anchor="ctr">
            <a:normAutofit/>
          </a:bodyPr>
          <a:lstStyle/>
          <a:p>
            <a:pPr marL="0" marR="0" lvl="0" indent="0" algn="l" defTabSz="866775" rtl="0" eaLnBrk="1" fontAlgn="base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kern="0" spc="200" baseline="0" noProof="0" dirty="0">
              <a:ln>
                <a:noFill/>
              </a:ln>
              <a:solidFill>
                <a:prstClr val="black">
                  <a:lumMod val="50000"/>
                  <a:lumOff val="50000"/>
                </a:prst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  <a:sym typeface="Arial" panose="020B0604020202020204" pitchFamily="34" charset="0"/>
            </a:endParaRPr>
          </a:p>
        </p:txBody>
      </p:sp>
      <p:sp>
        <p:nvSpPr>
          <p:cNvPr id="2" name="副标题 1"/>
          <p:cNvSpPr>
            <a:spLocks noGrp="1"/>
          </p:cNvSpPr>
          <p:nvPr>
            <p:ph type="subTitle" idx="13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r>
              <a:rPr lang="zh-CN" altLang="en-US">
                <a:solidFill>
                  <a:schemeClr val="tx1"/>
                </a:solidFill>
              </a:rPr>
              <a:t>单击此处添加副标题内容</a:t>
            </a:r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 idx="14"/>
            <p:custDataLst>
              <p:tags r:id="rId4"/>
            </p:custDataLst>
          </p:nvPr>
        </p:nvSpPr>
        <p:spPr/>
        <p:txBody>
          <a:bodyPr wrap="square">
            <a:normAutofit fontScale="90000"/>
          </a:bodyPr>
          <a:lstStyle/>
          <a:p>
            <a:pPr algn="l"/>
            <a:r>
              <a:rPr lang="zh-CN" altLang="en-US">
                <a:solidFill>
                  <a:schemeClr val="tx1"/>
                </a:solidFill>
              </a:rPr>
              <a:t>铸造执行力3个要素</a:t>
            </a:r>
            <a:endParaRPr lang="zh-CN" altLang="en-US">
              <a:solidFill>
                <a:schemeClr val="tx1"/>
              </a:solidFill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dk2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rmAutofit/>
          </a:bodyPr>
          <a:p>
            <a:pPr algn="ctr"/>
            <a:endParaRPr lang="zh-CN" altLang="en-US">
              <a:solidFill>
                <a:schemeClr val="lt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3" r:link="rId4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5" name="图片 4"/>
          <p:cNvPicPr/>
          <p:nvPr userDrawn="1">
            <p:custDataLst>
              <p:tags r:id="rId5"/>
            </p:custDataLst>
          </p:nvPr>
        </p:nvPicPr>
        <p:blipFill>
          <a:blip r:embed="rId6" r:link="rId7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609555" y="609605"/>
            <a:ext cx="10972889" cy="609600"/>
          </a:xfrm>
          <a:prstGeom prst="rect">
            <a:avLst/>
          </a:prstGeom>
          <a:noFill/>
        </p:spPr>
        <p:txBody>
          <a:bodyPr wrap="square" rtlCol="0" anchor="b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2800" b="1" spc="30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铸造执行力3个要素</a:t>
            </a:r>
            <a:endParaRPr lang="zh-CN" altLang="en-US" sz="2800" b="1" spc="30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2" name="图示 1"/>
          <p:cNvGraphicFramePr>
            <a:graphicFrameLocks noGrp="1"/>
          </p:cNvGraphicFramePr>
          <p:nvPr>
            <p:custDataLst>
              <p:tags r:id="rId9"/>
            </p:custDataLst>
          </p:nvPr>
        </p:nvGraphicFramePr>
        <p:xfrm>
          <a:off x="609556" y="1524012"/>
          <a:ext cx="10972888" cy="47245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0" r:lo="rId11" r:qs="rId12" r:cs="rId13"/>
          </a:graphicData>
        </a:graphic>
      </p:graphicFrame>
    </p:spTree>
    <p:custDataLst>
      <p:tags r:id="rId1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914400" y="670193"/>
            <a:ext cx="10363200" cy="702944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员工和企业是什么关系？</a:t>
            </a:r>
            <a:endParaRPr lang="zh-CN" altLang="en-US" sz="40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8"/>
            </p:custDataLst>
          </p:nvPr>
        </p:nvGraphicFramePr>
        <p:xfrm>
          <a:off x="1219162" y="1981093"/>
          <a:ext cx="9753676" cy="396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20090" y="16065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要素一：结果导向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2" r:link="rId3" cstate="email"/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4"/>
            </p:custDataLst>
          </p:nvPr>
        </p:nvPicPr>
        <p:blipFill>
          <a:blip r:embed="rId5" r:link="rId6" cstate="email"/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914400" y="670193"/>
            <a:ext cx="10363200" cy="611137"/>
          </a:xfrm>
          <a:prstGeom prst="rect">
            <a:avLst/>
          </a:prstGeom>
          <a:noFill/>
        </p:spPr>
        <p:txBody>
          <a:bodyPr wrap="square" lIns="63500" tIns="25400" rIns="63500" bIns="25400" rtlCol="0" anchor="ctr" anchorCtr="0">
            <a:noAutofit/>
          </a:bodyPr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4000" b="1" spc="160" dirty="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获得结果：2BC原则</a:t>
            </a:r>
            <a:endParaRPr lang="zh-CN" altLang="en-US" sz="4000" b="1" spc="160" dirty="0">
              <a:solidFill>
                <a:schemeClr val="accent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graphicFrame>
        <p:nvGraphicFramePr>
          <p:cNvPr id="3" name="图示 2"/>
          <p:cNvGraphicFramePr/>
          <p:nvPr>
            <p:custDataLst>
              <p:tags r:id="rId8"/>
            </p:custDataLst>
          </p:nvPr>
        </p:nvGraphicFramePr>
        <p:xfrm>
          <a:off x="1219162" y="1981093"/>
          <a:ext cx="9753676" cy="396250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720090" y="160655"/>
            <a:ext cx="2214880" cy="3987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2000" b="1" dirty="0">
                <a:latin typeface="+mj-lt"/>
                <a:ea typeface="+mj-ea"/>
                <a:cs typeface="+mj-cs"/>
                <a:sym typeface="+mn-ea"/>
              </a:rPr>
              <a:t>要素一：结果导向</a:t>
            </a:r>
            <a:endParaRPr lang="zh-CN" altLang="en-US" sz="2000" b="1" dirty="0">
              <a:latin typeface="+mj-lt"/>
              <a:ea typeface="+mj-ea"/>
              <a:cs typeface="+mj-cs"/>
              <a:sym typeface="+mn-ea"/>
            </a:endParaRPr>
          </a:p>
        </p:txBody>
      </p:sp>
    </p:spTree>
    <p:custDataLst>
      <p:tags r:id="rId1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000"/>
    </mc:Choice>
    <mc:Fallback>
      <p:transition spd="slow"/>
    </mc:Fallback>
  </mc:AlternateContent>
</p:sld>
</file>

<file path=ppt/tags/tag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07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15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672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6、20、23、24、25、26、29、32、34、40、43、44"/>
</p:tagLst>
</file>

<file path=ppt/tags/tag11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0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7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1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1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ID" val="_3*i*1"/>
  <p:tag name="KSO_WM_UNIT_LAYERLEVEL" val="1"/>
  <p:tag name="KSO_WM_TAG_VERSION" val="1.0"/>
  <p:tag name="KSO_WM_BEAUTIFY_FLAG" val="#wm#"/>
  <p:tag name="KSO_WM_UNIT_TYPE" val="i"/>
  <p:tag name="KSO_WM_UNIT_INDEX" val="1"/>
</p:tagLst>
</file>

<file path=ppt/tags/tag1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9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98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20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20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211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212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2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219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1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228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22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2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23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23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3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48.xml><?xml version="1.0" encoding="utf-8"?>
<p:tagLst xmlns:p="http://schemas.openxmlformats.org/presentationml/2006/main">
  <p:tag name="KSO_WM_UNIT_TYPE" val="i"/>
  <p:tag name="KSO_WM_UNIT_SUBTYPE" val="h"/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BK_DARK_LIGHT" val="2"/>
  <p:tag name="KSO_WM_UNIT_LAYERLEVEL" val="1"/>
  <p:tag name="KSO_WM_TAG_VERSION" val="1.0"/>
  <p:tag name="KSO_WM_BEAUTIFY_FLAG" val="#wm#"/>
</p:tagLst>
</file>

<file path=ppt/tags/tag249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bel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</p:tagLst>
</file>

<file path=ppt/tags/tag2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72"/>
</p:tagLst>
</file>

<file path=ppt/tags/tag2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672"/>
</p:tagLst>
</file>

<file path=ppt/tags/tag2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1.xml><?xml version="1.0" encoding="utf-8"?>
<p:tagLst xmlns:p="http://schemas.openxmlformats.org/presentationml/2006/main">
  <p:tag name="KSO_WM_TAG_VERSION" val="1.0"/>
  <p:tag name="KSO_WM_BEAUTIFY_FLAG" val="#wm#"/>
  <p:tag name="KSO_WM_TEMPLATE_CATEGORY" val="custom"/>
  <p:tag name="KSO_WM_TEMPLATE_INDEX" val="20204672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9、12、16、20、23、24、25、26、29、32、34、40、43、44"/>
</p:tagLst>
</file>

<file path=ppt/tags/tag2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1*i*1"/>
  <p:tag name="KSO_WM_UNIT_TYPE" val="i"/>
  <p:tag name="KSO_WM_UNIT_INDEX" val="1"/>
</p:tagLst>
</file>

<file path=ppt/tags/tag2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1*i*2"/>
  <p:tag name="KSO_WM_UNIT_TYPE" val="i"/>
  <p:tag name="KSO_WM_UNIT_INDEX" val="2"/>
</p:tagLst>
</file>

<file path=ppt/tags/tag2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1*b*1"/>
  <p:tag name="KSO_WM_UNIT_ISNUMDGMTITLE" val="0"/>
</p:tagLst>
</file>

<file path=ppt/tags/tag2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速度成就未来"/>
  <p:tag name="KSO_WM_TEMPLATE_CATEGORY" val="custom"/>
  <p:tag name="KSO_WM_TEMPLATE_INDEX" val="20204672"/>
  <p:tag name="KSO_WM_UNIT_ID" val="custom20204672_1*a*1"/>
  <p:tag name="KSO_WM_UNIT_ISNUMDGMTITLE" val="0"/>
</p:tagLst>
</file>

<file path=ppt/tags/tag2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PRESET_TEXT" val="2020/01/01"/>
  <p:tag name="KSO_WM_UNIT_TYPE" val="b"/>
  <p:tag name="KSO_WM_UNIT_INDEX" val="3"/>
  <p:tag name="KSO_WM_TEMPLATE_CATEGORY" val="custom"/>
  <p:tag name="KSO_WM_TEMPLATE_INDEX" val="20204672"/>
  <p:tag name="KSO_WM_UNIT_ID" val="custom20204672_1*b*3"/>
  <p:tag name="KSO_WM_UNIT_ISNUMDGMTITLE" val="0"/>
</p:tagLst>
</file>

<file path=ppt/tags/tag2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PRESET_TEXT" val="汇报人姓名"/>
  <p:tag name="KSO_WM_UNIT_TYPE" val="b"/>
  <p:tag name="KSO_WM_UNIT_INDEX" val="2"/>
  <p:tag name="KSO_WM_TEMPLATE_CATEGORY" val="custom"/>
  <p:tag name="KSO_WM_TEMPLATE_INDEX" val="20204672"/>
  <p:tag name="KSO_WM_UNIT_ID" val="custom20204672_1*b*2"/>
  <p:tag name="KSO_WM_UNIT_ISNUMDGMTITLE" val="0"/>
</p:tagLst>
</file>

<file path=ppt/tags/tag268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3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672"/>
  <p:tag name="KSO_WM_SLIDE_ID" val="custom20204672_1"/>
  <p:tag name="KSO_WM_TEMPLATE_MASTER_THUMB_INDEX" val="12"/>
  <p:tag name="KSO_WM_TEMPLATE_THUMBS_INDEX" val="1、4、7、9、12、16、20、23、24、25、26、29、32、34、40、43、44"/>
  <p:tag name="KSO_WM_SPECIAL_SOURCE" val="bdnull"/>
</p:tagLst>
</file>

<file path=ppt/tags/tag269.xml><?xml version="1.0" encoding="utf-8"?>
<p:tagLst xmlns:p="http://schemas.openxmlformats.org/presentationml/2006/main">
  <p:tag name="KSO_WM_SPECIAL_SOURCE" val="bdnull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4672"/>
  <p:tag name="KSO_WM_UNIT_ID" val="custom20204672_7*e*1"/>
</p:tagLst>
</file>

<file path=ppt/tags/tag271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7*i*1"/>
  <p:tag name="KSO_WM_UNIT_TYPE" val="i"/>
  <p:tag name="KSO_WM_UNIT_INDEX" val="1"/>
</p:tagLst>
</file>

<file path=ppt/tags/tag2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0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7*b*1"/>
  <p:tag name="KSO_WM_UNIT_ISNUMDGMTITLE" val="0"/>
</p:tagLst>
</file>

<file path=ppt/tags/tag2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4672"/>
  <p:tag name="KSO_WM_UNIT_ID" val="custom20204672_7*a*1"/>
  <p:tag name="KSO_WM_UNIT_ISNUMDGMTITLE" val="0"/>
</p:tagLst>
</file>

<file path=ppt/tags/tag274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672"/>
  <p:tag name="KSO_WM_SLIDE_ID" val="custom20204672_7"/>
  <p:tag name="KSO_WM_SPECIAL_SOURCE" val="bdnull"/>
</p:tagLst>
</file>

<file path=ppt/tags/tag2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0833_1*a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PRESET_TEXT" val="单击添加大标题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b&quot;,&quot;fill_mode&quot;:&quot;full&quot;}"/>
  <p:tag name="KSO_WM_UNIT_DEC_AREA_ID" val="05f6503a3f98485392855264a1026526"/>
  <p:tag name="KSO_WM_ASSEMBLE_CHIP_INDEX" val="ecced6d556ba49f58d9889407571ff2a"/>
  <p:tag name="KSO_WM_UNIT_TEXT_FILL_FORE_SCHEMECOLOR_INDEX_BRIGHTNESS" val="0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  <p:tag name="KSO_WM_TAG_Front_Size" val=""/>
  <p:tag name="KSO_WM_TAG_Backgroup_Id" val=""/>
  <p:tag name="KSO_WM_TAG_Backgroup_Size" val=""/>
  <p:tag name="KSO_WM_TAG_Zoder_Position" val=""/>
</p:tagLst>
</file>

<file path=ppt/tags/tag278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0833_1*f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CHIP_FILLAREA_FILL_RULE" val="{&quot;fill_align&quot;:&quot;lt&quot;,&quot;fill_mode&quot;:&quot;full&quot;}"/>
  <p:tag name="KSO_WM_UNIT_DEC_AREA_ID" val="6481c065a2c04cc796cc9a7707f49107"/>
  <p:tag name="KSO_WM_ASSEMBLE_CHIP_INDEX" val="a1fd6be16b3a468d9a725038bf4dd5f2"/>
  <p:tag name="KSO_WM_UNIT_SUPPORT_UNIT_TYPE" val="[&quot;d&quot;,&quot;α&quot;,&quot;β&quot;]"/>
  <p:tag name="KSO_WM_UNIT_TEXT_FILL_FORE_SCHEMECOLOR_INDEX_BRIGHTNESS" val="0.25"/>
  <p:tag name="KSO_WM_UNIT_TEXT_FILL_FORE_SCHEMECOLOR_INDEX" val="13"/>
  <p:tag name="KSO_WM_UNIT_TEXT_FILL_TYPE" val="1"/>
  <p:tag name="KSO_WM_TEMPLATE_ASSEMBLE_XID" val="5f6231813b8f58ab2f1d71b6"/>
  <p:tag name="KSO_WM_TEMPLATE_ASSEMBLE_GROUPID" val="5f6231813b8f58ab2f1d71b6"/>
  <p:tag name="KSO_WM_TAG_Front_Size" val=""/>
  <p:tag name="KSO_WM_TAG_Backgroup_Id" val=""/>
  <p:tag name="KSO_WM_TAG_Backgroup_Size" val=""/>
  <p:tag name="KSO_WM_TAG_Zoder_Position" val=""/>
</p:tagLst>
</file>

<file path=ppt/tags/tag279.xml><?xml version="1.0" encoding="utf-8"?>
<p:tagLst xmlns:p="http://schemas.openxmlformats.org/presentationml/2006/main">
  <p:tag name="KSO_WM_UNIT_VALUE" val="1904*1184"/>
  <p:tag name="KSO_WM_UNIT_HIGHLIGHT" val="0"/>
  <p:tag name="KSO_WM_UNIT_COMPATIBLE" val="1"/>
  <p:tag name="KSO_WM_UNIT_DIAGRAM_ISNUMVISUAL" val="0"/>
  <p:tag name="KSO_WM_UNIT_DIAGRAM_ISREFERUNIT" val="0"/>
  <p:tag name="KSO_WM_UNIT_TYPE" val="d"/>
  <p:tag name="KSO_WM_UNIT_INDEX" val="1"/>
  <p:tag name="KSO_WM_UNIT_ID" val="diagram20210833_1*d*1"/>
  <p:tag name="KSO_WM_TEMPLATE_CATEGORY" val="diagram"/>
  <p:tag name="KSO_WM_TEMPLATE_INDEX" val="2021083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CHIP_FILLAREA_FILL_RULE" val="{&quot;fill_align&quot;:&quot;lm&quot;,&quot;fill_mode&quot;:&quot;full&quot;}"/>
  <p:tag name="KSO_WM_UNIT_DEC_AREA_ID" val="e4f0d04b55ba4658b98d3ebe4bfd02f7"/>
  <p:tag name="KSO_WM_ASSEMBLE_CHIP_INDEX" val="de90799b7cd8486c8b4b6dfe2dc2bb0e"/>
  <p:tag name="KSO_WM_UNIT_PLACING_PICTURE" val="de90799b7cd8486c8b4b6dfe2dc2bb0e"/>
  <p:tag name="KSO_WM_TEMPLATE_ASSEMBLE_XID" val="5f6231813b8f58ab2f1d71b6"/>
  <p:tag name="KSO_WM_TEMPLATE_ASSEMBLE_GROUPID" val="5f6231813b8f58ab2f1d71b6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9-16T23:38:41&quot;,&quot;maxSize&quot;:{&quot;size1&quot;:65},&quot;minSize&quot;:{&quot;size1&quot;:53.799999999999997},&quot;normalSize&quot;:{&quot;size1&quot;:65},&quot;subLayout&quot;:[{&quot;id&quot;:&quot;2020-09-16T23:38:41&quot;,&quot;maxSize&quot;:{&quot;size1&quot;:42.199628171488577},&quot;minSize&quot;:{&quot;size1&quot;:31.099628171488575},&quot;normalSize&quot;:{&quot;size1&quot;:32.022035578895974},&quot;subLayout&quot;:[{&quot;id&quot;:&quot;2020-09-16T23:38:41&quot;,&quot;margin&quot;:{&quot;bottom&quot;:0.84700000286102295,&quot;left&quot;:2.9630000591278076,&quot;right&quot;:2.9630000591278076,&quot;top&quot;:2.9630000591278076},&quot;type&quot;:0},{&quot;id&quot;:&quot;2020-09-16T23:38:41&quot;,&quot;margin&quot;:{&quot;bottom&quot;:3.809999942779541,&quot;left&quot;:2.9630000591278076,&quot;right&quot;:2.9630000591278076,&quot;top&quot;:1.0026547107633071e-15},&quot;type&quot;:0}],&quot;type&quot;:0},{&quot;id&quot;:&quot;2020-09-16T23:38:41&quot;,&quot;type&quot;:0}],&quot;type&quot;:0}"/>
  <p:tag name="KSO_WM_SLIDE_BACKGROUND" val="[&quot;general&quot;]"/>
  <p:tag name="KSO_WM_SLIDE_RATIO" val="1.777778"/>
  <p:tag name="KSO_WM_CHIP_INFOS" val="{&quot;layout_type&quot;:&quot;leftright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09c7798f940e4c3493ba7e847b183272&quot;,&quot;fill_align&quot;:&quot;lb&quot;,&quot;text_align&quot;:&quot;lb&quot;,&quot;text_direction&quot;:&quot;horizontal&quot;,&quot;chip_types&quot;:[&quot;header&quot;]},{&quot;fill_id&quot;:&quot;489113937ba3434cb0c2734c5d183d9a&quot;,&quot;fill_align&quot;:&quot;lt&quot;,&quot;text_align&quot;:&quot;lt&quot;,&quot;text_direction&quot;:&quot;horizontal&quot;,&quot;chip_types&quot;:[&quot;text&quot;,&quot;picture&quot;,&quot;chart&quot;,&quot;table&quot;],&quot;support_features&quot;:[&quot;collage&quot;]},{&quot;fill_id&quot;:&quot;27702fab35744d7fa112e4a21af3b49f&quot;,&quot;fill_align&quot;:&quot;lm&quot;,&quot;text_align&quot;:&quot;lm&quot;,&quot;text_direction&quot;:&quot;horizontal&quot;,&quot;chip_types&quot;:[&quot;picture&quot;]}]]"/>
  <p:tag name="KSO_WM_SLIDE_ID" val="diagram2021083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76*540"/>
  <p:tag name="KSO_WM_SLIDE_POSITION" val="84*0"/>
  <p:tag name="KSO_WM_TAG_VERSION" val="1.0"/>
  <p:tag name="KSO_WM_BEAUTIFY_FLAG" val="#wm#"/>
  <p:tag name="KSO_WM_TEMPLATE_CATEGORY" val="diagram"/>
  <p:tag name="KSO_WM_TEMPLATE_INDEX" val="20210833"/>
  <p:tag name="KSO_WM_SLIDE_LAYOUT" val="a_d_f"/>
  <p:tag name="KSO_WM_SLIDE_LAYOUT_CNT" val="1_1_1"/>
  <p:tag name="KSO_WM_CHIP_XID" val="5eedb644aa51720c6c8f5050"/>
  <p:tag name="KSO_WM_CHIP_GROUPID" val="5eedb644aa51720c6c8f504f"/>
  <p:tag name="KSO_WM_SLIDE_BK_DARK_LIGHT" val="2"/>
  <p:tag name="KSO_WM_SLIDE_BACKGROUND_TYPE" val="general"/>
  <p:tag name="KSO_WM_SLIDE_SUPPORT_FEATURE_TYPE" val="0"/>
  <p:tag name="KSO_WM_TEMPLATE_ASSEMBLE_XID" val="5f6231813b8f58ab2f1d71b6"/>
  <p:tag name="KSO_WM_TEMPLATE_ASSEMBLE_GROUPID" val="5f6231813b8f58ab2f1d71b6"/>
  <p:tag name="KSO_WM_SPECIAL_SOURCE" val="bdnull"/>
</p:tagLst>
</file>

<file path=ppt/tags/tag28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2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031f09c4cedb4b11b66eaad01eac55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69c07bb22fc7aed70b616a"/>
  <p:tag name="KSO_WM_TEMPLATE_ASSEMBLE_GROUPID" val="5f69c07bb22fc7aed70b616a"/>
</p:tagLst>
</file>

<file path=ppt/tags/tag2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7d16a5fd8004a03af2e09f03448e1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ef1707e5bb2a422ac9a2b53"/>
  <p:tag name="KSO_WM_CHIP_XID" val="5ef1707e5bb2a422ac9a2b54"/>
  <p:tag name="KSO_WM_TEMPLATE_ASSEMBLE_XID" val="5f69c07bb22fc7aed70b616a"/>
  <p:tag name="KSO_WM_TEMPLATE_ASSEMBLE_GROUPID" val="5f69c07bb22fc7aed70b616a"/>
</p:tagLst>
</file>

<file path=ppt/tags/tag2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2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6e156d1a3b54ff794478b6318fc678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1eeef1b0e4c49c284a5e8d83569d2cd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69c07bb22fc7aed70b616a"/>
  <p:tag name="KSO_WM_TEMPLATE_ASSEMBLE_GROUPID" val="5f69c07bb22fc7aed70b616a"/>
</p:tagLst>
</file>

<file path=ppt/tags/tag29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8b55664a98744e68a71b5062767d8a6c"/>
  <p:tag name="KSO_WM_ASSEMBLE_CHIP_INDEX" val="5628b7e5f3b8401aae5c33c372785f17"/>
  <p:tag name="KSO_WM_UNIT_TEXT_FILL_FORE_SCHEMECOLOR_INDEX_BRIGHTNESS" val="0"/>
  <p:tag name="KSO_WM_UNIT_TEXT_FILL_FORE_SCHEMECOLOR_INDEX" val="13"/>
  <p:tag name="KSO_WM_UNIT_TEXT_FILL_TYPE" val="1"/>
  <p:tag name="KSO_WM_TEMPLATE_ASSEMBLE_XID" val="5f69c07bb22fc7aed70b616a"/>
  <p:tag name="KSO_WM_TEMPLATE_ASSEMBLE_GROUPID" val="5f69c07bb22fc7aed70b616a"/>
  <p:tag name="KSO_WM_TAG_Front_Size" val=""/>
  <p:tag name="KSO_WM_TAG_Backgroup_Id" val=""/>
  <p:tag name="KSO_WM_TAG_Backgroup_Size" val=""/>
  <p:tag name="KSO_WM_TAG_Zoder_Position" val=""/>
</p:tagLst>
</file>

<file path=ppt/tags/tag2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1"/>
  <p:tag name="KSO_WM_UNIT_ID" val="diagram20198898_1*l_h_i*1_4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LINE_FORE_SCHEMECOLOR_INDEX_BRIGHTNESS" val="-0.15"/>
  <p:tag name="KSO_WM_UNIT_LINE_FORE_SCHEMECOLOR_INDEX" val="14"/>
  <p:tag name="KSO_WM_UNIT_LINE_FILL_TYPE" val="2"/>
</p:tagLst>
</file>

<file path=ppt/tags/tag2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3"/>
  <p:tag name="KSO_WM_UNIT_ID" val="diagram20198898_1*l_h_i*1_4_3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</p:tagLst>
</file>

<file path=ppt/tags/tag2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198898_1*l_h_i*1_3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LINE_FORE_SCHEMECOLOR_INDEX_BRIGHTNESS" val="-0.15"/>
  <p:tag name="KSO_WM_UNIT_LINE_FORE_SCHEMECOLOR_INDEX" val="14"/>
  <p:tag name="KSO_WM_UNIT_LINE_FILL_TYPE" val="2"/>
</p:tagLst>
</file>

<file path=ppt/tags/tag2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8898_1*l_h_i*1_2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LINE_FORE_SCHEMECOLOR_INDEX_BRIGHTNESS" val="-0.15"/>
  <p:tag name="KSO_WM_UNIT_LINE_FORE_SCHEMECOLOR_INDEX" val="14"/>
  <p:tag name="KSO_WM_UNIT_LINE_FILL_TYPE" val="2"/>
</p:tagLst>
</file>

<file path=ppt/tags/tag2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198898_1*l_h_i*1_2_3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</p:tagLst>
</file>

<file path=ppt/tags/tag2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8898_1*l_h_i*1_1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LINE_FORE_SCHEMECOLOR_INDEX_BRIGHTNESS" val="-0.15"/>
  <p:tag name="KSO_WM_UNIT_LINE_FORE_SCHEMECOLOR_INDEX" val="14"/>
  <p:tag name="KSO_WM_UNIT_LINE_FILL_TYPE" val="2"/>
</p:tagLst>
</file>

<file path=ppt/tags/tag3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198898_1*l_h_i*1_1_3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0"/>
  <p:tag name="KSO_WM_UNIT_FILL_TYPE" val="1"/>
</p:tagLst>
</file>

<file path=ppt/tags/tag3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198898_1*l_h_i*1_3_3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</p:tagLst>
</file>

<file path=ppt/tags/tag3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198898_1*l_h_i*1_2_4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.4"/>
  <p:tag name="KSO_WM_UNIT_FILL_FORE_SCHEMECOLOR_INDEX" val="5"/>
  <p:tag name="KSO_WM_UNIT_FILL_TYPE" val="1"/>
</p:tagLst>
</file>

<file path=ppt/tags/tag3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198898_1*l_h_i*1_3_4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.4"/>
  <p:tag name="KSO_WM_UNIT_FILL_FORE_SCHEMECOLOR_INDEX" val="5"/>
  <p:tag name="KSO_WM_UNIT_FILL_TYPE" val="1"/>
</p:tagLst>
</file>

<file path=ppt/tags/tag3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4_4"/>
  <p:tag name="KSO_WM_UNIT_ID" val="diagram20198898_1*l_h_i*1_4_4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.4"/>
  <p:tag name="KSO_WM_UNIT_FILL_FORE_SCHEMECOLOR_INDEX" val="5"/>
  <p:tag name="KSO_WM_UNIT_FILL_TYPE" val="1"/>
</p:tagLst>
</file>

<file path=ppt/tags/tag3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198898_1*l_h_i*1_1_4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.4"/>
  <p:tag name="KSO_WM_UNIT_FILL_FORE_SCHEMECOLOR_INDEX" val="10"/>
  <p:tag name="KSO_WM_UNIT_FILL_TYPE" val="1"/>
</p:tagLst>
</file>

<file path=ppt/tags/tag306.xml><?xml version="1.0" encoding="utf-8"?>
<p:tagLst xmlns:p="http://schemas.openxmlformats.org/presentationml/2006/main">
  <p:tag name="KSO_WM_UNIT_VALUE" val="79*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4_1"/>
  <p:tag name="KSO_WM_UNIT_ID" val="diagram20198898_1*l_h_x*1_4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07.xml><?xml version="1.0" encoding="utf-8"?>
<p:tagLst xmlns:p="http://schemas.openxmlformats.org/presentationml/2006/main">
  <p:tag name="KSO_WM_UNIT_SUBTYPE" val="a"/>
  <p:tag name="KSO_WM_UNIT_NOCLEAR" val="0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8898_1*l_h_f*1_1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PRESET_TEXT" val="单击此处输入你的正文，文字是您思想的提炼。&#13;为了最终演示发布的良好效果，请尽量言简意赅的阐述观点。&#13;根据需要可酌情增减文字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08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98898_1*l_h_f*1_3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PRESET_TEXT" val="单击此处输入你的正文，文字是您思想的提炼。&#13;为了最终演示发布的良好效果，请尽量言简意赅的阐述观点。&#13;根据需要可酌情增减文字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09.xml><?xml version="1.0" encoding="utf-8"?>
<p:tagLst xmlns:p="http://schemas.openxmlformats.org/presentationml/2006/main">
  <p:tag name="KSO_WM_UNIT_SUBTYPE" val="a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8898_1*l_h_f*1_2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PRESET_TEXT" val="单击此处输入你的正文，文字是您思想的提炼。&#13;为了最终演示发布的良好效果，请尽量言简意赅的阐述观点。&#13;根据需要可酌情增减文字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UNIT_SUBTYPE" val="a"/>
  <p:tag name="KSO_WM_UNIT_NOCLEAR" val="0"/>
  <p:tag name="KSO_WM_UNIT_VALUE" val="12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198898_1*l_h_f*1_4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PRESET_TEXT" val="单击此处输入你的正文，文字是您思想的提炼。&#13;为了最终演示发布的良好效果，请尽量言简意赅的阐述观点。&#13;根据需要可酌情增减文字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2"/>
  <p:tag name="KSO_WM_UNIT_ID" val="diagram20198898_1*l_h_i*1_2_2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</p:tagLst>
</file>

<file path=ppt/tags/tag3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2"/>
  <p:tag name="KSO_WM_UNIT_ID" val="diagram20198898_1*l_h_i*1_3_2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</p:tagLst>
</file>

<file path=ppt/tags/tag3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2"/>
  <p:tag name="KSO_WM_UNIT_ID" val="diagram20198898_1*l_h_i*1_4_2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</p:tagLst>
</file>

<file path=ppt/tags/tag3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1_2"/>
  <p:tag name="KSO_WM_UNIT_ID" val="diagram20198898_1*l_h_i*1_1_2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</p:tagLst>
</file>

<file path=ppt/tags/tag315.xml><?xml version="1.0" encoding="utf-8"?>
<p:tagLst xmlns:p="http://schemas.openxmlformats.org/presentationml/2006/main">
  <p:tag name="KSO_WM_UNIT_VALUE" val="79*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98898_1*l_h_x*1_1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ICON_FILEID" val="3101082"/>
  <p:tag name="KSO_WM_UNIT_ICON_STYLE" val="1"/>
  <p:tag name="KSO_WM_UNIT_FILL_FORE_SCHEMECOLOR_INDEX_BRIGHTNESS" val="0"/>
  <p:tag name="KSO_WM_UNIT_FILL_FORE_SCHEMECOLOR_INDEX" val="14"/>
  <p:tag name="KSO_WM_UNIT_FILL_TYPE" val="1"/>
</p:tagLst>
</file>

<file path=ppt/tags/tag316.xml><?xml version="1.0" encoding="utf-8"?>
<p:tagLst xmlns:p="http://schemas.openxmlformats.org/presentationml/2006/main">
  <p:tag name="PA" val="v5.2.7"/>
  <p:tag name="PAMAINTYPE" val="4"/>
  <p:tag name="PATYPE" val="163"/>
  <p:tag name="PASUBTYPE" val="166"/>
  <p:tag name="RESOURCELIBID_SHAPE" val="34910"/>
  <p:tag name="RESOURCELIB_SHAPETYPE" val="4"/>
  <p:tag name="KSO_WM_UNIT_VALUE" val="82*79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98898_1*l_h_x*1_2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ICON_FILEID" val="3139586"/>
  <p:tag name="KSO_WM_UNIT_ICON_STYLE" val="2"/>
  <p:tag name="KSO_WM_UNIT_FILL_FORE_SCHEMECOLOR_INDEX" val="5"/>
  <p:tag name="KSO_WM_UNIT_FILL_TYPE" val="1"/>
</p:tagLst>
</file>

<file path=ppt/tags/tag317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8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19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21.xml><?xml version="1.0" encoding="utf-8"?>
<p:tagLst xmlns:p="http://schemas.openxmlformats.org/presentationml/2006/main">
  <p:tag name="KSO_WM_UNIT_VALUE" val="90*8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198898_1*l_h_x*1_3_1"/>
  <p:tag name="KSO_WM_TEMPLATE_CATEGORY" val="diagram"/>
  <p:tag name="KSO_WM_TEMPLATE_INDEX" val="20198898"/>
  <p:tag name="KSO_WM_UNIT_LAYERLEVEL" val="1_1_1"/>
  <p:tag name="KSO_WM_TAG_VERSION" val="1.0"/>
  <p:tag name="KSO_WM_BEAUTIFY_FLAG" val="#wm#"/>
  <p:tag name="KSO_WM_UNIT_USESOURCEFORMAT_APPLY" val="1"/>
  <p:tag name="KSO_WM_UNIT_ICON_FILEID" val="3100997"/>
  <p:tag name="KSO_WM_UNIT_ICON_STYLE" val="1"/>
  <p:tag name="KSO_WM_UNIT_FILL_FORE_SCHEMECOLOR_INDEX_BRIGHTNESS" val="0"/>
  <p:tag name="KSO_WM_UNIT_FILL_FORE_SCHEMECOLOR_INDEX" val="14"/>
  <p:tag name="KSO_WM_UNIT_FILL_TYPE" val="1"/>
</p:tagLst>
</file>

<file path=ppt/tags/tag322.xml><?xml version="1.0" encoding="utf-8"?>
<p:tagLst xmlns:p="http://schemas.openxmlformats.org/presentationml/2006/main">
  <p:tag name="KSO_WM_BEAUTIFY_FLAG" val="#wm#"/>
  <p:tag name="KSO_WM_TEMPLATE_CATEGORY" val="diagram"/>
  <p:tag name="KSO_WM_TEMPLATE_INDEX" val="20208720"/>
  <p:tag name="KSO_WM_SLIDE_ID" val="diagram20208720_1"/>
  <p:tag name="KSO_WM_TEMPLATE_SUBCATEGORY" val="2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35&quot;,&quot;maxSize&quot;:{&quot;size1&quot;:22.399999999999999},&quot;minSize&quot;:{&quot;size1&quot;:20},&quot;normalSize&quot;:{&quot;size1&quot;:22.399999999999999},&quot;subLayout&quot;:[{&quot;id&quot;:&quot;2020-09-22T17:14:35&quot;,&quot;margin&quot;:{&quot;bottom&quot;:0.026000002399086952,&quot;left&quot;:1.6929999589920044,&quot;right&quot;:8.0430002212524414,&quot;top&quot;:1.6929999589920044},&quot;type&quot;:0},{&quot;id&quot;:&quot;2020-09-22T17:14:35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lm&quot;,&quot;text_direction&quot;:&quot;horizontal&quot;,&quot;chip_types&quot;:[&quot;text&quot;]}],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TEMPLATE_MASTER_TYPE" val="0"/>
  <p:tag name="KSO_WM_TEMPLATE_COLOR_TYPE" val="1"/>
  <p:tag name="KSO_WM_CHIP_XID" val="5ef1707e5bb2a422ac9a2b54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69c07bb22fc7aed70b616a"/>
  <p:tag name="KSO_WM_TEMPLATE_ASSEMBLE_GROUPID" val="5f69c07bb22fc7aed70b616a"/>
  <p:tag name="KSO_WM_SPECIAL_SOURCE" val="bdnull"/>
</p:tagLst>
</file>

<file path=ppt/tags/tag323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4672"/>
  <p:tag name="KSO_WM_UNIT_ID" val="custom20204672_7*e*1"/>
</p:tagLst>
</file>

<file path=ppt/tags/tag324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7*i*1"/>
  <p:tag name="KSO_WM_UNIT_TYPE" val="i"/>
  <p:tag name="KSO_WM_UNIT_INDEX" val="1"/>
</p:tagLst>
</file>

<file path=ppt/tags/tag3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0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7*b*1"/>
  <p:tag name="KSO_WM_UNIT_ISNUMDGMTITLE" val="0"/>
</p:tagLst>
</file>

<file path=ppt/tags/tag3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4672"/>
  <p:tag name="KSO_WM_UNIT_ID" val="custom20204672_7*a*1"/>
  <p:tag name="KSO_WM_UNIT_ISNUMDGMTITLE" val="0"/>
</p:tagLst>
</file>

<file path=ppt/tags/tag327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672"/>
  <p:tag name="KSO_WM_SLIDE_ID" val="custom20204672_7"/>
  <p:tag name="KSO_WM_SPECIAL_SOURCE" val="bdnull"/>
</p:tagLst>
</file>

<file path=ppt/tags/tag328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29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33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008_1*a*1"/>
  <p:tag name="KSO_WM_TEMPLATE_CATEGORY" val="diagram"/>
  <p:tag name="KSO_WM_TEMPLATE_INDEX" val="2020700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09e63db5fbb4a30b12445b2368a4e49"/>
  <p:tag name="KSO_WM_ASSEMBLE_CHIP_INDEX" val="cd0c6c2278384982845d51782ed3d9c8"/>
  <p:tag name="KSO_WM_UNIT_TEXT_FILL_FORE_SCHEMECOLOR_INDEX_BRIGHTNESS" val="0"/>
  <p:tag name="KSO_WM_UNIT_TEXT_FILL_FORE_SCHEMECOLOR_INDEX" val="13"/>
  <p:tag name="KSO_WM_UNIT_TEXT_FILL_TYPE" val="1"/>
  <p:tag name="KSO_WM_TEMPLATE_ASSEMBLE_XID" val="5f28c2f9671cac347436e982"/>
  <p:tag name="KSO_WM_TEMPLATE_ASSEMBLE_GROUPID" val="5f28c2f9671cac347436e982"/>
  <p:tag name="KSO_WM_TAG_Front_Size" val=""/>
  <p:tag name="KSO_WM_TAG_Backgroup_Id" val=""/>
  <p:tag name="KSO_WM_TAG_Backgroup_Size" val=""/>
  <p:tag name="KSO_WM_TAG_Zoder_Position" val=""/>
</p:tagLst>
</file>

<file path=ppt/tags/tag332.xml><?xml version="1.0" encoding="utf-8"?>
<p:tagLst xmlns:p="http://schemas.openxmlformats.org/presentationml/2006/main">
  <p:tag name="KSO_WM_UNIT_VALUE" val="1142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008_1*d*1"/>
  <p:tag name="KSO_WM_TEMPLATE_CATEGORY" val="diagram"/>
  <p:tag name="KSO_WM_TEMPLATE_INDEX" val="20207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3948d6e014746f796ccb87f2572c6cc"/>
  <p:tag name="KSO_WM_ASSEMBLE_CHIP_INDEX" val="9631100202ca4307bd083ae1954a9fef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28c2f9671cac347436e982"/>
  <p:tag name="KSO_WM_TEMPLATE_ASSEMBLE_GROUPID" val="5f28c2f9671cac347436e982"/>
</p:tagLst>
</file>

<file path=ppt/tags/tag333.xml><?xml version="1.0" encoding="utf-8"?>
<p:tagLst xmlns:p="http://schemas.openxmlformats.org/presentationml/2006/main">
  <p:tag name="KSO_WM_BEAUTIFY_FLAG" val="#wm#"/>
  <p:tag name="KSO_WM_TEMPLATE_CATEGORY" val="diagram"/>
  <p:tag name="KSO_WM_TEMPLATE_INDEX" val="2020700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07:54&quot;,&quot;maxSize&quot;:{&quot;size1&quot;:26.699999999999999},&quot;minSize&quot;:{&quot;size1&quot;:17.800000000000001},&quot;normalSize&quot;:{&quot;size1&quot;:17.800000000000001},&quot;subLayout&quot;:[{&quot;id&quot;:&quot;2020-08-04T10:07:54&quot;,&quot;margin&quot;:{&quot;bottom&quot;:0,&quot;left&quot;:1.6929999589920044,&quot;right&quot;:1.6929999589920044,&quot;top&quot;:1.6929999589920044},&quot;type&quot;:0},{&quot;id&quot;:&quot;2020-08-04T10:07:54&quot;,&quot;margin&quot;:{&quot;bottom&quot;:1.6929999589920044,&quot;left&quot;:1.6929999589920044,&quot;right&quot;:1.6929999589920044,&quot;top&quot;:0.84700000286102295},&quot;type&quot;:0}],&quot;type&quot;:0}"/>
  <p:tag name="KSO_WM_SLIDE_BACKGROUND" val="[&quot;general&quot;,&quot;frame&quot;]"/>
  <p:tag name="KSO_WM_SLIDE_RATIO" val="1.777778"/>
  <p:tag name="KSO_WM_SLIDE_CAN_ADD_NAVIGATION" val="1"/>
  <p:tag name="KSO_WM_SLIDE_ID" val="diagram2020700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96"/>
  <p:tag name="KSO_WM_SLIDE_POSITION" val="48*48"/>
  <p:tag name="KSO_WM_TAG_VERSION" val="1.0"/>
  <p:tag name="KSO_WM_SLIDE_LAYOUT" val="a_d"/>
  <p:tag name="KSO_WM_SLIDE_LAYOUT_CNT" val="1_1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fbc1d1c81b9c4bca8f09873cfc4ac6db&quot;,&quot;fill_align&quot;:&quot;lb&quot;,&quot;text_align&quot;:&quot;lb&quot;,&quot;text_direction&quot;:&quot;horizontal&quot;,&quot;chip_types&quot;:[&quot;text&quot;,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71f41947edf80c4a5df1d9"/>
  <p:tag name="KSO_WM_SLIDE_BK_DARK_LIGHT" val="2"/>
  <p:tag name="KSO_WM_SLIDE_BACKGROUND_TYPE" val="frame"/>
  <p:tag name="KSO_WM_SLIDE_SUPPORT_FEATURE_TYPE" val="3"/>
  <p:tag name="KSO_WM_TEMPLATE_ASSEMBLE_XID" val="5f28c2f9671cac347436e982"/>
  <p:tag name="KSO_WM_TEMPLATE_ASSEMBLE_GROUPID" val="5f28c2f9671cac347436e982"/>
  <p:tag name="KSO_WM_SPECIAL_SOURCE" val="bdnull"/>
</p:tagLst>
</file>

<file path=ppt/tags/tag33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3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621_1*a*1"/>
  <p:tag name="KSO_WM_TEMPLATE_CATEGORY" val="diagram"/>
  <p:tag name="KSO_WM_TEMPLATE_INDEX" val="20208621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cm&quot;,&quot;fill_mode&quot;:&quot;full&quot;}"/>
  <p:tag name="KSO_WM_UNIT_DEC_AREA_ID" val="4c379b4ac9444677ab6ab200e93f295f"/>
  <p:tag name="KSO_WM_ASSEMBLE_CHIP_INDEX" val="3cfdde63b58a46dc8ec9d28c07901477"/>
  <p:tag name="KSO_WM_UNIT_TEXT_FILL_FORE_SCHEMECOLOR_INDEX_BRIGHTNESS" val="0"/>
  <p:tag name="KSO_WM_UNIT_TEXT_FILL_FORE_SCHEMECOLOR_INDEX" val="13"/>
  <p:tag name="KSO_WM_UNIT_TEXT_FILL_TYPE" val="1"/>
  <p:tag name="KSO_WM_TEMPLATE_ASSEMBLE_XID" val="5f69c082b22fc7aed70b616e"/>
  <p:tag name="KSO_WM_TEMPLATE_ASSEMBLE_GROUPID" val="5f69c082b22fc7aed70b616e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42&quot;,&#10;    &quot;max&quot;: 7.2288976377952778,&#10;    &quot;topChanged&quot;: 7.2288976377952778&#10;}&#10;"/>
</p:tagLst>
</file>

<file path=ppt/tags/tag337.xml><?xml version="1.0" encoding="utf-8"?>
<p:tagLst xmlns:p="http://schemas.openxmlformats.org/presentationml/2006/main">
  <p:tag name="KSO_WM_UNIT_VALUE" val="973*270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621_1*d*1"/>
  <p:tag name="KSO_WM_TEMPLATE_CATEGORY" val="diagram"/>
  <p:tag name="KSO_WM_TEMPLATE_INDEX" val="202086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CHIP_FILLAREA_FILL_RULE" val="{&quot;fill_align&quot;:&quot;cm&quot;,&quot;fill_mode&quot;:&quot;full&quot;}"/>
  <p:tag name="KSO_WM_UNIT_DEC_AREA_ID" val="c21c00b01a43497e93fa50c97877b9c4"/>
  <p:tag name="KSO_WM_ASSEMBLE_CHIP_INDEX" val="f08f02d0bd784b06a076bcdcbbb2567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69c082b22fc7aed70b616e"/>
  <p:tag name="KSO_WM_TEMPLATE_ASSEMBLE_GROUPID" val="5f69c082b22fc7aed70b616e"/>
</p:tagLst>
</file>

<file path=ppt/tags/tag338.xml><?xml version="1.0" encoding="utf-8"?>
<p:tagLst xmlns:p="http://schemas.openxmlformats.org/presentationml/2006/main">
  <p:tag name="KSO_WM_SLIDE_ID" val="diagram20208621_1"/>
  <p:tag name="KSO_WM_TEMPLATE_SUBCATEGORY" val="2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8621"/>
  <p:tag name="KSO_WM_SLIDE_LAYOUT" val="a_d"/>
  <p:tag name="KSO_WM_SLIDE_LAYOUT_CNT" val="1_1"/>
  <p:tag name="KSO_WM_SLIDE_TYPE" val="text"/>
  <p:tag name="KSO_WM_SLIDE_SUBTYPE" val="picTxt"/>
  <p:tag name="KSO_WM_SLIDE_SIZE" val="816*384"/>
  <p:tag name="KSO_WM_SLIDE_POSITION" val="72*60"/>
  <p:tag name="KSO_WM_TEMPLATE_MASTER_TYPE" val="0"/>
  <p:tag name="KSO_WM_TEMPLATE_COLOR_TYPE" val="1"/>
  <p:tag name="KSO_WM_SLIDE_CAN_ADD_NAVIGATION" val="1"/>
  <p:tag name="KSO_WM_SLIDE_BACKGROUND" val="[&quot;general&quot;]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42&quot;,&quot;maxSize&quot;:{&quot;size1&quot;:22.199999999999999},&quot;minSize&quot;:{&quot;size1&quot;:20},&quot;normalSize&quot;:{&quot;size1&quot;:20.000185185185181},&quot;subLayout&quot;:[{&quot;id&quot;:&quot;2020-09-22T17:14:42&quot;,&quot;margin&quot;:{&quot;bottom&quot;:0.026000002399086952,&quot;left&quot;:2.5399999618530273,&quot;right&quot;:2.5399999618530273,&quot;top&quot;:1.6929999589920044},&quot;type&quot;:0},{&quot;id&quot;:&quot;2020-09-22T17:14:42&quot;,&quot;margin&quot;:{&quot;bottom&quot;:2.5399999618530273,&quot;left&quot;:3.3870000839233398,&quot;right&quot;:3.3859999179840088,&quot;top&quot;:1.6929999589920044},&quot;type&quot;:0}],&quot;type&quot;:0}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lm&quot;,&quot;text_direction&quot;:&quot;horizontal&quot;,&quot;chip_types&quot;:[&quot;text&quot;]}]]"/>
  <p:tag name="KSO_WM_CHIP_XID" val="5ef20ba6a491bb0086638aed"/>
  <p:tag name="KSO_WM_CHIP_GROUPID" val="5ef20ba6a491bb0086638aec"/>
  <p:tag name="KSO_WM_SLIDE_BK_DARK_LIGHT" val="2"/>
  <p:tag name="KSO_WM_SLIDE_BACKGROUND_TYPE" val="general"/>
  <p:tag name="KSO_WM_SLIDE_SUPPORT_FEATURE_TYPE" val="3"/>
  <p:tag name="KSO_WM_TEMPLATE_ASSEMBLE_XID" val="5f69c082b22fc7aed70b616e"/>
  <p:tag name="KSO_WM_TEMPLATE_ASSEMBLE_GROUPID" val="5f69c082b22fc7aed70b616e"/>
  <p:tag name="KSO_WM_SPECIAL_SOURCE" val="bdnull"/>
</p:tagLst>
</file>

<file path=ppt/tags/tag33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1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621_1*a*1"/>
  <p:tag name="KSO_WM_TEMPLATE_CATEGORY" val="diagram"/>
  <p:tag name="KSO_WM_TEMPLATE_INDEX" val="20208621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cm&quot;,&quot;fill_mode&quot;:&quot;full&quot;}"/>
  <p:tag name="KSO_WM_UNIT_DEC_AREA_ID" val="4c379b4ac9444677ab6ab200e93f295f"/>
  <p:tag name="KSO_WM_ASSEMBLE_CHIP_INDEX" val="3cfdde63b58a46dc8ec9d28c07901477"/>
  <p:tag name="KSO_WM_UNIT_TEXT_FILL_FORE_SCHEMECOLOR_INDEX_BRIGHTNESS" val="0"/>
  <p:tag name="KSO_WM_UNIT_TEXT_FILL_FORE_SCHEMECOLOR_INDEX" val="13"/>
  <p:tag name="KSO_WM_UNIT_TEXT_FILL_TYPE" val="1"/>
  <p:tag name="KSO_WM_TEMPLATE_ASSEMBLE_XID" val="5f69c082b22fc7aed70b616e"/>
  <p:tag name="KSO_WM_TEMPLATE_ASSEMBLE_GROUPID" val="5f69c082b22fc7aed70b616e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42&quot;,&#10;    &quot;max&quot;: 7.2288976377952778,&#10;    &quot;topChanged&quot;: 7.2288976377952778&#10;}&#10;"/>
</p:tagLst>
</file>

<file path=ppt/tags/tag342.xml><?xml version="1.0" encoding="utf-8"?>
<p:tagLst xmlns:p="http://schemas.openxmlformats.org/presentationml/2006/main">
  <p:tag name="KSO_WM_UNIT_VALUE" val="973*270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621_1*d*1"/>
  <p:tag name="KSO_WM_TEMPLATE_CATEGORY" val="diagram"/>
  <p:tag name="KSO_WM_TEMPLATE_INDEX" val="20208621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CHIP_FILLAREA_FILL_RULE" val="{&quot;fill_align&quot;:&quot;cm&quot;,&quot;fill_mode&quot;:&quot;full&quot;}"/>
  <p:tag name="KSO_WM_UNIT_DEC_AREA_ID" val="c21c00b01a43497e93fa50c97877b9c4"/>
  <p:tag name="KSO_WM_ASSEMBLE_CHIP_INDEX" val="f08f02d0bd784b06a076bcdcbbb2567a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69c082b22fc7aed70b616e"/>
  <p:tag name="KSO_WM_TEMPLATE_ASSEMBLE_GROUPID" val="5f69c082b22fc7aed70b616e"/>
</p:tagLst>
</file>

<file path=ppt/tags/tag343.xml><?xml version="1.0" encoding="utf-8"?>
<p:tagLst xmlns:p="http://schemas.openxmlformats.org/presentationml/2006/main">
  <p:tag name="KSO_WM_SLIDE_ID" val="diagram20208621_1"/>
  <p:tag name="KSO_WM_TEMPLATE_SUBCATEGORY" val="2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8621"/>
  <p:tag name="KSO_WM_SLIDE_LAYOUT" val="a_d"/>
  <p:tag name="KSO_WM_SLIDE_LAYOUT_CNT" val="1_1"/>
  <p:tag name="KSO_WM_SLIDE_TYPE" val="text"/>
  <p:tag name="KSO_WM_SLIDE_SUBTYPE" val="picTxt"/>
  <p:tag name="KSO_WM_SLIDE_SIZE" val="816*384"/>
  <p:tag name="KSO_WM_SLIDE_POSITION" val="72*60"/>
  <p:tag name="KSO_WM_TEMPLATE_MASTER_TYPE" val="0"/>
  <p:tag name="KSO_WM_TEMPLATE_COLOR_TYPE" val="1"/>
  <p:tag name="KSO_WM_SLIDE_CAN_ADD_NAVIGATION" val="1"/>
  <p:tag name="KSO_WM_SLIDE_BACKGROUND" val="[&quot;general&quot;]"/>
  <p:tag name="KSO_WM_SLIDE_RATIO" val="1.777778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42&quot;,&quot;maxSize&quot;:{&quot;size1&quot;:22.199999999999999},&quot;minSize&quot;:{&quot;size1&quot;:20},&quot;normalSize&quot;:{&quot;size1&quot;:20.000185185185181},&quot;subLayout&quot;:[{&quot;id&quot;:&quot;2020-09-22T17:14:42&quot;,&quot;margin&quot;:{&quot;bottom&quot;:0.026000002399086952,&quot;left&quot;:2.5399999618530273,&quot;right&quot;:2.5399999618530273,&quot;top&quot;:1.6929999589920044},&quot;type&quot;:0},{&quot;id&quot;:&quot;2020-09-22T17:14:42&quot;,&quot;margin&quot;:{&quot;bottom&quot;:2.5399999618530273,&quot;left&quot;:3.3870000839233398,&quot;right&quot;:3.3859999179840088,&quot;top&quot;:1.6929999589920044},&quot;type&quot;:0}],&quot;type&quot;:0}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019a9812044c4c888696fe8ae9ebfc9c&quot;,&quot;fill_align&quot;:&quot;cm&quot;,&quot;text_align&quot;:&quot;cm&quot;,&quot;text_direction&quot;:&quot;horizontal&quot;,&quot;chip_types&quot;:[&quot;header&quot;]},{&quot;fill_id&quot;:&quot;a4674e56a66a40bc8e1c4bbe660901b2&quot;,&quot;fill_align&quot;:&quot;cm&quot;,&quot;text_align&quot;:&quot;lm&quot;,&quot;text_direction&quot;:&quot;horizontal&quot;,&quot;chip_types&quot;:[&quot;text&quot;]}]]"/>
  <p:tag name="KSO_WM_CHIP_XID" val="5ef20ba6a491bb0086638aed"/>
  <p:tag name="KSO_WM_CHIP_GROUPID" val="5ef20ba6a491bb0086638aec"/>
  <p:tag name="KSO_WM_SLIDE_BK_DARK_LIGHT" val="2"/>
  <p:tag name="KSO_WM_SLIDE_BACKGROUND_TYPE" val="general"/>
  <p:tag name="KSO_WM_SLIDE_SUPPORT_FEATURE_TYPE" val="3"/>
  <p:tag name="KSO_WM_TEMPLATE_ASSEMBLE_XID" val="5f69c082b22fc7aed70b616e"/>
  <p:tag name="KSO_WM_TEMPLATE_ASSEMBLE_GROUPID" val="5f69c082b22fc7aed70b616e"/>
  <p:tag name="KSO_WM_SPECIAL_SOURCE" val="bdnull"/>
</p:tagLst>
</file>

<file path=ppt/tags/tag34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599_1*i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9291956b345445efb6113e0ca6792f24"/>
  <p:tag name="KSO_WM_UNIT_DECORATE_INFO" val="{&quot;DecorateInfoH&quot;:{&quot;IsAbs&quot;:false},&quot;DecorateInfoW&quot;:{&quot;IsAbs&quot;:true},&quot;DecorateInfoX&quot;:{&quot;IsAbs&quot;:true,&quot;Pos&quot;:1},&quot;DecorateInfoY&quot;:{&quot;IsAbs&quot;:true,&quot;Pos&quot;:1},&quot;ReferentInfo&quot;:{&quot;Id&quot;:&quot;7cd197a7f8fb45c1a0675aecba85d466&quot;,&quot;X&quot;:{&quot;Pos&quot;:1},&quot;Y&quot;:{&quot;Pos&quot;:1}},&quot;whChangeMode&quot;:0}"/>
  <p:tag name="KSO_WM_CHIP_GROUPID" val="5ef20c2fa491bb0086638b1b"/>
  <p:tag name="KSO_WM_CHIP_XID" val="5ef20c2fa491bb0086638b1c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5f69c081b22fc7aed70b616b"/>
  <p:tag name="KSO_WM_TEMPLATE_ASSEMBLE_GROUPID" val="5f69c081b22fc7aed70b616b"/>
</p:tagLst>
</file>

<file path=ppt/tags/tag34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599_1*a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cm&quot;,&quot;fill_mode&quot;:&quot;full&quot;}"/>
  <p:tag name="KSO_WM_UNIT_DEC_AREA_ID" val="b8754403148f440a80d04aba2395139a"/>
  <p:tag name="KSO_WM_ASSEMBLE_CHIP_INDEX" val="9fdd775bbf664119b67cd7e1e86bf979"/>
  <p:tag name="KSO_WM_UNIT_TEXT_FILL_FORE_SCHEMECOLOR_INDEX_BRIGHTNESS" val="0"/>
  <p:tag name="KSO_WM_UNIT_TEXT_FILL_FORE_SCHEMECOLOR_INDEX" val="13"/>
  <p:tag name="KSO_WM_UNIT_TEXT_FILL_TYPE" val="1"/>
  <p:tag name="KSO_WM_TEMPLATE_ASSEMBLE_XID" val="5f69c081b22fc7aed70b616b"/>
  <p:tag name="KSO_WM_TEMPLATE_ASSEMBLE_GROUPID" val="5f69c081b22fc7aed70b616b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41&quot;,&#10;    &quot;max&quot;: 21.398897637795276,&#10;    &quot;topChanged&quot;: 21.398897637795276&#10;}&#10;"/>
</p:tagLst>
</file>

<file path=ppt/tags/tag3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3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1"/>
  <p:tag name="KSO_WM_UNIT_USESOURCEFORMAT_APPLY" val="1"/>
  <p:tag name="KSO_WM_UNIT_FILL_FORE_SCHEMECOLOR_INDEX_BRIGHTNESS" val="0"/>
  <p:tag name="KSO_WM_UNIT_FILL_FORE_SCHEMECOLOR_INDEX" val="8"/>
  <p:tag name="KSO_WM_UNIT_FILL_TYPE" val="1"/>
</p:tagLst>
</file>

<file path=ppt/tags/tag3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2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1"/>
  <p:tag name="KSO_WM_UNIT_USESOURCEFORMAT_APPLY" val="1"/>
  <p:tag name="KSO_WM_UNIT_FILL_FORE_SCHEMECOLOR_INDEX_BRIGHTNESS" val="0"/>
  <p:tag name="KSO_WM_UNIT_FILL_FORE_SCHEMECOLOR_INDEX" val="7"/>
  <p:tag name="KSO_WM_UNIT_FILL_TYPE" val="1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1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1"/>
  <p:tag name="KSO_WM_UNIT_USESOURCEFORMAT_APPLY" val="1"/>
  <p:tag name="KSO_WM_UNIT_FILL_FORE_SCHEMECOLOR_INDEX_BRIGHTNESS" val="0"/>
  <p:tag name="KSO_WM_UNIT_FILL_FORE_SCHEMECOLOR_INDEX" val="5"/>
  <p:tag name="KSO_WM_UNIT_FILL_TYPE" val="1"/>
</p:tagLst>
</file>

<file path=ppt/tags/tag3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4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1"/>
  <p:tag name="KSO_WM_UNIT_USESOURCEFORMAT_APPLY" val="1"/>
  <p:tag name="KSO_WM_UNIT_FILL_FORE_SCHEMECOLOR_INDEX_BRIGHTNESS" val="0"/>
  <p:tag name="KSO_WM_UNIT_FILL_FORE_SCHEMECOLOR_INDEX" val="9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1_2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1_2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2_2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2_2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i*1_3_2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3_2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i*1_1"/>
  <p:tag name="KSO_WM_TEMPLATE_CATEGORY" val="diagram"/>
  <p:tag name="KSO_WM_TEMPLATE_INDEX" val="20210764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1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i*1_2"/>
  <p:tag name="KSO_WM_TEMPLATE_CATEGORY" val="diagram"/>
  <p:tag name="KSO_WM_TEMPLATE_INDEX" val="20210764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2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i*1_3"/>
  <p:tag name="KSO_WM_TEMPLATE_CATEGORY" val="diagram"/>
  <p:tag name="KSO_WM_TEMPLATE_INDEX" val="20210764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3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i*1_4"/>
  <p:tag name="KSO_WM_TEMPLATE_CATEGORY" val="diagram"/>
  <p:tag name="KSO_WM_TEMPLATE_INDEX" val="20210764"/>
  <p:tag name="KSO_WM_UNIT_LAYERLEVEL" val="1_1"/>
  <p:tag name="KSO_WM_TAG_VERSION" val="1.0"/>
  <p:tag name="KSO_WM_BEAUTIFY_FLAG" val="#wm#"/>
  <p:tag name="KSO_WM_DIAGRAM_GROUP_CODE" val="q1-1"/>
  <p:tag name="KSO_WM_UNIT_TYPE" val="q_i"/>
  <p:tag name="KSO_WM_UNIT_INDEX" val="1_4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q1-1"/>
  <p:tag name="KSO_WM_UNIT_TYPE" val="i"/>
  <p:tag name="KSO_WM_UNIT_INDEX" val="6"/>
  <p:tag name="KSO_WM_UNIT_ID" val="diagram20210764_3*i*6"/>
  <p:tag name="KSO_WM_TEMPLATE_CATEGORY" val="diagram"/>
  <p:tag name="KSO_WM_TEMPLATE_INDEX" val="20210764"/>
  <p:tag name="KSO_WM_UNIT_LAYERLEVEL" val="1"/>
  <p:tag name="KSO_WM_TAG_VERSION" val="1.0"/>
  <p:tag name="KSO_WM_BEAUTIFY_FLAG" val="#wm#"/>
  <p:tag name="KSO_WM_UNIT_USESOURCEFORMAT_APPLY" val="1"/>
  <p:tag name="KSO_WM_UNIT_FILL_FORE_SCHEMECOLOR_INDEX" val="14"/>
  <p:tag name="KSO_WM_UNI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2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2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1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3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3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2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4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4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3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5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5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4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6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6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5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7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7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6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8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8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7.xml><?xml version="1.0" encoding="utf-8"?>
<p:tagLst xmlns:p="http://schemas.openxmlformats.org/presentationml/2006/main">
  <p:tag name="PA" val="v5.2.4"/>
  <p:tag name="KSO_WM_UNIT_HIGHLIGHT" val="0"/>
  <p:tag name="KSO_WM_UNIT_COMPATIBLE" val="0"/>
  <p:tag name="KSO_WM_UNIT_DIAGRAM_ISNUMVISUAL" val="0"/>
  <p:tag name="KSO_WM_UNIT_DIAGRAM_ISREFERUNIT" val="0"/>
  <p:tag name="KSO_WM_UNIT_ID" val="diagram20210764_3*q_h_i*1_4_9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DIAGRAM_GROUP_CODE" val="q1-1"/>
  <p:tag name="KSO_WM_UNIT_TYPE" val="q_h_i"/>
  <p:tag name="KSO_WM_UNIT_INDEX" val="1_4_9"/>
  <p:tag name="KSO_WM_UNIT_USESOURCEFORMAT_APPLY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3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a*1_1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1_1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f*1_1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1_1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a*1_2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2_1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f*1_2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2_1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a*1_4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4_1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f*1_4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4_1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a*1_3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ISCONTENTSTITLE" val="0"/>
  <p:tag name="KSO_WM_UNIT_PRESET_TEXT" val="单击此处添加标题"/>
  <p:tag name="KSO_WM_UNIT_NOCLEAR" val="0"/>
  <p:tag name="KSO_WM_UNIT_VALUE" val="13"/>
  <p:tag name="KSO_WM_DIAGRAM_GROUP_CODE" val="q1-1"/>
  <p:tag name="KSO_WM_UNIT_TYPE" val="q_h_a"/>
  <p:tag name="KSO_WM_UNIT_INDEX" val="1_3_1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4_3*q_h_f*1_3_1"/>
  <p:tag name="KSO_WM_TEMPLATE_CATEGORY" val="diagram"/>
  <p:tag name="KSO_WM_TEMPLATE_INDEX" val="20210764"/>
  <p:tag name="KSO_WM_UNIT_LAYERLEVEL" val="1_1_1"/>
  <p:tag name="KSO_WM_TAG_VERSION" val="1.0"/>
  <p:tag name="KSO_WM_BEAUTIFY_FLAG" val="#wm#"/>
  <p:tag name="KSO_WM_UNIT_PRESET_TEXT" val="单击此处添加文本具体内容，简明扼要的阐述您的观点。"/>
  <p:tag name="KSO_WM_UNIT_NOCLEAR" val="0"/>
  <p:tag name="KSO_WM_UNIT_VALUE" val="51"/>
  <p:tag name="KSO_WM_DIAGRAM_GROUP_CODE" val="q1-1"/>
  <p:tag name="KSO_WM_UNIT_TYPE" val="q_h_f"/>
  <p:tag name="KSO_WM_UNIT_INDEX" val="1_3_1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376.xml><?xml version="1.0" encoding="utf-8"?>
<p:tagLst xmlns:p="http://schemas.openxmlformats.org/presentationml/2006/main">
  <p:tag name="KSO_WM_SLIDE_ID" val="diagram2020859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20"/>
  <p:tag name="KSO_WM_SLIDE_POSITION" val="0*60"/>
  <p:tag name="KSO_WM_TAG_VERSION" val="1.0"/>
  <p:tag name="KSO_WM_BEAUTIFY_FLAG" val="#wm#"/>
  <p:tag name="KSO_WM_TEMPLATE_CATEGORY" val="diagram"/>
  <p:tag name="KSO_WM_TEMPLATE_INDEX" val="20208599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41&quot;,&quot;maxSize&quot;:{&quot;size1&quot;:22.199999999999999},&quot;minSize&quot;:{&quot;size1&quot;:15.6},&quot;normalSize&quot;:{&quot;size1&quot;:15.600185185185186},&quot;subLayout&quot;:[{&quot;id&quot;:&quot;2020-09-22T17:14:41&quot;,&quot;margin&quot;:{&quot;bottom&quot;:0.026000002399086952,&quot;left&quot;:2.5399999618530273,&quot;right&quot;:2.5399999618530273,&quot;top&quot;:1.2699999809265137},&quot;type&quot;:0},{&quot;id&quot;:&quot;2020-09-22T17:14:41&quot;,&quot;margin&quot;:{&quot;bottom&quot;:2.5399999618530273,&quot;left&quot;:2.5399999618530273,&quot;right&quot;:2.5399999618530273,&quot;top&quot;:2.0899999141693115},&quot;type&quot;:0}],&quot;type&quot;:0}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lm&quot;,&quot;text_direction&quot;:&quot;horizontal&quot;,&quot;chip_types&quot;:[&quot;text&quot;]}]]"/>
  <p:tag name="KSO_WM_SLIDE_BACKGROUND" val="[&quot;general&quot;]"/>
  <p:tag name="KSO_WM_CHIP_XID" val="5ef20c2fa491bb0086638b1c"/>
  <p:tag name="KSO_WM_SLIDE_CAN_ADD_NAVIGATION" val="1"/>
  <p:tag name="KSO_WM_CHIP_GROUPID" val="5ef20c2fa491bb0086638b1b"/>
  <p:tag name="KSO_WM_SLIDE_BK_DARK_LIGHT" val="2"/>
  <p:tag name="KSO_WM_SLIDE_BACKGROUND_TYPE" val="general"/>
  <p:tag name="KSO_WM_SLIDE_SUPPORT_FEATURE_TYPE" val="3"/>
  <p:tag name="KSO_WM_TEMPLATE_ASSEMBLE_XID" val="5f69c081b22fc7aed70b616b"/>
  <p:tag name="KSO_WM_TEMPLATE_ASSEMBLE_GROUPID" val="5f69c081b22fc7aed70b616b"/>
  <p:tag name="KSO_WM_SPECIAL_SOURCE" val="bdnull"/>
</p:tagLst>
</file>

<file path=ppt/tags/tag377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37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79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5_1*i*2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eecaab1af2d84db18573e06796819f2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a"/>
  <p:tag name="KSO_WM_TEMPLATE_ASSEMBLE_GROUPID" val="5f6acb29c62b13c0b940a95a"/>
</p:tagLst>
</file>

<file path=ppt/tags/tag3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5_1*i*3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1"/>
  <p:tag name="KSO_WM_UNIT_DEC_AREA_ID" val="51b3dd33cc3d4ae29b8ee893dc249079"/>
  <p:tag name="KSO_WM_UNIT_DECORATE_INFO" val="{&quot;ReferentInfo&quot;:{&quot;Id&quot;:&quot;slide&quot;,&quot;X&quot;:{&quot;Pos&quot;:1},&quot;Y&quot;:{&quot;Pos&quot;:1}},&quot;DecorateInfoX&quot;:{&quot;Pos&quot;:1,&quot;IsAbs&quot;:true},&quot;DecorateInfoY&quot;:{&quot;Pos&quot;:1,&quot;IsAbs&quot;:tru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a"/>
  <p:tag name="KSO_WM_TEMPLATE_ASSEMBLE_GROUPID" val="5f6acb29c62b13c0b940a95a"/>
</p:tagLst>
</file>

<file path=ppt/tags/tag3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5_1*i*4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1"/>
  <p:tag name="KSO_WM_UNIT_DEC_AREA_ID" val="de23b87cd4034199b5df80585adaf91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TEXT_FILL_FORE_SCHEMECOLOR_INDEX_BRIGHTNESS" val="0"/>
  <p:tag name="KSO_WM_UNIT_TEXT_FILL_FORE_SCHEMECOLOR_INDEX" val="2"/>
  <p:tag name="KSO_WM_UNIT_TEXT_FILL_TYPE" val="1"/>
  <p:tag name="KSO_WM_UNIT_VALUE" val="270"/>
  <p:tag name="KSO_WM_TEMPLATE_ASSEMBLE_XID" val="5f6acb29c62b13c0b940a95a"/>
  <p:tag name="KSO_WM_TEMPLATE_ASSEMBLE_GROUPID" val="5f6acb29c62b13c0b940a95a"/>
</p:tagLst>
</file>

<file path=ppt/tags/tag3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175_1*i*5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1"/>
  <p:tag name="KSO_WM_UNIT_DEC_AREA_ID" val="67868544197448ba81c599149f30a911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9f8e478fb0c58a946b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"/>
  <p:tag name="KSO_WM_TEMPLATE_ASSEMBLE_XID" val="5f6acb29c62b13c0b940a95a"/>
  <p:tag name="KSO_WM_TEMPLATE_ASSEMBLE_GROUPID" val="5f6acb29c62b13c0b940a95a"/>
</p:tagLst>
</file>

<file path=ppt/tags/tag38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175_1*a*1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bea033269e544519ced62f4617cd6cb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afd603dbe95b4ea7851f3014612bfcb5"/>
  <p:tag name="KSO_WM_UNIT_TEXT_FILL_FORE_SCHEMECOLOR_INDEX_BRIGHTNESS" val="0"/>
  <p:tag name="KSO_WM_UNIT_TEXT_FILL_FORE_SCHEMECOLOR_INDEX" val="13"/>
  <p:tag name="KSO_WM_UNIT_TEXT_FILL_TYPE" val="1"/>
  <p:tag name="KSO_WM_TEMPLATE_ASSEMBLE_XID" val="5f6acb29c62b13c0b940a95a"/>
  <p:tag name="KSO_WM_TEMPLATE_ASSEMBLE_GROUPID" val="5f6acb29c62b13c0b940a95a"/>
  <p:tag name="KSO_WM_TAG_Front_Size" val=""/>
  <p:tag name="KSO_WM_TAG_Backgroup_Id" val=""/>
  <p:tag name="KSO_WM_TAG_Backgroup_Size" val=""/>
  <p:tag name="KSO_WM_TAG_Zoder_Position" val=""/>
</p:tagLst>
</file>

<file path=ppt/tags/tag38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11175_1*f*2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1a8aa9d2234b4443b18ff9187f666496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e693514778cc44f2919768bd44e198e3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a"/>
  <p:tag name="KSO_WM_TEMPLATE_ASSEMBLE_GROUPID" val="5f6acb29c62b13c0b940a95a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3T12:12:25&quot;,&#10;    &quot;max&quot;: 0.00031162479433533008,&#10;    &quot;topChanged&quot;: 0&#10;}&#10;"/>
  <p:tag name="KSO_WM_UNIT_LAST_MAX_FONTSIZE" val="320"/>
</p:tagLst>
</file>

<file path=ppt/tags/tag386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175_1*f*1"/>
  <p:tag name="KSO_WM_TEMPLATE_CATEGORY" val="diagram"/>
  <p:tag name="KSO_WM_TEMPLATE_INDEX" val="2021117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72"/>
  <p:tag name="KSO_WM_UNIT_SHOW_EDIT_AREA_INDICATION" val="1"/>
  <p:tag name="KSO_WM_CHIP_GROUPID" val="5e6b05596848fb12bee65ac8"/>
  <p:tag name="KSO_WM_CHIP_XID" val="5e6b05596848fb12bee65aca"/>
  <p:tag name="KSO_WM_UNIT_DEC_AREA_ID" val="1d6fe8b50f854d6580c61e5b62f9c8d9"/>
  <p:tag name="KSO_WM_UNIT_DECORATE_INFO" val=""/>
  <p:tag name="KSO_WM_UNIT_SM_LIMIT_TYPE" val=""/>
  <p:tag name="KSO_WM_CHIP_FILLAREA_FILL_RULE" val="{&quot;fill_align&quot;:&quot;cm&quot;,&quot;fill_mode&quot;:&quot;full&quot;,&quot;sacle_strategy&quot;:&quot;smart&quot;}"/>
  <p:tag name="KSO_WM_ASSEMBLE_CHIP_INDEX" val="a949276f6814434a969c769e41371e35"/>
  <p:tag name="KSO_WM_UNIT_TEXT_FILL_FORE_SCHEMECOLOR_INDEX_BRIGHTNESS" val="0.25"/>
  <p:tag name="KSO_WM_UNIT_TEXT_FILL_FORE_SCHEMECOLOR_INDEX" val="13"/>
  <p:tag name="KSO_WM_UNIT_TEXT_FILL_TYPE" val="1"/>
  <p:tag name="KSO_WM_TEMPLATE_ASSEMBLE_XID" val="5f6acb29c62b13c0b940a95a"/>
  <p:tag name="KSO_WM_TEMPLATE_ASSEMBLE_GROUPID" val="5f6acb29c62b13c0b940a95a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3T12:12:25&quot;,&#10;    &quot;max&quot;: 4.3999212598425288,&#10;    &quot;topChanged&quot;: 2.1202203999553864&#10;}&#10;"/>
</p:tagLst>
</file>

<file path=ppt/tags/tag38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388.xml><?xml version="1.0" encoding="utf-8"?>
<p:tagLst xmlns:p="http://schemas.openxmlformats.org/presentationml/2006/main">
  <p:tag name="KSO_WM_SLIDE_ID" val="diagram20211175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175"/>
  <p:tag name="KSO_WM_SLIDE_LAYOUT" val="a_f"/>
  <p:tag name="KSO_WM_SLIDE_LAYOUT_CNT" val="1_2"/>
  <p:tag name="KSO_WM_TEMPLATE_THUMBS_INDEX" val="1、4、7、12、13、14、15、16、17、18、20、24、25、28、33、36、40、43、44"/>
  <p:tag name="KSO_WM_SLIDE_SIZE" val="960*456"/>
  <p:tag name="KSO_WM_SLIDE_POSITION" val="0*0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e317b3bbdd4d435c8813121fd1390a24&quot;,&quot;fill_align&quot;:&quot;cm&quot;,&quot;text_align&quot;:&quot;lm&quot;,&quot;text_direction&quot;:&quot;horizontal&quot;,&quot;chip_types&quot;:[&quot;text&quot;]},{&quot;fill_id&quot;:&quot;5072cf295aa548b892af0f6d4a3dd3a3&quot;,&quot;fill_align&quot;:&quot;cm&quot;,&quot;text_align&quot;:&quot;lm&quot;,&quot;text_direction&quot;:&quot;horizontal&quot;,&quot;chip_types&quot;:[&quot;text&quot;]}]]"/>
  <p:tag name="KSO_WM_CHIP_XID" val="5f5f3b9f8e478fb0c58a946b"/>
  <p:tag name="KSO_WM_SLIDE_LAYOUT_INFO" val="{&quot;id&quot;:&quot;2020-09-23T12:12:25&quot;,&quot;maxSize&quot;:{&quot;size1&quot;:13.5},&quot;minSize&quot;:{&quot;size1&quot;:13.5},&quot;normalSize&quot;:{&quot;size1&quot;:13.5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2:12:25&quot;,&quot;margin&quot;:{&quot;bottom&quot;:0.44999998807907104,&quot;left&quot;:1.2699999809265137,&quot;right&quot;:1.2699999809265137,&quot;top&quot;:0.42300000786781311},&quot;type&quot;:0},{&quot;id&quot;:&quot;2020-09-23T12:12:25&quot;,&quot;maxSize&quot;:{&quot;size1&quot;:48.799999999999997},&quot;minSize&quot;:{&quot;size1&quot;:48.799999999999997},&quot;normalSize&quot;:{&quot;size1&quot;:48.799999999999997},&quot;subLayout&quot;:[{&quot;id&quot;:&quot;2020-09-23T12:12:25&quot;,&quot;margin&quot;:{&quot;bottom&quot;:0.84700000286102295,&quot;left&quot;:4.2329998016357422,&quot;right&quot;:4.2329998016357422,&quot;top&quot;:3.809999942779541},&quot;type&quot;:0},{&quot;id&quot;:&quot;2020-09-23T12:12:25&quot;,&quot;margin&quot;:{&quot;bottom&quot;:3.809999942779541,&quot;left&quot;:4.2329998016357422,&quot;right&quot;:4.2329998016357422,&quot;top&quot;:1.2699999809265137},&quot;type&quot;:0}],&quot;type&quot;:0}],&quot;type&quot;:0}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5f6acb29c62b13c0b940a95a"/>
  <p:tag name="KSO_WM_TEMPLATE_ASSEMBLE_GROUPID" val="5f6acb29c62b13c0b940a95a"/>
  <p:tag name="KSO_WM_SPECIAL_SOURCE" val="bdnull"/>
</p:tagLst>
</file>

<file path=ppt/tags/tag389.xml><?xml version="1.0" encoding="utf-8"?>
<p:tagLst xmlns:p="http://schemas.openxmlformats.org/presentationml/2006/main">
  <p:tag name="KSO_WM_SPECIAL_SOURCE" val="bdnull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1_1"/>
  <p:tag name="KSO_WM_UNIT_ID" val="diagram20199036_3*m_h_i*1_1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2_1"/>
  <p:tag name="KSO_WM_UNIT_ID" val="diagram20199036_3*m_h_i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3_1"/>
  <p:tag name="KSO_WM_UNIT_ID" val="diagram20199036_3*m_h_i*1_3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i"/>
  <p:tag name="KSO_WM_UNIT_INDEX" val="1_4_1"/>
  <p:tag name="KSO_WM_UNIT_ID" val="diagram20199036_3*m_h_i*1_4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3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3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395.xml><?xml version="1.0" encoding="utf-8"?>
<p:tagLst xmlns:p="http://schemas.openxmlformats.org/presentationml/2006/main"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1_1"/>
  <p:tag name="KSO_WM_UNIT_ID" val="diagram20199036_3*m_h_f*1_1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UNIT_NOCLEAR" val="0"/>
  <p:tag name="KSO_WM_UNIT_VALUE" val="72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2_1"/>
  <p:tag name="KSO_WM_UNIT_ID" val="diagram20199036_3*m_h_f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</p:tagLst>
</file>

<file path=ppt/tags/tag397.xml><?xml version="1.0" encoding="utf-8"?>
<p:tagLst xmlns:p="http://schemas.openxmlformats.org/presentationml/2006/main"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3_1"/>
  <p:tag name="KSO_WM_UNIT_ID" val="diagram20199036_3*m_h_f*1_3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</p:tagLst>
</file>

<file path=ppt/tags/tag398.xml><?xml version="1.0" encoding="utf-8"?>
<p:tagLst xmlns:p="http://schemas.openxmlformats.org/presentationml/2006/main">
  <p:tag name="KSO_WM_UNIT_NOCLEAR" val="0"/>
  <p:tag name="KSO_WM_UNIT_VALUE" val="74"/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f"/>
  <p:tag name="KSO_WM_UNIT_INDEX" val="1_4_1"/>
  <p:tag name="KSO_WM_UNIT_ID" val="diagram20199036_3*m_h_f*1_4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UNIT_TEXT_FILL_FORE_SCHEMECOLOR_INDEX" val="13"/>
  <p:tag name="KSO_WM_UNIT_TEXT_FILL_TYPE" val="1"/>
</p:tagLst>
</file>

<file path=ppt/tags/tag3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3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3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m1-1"/>
  <p:tag name="KSO_WM_UNIT_TYPE" val="m_h_z"/>
  <p:tag name="KSO_WM_UNIT_INDEX" val="1_2_1"/>
  <p:tag name="KSO_WM_UNIT_ID" val="diagram20199036_3*m_h_z*1_2_1"/>
  <p:tag name="KSO_WM_TEMPLATE_CATEGORY" val="diagram"/>
  <p:tag name="KSO_WM_TEMPLATE_INDEX" val="20199036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2"/>
  <p:tag name="KSO_WM_UNIT_TEXT_FILL_TYPE" val="1"/>
</p:tagLst>
</file>

<file path=ppt/tags/tag402.xml><?xml version="1.0" encoding="utf-8"?>
<p:tagLst xmlns:p="http://schemas.openxmlformats.org/presentationml/2006/main">
  <p:tag name="KSO_WM_SPECIAL_SOURCE" val="bdnull"/>
</p:tagLst>
</file>

<file path=ppt/tags/tag403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04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405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4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234_1*i*2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BLOCK" val="0"/>
  <p:tag name="KSO_WM_UNIT_SM_LIMIT_TYPE" val="3"/>
  <p:tag name="KSO_WM_UNIT_DEC_AREA_ID" val="45dd4f68c1674abf88aae5ca49fbeae1"/>
  <p:tag name="KSO_WM_UNIT_DECORATE_INFO" val="{&quot;DecorateInfoH&quot;:{&quot;IsAbs&quot;:true},&quot;DecorateInfoW&quot;:{&quot;IsAbs&quot;:false},&quot;DecorateInfoX&quot;:{&quot;IsAbs&quot;:true,&quot;Pos&quot;:2},&quot;DecorateInfoY&quot;:{&quot;IsAbs&quot;:true,&quot;Pos&quot;:1},&quot;ReferentInfo&quot;:{&quot;Id&quot;:&quot;d8d52499a0b946e387a0d32585b857c7&quot;,&quot;X&quot;:{&quot;Pos&quot;:2},&quot;Y&quot;:{&quot;Pos&quot;:1}},&quot;whChangeMode&quot;:0}"/>
  <p:tag name="KSO_WM_CHIP_GROUPID" val="5f5ee1ca4d6848d78f644aeb"/>
  <p:tag name="KSO_WM_CHIP_XID" val="5f5f3b648e478fb0c58a9400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324"/>
  <p:tag name="KSO_WM_TEMPLATE_ASSEMBLE_XID" val="5f6ac583c62b13c0b940a917"/>
  <p:tag name="KSO_WM_TEMPLATE_ASSEMBLE_GROUPID" val="5f6ac583c62b13c0b940a917"/>
</p:tagLst>
</file>

<file path=ppt/tags/tag4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11234_1*i*3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d8d52499a0b946e387a0d32585b857c7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988aa3e6868043cc8cdcd8e5df9b8248&quot;,&quot;X&quot;:{&quot;Pos&quot;:1},&quot;Y&quot;:{&quot;Pos&quot;:1}},&quot;whChangeMode&quot;:0}"/>
  <p:tag name="KSO_WM_CHIP_GROUPID" val="5f5ee1ca4d6848d78f644aeb"/>
  <p:tag name="KSO_WM_CHIP_XID" val="5f5f3b648e478fb0c58a9400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357"/>
  <p:tag name="KSO_WM_TEMPLATE_ASSEMBLE_XID" val="5f6ac583c62b13c0b940a917"/>
  <p:tag name="KSO_WM_TEMPLATE_ASSEMBLE_GROUPID" val="5f6ac583c62b13c0b940a917"/>
</p:tagLst>
</file>

<file path=ppt/tags/tag4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11234_1*i*4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BLOCK" val="0"/>
  <p:tag name="KSO_WM_UNIT_SM_LIMIT_TYPE" val="0"/>
  <p:tag name="KSO_WM_UNIT_DEC_AREA_ID" val="18580ba4e42642a0a9ffed67311a9fd5"/>
  <p:tag name="KSO_WM_UNIT_DECORATE_INFO" val="{&quot;DecorateInfoH&quot;:{&quot;IsAbs&quot;:true},&quot;DecorateInfoW&quot;:{&quot;IsAbs&quot;:true},&quot;DecorateInfoX&quot;:{&quot;IsAbs&quot;:true,&quot;Pos&quot;:0},&quot;DecorateInfoY&quot;:{&quot;IsAbs&quot;:true,&quot;Pos&quot;:1},&quot;ReferentInfo&quot;:{&quot;Id&quot;:&quot;45dd4f68c1674abf88aae5ca49fbeae1&quot;,&quot;X&quot;:{&quot;Pos&quot;:0},&quot;Y&quot;:{&quot;Pos&quot;:1}},&quot;whChangeMode&quot;:0}"/>
  <p:tag name="KSO_WM_CHIP_GROUPID" val="5f5ee1ca4d6848d78f644aeb"/>
  <p:tag name="KSO_WM_CHIP_XID" val="5f5f3b648e478fb0c58a9400"/>
  <p:tag name="KSO_WM_TEMPLATE_ASSEMBLE_XID" val="5f6ac583c62b13c0b940a917"/>
  <p:tag name="KSO_WM_TEMPLATE_ASSEMBLE_GROUPID" val="5f6ac583c62b13c0b940a917"/>
</p:tagLst>
</file>

<file path=ppt/tags/tag4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11234_1*i*5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SM_LIMIT_TYPE" val="0"/>
  <p:tag name="KSO_WM_CHIP_GROUPID" val="5f5ee1ca4d6848d78f644aeb"/>
  <p:tag name="KSO_WM_CHIP_XID" val="5f5f3b648e478fb0c58a94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f6ac583c62b13c0b940a917"/>
  <p:tag name="KSO_WM_TEMPLATE_ASSEMBLE_GROUPID" val="5f6ac583c62b13c0b940a917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11234_1*i*6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SM_LIMIT_TYPE" val="0"/>
  <p:tag name="KSO_WM_CHIP_GROUPID" val="5f5ee1ca4d6848d78f644aeb"/>
  <p:tag name="KSO_WM_CHIP_XID" val="5f5f3b648e478fb0c58a94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f6ac583c62b13c0b940a917"/>
  <p:tag name="KSO_WM_TEMPLATE_ASSEMBLE_GROUPID" val="5f6ac583c62b13c0b940a917"/>
</p:tagLst>
</file>

<file path=ppt/tags/tag4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11234_1*i*7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SM_LIMIT_TYPE" val="0"/>
  <p:tag name="KSO_WM_CHIP_GROUPID" val="5f5ee1ca4d6848d78f644aeb"/>
  <p:tag name="KSO_WM_CHIP_XID" val="5f5f3b648e478fb0c58a9400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0"/>
  <p:tag name="KSO_WM_TEMPLATE_ASSEMBLE_XID" val="5f6ac583c62b13c0b940a917"/>
  <p:tag name="KSO_WM_TEMPLATE_ASSEMBLE_GROUPID" val="5f6ac583c62b13c0b940a917"/>
</p:tagLst>
</file>

<file path=ppt/tags/tag41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234_1*a*1"/>
  <p:tag name="KSO_WM_TEMPLATE_CATEGORY" val="diagram"/>
  <p:tag name="KSO_WM_TEMPLATE_INDEX" val="20211234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2df464ea32444132b052d27d0e8b69b9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e020dc0db79e408e850824081e58bce5"/>
  <p:tag name="KSO_WM_UNIT_TEXT_FILL_FORE_SCHEMECOLOR_INDEX_BRIGHTNESS" val="0"/>
  <p:tag name="KSO_WM_UNIT_TEXT_FILL_FORE_SCHEMECOLOR_INDEX" val="13"/>
  <p:tag name="KSO_WM_UNIT_TEXT_FILL_TYPE" val="1"/>
  <p:tag name="KSO_WM_TEMPLATE_ASSEMBLE_XID" val="5f6ac583c62b13c0b940a917"/>
  <p:tag name="KSO_WM_TEMPLATE_ASSEMBLE_GROUPID" val="5f6ac583c62b13c0b940a917"/>
  <p:tag name="KSO_WM_TAG_Front_Size" val=""/>
  <p:tag name="KSO_WM_TAG_Backgroup_Id" val=""/>
  <p:tag name="KSO_WM_TAG_Backgroup_Size" val=""/>
  <p:tag name="KSO_WM_TAG_Zoder_Position" val=""/>
</p:tagLst>
</file>

<file path=ppt/tags/tag413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f"/>
  <p:tag name="KSO_WM_UNIT_INDEX" val="1_1_1"/>
  <p:tag name="KSO_WM_UNIT_ID" val="diagram20210779_4*m_h_f*1_1_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SUBTYPE" val="a"/>
  <p:tag name="KSO_WM_UNIT_NOCLEAR" val="0"/>
  <p:tag name="KSO_WM_UNIT_DIAGRAM_ISNUMVISUAL" val="0"/>
  <p:tag name="KSO_WM_UNIT_DIAGRAM_ISREFERUNIT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-0.25"/>
  <p:tag name="KSO_WM_UNIT_TEXT_FILL_FORE_SCHEMECOLOR_INDEX" val="5"/>
  <p:tag name="KSO_WM_UNIT_TEXT_FILL_TYPE" val="1"/>
</p:tagLst>
</file>

<file path=ppt/tags/tag414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2_1"/>
  <p:tag name="KSO_WM_UNIT_ID" val="diagram20210779_4*m_h_i*1_2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.6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5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2_2"/>
  <p:tag name="KSO_WM_UNIT_ID" val="diagram20210779_4*m_h_i*1_2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6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f"/>
  <p:tag name="KSO_WM_UNIT_INDEX" val="1_2_1"/>
  <p:tag name="KSO_WM_UNIT_ID" val="diagram20210779_4*m_h_f*1_2_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SUBTYPE" val="a"/>
  <p:tag name="KSO_WM_UNIT_NOCLEAR" val="0"/>
  <p:tag name="KSO_WM_UNIT_DIAGRAM_ISNUMVISUAL" val="0"/>
  <p:tag name="KSO_WM_UNIT_DIAGRAM_ISREFERUNIT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-0.25"/>
  <p:tag name="KSO_WM_UNIT_TEXT_FILL_FORE_SCHEMECOLOR_INDEX" val="6"/>
  <p:tag name="KSO_WM_UNIT_TEXT_FILL_TYPE" val="1"/>
</p:tagLst>
</file>

<file path=ppt/tags/tag417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3_1"/>
  <p:tag name="KSO_WM_UNIT_ID" val="diagram20210779_4*m_h_i*1_3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.6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8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3_2"/>
  <p:tag name="KSO_WM_UNIT_ID" val="diagram20210779_4*m_h_i*1_3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19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f"/>
  <p:tag name="KSO_WM_UNIT_INDEX" val="1_3_1"/>
  <p:tag name="KSO_WM_UNIT_ID" val="diagram20210779_4*m_h_f*1_3_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SUBTYPE" val="a"/>
  <p:tag name="KSO_WM_UNIT_NOCLEAR" val="0"/>
  <p:tag name="KSO_WM_UNIT_DIAGRAM_ISNUMVISUAL" val="0"/>
  <p:tag name="KSO_WM_UNIT_DIAGRAM_ISREFERUNIT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-0.25"/>
  <p:tag name="KSO_WM_UNIT_TEXT_FILL_FORE_SCHEMECOLOR_INDEX" val="7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4_1"/>
  <p:tag name="KSO_WM_UNIT_ID" val="diagram20210779_4*m_h_i*1_4_1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.6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21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i"/>
  <p:tag name="KSO_WM_UNIT_INDEX" val="1_4_2"/>
  <p:tag name="KSO_WM_UNIT_ID" val="diagram20210779_4*m_h_i*1_4_2"/>
  <p:tag name="KSO_WM_UNIT_LAYERLEVEL" val="1_1_1"/>
  <p:tag name="KSO_WM_DIAGRAM_GROUP_CODE" val="m1-1"/>
  <p:tag name="KSO_WM_UNIT_HIGHLIGHT" val="0"/>
  <p:tag name="KSO_WM_UNIT_COMPATIBLE" val="0"/>
  <p:tag name="KSO_WM_UNIT_DIAGRAM_ISNUMVISUAL" val="0"/>
  <p:tag name="KSO_WM_UNIT_DIAGRAM_ISREFERUNIT" val="0"/>
  <p:tag name="KSO_WM_UNIT_USESOURCEFORMAT_APPLY" val="1"/>
  <p:tag name="KSO_WM_UNIT_FILL_FORE_SCHEMECOLOR_INDEX_BRIGHTNESS" val="0"/>
  <p:tag name="KSO_WM_UNIT_FILL_FORE_SCHEMECOLOR_INDEX" val="8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422.xml><?xml version="1.0" encoding="utf-8"?>
<p:tagLst xmlns:p="http://schemas.openxmlformats.org/presentationml/2006/main">
  <p:tag name="KSO_WM_TEMPLATE_CATEGORY" val="diagram"/>
  <p:tag name="KSO_WM_TEMPLATE_INDEX" val="20210779"/>
  <p:tag name="KSO_WM_TAG_VERSION" val="1.0"/>
  <p:tag name="KSO_WM_BEAUTIFY_FLAG" val="#wm#"/>
  <p:tag name="KSO_WM_UNIT_TYPE" val="m_h_f"/>
  <p:tag name="KSO_WM_UNIT_INDEX" val="1_4_1"/>
  <p:tag name="KSO_WM_UNIT_ID" val="diagram20210779_4*m_h_f*1_4_1"/>
  <p:tag name="KSO_WM_UNIT_LAYERLEVEL" val="1_1_1"/>
  <p:tag name="KSO_WM_UNIT_VALUE" val="32"/>
  <p:tag name="KSO_WM_UNIT_HIGHLIGHT" val="0"/>
  <p:tag name="KSO_WM_UNIT_COMPATIBLE" val="0"/>
  <p:tag name="KSO_WM_UNIT_PRESET_TEXT_INDEX" val="4"/>
  <p:tag name="KSO_WM_UNIT_PRESET_TEXT_LEN" val="12"/>
  <p:tag name="KSO_WM_DIAGRAM_GROUP_CODE" val="m1-1"/>
  <p:tag name="KSO_WM_UNIT_SUBTYPE" val="a"/>
  <p:tag name="KSO_WM_UNIT_NOCLEAR" val="0"/>
  <p:tag name="KSO_WM_UNIT_DIAGRAM_ISNUMVISUAL" val="0"/>
  <p:tag name="KSO_WM_UNIT_DIAGRAM_ISREFERUNIT" val="0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-0.25"/>
  <p:tag name="KSO_WM_UNIT_TEXT_FILL_FORE_SCHEMECOLOR_INDEX" val="8"/>
  <p:tag name="KSO_WM_UNIT_TEXT_FILL_TYPE" val="1"/>
</p:tagLst>
</file>

<file path=ppt/tags/tag423.xml><?xml version="1.0" encoding="utf-8"?>
<p:tagLst xmlns:p="http://schemas.openxmlformats.org/presentationml/2006/main">
  <p:tag name="KSO_WM_CHIP_INFOS" val="{&quot;layout_type&quot;:&quot;navigation&quot;,&quot;layout_feature&quot;:2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648e478fb0c58a9400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73e48bcdf7ed4869b07ea9b732e699dc&quot;,&quot;fill_align&quot;:&quot;cm&quot;,&quot;text_align&quot;:&quot;lm&quot;,&quot;text_direction&quot;:&quot;horizontal&quot;,&quot;chip_types&quot;:[&quot;diagram&quot;,&quot;text&quot;,&quot;picture&quot;,&quot;chart&quot;,&quot;table&quot;]}]]"/>
  <p:tag name="KSO_WM_SLIDE_LAYOUT_INFO" val="{&quot;id&quot;:&quot;2020-09-23T11:48:19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48:19&quot;,&quot;margin&quot;:{&quot;bottom&quot;:0.42300000786781311,&quot;left&quot;:1.2699999809265137,&quot;right&quot;:1.2699999809265137,&quot;top&quot;:0.42300000786781311},&quot;type&quot;:0},{&quot;id&quot;:&quot;2020-09-23T11:48:19&quot;,&quot;margin&quot;:{&quot;bottom&quot;:2.5399999618530273,&quot;left&quot;:13.547000885009766,&quot;right&quot;:6.7729997634887695,&quot;top&quot;:2.5399999618530273},&quot;type&quot;:0}],&quot;type&quot;:0}"/>
  <p:tag name="KSO_WM_SLIDE_BACKGROUND" val="[&quot;navigation&quot;]"/>
  <p:tag name="KSO_WM_SLIDE_RATIO" val="1.777778"/>
  <p:tag name="KSO_WM_SLIDE_ID" val="diagram20211234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11234"/>
  <p:tag name="KSO_WM_SLIDE_LAYOUT" val="a_d"/>
  <p:tag name="KSO_WM_SLIDE_LAYOUT_CNT" val="1_1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TYPE" val="text"/>
  <p:tag name="KSO_WM_SLIDE_SUPPORT_FEATURE_TYPE" val="0"/>
  <p:tag name="KSO_WM_SLIDE_SUBTYPE" val="picTxt"/>
  <p:tag name="KSO_WM_TEMPLATE_ASSEMBLE_XID" val="5f6ac583c62b13c0b940a917"/>
  <p:tag name="KSO_WM_TEMPLATE_ASSEMBLE_GROUPID" val="5f6ac583c62b13c0b940a917"/>
  <p:tag name="KSO_WM_SPECIAL_SOURCE" val="bdnull"/>
</p:tagLst>
</file>

<file path=ppt/tags/tag42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0"/>
  <p:tag name="KSO_WM_TEMPLATE_CATEGORY" val="diagram"/>
  <p:tag name="KSO_WM_TEMPLATE_INDEX" val="20182603"/>
  <p:tag name="KSO_WM_UNIT_INDEX" val="0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"/>
  <p:tag name="KSO_WM_TEMPLATE_CATEGORY" val="diagram"/>
  <p:tag name="KSO_WM_TEMPLATE_INDEX" val="20182603"/>
  <p:tag name="KSO_WM_UNIT_INDEX" val="1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2"/>
  <p:tag name="KSO_WM_TEMPLATE_CATEGORY" val="diagram"/>
  <p:tag name="KSO_WM_TEMPLATE_INDEX" val="20182603"/>
  <p:tag name="KSO_WM_UNIT_INDEX" val="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3"/>
  <p:tag name="KSO_WM_TEMPLATE_CATEGORY" val="diagram"/>
  <p:tag name="KSO_WM_TEMPLATE_INDEX" val="20182603"/>
  <p:tag name="KSO_WM_UNIT_INDEX" val="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28.xml><?xml version="1.0" encoding="utf-8"?>
<p:tagLst xmlns:p="http://schemas.openxmlformats.org/presentationml/2006/main">
  <p:tag name="KSO_WM_TEMPLATE_CATEGORY" val="diagram"/>
  <p:tag name="KSO_WM_TEMPLATE_INDEX" val="20182603"/>
  <p:tag name="KSO_WM_TAG_VERSION" val="1.0"/>
  <p:tag name="KSO_WM_BEAUTIFY_FLAG" val="#wm#"/>
  <p:tag name="KSO_WM_UNIT_TYPE" val="d"/>
  <p:tag name="KSO_WM_UNIT_INDEX" val="1"/>
  <p:tag name="KSO_WM_UNIT_ID" val="diagram20182603_1*d*1"/>
  <p:tag name="KSO_WM_UNIT_LAYERLEVEL" val="1"/>
  <p:tag name="KSO_WM_UNIT_VALUE" val="650*650"/>
  <p:tag name="KSO_WM_UNIT_HIGHLIGHT" val="0"/>
  <p:tag name="KSO_WM_UNIT_COMPATIBLE" val="0"/>
  <p:tag name="KSO_WM_UNIT_DIAGRAM_ISNUMVISUAL" val="0"/>
  <p:tag name="KSO_WM_UNIT_DIAGRAM_ISREFERUNIT" val="0"/>
</p:tagLst>
</file>

<file path=ppt/tags/tag429.xml><?xml version="1.0" encoding="utf-8"?>
<p:tagLst xmlns:p="http://schemas.openxmlformats.org/presentationml/2006/main">
  <p:tag name="KSO_WM_TEMPLATE_CATEGORY" val="diagram"/>
  <p:tag name="KSO_WM_TEMPLATE_INDEX" val="20182603"/>
  <p:tag name="KSO_WM_TAG_VERSION" val="1.0"/>
  <p:tag name="KSO_WM_BEAUTIFY_FLAG" val="#wm#"/>
  <p:tag name="KSO_WM_UNIT_TYPE" val="d"/>
  <p:tag name="KSO_WM_UNIT_INDEX" val="3"/>
  <p:tag name="KSO_WM_UNIT_ID" val="diagram20182603_1*d*3"/>
  <p:tag name="KSO_WM_UNIT_LAYERLEVEL" val="1"/>
  <p:tag name="KSO_WM_UNIT_VALUE" val="650*650"/>
  <p:tag name="KSO_WM_UNIT_HIGHLIGHT" val="0"/>
  <p:tag name="KSO_WM_UNIT_COMPATIBLE" val="0"/>
  <p:tag name="KSO_WM_UNIT_DIAGRAM_ISNUMVISUAL" val="0"/>
  <p:tag name="KSO_WM_UNIT_DIAGRAM_ISREFERUNIT" val="0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TEMPLATE_CATEGORY" val="diagram"/>
  <p:tag name="KSO_WM_TEMPLATE_INDEX" val="20182603"/>
  <p:tag name="KSO_WM_TAG_VERSION" val="1.0"/>
  <p:tag name="KSO_WM_BEAUTIFY_FLAG" val="#wm#"/>
  <p:tag name="KSO_WM_UNIT_TYPE" val="d"/>
  <p:tag name="KSO_WM_UNIT_INDEX" val="4"/>
  <p:tag name="KSO_WM_UNIT_ID" val="diagram20182603_1*d*4"/>
  <p:tag name="KSO_WM_UNIT_LAYERLEVEL" val="1"/>
  <p:tag name="KSO_WM_UNIT_VALUE" val="650*650"/>
  <p:tag name="KSO_WM_UNIT_HIGHLIGHT" val="0"/>
  <p:tag name="KSO_WM_UNIT_COMPATIBLE" val="0"/>
  <p:tag name="KSO_WM_UNIT_DIAGRAM_ISNUMVISUAL" val="0"/>
  <p:tag name="KSO_WM_UNIT_DIAGRAM_ISREFERUNIT" val="0"/>
</p:tagLst>
</file>

<file path=ppt/tags/tag43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34.xml><?xml version="1.0" encoding="utf-8"?>
<p:tagLst xmlns:p="http://schemas.openxmlformats.org/presentationml/2006/main">
  <p:tag name="KSO_WM_TEMPLATE_CATEGORY" val="diagram"/>
  <p:tag name="KSO_WM_TEMPLATE_INDEX" val="20182603"/>
  <p:tag name="KSO_WM_TAG_VERSION" val="1.0"/>
  <p:tag name="KSO_WM_BEAUTIFY_FLAG" val="#wm#"/>
  <p:tag name="KSO_WM_UNIT_TYPE" val="d"/>
  <p:tag name="KSO_WM_UNIT_INDEX" val="2"/>
  <p:tag name="KSO_WM_UNIT_ID" val="diagram20182603_1*d*2"/>
  <p:tag name="KSO_WM_UNIT_LAYERLEVEL" val="1"/>
  <p:tag name="KSO_WM_UNIT_VALUE" val="646*646"/>
  <p:tag name="KSO_WM_UNIT_HIGHLIGHT" val="0"/>
  <p:tag name="KSO_WM_UNIT_COMPATIBLE" val="0"/>
  <p:tag name="KSO_WM_UNIT_DIAGRAM_ISNUMVISUAL" val="0"/>
  <p:tag name="KSO_WM_UNIT_DIAGRAM_ISREFERUNIT" val="0"/>
</p:tagLst>
</file>

<file path=ppt/tags/tag435.xml><?xml version="1.0" encoding="utf-8"?>
<p:tagLst xmlns:p="http://schemas.openxmlformats.org/presentationml/2006/main">
  <p:tag name="KSO_WM_SLIDE_ID" val="diagram20182603_1"/>
  <p:tag name="KSO_WM_SLIDE_INDEX" val="1"/>
  <p:tag name="KSO_WM_SLIDE_LAYOUT" val="a_d_f"/>
  <p:tag name="KSO_WM_SLIDE_LAYOUT_CNT" val="1_4_1"/>
  <p:tag name="KSO_WM_SLIDE_TYPE" val="text"/>
  <p:tag name="KSO_WM_BEAUTIFY_FLAG" val="#wm#"/>
  <p:tag name="KSO_WM_SLIDE_POSITION" val="62*9"/>
  <p:tag name="KSO_WM_SLIDE_SIZE" val="834*503"/>
  <p:tag name="KSO_WM_SLIDE_ITEM_CNT" val="0"/>
  <p:tag name="KSO_WM_TEMPLATE_CATEGORY" val="diagram"/>
  <p:tag name="KSO_WM_TEMPLATE_INDEX" val="20182603"/>
  <p:tag name="KSO_WM_TAG_VERSION" val="1.0"/>
  <p:tag name="KSO_WM_TEMPLATE_SUBCATEGORY" val="0"/>
  <p:tag name="KSO_WM_SLIDE_SUBTYPE" val="picTxt"/>
  <p:tag name="KSO_WM_SPECIAL_SOURCE" val="bdnull"/>
</p:tagLst>
</file>

<file path=ppt/tags/tag436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437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438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4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008_1*a*1"/>
  <p:tag name="KSO_WM_TEMPLATE_CATEGORY" val="diagram"/>
  <p:tag name="KSO_WM_TEMPLATE_INDEX" val="2020700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09e63db5fbb4a30b12445b2368a4e49"/>
  <p:tag name="KSO_WM_ASSEMBLE_CHIP_INDEX" val="cd0c6c2278384982845d51782ed3d9c8"/>
  <p:tag name="KSO_WM_UNIT_TEXT_FILL_FORE_SCHEMECOLOR_INDEX_BRIGHTNESS" val="0"/>
  <p:tag name="KSO_WM_UNIT_TEXT_FILL_FORE_SCHEMECOLOR_INDEX" val="13"/>
  <p:tag name="KSO_WM_UNIT_TEXT_FILL_TYPE" val="1"/>
  <p:tag name="KSO_WM_TEMPLATE_ASSEMBLE_XID" val="5f28c2f9671cac347436e982"/>
  <p:tag name="KSO_WM_TEMPLATE_ASSEMBLE_GROUPID" val="5f28c2f9671cac347436e982"/>
  <p:tag name="KSO_WM_TAG_Front_Size" val=""/>
  <p:tag name="KSO_WM_TAG_Backgroup_Id" val=""/>
  <p:tag name="KSO_WM_TAG_Backgroup_Size" val=""/>
  <p:tag name="KSO_WM_TAG_Zoder_Position" val="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4_1"/>
  <p:tag name="KSO_WM_UNIT_ID" val="diagram20205085_3*l_h_i*1_4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UNIT_USESOURCEFORMAT_APPLY" val="1"/>
  <p:tag name="KSO_WM_UNIT_SHADOW_SCHEMECOLOR_INDEX_BRIGHTNESS" val="0.05"/>
  <p:tag name="KSO_WM_UNIT_SHADOW_SCHEMECOLOR_INDEX" val="13"/>
  <p:tag name="KSO_WM_UNIT_TEXT_FILL_FORE_SCHEMECOLOR_INDEX_BRIGHTNESS" val="0.8"/>
  <p:tag name="KSO_WM_UNIT_TEXT_FILL_FORE_SCHEMECOLOR_INDEX" val="5"/>
  <p:tag name="KSO_WM_UNIT_TEXT_FILL_TYPE" val="1"/>
</p:tagLst>
</file>

<file path=ppt/tags/tag4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2_1"/>
  <p:tag name="KSO_WM_UNIT_ID" val="diagram20205085_3*l_h_i*1_2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UNIT_USESOURCEFORMAT_APPLY" val="1"/>
  <p:tag name="KSO_WM_UNIT_SHADOW_SCHEMECOLOR_INDEX_BRIGHTNESS" val="0.05"/>
  <p:tag name="KSO_WM_UNIT_SHADOW_SCHEMECOLOR_INDEX" val="13"/>
  <p:tag name="KSO_WM_UNIT_TEXT_FILL_FORE_SCHEMECOLOR_INDEX_BRIGHTNESS" val="0.8"/>
  <p:tag name="KSO_WM_UNIT_TEXT_FILL_FORE_SCHEMECOLOR_INDEX" val="5"/>
  <p:tag name="KSO_WM_UNIT_TEXT_FILL_TYPE" val="1"/>
</p:tagLst>
</file>

<file path=ppt/tags/tag4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SUBTYPE" val="d"/>
  <p:tag name="KSO_WM_UNIT_TYPE" val="l_h_i"/>
  <p:tag name="KSO_WM_UNIT_INDEX" val="1_3_1"/>
  <p:tag name="KSO_WM_UNIT_ID" val="diagram20205085_3*l_h_i*1_3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UNIT_USESOURCEFORMAT_APPLY" val="1"/>
  <p:tag name="KSO_WM_UNIT_SHADOW_SCHEMECOLOR_INDEX_BRIGHTNESS" val="0.05"/>
  <p:tag name="KSO_WM_UNIT_SHADOW_SCHEMECOLOR_INDEX" val="13"/>
  <p:tag name="KSO_WM_UNIT_TEXT_FILL_FORE_SCHEMECOLOR_INDEX_BRIGHTNESS" val="0.8"/>
  <p:tag name="KSO_WM_UNIT_TEXT_FILL_FORE_SCHEMECOLOR_INDEX" val="5"/>
  <p:tag name="KSO_WM_UNIT_TEXT_FILL_TYPE" val="1"/>
</p:tagLst>
</file>

<file path=ppt/tags/tag443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5085_3*l_h_f*1_1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5085_3*l_h_f*1_2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445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5085_3*l_h_f*1_3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446.xml><?xml version="1.0" encoding="utf-8"?>
<p:tagLst xmlns:p="http://schemas.openxmlformats.org/presentationml/2006/main">
  <p:tag name="KSO_WM_UNIT_SUBTYPE" val="a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UNIT_NOCLEAR" val="0"/>
  <p:tag name="KSO_WM_UNIT_VALUE" val="26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5085_3*l_h_f*1_4_1"/>
  <p:tag name="KSO_WM_TEMPLATE_CATEGORY" val="diagram"/>
  <p:tag name="KSO_WM_TEMPLATE_INDEX" val="20205085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25"/>
  <p:tag name="KSO_WM_UNIT_TEXT_FILL_FORE_SCHEMECOLOR_INDEX" val="13"/>
  <p:tag name="KSO_WM_UNIT_TEXT_FILL_TYPE" val="1"/>
</p:tagLst>
</file>

<file path=ppt/tags/tag447.xml><?xml version="1.0" encoding="utf-8"?>
<p:tagLst xmlns:p="http://schemas.openxmlformats.org/presentationml/2006/main">
  <p:tag name="KSO_WM_BEAUTIFY_FLAG" val="#wm#"/>
  <p:tag name="KSO_WM_TEMPLATE_CATEGORY" val="diagram"/>
  <p:tag name="KSO_WM_TEMPLATE_INDEX" val="2020700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07:54&quot;,&quot;maxSize&quot;:{&quot;size1&quot;:26.699999999999999},&quot;minSize&quot;:{&quot;size1&quot;:17.800000000000001},&quot;normalSize&quot;:{&quot;size1&quot;:17.800000000000001},&quot;subLayout&quot;:[{&quot;id&quot;:&quot;2020-08-04T10:07:54&quot;,&quot;margin&quot;:{&quot;bottom&quot;:0,&quot;left&quot;:1.6929999589920044,&quot;right&quot;:1.6929999589920044,&quot;top&quot;:1.6929999589920044},&quot;type&quot;:0},{&quot;id&quot;:&quot;2020-08-04T10:07:54&quot;,&quot;margin&quot;:{&quot;bottom&quot;:1.6929999589920044,&quot;left&quot;:1.6929999589920044,&quot;right&quot;:1.6929999589920044,&quot;top&quot;:0.84700000286102295},&quot;type&quot;:0}],&quot;type&quot;:0}"/>
  <p:tag name="KSO_WM_SLIDE_BACKGROUND" val="[&quot;general&quot;,&quot;frame&quot;]"/>
  <p:tag name="KSO_WM_SLIDE_RATIO" val="1.777778"/>
  <p:tag name="KSO_WM_SLIDE_CAN_ADD_NAVIGATION" val="1"/>
  <p:tag name="KSO_WM_SLIDE_ID" val="diagram2020700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96"/>
  <p:tag name="KSO_WM_SLIDE_POSITION" val="48*48"/>
  <p:tag name="KSO_WM_TAG_VERSION" val="1.0"/>
  <p:tag name="KSO_WM_SLIDE_LAYOUT" val="a_d"/>
  <p:tag name="KSO_WM_SLIDE_LAYOUT_CNT" val="1_1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fbc1d1c81b9c4bca8f09873cfc4ac6db&quot;,&quot;fill_align&quot;:&quot;lb&quot;,&quot;text_align&quot;:&quot;lb&quot;,&quot;text_direction&quot;:&quot;horizontal&quot;,&quot;chip_types&quot;:[&quot;text&quot;,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71f41947edf80c4a5df1d9"/>
  <p:tag name="KSO_WM_SLIDE_BK_DARK_LIGHT" val="2"/>
  <p:tag name="KSO_WM_SLIDE_BACKGROUND_TYPE" val="frame"/>
  <p:tag name="KSO_WM_SLIDE_SUPPORT_FEATURE_TYPE" val="3"/>
  <p:tag name="KSO_WM_TEMPLATE_ASSEMBLE_XID" val="5f28c2f9671cac347436e982"/>
  <p:tag name="KSO_WM_TEMPLATE_ASSEMBLE_GROUPID" val="5f28c2f9671cac347436e982"/>
  <p:tag name="KSO_WM_SPECIAL_SOURCE" val="bdnull"/>
</p:tagLst>
</file>

<file path=ppt/tags/tag448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4672"/>
  <p:tag name="KSO_WM_UNIT_ID" val="custom20204672_7*e*1"/>
</p:tagLst>
</file>

<file path=ppt/tags/tag449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7*i*1"/>
  <p:tag name="KSO_WM_UNIT_TYPE" val="i"/>
  <p:tag name="KSO_WM_UNIT_INDEX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0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7*b*1"/>
  <p:tag name="KSO_WM_UNIT_ISNUMDGMTITLE" val="0"/>
</p:tagLst>
</file>

<file path=ppt/tags/tag4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4672"/>
  <p:tag name="KSO_WM_UNIT_ID" val="custom20204672_7*a*1"/>
  <p:tag name="KSO_WM_UNIT_ISNUMDGMTITLE" val="0"/>
</p:tagLst>
</file>

<file path=ppt/tags/tag452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672"/>
  <p:tag name="KSO_WM_SLIDE_ID" val="custom20204672_7"/>
  <p:tag name="KSO_WM_SPECIAL_SOURCE" val="bdnull"/>
</p:tagLst>
</file>

<file path=ppt/tags/tag453.xml><?xml version="1.0" encoding="utf-8"?>
<p:tagLst xmlns:p="http://schemas.openxmlformats.org/presentationml/2006/main">
  <p:tag name="KSO_WM_UNIT_VALUE" val="543*988"/>
  <p:tag name="KSO_WM_UNIT_HIGHLIGHT" val="0"/>
  <p:tag name="KSO_WM_UNIT_COMPATIBLE" val="0"/>
  <p:tag name="KSO_WM_DIAGRAM_GROUP_CODE" val="l1-1"/>
  <p:tag name="KSO_WM_UNIT_TYPE" val="l_h_d"/>
  <p:tag name="KSO_WM_UNIT_INDEX" val="1_2_1"/>
  <p:tag name="KSO_WM_UNIT_ID" val="diagram20190043_1*l_h_d*1_2_1"/>
  <p:tag name="KSO_WM_TEMPLATE_CATEGORY" val="diagram"/>
  <p:tag name="KSO_WM_TEMPLATE_INDEX" val="2019004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</p:tagLst>
</file>

<file path=ppt/tags/tag454.xml><?xml version="1.0" encoding="utf-8"?>
<p:tagLst xmlns:p="http://schemas.openxmlformats.org/presentationml/2006/main">
  <p:tag name="KSO_WM_UNIT_VALUE" val="543*988"/>
  <p:tag name="KSO_WM_UNIT_HIGHLIGHT" val="0"/>
  <p:tag name="KSO_WM_UNIT_COMPATIBLE" val="0"/>
  <p:tag name="KSO_WM_DIAGRAM_GROUP_CODE" val="l1-1"/>
  <p:tag name="KSO_WM_UNIT_TYPE" val="l_h_d"/>
  <p:tag name="KSO_WM_UNIT_INDEX" val="1_1_1"/>
  <p:tag name="KSO_WM_UNIT_ID" val="diagram20190043_1*l_h_d*1_1_1"/>
  <p:tag name="KSO_WM_TEMPLATE_CATEGORY" val="diagram"/>
  <p:tag name="KSO_WM_TEMPLATE_INDEX" val="20190043"/>
  <p:tag name="KSO_WM_UNIT_LAYERLEVEL" val="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</p:tagLst>
</file>

<file path=ppt/tags/tag455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z"/>
  <p:tag name="KSO_WM_UNIT_INDEX" val="1_1"/>
  <p:tag name="KSO_WM_UNIT_ID" val="diagram20190043_1*l_z*1_1"/>
  <p:tag name="KSO_WM_TEMPLATE_CATEGORY" val="diagram"/>
  <p:tag name="KSO_WM_TEMPLATE_INDEX" val="20190043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LINE_FORE_SCHEMECOLOR_INDEX" val="13"/>
  <p:tag name="KSO_WM_UNIT_LINE_FILL_TYPE" val="2"/>
</p:tagLst>
</file>

<file path=ppt/tags/tag456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i"/>
  <p:tag name="KSO_WM_UNIT_INDEX" val="1_1"/>
  <p:tag name="KSO_WM_UNIT_ID" val="diagram20190043_1*l_i*1_1"/>
  <p:tag name="KSO_WM_TEMPLATE_CATEGORY" val="diagram"/>
  <p:tag name="KSO_WM_TEMPLATE_INDEX" val="20190043"/>
  <p:tag name="KSO_WM_UNIT_LAYERLEVEL" val="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LINE_FORE_SCHEMECOLOR_INDEX" val="14"/>
  <p:tag name="KSO_WM_UNIT_LINE_FILL_TYPE" val="2"/>
</p:tagLst>
</file>

<file path=ppt/tags/tag457.xml><?xml version="1.0" encoding="utf-8"?>
<p:tagLst xmlns:p="http://schemas.openxmlformats.org/presentationml/2006/main">
  <p:tag name="KSO_WM_UNIT_ISCONTENTSTITLE" val="0"/>
  <p:tag name="KSO_WM_UNIT_PRESET_TEXT" val="添加标题"/>
  <p:tag name="KSO_WM_UNIT_VALUE" val="14"/>
  <p:tag name="KSO_WM_UNIT_HIGHLIGHT" val="0"/>
  <p:tag name="KSO_WM_UNIT_COMPATIBLE" val="0"/>
  <p:tag name="KSO_WM_DIAGRAM_GROUP_CODE" val="l1-1"/>
  <p:tag name="KSO_WM_UNIT_TYPE" val="l_h_a"/>
  <p:tag name="KSO_WM_UNIT_INDEX" val="1_1_1"/>
  <p:tag name="KSO_WM_UNIT_ID" val="diagram20190043_1*l_h_a*1_1_1"/>
  <p:tag name="KSO_WM_TEMPLATE_CATEGORY" val="diagram"/>
  <p:tag name="KSO_WM_TEMPLATE_INDEX" val="20190043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458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h_i"/>
  <p:tag name="KSO_WM_UNIT_INDEX" val="1_1_1_1"/>
  <p:tag name="KSO_WM_UNIT_ID" val="diagram20190043_1*l_h_h_i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FILL_FORE_SCHEMECOLOR_INDEX" val="5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59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h_i"/>
  <p:tag name="KSO_WM_UNIT_INDEX" val="1_1_1_2"/>
  <p:tag name="KSO_WM_UNIT_ID" val="diagram20190043_1*l_h_h_i*1_1_1_2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UNIT_PRESET_TEXT" val="单击此处添加文本具体内容"/>
  <p:tag name="KSO_WM_UNIT_VALUE" val="76"/>
  <p:tag name="KSO_WM_UNIT_HIGHLIGHT" val="0"/>
  <p:tag name="KSO_WM_UNIT_COMPATIBLE" val="0"/>
  <p:tag name="KSO_WM_DIAGRAM_GROUP_CODE" val="l1-1"/>
  <p:tag name="KSO_WM_UNIT_TYPE" val="l_h_h_f"/>
  <p:tag name="KSO_WM_UNIT_INDEX" val="1_1_1_1"/>
  <p:tag name="KSO_WM_UNIT_ID" val="diagram20190043_1*l_h_h_f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61.xml><?xml version="1.0" encoding="utf-8"?>
<p:tagLst xmlns:p="http://schemas.openxmlformats.org/presentationml/2006/main">
  <p:tag name="KSO_WM_UNIT_ISCONTENTSTITLE" val="0"/>
  <p:tag name="KSO_WM_UNIT_PRESET_TEXT" val="添加标题"/>
  <p:tag name="KSO_WM_UNIT_VALUE" val="11"/>
  <p:tag name="KSO_WM_UNIT_HIGHLIGHT" val="0"/>
  <p:tag name="KSO_WM_UNIT_COMPATIBLE" val="0"/>
  <p:tag name="KSO_WM_DIAGRAM_GROUP_CODE" val="l1-1"/>
  <p:tag name="KSO_WM_UNIT_TYPE" val="l_h_h_a"/>
  <p:tag name="KSO_WM_UNIT_INDEX" val="1_1_1_1"/>
  <p:tag name="KSO_WM_UNIT_ID" val="diagram20190043_1*l_h_h_a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62.xml><?xml version="1.0" encoding="utf-8"?>
<p:tagLst xmlns:p="http://schemas.openxmlformats.org/presentationml/2006/main">
  <p:tag name="KSO_WM_UNIT_ISCONTENTSTITLE" val="0"/>
  <p:tag name="KSO_WM_UNIT_PRESET_TEXT" val="添加标题"/>
  <p:tag name="KSO_WM_UNIT_VALUE" val="14"/>
  <p:tag name="KSO_WM_UNIT_HIGHLIGHT" val="0"/>
  <p:tag name="KSO_WM_UNIT_COMPATIBLE" val="0"/>
  <p:tag name="KSO_WM_DIAGRAM_GROUP_CODE" val="l1-1"/>
  <p:tag name="KSO_WM_UNIT_TYPE" val="l_h_a"/>
  <p:tag name="KSO_WM_UNIT_INDEX" val="1_2_1"/>
  <p:tag name="KSO_WM_UNIT_ID" val="diagram20190043_1*l_h_a*1_2_1"/>
  <p:tag name="KSO_WM_TEMPLATE_CATEGORY" val="diagram"/>
  <p:tag name="KSO_WM_TEMPLATE_INDEX" val="20190043"/>
  <p:tag name="KSO_WM_UNIT_LAYERLEVEL" val="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FILL_FORE_SCHEMECOLOR_INDEX" val="6"/>
  <p:tag name="KSO_WM_UNIT_FILL_TYPE" val="1"/>
  <p:tag name="KSO_WM_UNIT_TEXT_FILL_FORE_SCHEMECOLOR_INDEX" val="14"/>
  <p:tag name="KSO_WM_UNIT_TEXT_FILL_TYPE" val="1"/>
</p:tagLst>
</file>

<file path=ppt/tags/tag463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h_i"/>
  <p:tag name="KSO_WM_UNIT_INDEX" val="1_2_1_1"/>
  <p:tag name="KSO_WM_UNIT_ID" val="diagram20190043_1*l_h_h_i*1_2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FILL_FORE_SCHEMECOLOR_INDEX" val="6"/>
  <p:tag name="KSO_WM_UNIT_FILL_TYPE" val="1"/>
  <p:tag name="KSO_WM_UNIT_LINE_FORE_SCHEMECOLOR_INDEX" val="14"/>
  <p:tag name="KSO_WM_UNIT_LINE_FILL_TYPE" val="2"/>
  <p:tag name="KSO_WM_UNIT_TEXT_FILL_FORE_SCHEMECOLOR_INDEX" val="2"/>
  <p:tag name="KSO_WM_UNIT_TEXT_FILL_TYPE" val="1"/>
</p:tagLst>
</file>

<file path=ppt/tags/tag464.xml><?xml version="1.0" encoding="utf-8"?>
<p:tagLst xmlns:p="http://schemas.openxmlformats.org/presentationml/2006/main">
  <p:tag name="KSO_WM_UNIT_HIGHLIGHT" val="0"/>
  <p:tag name="KSO_WM_UNIT_COMPATIBLE" val="0"/>
  <p:tag name="KSO_WM_DIAGRAM_GROUP_CODE" val="l1-1"/>
  <p:tag name="KSO_WM_UNIT_TYPE" val="l_h_h_i"/>
  <p:tag name="KSO_WM_UNIT_INDEX" val="1_2_1_2"/>
  <p:tag name="KSO_WM_UNIT_ID" val="diagram20190043_1*l_h_h_i*1_2_1_2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DIAGRAM_ISNUMVISUAL" val="0"/>
  <p:tag name="KSO_WM_UNIT_DIAGRAM_ISREFERUNIT" val="0"/>
  <p:tag name="KSO_WM_UNIT_USESOURCEFORMAT_APPLY" val="1"/>
  <p:tag name="KSO_WM_UNIT_FILL_FORE_SCHEMECOLOR_INDEX" val="14"/>
  <p:tag name="KSO_WM_UNIT_FILL_TYPE" val="1"/>
  <p:tag name="KSO_WM_UNIT_TEXT_FILL_FORE_SCHEMECOLOR_INDEX" val="13"/>
  <p:tag name="KSO_WM_UNIT_TEXT_FILL_TYPE" val="1"/>
</p:tagLst>
</file>

<file path=ppt/tags/tag465.xml><?xml version="1.0" encoding="utf-8"?>
<p:tagLst xmlns:p="http://schemas.openxmlformats.org/presentationml/2006/main">
  <p:tag name="KSO_WM_UNIT_PRESET_TEXT" val="单击此处添加文本具体内容"/>
  <p:tag name="KSO_WM_UNIT_VALUE" val="76"/>
  <p:tag name="KSO_WM_UNIT_HIGHLIGHT" val="0"/>
  <p:tag name="KSO_WM_UNIT_COMPATIBLE" val="0"/>
  <p:tag name="KSO_WM_DIAGRAM_GROUP_CODE" val="l1-1"/>
  <p:tag name="KSO_WM_UNIT_TYPE" val="l_h_h_f"/>
  <p:tag name="KSO_WM_UNIT_INDEX" val="1_2_1_1"/>
  <p:tag name="KSO_WM_UNIT_ID" val="diagram20190043_1*l_h_h_f*1_2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66.xml><?xml version="1.0" encoding="utf-8"?>
<p:tagLst xmlns:p="http://schemas.openxmlformats.org/presentationml/2006/main">
  <p:tag name="KSO_WM_UNIT_ISCONTENTSTITLE" val="0"/>
  <p:tag name="KSO_WM_UNIT_PRESET_TEXT" val="添加标题"/>
  <p:tag name="KSO_WM_UNIT_VALUE" val="11"/>
  <p:tag name="KSO_WM_UNIT_HIGHLIGHT" val="0"/>
  <p:tag name="KSO_WM_UNIT_COMPATIBLE" val="0"/>
  <p:tag name="KSO_WM_DIAGRAM_GROUP_CODE" val="l1-1"/>
  <p:tag name="KSO_WM_UNIT_TYPE" val="l_h_h_a"/>
  <p:tag name="KSO_WM_UNIT_INDEX" val="1_2_1_1"/>
  <p:tag name="KSO_WM_UNIT_ID" val="diagram20190043_1*l_h_h_a*1_2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4672"/>
  <p:tag name="KSO_WM_UNIT_ID" val="custom20204672_7*a*1"/>
  <p:tag name="KSO_WM_UNIT_ISNUMDGMTITLE" val="0"/>
</p:tagLst>
</file>

<file path=ppt/tags/tag468.xml><?xml version="1.0" encoding="utf-8"?>
<p:tagLst xmlns:p="http://schemas.openxmlformats.org/presentationml/2006/main">
  <p:tag name="KSO_WM_SLIDE_ID" val="diagram20190043_2"/>
  <p:tag name="KSO_WM_SLIDE_ITEM_CNT" val="2"/>
  <p:tag name="KSO_WM_SLIDE_INDEX" val="2"/>
  <p:tag name="KSO_WM_TAG_VERSION" val="1.0"/>
  <p:tag name="KSO_WM_BEAUTIFY_FLAG" val="#wm#"/>
  <p:tag name="KSO_WM_TEMPLATE_CATEGORY" val="diagram"/>
  <p:tag name="KSO_WM_TEMPLATE_INDEX" val="20190043"/>
  <p:tag name="KSO_WM_SLIDE_TYPE" val="text"/>
  <p:tag name="KSO_WM_SLIDE_SUBTYPE" val="diag"/>
  <p:tag name="KSO_WM_SLIDE_SIZE" val="852.932*398.775"/>
  <p:tag name="KSO_WM_SLIDE_POSITION" val="51.9294*87.2253"/>
  <p:tag name="KSO_WM_DIAGRAM_GROUP_CODE" val="l1-1"/>
  <p:tag name="KSO_WM_SLIDE_LAYOUT" val="l"/>
  <p:tag name="KSO_WM_SLIDE_LAYOUT_CNT" val="1"/>
  <p:tag name="KSO_WM_SLIDE_DIAGTYPE" val="l"/>
  <p:tag name="KSO_WM_TEMPLATE_SUBCATEGORY" val="0"/>
  <p:tag name="KSO_WM_SPECIAL_SOURCE" val="bdnull"/>
</p:tagLst>
</file>

<file path=ppt/tags/tag469.xml><?xml version="1.0" encoding="utf-8"?>
<p:tagLst xmlns:p="http://schemas.openxmlformats.org/presentationml/2006/main">
  <p:tag name="KSO_WM_UNIT_ISCONTENTSTITLE" val="0"/>
  <p:tag name="KSO_WM_UNIT_PRESET_TEXT" val="添加标题"/>
  <p:tag name="KSO_WM_UNIT_VALUE" val="11"/>
  <p:tag name="KSO_WM_UNIT_HIGHLIGHT" val="0"/>
  <p:tag name="KSO_WM_UNIT_COMPATIBLE" val="0"/>
  <p:tag name="KSO_WM_DIAGRAM_GROUP_CODE" val="l1-1"/>
  <p:tag name="KSO_WM_UNIT_TYPE" val="l_h_h_a"/>
  <p:tag name="KSO_WM_UNIT_INDEX" val="1_1_1_1"/>
  <p:tag name="KSO_WM_UNIT_ID" val="diagram20190043_1*l_h_h_a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73.xml><?xml version="1.0" encoding="utf-8"?>
<p:tagLst xmlns:p="http://schemas.openxmlformats.org/presentationml/2006/main">
  <p:tag name="KSO_WM_SPECIAL_SOURCE" val="bdnull"/>
</p:tagLst>
</file>

<file path=ppt/tags/tag474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5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4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599_1*i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9291956b345445efb6113e0ca6792f24"/>
  <p:tag name="KSO_WM_UNIT_DECORATE_INFO" val="{&quot;DecorateInfoH&quot;:{&quot;IsAbs&quot;:false},&quot;DecorateInfoW&quot;:{&quot;IsAbs&quot;:true},&quot;DecorateInfoX&quot;:{&quot;IsAbs&quot;:true,&quot;Pos&quot;:1},&quot;DecorateInfoY&quot;:{&quot;IsAbs&quot;:true,&quot;Pos&quot;:1},&quot;ReferentInfo&quot;:{&quot;Id&quot;:&quot;7cd197a7f8fb45c1a0675aecba85d466&quot;,&quot;X&quot;:{&quot;Pos&quot;:1},&quot;Y&quot;:{&quot;Pos&quot;:1}},&quot;whChangeMode&quot;:0}"/>
  <p:tag name="KSO_WM_CHIP_GROUPID" val="5ef20c2fa491bb0086638b1b"/>
  <p:tag name="KSO_WM_CHIP_XID" val="5ef20c2fa491bb0086638b1c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5f69c081b22fc7aed70b616b"/>
  <p:tag name="KSO_WM_TEMPLATE_ASSEMBLE_GROUPID" val="5f69c081b22fc7aed70b616b"/>
</p:tagLst>
</file>

<file path=ppt/tags/tag477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599_1*a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cm&quot;,&quot;fill_mode&quot;:&quot;full&quot;}"/>
  <p:tag name="KSO_WM_UNIT_DEC_AREA_ID" val="b8754403148f440a80d04aba2395139a"/>
  <p:tag name="KSO_WM_ASSEMBLE_CHIP_INDEX" val="9fdd775bbf664119b67cd7e1e86bf979"/>
  <p:tag name="KSO_WM_UNIT_TEXT_FILL_FORE_SCHEMECOLOR_INDEX_BRIGHTNESS" val="0"/>
  <p:tag name="KSO_WM_UNIT_TEXT_FILL_FORE_SCHEMECOLOR_INDEX" val="13"/>
  <p:tag name="KSO_WM_UNIT_TEXT_FILL_TYPE" val="1"/>
  <p:tag name="KSO_WM_TEMPLATE_ASSEMBLE_XID" val="5f69c081b22fc7aed70b616b"/>
  <p:tag name="KSO_WM_TEMPLATE_ASSEMBLE_GROUPID" val="5f69c081b22fc7aed70b616b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41&quot;,&#10;    &quot;max&quot;: 21.398897637795276,&#10;    &quot;topChanged&quot;: 21.398897637795276&#10;}&#10;"/>
</p:tagLst>
</file>

<file path=ppt/tags/tag4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4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1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6"/>
  <p:tag name="KSO_WM_UNIT_LINE_FILL_TYPE" val="2"/>
</p:tagLst>
</file>

<file path=ppt/tags/tag4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a*1_4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m1-1"/>
  <p:tag name="KSO_WM_UNIT_TYPE" val="m_h_a"/>
  <p:tag name="KSO_WM_UNIT_INDEX" val="1_4_1"/>
  <p:tag name="KSO_WM_UNIT_PRESET_TEXT" val="添加标题"/>
  <p:tag name="KSO_WM_UNIT_VALUE" val="6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4_2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4_2"/>
  <p:tag name="KSO_WM_UNIT_USESOURCEFORMAT_APPLY" val="1"/>
</p:tagLst>
</file>

<file path=ppt/tags/tag4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f*1_4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NOCLEAR" val="0"/>
  <p:tag name="KSO_WM_UNIT_TYPE" val="m_h_f"/>
  <p:tag name="KSO_WM_UNIT_INDEX" val="1_4_1"/>
  <p:tag name="KSO_WM_UNIT_PRESET_TEXT" val="单击此处添加文本具体内容，简明扼要的阐述您的观点。根据需要可酌情增减文字，以便观者准确的理解您传达的思想。"/>
  <p:tag name="KSO_WM_UNIT_VALUE" val="108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3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1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6"/>
  <p:tag name="KSO_WM_UNIT_LINE_FILL_TYPE" val="2"/>
</p:tagLst>
</file>

<file path=ppt/tags/tag4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a*1_3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m1-1"/>
  <p:tag name="KSO_WM_UNIT_TYPE" val="m_h_a"/>
  <p:tag name="KSO_WM_UNIT_INDEX" val="1_3_1"/>
  <p:tag name="KSO_WM_UNIT_PRESET_TEXT" val="添加标题"/>
  <p:tag name="KSO_WM_UNIT_VALUE" val="7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3_2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3_2"/>
  <p:tag name="KSO_WM_UNIT_USESOURCEFORMAT_APPLY" val="1"/>
</p:tagLst>
</file>

<file path=ppt/tags/tag4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f*1_3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NOCLEAR" val="0"/>
  <p:tag name="KSO_WM_UNIT_TYPE" val="m_h_f"/>
  <p:tag name="KSO_WM_UNIT_INDEX" val="1_3_1"/>
  <p:tag name="KSO_WM_UNIT_PRESET_TEXT" val="单击此处添加文本具体内容，简明扼要的阐述您的观点。根据需要可酌情增减文字，以便观者准确的理解您传达的思想。"/>
  <p:tag name="KSO_WM_UNIT_VALUE" val="108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2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1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LINE_FORE_SCHEMECOLOR_INDEX_BRIGHTNESS" val="0"/>
  <p:tag name="KSO_WM_UNIT_LINE_FORE_SCHEMECOLOR_INDEX" val="16"/>
  <p:tag name="KSO_WM_UNIT_LINE_FILL_TYPE" val="2"/>
</p:tagLst>
</file>

<file path=ppt/tags/tag4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a*1_2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m1-1"/>
  <p:tag name="KSO_WM_UNIT_TYPE" val="m_h_a"/>
  <p:tag name="KSO_WM_UNIT_INDEX" val="1_2_1"/>
  <p:tag name="KSO_WM_UNIT_PRESET_TEXT" val="添加标题"/>
  <p:tag name="KSO_WM_UNIT_VALUE" val="7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2_2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2_2"/>
  <p:tag name="KSO_WM_UNIT_USESOURCEFORMAT_APPLY" val="1"/>
</p:tagLst>
</file>

<file path=ppt/tags/tag4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f*1_2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NOCLEAR" val="0"/>
  <p:tag name="KSO_WM_UNIT_TYPE" val="m_h_f"/>
  <p:tag name="KSO_WM_UNIT_INDEX" val="1_2_1"/>
  <p:tag name="KSO_WM_UNIT_PRESET_TEXT" val="单击此处添加文本具体内容，简明扼要的阐述您的观点。根据需要可酌情增减文字，以便观者准确的理解您传达的思想。"/>
  <p:tag name="KSO_WM_UNIT_VALUE" val="108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1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1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LINE_FORE_SCHEMECOLOR_INDEX_BRIGHTNESS" val="0"/>
  <p:tag name="KSO_WM_UNIT_LINE_FORE_SCHEMECOLOR_INDEX" val="16"/>
  <p:tag name="KSO_WM_UNIT_LINE_FILL_TYPE" val="2"/>
</p:tagLst>
</file>

<file path=ppt/tags/tag4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a*1_1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UNIT_ISCONTENTSTITLE" val="0"/>
  <p:tag name="KSO_WM_UNIT_NOCLEAR" val="0"/>
  <p:tag name="KSO_WM_DIAGRAM_GROUP_CODE" val="m1-1"/>
  <p:tag name="KSO_WM_UNIT_TYPE" val="m_h_a"/>
  <p:tag name="KSO_WM_UNIT_INDEX" val="1_1_1"/>
  <p:tag name="KSO_WM_UNIT_PRESET_TEXT" val="添加标题"/>
  <p:tag name="KSO_WM_UNIT_VALUE" val="6"/>
  <p:tag name="KSO_WM_UNIT_ISNUMDGMTITLE" val="0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i*1_1_2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TYPE" val="m_h_i"/>
  <p:tag name="KSO_WM_UNIT_INDEX" val="1_1_2"/>
  <p:tag name="KSO_WM_UNIT_USESOURCEFORMAT_APPLY" val="1"/>
</p:tagLst>
</file>

<file path=ppt/tags/tag4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0767_2*m_h_f*1_1_1"/>
  <p:tag name="KSO_WM_TEMPLATE_CATEGORY" val="diagram"/>
  <p:tag name="KSO_WM_TEMPLATE_INDEX" val="20210767"/>
  <p:tag name="KSO_WM_UNIT_LAYERLEVEL" val="1_1_1"/>
  <p:tag name="KSO_WM_TAG_VERSION" val="1.0"/>
  <p:tag name="KSO_WM_BEAUTIFY_FLAG" val="#wm#"/>
  <p:tag name="KSO_WM_DIAGRAM_GROUP_CODE" val="m1-1"/>
  <p:tag name="KSO_WM_UNIT_NOCLEAR" val="0"/>
  <p:tag name="KSO_WM_UNIT_TYPE" val="m_h_f"/>
  <p:tag name="KSO_WM_UNIT_INDEX" val="1_1_1"/>
  <p:tag name="KSO_WM_UNIT_PRESET_TEXT" val="单击此处添加文本具体内容，简明扼要的阐述您的观点。根据需要可酌情增减文字，以便观者准确的理解您传达的思想。"/>
  <p:tag name="KSO_WM_UNIT_VALUE" val="108"/>
  <p:tag name="KSO_WM_UNIT_SUBTYPE" val="a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494.xml><?xml version="1.0" encoding="utf-8"?>
<p:tagLst xmlns:p="http://schemas.openxmlformats.org/presentationml/2006/main">
  <p:tag name="KSO_WM_UNIT_ISCONTENTSTITLE" val="0"/>
  <p:tag name="KSO_WM_UNIT_PRESET_TEXT" val="添加标题"/>
  <p:tag name="KSO_WM_UNIT_VALUE" val="11"/>
  <p:tag name="KSO_WM_UNIT_HIGHLIGHT" val="0"/>
  <p:tag name="KSO_WM_UNIT_COMPATIBLE" val="0"/>
  <p:tag name="KSO_WM_DIAGRAM_GROUP_CODE" val="l1-1"/>
  <p:tag name="KSO_WM_UNIT_TYPE" val="l_h_h_a"/>
  <p:tag name="KSO_WM_UNIT_INDEX" val="1_1_1_1"/>
  <p:tag name="KSO_WM_UNIT_ID" val="diagram20190043_1*l_h_h_a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49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498.xml><?xml version="1.0" encoding="utf-8"?>
<p:tagLst xmlns:p="http://schemas.openxmlformats.org/presentationml/2006/main">
  <p:tag name="KSO_WM_SLIDE_ID" val="diagram2020859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20"/>
  <p:tag name="KSO_WM_SLIDE_POSITION" val="0*60"/>
  <p:tag name="KSO_WM_TAG_VERSION" val="1.0"/>
  <p:tag name="KSO_WM_BEAUTIFY_FLAG" val="#wm#"/>
  <p:tag name="KSO_WM_TEMPLATE_CATEGORY" val="diagram"/>
  <p:tag name="KSO_WM_TEMPLATE_INDEX" val="20208599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41&quot;,&quot;maxSize&quot;:{&quot;size1&quot;:22.199999999999999},&quot;minSize&quot;:{&quot;size1&quot;:15.6},&quot;normalSize&quot;:{&quot;size1&quot;:15.600185185185186},&quot;subLayout&quot;:[{&quot;id&quot;:&quot;2020-09-22T17:14:41&quot;,&quot;margin&quot;:{&quot;bottom&quot;:0.026000002399086952,&quot;left&quot;:2.5399999618530273,&quot;right&quot;:2.5399999618530273,&quot;top&quot;:1.2699999809265137},&quot;type&quot;:0},{&quot;id&quot;:&quot;2020-09-22T17:14:41&quot;,&quot;margin&quot;:{&quot;bottom&quot;:2.5399999618530273,&quot;left&quot;:2.5399999618530273,&quot;right&quot;:2.5399999618530273,&quot;top&quot;:2.0899999141693115},&quot;type&quot;:0}],&quot;type&quot;:0}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lm&quot;,&quot;text_direction&quot;:&quot;horizontal&quot;,&quot;chip_types&quot;:[&quot;text&quot;]}]]"/>
  <p:tag name="KSO_WM_SLIDE_BACKGROUND" val="[&quot;general&quot;]"/>
  <p:tag name="KSO_WM_CHIP_XID" val="5ef20c2fa491bb0086638b1c"/>
  <p:tag name="KSO_WM_SLIDE_CAN_ADD_NAVIGATION" val="1"/>
  <p:tag name="KSO_WM_CHIP_GROUPID" val="5ef20c2fa491bb0086638b1b"/>
  <p:tag name="KSO_WM_SLIDE_BK_DARK_LIGHT" val="2"/>
  <p:tag name="KSO_WM_SLIDE_BACKGROUND_TYPE" val="general"/>
  <p:tag name="KSO_WM_SLIDE_SUPPORT_FEATURE_TYPE" val="3"/>
  <p:tag name="KSO_WM_TEMPLATE_ASSEMBLE_XID" val="5f69c081b22fc7aed70b616b"/>
  <p:tag name="KSO_WM_TEMPLATE_ASSEMBLE_GROUPID" val="5f69c081b22fc7aed70b616b"/>
  <p:tag name="KSO_WM_SPECIAL_SOURCE" val="bdnull"/>
</p:tagLst>
</file>

<file path=ppt/tags/tag49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1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1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1"/>
  <p:tag name="KSO_WM_UNIT_COLOR_SCHEME_SHAPE_ID" val="13"/>
  <p:tag name="KSO_WM_UNIT_COLOR_SCHEME_PARENT_PAGE" val="0_1"/>
</p:tagLst>
</file>

<file path=ppt/tags/tag5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2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2"/>
  <p:tag name="KSO_WM_UNIT_COLOR_SCHEME_SHAPE_ID" val="39"/>
  <p:tag name="KSO_WM_UNIT_COLOR_SCHEME_PARENT_PAGE" val="0_1"/>
</p:tagLst>
</file>

<file path=ppt/tags/tag5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d*1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VALUE" val="724*1449"/>
  <p:tag name="KSO_WM_UNIT_TYPE" val="d"/>
  <p:tag name="KSO_WM_UNIT_INDEX" val="1"/>
  <p:tag name="KSO_WM_UNIT_COLOR_SCHEME_SHAPE_ID" val="27"/>
  <p:tag name="KSO_WM_UNIT_COLOR_SCHEME_PARENT_PAGE" val="0_1"/>
</p:tagLst>
</file>

<file path=ppt/tags/tag5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3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3"/>
  <p:tag name="KSO_WM_UNIT_COLOR_SCHEME_SHAPE_ID" val="19"/>
  <p:tag name="KSO_WM_UNIT_COLOR_SCHEME_PARENT_PAGE" val="0_1"/>
</p:tagLst>
</file>

<file path=ppt/tags/tag5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4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4"/>
  <p:tag name="KSO_WM_UNIT_COLOR_SCHEME_SHAPE_ID" val="35"/>
  <p:tag name="KSO_WM_UNIT_COLOR_SCHEME_PARENT_PAGE" val="0_1"/>
  <p:tag name="KSO_WM_UNIT_DECOLORIZATION" val="1"/>
</p:tagLst>
</file>

<file path=ppt/tags/tag5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5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5"/>
  <p:tag name="KSO_WM_UNIT_COLOR_SCHEME_SHAPE_ID" val="37"/>
  <p:tag name="KSO_WM_UNIT_COLOR_SCHEME_PARENT_PAGE" val="0_1"/>
  <p:tag name="KSO_WM_UNIT_DECOLORIZATION" val="1"/>
</p:tagLst>
</file>

<file path=ppt/tags/tag5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191427_1*i*6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TYPE" val="i"/>
  <p:tag name="KSO_WM_UNIT_INDEX" val="6"/>
  <p:tag name="KSO_WM_UNIT_COLOR_SCHEME_SHAPE_ID" val="38"/>
  <p:tag name="KSO_WM_UNIT_COLOR_SCHEME_PARENT_PAGE" val="0_1"/>
  <p:tag name="KSO_WM_UNIT_DECOLORIZATION" val="1"/>
</p:tagLst>
</file>

<file path=ppt/tags/tag509.xml><?xml version="1.0" encoding="utf-8"?>
<p:tagLst xmlns:p="http://schemas.openxmlformats.org/presentationml/2006/main">
  <p:tag name="KSO_WM_UNIT_ISCONTENTSTITLE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ID" val="diagram20191427_1*h_a*4_1"/>
  <p:tag name="KSO_WM_TEMPLATE_CATEGORY" val="diagram"/>
  <p:tag name="KSO_WM_TEMPLATE_INDEX" val="20191427"/>
  <p:tag name="KSO_WM_UNIT_LAYERLEVEL" val="1_1"/>
  <p:tag name="KSO_WM_TAG_VERSION" val="1.0"/>
  <p:tag name="KSO_WM_BEAUTIFY_FLAG" val="#wm#"/>
  <p:tag name="KSO_WM_UNIT_TEXT_PART_ID" val="1-Z"/>
  <p:tag name="KSO_WM_UNIT_TEXT_PART_SIZE" val="30*224.5"/>
  <p:tag name="KSO_WM_UNIT_PRESET_TEXT" val="单击此处添加小标题"/>
  <p:tag name="KSO_WM_UNIT_TYPE" val="h_a"/>
  <p:tag name="KSO_WM_UNIT_INDEX" val="4_1"/>
  <p:tag name="KSO_WM_UNIT_COLOR_SCHEME_SHAPE_ID" val="45"/>
  <p:tag name="KSO_WM_UNIT_COLOR_SCHEME_PARENT_PAGE" val="0_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UNIT_ISCONTENTSTITLE" val="0"/>
  <p:tag name="KSO_WM_UNIT_PRESET_TEXT" val="单击添加大标题"/>
  <p:tag name="KSO_WM_UNIT_TEXT_PART_ID" val="1-X"/>
  <p:tag name="KSO_WM_UNIT_TEXT_PART_SIZE" val="49.2*286"/>
  <p:tag name="KSO_WM_UNIT_VALUE" val="2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1427_1*a*1"/>
  <p:tag name="KSO_WM_TEMPLATE_CATEGORY" val="diagram"/>
  <p:tag name="KSO_WM_TEMPLATE_INDEX" val="20191427"/>
  <p:tag name="KSO_WM_UNIT_LAYERLEVEL" val="1"/>
  <p:tag name="KSO_WM_TAG_VERSION" val="1.0"/>
  <p:tag name="KSO_WM_BEAUTIFY_FLAG" val="#wm#"/>
  <p:tag name="KSO_WM_UNIT_COLOR_SCHEME_SHAPE_ID" val="57"/>
  <p:tag name="KSO_WM_UNIT_COLOR_SCHEME_PARENT_PAGE" val="0_1"/>
</p:tagLst>
</file>

<file path=ppt/tags/tag511.xml><?xml version="1.0" encoding="utf-8"?>
<p:tagLst xmlns:p="http://schemas.openxmlformats.org/presentationml/2006/main">
  <p:tag name="KSO_WM_UNIT_ISCONTENTSTITLE" val="0"/>
  <p:tag name="KSO_WM_UNIT_PRESET_TEXT" val="添加标题"/>
  <p:tag name="KSO_WM_UNIT_VALUE" val="11"/>
  <p:tag name="KSO_WM_UNIT_HIGHLIGHT" val="0"/>
  <p:tag name="KSO_WM_UNIT_COMPATIBLE" val="0"/>
  <p:tag name="KSO_WM_DIAGRAM_GROUP_CODE" val="l1-1"/>
  <p:tag name="KSO_WM_UNIT_TYPE" val="l_h_h_a"/>
  <p:tag name="KSO_WM_UNIT_INDEX" val="1_1_1_1"/>
  <p:tag name="KSO_WM_UNIT_ID" val="diagram20190043_1*l_h_h_a*1_1_1_1"/>
  <p:tag name="KSO_WM_TEMPLATE_CATEGORY" val="diagram"/>
  <p:tag name="KSO_WM_TEMPLATE_INDEX" val="20190043"/>
  <p:tag name="KSO_WM_UNIT_LAYERLEVEL" val="1_1_1_1"/>
  <p:tag name="KSO_WM_TAG_VERSION" val="1.0"/>
  <p:tag name="KSO_WM_BEAUTIFY_FLAG" val="#wm#"/>
  <p:tag name="KSO_WM_UNIT_NOCLEAR" val="0"/>
  <p:tag name="KSO_WM_UNIT_DIAGRAM_ISNUMVISUAL" val="0"/>
  <p:tag name="KSO_WM_UNIT_DIAGRAM_ISREFERUNIT" val="0"/>
  <p:tag name="KSO_WM_UNIT_USESOURCEFORMAT_APPLY" val="1"/>
  <p:tag name="KSO_WM_UNIT_TEXT_FILL_FORE_SCHEMECOLOR_INDEX" val="13"/>
  <p:tag name="KSO_WM_UNIT_TEXT_FILL_TYPE" val="1"/>
</p:tagLst>
</file>

<file path=ppt/tags/tag512.xml><?xml version="1.0" encoding="utf-8"?>
<p:tagLst xmlns:p="http://schemas.openxmlformats.org/presentationml/2006/main">
  <p:tag name="KSO_WM_BEAUTIFY_FLAG" val="#wm#"/>
  <p:tag name="KSO_WM_TEMPLATE_CATEGORY" val="diagram"/>
  <p:tag name="KSO_WM_TEMPLATE_INDEX" val="20191427"/>
  <p:tag name="KSO_WM_SLIDE_ID" val="diagram20191427_1"/>
  <p:tag name="KSO_WM_SLIDE_TYPE" val="text"/>
  <p:tag name="KSO_WM_SLIDE_SUBTYPE" val="picTxt"/>
  <p:tag name="KSO_WM_SLIDE_ITEM_CNT" val="0"/>
  <p:tag name="KSO_WM_SLIDE_INDEX" val="1"/>
  <p:tag name="KSO_WM_SLIDE_SIZE" val="911.777*215.225"/>
  <p:tag name="KSO_WM_SLIDE_POSITION" val="41.9246*267.561"/>
  <p:tag name="KSO_WM_TAG_VERSION" val="1.0"/>
  <p:tag name="KSO_WM_SLIDE_LAYOUT" val="a_d_h"/>
  <p:tag name="KSO_WM_SLIDE_LAYOUT_CNT" val="1_1_4"/>
  <p:tag name="KSO_WM_SLIDE_COLORSCHEME_VERSION" val="3.2"/>
  <p:tag name="KSO_WM_SPECIAL_SOURCE" val="bdnull"/>
</p:tagLst>
</file>

<file path=ppt/tags/tag51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1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51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51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008_1*a*1"/>
  <p:tag name="KSO_WM_TEMPLATE_CATEGORY" val="diagram"/>
  <p:tag name="KSO_WM_TEMPLATE_INDEX" val="20207008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309e63db5fbb4a30b12445b2368a4e49"/>
  <p:tag name="KSO_WM_ASSEMBLE_CHIP_INDEX" val="cd0c6c2278384982845d51782ed3d9c8"/>
  <p:tag name="KSO_WM_UNIT_TEXT_FILL_FORE_SCHEMECOLOR_INDEX_BRIGHTNESS" val="0"/>
  <p:tag name="KSO_WM_UNIT_TEXT_FILL_FORE_SCHEMECOLOR_INDEX" val="13"/>
  <p:tag name="KSO_WM_UNIT_TEXT_FILL_TYPE" val="1"/>
  <p:tag name="KSO_WM_TEMPLATE_ASSEMBLE_XID" val="5f28c2f9671cac347436e982"/>
  <p:tag name="KSO_WM_TEMPLATE_ASSEMBLE_GROUPID" val="5f28c2f9671cac347436e982"/>
  <p:tag name="KSO_WM_TAG_Front_Size" val=""/>
  <p:tag name="KSO_WM_TAG_Backgroup_Id" val=""/>
  <p:tag name="KSO_WM_TAG_Backgroup_Size" val=""/>
  <p:tag name="KSO_WM_TAG_Zoder_Position" val=""/>
</p:tagLst>
</file>

<file path=ppt/tags/tag517.xml><?xml version="1.0" encoding="utf-8"?>
<p:tagLst xmlns:p="http://schemas.openxmlformats.org/presentationml/2006/main">
  <p:tag name="KSO_WM_UNIT_VALUE" val="1142*3046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7008_1*d*1"/>
  <p:tag name="KSO_WM_TEMPLATE_CATEGORY" val="diagram"/>
  <p:tag name="KSO_WM_TEMPLATE_INDEX" val="20207008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93948d6e014746f796ccb87f2572c6cc"/>
  <p:tag name="KSO_WM_ASSEMBLE_CHIP_INDEX" val="9631100202ca4307bd083ae1954a9fef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28c2f9671cac347436e982"/>
  <p:tag name="KSO_WM_TEMPLATE_ASSEMBLE_GROUPID" val="5f28c2f9671cac347436e982"/>
</p:tagLst>
</file>

<file path=ppt/tags/tag518.xml><?xml version="1.0" encoding="utf-8"?>
<p:tagLst xmlns:p="http://schemas.openxmlformats.org/presentationml/2006/main">
  <p:tag name="KSO_WM_BEAUTIFY_FLAG" val="#wm#"/>
  <p:tag name="KSO_WM_TEMPLATE_CATEGORY" val="diagram"/>
  <p:tag name="KSO_WM_TEMPLATE_INDEX" val="2020700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1f41947edf80c4a5df1da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id&quot;:&quot;2020-08-04T10:07:54&quot;,&quot;maxSize&quot;:{&quot;size1&quot;:26.699999999999999},&quot;minSize&quot;:{&quot;size1&quot;:17.800000000000001},&quot;normalSize&quot;:{&quot;size1&quot;:17.800000000000001},&quot;subLayout&quot;:[{&quot;id&quot;:&quot;2020-08-04T10:07:54&quot;,&quot;margin&quot;:{&quot;bottom&quot;:0,&quot;left&quot;:1.6929999589920044,&quot;right&quot;:1.6929999589920044,&quot;top&quot;:1.6929999589920044},&quot;type&quot;:0},{&quot;id&quot;:&quot;2020-08-04T10:07:54&quot;,&quot;margin&quot;:{&quot;bottom&quot;:1.6929999589920044,&quot;left&quot;:1.6929999589920044,&quot;right&quot;:1.6929999589920044,&quot;top&quot;:0.84700000286102295},&quot;type&quot;:0}],&quot;type&quot;:0}"/>
  <p:tag name="KSO_WM_SLIDE_BACKGROUND" val="[&quot;general&quot;,&quot;frame&quot;]"/>
  <p:tag name="KSO_WM_SLIDE_RATIO" val="1.777778"/>
  <p:tag name="KSO_WM_SLIDE_CAN_ADD_NAVIGATION" val="1"/>
  <p:tag name="KSO_WM_SLIDE_ID" val="diagram20207008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864*396"/>
  <p:tag name="KSO_WM_SLIDE_POSITION" val="48*48"/>
  <p:tag name="KSO_WM_TAG_VERSION" val="1.0"/>
  <p:tag name="KSO_WM_SLIDE_LAYOUT" val="a_d"/>
  <p:tag name="KSO_WM_SLIDE_LAYOUT_CNT" val="1_1"/>
  <p:tag name="KSO_WM_CHIP_FILLPROP" val="[[{&quot;fill_id&quot;:&quot;fbc1d1c81b9c4bca8f09873cfc4ac6db&quot;,&quot;fill_align&quot;:&quot;lb&quot;,&quot;text_align&quot;:&quot;lb&quot;,&quot;text_direction&quot;:&quot;horizontal&quot;,&quot;chip_types&quot;:[&quot;header&quot;]},{&quot;fill_id&quot;:&quot;736496b0653343f1bfd4c6dc9c47e1b4&quot;,&quot;fill_align&quot;:&quot;lt&quot;,&quot;text_align&quot;:&quot;lt&quot;,&quot;text_direction&quot;:&quot;horizontal&quot;,&quot;chip_types&quot;:[&quot;text&quot;]}],[{&quot;fill_id&quot;:&quot;fbc1d1c81b9c4bca8f09873cfc4ac6db&quot;,&quot;fill_align&quot;:&quot;cb&quot;,&quot;text_align&quot;:&quot;cb&quot;,&quot;text_direction&quot;:&quot;horizontal&quot;,&quot;chip_types&quot;:[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fbc1d1c81b9c4bca8f09873cfc4ac6db&quot;,&quot;fill_align&quot;:&quot;lb&quot;,&quot;text_align&quot;:&quot;lb&quot;,&quot;text_direction&quot;:&quot;horizontal&quot;,&quot;chip_types&quot;:[&quot;text&quot;,&quot;header&quot;]},{&quot;fill_id&quot;:&quot;736496b0653343f1bfd4c6dc9c47e1b4&quot;,&quot;fill_align&quot;:&quot;cm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71f41947edf80c4a5df1d9"/>
  <p:tag name="KSO_WM_SLIDE_BK_DARK_LIGHT" val="2"/>
  <p:tag name="KSO_WM_SLIDE_BACKGROUND_TYPE" val="frame"/>
  <p:tag name="KSO_WM_SLIDE_SUPPORT_FEATURE_TYPE" val="3"/>
  <p:tag name="KSO_WM_TEMPLATE_ASSEMBLE_XID" val="5f28c2f9671cac347436e982"/>
  <p:tag name="KSO_WM_TEMPLATE_ASSEMBLE_GROUPID" val="5f28c2f9671cac347436e982"/>
  <p:tag name="KSO_WM_SPECIAL_SOURCE" val="bdnull"/>
</p:tagLst>
</file>

<file path=ppt/tags/tag519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UNIT_TYPE" val="i"/>
</p:tagLst>
</file>

<file path=ppt/tags/tag521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11455_1*f*1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84"/>
  <p:tag name="KSO_WM_UNIT_SHOW_EDIT_AREA_INDICATION" val="1"/>
  <p:tag name="KSO_WM_CHIP_GROUPID" val="5e6b05596848fb12bee65ac8"/>
  <p:tag name="KSO_WM_CHIP_XID" val="5e6b05596848fb12bee65aca"/>
  <p:tag name="KSO_WM_UNIT_DEC_AREA_ID" val="5ffb051ef4f44940bf6a2d24a64aa71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58eb214a8d234baf871225f2ccadabf1"/>
  <p:tag name="KSO_WM_UNIT_TEXT_FILL_FORE_SCHEMECOLOR_INDEX_BRIGHTNESS" val="0.25"/>
  <p:tag name="KSO_WM_UNIT_TEXT_FILL_FORE_SCHEMECOLOR_INDEX" val="13"/>
  <p:tag name="KSO_WM_UNIT_TEXT_FILL_TYPE" val="1"/>
  <p:tag name="KSO_WM_TEMPLATE_ASSEMBLE_XID" val="5f6df32a0ff15d9a40e85046"/>
  <p:tag name="KSO_WM_TEMPLATE_ASSEMBLE_GROUPID" val="5f6df32a0ff15d9a40e85046"/>
  <p:tag name="KSO_WM_TAG_Front_Size" val=""/>
  <p:tag name="KSO_WM_TAG_Backgroup_Id" val=""/>
  <p:tag name="KSO_WM_TAG_Backgroup_Size" val=""/>
  <p:tag name="KSO_WM_TAG_Zoder_Position" val=""/>
</p:tagLst>
</file>

<file path=ppt/tags/tag522.xml><?xml version="1.0" encoding="utf-8"?>
<p:tagLst xmlns:p="http://schemas.openxmlformats.org/presentationml/2006/main">
  <p:tag name="KSO_WM_UNIT_VALUE" val="1227*1819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455_1*d*1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cf228f23e9694f9295bcfeda7a5340e6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UNIT_SM_LIMIT_TYPE" val="0"/>
  <p:tag name="KSO_WM_CHIP_FILLAREA_FILL_RULE" val="{&quot;fill_align&quot;:&quot;cm&quot;,&quot;fill_mode&quot;:&quot;full&quot;,&quot;sacle_strategy&quot;:&quot;smart&quot;}"/>
  <p:tag name="KSO_WM_ASSEMBLE_CHIP_INDEX" val="59413e63e07a4345b990aaa804a1154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6df32a0ff15d9a40e85046"/>
  <p:tag name="KSO_WM_TEMPLATE_ASSEMBLE_GROUPID" val="5f6df32a0ff15d9a40e85046"/>
</p:tagLst>
</file>

<file path=ppt/tags/tag5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2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e24cf69af5c44dfb80597a9df8af8d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6"/>
  <p:tag name="KSO_WM_UNIT_LINE_FILL_TYPE" val="2"/>
  <p:tag name="KSO_WM_TEMPLATE_ASSEMBLE_XID" val="5f6df32a0ff15d9a40e85046"/>
  <p:tag name="KSO_WM_TEMPLATE_ASSEMBLE_GROUPID" val="5f6df32a0ff15d9a40e85046"/>
</p:tagLst>
</file>

<file path=ppt/tags/tag5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3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1"/>
  <p:tag name="KSO_WM_UNIT_DEC_AREA_ID" val="95a8901f6987490aae7593183023a668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6"/>
  <p:tag name="KSO_WM_UNIT_LINE_FILL_TYPE" val="2"/>
  <p:tag name="KSO_WM_TEMPLATE_ASSEMBLE_XID" val="5f6df32a0ff15d9a40e85046"/>
  <p:tag name="KSO_WM_TEMPLATE_ASSEMBLE_GROUPID" val="5f6df32a0ff15d9a40e85046"/>
</p:tagLst>
</file>

<file path=ppt/tags/tag5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4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1"/>
  <p:tag name="KSO_WM_UNIT_DEC_AREA_ID" val="2244a0f1b14b4a268f8a2990b42fe1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5"/>
  <p:tag name="KSO_WM_UNIT_LINE_FILL_TYPE" val="2"/>
  <p:tag name="KSO_WM_TEMPLATE_ASSEMBLE_XID" val="5f6df32a0ff15d9a40e85046"/>
  <p:tag name="KSO_WM_TEMPLATE_ASSEMBLE_GROUPID" val="5f6df32a0ff15d9a40e85046"/>
</p:tagLst>
</file>

<file path=ppt/tags/tag5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5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1"/>
  <p:tag name="KSO_WM_UNIT_DEC_AREA_ID" val="3e56843929ba4590b1dd56db50fbcb5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5"/>
  <p:tag name="KSO_WM_UNIT_LINE_FILL_TYPE" val="2"/>
  <p:tag name="KSO_WM_TEMPLATE_ASSEMBLE_XID" val="5f6df32a0ff15d9a40e85046"/>
  <p:tag name="KSO_WM_TEMPLATE_ASSEMBLE_GROUPID" val="5f6df32a0ff15d9a40e85046"/>
</p:tagLst>
</file>

<file path=ppt/tags/tag52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29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31.xml><?xml version="1.0" encoding="utf-8"?>
<p:tagLst xmlns:p="http://schemas.openxmlformats.org/presentationml/2006/main">
  <p:tag name="KSO_WM_BEAUTIFY_FLAG" val="#wm#"/>
  <p:tag name="KSO_WM_TEMPLATE_CATEGORY" val="diagram"/>
  <p:tag name="KSO_WM_TEMPLATE_INDEX" val="20211455"/>
  <p:tag name="KSO_WM_SLIDE_ID" val="diagram20211455_1"/>
  <p:tag name="KSO_WM_TEMPLATE_SUBCATEGORY" val="21"/>
  <p:tag name="KSO_WM_TEMPLATE_MASTER_TYPE" val="0"/>
  <p:tag name="KSO_WM_TEMPLATE_COLOR_TYPE" val="1"/>
  <p:tag name="KSO_WM_SLIDE_ITEM_CNT" val="0"/>
  <p:tag name="KSO_WM_SLIDE_INDEX" val="1"/>
  <p:tag name="KSO_WM_TAG_VERSION" val="1.0"/>
  <p:tag name="KSO_WM_SLIDE_LAYOUT" val="d_f"/>
  <p:tag name="KSO_WM_SLIDE_LAYOUT_CNT" val="1_1"/>
  <p:tag name="KSO_WM_SLIDE_TYPE" val="text"/>
  <p:tag name="KSO_WM_SLIDE_SUBTYPE" val="picTxt"/>
  <p:tag name="KSO_WM_SLIDE_SIZE" val="906*540"/>
  <p:tag name="KSO_WM_SLIDE_POSITION" val="0*0"/>
  <p:tag name="KSO_WM_SLIDE_LAYOUT_INFO" val="{&quot;direction&quot;:1,&quot;id&quot;:&quot;2020-09-25T21:39:54&quot;,&quot;maxSize&quot;:{&quot;size1&quot;:39.899999999999999},&quot;minSize&quot;:{&quot;size1&quot;:39.899999999999999},&quot;normalSize&quot;:{&quot;size1&quot;:39.899999999999999},&quot;subLayout&quot;:[{&quot;backgroundInfo&quot;:[{&quot;bottom&quot;:0,&quot;bottomAbs&quot;:false,&quot;left&quot;:0,&quot;leftAbs&quot;:false,&quot;right&quot;:0.125244617,&quot;rightAbs&quot;:false,&quot;top&quot;:0,&quot;topAbs&quot;:false,&quot;type&quot;:&quot;leftRight&quot;}],&quot;id&quot;:&quot;2020-09-25T21:39:54&quot;,&quot;margin&quot;:{&quot;bottom&quot;:5.5029997825622559,&quot;left&quot;:1.2450000047683716,&quot;right&quot;:2.937000036239624,&quot;top&quot;:3.3870000839233398},&quot;type&quot;:0},{&quot;id&quot;:&quot;2020-09-25T21:39:54&quot;,&quot;margin&quot;:{&quot;bottom&quot;:2.5399999618530273,&quot;left&quot;:0.026000002399086952,&quot;right&quot;:2.1170001029968262,&quot;top&quot;:2.5399999618530273},&quot;type&quot;:0}],&quot;type&quot;:0}"/>
  <p:tag name="KSO_WM_SLIDE_BACKGROUND" val="[&quot;leftRight&quot;]"/>
  <p:tag name="KSO_WM_SLIDE_RATIO" val="1.777778"/>
  <p:tag name="KSO_WM_CHIP_INFOS" val="{&quot;type&quot;:0,&quot;layout_type&quot;:&quot;leftright&quot;,&quot;layout_feature&quot;:1,&quot;aspect_ratio&quot;:&quot;16:9&quot;,&quot;same_font_size&quot;:false,&quot;diagram&quot;:{&quot;type&quot;:[],&quot;direction&quot;:0,&quot;isSupportDecBetweenItems&quot;:false},&quot;tags&quot;:{&quot;style&quot;:[&quot;商务&quot;,&quot;简约&quot;,&quot;文艺清新&quot;,&quot;中国风&quot;,&quot;卡通&quot;,&quot;欧美风&quot;,&quot;黑板风&quot;,&quot;渐变风&quot;,&quot;党政风&quot;]},&quot;slide_type&quot;:[&quot;text&quot;]}"/>
  <p:tag name="KSO_WM_CHIP_XID" val="5f6c937b7b7ee298d401b013"/>
  <p:tag name="KSO_WM_CHIP_FILLPROP" val="[[{&quot;text_align&quot;:&quot;lm&quot;,&quot;text_direction&quot;:&quot;horizontal&quot;,&quot;support_big_font&quot;:false,&quot;fill_id&quot;:&quot;350ec91c9ad44fdbb206e19c2af94b5f&quot;,&quot;fill_align&quot;:&quot;cm&quot;,&quot;chip_types&quot;:[&quot;text&quot;,&quot;header&quot;]},{&quot;text_align&quot;:&quot;lm&quot;,&quot;text_direction&quot;:&quot;horizontal&quot;,&quot;support_features&quot;:[&quot;collage&quot;,&quot;carousel&quot;],&quot;support_big_font&quot;:false,&quot;fill_id&quot;:&quot;7dc253cee86c47f8a027a0eb4441b5ce&quot;,&quot;fill_align&quot;:&quot;cm&quot;,&quot;chip_types&quot;:[&quot;diagram&quot;,&quot;text&quot;,&quot;picture&quot;,&quot;chart&quot;,&quot;table&quot;,&quot;video&quot;]}]]"/>
  <p:tag name="KSO_WM_CHIP_DECFILLPROP" val="[]"/>
  <p:tag name="KSO_WM_CHIP_GROUPID" val="5f6c937b7b7ee298d401b012"/>
  <p:tag name="KSO_WM_SLIDE_BK_DARK_LIGHT" val="2"/>
  <p:tag name="KSO_WM_SLIDE_BACKGROUND_TYPE" val="leftRight"/>
  <p:tag name="KSO_WM_SLIDE_SUPPORT_FEATURE_TYPE" val="3"/>
  <p:tag name="KSO_WM_TEMPLATE_ASSEMBLE_XID" val="5f6df32a0ff15d9a40e85046"/>
  <p:tag name="KSO_WM_TEMPLATE_ASSEMBLE_GROUPID" val="5f6df32a0ff15d9a40e85046"/>
  <p:tag name="KSO_WM_SPECIAL_SOURCE" val="bdnull"/>
</p:tagLst>
</file>

<file path=ppt/tags/tag53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6652_1*i*1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3"/>
  <p:tag name="KSO_WM_UNIT_COLOR_SCHEME_SHAPE_ID" val="3"/>
  <p:tag name="KSO_WM_UNIT_COLOR_SCHEME_PARENT_PAGE" val="0_1"/>
  <p:tag name="KSO_WM_UNIT_FILL_FORE_SCHEMECOLOR_INDEX_BRIGHTNESS" val="0.25"/>
  <p:tag name="KSO_WM_UNIT_FILL_FORE_SCHEMECOLOR_INDEX" val="13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6652_1*i*2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4"/>
  <p:tag name="KSO_WM_UNIT_COLOR_SCHEME_SHAPE_ID" val="4"/>
  <p:tag name="KSO_WM_UNIT_COLOR_SCHEME_PARENT_PAGE" val="0_1"/>
  <p:tag name="KSO_WM_UNIT_FILL_FORE_SCHEMECOLOR_INDEX_BRIGHTNESS" val="0.15"/>
  <p:tag name="KSO_WM_UNIT_FILL_FORE_SCHEMECOLOR_INDEX" val="13"/>
  <p:tag name="KSO_WM_UNIT_FILL_BACK_SCHEMECOLOR_INDEX_BRIGHTNESS" val="0.25"/>
  <p:tag name="KSO_WM_UNIT_FILL_BACK_SCHEMECOLOR_INDEX" val="13"/>
  <p:tag name="KSO_WM_UNIT_FILL_TYPE" val="2"/>
  <p:tag name="KSO_WM_UNIT_TEXT_FILL_FORE_SCHEMECOLOR_INDEX_BRIGHTNESS" val="0"/>
  <p:tag name="KSO_WM_UNIT_TEXT_FILL_FORE_SCHEMECOLOR_INDEX" val="14"/>
  <p:tag name="KSO_WM_UNIT_TEXT_FILL_TYPE" val="1"/>
</p:tagLst>
</file>

<file path=ppt/tags/tag5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6652_1*i*3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18"/>
  <p:tag name="KSO_WM_UNIT_COLOR_SCHEME_SHAPE_ID" val="18"/>
  <p:tag name="KSO_WM_UNIT_COLOR_SCHEME_PARENT_PAGE" val="0_1"/>
  <p:tag name="KSO_WM_UNIT_DECOLORIZATION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6652_1*i*4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22"/>
  <p:tag name="KSO_WM_UNIT_COLOR_SCHEME_SHAPE_ID" val="22"/>
  <p:tag name="KSO_WM_UNIT_COLOR_SCHEME_PARENT_PAGE" val="0_1"/>
  <p:tag name="KSO_WM_UNIT_DECOLORIZATION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6652_1*i*5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23"/>
  <p:tag name="KSO_WM_UNIT_COLOR_SCHEME_SHAPE_ID" val="23"/>
  <p:tag name="KSO_WM_UNIT_COLOR_SCHEME_PARENT_PAGE" val="0_1"/>
  <p:tag name="KSO_WM_UNIT_DECOLORIZATION" val="1"/>
  <p:tag name="KSO_WM_UNIT_FILL_FORE_SCHEMECOLOR_INDEX_BRIGHTNESS" val="-0.05"/>
  <p:tag name="KSO_WM_UNIT_FILL_FORE_SCHEMECOLOR_INDEX" val="14"/>
  <p:tag name="KSO_WM_UNIT_FILL_TYPE" val="1"/>
  <p:tag name="KSO_WM_UNIT_TEXT_FILL_FORE_SCHEMECOLOR_INDEX_BRIGHTNESS" val="0"/>
  <p:tag name="KSO_WM_UNIT_TEXT_FILL_FORE_SCHEMECOLOR_INDEX" val="14"/>
  <p:tag name="KSO_WM_UNIT_TEXT_FILL_TYPE" val="1"/>
</p:tagLst>
</file>

<file path=ppt/tags/tag539.xml><?xml version="1.0" encoding="utf-8"?>
<p:tagLst xmlns:p="http://schemas.openxmlformats.org/presentationml/2006/main">
  <p:tag name="KSO_WM_UNIT_TEXT_PART_ID_V2" val="a-2-2"/>
  <p:tag name="KSO_WM_UNIT_ISCONTENTS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6652_1*a*1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PRESET_TEXT" val="单击此处&#13;添加大标题内容"/>
  <p:tag name="KSO_WM_UNIT_ADJUSTLAYOUT_ID" val="11"/>
  <p:tag name="KSO_WM_UNIT_COLOR_SCHEME_SHAPE_ID" val="11"/>
  <p:tag name="KSO_WM_UNIT_COLOR_SCHEME_PARENT_PAGE" val="0_1"/>
  <p:tag name="KSO_WM_TAG_Front_Size" val=""/>
  <p:tag name="KSO_WM_TAG_Backgroup_Id" val=""/>
  <p:tag name="KSO_WM_TAG_Backgroup_Size" val=""/>
  <p:tag name="KSO_WM_TAG_Zoder_Position" val="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UNIT_TEXT_PART_ID_V2" val="d-2-2"/>
  <p:tag name="KSO_WM_UNIT_NOCLEAR" val="1"/>
  <p:tag name="KSO_WM_UNIT_VALUE" val="286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196652_1*f*1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PRESET_TEXT" val="单击此处可添加副标题:&#13;此处添加小标题,了最终演示发布发布的良好效&#13;点击此处添加正文，文字是您思想的提炼&#13;请尽量言简意赅的阐述您的观点&#13;为了最终演示发布的良好效果，请您尽量为&#13;单击此处可添加副标题:&#13;此处添加小标题,了最终演示发布发布的良好效&#13;点击此处添加正文，文字是您思想的提炼&#13;请尽量言简意赅的阐述您的观点&#13;为了最终演示发布的良好效果，请您尽量为"/>
  <p:tag name="KSO_WM_UNIT_ADJUSTLAYOUT_ID" val="12"/>
  <p:tag name="KSO_WM_UNIT_COLOR_SCHEME_SHAPE_ID" val="12"/>
  <p:tag name="KSO_WM_UNIT_COLOR_SCHEME_PARENT_PAGE" val="0_1"/>
  <p:tag name="KSO_WM_TAG_Front_Size" val=""/>
  <p:tag name="KSO_WM_TAG_Backgroup_Id" val=""/>
  <p:tag name="KSO_WM_TAG_Backgroup_Size" val=""/>
  <p:tag name="KSO_WM_TAG_Zoder_Position" val=""/>
  <p:tag name="KSO_WM_UNIT_TEXT_FILL_FORE_SCHEMECOLOR_INDEX_BRIGHTNESS" val="0.25"/>
  <p:tag name="KSO_WM_UNIT_TEXT_FILL_FORE_SCHEMECOLOR_INDEX" val="13"/>
  <p:tag name="KSO_WM_UNIT_TEXT_FILL_TYPE" val="1"/>
</p:tagLst>
</file>

<file path=ppt/tags/tag541.xml><?xml version="1.0" encoding="utf-8"?>
<p:tagLst xmlns:p="http://schemas.openxmlformats.org/presentationml/2006/main">
  <p:tag name="KSO_WM_UNIT_VALUE" val="1556*1167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196652_1*d*1"/>
  <p:tag name="KSO_WM_TEMPLATE_CATEGORY" val="diagram"/>
  <p:tag name="KSO_WM_TEMPLATE_INDEX" val="20196652"/>
  <p:tag name="KSO_WM_UNIT_LAYERLEVEL" val="1"/>
  <p:tag name="KSO_WM_TAG_VERSION" val="1.0"/>
  <p:tag name="KSO_WM_BEAUTIFY_FLAG" val="#wm#"/>
  <p:tag name="KSO_WM_UNIT_ADJUSTLAYOUT_ID" val="14"/>
  <p:tag name="KSO_WM_UNIT_PICTURE_CLIP_FLAG" val="0"/>
  <p:tag name="KSO_WM_UNIT_COLOR_SCHEME_SHAPE_ID" val="14"/>
  <p:tag name="KSO_WM_UNIT_COLOR_SCHEME_PARENT_PAGE" val="0_1"/>
  <p:tag name="KSO_WM_TAG_Front_Size" val=""/>
  <p:tag name="KSO_WM_TAG_Backgroup_Id" val=""/>
  <p:tag name="KSO_WM_TAG_Backgroup_Size" val=""/>
  <p:tag name="KSO_WM_TAG_Zoder_Position" val=""/>
</p:tagLst>
</file>

<file path=ppt/tags/tag5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2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e24cf69af5c44dfb80597a9df8af8ddb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6"/>
  <p:tag name="KSO_WM_UNIT_LINE_FILL_TYPE" val="2"/>
  <p:tag name="KSO_WM_TEMPLATE_ASSEMBLE_XID" val="5f6df32a0ff15d9a40e85046"/>
  <p:tag name="KSO_WM_TEMPLATE_ASSEMBLE_GROUPID" val="5f6df32a0ff15d9a40e85046"/>
</p:tagLst>
</file>

<file path=ppt/tags/tag5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4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1"/>
  <p:tag name="KSO_WM_UNIT_DEC_AREA_ID" val="2244a0f1b14b4a268f8a2990b42fe12d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5"/>
  <p:tag name="KSO_WM_UNIT_LINE_FILL_TYPE" val="2"/>
  <p:tag name="KSO_WM_TEMPLATE_ASSEMBLE_XID" val="5f6df32a0ff15d9a40e85046"/>
  <p:tag name="KSO_WM_TEMPLATE_ASSEMBLE_GROUPID" val="5f6df32a0ff15d9a40e85046"/>
</p:tagLst>
</file>

<file path=ppt/tags/tag5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455_1*i*5"/>
  <p:tag name="KSO_WM_TEMPLATE_CATEGORY" val="diagram"/>
  <p:tag name="KSO_WM_TEMPLATE_INDEX" val="20211455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1"/>
  <p:tag name="KSO_WM_UNIT_DEC_AREA_ID" val="3e56843929ba4590b1dd56db50fbcb5f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6c937b7b7ee298d401b012"/>
  <p:tag name="KSO_WM_CHIP_XID" val="5f6c937b7b7ee298d401b013"/>
  <p:tag name="KSO_WM_UNIT_LINE_FORE_SCHEMECOLOR_INDEX_BRIGHTNESS" val="0"/>
  <p:tag name="KSO_WM_UNIT_LINE_FORE_SCHEMECOLOR_INDEX" val="15"/>
  <p:tag name="KSO_WM_UNIT_LINE_FILL_TYPE" val="2"/>
  <p:tag name="KSO_WM_TEMPLATE_ASSEMBLE_XID" val="5f6df32a0ff15d9a40e85046"/>
  <p:tag name="KSO_WM_TEMPLATE_ASSEMBLE_GROUPID" val="5f6df32a0ff15d9a40e85046"/>
</p:tagLst>
</file>

<file path=ppt/tags/tag545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48.xml><?xml version="1.0" encoding="utf-8"?>
<p:tagLst xmlns:p="http://schemas.openxmlformats.org/presentationml/2006/main">
  <p:tag name="KSO_WM_SLIDE_ID" val="diagram20196652_1"/>
  <p:tag name="KSO_WM_TEMPLATE_SUBCATEGORY" val="0"/>
  <p:tag name="KSO_WM_SLIDE_TYPE" val="text"/>
  <p:tag name="KSO_WM_SLIDE_SUBTYPE" val="pureTxt"/>
  <p:tag name="KSO_WM_SLIDE_ITEM_CNT" val="0"/>
  <p:tag name="KSO_WM_SLIDE_INDEX" val="1"/>
  <p:tag name="KSO_WM_SLIDE_SIZE" val="960*540"/>
  <p:tag name="KSO_WM_SLIDE_POSITION" val="0*0"/>
  <p:tag name="KSO_WM_TAG_VERSION" val="1.0"/>
  <p:tag name="KSO_WM_BEAUTIFY_FLAG" val="#wm#"/>
  <p:tag name="KSO_WM_TEMPLATE_CATEGORY" val="diagram"/>
  <p:tag name="KSO_WM_TEMPLATE_INDEX" val="20196652"/>
  <p:tag name="KSO_WM_SLIDE_LAYOUT" val="a_d_f"/>
  <p:tag name="KSO_WM_SLIDE_LAYOUT_CNT" val="1_1_1"/>
  <p:tag name="KSO_WM_SLIDE_CONSTRAINT" val="%7b%22slideConstraint%22%3a%7b%22seriesAreas%22%3a%5b%5d%2c%22singleAreas%22%3a%5b%7b%22shapes%22%3a%5b14%5d%2c%22serialConstraintIndex%22%3a-1%2c%22areatextmark%22%3a0%2c%22pictureprocessmark%22%3a0%7d%5d%7d%7d"/>
  <p:tag name="KSO_WM_SLIDE_COLORSCHEME_VERSION" val="3.2"/>
  <p:tag name="KSO_WM_SLIDE_BK_DARK_LIGHT" val="2"/>
  <p:tag name="KSO_WM_SLIDE_BACKGROUND_TYPE" val="general"/>
  <p:tag name="KSO_WM_SPECIAL_SOURCE" val="bdnull"/>
</p:tagLst>
</file>

<file path=ppt/tags/tag54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204638_5*l_i*1_1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USESOURCEFORMAT_APPLY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</p:tagLst>
</file>

<file path=ppt/tags/tag55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204638_5*a*1"/>
  <p:tag name="KSO_WM_TEMPLATE_CATEGORY" val="diagram"/>
  <p:tag name="KSO_WM_TEMPLATE_INDEX" val="20204638"/>
  <p:tag name="KSO_WM_UNIT_LAYERLEVEL" val="1"/>
  <p:tag name="KSO_WM_TAG_VERSION" val="1.0"/>
  <p:tag name="KSO_WM_BEAUTIFY_FLAG" val="#wm#"/>
  <p:tag name="KSO_WM_UNIT_PRESET_TEXT" val="单击此处添加大标题内容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" val="5"/>
  <p:tag name="KSO_WM_UNIT_TEXT_FILL_TYPE" val="1"/>
</p:tagLst>
</file>

<file path=ppt/tags/tag5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204638_5*l_i*1_2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USESOURCEFORMAT_APPLY" val="1"/>
  <p:tag name="KSO_WM_UNIT_LINE_FORE_SCHEMECOLOR_INDEX_BRIGHTNESS" val="-0.5"/>
  <p:tag name="KSO_WM_UNIT_LINE_FORE_SCHEMECOLOR_INDEX" val="5"/>
  <p:tag name="KSO_WM_UNIT_LINE_FILL_TYPE" val="2"/>
</p:tagLst>
</file>

<file path=ppt/tags/tag554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4638_5*l_h_f*1_1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55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4638_5*l_h_f*1_2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56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4638_5*l_h_f*1_3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57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4_1"/>
  <p:tag name="KSO_WM_UNIT_ID" val="diagram20204638_5*l_h_f*1_4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58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5_1"/>
  <p:tag name="KSO_WM_UNIT_ID" val="diagram20204638_5*l_h_f*1_5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59.xml><?xml version="1.0" encoding="utf-8"?>
<p:tagLst xmlns:p="http://schemas.openxmlformats.org/presentationml/2006/main">
  <p:tag name="KSO_WM_UNIT_SUBTYPE" val="a"/>
  <p:tag name="KSO_WM_UNIT_NOCLEAR" val="0"/>
  <p:tag name="KSO_WM_UNIT_VALUE" val="40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6_1"/>
  <p:tag name="KSO_WM_UNIT_ID" val="diagram20204638_5*l_h_f*1_6_1"/>
  <p:tag name="KSO_WM_TEMPLATE_CATEGORY" val="diagram"/>
  <p:tag name="KSO_WM_TEMPLATE_INDEX" val="20204638"/>
  <p:tag name="KSO_WM_UNIT_LAYERLEVEL" val="1_1_1"/>
  <p:tag name="KSO_WM_TAG_VERSION" val="1.0"/>
  <p:tag name="KSO_WM_BEAUTIFY_FLAG" val="#wm#"/>
  <p:tag name="KSO_WM_UNIT_PRESET_TEXT" val="单击此处输入你的正文，文字是您思想的提炼，为了最终演示发布的良好效果，请尽量言简意赅的阐述观点；根据需要可酌情增减文字，以便观者可以准确理解您所传达的信息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35"/>
  <p:tag name="KSO_WM_UNIT_TEXT_FILL_FORE_SCHEMECOLOR_INDEX" val="13"/>
  <p:tag name="KSO_WM_UNIT_TEXT_FILL_TYPE" val="1"/>
</p:tagLst>
</file>

<file path=ppt/tags/tag5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204638_5*l_i*1_3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USESOURCEFORMAT_APPLY" val="1"/>
  <p:tag name="KSO_WM_UNIT_LINE_FORE_SCHEMECOLOR_INDEX_BRIGHTNESS" val="-0.5"/>
  <p:tag name="KSO_WM_UNIT_LINE_FORE_SCHEMECOLOR_INDEX" val="5"/>
  <p:tag name="KSO_WM_UNIT_LINE_FILL_TYPE" val="2"/>
</p:tagLst>
</file>

<file path=ppt/tags/tag5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204638_5*l_i*1_4"/>
  <p:tag name="KSO_WM_TEMPLATE_CATEGORY" val="diagram"/>
  <p:tag name="KSO_WM_TEMPLATE_INDEX" val="20204638"/>
  <p:tag name="KSO_WM_UNIT_LAYERLEVEL" val="1_1"/>
  <p:tag name="KSO_WM_TAG_VERSION" val="1.0"/>
  <p:tag name="KSO_WM_BEAUTIFY_FLAG" val="#wm#"/>
  <p:tag name="KSO_WM_UNIT_USESOURCEFORMAT_APPLY" val="1"/>
  <p:tag name="KSO_WM_UNIT_LINE_FORE_SCHEMECOLOR_INDEX_BRIGHTNESS" val="-0.5"/>
  <p:tag name="KSO_WM_UNIT_LINE_FORE_SCHEMECOLOR_INDEX" val="5"/>
  <p:tag name="KSO_WM_UNIT_LINE_FILL_TYPE" val="2"/>
</p:tagLst>
</file>

<file path=ppt/tags/tag562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3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4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565.xml><?xml version="1.0" encoding="utf-8"?>
<p:tagLst xmlns:p="http://schemas.openxmlformats.org/presentationml/2006/main">
  <p:tag name="KSO_WM_SLIDE_ID" val="diagram20204638_5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6"/>
  <p:tag name="KSO_WM_SLIDE_INDEX" val="5"/>
  <p:tag name="KSO_WM_SLIDE_SIZE" val="909.704*382.539"/>
  <p:tag name="KSO_WM_SLIDE_POSITION" val="25.1479*120.209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204638"/>
  <p:tag name="KSO_WM_SLIDE_LAYOUT" val="a_l"/>
  <p:tag name="KSO_WM_SLIDE_LAYOUT_CNT" val="1_1"/>
  <p:tag name="KSO_WM_SLIDE_BK_DARK_LIGHT" val="2"/>
  <p:tag name="KSO_WM_SLIDE_BACKGROUND_TYPE" val="general"/>
  <p:tag name="KSO_WM_SPECIAL_SOURCE" val="bdnull"/>
</p:tagLst>
</file>

<file path=ppt/tags/tag5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5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599_1*i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BLOCK" val="0"/>
  <p:tag name="KSO_WM_UNIT_SM_LIMIT_TYPE" val="4"/>
  <p:tag name="KSO_WM_UNIT_DEC_AREA_ID" val="9291956b345445efb6113e0ca6792f24"/>
  <p:tag name="KSO_WM_UNIT_DECORATE_INFO" val="{&quot;DecorateInfoH&quot;:{&quot;IsAbs&quot;:false},&quot;DecorateInfoW&quot;:{&quot;IsAbs&quot;:true},&quot;DecorateInfoX&quot;:{&quot;IsAbs&quot;:true,&quot;Pos&quot;:1},&quot;DecorateInfoY&quot;:{&quot;IsAbs&quot;:true,&quot;Pos&quot;:1},&quot;ReferentInfo&quot;:{&quot;Id&quot;:&quot;7cd197a7f8fb45c1a0675aecba85d466&quot;,&quot;X&quot;:{&quot;Pos&quot;:1},&quot;Y&quot;:{&quot;Pos&quot;:1}},&quot;whChangeMode&quot;:0}"/>
  <p:tag name="KSO_WM_CHIP_GROUPID" val="5ef20c2fa491bb0086638b1b"/>
  <p:tag name="KSO_WM_CHIP_XID" val="5ef20c2fa491bb0086638b1c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48"/>
  <p:tag name="KSO_WM_TEMPLATE_ASSEMBLE_XID" val="5f69c081b22fc7aed70b616b"/>
  <p:tag name="KSO_WM_TEMPLATE_ASSEMBLE_GROUPID" val="5f69c081b22fc7aed70b616b"/>
</p:tagLst>
</file>

<file path=ppt/tags/tag56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599_1*a*1"/>
  <p:tag name="KSO_WM_TEMPLATE_CATEGORY" val="diagram"/>
  <p:tag name="KSO_WM_TEMPLATE_INDEX" val="20208599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cm&quot;,&quot;fill_mode&quot;:&quot;full&quot;}"/>
  <p:tag name="KSO_WM_UNIT_DEC_AREA_ID" val="b8754403148f440a80d04aba2395139a"/>
  <p:tag name="KSO_WM_ASSEMBLE_CHIP_INDEX" val="9fdd775bbf664119b67cd7e1e86bf979"/>
  <p:tag name="KSO_WM_UNIT_TEXT_FILL_FORE_SCHEMECOLOR_INDEX_BRIGHTNESS" val="0"/>
  <p:tag name="KSO_WM_UNIT_TEXT_FILL_FORE_SCHEMECOLOR_INDEX" val="13"/>
  <p:tag name="KSO_WM_UNIT_TEXT_FILL_TYPE" val="1"/>
  <p:tag name="KSO_WM_TEMPLATE_ASSEMBLE_XID" val="5f69c081b22fc7aed70b616b"/>
  <p:tag name="KSO_WM_TEMPLATE_ASSEMBLE_GROUPID" val="5f69c081b22fc7aed70b616b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41&quot;,&#10;    &quot;max&quot;: 21.398897637795276,&#10;    &quot;topChanged&quot;: 21.398897637795276&#10;}&#10;"/>
</p:tagLst>
</file>

<file path=ppt/tags/tag5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</p:tagLst>
</file>

<file path=ppt/tags/tag5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5"/>
  <p:tag name="KSO_WM_UNIT_ID" val="diagram20210630_2*l_h_i*1_2_5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210630_2*l_h_i*1_1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0"/>
  <p:tag name="KSO_WM_UNIT_ID" val="diagram20210630_2*l_h_i*1_1_10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1"/>
  <p:tag name="KSO_WM_UNIT_ID" val="diagram20210630_2*l_h_i*1_1_1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2"/>
  <p:tag name="KSO_WM_UNIT_ID" val="diagram20210630_2*l_h_i*1_1_1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3"/>
  <p:tag name="KSO_WM_UNIT_ID" val="diagram20210630_2*l_h_i*1_1_13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4"/>
  <p:tag name="KSO_WM_UNIT_ID" val="diagram20210630_2*l_h_i*1_1_14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10630_2*l_h_i*1_1_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3"/>
  <p:tag name="KSO_WM_UNIT_ID" val="diagram20210630_2*l_h_i*1_1_3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"/>
  <p:tag name="KSO_WM_UNIT_ID" val="diagram20210630_2*l_h_i*1_3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0"/>
  <p:tag name="KSO_WM_UNIT_ID" val="diagram20210630_2*l_h_i*1_3_10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1"/>
  <p:tag name="KSO_WM_UNIT_ID" val="diagram20210630_2*l_h_i*1_3_1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2"/>
  <p:tag name="KSO_WM_UNIT_ID" val="diagram20210630_2*l_h_i*1_3_1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3"/>
  <p:tag name="KSO_WM_UNIT_ID" val="diagram20210630_2*l_h_i*1_3_13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14"/>
  <p:tag name="KSO_WM_UNIT_ID" val="diagram20210630_2*l_h_i*1_3_14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10630_2*l_h_i*1_3_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3"/>
  <p:tag name="KSO_WM_UNIT_ID" val="diagram20210630_2*l_h_i*1_3_3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0"/>
  <p:tag name="KSO_WM_UNIT_ID" val="diagram20210630_2*l_h_i*1_2_10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1"/>
  <p:tag name="KSO_WM_UNIT_ID" val="diagram20210630_2*l_h_i*1_2_1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2"/>
  <p:tag name="KSO_WM_UNIT_ID" val="diagram20210630_2*l_h_i*1_2_1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5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3"/>
  <p:tag name="KSO_WM_UNIT_ID" val="diagram20210630_2*l_h_i*1_2_3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4"/>
  <p:tag name="KSO_WM_UNIT_ID" val="diagram20210630_2*l_h_i*1_2_4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210630_2*l_h_i*1_2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5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4"/>
  <p:tag name="KSO_WM_UNIT_ID" val="diagram20210630_2*l_h_i*1_3_4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5"/>
  <p:tag name="KSO_WM_UNIT_ID" val="diagram20210630_2*l_h_i*1_3_5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6"/>
  <p:tag name="KSO_WM_UNIT_ID" val="diagram20210630_2*l_h_i*1_3_6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7"/>
  <p:tag name="KSO_WM_UNIT_ID" val="diagram20210630_2*l_h_i*1_3_7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8"/>
  <p:tag name="KSO_WM_UNIT_ID" val="diagram20210630_2*l_h_i*1_3_8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7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9"/>
  <p:tag name="KSO_WM_UNIT_ID" val="diagram20210630_2*l_h_i*1_3_9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5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10630_2*l_h_i*1_2_2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6"/>
  <p:tag name="KSO_WM_UNIT_ID" val="diagram20210630_2*l_h_i*1_2_6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7"/>
  <p:tag name="KSO_WM_UNIT_ID" val="diagram20210630_2*l_h_i*1_2_7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8"/>
  <p:tag name="KSO_WM_UNIT_ID" val="diagram20210630_2*l_h_i*1_2_8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6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9"/>
  <p:tag name="KSO_WM_UNIT_ID" val="diagram20210630_2*l_h_i*1_2_9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4"/>
  <p:tag name="KSO_WM_UNIT_ID" val="diagram20210630_2*l_h_i*1_1_4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5"/>
  <p:tag name="KSO_WM_UNIT_ID" val="diagram20210630_2*l_h_i*1_1_5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6"/>
  <p:tag name="KSO_WM_UNIT_ID" val="diagram20210630_2*l_h_i*1_1_6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7"/>
  <p:tag name="KSO_WM_UNIT_ID" val="diagram20210630_2*l_h_i*1_1_7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8"/>
  <p:tag name="KSO_WM_UNIT_ID" val="diagram20210630_2*l_h_i*1_1_8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-0.25"/>
  <p:tag name="KSO_WM_UNIT_FILL_FORE_SCHEMECOLOR_INDEX" val="5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9"/>
  <p:tag name="KSO_WM_UNIT_ID" val="diagram20210630_2*l_h_i*1_1_9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61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10630_2*l_h_a*1_2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6"/>
  <p:tag name="KSO_WM_UNIT_TEXT_FILL_TYPE" val="1"/>
</p:tagLst>
</file>

<file path=ppt/tags/tag611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10630_2*l_h_f*1_2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612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10630_2*l_h_a*1_1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5"/>
  <p:tag name="KSO_WM_UNIT_TEXT_FILL_TYPE" val="1"/>
</p:tagLst>
</file>

<file path=ppt/tags/tag613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10630_2*l_h_f*1_1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614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标题"/>
  <p:tag name="KSO_WM_UNIT_NOCLEAR" val="0"/>
  <p:tag name="KSO_WM_UNIT_VALUE" val="14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10630_2*l_h_a*1_3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UNIT_USESOURCEFORMAT_APPLY" val="1"/>
  <p:tag name="KSO_WM_UNIT_TEXT_FILL_FORE_SCHEMECOLOR_INDEX_BRIGHTNESS" val="0"/>
  <p:tag name="KSO_WM_UNIT_TEXT_FILL_FORE_SCHEMECOLOR_INDEX" val="7"/>
  <p:tag name="KSO_WM_UNIT_TEXT_FILL_TYPE" val="1"/>
</p:tagLst>
</file>

<file path=ppt/tags/tag615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3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10630_2*l_h_f*1_3_1"/>
  <p:tag name="KSO_WM_TEMPLATE_CATEGORY" val="diagram"/>
  <p:tag name="KSO_WM_TEMPLATE_INDEX" val="20210630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</p:tagLst>
</file>

<file path=ppt/tags/tag61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19.xml><?xml version="1.0" encoding="utf-8"?>
<p:tagLst xmlns:p="http://schemas.openxmlformats.org/presentationml/2006/main">
  <p:tag name="KSO_WM_SLIDE_ID" val="diagram20208599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20"/>
  <p:tag name="KSO_WM_SLIDE_POSITION" val="0*60"/>
  <p:tag name="KSO_WM_TAG_VERSION" val="1.0"/>
  <p:tag name="KSO_WM_BEAUTIFY_FLAG" val="#wm#"/>
  <p:tag name="KSO_WM_TEMPLATE_CATEGORY" val="diagram"/>
  <p:tag name="KSO_WM_TEMPLATE_INDEX" val="20208599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41&quot;,&quot;maxSize&quot;:{&quot;size1&quot;:22.199999999999999},&quot;minSize&quot;:{&quot;size1&quot;:15.6},&quot;normalSize&quot;:{&quot;size1&quot;:15.600185185185186},&quot;subLayout&quot;:[{&quot;id&quot;:&quot;2020-09-22T17:14:41&quot;,&quot;margin&quot;:{&quot;bottom&quot;:0.026000002399086952,&quot;left&quot;:2.5399999618530273,&quot;right&quot;:2.5399999618530273,&quot;top&quot;:1.2699999809265137},&quot;type&quot;:0},{&quot;id&quot;:&quot;2020-09-22T17:14:41&quot;,&quot;margin&quot;:{&quot;bottom&quot;:2.5399999618530273,&quot;left&quot;:2.5399999618530273,&quot;right&quot;:2.5399999618530273,&quot;top&quot;:2.0899999141693115},&quot;type&quot;:0}],&quot;type&quot;:0}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cf10bc7cdb0c4d39b7a209a48c665fd2&quot;,&quot;fill_align&quot;:&quot;cm&quot;,&quot;text_align&quot;:&quot;cm&quot;,&quot;text_direction&quot;:&quot;horizontal&quot;,&quot;chip_types&quot;:[&quot;header&quot;]},{&quot;fill_id&quot;:&quot;560f7508d1244e79a967d26269facfa8&quot;,&quot;fill_align&quot;:&quot;cm&quot;,&quot;text_align&quot;:&quot;lm&quot;,&quot;text_direction&quot;:&quot;horizontal&quot;,&quot;chip_types&quot;:[&quot;text&quot;]}]]"/>
  <p:tag name="KSO_WM_SLIDE_BACKGROUND" val="[&quot;general&quot;]"/>
  <p:tag name="KSO_WM_CHIP_XID" val="5ef20c2fa491bb0086638b1c"/>
  <p:tag name="KSO_WM_SLIDE_CAN_ADD_NAVIGATION" val="1"/>
  <p:tag name="KSO_WM_CHIP_GROUPID" val="5ef20c2fa491bb0086638b1b"/>
  <p:tag name="KSO_WM_SLIDE_BK_DARK_LIGHT" val="2"/>
  <p:tag name="KSO_WM_SLIDE_BACKGROUND_TYPE" val="general"/>
  <p:tag name="KSO_WM_SLIDE_SUPPORT_FEATURE_TYPE" val="3"/>
  <p:tag name="KSO_WM_TEMPLATE_ASSEMBLE_XID" val="5f69c081b22fc7aed70b616b"/>
  <p:tag name="KSO_WM_TEMPLATE_ASSEMBLE_GROUPID" val="5f69c081b22fc7aed70b616b"/>
  <p:tag name="KSO_WM_SPECIAL_SOURCE" val="bdnull"/>
</p:tagLst>
</file>

<file path=ppt/tags/tag62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</p:tagLst>
</file>

<file path=ppt/tags/tag620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2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22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2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211_1*a*1"/>
  <p:tag name="KSO_WM_TEMPLATE_CATEGORY" val="diagram"/>
  <p:tag name="KSO_WM_TEMPLATE_INDEX" val="20208211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d2c1f7345b43411995c928015f014ad6"/>
  <p:tag name="KSO_WM_ASSEMBLE_CHIP_INDEX" val="322b436a542c4e78b336331b734854a9"/>
  <p:tag name="KSO_WM_UNIT_TEXT_FILL_FORE_SCHEMECOLOR_INDEX_BRIGHTNESS" val="0"/>
  <p:tag name="KSO_WM_UNIT_TEXT_FILL_FORE_SCHEMECOLOR_INDEX" val="13"/>
  <p:tag name="KSO_WM_UNIT_TEXT_FILL_TYPE" val="1"/>
  <p:tag name="KSO_WM_TEMPLATE_ASSEMBLE_XID" val="5ef15c5f0e56d0f322bebbd1"/>
  <p:tag name="KSO_WM_TEMPLATE_ASSEMBLE_GROUPID" val="5ef15c5f0e56d0f322bebbd1"/>
  <p:tag name="KSO_WM_TAG_Front_Size" val=""/>
  <p:tag name="KSO_WM_TAG_Backgroup_Id" val=""/>
  <p:tag name="KSO_WM_TAG_Backgroup_Size" val=""/>
  <p:tag name="KSO_WM_TAG_Zoder_Position" val=""/>
</p:tagLst>
</file>

<file path=ppt/tags/tag62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211_1*f*1"/>
  <p:tag name="KSO_WM_TEMPLATE_CATEGORY" val="diagram"/>
  <p:tag name="KSO_WM_TEMPLATE_INDEX" val="2020821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UNIT_DEC_AREA_ID" val="88cafbbffaa1460f9240ef1c3a22228e"/>
  <p:tag name="KSO_WM_ASSEMBLE_CHIP_INDEX" val="2f65e1ecf77e450fb27df8fc0df2e0ce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ef15c5f0e56d0f322bebbd1"/>
  <p:tag name="KSO_WM_TEMPLATE_ASSEMBLE_GROUPID" val="5ef15c5f0e56d0f322bebbd1"/>
  <p:tag name="KSO_WM_TAG_Front_Size" val=""/>
  <p:tag name="KSO_WM_TAG_Backgroup_Id" val=""/>
  <p:tag name="KSO_WM_TAG_Backgroup_Size" val=""/>
  <p:tag name="KSO_WM_TAG_Zoder_Position" val=""/>
</p:tagLst>
</file>

<file path=ppt/tags/tag625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2"/>
  <p:tag name="KSO_WM_UNIT_ID" val="diagram20208211_1*f*2"/>
  <p:tag name="KSO_WM_TEMPLATE_CATEGORY" val="diagram"/>
  <p:tag name="KSO_WM_TEMPLATE_INDEX" val="20208211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132"/>
  <p:tag name="KSO_WM_UNIT_SHOW_EDIT_AREA_INDICATION" val="1"/>
  <p:tag name="KSO_WM_CHIP_GROUPID" val="5e6b05596848fb12bee65ac8"/>
  <p:tag name="KSO_WM_CHIP_XID" val="5e6b05596848fb12bee65aca"/>
  <p:tag name="KSO_WM_UNIT_DEC_AREA_ID" val="e44d54d7757c4efebd63be7b6941f560"/>
  <p:tag name="KSO_WM_ASSEMBLE_CHIP_INDEX" val="a9ed865322234ec1bb357fc1ba5092a5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ef15c5f0e56d0f322bebbd1"/>
  <p:tag name="KSO_WM_TEMPLATE_ASSEMBLE_GROUPID" val="5ef15c5f0e56d0f322bebbd1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6-23T09:35:27&quot;,&#10;    &quot;max&quot;: 0.40338582677165391,&#10;    &quot;topChanged&quot;: 0&#10;}&#10;"/>
</p:tagLst>
</file>

<file path=ppt/tags/tag626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9"/>
  <p:tag name="KSO_WM_TEMPLATE_CATEGORY" val="diagram"/>
  <p:tag name="KSO_WM_TEMPLATE_INDEX" val="20182603"/>
  <p:tag name="KSO_WM_UNIT_INDEX" val="9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7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2"/>
  <p:tag name="KSO_WM_TEMPLATE_CATEGORY" val="diagram"/>
  <p:tag name="KSO_WM_TEMPLATE_INDEX" val="20182603"/>
  <p:tag name="KSO_WM_UNIT_INDEX" val="12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8.xml><?xml version="1.0" encoding="utf-8"?>
<p:tagLst xmlns:p="http://schemas.openxmlformats.org/presentationml/2006/main">
  <p:tag name="KSO_WM_TAG_VERSION" val="1.0"/>
  <p:tag name="KSO_WM_BEAUTIFY_FLAG" val="#wm#"/>
  <p:tag name="KSO_WM_UNIT_TYPE" val="i"/>
  <p:tag name="KSO_WM_UNIT_ID" val="diagram20182603_1*i*13"/>
  <p:tag name="KSO_WM_TEMPLATE_CATEGORY" val="diagram"/>
  <p:tag name="KSO_WM_TEMPLATE_INDEX" val="20182603"/>
  <p:tag name="KSO_WM_UNIT_INDEX" val="13"/>
  <p:tag name="KSO_WM_UNIT_HIGHLIGHT" val="0"/>
  <p:tag name="KSO_WM_UNIT_COMPATIBLE" val="0"/>
  <p:tag name="KSO_WM_UNIT_DIAGRAM_ISNUMVISUAL" val="0"/>
  <p:tag name="KSO_WM_UNIT_DIAGRAM_ISREFERUNIT" val="0"/>
  <p:tag name="KSO_WM_UNIT_LAYERLEVEL" val="1"/>
</p:tagLst>
</file>

<file path=ppt/tags/tag629.xml><?xml version="1.0" encoding="utf-8"?>
<p:tagLst xmlns:p="http://schemas.openxmlformats.org/presentationml/2006/main"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3T09:35:27&quot;,&quot;maxSize&quot;:{&quot;size1&quot;:47.499614362386637},&quot;minSize&quot;:{&quot;size1&quot;:47.499614362386637},&quot;normalSize&quot;:{&quot;size1&quot;:47.499614362386637},&quot;subLayout&quot;:[{&quot;id&quot;:&quot;2020-06-23T09:35:27&quot;,&quot;margin&quot;:{&quot;bottom&quot;:1.6929999589920044,&quot;left&quot;:2.5399999618530273,&quot;right&quot;:0,&quot;top&quot;:1.6929999589920044},&quot;type&quot;:0},{&quot;id&quot;:&quot;2020-06-23T09:35:27&quot;,&quot;maxSize&quot;:{&quot;size1&quot;:55.684324125890377},&quot;minSize&quot;:{&quot;size1&quot;:42.284324125890379},&quot;normalSize&quot;:{&quot;size1&quot;:54.178768570334817},&quot;subLayout&quot;:[{&quot;id&quot;:&quot;2020-06-23T09:35:27&quot;,&quot;margin&quot;:{&quot;bottom&quot;:0,&quot;left&quot;:0.84700000286102295,&quot;right&quot;:2.5399999618530273,&quot;top&quot;:1.6929999589920044},&quot;type&quot;:0},{&quot;id&quot;:&quot;2020-06-23T09:35:27&quot;,&quot;margin&quot;:{&quot;bottom&quot;:1.6929999589920044,&quot;left&quot;:0.84700000286102295,&quot;right&quot;:2.5399999618530273,&quot;top&quot;:0.42300000786781311},&quot;type&quot;:0}],&quot;type&quot;:0}],&quot;type&quot;:0}"/>
  <p:tag name="KSO_WM_SLIDE_BACKGROUND" val="[&quot;general&quot;,&quot;frame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7efd6b24b822ad86e01408"/>
  <p:tag name="KSO_WM_CHIP_FILLPROP" val="[[{&quot;fill_id&quot;:&quot;47eafe0f634d4f3aabff8103a21d55e6&quot;,&quot;fill_align&quot;:&quot;lm&quot;,&quot;text_align&quot;:&quot;lm&quot;,&quot;text_direction&quot;:&quot;horizontal&quot;,&quot;chip_types&quot;:[&quot;header&quot;]},{&quot;fill_id&quot;:&quot;95cb42cb65c742cfa9154be72aa920f1&quot;,&quot;fill_align&quot;:&quot;lb&quot;,&quot;text_align&quot;:&quot;lb&quot;,&quot;text_direction&quot;:&quot;horizontal&quot;,&quot;chip_types&quot;:[&quot;diagram&quot;,&quot;pictext&quot;,&quot;text&quot;,&quot;picture&quot;,&quot;chart&quot;,&quot;table&quot;,&quot;video&quot;],&quot;support_features&quot;:[&quot;collage&quot;]},{&quot;fill_id&quot;:&quot;0e08f70ca3974acc8e07bb8d2be94999&quot;,&quot;fill_align&quot;:&quot;lt&quot;,&quot;text_align&quot;:&quot;lt&quot;,&quot;text_direction&quot;:&quot;horizontal&quot;,&quot;chip_types&quot;:[&quot;diagram&quot;,&quot;pictext&quot;,&quot;text&quot;,&quot;picture&quot;,&quot;chart&quot;,&quot;table&quot;,&quot;video&quot;],&quot;support_features&quot;:[&quot;collage&quot;]}],[{&quot;fill_id&quot;:&quot;47eafe0f634d4f3aabff8103a21d55e6&quot;,&quot;fill_align&quot;:&quot;c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,{&quot;fill_id&quot;:&quot;95cb42cb65c742cfa9154be72aa920f1&quot;,&quot;fill_align&quot;:&quot;lb&quot;,&quot;text_align&quot;:&quot;lb&quot;,&quot;text_direction&quot;:&quot;horizontal&quot;,&quot;chip_types&quot;:[&quot;pictext&quot;,&quot;text&quot;,&quot;picture&quot;,&quot;chart&quot;,&quot;table&quot;],&quot;support_features&quot;:[&quot;collage&quot;]},{&quot;fill_id&quot;:&quot;0e08f70ca3974acc8e07bb8d2be94999&quot;,&quot;fill_align&quot;:&quot;lt&quot;,&quot;text_align&quot;:&quot;lt&quot;,&quot;text_direction&quot;:&quot;horizontal&quot;,&quot;chip_types&quot;:[&quot;pictext&quot;,&quot;text&quot;,&quot;picture&quot;,&quot;chart&quot;,&quot;table&quot;],&quot;support_features&quot;:[&quot;collage&quot;]}],[{&quot;fill_id&quot;:&quot;47eafe0f634d4f3aabff8103a21d55e6&quot;,&quot;fill_align&quot;:&quot;lm&quot;,&quot;text_align&quot;:&quot;lm&quot;,&quot;text_direction&quot;:&quot;horizontal&quot;,&quot;chip_types&quot;:[&quot;text&quot;]},{&quot;fill_id&quot;:&quot;95cb42cb65c742cfa9154be72aa920f1&quot;,&quot;fill_align&quot;:&quot;lb&quot;,&quot;text_align&quot;:&quot;lb&quot;,&quot;text_direction&quot;:&quot;horizontal&quot;,&quot;chip_types&quot;:[&quot;diagram&quot;,&quot;pictext&quot;,&quot;picture&quot;,&quot;chart&quot;,&quot;table&quot;,&quot;video&quot;],&quot;support_features&quot;:[&quot;collage&quot;]},{&quot;fill_id&quot;:&quot;0e08f70ca3974acc8e07bb8d2be94999&quot;,&quot;fill_align&quot;:&quot;lt&quot;,&quot;text_align&quot;:&quot;lt&quot;,&quot;text_direction&quot;:&quot;horizontal&quot;,&quot;chip_types&quot;:[&quot;diagram&quot;,&quot;pictext&quot;,&quot;picture&quot;,&quot;chart&quot;,&quot;table&quot;,&quot;video&quot;],&quot;support_features&quot;:[&quot;collage&quot;]}]]"/>
  <p:tag name="KSO_WM_SLIDE_ID" val="diagram20208211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16*372"/>
  <p:tag name="KSO_WM_SLIDE_POSITION" val="72*84"/>
  <p:tag name="KSO_WM_TAG_VERSION" val="1.0"/>
  <p:tag name="KSO_WM_BEAUTIFY_FLAG" val="#wm#"/>
  <p:tag name="KSO_WM_TEMPLATE_CATEGORY" val="diagram"/>
  <p:tag name="KSO_WM_TEMPLATE_INDEX" val="20208211"/>
  <p:tag name="KSO_WM_SLIDE_LAYOUT" val="a_f"/>
  <p:tag name="KSO_WM_SLIDE_LAYOUT_CNT" val="1_2"/>
  <p:tag name="KSO_WM_CHIP_GROUPID" val="5e7efd6b24b822ad86e01407"/>
  <p:tag name="KSO_WM_SLIDE_BK_DARK_LIGHT" val="2"/>
  <p:tag name="KSO_WM_SLIDE_BACKGROUND_TYPE" val="frame"/>
  <p:tag name="KSO_WM_SLIDE_SUPPORT_FEATURE_TYPE" val="0"/>
  <p:tag name="KSO_WM_TEMPLATE_ASSEMBLE_XID" val="5ef15c5f0e56d0f322bebbd1"/>
  <p:tag name="KSO_WM_TEMPLATE_ASSEMBLE_GROUPID" val="5ef15c5f0e56d0f322bebbd1"/>
  <p:tag name="KSO_WM_SPECIAL_SOURCE" val="bdnull"/>
</p:tagLst>
</file>

<file path=ppt/tags/tag63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30.xml><?xml version="1.0" encoding="utf-8"?>
<p:tagLst xmlns:p="http://schemas.openxmlformats.org/presentationml/2006/main">
  <p:tag name="KSO_WM_UNIT_HIGHLIGHT" val="0"/>
  <p:tag name="KSO_WM_UNIT_COMPATIBLE" val="1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NOCLEAR" val="0"/>
  <p:tag name="KSO_WM_UNIT_VALUE" val="8"/>
  <p:tag name="KSO_WM_UNIT_TYPE" val="e"/>
  <p:tag name="KSO_WM_UNIT_INDEX" val="1"/>
  <p:tag name="KSO_WM_UNIT_PRESET_TEXT" val="Part 01"/>
  <p:tag name="KSO_WM_TEMPLATE_CATEGORY" val="custom"/>
  <p:tag name="KSO_WM_TEMPLATE_INDEX" val="20204672"/>
  <p:tag name="KSO_WM_UNIT_ID" val="custom20204672_7*e*1"/>
</p:tagLst>
</file>

<file path=ppt/tags/tag631.xml><?xml version="1.0" encoding="utf-8"?>
<p:tagLst xmlns:p="http://schemas.openxmlformats.org/presentationml/2006/main">
  <p:tag name="MH" val="20161022204303"/>
  <p:tag name="MH_LIBRARY" val="GRAPHIC"/>
  <p:tag name="MH_ORDER" val="Rectangle 12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7*i*1"/>
  <p:tag name="KSO_WM_UNIT_TYPE" val="i"/>
  <p:tag name="KSO_WM_UNIT_INDEX" val="1"/>
</p:tagLst>
</file>

<file path=ppt/tags/tag6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0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7*b*1"/>
  <p:tag name="KSO_WM_UNIT_ISNUMDGMTITLE" val="0"/>
</p:tagLst>
</file>

<file path=ppt/tags/tag6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单击此处添加标题"/>
  <p:tag name="KSO_WM_TEMPLATE_CATEGORY" val="custom"/>
  <p:tag name="KSO_WM_TEMPLATE_INDEX" val="20204672"/>
  <p:tag name="KSO_WM_UNIT_ID" val="custom20204672_7*a*1"/>
  <p:tag name="KSO_WM_UNIT_ISNUMDGMTITLE" val="0"/>
</p:tagLst>
</file>

<file path=ppt/tags/tag634.xml><?xml version="1.0" encoding="utf-8"?>
<p:tagLst xmlns:p="http://schemas.openxmlformats.org/presentationml/2006/main">
  <p:tag name="KSO_WM_TEMPLATE_SUBCATEGORY" val="0"/>
  <p:tag name="KSO_WM_SLIDE_ITEM_CNT" val="0"/>
  <p:tag name="KSO_WM_SLIDE_INDEX" val="7"/>
  <p:tag name="KSO_WM_TAG_VERSION" val="1.0"/>
  <p:tag name="KSO_WM_BEAUTIFY_FLAG" val="#wm#"/>
  <p:tag name="KSO_WM_SLIDE_TYPE" val="sectionTitle"/>
  <p:tag name="KSO_WM_SLIDE_SUBTYPE" val="pureTxt"/>
  <p:tag name="KSO_WM_SLIDE_LAYOUT" val="a_b_e"/>
  <p:tag name="KSO_WM_SLIDE_LAYOUT_CNT" val="1_1_1"/>
  <p:tag name="KSO_WM_TEMPLATE_MASTER_TYPE" val="1"/>
  <p:tag name="KSO_WM_TEMPLATE_COLOR_TYPE" val="1"/>
  <p:tag name="KSO_WM_TEMPLATE_CATEGORY" val="custom"/>
  <p:tag name="KSO_WM_TEMPLATE_INDEX" val="20204672"/>
  <p:tag name="KSO_WM_SLIDE_ID" val="custom20204672_7"/>
  <p:tag name="KSO_WM_SPECIAL_SOURCE" val="bdnull"/>
</p:tagLst>
</file>

<file path=ppt/tags/tag635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36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63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UNIT_TYPE" val="i"/>
</p:tagLst>
</file>

<file path=ppt/tags/tag6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11232_1*i*2"/>
  <p:tag name="KSO_WM_TEMPLATE_CATEGORY" val="diagram"/>
  <p:tag name="KSO_WM_TEMPLATE_INDEX" val="20211232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272fcb19c6174bab900ea344b3ed0903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26b674d6f2a449bc98490c7c47766ad5&quot;,&quot;X&quot;:{&quot;Pos&quot;:1},&quot;Y&quot;:{&quot;Pos&quot;:1}},&quot;whChangeMode&quot;:0}"/>
  <p:tag name="KSO_WM_CHIP_GROUPID" val="5f5ee1ca4d6848d78f644aeb"/>
  <p:tag name="KSO_WM_CHIP_XID" val="5f5f3b658e478fb0c58a9404"/>
  <p:tag name="KSO_WM_UNIT_FILL_FORE_SCHEMECOLOR_INDEX_BRIGHTNESS" val="0"/>
  <p:tag name="KSO_WM_UNIT_FILL_FORE_SCHEMECOLOR_INDEX" val="16"/>
  <p:tag name="KSO_WM_UNIT_FILL_TYPE" val="1"/>
  <p:tag name="KSO_WM_UNIT_SHADOW_SCHEMECOLOR_INDEX_BRIGHTNESS" val="-0.25"/>
  <p:tag name="KSO_WM_UNIT_SHADOW_SCHEMECOLOR_INDEX" val="16"/>
  <p:tag name="KSO_WM_UNIT_TEXT_FILL_FORE_SCHEMECOLOR_INDEX_BRIGHTNESS" val="0"/>
  <p:tag name="KSO_WM_UNIT_TEXT_FILL_FORE_SCHEMECOLOR_INDEX" val="2"/>
  <p:tag name="KSO_WM_UNIT_TEXT_FILL_TYPE" val="1"/>
  <p:tag name="KSO_WM_UNIT_VALUE" val="493"/>
  <p:tag name="KSO_WM_TEMPLATE_ASSEMBLE_XID" val="5f6ac58ac62b13c0b940a91a"/>
  <p:tag name="KSO_WM_TEMPLATE_ASSEMBLE_GROUPID" val="5f6ac58ac62b13c0b940a91a"/>
</p:tagLst>
</file>

<file path=ppt/tags/tag639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11232_1*a*1"/>
  <p:tag name="KSO_WM_TEMPLATE_CATEGORY" val="diagram"/>
  <p:tag name="KSO_WM_TEMPLATE_INDEX" val="20211232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17a13a98f32948c99f7126666c51739f"/>
  <p:tag name="KSO_WM_UNIT_DECORATE_INFO" val=""/>
  <p:tag name="KSO_WM_UNIT_SM_LIMIT_TYPE" val=""/>
  <p:tag name="KSO_WM_CHIP_FILLAREA_FILL_RULE" val="{&quot;fill_align&quot;:&quot;lm&quot;,&quot;fill_mode&quot;:&quot;full&quot;,&quot;sacle_strategy&quot;:&quot;smart&quot;}"/>
  <p:tag name="KSO_WM_ASSEMBLE_CHIP_INDEX" val="665fe08d5f3942abb5133de8306d8561"/>
  <p:tag name="KSO_WM_UNIT_TEXT_FILL_FORE_SCHEMECOLOR_INDEX_BRIGHTNESS" val="0"/>
  <p:tag name="KSO_WM_UNIT_TEXT_FILL_FORE_SCHEMECOLOR_INDEX" val="13"/>
  <p:tag name="KSO_WM_UNIT_TEXT_FILL_TYPE" val="1"/>
  <p:tag name="KSO_WM_TEMPLATE_ASSEMBLE_XID" val="5f6ac58ac62b13c0b940a91a"/>
  <p:tag name="KSO_WM_TEMPLATE_ASSEMBLE_GROUPID" val="5f6ac58ac62b13c0b940a91a"/>
  <p:tag name="KSO_WM_TAG_Front_Size" val=""/>
  <p:tag name="KSO_WM_TAG_Backgroup_Id" val=""/>
  <p:tag name="KSO_WM_TAG_Backgroup_Size" val=""/>
  <p:tag name="KSO_WM_TAG_Zoder_Position" val=""/>
</p:tagLst>
</file>

<file path=ppt/tags/tag6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</p:tagLst>
</file>

<file path=ppt/tags/tag640.xml><?xml version="1.0" encoding="utf-8"?>
<p:tagLst xmlns:p="http://schemas.openxmlformats.org/presentationml/2006/main">
  <p:tag name="KSO_WM_UNIT_VALUE" val="1142*1692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11232_1*d*1"/>
  <p:tag name="KSO_WM_TEMPLATE_CATEGORY" val="diagram"/>
  <p:tag name="KSO_WM_TEMPLATE_INDEX" val="20211232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26b674d6f2a449bc98490c7c47766ad5"/>
  <p:tag name="KSO_WM_CHIP_FILLAREA_FILL_RULE" val="{&quot;fill_align&quot;:&quot;cm&quot;,&quot;fill_mode&quot;:&quot;full&quot;,&quot;sacle_strategy&quot;:&quot;smart&quot;}"/>
  <p:tag name="KSO_WM_ASSEMBLE_CHIP_INDEX" val="d1ce035adb2e465db240a8cb0d252458"/>
  <p:tag name="KSO_WM_UNIT_SUPPORT_UNIT_TYPE" val="[&quot;l&quot;,&quot;m&quot;,&quot;n&quot;,&quot;o&quot;,&quot;p&quot;,&quot;q&quot;,&quot;r&quot;,&quot;δ&quot;,&quot;ε&quot;,&quot;ζ&quot;,&quot;η&quot;,&quot;d&quot;,&quot;α&quot;,&quot;β&quot;,&quot;θ&quot;]"/>
  <p:tag name="KSO_WM_TEMPLATE_ASSEMBLE_XID" val="5f6ac58ac62b13c0b940a91a"/>
  <p:tag name="KSO_WM_TEMPLATE_ASSEMBLE_GROUPID" val="5f6ac58ac62b13c0b940a91a"/>
</p:tagLst>
</file>

<file path=ppt/tags/tag6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232_1*i*3"/>
  <p:tag name="KSO_WM_TEMPLATE_CATEGORY" val="diagram"/>
  <p:tag name="KSO_WM_TEMPLATE_INDEX" val="20211232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4b32df71aa3b4b56b94539aaf452f757"/>
  <p:tag name="KSO_WM_UNIT_TYPE" val="i"/>
  <p:tag name="KSO_WM_UNIT_INDEX" val="3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658e478fb0c58a940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1"/>
  <p:tag name="KSO_WM_TEMPLATE_ASSEMBLE_XID" val="5f6ac58ac62b13c0b940a91a"/>
  <p:tag name="KSO_WM_TEMPLATE_ASSEMBLE_GROUPID" val="5f6ac58ac62b13c0b940a91a"/>
</p:tagLst>
</file>

<file path=ppt/tags/tag6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11232_1*i*4"/>
  <p:tag name="KSO_WM_TEMPLATE_CATEGORY" val="diagram"/>
  <p:tag name="KSO_WM_TEMPLATE_INDEX" val="20211232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95bed5b55032478aa8b8af2e5407bba5"/>
  <p:tag name="KSO_WM_UNIT_TYPE" val="i"/>
  <p:tag name="KSO_WM_UNIT_INDEX" val="4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f5ee1ca4d6848d78f644aeb"/>
  <p:tag name="KSO_WM_CHIP_XID" val="5f5f3b658e478fb0c58a940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81"/>
  <p:tag name="KSO_WM_TEMPLATE_ASSEMBLE_XID" val="5f6ac58ac62b13c0b940a91a"/>
  <p:tag name="KSO_WM_TEMPLATE_ASSEMBLE_GROUPID" val="5f6ac58ac62b13c0b940a91a"/>
</p:tagLst>
</file>

<file path=ppt/tags/tag643.xml><?xml version="1.0" encoding="utf-8"?>
<p:tagLst xmlns:p="http://schemas.openxmlformats.org/presentationml/2006/main">
  <p:tag name="KSO_WM_SLIDE_ID" val="diagram20211232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60*492"/>
  <p:tag name="KSO_WM_SLIDE_POSITION" val="0*0"/>
  <p:tag name="KSO_WM_TAG_VERSION" val="1.0"/>
  <p:tag name="KSO_WM_BEAUTIFY_FLAG" val="#wm#"/>
  <p:tag name="KSO_WM_TEMPLATE_CATEGORY" val="diagram"/>
  <p:tag name="KSO_WM_TEMPLATE_INDEX" val="20211232"/>
  <p:tag name="KSO_WM_SLIDE_LAYOUT" val="a_d"/>
  <p:tag name="KSO_WM_SLIDE_LAYOUT_CNT" val="1_1"/>
  <p:tag name="KSO_WM_SLIDE_LAYOUT_INFO" val="{&quot;id&quot;:&quot;2020-09-23T11:48:26&quot;,&quot;maxSize&quot;:{&quot;size1&quot;:13.300000000000001},&quot;minSize&quot;:{&quot;size1&quot;:13.300000000000001},&quot;normalSize&quot;:{&quot;size1&quot;:13.300000000000001},&quot;subLayout&quot;:[{&quot;backgroundInfo&quot;:[{&quot;bottom&quot;:0,&quot;bottomAbs&quot;:false,&quot;left&quot;:0,&quot;leftAbs&quot;:false,&quot;right&quot;:0,&quot;rightAbs&quot;:false,&quot;top&quot;:0,&quot;topAbs&quot;:false,&quot;type&quot;:&quot;navigation&quot;}],&quot;id&quot;:&quot;2020-09-23T11:48:26&quot;,&quot;margin&quot;:{&quot;bottom&quot;:0.42300000786781311,&quot;left&quot;:1.2699999809265137,&quot;right&quot;:1.2699999809265137,&quot;top&quot;:0.42300000786781311},&quot;type&quot;:0},{&quot;id&quot;:&quot;2020-09-23T11:48:26&quot;,&quot;margin&quot;:{&quot;bottom&quot;:2.1170001029968262,&quot;left&quot;:7.619999885559082,&quot;right&quot;:7.619999885559082,&quot;top&quot;:2.1170001029968262},&quot;type&quot;:0}],&quot;type&quot;:0}"/>
  <p:tag name="KSO_WM_SLIDE_BACKGROUND" val="[&quot;navigation&quot;]"/>
  <p:tag name="KSO_WM_SLIDE_RATIO" val="1.777778"/>
  <p:tag name="KSO_WM_CHIP_INFOS" val="{&quot;layout_type&quot;:&quot;navigation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XID" val="5f5f3b658e478fb0c58a9404"/>
  <p:tag name="KSO_WM_CHIP_FILLPROP" val="[[{&quot;fill_id&quot;:&quot;c934b58042b44607bfcc30469ccc57d1&quot;,&quot;fill_align&quot;:&quot;lm&quot;,&quot;text_align&quot;:&quot;lm&quot;,&quot;text_direction&quot;:&quot;horizontal&quot;,&quot;chip_types&quot;:[&quot;header&quot;]},{&quot;fill_id&quot;:&quot;2ca697fb6ed3405a815a26366cd6d128&quot;,&quot;fill_align&quot;:&quot;cm&quot;,&quot;text_align&quot;:&quot;lm&quot;,&quot;text_direction&quot;:&quot;horizontal&quot;,&quot;chip_types&quot;:[&quot;diagram&quot;,&quot;text&quot;,&quot;picture&quot;,&quot;chart&quot;,&quot;table&quot;,&quot;video&quot;]}]]"/>
  <p:tag name="FIXED_XID_TMP" val="5f5ee1ca4d6848d78f644aeb"/>
  <p:tag name="KSO_WM_CHIP_GROUPID" val="5f5ee1ca4d6848d78f644aeb"/>
  <p:tag name="KSO_WM_SLIDE_BK_DARK_LIGHT" val="2"/>
  <p:tag name="KSO_WM_SLIDE_BACKGROUND_TYPE" val="navigation"/>
  <p:tag name="KSO_WM_SLIDE_SUPPORT_FEATURE_TYPE" val="0"/>
  <p:tag name="KSO_WM_TEMPLATE_ASSEMBLE_XID" val="5f6ac58ac62b13c0b940a91a"/>
  <p:tag name="KSO_WM_TEMPLATE_ASSEMBLE_GROUPID" val="5f6ac58ac62b13c0b940a91a"/>
  <p:tag name="KSO_WM_SPECIAL_SOURCE" val="bdnull"/>
</p:tagLst>
</file>

<file path=ppt/tags/tag6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194852_1*i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8"/>
  <p:tag name="KSO_WM_UNIT_COLOR_SCHEME_PARENT_PAGE" val="0_1"/>
</p:tagLst>
</file>

<file path=ppt/tags/tag6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194852_1*i*2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9"/>
  <p:tag name="KSO_WM_UNIT_COLOR_SCHEME_PARENT_PAGE" val="0_1"/>
</p:tagLst>
</file>

<file path=ppt/tags/tag6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194852_1*i*3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0"/>
  <p:tag name="KSO_WM_UNIT_COLOR_SCHEME_PARENT_PAGE" val="0_1"/>
</p:tagLst>
</file>

<file path=ppt/tags/tag6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194852_1*i*4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5"/>
  <p:tag name="KSO_WM_UNIT_COLOR_SCHEME_PARENT_PAGE" val="0_1"/>
  <p:tag name="KSO_WM_UNIT_DECOLORIZATION" val="1"/>
</p:tagLst>
</file>

<file path=ppt/tags/tag6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194852_1*i*5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16"/>
  <p:tag name="KSO_WM_UNIT_COLOR_SCHEME_PARENT_PAGE" val="0_1"/>
  <p:tag name="KSO_WM_UNIT_DECOLORIZATION" val="1"/>
</p:tagLst>
</file>

<file path=ppt/tags/tag649.xml><?xml version="1.0" encoding="utf-8"?>
<p:tagLst xmlns:p="http://schemas.openxmlformats.org/presentationml/2006/main">
  <p:tag name="KSO_WM_UNIT_TEXT_PART_ID_V2" val="d-1-2"/>
  <p:tag name="KSO_WM_UNIT_PRESET_TEXT" val="点击此处添加正文。&#13;文字是您思想的提炼，请尽量言简意赅的阐述您的观点。恰如其分的表达观点，根据需要酌情增减。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194852_1*h_f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3"/>
  <p:tag name="KSO_WM_UNIT_COLOR_SCHEME_PARENT_PAGE" val="0_1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50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单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194852_1*h_a*1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4"/>
  <p:tag name="KSO_WM_UNIT_COLOR_SCHEME_PARENT_PAGE" val="0_1"/>
</p:tagLst>
</file>

<file path=ppt/tags/tag651.xml><?xml version="1.0" encoding="utf-8"?>
<p:tagLst xmlns:p="http://schemas.openxmlformats.org/presentationml/2006/main">
  <p:tag name="KSO_WM_UNIT_TEXT_PART_ID_V2" val="d-1-2"/>
  <p:tag name="KSO_WM_UNIT_PRESET_TEXT" val="点击此处添加正文文字。&#13;您思想的提炼，请尽量言简意赅的阐述您的观点。恰如其分的表达观。&#13;往往事半功倍。"/>
  <p:tag name="KSO_WM_UNIT_NOCLEAR" val="1"/>
  <p:tag name="KSO_WM_UNIT_VALUE" val="78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194852_1*h_f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6"/>
  <p:tag name="KSO_WM_UNIT_COLOR_SCHEME_PARENT_PAGE" val="0_1"/>
</p:tagLst>
</file>

<file path=ppt/tags/tag652.xml><?xml version="1.0" encoding="utf-8"?>
<p:tagLst xmlns:p="http://schemas.openxmlformats.org/presentationml/2006/main">
  <p:tag name="KSO_WM_UNIT_TEXT_PART_ID_V2" val="c-1-2"/>
  <p:tag name="KSO_WM_UNIT_ISCONTENTSTITLE" val="0"/>
  <p:tag name="KSO_WM_UNIT_PRESET_TEXT" val="单击此处添加小标题"/>
  <p:tag name="KSO_WM_UNIT_NOCLEAR" val="0"/>
  <p:tag name="KSO_WM_UNIT_VALUE" val="11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194852_1*h_a*2_1"/>
  <p:tag name="KSO_WM_TEMPLATE_CATEGORY" val="diagram"/>
  <p:tag name="KSO_WM_TEMPLATE_INDEX" val="20194852"/>
  <p:tag name="KSO_WM_UNIT_LAYERLEVEL" val="1_1"/>
  <p:tag name="KSO_WM_TAG_VERSION" val="1.0"/>
  <p:tag name="KSO_WM_BEAUTIFY_FLAG" val="#wm#"/>
  <p:tag name="KSO_WM_UNIT_COLOR_SCHEME_SHAPE_ID" val="7"/>
  <p:tag name="KSO_WM_UNIT_COLOR_SCHEME_PARENT_PAGE" val="0_1"/>
</p:tagLst>
</file>

<file path=ppt/tags/tag653.xml><?xml version="1.0" encoding="utf-8"?>
<p:tagLst xmlns:p="http://schemas.openxmlformats.org/presentationml/2006/main">
  <p:tag name="KSO_WM_UNIT_TEXT_PART_ID_V2" val="a-3-2"/>
  <p:tag name="KSO_WM_UNIT_ISCONTENTSTITLE" val="0"/>
  <p:tag name="KSO_WM_UNIT_PRESET_TEXT" val="单击此处可添加大标题内容"/>
  <p:tag name="KSO_WM_UNIT_NOCLEAR" val="0"/>
  <p:tag name="KSO_WM_UNIT_VALUE" val="17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194852_1*a*1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0"/>
  <p:tag name="KSO_WM_UNIT_COLOR_SCHEME_PARENT_PAGE" val="0_1"/>
</p:tagLst>
</file>

<file path=ppt/tags/tag6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194852_1*i*6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1"/>
  <p:tag name="KSO_WM_UNIT_COLOR_SCHEME_PARENT_PAGE" val="0_1"/>
</p:tagLst>
</file>

<file path=ppt/tags/tag6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194852_1*i*7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2"/>
  <p:tag name="KSO_WM_UNIT_COLOR_SCHEME_PARENT_PAGE" val="0_1"/>
</p:tagLst>
</file>

<file path=ppt/tags/tag6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194852_1*i*8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3"/>
  <p:tag name="KSO_WM_UNIT_COLOR_SCHEME_PARENT_PAGE" val="0_1"/>
</p:tagLst>
</file>

<file path=ppt/tags/tag6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194852_1*i*9"/>
  <p:tag name="KSO_WM_TEMPLATE_CATEGORY" val="diagram"/>
  <p:tag name="KSO_WM_TEMPLATE_INDEX" val="20194852"/>
  <p:tag name="KSO_WM_UNIT_LAYERLEVEL" val="1"/>
  <p:tag name="KSO_WM_TAG_VERSION" val="1.0"/>
  <p:tag name="KSO_WM_BEAUTIFY_FLAG" val="#wm#"/>
  <p:tag name="KSO_WM_UNIT_COLOR_SCHEME_SHAPE_ID" val="26"/>
  <p:tag name="KSO_WM_UNIT_COLOR_SCHEME_PARENT_PAGE" val="0_1"/>
  <p:tag name="KSO_WM_UNIT_DECOLORIZATION" val="1"/>
</p:tagLst>
</file>

<file path=ppt/tags/tag658.xml><?xml version="1.0" encoding="utf-8"?>
<p:tagLst xmlns:p="http://schemas.openxmlformats.org/presentationml/2006/main">
  <p:tag name="KSO_WM_SLIDE_ID" val="diagram20194852_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194852"/>
  <p:tag name="KSO_WM_SLIDE_LAYOUT" val="a_h"/>
  <p:tag name="KSO_WM_SLIDE_LAYOUT_CNT" val="1_2"/>
  <p:tag name="KSO_WM_SLIDE_TYPE" val="text"/>
  <p:tag name="KSO_WM_SLIDE_SUBTYPE" val="pureTxt"/>
  <p:tag name="KSO_WM_SLIDE_SIZE" val="634.493*164.703"/>
  <p:tag name="KSO_WM_SLIDE_POSITION" val="168.893*256.979"/>
  <p:tag name="KSO_WM_SLIDE_COLORSCHEME_VERSION" val="3.2"/>
  <p:tag name="KSO_WM_TEMPLATE_SUBCATEGORY" val="0"/>
  <p:tag name="KSO_WM_TEMPLATE_MASTER_TYPE" val="0"/>
  <p:tag name="KSO_WM_TEMPLATE_COLOR_TYPE" val="1"/>
  <p:tag name="KSO_WM_SPECIAL_SOURCE" val="bdnull"/>
</p:tagLst>
</file>

<file path=ppt/tags/tag659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60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61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6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2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354_1*a*1"/>
  <p:tag name="KSO_WM_TEMPLATE_CATEGORY" val="diagram"/>
  <p:tag name="KSO_WM_TEMPLATE_INDEX" val="20208354"/>
  <p:tag name="KSO_WM_UNIT_LAYERLEVEL" val="1"/>
  <p:tag name="KSO_WM_TAG_VERSION" val="1.0"/>
  <p:tag name="KSO_WM_BEAUTIFY_FLAG" val="#wm#"/>
  <p:tag name="KSO_WM_UNIT_PRESET_TEXT" val="添加标题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9fc348296ca94fd9b222e78e194f1da4"/>
  <p:tag name="KSO_WM_ASSEMBLE_CHIP_INDEX" val="2fa749238a1641179ec4e0282506b6e1"/>
  <p:tag name="KSO_WM_UNIT_TEXT_FILL_FORE_SCHEMECOLOR_INDEX_BRIGHTNESS" val="0"/>
  <p:tag name="KSO_WM_UNIT_TEXT_FILL_FORE_SCHEMECOLOR_INDEX" val="13"/>
  <p:tag name="KSO_WM_UNIT_TEXT_FILL_TYPE" val="1"/>
  <p:tag name="KSO_WM_TEMPLATE_ASSEMBLE_XID" val="5ef15c500e56d0f322bebb98"/>
  <p:tag name="KSO_WM_TEMPLATE_ASSEMBLE_GROUPID" val="5ef15c500e56d0f322bebb98"/>
  <p:tag name="KSO_WM_TAG_Front_Size" val=""/>
  <p:tag name="KSO_WM_TAG_Backgroup_Id" val=""/>
  <p:tag name="KSO_WM_TAG_Backgroup_Size" val=""/>
  <p:tag name="KSO_WM_TAG_Zoder_Position" val=""/>
</p:tagLst>
</file>

<file path=ppt/tags/tag663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65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diagram20208354_1*b*1"/>
  <p:tag name="KSO_WM_TEMPLATE_CATEGORY" val="diagram"/>
  <p:tag name="KSO_WM_TEMPLATE_INDEX" val="20208354"/>
  <p:tag name="KSO_WM_UNIT_LAYERLEVEL" val="1"/>
  <p:tag name="KSO_WM_TAG_VERSION" val="1.0"/>
  <p:tag name="KSO_WM_BEAUTIFY_FLAG" val="#wm#"/>
  <p:tag name="KSO_WM_UNIT_PRESET_TEXT" val="单击此处添加副标题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"/>
  <p:tag name="KSO_WM_UNIT_BLOCK" val="0"/>
  <p:tag name="KSO_WM_UNIT_SHOW_EDIT_AREA_INDICATION" val="1"/>
  <p:tag name="KSO_WM_CHIP_GROUPID" val="5e78815d3197e252a37019bf"/>
  <p:tag name="KSO_WM_CHIP_XID" val="5e78815d3197e252a37019c0"/>
  <p:tag name="KSO_WM_UNIT_DEC_AREA_ID" val="9fc348296ca94fd9b222e78e194f1da4"/>
  <p:tag name="KSO_WM_ASSEMBLE_CHIP_INDEX" val="2fa749238a1641179ec4e0282506b6e1"/>
  <p:tag name="KSO_WM_UNIT_TEXT_FILL_FORE_SCHEMECOLOR_INDEX_BRIGHTNESS" val="0.25"/>
  <p:tag name="KSO_WM_UNIT_TEXT_FILL_FORE_SCHEMECOLOR_INDEX" val="13"/>
  <p:tag name="KSO_WM_UNIT_TEXT_FILL_TYPE" val="1"/>
  <p:tag name="KSO_WM_TEMPLATE_ASSEMBLE_XID" val="5ef15c500e56d0f322bebb98"/>
  <p:tag name="KSO_WM_TEMPLATE_ASSEMBLE_GROUPID" val="5ef15c500e56d0f322bebb98"/>
  <p:tag name="KSO_WM_TAG_Front_Size" val=""/>
  <p:tag name="KSO_WM_TAG_Backgroup_Id" val=""/>
  <p:tag name="KSO_WM_TAG_Backgroup_Size" val=""/>
  <p:tag name="KSO_WM_TAG_Zoder_Position" val=""/>
</p:tagLst>
</file>

<file path=ppt/tags/tag664.xml><?xml version="1.0" encoding="utf-8"?>
<p:tagLst xmlns:p="http://schemas.openxmlformats.org/presentationml/2006/main">
  <p:tag name="KSO_WM_UNIT_TEXT_SUBTYPE" val="a"/>
  <p:tag name="KSO_WM_UNI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f"/>
  <p:tag name="KSO_WM_UNIT_INDEX" val="1"/>
  <p:tag name="KSO_WM_UNIT_ID" val="diagram20208354_1*f*1"/>
  <p:tag name="KSO_WM_TEMPLATE_CATEGORY" val="diagram"/>
  <p:tag name="KSO_WM_TEMPLATE_INDEX" val="20208354"/>
  <p:tag name="KSO_WM_UNIT_LAYERLEVEL" val="1"/>
  <p:tag name="KSO_WM_TAG_VERSION" val="1.0"/>
  <p:tag name="KSO_WM_BEAUTIFY_FLAG" val="#wm#"/>
  <p:tag name="KSO_WM_UNIT_DEFAULT_FONT" val="14;20;2"/>
  <p:tag name="KSO_WM_UNIT_BLOCK" val="0"/>
  <p:tag name="KSO_WM_UNIT_VALUE" val="243"/>
  <p:tag name="KSO_WM_UNIT_SHOW_EDIT_AREA_INDICATION" val="1"/>
  <p:tag name="KSO_WM_CHIP_GROUPID" val="5e6b05596848fb12bee65ac8"/>
  <p:tag name="KSO_WM_CHIP_XID" val="5e6b05596848fb12bee65aca"/>
  <p:tag name="KSO_WM_UNIT_DEC_AREA_ID" val="877ca5f1ff364d1e8b26f50989621210"/>
  <p:tag name="KSO_WM_ASSEMBLE_CHIP_INDEX" val="ef57765840ed410b82fde7d88c33b4df"/>
  <p:tag name="KSO_WM_UNIT_SUPPORT_UNIT_TYPE" val="[&quot;l&quot;,&quot;m&quot;,&quot;n&quot;,&quot;o&quot;,&quot;p&quot;,&quot;q&quot;,&quot;r&quot;,&quot;δ&quot;,&quot;η&quot;,&quot;α&quot;,&quot;β&quot;,&quot;θ&quot;]"/>
  <p:tag name="KSO_WM_UNIT_TEXT_FILL_FORE_SCHEMECOLOR_INDEX_BRIGHTNESS" val="0.25"/>
  <p:tag name="KSO_WM_UNIT_TEXT_FILL_FORE_SCHEMECOLOR_INDEX" val="13"/>
  <p:tag name="KSO_WM_UNIT_TEXT_FILL_TYPE" val="1"/>
  <p:tag name="KSO_WM_TEMPLATE_ASSEMBLE_XID" val="5ef15c500e56d0f322bebb98"/>
  <p:tag name="KSO_WM_TEMPLATE_ASSEMBLE_GROUPID" val="5ef15c500e56d0f322bebb98"/>
  <p:tag name="KSO_WM_TAG_Front_Size" val=""/>
  <p:tag name="KSO_WM_TAG_Backgroup_Id" val=""/>
  <p:tag name="KSO_WM_TAG_Backgroup_Size" val=""/>
  <p:tag name="KSO_WM_TAG_Zoder_Position" val=""/>
</p:tagLst>
</file>

<file path=ppt/tags/tag665.xml><?xml version="1.0" encoding="utf-8"?>
<p:tagLst xmlns:p="http://schemas.openxmlformats.org/presentationml/2006/main">
  <p:tag name="KSO_WM_BEAUTIFY_FLAG" val="#wm#"/>
  <p:tag name="KSO_WM_TEMPLATE_CATEGORY" val="diagram"/>
  <p:tag name="KSO_WM_TEMPLATE_INDEX" val="20208354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3T09:35:14&quot;,&quot;maxSize&quot;:{&quot;size1&quot;:38.799593729735349},&quot;minSize&quot;:{&quot;size1&quot;:33.799593729735349},&quot;normalSize&quot;:{&quot;size1&quot;:36.399593729735351},&quot;subLayout&quot;:[{&quot;id&quot;:&quot;2020-06-23T09:35:14&quot;,&quot;margin&quot;:{&quot;bottom&quot;:1.6929999589920044,&quot;left&quot;:2.5399999618530273,&quot;right&quot;:0.0010000000474974513,&quot;top&quot;:1.6929999589920044},&quot;maxSize&quot;:{&quot;size1&quot;:44.161153027477376},&quot;minSize&quot;:{&quot;size1&quot;:34.161153027477368},&quot;normalSize&quot;:{&quot;size1&quot;:34.161153027477368},&quot;subLayout&quot;:[{&quot;id&quot;:&quot;2020-06-23T09:35:14&quot;,&quot;margin&quot;:{&quot;bottom&quot;:0.037641759961843491,&quot;left&quot;:2.5399999618530273,&quot;right&quot;:0.0010000000474974513,&quot;top&quot;:1.6929999589920044},&quot;type&quot;:0},{&quot;id&quot;:&quot;2020-06-23T09:35:14&quot;,&quot;margin&quot;:{&quot;bottom&quot;:1.6929999589920044,&quot;left&quot;:2.5399999618530273,&quot;right&quot;:0.0010000000474974513,&quot;top&quot;:0.032913796603679657},&quot;type&quot;:0}],&quot;type&quot;:0},{&quot;id&quot;:&quot;2020-06-23T09:35:14&quot;,&quot;margin&quot;:{&quot;bottom&quot;:1.6929999589920044,&quot;left&quot;:0.84700000286102295,&quot;right&quot;:2.5399999618530273,&quot;top&quot;:1.6929999589920044},&quot;type&quot;:0}],&quot;type&quot;:0}"/>
  <p:tag name="KSO_WM_SLIDE_CAN_ADD_NAVIGATION" val="1"/>
  <p:tag name="KSO_WM_SLIDE_BACKGROUND" val="[&quot;general&quot;,&quot;frame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f0058605d5daf04fe5fa4"/>
  <p:tag name="KSO_WM_SLIDE_ID" val="diagram20208354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768*253"/>
  <p:tag name="KSO_WM_SLIDE_POSITION" val="96*143"/>
  <p:tag name="KSO_WM_TAG_VERSION" val="1.0"/>
  <p:tag name="KSO_WM_SLIDE_LAYOUT" val="a_b_f"/>
  <p:tag name="KSO_WM_SLIDE_LAYOUT_CNT" val="1_1_1"/>
  <p:tag name="KSO_WM_CHIP_FILLPROP" val="[[{&quot;fill_id&quot;:&quot;f56cd11dce384c67a04fddbd387da9e0&quot;,&quot;fill_align&quot;:&quot;rm&quot;,&quot;text_align&quot;:&quot;lm&quot;,&quot;text_direction&quot;:&quot;horizontal&quot;,&quot;chip_types&quot;:[&quot;pictext&quot;,&quot;picture&quot;,&quot;header&quot;,&quot;chart&quot;,&quot;table&quot;],&quot;support_features&quot;:[&quot;collage&quot;,&quot;carousel&quot;]},{&quot;fill_id&quot;:&quot;afd76a6f628c418d84be99318ed3c332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],[{&quot;fill_id&quot;:&quot;f56cd11dce384c67a04fddbd387da9e0&quot;,&quot;fill_align&quot;:&quot;rt&quot;,&quot;text_align&quot;:&quot;lt&quot;,&quot;text_direction&quot;:&quot;horizontal&quot;,&quot;chip_types&quot;:[&quot;text&quot;,&quot;header&quot;]},{&quot;fill_id&quot;:&quot;afd76a6f628c418d84be99318ed3c332&quot;,&quot;fill_align&quot;:&quot;l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f0058605d5daf04fe5fa3"/>
  <p:tag name="KSO_WM_SLIDE_BK_DARK_LIGHT" val="2"/>
  <p:tag name="KSO_WM_SLIDE_BACKGROUND_TYPE" val="frame"/>
  <p:tag name="KSO_WM_SLIDE_SUPPORT_FEATURE_TYPE" val="0"/>
  <p:tag name="KSO_WM_TEMPLATE_ASSEMBLE_XID" val="5ef15c500e56d0f322bebb98"/>
  <p:tag name="KSO_WM_TEMPLATE_ASSEMBLE_GROUPID" val="5ef15c500e56d0f322bebb98"/>
  <p:tag name="KSO_WM_SPECIAL_SOURCE" val="bdnull"/>
</p:tagLst>
</file>

<file path=ppt/tags/tag66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6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6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8720_1*i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031f09c4cedb4b11b66eaad01eac5552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143"/>
  <p:tag name="KSO_WM_TEMPLATE_ASSEMBLE_XID" val="5f69c07bb22fc7aed70b616a"/>
  <p:tag name="KSO_WM_TEMPLATE_ASSEMBLE_GROUPID" val="5f69c07bb22fc7aed70b616a"/>
</p:tagLst>
</file>

<file path=ppt/tags/tag6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8720_1*i*2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1"/>
  <p:tag name="KSO_WM_UNIT_DEC_AREA_ID" val="87d16a5fd8004a03af2e09f03448e1b9"/>
  <p:tag name="KSO_WM_UNIT_DECORATE_INFO" val="{&quot;ReferentInfo&quot;:{&quot;Id&quot;:&quot;slide&quot;,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,&quot;whChangeMode&quot;:0}"/>
  <p:tag name="KSO_WM_CHIP_GROUPID" val="5ef1707e5bb2a422ac9a2b53"/>
  <p:tag name="KSO_WM_CHIP_XID" val="5ef1707e5bb2a422ac9a2b54"/>
  <p:tag name="KSO_WM_TEMPLATE_ASSEMBLE_XID" val="5f69c07bb22fc7aed70b616a"/>
  <p:tag name="KSO_WM_TEMPLATE_ASSEMBLE_GROUPID" val="5f69c07bb22fc7aed70b616a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8720_1*i*3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4"/>
  <p:tag name="KSO_WM_UNIT_ID" val="diagram20208720_1*i*4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5"/>
  <p:tag name="KSO_WM_UNIT_ID" val="diagram20208720_1*i*5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6"/>
  <p:tag name="KSO_WM_UNIT_ID" val="diagram20208720_1*i*6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7"/>
  <p:tag name="KSO_WM_UNIT_ID" val="diagram20208720_1*i*7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8"/>
  <p:tag name="KSO_WM_UNIT_ID" val="diagram20208720_1*i*8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9"/>
  <p:tag name="KSO_WM_UNIT_ID" val="diagram20208720_1*i*9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SM_LIMIT_TYPE" val="1"/>
  <p:tag name="KSO_WM_CHIP_GROUPID" val="5ef1707e5bb2a422ac9a2b53"/>
  <p:tag name="KSO_WM_CHIP_XID" val="5ef1707e5bb2a422ac9a2b54"/>
  <p:tag name="KSO_WM_UNIT_LINE_FORE_SCHEMECOLOR_INDEX_BRIGHTNESS" val="0"/>
  <p:tag name="KSO_WM_UNIT_LINE_FORE_SCHEMECOLOR_INDEX" val="5"/>
  <p:tag name="KSO_WM_UNIT_LINE_FILL_TYPE" val="2"/>
  <p:tag name="KSO_WM_TEMPLATE_ASSEMBLE_XID" val="5f69c07bb22fc7aed70b616a"/>
  <p:tag name="KSO_WM_TEMPLATE_ASSEMBLE_GROUPID" val="5f69c07bb22fc7aed70b616a"/>
</p:tagLst>
</file>

<file path=ppt/tags/tag6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0"/>
  <p:tag name="KSO_WM_UNIT_ID" val="diagram20208720_1*i*10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BLOCK" val="0"/>
  <p:tag name="KSO_WM_UNIT_SM_LIMIT_TYPE" val="2"/>
  <p:tag name="KSO_WM_UNIT_DEC_AREA_ID" val="76e156d1a3b54ff794478b6318fc678b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c1eeef1b0e4c49c284a5e8d83569d2cd&quot;,&quot;X&quot;:{&quot;Pos&quot;:1},&quot;Y&quot;:{&quot;Pos&quot;:1}},&quot;whChangeMode&quot;:0}"/>
  <p:tag name="KSO_WM_CHIP_GROUPID" val="5ef1707e5bb2a422ac9a2b53"/>
  <p:tag name="KSO_WM_CHIP_XID" val="5ef1707e5bb2a422ac9a2b54"/>
  <p:tag name="KSO_WM_UNIT_FILL_FORE_SCHEMECOLOR_INDEX_BRIGHTNESS" val="0"/>
  <p:tag name="KSO_WM_UNIT_FILL_FORE_SCHEMECOLOR_INDEX" val="14"/>
  <p:tag name="KSO_WM_UNIT_FILL_TYPE" val="1"/>
  <p:tag name="KSO_WM_UNIT_LINE_FORE_SCHEMECOLOR_INDEX_BRIGHTNESS" val="0"/>
  <p:tag name="KSO_WM_UNIT_LINE_FORE_SCHEMECOLOR_INDEX" val="5"/>
  <p:tag name="KSO_WM_UNIT_LINE_FILL_TYPE" val="2"/>
  <p:tag name="KSO_WM_UNIT_TEXT_FILL_FORE_SCHEMECOLOR_INDEX_BRIGHTNESS" val="0"/>
  <p:tag name="KSO_WM_UNIT_TEXT_FILL_FORE_SCHEMECOLOR_INDEX" val="2"/>
  <p:tag name="KSO_WM_UNIT_TEXT_FILL_TYPE" val="1"/>
  <p:tag name="KSO_WM_UNIT_VALUE" val="720"/>
  <p:tag name="KSO_WM_TEMPLATE_ASSEMBLE_XID" val="5f69c07bb22fc7aed70b616a"/>
  <p:tag name="KSO_WM_TEMPLATE_ASSEMBLE_GROUPID" val="5f69c07bb22fc7aed70b616a"/>
</p:tagLst>
</file>

<file path=ppt/tags/tag67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9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720_1*a*1"/>
  <p:tag name="KSO_WM_TEMPLATE_CATEGORY" val="diagram"/>
  <p:tag name="KSO_WM_TEMPLATE_INDEX" val="2020872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CHIP_FILLAREA_FILL_RULE" val="{&quot;fill_align&quot;:&quot;lm&quot;,&quot;fill_mode&quot;:&quot;full&quot;}"/>
  <p:tag name="KSO_WM_UNIT_DEC_AREA_ID" val="8b55664a98744e68a71b5062767d8a6c"/>
  <p:tag name="KSO_WM_ASSEMBLE_CHIP_INDEX" val="5628b7e5f3b8401aae5c33c372785f17"/>
  <p:tag name="KSO_WM_UNIT_TEXT_FILL_FORE_SCHEMECOLOR_INDEX_BRIGHTNESS" val="0"/>
  <p:tag name="KSO_WM_UNIT_TEXT_FILL_FORE_SCHEMECOLOR_INDEX" val="13"/>
  <p:tag name="KSO_WM_UNIT_TEXT_FILL_TYPE" val="1"/>
  <p:tag name="KSO_WM_TEMPLATE_ASSEMBLE_XID" val="5f69c07bb22fc7aed70b616a"/>
  <p:tag name="KSO_WM_TEMPLATE_ASSEMBLE_GROUPID" val="5f69c07bb22fc7aed70b616a"/>
  <p:tag name="KSO_WM_TAG_Front_Size" val=""/>
  <p:tag name="KSO_WM_TAG_Backgroup_Id" val=""/>
  <p:tag name="KSO_WM_TAG_Backgroup_Size" val=""/>
  <p:tag name="KSO_WM_TAG_Zoder_Position" val=""/>
  <p:tag name="KSO_WM_UNIT_SMARTLAYOUT_COMPRESS_INFO" val="{&#10;    &quot;id&quot;: &quot;2020-09-22T17:14:35&quot;,&#10;    &quot;max&quot;: 8.3088976377952761,&#10;    &quot;topChanged&quot;: 8.1574457982858295&#10;}&#10;"/>
</p:tagLst>
</file>

<file path=ppt/tags/tag6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1"/>
  <p:tag name="KSO_WM_UNIT_ID" val="diagram20199781_1*l_h_i*1_1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80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17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99781_1*l_h_f*1_1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681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99781_1*l_h_a*1_1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6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1"/>
  <p:tag name="KSO_WM_UNIT_ID" val="diagram20199781_1*l_h_i*1_2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6"/>
  <p:tag name="KSO_WM_UNIT_FILL_TYPE" val="1"/>
  <p:tag name="KSO_WM_UNIT_SHADOW_SCHEMECOLOR_INDEX_BRIGHTNESS" val="0.05"/>
  <p:tag name="KSO_WM_UNIT_SHADOW_SCHEMECOLOR_INDEX" val="13"/>
  <p:tag name="KSO_WM_UNIT_TEXT_FILL_FORE_SCHEMECOLOR_INDEX_BRIGHTNESS" val="0"/>
  <p:tag name="KSO_WM_UNIT_TEXT_FILL_FORE_SCHEMECOLOR_INDEX" val="2"/>
  <p:tag name="KSO_WM_UNIT_TEXT_FILL_TYPE" val="1"/>
</p:tagLst>
</file>

<file path=ppt/tags/tag683.xml><?xml version="1.0" encoding="utf-8"?>
<p:tagLst xmlns:p="http://schemas.openxmlformats.org/presentationml/2006/main">
  <p:tag name="KSO_WM_UNIT_SUBTYPE" val="a"/>
  <p:tag name="KSO_WM_UNIT_PRESET_TEXT" val="单击此处添加文本具体内容"/>
  <p:tag name="KSO_WM_UNIT_NOCLEAR" val="0"/>
  <p:tag name="KSO_WM_UNIT_VALUE" val="17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99781_1*l_h_f*1_2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684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22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99781_1*l_h_a*1_2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"/>
  <p:tag name="KSO_WM_UNIT_TEXT_FILL_FORE_SCHEMECOLOR_INDEX" val="13"/>
  <p:tag name="KSO_WM_UNIT_TEXT_FILL_TYPE" val="1"/>
</p:tagLst>
</file>

<file path=ppt/tags/tag6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99781_1*l_i*1_1"/>
  <p:tag name="KSO_WM_TEMPLATE_CATEGORY" val="diagram"/>
  <p:tag name="KSO_WM_TEMPLATE_INDEX" val="20199781"/>
  <p:tag name="KSO_WM_UNIT_LAYERLEVEL" val="1_1"/>
  <p:tag name="KSO_WM_TAG_VERSION" val="1.0"/>
  <p:tag name="KSO_WM_BEAUTIFY_FLAG" val="#wm#"/>
  <p:tag name="KSO_WM_UNIT_USESOURCEFORMAT_APPLY" val="1"/>
  <p:tag name="KSO_WM_UNIT_LINE_FORE_SCHEMECOLOR_INDEX_BRIGHTNESS" val="-0.25"/>
  <p:tag name="KSO_WM_UNIT_LINE_FORE_SCHEMECOLOR_INDEX" val="14"/>
  <p:tag name="KSO_WM_UNIT_LINE_FILL_TYPE" val="2"/>
</p:tagLst>
</file>

<file path=ppt/tags/tag686.xml><?xml version="1.0" encoding="utf-8"?>
<p:tagLst xmlns:p="http://schemas.openxmlformats.org/presentationml/2006/main">
  <p:tag name="KSO_WM_UNIT_VALUE" val="137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199781_1*l_h_x*1_1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UNIT_USESOURCEFORMAT_APPLY" val="1"/>
  <p:tag name="KSO_WM_UNIT_ICON_FILEID" val="3100122"/>
  <p:tag name="KSO_WM_UNIT_ICON_STYLE" val="1"/>
  <p:tag name="KSO_WM_UNIT_FILL_FORE_SCHEMECOLOR_INDEX_BRIGHTNESS" val="0"/>
  <p:tag name="KSO_WM_UNIT_FILL_FORE_SCHEMECOLOR_INDEX" val="14"/>
  <p:tag name="KSO_WM_UNIT_FILL_TYPE" val="1"/>
</p:tagLst>
</file>

<file path=ppt/tags/tag687.xml><?xml version="1.0" encoding="utf-8"?>
<p:tagLst xmlns:p="http://schemas.openxmlformats.org/presentationml/2006/main">
  <p:tag name="PA" val="v5.2.7"/>
  <p:tag name="PAMAINTYPE" val="4"/>
  <p:tag name="PATYPE" val="159"/>
  <p:tag name="PASUBTYPE" val="162"/>
  <p:tag name="RESOURCELIBID_SHAPE" val="536980"/>
  <p:tag name="RESOURCELIB_SHAPETYPE" val="4"/>
  <p:tag name="KSO_WM_UNIT_VALUE" val="117*1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199781_1*l_h_x*1_2_1"/>
  <p:tag name="KSO_WM_TEMPLATE_CATEGORY" val="diagram"/>
  <p:tag name="KSO_WM_TEMPLATE_INDEX" val="20199781"/>
  <p:tag name="KSO_WM_UNIT_LAYERLEVEL" val="1_1_1"/>
  <p:tag name="KSO_WM_TAG_VERSION" val="1.0"/>
  <p:tag name="KSO_WM_BEAUTIFY_FLAG" val="#wm#"/>
  <p:tag name="KSO_WM_UNIT_USESOURCEFORMAT_APPLY" val="1"/>
  <p:tag name="KSO_WM_UNIT_ICON_FILEID" val="3139485"/>
  <p:tag name="KSO_WM_UNIT_ICON_STYLE" val="2"/>
  <p:tag name="KSO_WM_UNIT_FILL_FORE_SCHEMECOLOR_INDEX" val="5"/>
  <p:tag name="KSO_WM_UNIT_FILL_TYPE" val="1"/>
</p:tagLst>
</file>

<file path=ppt/tags/tag688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89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690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91.xml><?xml version="1.0" encoding="utf-8"?>
<p:tagLst xmlns:p="http://schemas.openxmlformats.org/presentationml/2006/main">
  <p:tag name="PA" val="v5.2.7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692.xml><?xml version="1.0" encoding="utf-8"?>
<p:tagLst xmlns:p="http://schemas.openxmlformats.org/presentationml/2006/main">
  <p:tag name="KSO_WM_SLIDE_ID" val="diagram20208720_1"/>
  <p:tag name="KSO_WM_TEMPLATE_SUBCATEGORY" val="21"/>
  <p:tag name="KSO_WM_SLIDE_TYPE" val="text"/>
  <p:tag name="KSO_WM_SLIDE_SUBTYPE" val="picTxt"/>
  <p:tag name="KSO_WM_SLIDE_ITEM_CNT" val="0"/>
  <p:tag name="KSO_WM_SLIDE_INDEX" val="1"/>
  <p:tag name="KSO_WM_SLIDE_SIZE" val="937*480"/>
  <p:tag name="KSO_WM_SLIDE_POSITION" val="22*0"/>
  <p:tag name="KSO_WM_TAG_VERSION" val="1.0"/>
  <p:tag name="KSO_WM_BEAUTIFY_FLAG" val="#wm#"/>
  <p:tag name="KSO_WM_TEMPLATE_CATEGORY" val="diagram"/>
  <p:tag name="KSO_WM_TEMPLATE_INDEX" val="2020872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9-22T17:14:35&quot;,&quot;maxSize&quot;:{&quot;size1&quot;:22.399999999999999},&quot;minSize&quot;:{&quot;size1&quot;:20},&quot;normalSize&quot;:{&quot;size1&quot;:20.000185185185181},&quot;subLayout&quot;:[{&quot;id&quot;:&quot;2020-09-22T17:14:35&quot;,&quot;margin&quot;:{&quot;bottom&quot;:0.026000002399086952,&quot;left&quot;:1.6929999589920044,&quot;right&quot;:8.0430002212524414,&quot;top&quot;:1.6929999589920044},&quot;type&quot;:0},{&quot;id&quot;:&quot;2020-09-22T17:14:35&quot;,&quot;margin&quot;:{&quot;bottom&quot;:2.9630000591278076,&quot;left&quot;:3.3870000839233398,&quot;right&quot;:3.3859999179840088,&quot;top&quot;:2.0899999141693115},&quot;type&quot;:0}],&quot;type&quot;:0}"/>
  <p:tag name="KSO_WM_SLIDE_BACKGROUND" val="[&quot;general&quot;]"/>
  <p:tag name="KSO_WM_SLIDE_RATIO" val="1.777778"/>
  <p:tag name="KSO_WM_CHIP_INFOS" val="{&quot;layout_type&quot;:&quot;topbottom&quot;,&quot;layout_feature&quot;:1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,&quot;diagram&quot;:{&quot;type&quot;:[],&quot;direction&quot;:0,&quot;isSupportDecBetweenItems&quot;:false}}"/>
  <p:tag name="KSO_WM_CHIP_FILLPROP" val="[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lm&quot;,&quot;text_direction&quot;:&quot;horizontal&quot;,&quot;chip_types&quot;:[&quot;text&quot;]}],[{&quot;fill_id&quot;:&quot;cbc5ad0736cf4eccbc3375f750b410a4&quot;,&quot;fill_align&quot;:&quot;lm&quot;,&quot;text_align&quot;:&quot;lm&quot;,&quot;text_direction&quot;:&quot;horizontal&quot;,&quot;chip_types&quot;:[&quot;header&quot;]},{&quot;fill_id&quot;:&quot;001301a16bfe4fee952b84fd55dd512d&quot;,&quot;fill_align&quot;:&quot;cm&quot;,&quot;text_align&quot;:&quot;cm&quot;,&quot;text_direction&quot;:&quot;horizontal&quot;,&quot;chip_types&quot;:[&quot;diagram&quot;,&quot;pictext&quot;,&quot;picture&quot;,&quot;chart&quot;,&quot;table&quot;,&quot;video&quot;],&quot;support_features&quot;:[&quot;collage&quot;]}]]"/>
  <p:tag name="KSO_WM_TEMPLATE_MASTER_TYPE" val="0"/>
  <p:tag name="KSO_WM_TEMPLATE_COLOR_TYPE" val="1"/>
  <p:tag name="KSO_WM_CHIP_XID" val="5ef1707e5bb2a422ac9a2b54"/>
  <p:tag name="KSO_WM_CHIP_GROUPID" val="5ef1707e5bb2a422ac9a2b53"/>
  <p:tag name="KSO_WM_SLIDE_BK_DARK_LIGHT" val="2"/>
  <p:tag name="KSO_WM_SLIDE_BACKGROUND_TYPE" val="general"/>
  <p:tag name="KSO_WM_SLIDE_SUPPORT_FEATURE_TYPE" val="1"/>
  <p:tag name="KSO_WM_TEMPLATE_ASSEMBLE_XID" val="5f69c07bb22fc7aed70b616a"/>
  <p:tag name="KSO_WM_TEMPLATE_ASSEMBLE_GROUPID" val="5f69c07bb22fc7aed70b616a"/>
  <p:tag name="KSO_WM_SPECIAL_SOURCE" val="bdnull"/>
</p:tagLst>
</file>

<file path=ppt/tags/tag693.xml><?xml version="1.0" encoding="utf-8"?>
<p:tagLst xmlns:p="http://schemas.openxmlformats.org/presentationml/2006/main">
  <p:tag name="KSO_WM_UNIT_TYPE" val="i"/>
  <p:tag name="KSO_WM_UNIT_SUBTYPE" val="h"/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694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95.xml><?xml version="1.0" encoding="utf-8"?>
<p:tagLst xmlns:p="http://schemas.openxmlformats.org/presentationml/2006/main">
  <p:tag name="KSO_WM_SLIDE_BACKGROUND_TYPE" val="frame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UNIT_TYPE" val="i"/>
</p:tagLst>
</file>

<file path=ppt/tags/tag696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8450_1*a*1"/>
  <p:tag name="KSO_WM_TEMPLATE_CATEGORY" val="diagram"/>
  <p:tag name="KSO_WM_TEMPLATE_INDEX" val="20208450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e22f72588afd44219422b4ba6a5d66d3"/>
  <p:tag name="KSO_WM_ASSEMBLE_CHIP_INDEX" val="c3f8a594cbc149e29c579233e3e01045"/>
  <p:tag name="KSO_WM_UNIT_TEXT_FILL_FORE_SCHEMECOLOR_INDEX_BRIGHTNESS" val="0"/>
  <p:tag name="KSO_WM_UNIT_TEXT_FILL_FORE_SCHEMECOLOR_INDEX" val="13"/>
  <p:tag name="KSO_WM_UNIT_TEXT_FILL_TYPE" val="1"/>
  <p:tag name="KSO_WM_TEMPLATE_ASSEMBLE_XID" val="5ef2285c770fdf8a85bd4687"/>
  <p:tag name="KSO_WM_TEMPLATE_ASSEMBLE_GROUPID" val="5ef2285c770fdf8a85bd4687"/>
  <p:tag name="KSO_WM_TAG_Front_Size" val=""/>
  <p:tag name="KSO_WM_TAG_Backgroup_Id" val=""/>
  <p:tag name="KSO_WM_TAG_Backgroup_Size" val=""/>
  <p:tag name="KSO_WM_TAG_Zoder_Position" val=""/>
</p:tagLst>
</file>

<file path=ppt/tags/tag697.xml><?xml version="1.0" encoding="utf-8"?>
<p:tagLst xmlns:p="http://schemas.openxmlformats.org/presentationml/2006/main">
  <p:tag name="KSO_WM_UNIT_VALUE" val="1227*1523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8450_1*d*1"/>
  <p:tag name="KSO_WM_TEMPLATE_CATEGORY" val="diagram"/>
  <p:tag name="KSO_WM_TEMPLATE_INDEX" val="20208450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e4c1985c063e42869a0ddfdd7ed54634"/>
  <p:tag name="KSO_WM_ASSEMBLE_CHIP_INDEX" val="8a0e5b1eedc04deab87b80aa8cccfbc0"/>
  <p:tag name="KSO_WM_UNIT_SUPPORT_UNIT_TYPE" val="[&quot;l&quot;,&quot;m&quot;,&quot;n&quot;,&quot;o&quot;,&quot;p&quot;,&quot;q&quot;,&quot;r&quot;,&quot;δ&quot;,&quot;η&quot;,&quot;β&quot;,&quot;α&quot;,&quot;θ&quot;]"/>
  <p:tag name="KSO_WM_TEMPLATE_ASSEMBLE_XID" val="5ef2285c770fdf8a85bd4687"/>
  <p:tag name="KSO_WM_TEMPLATE_ASSEMBLE_GROUPID" val="5ef2285c770fdf8a85bd4687"/>
</p:tagLst>
</file>

<file path=ppt/tags/tag698.xml><?xml version="1.0" encoding="utf-8"?>
<p:tagLst xmlns:p="http://schemas.openxmlformats.org/presentationml/2006/main">
  <p:tag name="KSO_WM_BEAUTIFY_FLAG" val="#wm#"/>
  <p:tag name="KSO_WM_TEMPLATE_CATEGORY" val="diagram"/>
  <p:tag name="KSO_WM_TEMPLATE_INDEX" val="20208450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49&quot;,&quot;maxSize&quot;:{&quot;size1&quot;:41.200000000000003},&quot;minSize&quot;:{&quot;size1&quot;:32.5},&quot;normalSize&quot;:{&quot;size1&quot;:32.5},&quot;subLayout&quot;:[{&quot;id&quot;:&quot;2020-06-24T00:05:49&quot;,&quot;margin&quot;:{&quot;bottom&quot;:3.380000114440918,&quot;left&quot;:3.380000114440918,&quot;right&quot;:0.026000002399086952,&quot;top&quot;:3.380000114440918},&quot;type&quot;:0},{&quot;id&quot;:&quot;2020-06-24T00:05:49&quot;,&quot;margin&quot;:{&quot;bottom&quot;:3.3619999885559082,&quot;left&quot;:1.2439998388290405,&quot;right&quot;:3.3870000839233398,&quot;top&quot;:3.4110000133514404},&quot;type&quot;:0}],&quot;type&quot;:0}"/>
  <p:tag name="KSO_WM_SLIDE_BACKGROUND" val="[&quot;general&quot;,&quot;frame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aa6605d5daf04fe5f6d"/>
  <p:tag name="KSO_WM_SLIDE_CAN_ADD_NAVIGATION" val="1"/>
  <p:tag name="KSO_WM_SLIDE_ID" val="diagram20208450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684*348"/>
  <p:tag name="KSO_WM_SLIDE_POSITION" val="132*96"/>
  <p:tag name="KSO_WM_TAG_VERSION" val="1.0"/>
  <p:tag name="KSO_WM_SLIDE_LAYOUT" val="a_d"/>
  <p:tag name="KSO_WM_SLIDE_LAYOUT_CNT" val="1_1"/>
  <p:tag name="KSO_WM_CHIP_FILLPROP" val="[[{&quot;fill_id&quot;:&quot;7159262999874eceaa30c44b1f11ff56&quot;,&quot;fill_align&quot;:&quot;rm&quot;,&quot;text_align&quot;:&quot;lm&quot;,&quot;text_direction&quot;:&quot;horizontal&quot;,&quot;chip_types&quot;:[&quot;pictext&quot;,&quot;picture&quot;,&quot;header&quot;,&quot;table&quot;]},{&quot;fill_id&quot;:&quot;d5d8eeaeb1344471b625b5dec64152c0&quot;,&quot;fill_align&quot;:&quot;l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,[{&quot;fill_id&quot;:&quot;7159262999874eceaa30c44b1f11ff56&quot;,&quot;fill_align&quot;:&quot;rm&quot;,&quot;text_align&quot;:&quot;lm&quot;,&quot;text_direction&quot;:&quot;horizontal&quot;,&quot;chip_types&quot;:[&quot;text&quot;]},{&quot;fill_id&quot;:&quot;d5d8eeaeb1344471b625b5dec64152c0&quot;,&quot;fill_align&quot;:&quot;l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efaa6605d5daf04fe5f6c"/>
  <p:tag name="KSO_WM_SLIDE_BK_DARK_LIGHT" val="2"/>
  <p:tag name="KSO_WM_SLIDE_BACKGROUND_TYPE" val="frame"/>
  <p:tag name="KSO_WM_SLIDE_SUPPORT_FEATURE_TYPE" val="3"/>
  <p:tag name="KSO_WM_TEMPLATE_ASSEMBLE_XID" val="5ef2285c770fdf8a85bd4687"/>
  <p:tag name="KSO_WM_TEMPLATE_ASSEMBLE_GROUPID" val="5ef2285c770fdf8a85bd4687"/>
  <p:tag name="KSO_WM_SPECIAL_SOURCE" val="bdnull"/>
</p:tagLst>
</file>

<file path=ppt/tags/tag699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</p:tagLst>
</file>

<file path=ppt/tags/tag700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1.xml><?xml version="1.0" encoding="utf-8"?>
<p:tagLst xmlns:p="http://schemas.openxmlformats.org/presentationml/2006/main">
  <p:tag name="KSO_WM_UNIT_VALUE" val="1269*1904"/>
  <p:tag name="KSO_WM_UNIT_HIGHLIGHT" val="0"/>
  <p:tag name="KSO_WM_UNIT_COMPATIBLE" val="0"/>
  <p:tag name="KSO_WM_UNIT_DIAGRAM_ISNUMVISUAL" val="0"/>
  <p:tag name="KSO_WM_UNIT_DIAGRAM_ISREFERUNIT" val="0"/>
  <p:tag name="KSO_WM_UNIT_TYPE" val="d"/>
  <p:tag name="KSO_WM_UNIT_INDEX" val="1"/>
  <p:tag name="KSO_WM_UNIT_ID" val="diagram20206763_1*d*1"/>
  <p:tag name="KSO_WM_TEMPLATE_CATEGORY" val="diagram"/>
  <p:tag name="KSO_WM_TEMPLATE_INDEX" val="20206763"/>
  <p:tag name="KSO_WM_UNIT_LAYERLEVEL" val="1"/>
  <p:tag name="KSO_WM_TAG_VERSION" val="1.0"/>
  <p:tag name="KSO_WM_BEAUTIFY_FLAG" val="#wm#"/>
  <p:tag name="KSO_WM_CHIP_GROUPID" val="5e7310da9a230a26b9e88a19"/>
  <p:tag name="KSO_WM_CHIP_XID" val="5e7310da9a230a26b9e88a1a"/>
  <p:tag name="KSO_WM_UNIT_DEC_AREA_ID" val="dbe7aef3260c4b8586b1ef0852931a53"/>
  <p:tag name="KSO_WM_ASSEMBLE_CHIP_INDEX" val="3069f982e93d4b709322791416a428ec"/>
  <p:tag name="KSO_WM_UNIT_SUPPORT_UNIT_TYPE" val="[&quot;l&quot;,&quot;m&quot;,&quot;n&quot;,&quot;o&quot;,&quot;p&quot;,&quot;q&quot;,&quot;r&quot;,&quot;δ&quot;,&quot;η&quot;,&quot;α&quot;,&quot;β&quot;,&quot;θ&quot;]"/>
  <p:tag name="KSO_WM_TEMPLATE_ASSEMBLE_XID" val="5ef15c530e56d0f322bebbaf"/>
  <p:tag name="KSO_WM_TEMPLATE_ASSEMBLE_GROUPID" val="5ef15c530e56d0f322bebbaf"/>
</p:tagLst>
</file>

<file path=ppt/tags/tag702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6763_1*a*1"/>
  <p:tag name="KSO_WM_TEMPLATE_CATEGORY" val="diagram"/>
  <p:tag name="KSO_WM_TEMPLATE_INDEX" val="20206763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9297b3d229a647b28ea59c1463c09c80"/>
  <p:tag name="KSO_WM_ASSEMBLE_CHIP_INDEX" val="4d4c069a4c0d47d6907e224625812c23"/>
  <p:tag name="KSO_WM_UNIT_TEXT_FILL_FORE_SCHEMECOLOR_INDEX_BRIGHTNESS" val="0"/>
  <p:tag name="KSO_WM_UNIT_TEXT_FILL_FORE_SCHEMECOLOR_INDEX" val="13"/>
  <p:tag name="KSO_WM_UNIT_TEXT_FILL_TYPE" val="1"/>
  <p:tag name="KSO_WM_TEMPLATE_ASSEMBLE_XID" val="5ef15c530e56d0f322bebbaf"/>
  <p:tag name="KSO_WM_TEMPLATE_ASSEMBLE_GROUPID" val="5ef15c530e56d0f322bebbaf"/>
  <p:tag name="KSO_WM_TAG_Front_Size" val=""/>
  <p:tag name="KSO_WM_TAG_Backgroup_Id" val=""/>
  <p:tag name="KSO_WM_TAG_Backgroup_Size" val=""/>
  <p:tag name="KSO_WM_TAG_Zoder_Position" val=""/>
</p:tagLst>
</file>

<file path=ppt/tags/tag703.xml><?xml version="1.0" encoding="utf-8"?>
<p:tagLst xmlns:p="http://schemas.openxmlformats.org/presentationml/2006/main">
  <p:tag name="KSO_WM_UNIT_BLOCK" val="0"/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6763_1*i*1"/>
  <p:tag name="KSO_WM_TEMPLATE_CATEGORY" val="diagram"/>
  <p:tag name="KSO_WM_TEMPLATE_INDEX" val="20206763"/>
  <p:tag name="KSO_WM_UNIT_LAYERLEVEL" val="1"/>
  <p:tag name="KSO_WM_TAG_VERSION" val="1.0"/>
  <p:tag name="KSO_WM_BEAUTIFY_FLAG" val="#wm#"/>
  <p:tag name="KSO_WM_UNIT_SM_LIMIT_TYPE" val="1"/>
  <p:tag name="KSO_WM_UNIT_DECORATE_INFO" val="{&quot;DecorateInfoX&quot;:{&quot;IsLeft&quot;:false,&quot;IsRight&quot;:false,&quot;IsAbs&quot;:false},&quot;DecorateInfoY&quot;:{&quot;IsTop&quot;:false,&quot;IsBottom&quot;:false,&quot;IsAbs&quot;:false},&quot;DecorateInfoW&quot;:{&quot;IsAbs&quot;:true},&quot;DecorateInfoH&quot;:{&quot;IsAbs&quot;:true}}"/>
  <p:tag name="KSO_WM_CHIP_GROUPID" val="5e9e5a4073d2384101fd9cd5"/>
  <p:tag name="KSO_WM_CHIP_XID" val="5e9e5a4073d2384101fd9cd6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  <p:tag name="KSO_WM_UNIT_VALUE" val="3"/>
  <p:tag name="KSO_WM_TEMPLATE_ASSEMBLE_XID" val="5ef15c530e56d0f322bebbaf"/>
  <p:tag name="KSO_WM_TEMPLATE_ASSEMBLE_GROUPID" val="5ef15c530e56d0f322bebbaf"/>
</p:tagLst>
</file>

<file path=ppt/tags/tag704.xml><?xml version="1.0" encoding="utf-8"?>
<p:tagLst xmlns:p="http://schemas.openxmlformats.org/presentationml/2006/main">
  <p:tag name="KSO_WM_BEAUTIFY_FLAG" val="#wm#"/>
  <p:tag name="KSO_WM_TEMPLATE_CATEGORY" val="diagram"/>
  <p:tag name="KSO_WM_TEMPLATE_INDEX" val="20206763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direction&quot;:1,&quot;id&quot;:&quot;2020-06-23T09:35:20&quot;,&quot;maxSize&quot;:{&quot;size1&quot;:65},&quot;minSize&quot;:{&quot;size1&quot;:65},&quot;normalSize&quot;:{&quot;size1&quot;:65},&quot;subLayout&quot;:[{&quot;id&quot;:&quot;2020-06-23T09:35:20&quot;,&quot;margin&quot;:{&quot;bottom&quot;:1.9049999713897705,&quot;left&quot;:2.1170001029968262,&quot;right&quot;:0.84700000286102295,&quot;top&quot;:1.9049999713897705},&quot;type&quot;:0},{&quot;id&quot;:&quot;2020-06-23T09:35:20&quot;,&quot;margin&quot;:{&quot;bottom&quot;:3.5980000495910645,&quot;left&quot;:0.84700000286102295,&quot;right&quot;:1.6929999589920044,&quot;top&quot;:3.5980000495910645},&quot;type&quot;:0}],&quot;type&quot;:0}"/>
  <p:tag name="KSO_WM_SLIDE_BACKGROUND" val="[&quot;general&quot;]"/>
  <p:tag name="KSO_WM_SLIDE_RATIO" val="1.777778"/>
  <p:tag name="KSO_WM_CHIP_INFOS" val="{&quot;layout_type&quot;:&quot;leftright&quot;,&quot;tags&quot;:{&quot;style&quot;:[&quot;商务&quot;,&quot;简约&quot;,&quot;文艺清新&quot;,&quot;卡通&quot;,&quot;欧美风&quot;,&quot;黑板风&quot;,&quot;渐变风&quot;,&quot;党政风&quot;]},&quot;slide_type&quot;:[&quot;text&quot;],&quot;aspect_ratio&quot;:&quot;16:9&quot;}"/>
  <p:tag name="KSO_WM_CHIP_XID" val="5e9e5a4073d2384101fd9cd6"/>
  <p:tag name="KSO_WM_CHIP_FILLPROP" val="[[{&quot;fill_id&quot;:&quot;86c53044cc924949be6d149992af7062&quot;,&quot;fill_align&quot;:&quot;rm&quot;,&quot;text_align&quot;:&quot;lm&quot;,&quot;text_direction&quot;:&quot;horizontal&quot;,&quot;chip_types&quot;:[&quot;diagram&quot;,&quot;picture&quot;,&quot;chart&quot;,&quot;table&quot;,&quot;video&quot;]},{&quot;fill_id&quot;:&quot;f6a7e44faf434b728f016a5c6d2d1b9e&quot;,&quot;fill_align&quot;:&quot;lm&quot;,&quot;text_align&quot;:&quot;lm&quot;,&quot;text_direction&quot;:&quot;horizontal&quot;,&quot;chip_types&quot;:[&quot;text&quot;,&quot;header&quot;]}]]"/>
  <p:tag name="KSO_WM_SLIDE_ID" val="diagram20206763_1"/>
  <p:tag name="KSO_WM_TEMPLATE_SUBCATEGORY" val="21"/>
  <p:tag name="KSO_WM_TEMPLATE_MASTER_TYPE" val="0"/>
  <p:tag name="KSO_WM_TEMPLATE_COLOR_TYPE" val="1"/>
  <p:tag name="KSO_WM_SLIDE_TYPE" val="text"/>
  <p:tag name="KSO_WM_SLIDE_SUBTYPE" val="picTxt"/>
  <p:tag name="KSO_WM_SLIDE_ITEM_CNT" val="0"/>
  <p:tag name="KSO_WM_SLIDE_INDEX" val="1"/>
  <p:tag name="KSO_WM_SLIDE_SIZE" val="901*425"/>
  <p:tag name="KSO_WM_SLIDE_POSITION" val="60*24"/>
  <p:tag name="KSO_WM_TAG_VERSION" val="1.0"/>
  <p:tag name="KSO_WM_SLIDE_LAYOUT" val="a_d"/>
  <p:tag name="KSO_WM_SLIDE_LAYOUT_CNT" val="1_1"/>
  <p:tag name="KSO_WM_CHIP_GROUPID" val="5e9e5a4073d2384101fd9cd5"/>
  <p:tag name="KSO_WM_SLIDE_BK_DARK_LIGHT" val="2"/>
  <p:tag name="KSO_WM_SLIDE_BACKGROUND_TYPE" val="general"/>
  <p:tag name="KSO_WM_SLIDE_SUPPORT_FEATURE_TYPE" val="0"/>
  <p:tag name="KSO_WM_TEMPLATE_ASSEMBLE_XID" val="5ef15c530e56d0f322bebbaf"/>
  <p:tag name="KSO_WM_TEMPLATE_ASSEMBLE_GROUPID" val="5ef15c530e56d0f322bebbaf"/>
  <p:tag name="KSO_WM_SPECIAL_SOURCE" val="bdnull"/>
</p:tagLst>
</file>

<file path=ppt/tags/tag705.xml><?xml version="1.0" encoding="utf-8"?>
<p:tagLst xmlns:p="http://schemas.openxmlformats.org/presentationml/2006/main">
  <p:tag name="KSO_WM_SPECIAL_SOURCE" val="bdnull"/>
</p:tagLst>
</file>

<file path=ppt/tags/tag706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7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08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174811_2*l_h_a*1_1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标题"/>
  <p:tag name="KSO_WM_TAG_Front_Size" val=""/>
  <p:tag name="KSO_WM_TAG_Backgroup_Id" val=""/>
  <p:tag name="KSO_WM_TAG_Backgroup_Size" val=""/>
  <p:tag name="KSO_WM_TAG_Zoder_Position" val=""/>
</p:tagLst>
</file>

<file path=ppt/tags/tag709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174811_2*l_h_f*1_1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TAG_Front_Size" val=""/>
  <p:tag name="KSO_WM_TAG_Backgroup_Id" val=""/>
  <p:tag name="KSO_WM_TAG_Backgroup_Size" val=""/>
  <p:tag name="KSO_WM_TAG_Zoder_Position" val=""/>
</p:tagLst>
</file>

<file path=ppt/tags/tag71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</p:tagLst>
</file>

<file path=ppt/tags/tag710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174811_2*l_h_a*1_2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标题"/>
  <p:tag name="KSO_WM_TAG_Front_Size" val=""/>
  <p:tag name="KSO_WM_TAG_Backgroup_Id" val=""/>
  <p:tag name="KSO_WM_TAG_Backgroup_Size" val=""/>
  <p:tag name="KSO_WM_TAG_Zoder_Position" val=""/>
</p:tagLst>
</file>

<file path=ppt/tags/tag711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174811_2*l_h_f*1_2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TAG_Front_Size" val=""/>
  <p:tag name="KSO_WM_TAG_Backgroup_Id" val=""/>
  <p:tag name="KSO_WM_TAG_Backgroup_Size" val=""/>
  <p:tag name="KSO_WM_TAG_Zoder_Position" val=""/>
</p:tagLst>
</file>

<file path=ppt/tags/tag712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ISCONTENTSTITLE" val="0"/>
  <p:tag name="KSO_WM_UNIT_ISNUMDGMTITLE" val="0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174811_2*l_h_a*1_3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标题"/>
  <p:tag name="KSO_WM_TAG_Front_Size" val=""/>
  <p:tag name="KSO_WM_TAG_Backgroup_Id" val=""/>
  <p:tag name="KSO_WM_TAG_Backgroup_Size" val=""/>
  <p:tag name="KSO_WM_TAG_Zoder_Position" val=""/>
</p:tagLst>
</file>

<file path=ppt/tags/tag713.xml><?xml version="1.0" encoding="utf-8"?>
<p:tagLst xmlns:p="http://schemas.openxmlformats.org/presentationml/2006/main">
  <p:tag name="KSO_WM_UNIT_TEXT_FILL_FORE_SCHEMECOLOR_INDEX" val="13"/>
  <p:tag name="KSO_WM_UNIT_TEXT_FILL_TYPE" val="1"/>
  <p:tag name="KSO_WM_UNIT_USESOURCEFORMAT_APPLY" val="1"/>
  <p:tag name="KSO_WM_UNIT_SUBTYPE" val="a"/>
  <p:tag name="KSO_WM_UNIT_NOCLEAR" val="0"/>
  <p:tag name="KSO_WM_UNIT_VALUE" val="6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174811_2*l_h_f*1_3_1"/>
  <p:tag name="KSO_WM_TEMPLATE_CATEGORY" val="diagram"/>
  <p:tag name="KSO_WM_TEMPLATE_INDEX" val="20174811"/>
  <p:tag name="KSO_WM_UNIT_LAYERLEVEL" val="1_1_1"/>
  <p:tag name="KSO_WM_TAG_VERSION" val="1.0"/>
  <p:tag name="KSO_WM_BEAUTIFY_FLAG" val="#wm#"/>
  <p:tag name="KSO_WM_UNIT_PRESET_TEXT" val="单击此处添加文本具体内容，简明扼要的阐述您的观点。根据需要可酌情增减文字，以便观者准确的理解您传达的思想。"/>
  <p:tag name="KSO_WM_TAG_Front_Size" val=""/>
  <p:tag name="KSO_WM_TAG_Backgroup_Id" val=""/>
  <p:tag name="KSO_WM_TAG_Backgroup_Size" val=""/>
  <p:tag name="KSO_WM_TAG_Zoder_Position" val=""/>
</p:tagLst>
</file>

<file path=ppt/tags/tag714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15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a"/>
  <p:tag name="KSO_WM_UNIT_INDEX" val="1"/>
  <p:tag name="KSO_WM_UNIT_ID" val="diagram20174811_2*a*1"/>
  <p:tag name="KSO_WM_TEMPLATE_CATEGORY" val="diagram"/>
  <p:tag name="KSO_WM_TEMPLATE_INDEX" val="20174811"/>
  <p:tag name="KSO_WM_UNIT_LAYERLEVEL" val="1"/>
  <p:tag name="KSO_WM_TAG_VERSION" val="1.0"/>
  <p:tag name="KSO_WM_BEAUTIFY_FLAG" val="#wm#"/>
  <p:tag name="KSO_WM_UNIT_PRESET_TEXT" val="单击此处添加大标题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" val="5"/>
  <p:tag name="KSO_WM_UNIT_TEXT_FILL_TYPE" val="1"/>
</p:tagLst>
</file>

<file path=ppt/tags/tag715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"/>
  <p:tag name="KSO_WM_UNIT_ID" val="diagram20174811_2*l_i*1_1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16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8"/>
  <p:tag name="KSO_WM_UNIT_ID" val="diagram20174811_2*l_i*1_18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17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6"/>
  <p:tag name="KSO_WM_UNIT_ID" val="diagram20174811_2*l_i*1_16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18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7"/>
  <p:tag name="KSO_WM_UNIT_ID" val="diagram20174811_2*l_i*1_17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19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3"/>
  <p:tag name="KSO_WM_UNIT_ID" val="diagram20174811_2*l_i*1_23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20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3"/>
  <p:tag name="KSO_WM_UNIT_ID" val="diagram20174811_2*l_i*1_3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1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8"/>
  <p:tag name="KSO_WM_UNIT_ID" val="diagram20174811_2*l_i*1_8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2.xml><?xml version="1.0" encoding="utf-8"?>
<p:tagLst xmlns:p="http://schemas.openxmlformats.org/presentationml/2006/main"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3"/>
  <p:tag name="KSO_WM_UNIT_ID" val="diagram20174811_2*l_i*1_13"/>
  <p:tag name="KSO_WM_TEMPLATE_CATEGORY" val="diagram"/>
  <p:tag name="KSO_WM_TEMPLATE_INDEX" val="20174811"/>
  <p:tag name="KSO_WM_UNIT_LAYERLEVEL" val="1_1"/>
  <p:tag name="KSO_WM_TAG_VERSION" val="1.0"/>
  <p:tag name="KSO_WM_BEAUTIFY_FLAG" val="#wm#"/>
  <p:tag name="KSO_WM_UNIT_FILL_FORE_SCHEMECOLOR_INDEX_BRIGHTNESS" val="0.25"/>
  <p:tag name="KSO_WM_UNIT_FILL_FORE_SCHEMECOLOR_INDEX" val="15"/>
  <p:tag name="KSO_WM_UNIT_FILL_TYPE" val="1"/>
</p:tagLst>
</file>

<file path=ppt/tags/tag723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2"/>
  <p:tag name="KSO_WM_UNIT_ID" val="diagram20174811_2*l_i*1_12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4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9"/>
  <p:tag name="KSO_WM_UNIT_ID" val="diagram20174811_2*l_i*1_19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5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0"/>
  <p:tag name="KSO_WM_UNIT_ID" val="diagram20174811_2*l_i*1_20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6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1"/>
  <p:tag name="KSO_WM_UNIT_ID" val="diagram20174811_2*l_i*1_21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7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4"/>
  <p:tag name="KSO_WM_UNIT_ID" val="diagram20174811_2*l_i*1_24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8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5"/>
  <p:tag name="KSO_WM_UNIT_ID" val="diagram20174811_2*l_i*1_25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29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"/>
  <p:tag name="KSO_WM_UNIT_ID" val="diagram20174811_2*l_i*1_2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30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4"/>
  <p:tag name="KSO_WM_UNIT_ID" val="diagram20174811_2*l_i*1_4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1.xml><?xml version="1.0" encoding="utf-8"?>
<p:tagLst xmlns:p="http://schemas.openxmlformats.org/presentationml/2006/main"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4"/>
  <p:tag name="KSO_WM_UNIT_ID" val="diagram20174811_2*l_i*1_14"/>
  <p:tag name="KSO_WM_TEMPLATE_CATEGORY" val="diagram"/>
  <p:tag name="KSO_WM_TEMPLATE_INDEX" val="20174811"/>
  <p:tag name="KSO_WM_UNIT_LAYERLEVEL" val="1_1"/>
  <p:tag name="KSO_WM_TAG_VERSION" val="1.0"/>
  <p:tag name="KSO_WM_BEAUTIFY_FLAG" val="#wm#"/>
  <p:tag name="KSO_WM_UNIT_FILL_FORE_SCHEMECOLOR_INDEX_BRIGHTNESS" val="0.25"/>
  <p:tag name="KSO_WM_UNIT_FILL_FORE_SCHEMECOLOR_INDEX" val="15"/>
  <p:tag name="KSO_WM_UNIT_FILL_TYPE" val="1"/>
</p:tagLst>
</file>

<file path=ppt/tags/tag732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5"/>
  <p:tag name="KSO_WM_UNIT_ID" val="diagram20174811_2*l_i*1_15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3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5"/>
  <p:tag name="KSO_WM_UNIT_ID" val="diagram20174811_2*l_i*1_5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4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6"/>
  <p:tag name="KSO_WM_UNIT_ID" val="diagram20174811_2*l_i*1_6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5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7"/>
  <p:tag name="KSO_WM_UNIT_ID" val="diagram20174811_2*l_i*1_7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6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9"/>
  <p:tag name="KSO_WM_UNIT_ID" val="diagram20174811_2*l_i*1_9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7.xml><?xml version="1.0" encoding="utf-8"?>
<p:tagLst xmlns:p="http://schemas.openxmlformats.org/presentationml/2006/main">
  <p:tag name="KSO_WM_UNIT_FILL_FORE_SCHEMECOLOR_INDEX" val="5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0"/>
  <p:tag name="KSO_WM_UNIT_ID" val="diagram20174811_2*l_i*1_10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8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11"/>
  <p:tag name="KSO_WM_UNIT_ID" val="diagram20174811_2*l_i*1_11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39.xml><?xml version="1.0" encoding="utf-8"?>
<p:tagLst xmlns:p="http://schemas.openxmlformats.org/presentationml/2006/main">
  <p:tag name="KSO_WM_UNIT_FILL_FORE_SCHEMECOLOR_INDEX" val="8"/>
  <p:tag name="KSO_WM_UNIT_FILL_TYPE" val="1"/>
  <p:tag name="KSO_WM_UNIT_USESOURCEFORMAT_APPLY" val="1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i"/>
  <p:tag name="KSO_WM_UNIT_INDEX" val="1_22"/>
  <p:tag name="KSO_WM_UNIT_ID" val="diagram20174811_2*l_i*1_22"/>
  <p:tag name="KSO_WM_TEMPLATE_CATEGORY" val="diagram"/>
  <p:tag name="KSO_WM_TEMPLATE_INDEX" val="20174811"/>
  <p:tag name="KSO_WM_UNIT_LAYERLEVEL" val="1_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40.xml><?xml version="1.0" encoding="utf-8"?>
<p:tagLst xmlns:p="http://schemas.openxmlformats.org/presentationml/2006/main">
  <p:tag name="KSO_WM_SLIDE_ID" val="diagram20174811_2"/>
  <p:tag name="KSO_WM_TEMPLATE_SUBCATEGORY" val="0"/>
  <p:tag name="KSO_WM_TEMPLATE_MASTER_TYPE" val="0"/>
  <p:tag name="KSO_WM_TEMPLATE_COLOR_TYPE" val="1"/>
  <p:tag name="KSO_WM_SLIDE_TYPE" val="text"/>
  <p:tag name="KSO_WM_SLIDE_SUBTYPE" val="diag"/>
  <p:tag name="KSO_WM_SLIDE_ITEM_CNT" val="3"/>
  <p:tag name="KSO_WM_SLIDE_INDEX" val="2"/>
  <p:tag name="KSO_WM_SLIDE_SIZE" val="787.606*351.024"/>
  <p:tag name="KSO_WM_SLIDE_POSITION" val="79.7333*136.421"/>
  <p:tag name="KSO_WM_DIAGRAM_GROUP_CODE" val="l1-1"/>
  <p:tag name="KSO_WM_SLIDE_DIAGTYPE" val="l"/>
  <p:tag name="KSO_WM_TAG_VERSION" val="1.0"/>
  <p:tag name="KSO_WM_BEAUTIFY_FLAG" val="#wm#"/>
  <p:tag name="KSO_WM_TEMPLATE_CATEGORY" val="diagram"/>
  <p:tag name="KSO_WM_TEMPLATE_INDEX" val="20174811"/>
  <p:tag name="KSO_WM_SLIDE_LAYOUT" val="a_l"/>
  <p:tag name="KSO_WM_SLIDE_LAYOUT_CNT" val="1_1"/>
  <p:tag name="KSO_WM_SLIDE_BK_DARK_LIGHT" val="2"/>
  <p:tag name="KSO_WM_SLIDE_BACKGROUND_TYPE" val="general"/>
  <p:tag name="KSO_WM_SPECIAL_SOURCE" val="bdnull"/>
</p:tagLst>
</file>

<file path=ppt/tags/tag741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4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041_1*i*1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TYPE" val="i"/>
  <p:tag name="KSO_WM_UNIT_INDEX" val="1"/>
  <p:tag name="KSO_WM_UNIT_BLOCK" val="0"/>
  <p:tag name="KSO_WM_UNIT_SM_LIMIT_TYPE" val="1"/>
  <p:tag name="KSO_WM_UNIT_DEC_AREA_ID" val="70c41b3ee9594c52aa74d94c00919da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d969281ee359a788b1dd7"/>
  <p:tag name="KSO_WM_CHIP_XID" val="5efd969281ee359a788b1dd8"/>
  <p:tag name="KSO_WM_UNIT_FILL_FORE_SCHEMECOLOR_INDEX_BRIGHTNESS" val="0"/>
  <p:tag name="KSO_WM_UNIT_FILL_FORE_SCHEMECOLOR_INDEX" val="5"/>
  <p:tag name="KSO_WM_UNIT_FILL_TYPE" val="1"/>
  <p:tag name="KSO_WM_UNIT_VALUE" val="377"/>
  <p:tag name="KSO_WM_TEMPLATE_ASSEMBLE_XID" val="5f005b2dc1e42ffd0d0a844e"/>
  <p:tag name="KSO_WM_TEMPLATE_ASSEMBLE_GROUPID" val="5f005b2dc1e42ffd0d0a844e"/>
</p:tagLst>
</file>

<file path=ppt/tags/tag7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041_1*i*2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TYPE" val="i"/>
  <p:tag name="KSO_WM_UNIT_INDEX" val="2"/>
  <p:tag name="KSO_WM_UNIT_BLOCK" val="0"/>
  <p:tag name="KSO_WM_UNIT_SM_LIMIT_TYPE" val="1"/>
  <p:tag name="KSO_WM_UNIT_DEC_AREA_ID" val="56cb0d7cf0cb4b9ca5ad780a1f9e8b47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d969281ee359a788b1dd7"/>
  <p:tag name="KSO_WM_CHIP_XID" val="5efd969281ee359a788b1dd8"/>
  <p:tag name="KSO_WM_UNIT_FILL_FORE_SCHEMECOLOR_INDEX_BRIGHTNESS" val="0"/>
  <p:tag name="KSO_WM_UNIT_FILL_FORE_SCHEMECOLOR_INDEX" val="9"/>
  <p:tag name="KSO_WM_UNIT_FILL_TYPE" val="1"/>
  <p:tag name="KSO_WM_UNIT_VALUE" val="377"/>
  <p:tag name="KSO_WM_TEMPLATE_ASSEMBLE_XID" val="5f005b2dc1e42ffd0d0a844e"/>
  <p:tag name="KSO_WM_TEMPLATE_ASSEMBLE_GROUPID" val="5f005b2dc1e42ffd0d0a844e"/>
</p:tagLst>
</file>

<file path=ppt/tags/tag7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041_1*i*3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TYPE" val="i"/>
  <p:tag name="KSO_WM_UNIT_INDEX" val="3"/>
  <p:tag name="KSO_WM_UNIT_BLOCK" val="0"/>
  <p:tag name="KSO_WM_UNIT_SM_LIMIT_TYPE" val="1"/>
  <p:tag name="KSO_WM_UNIT_DEC_AREA_ID" val="887bf7dd5d364742a00bd4c3de87f3fc"/>
  <p:tag name="KSO_WM_UNIT_DECORATE_INFO" val="{&quot;ReferentInfo&quot;:{&quot;X&quot;:{&quot;Pos&quot;:0},&quot;Y&quot;:{&quot;Pos&quot;:0}},&quot;DecorateInfoX&quot;:{&quot;Pos&quot;:0,&quot;IsAbs&quot;:false},&quot;DecorateInfoY&quot;:{&quot;Pos&quot;:0,&quot;IsAbs&quot;:false},&quot;DecorateInfoW&quot;:{&quot;IsAbs&quot;:true},&quot;DecorateInfoH&quot;:{&quot;IsAbs&quot;:true}}"/>
  <p:tag name="KSO_WM_CHIP_GROUPID" val="5efd969281ee359a788b1dd7"/>
  <p:tag name="KSO_WM_CHIP_XID" val="5efd969281ee359a788b1dd8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14"/>
  <p:tag name="KSO_WM_UNIT_TEXT_FILL_TYPE" val="1"/>
  <p:tag name="KSO_WM_UNIT_VALUE" val="55"/>
  <p:tag name="KSO_WM_TEMPLATE_ASSEMBLE_XID" val="5f005b2dc1e42ffd0d0a844e"/>
  <p:tag name="KSO_WM_TEMPLATE_ASSEMBLE_GROUPID" val="5f005b2dc1e42ffd0d0a844e"/>
</p:tagLst>
</file>

<file path=ppt/tags/tag7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041_1*i*4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TYPE" val="i"/>
  <p:tag name="KSO_WM_UNIT_INDEX" val="4"/>
  <p:tag name="KSO_WM_UNIT_BLOCK" val="0"/>
  <p:tag name="KSO_WM_UNIT_SM_LIMIT_TYPE" val="2"/>
  <p:tag name="KSO_WM_UNIT_DEC_AREA_ID" val="ce8756d9db364ef8a3ace93e81875644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a8184c30288946cda2ffeb9347981f1d&quot;,&quot;X&quot;:{&quot;Pos&quot;:1},&quot;Y&quot;:{&quot;Pos&quot;:1}}}"/>
  <p:tag name="KSO_WM_CHIP_GROUPID" val="5efd969281ee359a788b1dd7"/>
  <p:tag name="KSO_WM_CHIP_XID" val="5efd969281ee359a788b1dd8"/>
  <p:tag name="KSO_WM_UNIT_FILL_FORE_SCHEMECOLOR_INDEX_BRIGHTNESS" val="0"/>
  <p:tag name="KSO_WM_UNIT_FILL_FORE_SCHEMECOLOR_INDEX" val="16"/>
  <p:tag name="KSO_WM_UNIT_FILL_TYPE" val="1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440"/>
  <p:tag name="KSO_WM_TEMPLATE_ASSEMBLE_XID" val="5f005b2dc1e42ffd0d0a844e"/>
  <p:tag name="KSO_WM_TEMPLATE_ASSEMBLE_GROUPID" val="5f005b2dc1e42ffd0d0a844e"/>
</p:tagLst>
</file>

<file path=ppt/tags/tag7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diagram20209041_1*i*5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TYPE" val="i"/>
  <p:tag name="KSO_WM_UNIT_INDEX" val="5"/>
  <p:tag name="KSO_WM_UNIT_BLOCK" val="0"/>
  <p:tag name="KSO_WM_UNIT_SM_LIMIT_TYPE" val="2"/>
  <p:tag name="KSO_WM_UNIT_DEC_AREA_ID" val="bd151e16ae87458caa14b7282b21f17c"/>
  <p:tag name="KSO_WM_UNIT_DECORATE_INFO" val="{&quot;DecorateInfoH&quot;:{&quot;IsAbs&quot;:true},&quot;DecorateInfoW&quot;:{&quot;IsAbs&quot;:true},&quot;DecorateInfoX&quot;:{&quot;IsAbs&quot;:true,&quot;Pos&quot;:1},&quot;DecorateInfoY&quot;:{&quot;IsAbs&quot;:true,&quot;Pos&quot;:1},&quot;ReferentInfo&quot;:{&quot;Id&quot;:&quot;0d8da4408e5a4980876d7f72629cedb8&quot;,&quot;X&quot;:{&quot;Pos&quot;:1},&quot;Y&quot;:{&quot;Pos&quot;:1}}}"/>
  <p:tag name="KSO_WM_CHIP_GROUPID" val="5efd969281ee359a788b1dd7"/>
  <p:tag name="KSO_WM_CHIP_XID" val="5efd969281ee359a788b1dd8"/>
  <p:tag name="KSO_WM_UNIT_FILL_FORE_SCHEMECOLOR_INDEX_BRIGHTNESS" val="0"/>
  <p:tag name="KSO_WM_UNIT_FILL_FORE_SCHEMECOLOR_INDEX" val="15"/>
  <p:tag name="KSO_WM_UNIT_FILL_TYPE" val="1"/>
  <p:tag name="KSO_WM_UNIT_LINE_FORE_SCHEMECOLOR_INDEX_BRIGHTNESS" val="0"/>
  <p:tag name="KSO_WM_UNIT_LINE_FORE_SCHEMECOLOR_INDEX" val="15"/>
  <p:tag name="KSO_WM_UNIT_LINE_FILL_TYPE" val="2"/>
  <p:tag name="KSO_WM_UNIT_TEXT_FILL_FORE_SCHEMECOLOR_INDEX_BRIGHTNESS" val="0"/>
  <p:tag name="KSO_WM_UNIT_TEXT_FILL_FORE_SCHEMECOLOR_INDEX" val="14"/>
  <p:tag name="KSO_WM_UNIT_TEXT_FILL_TYPE" val="1"/>
  <p:tag name="KSO_WM_UNIT_VALUE" val="825"/>
  <p:tag name="KSO_WM_TEMPLATE_ASSEMBLE_XID" val="5f005b2dc1e42ffd0d0a844e"/>
  <p:tag name="KSO_WM_TEMPLATE_ASSEMBLE_GROUPID" val="5f005b2dc1e42ffd0d0a844e"/>
</p:tagLst>
</file>

<file path=ppt/tags/tag748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3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9041_1*a*1"/>
  <p:tag name="KSO_WM_TEMPLATE_CATEGORY" val="diagram"/>
  <p:tag name="KSO_WM_TEMPLATE_INDEX" val="20209041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a8184c30288946cda2ffeb9347981f1d"/>
  <p:tag name="KSO_WM_ASSEMBLE_CHIP_INDEX" val="f0513383cfd84783867c898206dca47e"/>
  <p:tag name="KSO_WM_UNIT_TEXT_FILL_FORE_SCHEMECOLOR_INDEX_BRIGHTNESS" val="0"/>
  <p:tag name="KSO_WM_UNIT_TEXT_FILL_FORE_SCHEMECOLOR_INDEX" val="13"/>
  <p:tag name="KSO_WM_UNIT_TEXT_FILL_TYPE" val="1"/>
  <p:tag name="KSO_WM_TEMPLATE_ASSEMBLE_XID" val="5f005b2dc1e42ffd0d0a844e"/>
  <p:tag name="KSO_WM_TEMPLATE_ASSEMBLE_GROUPID" val="5f005b2dc1e42ffd0d0a844e"/>
  <p:tag name="KSO_WM_TAG_Front_Size" val=""/>
  <p:tag name="KSO_WM_TAG_Backgroup_Id" val=""/>
  <p:tag name="KSO_WM_TAG_Backgroup_Size" val=""/>
  <p:tag name="KSO_WM_TAG_Zoder_Position" val=""/>
</p:tagLst>
</file>

<file path=ppt/tags/tag7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1_2"/>
  <p:tag name="KSO_WM_UNIT_ID" val="diagram20202343_2*l_h_i*1_1_2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50.xml><?xml version="1.0" encoding="utf-8"?>
<p:tagLst xmlns:p="http://schemas.openxmlformats.org/presentationml/2006/main">
  <p:tag name="KSO_WM_UNIT_ICON_FILEID" val="3100597"/>
  <p:tag name="KSO_WM_UNIT_ICON_STYLE" val="1"/>
  <p:tag name="KSO_WM_UNIT_VALUE" val="47*47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1_1"/>
  <p:tag name="KSO_WM_UNIT_ID" val="diagram20202343_2*l_h_x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51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1_1"/>
  <p:tag name="KSO_WM_UNIT_ID" val="diagram20202343_2*l_h_f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52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1_1"/>
  <p:tag name="KSO_WM_UNIT_ID" val="diagram20202343_2*l_h_a*1_1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添加标题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2_2"/>
  <p:tag name="KSO_WM_UNIT_ID" val="diagram20202343_2*l_h_i*1_2_2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754.xml><?xml version="1.0" encoding="utf-8"?>
<p:tagLst xmlns:p="http://schemas.openxmlformats.org/presentationml/2006/main">
  <p:tag name="KSO_WM_UNIT_ICON_FILEID" val="3101137"/>
  <p:tag name="KSO_WM_UNIT_ICON_STYLE" val="1"/>
  <p:tag name="KSO_WM_UNIT_VALUE" val="47*43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2_1"/>
  <p:tag name="KSO_WM_UNIT_ID" val="diagram20202343_2*l_h_x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55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2_1"/>
  <p:tag name="KSO_WM_UNIT_ID" val="diagram20202343_2*l_h_f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3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56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2_1"/>
  <p:tag name="KSO_WM_UNIT_ID" val="diagram20202343_2*l_h_a*1_2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添加标题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i"/>
  <p:tag name="KSO_WM_UNIT_INDEX" val="1_3_2"/>
  <p:tag name="KSO_WM_UNIT_ID" val="diagram20202343_2*l_h_i*1_3_2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5"/>
  <p:tag name="KSO_WM_UNIT_FILL_TYPE" val="1"/>
  <p:tag name="KSO_WM_UNIT_TEXT_FILL_FORE_SCHEMECOLOR_INDEX_BRIGHTNESS" val="0.15"/>
  <p:tag name="KSO_WM_UNIT_TEXT_FILL_FORE_SCHEMECOLOR_INDEX" val="13"/>
  <p:tag name="KSO_WM_UNIT_TEXT_FILL_TYPE" val="1"/>
</p:tagLst>
</file>

<file path=ppt/tags/tag758.xml><?xml version="1.0" encoding="utf-8"?>
<p:tagLst xmlns:p="http://schemas.openxmlformats.org/presentationml/2006/main">
  <p:tag name="KSO_WM_UNIT_ICON_FILEID" val="3101052"/>
  <p:tag name="KSO_WM_UNIT_ICON_STYLE" val="1"/>
  <p:tag name="KSO_WM_UNIT_VALUE" val="47*4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x"/>
  <p:tag name="KSO_WM_UNIT_INDEX" val="1_3_1"/>
  <p:tag name="KSO_WM_UNIT_ID" val="diagram20202343_2*l_h_x*1_3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USESOURCEFORMAT_APPLY" val="1"/>
  <p:tag name="KSO_WM_UNIT_FILL_FORE_SCHEMECOLOR_INDEX_BRIGHTNESS" val="0"/>
  <p:tag name="KSO_WM_UNIT_FILL_FORE_SCHEMECOLOR_INDEX" val="14"/>
  <p:tag name="KSO_WM_UNIT_FILL_TYPE" val="1"/>
  <p:tag name="KSO_WM_UNIT_TEXT_FILL_FORE_SCHEMECOLOR_INDEX_BRIGHTNESS" val="0"/>
  <p:tag name="KSO_WM_UNIT_TEXT_FILL_FORE_SCHEMECOLOR_INDEX" val="13"/>
  <p:tag name="KSO_WM_UNIT_TEXT_FILL_TYPE" val="1"/>
</p:tagLst>
</file>

<file path=ppt/tags/tag759.xml><?xml version="1.0" encoding="utf-8"?>
<p:tagLst xmlns:p="http://schemas.openxmlformats.org/presentationml/2006/main"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f"/>
  <p:tag name="KSO_WM_UNIT_INDEX" val="1_3_1"/>
  <p:tag name="KSO_WM_UNIT_ID" val="diagram20202343_2*l_h_f*1_3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此处添加正文，文字是您思想的提炼，为了演示发布的良好效果，请您尽可能提炼思想的精髓，然后简单的阐述您的观点。如果您的内容确实非常重要又难以精简，也请使用分段处理，对内容进行简单的梳理和提炼，这样会使逻辑框架相对清晰。&#13;您的正文已经经简明扼要，字字珠玑，但信息却千丝万缕、错综复杂，需要用更多的文字来表述；但请您尽可能提炼思想的精髓，否则容易造成观者的阅读压力，适得其反。当您的正文内容到达这个限度时，或许已经不纯粹作用于演示，极大可能运用于阅读领域。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60.xml><?xml version="1.0" encoding="utf-8"?>
<p:tagLst xmlns:p="http://schemas.openxmlformats.org/presentationml/2006/main">
  <p:tag name="KSO_WM_UNIT_ISCONTENTS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DIAGRAM_GROUP_CODE" val="l1-1"/>
  <p:tag name="KSO_WM_UNIT_TYPE" val="l_h_a"/>
  <p:tag name="KSO_WM_UNIT_INDEX" val="1_3_1"/>
  <p:tag name="KSO_WM_UNIT_ID" val="diagram20202343_2*l_h_a*1_3_1"/>
  <p:tag name="KSO_WM_TEMPLATE_CATEGORY" val="diagram"/>
  <p:tag name="KSO_WM_TEMPLATE_INDEX" val="20202343"/>
  <p:tag name="KSO_WM_UNIT_LAYERLEVEL" val="1_1_1"/>
  <p:tag name="KSO_WM_TAG_VERSION" val="1.0"/>
  <p:tag name="KSO_WM_BEAUTIFY_FLAG" val="#wm#"/>
  <p:tag name="KSO_WM_UNIT_PRESET_TEXT" val="点击添加标题"/>
  <p:tag name="KSO_WM_TAG_Front_Size" val=""/>
  <p:tag name="KSO_WM_TAG_Backgroup_Id" val=""/>
  <p:tag name="KSO_WM_TAG_Backgroup_Size" val=""/>
  <p:tag name="KSO_WM_TAG_Zoder_Position" val=""/>
  <p:tag name="KSO_WM_UNIT_USESOURCEFORMAT_APPLY" val="1"/>
  <p:tag name="KSO_WM_UNIT_TEXT_FILL_FORE_SCHEMECOLOR_INDEX_BRIGHTNESS" val="0.15"/>
  <p:tag name="KSO_WM_UNIT_TEXT_FILL_FORE_SCHEMECOLOR_INDEX" val="13"/>
  <p:tag name="KSO_WM_UNIT_TEXT_FILL_TYPE" val="1"/>
</p:tagLst>
</file>

<file path=ppt/tags/tag761.xml><?xml version="1.0" encoding="utf-8"?>
<p:tagLst xmlns:p="http://schemas.openxmlformats.org/presentationml/2006/main">
  <p:tag name="KSO_WM_SLIDE_ID" val="diagram20209041_1"/>
  <p:tag name="KSO_WM_TEMPLATE_SUBCATEGORY" val="21"/>
  <p:tag name="KSO_WM_SLIDE_ITEM_CNT" val="0"/>
  <p:tag name="KSO_WM_SLIDE_INDEX" val="1"/>
  <p:tag name="KSO_WM_TAG_VERSION" val="1.0"/>
  <p:tag name="KSO_WM_BEAUTIFY_FLAG" val="#wm#"/>
  <p:tag name="KSO_WM_TEMPLATE_CATEGORY" val="diagram"/>
  <p:tag name="KSO_WM_TEMPLATE_INDEX" val="20209041"/>
  <p:tag name="KSO_WM_SLIDE_LAYOUT" val="a_d"/>
  <p:tag name="KSO_WM_SLIDE_LAYOUT_CNT" val="1_1"/>
  <p:tag name="KSO_WM_SLIDE_TYPE" val="text"/>
  <p:tag name="KSO_WM_SLIDE_SUBTYPE" val="picTxt"/>
  <p:tag name="KSO_WM_SLIDE_SIZE" val="884*879"/>
  <p:tag name="KSO_WM_SLIDE_POSITION" val="36*-170"/>
  <p:tag name="KSO_WM_TEMPLATE_MASTER_TYPE" val="0"/>
  <p:tag name="KSO_WM_TEMPLATE_COLOR_TYPE" val="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],&quot;id&quot;:&quot;2020-07-04T18:34:22&quot;,&quot;maxSize&quot;:{&quot;size1&quot;:42.200000000000003},&quot;minSize&quot;:{&quot;size1&quot;:31.199999999999999},&quot;normalSize&quot;:{&quot;size1&quot;:31.199999999999999},&quot;subLayout&quot;:[{&quot;id&quot;:&quot;2020-07-04T18:34:22&quot;,&quot;margin&quot;:{&quot;bottom&quot;:0.026000002399086952,&quot;left&quot;:3.4570000171661377,&quot;right&quot;:3.3159999847412109,&quot;top&quot;:2.1170001029968262},&quot;type&quot;:0},{&quot;id&quot;:&quot;2020-07-04T18:34:22&quot;,&quot;margin&quot;:{&quot;bottom&quot;:2.5399999618530273,&quot;left&quot;:3.3870000839233398,&quot;right&quot;:3.3859999179840088,&quot;top&quot;:1.6670000553131104},&quot;type&quot;:0}],&quot;type&quot;:0}"/>
  <p:tag name="KSO_WM_SLIDE_BACKGROUND" val="[&quot;general&quot;]"/>
  <p:tag name="KSO_WM_SLIDE_RATIO" val="1.777778"/>
  <p:tag name="KSO_WM_CHIP_INFOS" val="{&quot;layout_type&quot;:&quot;topbottom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FILLPROP" val="[[{&quot;fill_id&quot;:&quot;89881773e3c341c1ab689e24c79864c5&quot;,&quot;fill_align&quot;:&quot;lm&quot;,&quot;text_align&quot;:&quot;lm&quot;,&quot;text_direction&quot;:&quot;horizontal&quot;,&quot;chip_types&quot;:[&quot;text&quot;,&quot;header&quot;]},{&quot;fill_id&quot;:&quot;7358526a601f4bc69a33a53d7bc8b819&quot;,&quot;fill_align&quot;:&quot;lm&quot;,&quot;text_align&quot;:&quot;lm&quot;,&quot;text_direction&quot;:&quot;horizontal&quot;,&quot;chip_types&quot;:[&quot;diagram&quot;,&quot;pictext&quot;,&quot;text&quot;,&quot;picture&quot;,&quot;chart&quot;,&quot;table&quot;,&quot;video&quot;]}]]"/>
  <p:tag name="KSO_WM_CHIP_XID" val="5efd969281ee359a788b1dd8"/>
  <p:tag name="KSO_WM_CHIP_GROUPID" val="5efd969281ee359a788b1dd7"/>
  <p:tag name="KSO_WM_SLIDE_BK_DARK_LIGHT" val="2"/>
  <p:tag name="KSO_WM_SLIDE_BACKGROUND_TYPE" val="general"/>
  <p:tag name="KSO_WM_SLIDE_SUPPORT_FEATURE_TYPE" val="0"/>
  <p:tag name="KSO_WM_TEMPLATE_ASSEMBLE_XID" val="5f005b2dc1e42ffd0d0a844e"/>
  <p:tag name="KSO_WM_TEMPLATE_ASSEMBLE_GROUPID" val="5f005b2dc1e42ffd0d0a844e"/>
  <p:tag name="KSO_WM_SPECIAL_SOURCE" val="bdnull"/>
</p:tagLst>
</file>

<file path=ppt/tags/tag762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3.xml><?xml version="1.0" encoding="utf-8"?>
<p:tagLst xmlns:p="http://schemas.openxmlformats.org/presentationml/2006/main">
  <p:tag name="KSO_WM_SLIDE_BACKGROUND_TYPE" val="general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UNIT_TYPE" val="i"/>
</p:tagLst>
</file>

<file path=ppt/tags/tag764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02886_1*h_a*2_1"/>
  <p:tag name="KSO_WM_TEMPLATE_CATEGORY" val="diagram"/>
  <p:tag name="KSO_WM_TEMPLATE_INDEX" val="20202886"/>
  <p:tag name="KSO_WM_UNIT_LAYERLEVEL" val="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TEXT_FILL_FORE_SCHEMECOLOR_INDEX_BRIGHTNESS" val="0.15"/>
  <p:tag name="KSO_WM_UNIT_TEXT_FILL_FORE_SCHEMECOLOR_INDEX" val="13"/>
  <p:tag name="KSO_WM_UNIT_TEXT_FILL_TYPE" val="1"/>
</p:tagLst>
</file>

<file path=ppt/tags/tag765.xml><?xml version="1.0" encoding="utf-8"?>
<p:tagLst xmlns:p="http://schemas.openxmlformats.org/presentationml/2006/main">
  <p:tag name="KSO_WM_UNIT_ISCONTENTSTITLE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02886_1*h_f*2_1"/>
  <p:tag name="KSO_WM_TEMPLATE_CATEGORY" val="diagram"/>
  <p:tag name="KSO_WM_TEMPLATE_INDEX" val="20202886"/>
  <p:tag name="KSO_WM_UNIT_LAYERLEVEL" val="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TEXT_FILL_FORE_SCHEMECOLOR_INDEX_BRIGHTNESS" val="0.15"/>
  <p:tag name="KSO_WM_UNIT_TEXT_FILL_FORE_SCHEMECOLOR_INDEX" val="13"/>
  <p:tag name="KSO_WM_UNIT_TEXT_FILL_TYPE" val="1"/>
</p:tagLst>
</file>

<file path=ppt/tags/tag766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2886_1*a*1"/>
  <p:tag name="KSO_WM_TEMPLATE_CATEGORY" val="diagram"/>
  <p:tag name="KSO_WM_TEMPLATE_INDEX" val="20202886"/>
  <p:tag name="KSO_WM_UNIT_LAYERLEVEL" val="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</p:tagLst>
</file>

<file path=ppt/tags/tag767.xml><?xml version="1.0" encoding="utf-8"?>
<p:tagLst xmlns:p="http://schemas.openxmlformats.org/presentationml/2006/main">
  <p:tag name="KSO_WM_UNIT_ISCONTENTSTITLE" val="0"/>
  <p:tag name="KSO_WM_UNIT_PRESET_TEXT" val="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单击此处添加文本具体内容，简明扼要的阐述您的观点。根据需要可酌情增减文字，以便观者准确的理解您传达的思想。"/>
  <p:tag name="KSO_WM_UNIT_NOCLEAR" val="0"/>
  <p:tag name="KSO_WM_UNIT_VALUE" val="156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2886_1*h_f*1_1"/>
  <p:tag name="KSO_WM_TEMPLATE_CATEGORY" val="diagram"/>
  <p:tag name="KSO_WM_TEMPLATE_INDEX" val="20202886"/>
  <p:tag name="KSO_WM_UNIT_LAYERLEVEL" val="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TEXT_FILL_FORE_SCHEMECOLOR_INDEX_BRIGHTNESS" val="0.15"/>
  <p:tag name="KSO_WM_UNIT_TEXT_FILL_FORE_SCHEMECOLOR_INDEX" val="13"/>
  <p:tag name="KSO_WM_UNIT_TEXT_FILL_TYPE" val="1"/>
</p:tagLst>
</file>

<file path=ppt/tags/tag768.xml><?xml version="1.0" encoding="utf-8"?>
<p:tagLst xmlns:p="http://schemas.openxmlformats.org/presentationml/2006/main">
  <p:tag name="KSO_WM_UNIT_ISCONTENTSTITLE" val="0"/>
  <p:tag name="KSO_WM_UNIT_PRESET_TEXT" val="单击此处添加标题"/>
  <p:tag name="KSO_WM_UNIT_NOCLEAR" val="0"/>
  <p:tag name="KSO_WM_UNIT_VALUE" val="40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2886_1*h_a*1_1"/>
  <p:tag name="KSO_WM_TEMPLATE_CATEGORY" val="diagram"/>
  <p:tag name="KSO_WM_TEMPLATE_INDEX" val="20202886"/>
  <p:tag name="KSO_WM_UNIT_LAYERLEVEL" val="1_1"/>
  <p:tag name="KSO_WM_TAG_VERSION" val="1.0"/>
  <p:tag name="KSO_WM_BEAUTIFY_FLAG" val="#wm#"/>
  <p:tag name="KSO_WM_TAG_Front_Size" val=""/>
  <p:tag name="KSO_WM_TAG_Backgroup_Id" val=""/>
  <p:tag name="KSO_WM_TAG_Backgroup_Size" val=""/>
  <p:tag name="KSO_WM_TAG_Zoder_Position" val=""/>
  <p:tag name="KSO_WM_UNIT_TEXT_FILL_FORE_SCHEMECOLOR_INDEX_BRIGHTNESS" val="0.15"/>
  <p:tag name="KSO_WM_UNIT_TEXT_FILL_FORE_SCHEMECOLOR_INDEX" val="13"/>
  <p:tag name="KSO_WM_UNIT_TEXT_FILL_TYPE" val="1"/>
</p:tagLst>
</file>

<file path=ppt/tags/tag7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diagram20202886_1*i*1"/>
  <p:tag name="KSO_WM_TEMPLATE_CATEGORY" val="diagram"/>
  <p:tag name="KSO_WM_TEMPLATE_INDEX" val="2020288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7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2"/>
  <p:tag name="KSO_WM_UNIT_ID" val="diagram20202886_1*i*2"/>
  <p:tag name="KSO_WM_TEMPLATE_CATEGORY" val="diagram"/>
  <p:tag name="KSO_WM_TEMPLATE_INDEX" val="2020288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3"/>
  <p:tag name="KSO_WM_UNIT_ID" val="diagram20202886_1*i*3"/>
  <p:tag name="KSO_WM_TEMPLATE_CATEGORY" val="diagram"/>
  <p:tag name="KSO_WM_TEMPLATE_INDEX" val="20202886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6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2.xml><?xml version="1.0" encoding="utf-8"?>
<p:tagLst xmlns:p="http://schemas.openxmlformats.org/presentationml/2006/main">
  <p:tag name="KSO_WM_SLIDE_ID" val="diagram20202886_1"/>
  <p:tag name="KSO_WM_TEMPLATE_SUBCATEGORY" val="0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746.351*220.085"/>
  <p:tag name="KSO_WM_SLIDE_POSITION" val="118.169*219.728"/>
  <p:tag name="KSO_WM_TAG_VERSION" val="1.0"/>
  <p:tag name="KSO_WM_BEAUTIFY_FLAG" val="#wm#"/>
  <p:tag name="KSO_WM_TEMPLATE_CATEGORY" val="diagram"/>
  <p:tag name="KSO_WM_TEMPLATE_INDEX" val="20202886"/>
  <p:tag name="KSO_WM_SLIDE_LAYOUT" val="a_h"/>
  <p:tag name="KSO_WM_SLIDE_LAYOUT_CNT" val="1_2"/>
  <p:tag name="KSO_WM_SLIDE_BK_DARK_LIGHT" val="2"/>
  <p:tag name="KSO_WM_SLIDE_BACKGROUND_TYPE" val="general"/>
  <p:tag name="KSO_WM_SPECIAL_SOURCE" val="bdnull"/>
</p:tagLst>
</file>

<file path=ppt/tags/tag773.xml><?xml version="1.0" encoding="utf-8"?>
<p:tagLst xmlns:p="http://schemas.openxmlformats.org/presentationml/2006/main">
  <p:tag name="KSO_WM_UNIT_TYPE" val="i"/>
  <p:tag name="KSO_WM_UNIT_SUBTYPE" val="h"/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BK_DARK_LIGHT" val="2"/>
  <p:tag name="KSO_WM_UNIT_LAYERLEVEL" val="1"/>
  <p:tag name="KSO_WM_TAG_VERSION" val="1.0"/>
  <p:tag name="KSO_WM_BEAUTIFY_FLAG" val="#wm#"/>
  <p:tag name="KSO_WM_UNIT_FILL_FORE_SCHEMECOLOR_INDEX_BRIGHTNESS" val="0"/>
  <p:tag name="KSO_WM_UNIT_FILL_FORE_SCHEMECOLOR_INDEX" val="15"/>
  <p:tag name="KSO_WM_UNIT_FILL_TYPE" val="1"/>
  <p:tag name="KSO_WM_UNIT_TEXT_FILL_FORE_SCHEMECOLOR_INDEX_BRIGHTNESS" val="0"/>
  <p:tag name="KSO_WM_UNIT_TEXT_FILL_FORE_SCHEMECOLOR_INDEX" val="2"/>
  <p:tag name="KSO_WM_UNIT_TEXT_FILL_TYPE" val="1"/>
</p:tagLst>
</file>

<file path=ppt/tags/tag774.xml><?xml version="1.0" encoding="utf-8"?>
<p:tagLst xmlns:p="http://schemas.openxmlformats.org/presentationml/2006/main">
  <p:tag name="KSO_WM_SLIDE_BACKGROUND_TYPE" val="leftRight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UNIT_TYPE" val="i"/>
</p:tagLst>
</file>

<file path=ppt/tags/tag775.xml><?xml version="1.0" encoding="utf-8"?>
<p:tagLst xmlns:p="http://schemas.openxmlformats.org/presentationml/2006/main">
  <p:tag name="KSO_WM_UNIT_ISCONTENTSTITLE" val="0"/>
  <p:tag name="KSO_WM_UNIT_ISNUMDGMTITLE" val="0"/>
  <p:tag name="KSO_WM_UNIT_NOCLEAR" val="0"/>
  <p:tag name="KSO_WM_UNIT_VALUE" val="24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diagram20207407_1*a*1"/>
  <p:tag name="KSO_WM_TEMPLATE_CATEGORY" val="diagram"/>
  <p:tag name="KSO_WM_TEMPLATE_INDEX" val="20207407"/>
  <p:tag name="KSO_WM_UNIT_LAYERLEVEL" val="1"/>
  <p:tag name="KSO_WM_TAG_VERSION" val="1.0"/>
  <p:tag name="KSO_WM_BEAUTIFY_FLAG" val="#wm#"/>
  <p:tag name="KSO_WM_UNIT_PRESET_TEXT" val="单击此处添加大标题内容"/>
  <p:tag name="KSO_WM_UNIT_DEFAULT_FONT" val="24;44;4"/>
  <p:tag name="KSO_WM_UNIT_BLOCK" val="0"/>
  <p:tag name="KSO_WM_UNIT_SHOW_EDIT_AREA_INDICATION" val="1"/>
  <p:tag name="KSO_WM_CHIP_GROUPID" val="5e7881253197e252a37019b5"/>
  <p:tag name="KSO_WM_CHIP_XID" val="5e7881253197e252a37019b6"/>
  <p:tag name="KSO_WM_UNIT_DEC_AREA_ID" val="6348b5e37ec245aeb4c9f7c5e538ba91"/>
  <p:tag name="KSO_WM_ASSEMBLE_CHIP_INDEX" val="dd430ad1d3d649ed872a4683cf7b2d83"/>
  <p:tag name="KSO_WM_UNIT_TEXT_FILL_FORE_SCHEMECOLOR_INDEX_BRIGHTNESS" val="0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76.xml><?xml version="1.0" encoding="utf-8"?>
<p:tagLst xmlns:p="http://schemas.openxmlformats.org/presentationml/2006/main">
  <p:tag name="KSO_WM_UNIT_ISCONTENTSTITLE" val="0"/>
  <p:tag name="KSO_WM_UNIT_ISNUMDGMTITLE" val="0"/>
  <p:tag name="KSO_WM_UNIT_PRESET_TEXT" val="添加标题"/>
  <p:tag name="KSO_WM_UNIT_NOCLEAR" val="0"/>
  <p:tag name="KSO_WM_UNIT_VALUE" val="13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2_1"/>
  <p:tag name="KSO_WM_UNIT_ID" val="diagram20207407_1*h_a*2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928f1b537515454987611739a7c96149"/>
  <p:tag name="KSO_WM_ASSEMBLE_CHIP_INDEX" val="f2ee2b1c5c494b3e8ebcd6a01804394b"/>
  <p:tag name="KSO_WM_UNIT_TEXT_FILL_FORE_SCHEMECOLOR_INDEX_BRIGHTNESS" val="0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77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2_1"/>
  <p:tag name="KSO_WM_UNIT_ID" val="diagram20207407_1*h_f*2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136"/>
  <p:tag name="KSO_WM_UNIT_SHOW_EDIT_AREA_INDICATION" val="1"/>
  <p:tag name="KSO_WM_CHIP_GROUPID" val="5e6b05b36848fb12bee65ad8"/>
  <p:tag name="KSO_WM_CHIP_XID" val="5e6b05b36848fb12bee65ada"/>
  <p:tag name="KSO_WM_UNIT_DEC_AREA_ID" val="928f1b537515454987611739a7c96149"/>
  <p:tag name="KSO_WM_ASSEMBLE_CHIP_INDEX" val="f2ee2b1c5c494b3e8ebcd6a01804394b"/>
  <p:tag name="KSO_WM_UNIT_TEXT_FILL_FORE_SCHEMECOLOR_INDEX_BRIGHTNESS" val="0.25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78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3_1"/>
  <p:tag name="KSO_WM_UNIT_ID" val="diagram20207407_1*h_a*3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c0a477f6de004e8987734136d4730c23"/>
  <p:tag name="KSO_WM_ASSEMBLE_CHIP_INDEX" val="f42b6890494f4b9cadc133824e763011"/>
  <p:tag name="KSO_WM_UNIT_TEXT_FILL_FORE_SCHEMECOLOR_INDEX_BRIGHTNESS" val="0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79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3_1"/>
  <p:tag name="KSO_WM_UNIT_ID" val="diagram20207407_1*h_f*3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259"/>
  <p:tag name="KSO_WM_UNIT_SHOW_EDIT_AREA_INDICATION" val="1"/>
  <p:tag name="KSO_WM_CHIP_GROUPID" val="5e6b05b36848fb12bee65ad8"/>
  <p:tag name="KSO_WM_CHIP_XID" val="5e6b05b36848fb12bee65ada"/>
  <p:tag name="KSO_WM_UNIT_DEC_AREA_ID" val="c0a477f6de004e8987734136d4730c23"/>
  <p:tag name="KSO_WM_ASSEMBLE_CHIP_INDEX" val="f42b6890494f4b9cadc133824e763011"/>
  <p:tag name="KSO_WM_UNIT_TEXT_FILL_FORE_SCHEMECOLOR_INDEX_BRIGHTNESS" val="0.25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8.xml><?xml version="1.0" encoding="utf-8"?>
<p:tagLst xmlns:p="http://schemas.openxmlformats.org/presentationml/2006/main">
  <p:tag name="KSO_WM_UNIT_TYPE" val="i"/>
  <p:tag name="KSO_WM_UNIT_SUBTYPE" val="h"/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BK_DARK_LIGHT" val="2"/>
  <p:tag name="KSO_WM_UNIT_LAYERLEVEL" val="1"/>
  <p:tag name="KSO_WM_TAG_VERSION" val="1.0"/>
  <p:tag name="KSO_WM_BEAUTIFY_FLAG" val="#wm#"/>
</p:tagLst>
</file>

<file path=ppt/tags/tag780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此处添加小标题"/>
  <p:tag name="KSO_WM_UNIT_NOCLEAR" val="0"/>
  <p:tag name="KSO_WM_UNIT_VALUE" val="29"/>
  <p:tag name="KSO_WM_UNIT_HIGHLIGHT" val="0"/>
  <p:tag name="KSO_WM_UNIT_COMPATIBLE" val="0"/>
  <p:tag name="KSO_WM_UNIT_DIAGRAM_ISNUMVISUAL" val="0"/>
  <p:tag name="KSO_WM_UNIT_DIAGRAM_ISREFERUNIT" val="0"/>
  <p:tag name="KSO_WM_UNIT_TYPE" val="h_a"/>
  <p:tag name="KSO_WM_UNIT_INDEX" val="1_1"/>
  <p:tag name="KSO_WM_UNIT_ID" val="diagram20207407_1*h_a*1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DEFAULT_FONT" val="18;24;2"/>
  <p:tag name="KSO_WM_UNIT_BLOCK" val="0"/>
  <p:tag name="KSO_WM_UNIT_SHOW_EDIT_AREA_INDICATION" val="1"/>
  <p:tag name="KSO_WM_CHIP_GROUPID" val="5e6b05b36848fb12bee65ad8"/>
  <p:tag name="KSO_WM_CHIP_XID" val="5e6b05b36848fb12bee65ada"/>
  <p:tag name="KSO_WM_UNIT_DEC_AREA_ID" val="7735839df5894723b7566838d1fe8e8d"/>
  <p:tag name="KSO_WM_ASSEMBLE_CHIP_INDEX" val="641fae07af23469d910594a0e3850dd0"/>
  <p:tag name="KSO_WM_UNIT_TEXT_FILL_FORE_SCHEMECOLOR_INDEX_BRIGHTNESS" val="0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81.xml><?xml version="1.0" encoding="utf-8"?>
<p:tagLst xmlns:p="http://schemas.openxmlformats.org/presentationml/2006/main">
  <p:tag name="KSO_WM_UNIT_TEXT_SUBTYPE" val="a"/>
  <p:tag name="KSO_WM_UNIT_PRESET_TEXT" val="单击此处添加正文，文字是您思想的提炼，为了演示发布的良好效果，请言简意赅的阐述您的观点。您的内容已经简明扼要，字字珠玑，但信息却千丝万缕、错综复杂，需要用更多的文字来表述；但请您尽可能提炼思想的精髓，否则容易造成观者的阅读压力，适得其反。正如我们都希望改变世界，希望给别人带去光明，但更多时候我们只需要播下一颗种子，自然有微风吹拂，雨露滋养。恰如其分的表达观点，往往事半功倍。当您的内容到达这个限度时，或许已经不纯粹作用于演示，极大可能运用于阅读领域。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TYPE" val="h_f"/>
  <p:tag name="KSO_WM_UNIT_INDEX" val="1_1"/>
  <p:tag name="KSO_WM_UNIT_ID" val="diagram20207407_1*h_f*1_1"/>
  <p:tag name="KSO_WM_TEMPLATE_CATEGORY" val="diagram"/>
  <p:tag name="KSO_WM_TEMPLATE_INDEX" val="20207407"/>
  <p:tag name="KSO_WM_UNIT_LAYERLEVEL" val="1_1"/>
  <p:tag name="KSO_WM_TAG_VERSION" val="1.0"/>
  <p:tag name="KSO_WM_BEAUTIFY_FLAG" val="#wm#"/>
  <p:tag name="KSO_WM_UNIT_SUBTYPE" val="a"/>
  <p:tag name="KSO_WM_UNIT_DEFAULT_FONT" val="14;20;2"/>
  <p:tag name="KSO_WM_UNIT_BLOCK" val="0"/>
  <p:tag name="KSO_WM_UNIT_VALUE" val="296"/>
  <p:tag name="KSO_WM_UNIT_SHOW_EDIT_AREA_INDICATION" val="1"/>
  <p:tag name="KSO_WM_CHIP_GROUPID" val="5e6b05b36848fb12bee65ad8"/>
  <p:tag name="KSO_WM_CHIP_XID" val="5e6b05b36848fb12bee65ada"/>
  <p:tag name="KSO_WM_UNIT_DEC_AREA_ID" val="7735839df5894723b7566838d1fe8e8d"/>
  <p:tag name="KSO_WM_ASSEMBLE_CHIP_INDEX" val="641fae07af23469d910594a0e3850dd0"/>
  <p:tag name="KSO_WM_UNIT_TEXT_FILL_FORE_SCHEMECOLOR_INDEX_BRIGHTNESS" val="0.25"/>
  <p:tag name="KSO_WM_UNIT_TEXT_FILL_FORE_SCHEMECOLOR_INDEX" val="13"/>
  <p:tag name="KSO_WM_UNIT_TEXT_FILL_TYPE" val="1"/>
  <p:tag name="KSO_WM_TEMPLATE_ASSEMBLE_XID" val="5eecbaf6a758c1ec0b708b5b"/>
  <p:tag name="KSO_WM_TEMPLATE_ASSEMBLE_GROUPID" val="5eecbaf6a758c1ec0b708b5b"/>
  <p:tag name="KSO_WM_TAG_Front_Size" val=""/>
  <p:tag name="KSO_WM_TAG_Backgroup_Id" val=""/>
  <p:tag name="KSO_WM_TAG_Backgroup_Size" val=""/>
  <p:tag name="KSO_WM_TAG_Zoder_Position" val=""/>
</p:tagLst>
</file>

<file path=ppt/tags/tag782.xml><?xml version="1.0" encoding="utf-8"?>
<p:tagLst xmlns:p="http://schemas.openxmlformats.org/presentationml/2006/main">
  <p:tag name="KSO_WM_BEAUTIFY_FLAG" val="#wm#"/>
  <p:tag name="KSO_WM_TEMPLATE_CATEGORY" val="diagram"/>
  <p:tag name="KSO_WM_TEMPLATE_INDEX" val="20207407"/>
  <p:tag name="KSO_WM_SLIDE_BACKGROUND" val="[&quot;leftRight&quot;]"/>
  <p:tag name="KSO_WM_SLIDE_RATIO" val="1.777778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d1d0c97ab0972fba70b1ee"/>
  <p:tag name="KSO_WM_CHIP_FILLPROP" val="[[{&quot;fill_id&quot;:&quot;164c300f690d423ab1b6e3b65edb0bf9&quot;,&quot;fill_align&quot;:&quot;cb&quot;,&quot;text_align&quot;:&quot;lm&quot;,&quot;text_direction&quot;:&quot;horizontal&quot;,&quot;chip_types&quot;:[&quot;header&quot;]},{&quot;fill_id&quot;:&quot;8fb02ee95c3c42e4845b5ce3722a346a&quot;,&quot;fill_align&quot;:&quot;ct&quot;,&quot;text_align&quot;:&quot;lm&quot;,&quot;text_direction&quot;:&quot;horizontal&quot;,&quot;chip_types&quot;:[&quot;text&quot;]},{&quot;fill_id&quot;:&quot;722accd572074b41a2d4cf8c733c9957&quot;,&quot;fill_align&quot;:&quot;cb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,&quot;carousel&quot;]},{&quot;fill_id&quot;:&quot;54f25e8f24704596bd25668c33ddb0d7&quot;,&quot;fill_align&quot;:&quot;ct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ollage&quot;]}],[{&quot;fill_id&quot;:&quot;164c300f690d423ab1b6e3b65edb0bf9&quot;,&quot;fill_align&quot;:&quot;cb&quot;,&quot;text_align&quot;:&quot;lm&quot;,&quot;text_direction&quot;:&quot;horizontal&quot;,&quot;chip_types&quot;:[&quot;header&quot;]},{&quot;fill_id&quot;:&quot;8fb02ee95c3c42e4845b5ce3722a346a&quot;,&quot;fill_align&quot;:&quot;ct&quot;,&quot;text_align&quot;:&quot;lm&quot;,&quot;text_direction&quot;:&quot;horizontal&quot;,&quot;chip_types&quot;:[&quot;text&quot;]},{&quot;fill_id&quot;:&quot;722accd572074b41a2d4cf8c733c9957&quot;,&quot;fill_align&quot;:&quot;cb&quot;,&quot;text_align&quot;:&quot;lm&quot;,&quot;text_direction&quot;:&quot;horizontal&quot;,&quot;chip_types&quot;:[&quot;diagram&quot;,&quot;pictext&quot;,&quot;text&quot;,&quot;picture&quot;,&quot;chart&quot;,&quot;table&quot;,&quot;video&quot;]},{&quot;fill_id&quot;:&quot;54f25e8f24704596bd25668c33ddb0d7&quot;,&quot;fill_align&quot;:&quot;ct&quot;,&quot;text_align&quot;:&quot;lm&quot;,&quot;text_direction&quot;:&quot;horizontal&quot;,&quot;chip_types&quot;:[&quot;diagram&quot;,&quot;pictext&quot;,&quot;text&quot;,&quot;picture&quot;,&quot;chart&quot;,&quot;table&quot;,&quot;video&quot;],&quot;support_features&quot;:[&quot;carousel&quot;]}]]"/>
  <p:tag name="KSO_WM_SLIDE_ID" val="diagram20207407_1"/>
  <p:tag name="KSO_WM_TEMPLATE_SUBCATEGORY" val="21"/>
  <p:tag name="KSO_WM_TEMPLATE_MASTER_TYPE" val="0"/>
  <p:tag name="KSO_WM_TEMPLATE_COLOR_TYPE" val="1"/>
  <p:tag name="KSO_WM_SLIDE_TYPE" val="text"/>
  <p:tag name="KSO_WM_SLIDE_SUBTYPE" val="pureTxt"/>
  <p:tag name="KSO_WM_SLIDE_ITEM_CNT" val="0"/>
  <p:tag name="KSO_WM_SLIDE_INDEX" val="1"/>
  <p:tag name="KSO_WM_SLIDE_SIZE" val="863.956*402.747"/>
  <p:tag name="KSO_WM_SLIDE_POSITION" val="48*89.2557"/>
  <p:tag name="KSO_WM_TAG_VERSION" val="1.0"/>
  <p:tag name="KSO_WM_SLIDE_LAYOUT" val="a_h"/>
  <p:tag name="KSO_WM_SLIDE_LAYOUT_CNT" val="1_3"/>
  <p:tag name="KSO_WM_SLIDE_LAYOUT_INFO" val="{&quot;direction&quot;:1,&quot;id&quot;:&quot;2020-06-19T21:19:09&quot;,&quot;maxSize&quot;:{&quot;size1&quot;:35.09963084856669},&quot;minSize&quot;:{&quot;size1&quot;:35.09963084856669},&quot;normalSize&quot;:{&quot;size1&quot;:35.09963084856669},&quot;subLayout&quot;:[{&quot;backgroundInfo&quot;:[{&quot;bottom&quot;:0,&quot;bottomAbs&quot;:false,&quot;left&quot;:0,&quot;leftAbs&quot;:false,&quot;right&quot;:0,&quot;rightAbs&quot;:false,&quot;top&quot;:0,&quot;topAbs&quot;:false,&quot;type&quot;:&quot;leftRight&quot;}],&quot;id&quot;:&quot;2020-06-19T21:19:09&quot;,&quot;maxSize&quot;:{&quot;size1&quot;:64.399571199770321},&quot;minSize&quot;:{&quot;size1&quot;:31.099571199770327},&quot;normalSize&quot;:{&quot;size1&quot;:55.25837119977033},&quot;subLayout&quot;:[{&quot;id&quot;:&quot;2020-06-19T21:19:09&quot;,&quot;margin&quot;:{&quot;bottom&quot;:0.026000002399086952,&quot;left&quot;:1.6929999589920044,&quot;right&quot;:1.6490000486373901,&quot;top&quot;:1.6929999589920044},&quot;type&quot;:0},{&quot;id&quot;:&quot;2020-06-19T21:19:09&quot;,&quot;margin&quot;:{&quot;bottom&quot;:1.6929999589920044,&quot;left&quot;:1.6929999589920044,&quot;right&quot;:1.6490000486373901,&quot;top&quot;:0.81999999284744263},&quot;maxSize&quot;:{&quot;size1&quot;:36.861169996969302},&quot;minSize&quot;:{&quot;size1&quot;:20.961169996969293},&quot;normalSize&quot;:{&quot;size1&quot;:29.718770659091469},&quot;subLayout&quot;:[{&quot;id&quot;:&quot;2020-06-19T21:19:09&quot;,&quot;margin&quot;:{&quot;bottom&quot;:0.043547656387090683,&quot;left&quot;:1.6929999589920044,&quot;right&quot;:1.6490000486373901,&quot;top&quot;:0.81999999284744263},&quot;type&quot;:0},{&quot;id&quot;:&quot;2020-06-19T21:19:09&quot;,&quot;margin&quot;:{&quot;bottom&quot;:1.6929999589920044,&quot;left&quot;:1.6929999589920044,&quot;right&quot;:1.6490000486373901,&quot;top&quot;:0.15224401652812958},&quot;type&quot;:0}],&quot;type&quot;:0}],&quot;type&quot;:0},{&quot;id&quot;:&quot;2020-06-19T21:19:09&quot;,&quot;maxSize&quot;:{&quot;size1&quot;:64.492501727760668},&quot;minSize&quot;:{&quot;size1&quot;:31.192501727760668},&quot;normalSize&quot;:{&quot;size1&quot;:53.929785547785613},&quot;subLayout&quot;:[{&quot;id&quot;:&quot;2020-06-19T21:19:09&quot;,&quot;margin&quot;:{&quot;bottom&quot;:0.026000002399086952,&quot;left&quot;:1.6670000553131104,&quot;right&quot;:1.6929999589920044,&quot;top&quot;:1.6929999589920044},&quot;maxSize&quot;:{&quot;size1&quot;:49.681872411671854},&quot;minSize&quot;:{&quot;size1&quot;:33.781872411671849},&quot;normalSize&quot;:{&quot;size1&quot;:33.781872411671849},&quot;subLayout&quot;:[{&quot;id&quot;:&quot;2020-06-19T21:19:09&quot;,&quot;margin&quot;:{&quot;bottom&quot;:0.043547250330448151,&quot;left&quot;:1.6670000553131104,&quot;right&quot;:1.6929999589920044,&quot;top&quot;:1.6929999589920044},&quot;type&quot;:0},{&quot;id&quot;:&quot;2020-06-19T21:19:09&quot;,&quot;margin&quot;:{&quot;bottom&quot;:0.026000002399086952,&quot;left&quot;:1.6670000553131104,&quot;right&quot;:1.6929999589920044,&quot;top&quot;:0.15224441885948181},&quot;type&quot;:0}],&quot;type&quot;:0},{&quot;id&quot;:&quot;2020-06-19T21:19:09&quot;,&quot;margin&quot;:{&quot;bottom&quot;:1.7289999723434448,&quot;left&quot;:1.6670000553131104,&quot;right&quot;:1.6929999589920044,&quot;top&quot;:0.81999999284744263},&quot;maxSize&quot;:{&quot;size1&quot;:37.062913972186301},&quot;minSize&quot;:{&quot;size1&quot;:21.162913972186299},&quot;normalSize&quot;:{&quot;size1&quot;:25.126027425402341},&quot;subLayout&quot;:[{&quot;id&quot;:&quot;2020-06-19T21:19:09&quot;,&quot;margin&quot;:{&quot;bottom&quot;:0.043547656387090683,&quot;left&quot;:1.6670000553131104,&quot;right&quot;:1.6929999589920044,&quot;top&quot;:0.81999999284744263},&quot;type&quot;:0},{&quot;id&quot;:&quot;2020-06-19T21:19:09&quot;,&quot;margin&quot;:{&quot;bottom&quot;:1.7289999723434448,&quot;left&quot;:1.6670000553131104,&quot;right&quot;:1.6929999589920044,&quot;top&quot;:0.15224401652812958},&quot;type&quot;:0}],&quot;type&quot;:0}],&quot;type&quot;:0}],&quot;type&quot;:0}"/>
  <p:tag name="KSO_WM_CHIP_GROUPID" val="5eda16ff5860357932c55e56"/>
  <p:tag name="KSO_WM_SLIDE_BK_DARK_LIGHT" val="2"/>
  <p:tag name="KSO_WM_SLIDE_BACKGROUND_TYPE" val="leftRight"/>
  <p:tag name="KSO_WM_SLIDE_SUPPORT_FEATURE_TYPE" val="0"/>
  <p:tag name="KSO_WM_TEMPLATE_ASSEMBLE_XID" val="5eecbaf6a758c1ec0b708b5b"/>
  <p:tag name="KSO_WM_TEMPLATE_ASSEMBLE_GROUPID" val="5eecbaf6a758c1ec0b708b5b"/>
  <p:tag name="KSO_WM_SPECIAL_SOURCE" val="bdnull"/>
</p:tagLst>
</file>

<file path=ppt/tags/tag7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1*i*1"/>
  <p:tag name="KSO_WM_UNIT_TYPE" val="i"/>
  <p:tag name="KSO_WM_UNIT_INDEX" val="1"/>
</p:tagLst>
</file>

<file path=ppt/tags/tag7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TEMPLATE_CATEGORY" val="custom"/>
  <p:tag name="KSO_WM_TEMPLATE_INDEX" val="20204672"/>
  <p:tag name="KSO_WM_UNIT_ID" val="custom20204672_1*i*2"/>
  <p:tag name="KSO_WM_UNIT_TYPE" val="i"/>
  <p:tag name="KSO_WM_UNIT_INDEX" val="2"/>
</p:tagLst>
</file>

<file path=ppt/tags/tag7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26"/>
  <p:tag name="KSO_WM_UNIT_TYPE" val="b"/>
  <p:tag name="KSO_WM_UNIT_INDEX" val="1"/>
  <p:tag name="KSO_WM_UNIT_PRESET_TEXT" val="单击此处添加副标题内容"/>
  <p:tag name="KSO_WM_TEMPLATE_CATEGORY" val="custom"/>
  <p:tag name="KSO_WM_TEMPLATE_INDEX" val="20204672"/>
  <p:tag name="KSO_WM_UNIT_ID" val="custom20204672_1*b*1"/>
  <p:tag name="KSO_WM_UNIT_ISNUMDGMTITLE" val="0"/>
</p:tagLst>
</file>

<file path=ppt/tags/tag7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VALUE" val="10"/>
  <p:tag name="KSO_WM_UNIT_TYPE" val="a"/>
  <p:tag name="KSO_WM_UNIT_INDEX" val="1"/>
  <p:tag name="KSO_WM_UNIT_PRESET_TEXT" val="速度成就未来"/>
  <p:tag name="KSO_WM_TEMPLATE_CATEGORY" val="custom"/>
  <p:tag name="KSO_WM_TEMPLATE_INDEX" val="20204672"/>
  <p:tag name="KSO_WM_UNIT_ID" val="custom20204672_1*a*1"/>
  <p:tag name="KSO_WM_UNIT_ISNUMDGMTITLE" val="0"/>
</p:tagLst>
</file>

<file path=ppt/tags/tag7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PRESET_TEXT" val="2020/01/01"/>
  <p:tag name="KSO_WM_UNIT_TYPE" val="b"/>
  <p:tag name="KSO_WM_UNIT_INDEX" val="3"/>
  <p:tag name="KSO_WM_TEMPLATE_CATEGORY" val="custom"/>
  <p:tag name="KSO_WM_TEMPLATE_INDEX" val="20204672"/>
  <p:tag name="KSO_WM_UNIT_ID" val="custom20204672_1*b*3"/>
  <p:tag name="KSO_WM_UNIT_ISNUMDGMTITLE" val="0"/>
</p:tagLst>
</file>

<file path=ppt/tags/tag7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AG_VERSION" val="1.0"/>
  <p:tag name="KSO_WM_BEAUTIFY_FLAG" val="#wm#"/>
  <p:tag name="KSO_WM_UNIT_ISCONTENTSTITLE" val="0"/>
  <p:tag name="KSO_WM_UNIT_NOCLEAR" val="0"/>
  <p:tag name="KSO_WM_UNIT_PRESET_TEXT" val="汇报人姓名"/>
  <p:tag name="KSO_WM_UNIT_TYPE" val="b"/>
  <p:tag name="KSO_WM_UNIT_INDEX" val="2"/>
  <p:tag name="KSO_WM_TEMPLATE_CATEGORY" val="custom"/>
  <p:tag name="KSO_WM_TEMPLATE_INDEX" val="20204672"/>
  <p:tag name="KSO_WM_UNIT_ID" val="custom20204672_1*b*2"/>
  <p:tag name="KSO_WM_UNIT_ISNUMDGMTITLE" val="0"/>
</p:tagLst>
</file>

<file path=ppt/tags/tag789.xml><?xml version="1.0" encoding="utf-8"?>
<p:tagLst xmlns:p="http://schemas.openxmlformats.org/presentationml/2006/main">
  <p:tag name="KSO_WM_BEAUTIFY_FLAG" val="#wm#"/>
  <p:tag name="KSO_WM_TEMPLATE_SUBCATEGORY" val="0"/>
  <p:tag name="KSO_WM_SLIDE_ITEM_CNT" val="0"/>
  <p:tag name="KSO_WM_SLIDE_INDEX" val="1"/>
  <p:tag name="KSO_WM_TAG_VERSION" val="1.0"/>
  <p:tag name="KSO_WM_SLIDE_LAYOUT" val="a_b"/>
  <p:tag name="KSO_WM_SLIDE_LAYOUT_CNT" val="1_3"/>
  <p:tag name="KSO_WM_SLIDE_TYPE" val="title"/>
  <p:tag name="KSO_WM_SLIDE_SUBTYPE" val="pureTxt"/>
  <p:tag name="KSO_WM_TEMPLATE_MASTER_TYPE" val="1"/>
  <p:tag name="KSO_WM_TEMPLATE_COLOR_TYPE" val="1"/>
  <p:tag name="KSO_WM_TEMPLATE_CATEGORY" val="custom"/>
  <p:tag name="KSO_WM_TEMPLATE_INDEX" val="20204672"/>
  <p:tag name="KSO_WM_SLIDE_ID" val="custom20204672_1"/>
  <p:tag name="KSO_WM_TEMPLATE_MASTER_THUMB_INDEX" val="12"/>
  <p:tag name="KSO_WM_TEMPLATE_THUMBS_INDEX" val="1、4、7、9、12、16、20、23、24、25、26、29、32、34、40、43、44"/>
  <p:tag name="KSO_WM_SPECIAL_SOURCE" val="bdnull"/>
</p:tagLst>
</file>

<file path=ppt/tags/tag79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p="http://schemas.openxmlformats.org/presentationml/2006/main">
  <p:tag name="KSO_WM_SLIDE_BACKGROUND_TYPE" val="topBottom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87.xml><?xml version="1.0" encoding="utf-8"?>
<p:tagLst xmlns:p="http://schemas.openxmlformats.org/presentationml/2006/main">
  <p:tag name="KSO_WM_UNIT_TYPE" val="i"/>
  <p:tag name="KSO_WM_UNIT_SUBTYPE" val="h"/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BK_DARK_LIGHT" val="2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SLIDE_BACKGROUND_TYPE" val="bottomTop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96.xml><?xml version="1.0" encoding="utf-8"?>
<p:tagLst xmlns:p="http://schemas.openxmlformats.org/presentationml/2006/main">
  <p:tag name="KSO_WM_UNIT_TYPE" val="i"/>
  <p:tag name="KSO_WM_UNIT_SUBTYPE" val="h"/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BK_DARK_LIGHT" val="2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SLIDE_BACKGROUND_TYPE" val="navigation"/>
  <p:tag name="KSO_WM_SLIDE_BK_DARK_LIGHT" val="2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自定义 419">
      <a:dk1>
        <a:srgbClr val="000000"/>
      </a:dk1>
      <a:lt1>
        <a:srgbClr val="FFFFFF"/>
      </a:lt1>
      <a:dk2>
        <a:srgbClr val="F5F2F2"/>
      </a:dk2>
      <a:lt2>
        <a:srgbClr val="FFFFFF"/>
      </a:lt2>
      <a:accent1>
        <a:srgbClr val="FDCB50"/>
      </a:accent1>
      <a:accent2>
        <a:srgbClr val="FF9E60"/>
      </a:accent2>
      <a:accent3>
        <a:srgbClr val="F77A7B"/>
      </a:accent3>
      <a:accent4>
        <a:srgbClr val="CE6692"/>
      </a:accent4>
      <a:accent5>
        <a:srgbClr val="945E9A"/>
      </a:accent5>
      <a:accent6>
        <a:srgbClr val="52568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自定义 419">
      <a:dk1>
        <a:srgbClr val="000000"/>
      </a:dk1>
      <a:lt1>
        <a:srgbClr val="FFFFFF"/>
      </a:lt1>
      <a:dk2>
        <a:srgbClr val="F5F2F2"/>
      </a:dk2>
      <a:lt2>
        <a:srgbClr val="FFFFFF"/>
      </a:lt2>
      <a:accent1>
        <a:srgbClr val="FDCB50"/>
      </a:accent1>
      <a:accent2>
        <a:srgbClr val="FF9E60"/>
      </a:accent2>
      <a:accent3>
        <a:srgbClr val="F77A7B"/>
      </a:accent3>
      <a:accent4>
        <a:srgbClr val="CE6692"/>
      </a:accent4>
      <a:accent5>
        <a:srgbClr val="945E9A"/>
      </a:accent5>
      <a:accent6>
        <a:srgbClr val="52568D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4112</Words>
  <Application>WPS 演示</Application>
  <PresentationFormat>宽屏</PresentationFormat>
  <Paragraphs>539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40</vt:i4>
      </vt:variant>
    </vt:vector>
  </HeadingPairs>
  <TitlesOfParts>
    <vt:vector size="57" baseType="lpstr">
      <vt:lpstr>Arial</vt:lpstr>
      <vt:lpstr>宋体</vt:lpstr>
      <vt:lpstr>Wingdings</vt:lpstr>
      <vt:lpstr>微软雅黑</vt:lpstr>
      <vt:lpstr>汉仪旗黑-85S</vt:lpstr>
      <vt:lpstr>Calibri</vt:lpstr>
      <vt:lpstr>Segoe UI</vt:lpstr>
      <vt:lpstr>Wingdings</vt:lpstr>
      <vt:lpstr>Helvetica Light</vt:lpstr>
      <vt:lpstr>MS PGothic</vt:lpstr>
      <vt:lpstr>Arial Unicode MS</vt:lpstr>
      <vt:lpstr>WPS-Numbers</vt:lpstr>
      <vt:lpstr>WPS-Bullets</vt:lpstr>
      <vt:lpstr>Wingdings 3</vt:lpstr>
      <vt:lpstr>Calibri Light</vt:lpstr>
      <vt:lpstr>1_Office 主题​​</vt:lpstr>
      <vt:lpstr>2_Office 主题​​</vt:lpstr>
      <vt:lpstr>基层执行力培训</vt:lpstr>
      <vt:lpstr>PowerPoint 演示文稿</vt:lpstr>
      <vt:lpstr>前言</vt:lpstr>
      <vt:lpstr>PowerPoint 演示文稿</vt:lpstr>
      <vt:lpstr>PowerPoint 演示文稿</vt:lpstr>
      <vt:lpstr>铸造执行力3个要素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执行工具：3L（猴子管理法）</vt:lpstr>
      <vt:lpstr>PowerPoint 演示文稿</vt:lpstr>
      <vt:lpstr>PowerPoint 演示文稿</vt:lpstr>
      <vt:lpstr>PowerPoint 演示文稿</vt:lpstr>
      <vt:lpstr>PowerPoint 演示文稿</vt:lpstr>
      <vt:lpstr>如何提高个人执行力</vt:lpstr>
      <vt:lpstr>PowerPoint 演示文稿</vt:lpstr>
      <vt:lpstr>讨论：为什么人们总说“很忙”？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工作重在到位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1、责任心态：自己为重→工作为重 </vt:lpstr>
      <vt:lpstr>PowerPoint 演示文稿</vt:lpstr>
      <vt:lpstr>PowerPoint 演示文稿</vt:lpstr>
      <vt:lpstr>PowerPoint 演示文稿</vt:lpstr>
      <vt:lpstr>PowerPoint 演示文稿</vt:lpstr>
      <vt:lpstr>谢谢各位的聆听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基层执行力培训</dc:title>
  <dc:creator/>
  <cp:lastModifiedBy>铭</cp:lastModifiedBy>
  <cp:revision>1</cp:revision>
  <dcterms:created xsi:type="dcterms:W3CDTF">2022-03-10T07:38:20Z</dcterms:created>
  <dcterms:modified xsi:type="dcterms:W3CDTF">2022-03-10T07:38:20Z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KSOTemplateUUID">
    <vt:lpwstr>v1.0_mb_3WzDJd1BzkUrPQOfp3gzEA==</vt:lpwstr>
  </property>
  <property fmtid="{D5CDD505-2E9C-101B-9397-08002B2CF9AE}" pid="4" name="ICV">
    <vt:lpwstr>C2896AA1E1CA43DE8D00C1EAFD0BDB53</vt:lpwstr>
  </property>
</Properties>
</file>