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978" r:id="rId3"/>
    <p:sldId id="979" r:id="rId4"/>
    <p:sldId id="981" r:id="rId5"/>
    <p:sldId id="980" r:id="rId6"/>
    <p:sldId id="988" r:id="rId7"/>
    <p:sldId id="982" r:id="rId8"/>
    <p:sldId id="986" r:id="rId9"/>
    <p:sldId id="987" r:id="rId10"/>
    <p:sldId id="983" r:id="rId11"/>
    <p:sldId id="989" r:id="rId12"/>
    <p:sldId id="990" r:id="rId13"/>
    <p:sldId id="984" r:id="rId14"/>
    <p:sldId id="991" r:id="rId15"/>
    <p:sldId id="992" r:id="rId16"/>
    <p:sldId id="99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5E"/>
    <a:srgbClr val="D9950D"/>
    <a:srgbClr val="F5C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21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88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915BF-78AE-47FD-9F4B-FA9BE0235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85C0-491D-4C21-BF6B-E40BE1782F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5400000">
            <a:off x="2996226" y="-2996225"/>
            <a:ext cx="6199546" cy="12191999"/>
          </a:xfrm>
          <a:custGeom>
            <a:avLst/>
            <a:gdLst>
              <a:gd name="connsiteX0" fmla="*/ 0 w 6199546"/>
              <a:gd name="connsiteY0" fmla="*/ 12191999 h 12191999"/>
              <a:gd name="connsiteX1" fmla="*/ 0 w 6199546"/>
              <a:gd name="connsiteY1" fmla="*/ 0 h 12191999"/>
              <a:gd name="connsiteX2" fmla="*/ 2900886 w 6199546"/>
              <a:gd name="connsiteY2" fmla="*/ 0 h 12191999"/>
              <a:gd name="connsiteX3" fmla="*/ 6199546 w 6199546"/>
              <a:gd name="connsiteY3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9546" h="12191999">
                <a:moveTo>
                  <a:pt x="0" y="12191999"/>
                </a:moveTo>
                <a:lnTo>
                  <a:pt x="0" y="0"/>
                </a:lnTo>
                <a:lnTo>
                  <a:pt x="2900886" y="0"/>
                </a:lnTo>
                <a:lnTo>
                  <a:pt x="6199546" y="12191999"/>
                </a:lnTo>
                <a:close/>
              </a:path>
            </a:pathLst>
          </a:custGeom>
          <a:solidFill>
            <a:srgbClr val="F6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7764" y="2108773"/>
            <a:ext cx="77764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5C059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总结汇报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工作报告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4388" y="3246068"/>
            <a:ext cx="6883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几何简约风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模板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6984" y="3622066"/>
            <a:ext cx="799803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 many variations of passages of Lorem Ipsum available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080523" y="4819984"/>
            <a:ext cx="2030953" cy="399210"/>
          </a:xfrm>
          <a:prstGeom prst="roundRect">
            <a:avLst>
              <a:gd name="adj" fmla="val 50000"/>
            </a:avLst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演讲人：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Work experience summary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2" name="直接连接符 14"/>
          <p:cNvCxnSpPr>
            <a:cxnSpLocks noChangeShapeType="1"/>
          </p:cNvCxnSpPr>
          <p:nvPr/>
        </p:nvCxnSpPr>
        <p:spPr bwMode="auto">
          <a:xfrm>
            <a:off x="695325" y="3624715"/>
            <a:ext cx="10801350" cy="1587"/>
          </a:xfrm>
          <a:prstGeom prst="line">
            <a:avLst/>
          </a:prstGeom>
          <a:noFill/>
          <a:ln w="19050">
            <a:solidFill>
              <a:srgbClr val="3333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椭圆 18"/>
          <p:cNvSpPr>
            <a:spLocks noChangeArrowheads="1"/>
          </p:cNvSpPr>
          <p:nvPr/>
        </p:nvSpPr>
        <p:spPr bwMode="auto">
          <a:xfrm>
            <a:off x="2173479" y="3529465"/>
            <a:ext cx="172990" cy="193675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椭圆 19"/>
          <p:cNvSpPr>
            <a:spLocks noChangeArrowheads="1"/>
          </p:cNvSpPr>
          <p:nvPr/>
        </p:nvSpPr>
        <p:spPr bwMode="auto">
          <a:xfrm>
            <a:off x="4115753" y="3527877"/>
            <a:ext cx="171584" cy="193675"/>
          </a:xfrm>
          <a:prstGeom prst="ellipse">
            <a:avLst/>
          </a:prstGeom>
          <a:solidFill>
            <a:srgbClr val="F5C0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5" name="椭圆 20"/>
          <p:cNvSpPr>
            <a:spLocks noChangeArrowheads="1"/>
          </p:cNvSpPr>
          <p:nvPr/>
        </p:nvSpPr>
        <p:spPr bwMode="auto">
          <a:xfrm>
            <a:off x="6018647" y="3540577"/>
            <a:ext cx="171584" cy="193675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6" name="椭圆 21"/>
          <p:cNvSpPr>
            <a:spLocks noChangeArrowheads="1"/>
          </p:cNvSpPr>
          <p:nvPr/>
        </p:nvSpPr>
        <p:spPr bwMode="auto">
          <a:xfrm>
            <a:off x="7959515" y="3527877"/>
            <a:ext cx="172990" cy="193675"/>
          </a:xfrm>
          <a:prstGeom prst="ellipse">
            <a:avLst/>
          </a:prstGeom>
          <a:solidFill>
            <a:srgbClr val="F5C0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7" name="椭圆 26"/>
          <p:cNvSpPr>
            <a:spLocks noChangeArrowheads="1"/>
          </p:cNvSpPr>
          <p:nvPr/>
        </p:nvSpPr>
        <p:spPr bwMode="auto">
          <a:xfrm>
            <a:off x="9851157" y="3543752"/>
            <a:ext cx="171584" cy="193675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8" name="椭圆 24"/>
          <p:cNvSpPr>
            <a:spLocks noChangeArrowheads="1"/>
          </p:cNvSpPr>
          <p:nvPr/>
        </p:nvSpPr>
        <p:spPr bwMode="auto">
          <a:xfrm>
            <a:off x="5599113" y="2367415"/>
            <a:ext cx="1012825" cy="1014412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19" name="组合 92"/>
          <p:cNvGrpSpPr/>
          <p:nvPr/>
        </p:nvGrpSpPr>
        <p:grpSpPr bwMode="auto">
          <a:xfrm>
            <a:off x="5811838" y="2638877"/>
            <a:ext cx="568325" cy="431800"/>
            <a:chOff x="0" y="0"/>
            <a:chExt cx="509646" cy="387231"/>
          </a:xfrm>
          <a:solidFill>
            <a:sysClr val="window" lastClr="FFFFFF"/>
          </a:solidFill>
        </p:grpSpPr>
        <p:sp>
          <p:nvSpPr>
            <p:cNvPr id="2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椭圆 27"/>
          <p:cNvSpPr>
            <a:spLocks noChangeArrowheads="1"/>
          </p:cNvSpPr>
          <p:nvPr/>
        </p:nvSpPr>
        <p:spPr bwMode="auto">
          <a:xfrm>
            <a:off x="9401450" y="2370590"/>
            <a:ext cx="1012825" cy="1014412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23" name="组合 95"/>
          <p:cNvGrpSpPr/>
          <p:nvPr/>
        </p:nvGrpSpPr>
        <p:grpSpPr bwMode="auto">
          <a:xfrm>
            <a:off x="9669738" y="2711902"/>
            <a:ext cx="477837" cy="455613"/>
            <a:chOff x="0" y="0"/>
            <a:chExt cx="2438400" cy="2332038"/>
          </a:xfrm>
          <a:solidFill>
            <a:sysClr val="window" lastClr="FFFFFF"/>
          </a:solidFill>
        </p:grpSpPr>
        <p:sp>
          <p:nvSpPr>
            <p:cNvPr id="2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9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" name="椭圆 23"/>
          <p:cNvSpPr>
            <a:spLocks noChangeArrowheads="1"/>
          </p:cNvSpPr>
          <p:nvPr/>
        </p:nvSpPr>
        <p:spPr bwMode="auto">
          <a:xfrm>
            <a:off x="3690292" y="3943560"/>
            <a:ext cx="1012825" cy="1012825"/>
          </a:xfrm>
          <a:prstGeom prst="ellipse">
            <a:avLst/>
          </a:prstGeom>
          <a:solidFill>
            <a:srgbClr val="F5C0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29" name="组合 98"/>
          <p:cNvGrpSpPr/>
          <p:nvPr/>
        </p:nvGrpSpPr>
        <p:grpSpPr bwMode="auto">
          <a:xfrm>
            <a:off x="3979217" y="4183272"/>
            <a:ext cx="390525" cy="498475"/>
            <a:chOff x="0" y="0"/>
            <a:chExt cx="563562" cy="720725"/>
          </a:xfrm>
          <a:solidFill>
            <a:sysClr val="window" lastClr="FFFFFF"/>
          </a:solidFill>
        </p:grpSpPr>
        <p:sp>
          <p:nvSpPr>
            <p:cNvPr id="3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椭圆 22"/>
          <p:cNvSpPr>
            <a:spLocks noChangeArrowheads="1"/>
          </p:cNvSpPr>
          <p:nvPr/>
        </p:nvSpPr>
        <p:spPr bwMode="auto">
          <a:xfrm>
            <a:off x="1763842" y="2324552"/>
            <a:ext cx="1012825" cy="1012825"/>
          </a:xfrm>
          <a:prstGeom prst="ellipse">
            <a:avLst/>
          </a:prstGeom>
          <a:solidFill>
            <a:srgbClr val="3333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35" name="组合 108"/>
          <p:cNvGrpSpPr/>
          <p:nvPr/>
        </p:nvGrpSpPr>
        <p:grpSpPr bwMode="auto">
          <a:xfrm>
            <a:off x="2055942" y="2540452"/>
            <a:ext cx="446088" cy="504825"/>
            <a:chOff x="0" y="0"/>
            <a:chExt cx="406394" cy="459644"/>
          </a:xfrm>
          <a:solidFill>
            <a:sysClr val="window" lastClr="FFFFFF"/>
          </a:solidFill>
        </p:grpSpPr>
        <p:sp>
          <p:nvSpPr>
            <p:cNvPr id="36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9" name="椭圆 25"/>
          <p:cNvSpPr>
            <a:spLocks noChangeArrowheads="1"/>
          </p:cNvSpPr>
          <p:nvPr/>
        </p:nvSpPr>
        <p:spPr bwMode="auto">
          <a:xfrm>
            <a:off x="7549505" y="3873952"/>
            <a:ext cx="1012825" cy="1012825"/>
          </a:xfrm>
          <a:prstGeom prst="ellipse">
            <a:avLst/>
          </a:prstGeom>
          <a:solidFill>
            <a:srgbClr val="F5C0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0" name="组合 112"/>
          <p:cNvGrpSpPr/>
          <p:nvPr/>
        </p:nvGrpSpPr>
        <p:grpSpPr bwMode="auto">
          <a:xfrm>
            <a:off x="7855892" y="4164465"/>
            <a:ext cx="400050" cy="431800"/>
            <a:chOff x="0" y="0"/>
            <a:chExt cx="466184" cy="501686"/>
          </a:xfrm>
          <a:solidFill>
            <a:sysClr val="window" lastClr="FFFFFF"/>
          </a:solidFill>
        </p:grpSpPr>
        <p:sp>
          <p:nvSpPr>
            <p:cNvPr id="4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文本框1"/>
          <p:cNvSpPr txBox="1"/>
          <p:nvPr/>
        </p:nvSpPr>
        <p:spPr>
          <a:xfrm>
            <a:off x="3525069" y="24150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7" name="文本框2"/>
          <p:cNvSpPr/>
          <p:nvPr/>
        </p:nvSpPr>
        <p:spPr>
          <a:xfrm>
            <a:off x="3088513" y="2638877"/>
            <a:ext cx="228888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48" name="文本框1"/>
          <p:cNvSpPr txBox="1"/>
          <p:nvPr/>
        </p:nvSpPr>
        <p:spPr>
          <a:xfrm>
            <a:off x="7332830" y="24150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9" name="文本框2"/>
          <p:cNvSpPr/>
          <p:nvPr/>
        </p:nvSpPr>
        <p:spPr>
          <a:xfrm>
            <a:off x="6896274" y="2638877"/>
            <a:ext cx="228888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0" name="文本框1"/>
          <p:cNvSpPr txBox="1"/>
          <p:nvPr/>
        </p:nvSpPr>
        <p:spPr>
          <a:xfrm>
            <a:off x="5395487" y="37796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1" name="文本框2"/>
          <p:cNvSpPr/>
          <p:nvPr/>
        </p:nvSpPr>
        <p:spPr>
          <a:xfrm>
            <a:off x="4958931" y="4003416"/>
            <a:ext cx="228888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2" name="文本框1"/>
          <p:cNvSpPr txBox="1"/>
          <p:nvPr/>
        </p:nvSpPr>
        <p:spPr>
          <a:xfrm>
            <a:off x="1567313" y="37796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3" name="文本框2"/>
          <p:cNvSpPr/>
          <p:nvPr/>
        </p:nvSpPr>
        <p:spPr>
          <a:xfrm>
            <a:off x="1130757" y="4003416"/>
            <a:ext cx="228888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4" name="文本框1"/>
          <p:cNvSpPr txBox="1"/>
          <p:nvPr/>
        </p:nvSpPr>
        <p:spPr>
          <a:xfrm>
            <a:off x="9217164" y="37796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5" name="文本框2"/>
          <p:cNvSpPr/>
          <p:nvPr/>
        </p:nvSpPr>
        <p:spPr>
          <a:xfrm>
            <a:off x="8780608" y="4003416"/>
            <a:ext cx="228888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Work experience summary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矩形: 圆角 56"/>
          <p:cNvSpPr/>
          <p:nvPr/>
        </p:nvSpPr>
        <p:spPr>
          <a:xfrm>
            <a:off x="798533" y="2759265"/>
            <a:ext cx="2493554" cy="3037728"/>
          </a:xfrm>
          <a:prstGeom prst="roundRect">
            <a:avLst/>
          </a:prstGeom>
          <a:noFill/>
          <a:ln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84624" y="1674821"/>
            <a:ext cx="1921372" cy="19213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01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9" name="文本框2"/>
          <p:cNvSpPr/>
          <p:nvPr/>
        </p:nvSpPr>
        <p:spPr>
          <a:xfrm>
            <a:off x="1084624" y="3813643"/>
            <a:ext cx="1921373" cy="1527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此处添加详细文本描述，建议与标题相关并符合整体语言风格，此处添加此处添加详细文本描述，建议与标题相关并符合整体语言风格，此处添加此处添加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3498993" y="2759265"/>
            <a:ext cx="2493554" cy="3037728"/>
          </a:xfrm>
          <a:prstGeom prst="roundRect">
            <a:avLst/>
          </a:prstGeom>
          <a:noFill/>
          <a:ln>
            <a:solidFill>
              <a:srgbClr val="F5C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785084" y="1674821"/>
            <a:ext cx="1921372" cy="19213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F5C059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02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5C059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2" name="文本框2"/>
          <p:cNvSpPr/>
          <p:nvPr/>
        </p:nvSpPr>
        <p:spPr>
          <a:xfrm>
            <a:off x="3785084" y="3813643"/>
            <a:ext cx="1921373" cy="1527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此处添加详细文本描述，建议与标题相关并符合整体语言风格，此处添加此处添加详细文本描述，建议与标题相关并符合整体语言风格，此处添加此处添加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3" name="矩形: 圆角 62"/>
          <p:cNvSpPr/>
          <p:nvPr/>
        </p:nvSpPr>
        <p:spPr>
          <a:xfrm>
            <a:off x="6199452" y="2759265"/>
            <a:ext cx="2493554" cy="3037728"/>
          </a:xfrm>
          <a:prstGeom prst="roundRect">
            <a:avLst/>
          </a:prstGeom>
          <a:noFill/>
          <a:ln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485544" y="1674821"/>
            <a:ext cx="1921372" cy="19213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03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5" name="文本框2"/>
          <p:cNvSpPr/>
          <p:nvPr/>
        </p:nvSpPr>
        <p:spPr>
          <a:xfrm>
            <a:off x="6485544" y="3813643"/>
            <a:ext cx="1921373" cy="1527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此处添加详细文本描述，建议与标题相关并符合整体语言风格，此处添加此处添加详细文本描述，建议与标题相关并符合整体语言风格，此处添加此处添加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>
            <a:off x="8899912" y="2759265"/>
            <a:ext cx="2493554" cy="3037728"/>
          </a:xfrm>
          <a:prstGeom prst="roundRect">
            <a:avLst/>
          </a:prstGeom>
          <a:noFill/>
          <a:ln>
            <a:solidFill>
              <a:srgbClr val="F5C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9186003" y="1674821"/>
            <a:ext cx="1921372" cy="19213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F5C059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04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5C059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8" name="文本框2"/>
          <p:cNvSpPr/>
          <p:nvPr/>
        </p:nvSpPr>
        <p:spPr>
          <a:xfrm>
            <a:off x="9186003" y="3813643"/>
            <a:ext cx="1921373" cy="1527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此处添加详细文本描述，建议与标题相关并符合整体语言风格，此处添加此处添加详细文本描述，建议与标题相关并符合整体语言风格，此处添加此处添加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400194" y="1847700"/>
            <a:ext cx="33916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 w="0"/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RART 04</a:t>
            </a:r>
            <a:endParaRPr kumimoji="0" lang="en-US" altLang="zh-CN" sz="6000" b="1" i="0" u="none" strike="noStrike" kern="1200" cap="none" spc="0" normalizeH="0" baseline="0" noProof="0" dirty="0">
              <a:ln w="0"/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198744" y="2863363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152154" y="2955696"/>
            <a:ext cx="5887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未来工作计划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98744" y="3986484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651055" y="4093943"/>
            <a:ext cx="6889891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未来工作计划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Future work planning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5509510" y="1765385"/>
            <a:ext cx="1170173" cy="4480456"/>
          </a:xfrm>
          <a:custGeom>
            <a:avLst/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solidFill>
              <a:srgbClr val="33335E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5851315" y="2238556"/>
            <a:ext cx="163888" cy="164526"/>
          </a:xfrm>
          <a:prstGeom prst="ellipse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6218628" y="3460383"/>
            <a:ext cx="164526" cy="163888"/>
          </a:xfrm>
          <a:prstGeom prst="ellipse">
            <a:avLst/>
          </a:prstGeom>
          <a:solidFill>
            <a:srgbClr val="33335E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5842387" y="4382492"/>
            <a:ext cx="163888" cy="163888"/>
          </a:xfrm>
          <a:prstGeom prst="ellipse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6173352" y="5673190"/>
            <a:ext cx="164526" cy="163888"/>
          </a:xfrm>
          <a:prstGeom prst="ellipse">
            <a:avLst/>
          </a:prstGeom>
          <a:solidFill>
            <a:srgbClr val="33335E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4822710" y="2321457"/>
            <a:ext cx="1028605" cy="0"/>
          </a:xfrm>
          <a:prstGeom prst="line">
            <a:avLst/>
          </a:prstGeom>
          <a:noFill/>
          <a:ln w="12700" cap="flat">
            <a:solidFill>
              <a:srgbClr val="33335E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H="1">
            <a:off x="6383154" y="3541370"/>
            <a:ext cx="1028605" cy="0"/>
          </a:xfrm>
          <a:prstGeom prst="line">
            <a:avLst/>
          </a:prstGeom>
          <a:noFill/>
          <a:ln w="12700" cap="flat">
            <a:solidFill>
              <a:srgbClr val="33335E"/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4385888" y="4464755"/>
            <a:ext cx="1457775" cy="0"/>
          </a:xfrm>
          <a:prstGeom prst="line">
            <a:avLst/>
          </a:prstGeom>
          <a:noFill/>
          <a:ln w="12700" cap="flat">
            <a:solidFill>
              <a:srgbClr val="33335E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 flipH="1">
            <a:off x="6335965" y="5756091"/>
            <a:ext cx="1027329" cy="0"/>
          </a:xfrm>
          <a:prstGeom prst="line">
            <a:avLst/>
          </a:prstGeom>
          <a:noFill/>
          <a:ln w="12700" cap="flat">
            <a:solidFill>
              <a:srgbClr val="33335E"/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95314" y="1941972"/>
            <a:ext cx="1186434" cy="1186862"/>
          </a:xfrm>
          <a:prstGeom prst="ellipse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填写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17964" y="2935185"/>
            <a:ext cx="1186434" cy="1186862"/>
          </a:xfrm>
          <a:prstGeom prst="ellipse">
            <a:avLst/>
          </a:prstGeom>
          <a:solidFill>
            <a:srgbClr val="33335E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填写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094596" y="3871005"/>
            <a:ext cx="1186434" cy="1186862"/>
          </a:xfrm>
          <a:prstGeom prst="ellipse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填写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915775" y="4889087"/>
            <a:ext cx="1186434" cy="1186862"/>
          </a:xfrm>
          <a:prstGeom prst="ellipse">
            <a:avLst/>
          </a:prstGeom>
          <a:solidFill>
            <a:srgbClr val="33335E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填写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cs"/>
                <a:sym typeface="思源黑体旧字形 ExtraLight" panose="020B0200000000000000" pitchFamily="34" charset="-128"/>
              </a:rPr>
              <a:t>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cs"/>
              <a:sym typeface="思源黑体旧字形 ExtraLight" panose="020B0200000000000000" pitchFamily="34" charset="-128"/>
            </a:endParaRPr>
          </a:p>
        </p:txBody>
      </p:sp>
      <p:sp>
        <p:nvSpPr>
          <p:cNvPr id="21" name="文本框2"/>
          <p:cNvSpPr/>
          <p:nvPr/>
        </p:nvSpPr>
        <p:spPr>
          <a:xfrm>
            <a:off x="6979542" y="1505543"/>
            <a:ext cx="4052893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3" name="文本框2"/>
          <p:cNvSpPr/>
          <p:nvPr/>
        </p:nvSpPr>
        <p:spPr>
          <a:xfrm>
            <a:off x="278296" y="4177530"/>
            <a:ext cx="4107592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4" name="文本框2"/>
          <p:cNvSpPr/>
          <p:nvPr/>
        </p:nvSpPr>
        <p:spPr>
          <a:xfrm>
            <a:off x="662161" y="2066723"/>
            <a:ext cx="4107592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此处添加详细文本描述，建议与标题相关并符合整体语言风格，此处添加此处添加详细文本描述，建议与标题相关并符合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5" name="文本框2"/>
          <p:cNvSpPr/>
          <p:nvPr/>
        </p:nvSpPr>
        <p:spPr>
          <a:xfrm>
            <a:off x="7419440" y="3241710"/>
            <a:ext cx="4052893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56" name="文本框2"/>
          <p:cNvSpPr/>
          <p:nvPr/>
        </p:nvSpPr>
        <p:spPr>
          <a:xfrm>
            <a:off x="7363294" y="5468228"/>
            <a:ext cx="4052893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未来工作计划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Future work planning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4" r="13992"/>
          <a:stretch>
            <a:fillRect/>
          </a:stretch>
        </p:blipFill>
        <p:spPr>
          <a:xfrm>
            <a:off x="1283459" y="1913527"/>
            <a:ext cx="2306637" cy="3723024"/>
          </a:xfrm>
          <a:prstGeom prst="rect">
            <a:avLst/>
          </a:prstGeom>
        </p:spPr>
      </p:pic>
      <p:sp>
        <p:nvSpPr>
          <p:cNvPr id="36" name="矩形 7"/>
          <p:cNvSpPr>
            <a:spLocks noChangeArrowheads="1"/>
          </p:cNvSpPr>
          <p:nvPr/>
        </p:nvSpPr>
        <p:spPr bwMode="auto">
          <a:xfrm>
            <a:off x="3696459" y="1913527"/>
            <a:ext cx="2370137" cy="3721100"/>
          </a:xfrm>
          <a:prstGeom prst="rect">
            <a:avLst/>
          </a:prstGeom>
          <a:solidFill>
            <a:srgbClr val="33335E"/>
          </a:solidFill>
          <a:ln w="12700">
            <a:noFill/>
            <a:miter lim="800000"/>
          </a:ln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8612946" y="1913527"/>
            <a:ext cx="2371725" cy="3703637"/>
          </a:xfrm>
          <a:prstGeom prst="rect">
            <a:avLst/>
          </a:prstGeom>
          <a:solidFill>
            <a:srgbClr val="D9950D"/>
          </a:solidFill>
          <a:ln w="12700">
            <a:noFill/>
            <a:miter lim="800000"/>
          </a:ln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1"/>
          <p:cNvSpPr txBox="1">
            <a:spLocks noChangeArrowheads="1"/>
          </p:cNvSpPr>
          <p:nvPr/>
        </p:nvSpPr>
        <p:spPr bwMode="auto">
          <a:xfrm>
            <a:off x="4043327" y="2934289"/>
            <a:ext cx="16764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4115559" y="2578689"/>
            <a:ext cx="1531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11"/>
          <p:cNvSpPr txBox="1">
            <a:spLocks noChangeArrowheads="1"/>
          </p:cNvSpPr>
          <p:nvPr/>
        </p:nvSpPr>
        <p:spPr bwMode="auto">
          <a:xfrm>
            <a:off x="9032840" y="2578689"/>
            <a:ext cx="1531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文本框2"/>
          <p:cNvSpPr txBox="1">
            <a:spLocks noChangeArrowheads="1"/>
          </p:cNvSpPr>
          <p:nvPr/>
        </p:nvSpPr>
        <p:spPr bwMode="auto">
          <a:xfrm>
            <a:off x="8960608" y="2934289"/>
            <a:ext cx="16764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4" r="13992"/>
          <a:stretch>
            <a:fillRect/>
          </a:stretch>
        </p:blipFill>
        <p:spPr>
          <a:xfrm>
            <a:off x="6186452" y="1913527"/>
            <a:ext cx="2306637" cy="37230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5400000">
            <a:off x="2996226" y="-2996225"/>
            <a:ext cx="6199546" cy="12191999"/>
          </a:xfrm>
          <a:custGeom>
            <a:avLst/>
            <a:gdLst>
              <a:gd name="connsiteX0" fmla="*/ 0 w 6199546"/>
              <a:gd name="connsiteY0" fmla="*/ 12191999 h 12191999"/>
              <a:gd name="connsiteX1" fmla="*/ 0 w 6199546"/>
              <a:gd name="connsiteY1" fmla="*/ 0 h 12191999"/>
              <a:gd name="connsiteX2" fmla="*/ 2900886 w 6199546"/>
              <a:gd name="connsiteY2" fmla="*/ 0 h 12191999"/>
              <a:gd name="connsiteX3" fmla="*/ 6199546 w 6199546"/>
              <a:gd name="connsiteY3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9546" h="12191999">
                <a:moveTo>
                  <a:pt x="0" y="12191999"/>
                </a:moveTo>
                <a:lnTo>
                  <a:pt x="0" y="0"/>
                </a:lnTo>
                <a:lnTo>
                  <a:pt x="2900886" y="0"/>
                </a:lnTo>
                <a:lnTo>
                  <a:pt x="6199546" y="12191999"/>
                </a:lnTo>
                <a:close/>
              </a:path>
            </a:pathLst>
          </a:custGeom>
          <a:solidFill>
            <a:srgbClr val="F6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7793" y="2108773"/>
            <a:ext cx="7216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>
                <a:solidFill>
                  <a:srgbClr val="33335E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感谢您的观看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4388" y="3246068"/>
            <a:ext cx="6883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简约商务风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模板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6984" y="3622066"/>
            <a:ext cx="799803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 many variations of passages of Lorem Ipsum available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081158" y="4939364"/>
            <a:ext cx="2030953" cy="399210"/>
          </a:xfrm>
          <a:prstGeom prst="roundRect">
            <a:avLst>
              <a:gd name="adj" fmla="val 50000"/>
            </a:avLst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演讲人：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5400000">
            <a:off x="2996226" y="-2996225"/>
            <a:ext cx="6199546" cy="12191999"/>
          </a:xfrm>
          <a:custGeom>
            <a:avLst/>
            <a:gdLst>
              <a:gd name="connsiteX0" fmla="*/ 0 w 6199546"/>
              <a:gd name="connsiteY0" fmla="*/ 12191999 h 12191999"/>
              <a:gd name="connsiteX1" fmla="*/ 0 w 6199546"/>
              <a:gd name="connsiteY1" fmla="*/ 0 h 12191999"/>
              <a:gd name="connsiteX2" fmla="*/ 2900886 w 6199546"/>
              <a:gd name="connsiteY2" fmla="*/ 0 h 12191999"/>
              <a:gd name="connsiteX3" fmla="*/ 6199546 w 6199546"/>
              <a:gd name="connsiteY3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9546" h="12191999">
                <a:moveTo>
                  <a:pt x="0" y="12191999"/>
                </a:moveTo>
                <a:lnTo>
                  <a:pt x="0" y="0"/>
                </a:lnTo>
                <a:lnTo>
                  <a:pt x="2900886" y="0"/>
                </a:lnTo>
                <a:lnTo>
                  <a:pt x="6199546" y="12191999"/>
                </a:lnTo>
                <a:close/>
              </a:path>
            </a:pathLst>
          </a:custGeom>
          <a:solidFill>
            <a:srgbClr val="F6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2419343" y="2826719"/>
            <a:ext cx="786241" cy="786241"/>
          </a:xfrm>
          <a:prstGeom prst="roundRect">
            <a:avLst>
              <a:gd name="adj" fmla="val 8334"/>
            </a:avLst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阿里汉仪智能黑体" panose="00020600040101010101" pitchFamily="18" charset="-122"/>
                <a:cs typeface="Aharoni" panose="02010803020104030203" pitchFamily="2" charset="-79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阿里汉仪智能黑体" panose="00020600040101010101" pitchFamily="18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5991" y="287740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工作内容回顾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06783" y="3290500"/>
            <a:ext cx="2224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Review of work content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6926383" y="2826719"/>
            <a:ext cx="786241" cy="786241"/>
          </a:xfrm>
          <a:prstGeom prst="roundRect">
            <a:avLst>
              <a:gd name="adj" fmla="val 8334"/>
            </a:avLst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阿里汉仪智能黑体" panose="00020600040101010101" pitchFamily="18" charset="-122"/>
                <a:cs typeface="Aharoni" panose="02010803020104030203" pitchFamily="2" charset="-79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阿里汉仪智能黑体" panose="00020600040101010101" pitchFamily="18" charset="-122"/>
              <a:cs typeface="Aharoni" panose="02010803020104030203" pitchFamily="2" charset="-79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83031" y="287740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市场数据分析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13823" y="3290500"/>
            <a:ext cx="2224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Market data analysis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2419343" y="4154174"/>
            <a:ext cx="786241" cy="786241"/>
          </a:xfrm>
          <a:prstGeom prst="roundRect">
            <a:avLst>
              <a:gd name="adj" fmla="val 8334"/>
            </a:avLst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阿里汉仪智能黑体" panose="00020600040101010101" pitchFamily="18" charset="-122"/>
                <a:cs typeface="Aharoni" panose="02010803020104030203" pitchFamily="2" charset="-79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阿里汉仪智能黑体" panose="00020600040101010101" pitchFamily="18" charset="-122"/>
              <a:cs typeface="Aharoni" panose="02010803020104030203" pitchFamily="2" charset="-79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75991" y="42048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06783" y="4617955"/>
            <a:ext cx="2224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Work experience summary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6926383" y="4154174"/>
            <a:ext cx="786241" cy="786241"/>
          </a:xfrm>
          <a:prstGeom prst="roundRect">
            <a:avLst>
              <a:gd name="adj" fmla="val 8334"/>
            </a:avLst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阿里汉仪智能黑体" panose="00020600040101010101" pitchFamily="18" charset="-122"/>
                <a:cs typeface="Aharoni" panose="02010803020104030203" pitchFamily="2" charset="-79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阿里汉仪智能黑体" panose="00020600040101010101" pitchFamily="18" charset="-122"/>
              <a:cs typeface="Aharoni" panose="02010803020104030203" pitchFamily="2" charset="-79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83031" y="42048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未来工作计划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13823" y="4617955"/>
            <a:ext cx="2224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Future work planning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747763" y="659156"/>
            <a:ext cx="2696472" cy="1200329"/>
            <a:chOff x="3624815" y="773885"/>
            <a:chExt cx="2696472" cy="1200329"/>
          </a:xfrm>
        </p:grpSpPr>
        <p:sp>
          <p:nvSpPr>
            <p:cNvPr id="45" name="矩形 44"/>
            <p:cNvSpPr/>
            <p:nvPr/>
          </p:nvSpPr>
          <p:spPr>
            <a:xfrm>
              <a:off x="3755507" y="1441174"/>
              <a:ext cx="2435087" cy="433505"/>
            </a:xfrm>
            <a:prstGeom prst="rect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624815" y="773885"/>
              <a:ext cx="26964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800" cap="none" spc="800" normalizeH="0" baseline="0" noProof="0" dirty="0">
                  <a:ln>
                    <a:noFill/>
                  </a:ln>
                  <a:solidFill>
                    <a:srgbClr val="33335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目 录</a:t>
              </a:r>
              <a:endParaRPr kumimoji="0" lang="zh-CN" altLang="en-US" sz="23900" b="0" i="0" u="none" strike="noStrike" kern="800" cap="none" spc="80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400194" y="1847700"/>
            <a:ext cx="33916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cs typeface="+mn-cs"/>
              </a:rPr>
              <a:t>RART 01</a:t>
            </a:r>
            <a:endParaRPr kumimoji="0" lang="en-US" altLang="zh-CN" sz="6000" b="1" i="0" u="none" strike="noStrike" kern="1200" cap="none" spc="0" normalizeH="0" baseline="0" noProof="0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198744" y="2863363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152154" y="2955696"/>
            <a:ext cx="5887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工作内容回顾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98744" y="3986484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651055" y="4093943"/>
            <a:ext cx="6889891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Work experience summary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9940" y="1642140"/>
            <a:ext cx="3745810" cy="2913003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6137" y="1642140"/>
            <a:ext cx="4490973" cy="291300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46190" y="1642140"/>
            <a:ext cx="3745810" cy="2913003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8538" y="2214561"/>
            <a:ext cx="3319671" cy="1768160"/>
            <a:chOff x="6831495" y="2278112"/>
            <a:chExt cx="3319671" cy="1768160"/>
          </a:xfrm>
        </p:grpSpPr>
        <p:sp>
          <p:nvSpPr>
            <p:cNvPr id="33" name="文本框1"/>
            <p:cNvSpPr txBox="1"/>
            <p:nvPr/>
          </p:nvSpPr>
          <p:spPr>
            <a:xfrm>
              <a:off x="6831495" y="227811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点击添加标题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" name="文本框2"/>
            <p:cNvSpPr/>
            <p:nvPr/>
          </p:nvSpPr>
          <p:spPr>
            <a:xfrm>
              <a:off x="6834564" y="2710714"/>
              <a:ext cx="3316602" cy="1335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此处添加详细文本描述，建议与标题相关并符合整体语言风格，此处添加此处添加详细文本描述，建 议与标题相添此处添加详细文本描述，建议与标题相关并符合整体语言风格，此处添加此处添加详细文本描述，建议与标题相添</a:t>
              </a:r>
              <a:endPara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59259" y="2214561"/>
            <a:ext cx="3319671" cy="1768160"/>
            <a:chOff x="6831495" y="2278112"/>
            <a:chExt cx="3319671" cy="1768160"/>
          </a:xfrm>
        </p:grpSpPr>
        <p:sp>
          <p:nvSpPr>
            <p:cNvPr id="36" name="文本框1"/>
            <p:cNvSpPr txBox="1"/>
            <p:nvPr/>
          </p:nvSpPr>
          <p:spPr>
            <a:xfrm>
              <a:off x="6831495" y="227811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点击添加标题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" name="文本框2"/>
            <p:cNvSpPr/>
            <p:nvPr/>
          </p:nvSpPr>
          <p:spPr>
            <a:xfrm>
              <a:off x="6834564" y="2710714"/>
              <a:ext cx="3316602" cy="1335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此处添加详细文本描述，建议与标题相关并符合整体语言风格，此处添加此处添加详细文本描述，建 议与标题相添此处添加详细文本描述，建议与标题相关并符合整体语言风格，此处添加此处添加详细文本描述，建议与标题相添</a:t>
              </a:r>
              <a:endParaRPr kumimoji="0" lang="en-US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  <a:sym typeface="+mn-lt"/>
              </a:endParaRPr>
            </a:p>
          </p:txBody>
        </p:sp>
      </p:grpSp>
      <p:sp>
        <p:nvSpPr>
          <p:cNvPr id="38" name="文本框1"/>
          <p:cNvSpPr txBox="1"/>
          <p:nvPr/>
        </p:nvSpPr>
        <p:spPr>
          <a:xfrm>
            <a:off x="5311169" y="47398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02E3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302E3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9" name="文本框2"/>
          <p:cNvSpPr/>
          <p:nvPr/>
        </p:nvSpPr>
        <p:spPr>
          <a:xfrm>
            <a:off x="1704367" y="5161491"/>
            <a:ext cx="8783264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添此处添加详细文本描述，建议与标题相关并符合整体语言风格，此处添加此处添加详细文本描述，建议与标题相添此处添加详细文本描述，建议与标题相关并符合整体语言风格，此处添加此处添加详细文本描述，建议与标题相添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96778" y="5109141"/>
            <a:ext cx="798443" cy="52350"/>
          </a:xfrm>
          <a:prstGeom prst="rect">
            <a:avLst/>
          </a:prstGeom>
          <a:solidFill>
            <a:srgbClr val="30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Work experience summary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364" y="3792607"/>
            <a:ext cx="2017643" cy="2017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364" y="1685511"/>
            <a:ext cx="2017643" cy="201764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3399" y="1685511"/>
            <a:ext cx="7782237" cy="2017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63400" y="3792607"/>
            <a:ext cx="5655262" cy="201764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27993" y="3792607"/>
            <a:ext cx="2017643" cy="2017643"/>
          </a:xfrm>
          <a:prstGeom prst="rect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1"/>
          <p:cNvSpPr txBox="1"/>
          <p:nvPr/>
        </p:nvSpPr>
        <p:spPr>
          <a:xfrm>
            <a:off x="3388468" y="19595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9" name="文本框2"/>
          <p:cNvSpPr/>
          <p:nvPr/>
        </p:nvSpPr>
        <p:spPr>
          <a:xfrm>
            <a:off x="3391536" y="2369304"/>
            <a:ext cx="7511690" cy="82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，建议与标题相此处添加详细文本描述此处添加详细文本描述，建议与标题相关并符合整体语言风格，此处添加此处添加详细文本描述，建议与标题相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41" name="文本框1"/>
          <p:cNvSpPr txBox="1"/>
          <p:nvPr/>
        </p:nvSpPr>
        <p:spPr>
          <a:xfrm>
            <a:off x="1360417" y="4099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3" name="文本框2"/>
          <p:cNvSpPr/>
          <p:nvPr/>
        </p:nvSpPr>
        <p:spPr>
          <a:xfrm>
            <a:off x="1136426" y="4468578"/>
            <a:ext cx="2017643" cy="108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400194" y="1847700"/>
            <a:ext cx="33916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 w="0"/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RART 02</a:t>
            </a:r>
            <a:endParaRPr kumimoji="0" lang="en-US" altLang="zh-CN" sz="6000" b="1" i="0" u="none" strike="noStrike" kern="1200" cap="none" spc="0" normalizeH="0" baseline="0" noProof="0" dirty="0">
              <a:ln w="0"/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198744" y="2863363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152154" y="2955696"/>
            <a:ext cx="5887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市场数据分析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98744" y="3986484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651055" y="4093943"/>
            <a:ext cx="6889891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市场数据分析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Market data analysis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2009005" y="4174201"/>
            <a:ext cx="8173990" cy="1"/>
          </a:xfrm>
          <a:prstGeom prst="line">
            <a:avLst/>
          </a:prstGeom>
          <a:ln w="76200">
            <a:solidFill>
              <a:srgbClr val="3333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23"/>
          <p:cNvSpPr/>
          <p:nvPr/>
        </p:nvSpPr>
        <p:spPr>
          <a:xfrm rot="352998">
            <a:off x="2425520" y="20174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4040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2257550" y="19588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798813" y="4034636"/>
            <a:ext cx="279133" cy="279133"/>
          </a:xfrm>
          <a:prstGeom prst="ellipse">
            <a:avLst/>
          </a:prstGeom>
          <a:solidFill>
            <a:schemeClr val="bg1"/>
          </a:solidFill>
          <a:ln w="762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任意多边形: 形状 40"/>
          <p:cNvSpPr/>
          <p:nvPr/>
        </p:nvSpPr>
        <p:spPr>
          <a:xfrm rot="352998">
            <a:off x="4514202" y="20174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4040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4346232" y="19588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887495" y="4034636"/>
            <a:ext cx="279133" cy="279133"/>
          </a:xfrm>
          <a:prstGeom prst="ellipse">
            <a:avLst/>
          </a:prstGeom>
          <a:solidFill>
            <a:schemeClr val="bg1"/>
          </a:solidFill>
          <a:ln w="76200">
            <a:solidFill>
              <a:srgbClr val="F5C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任意多边形: 形状 43"/>
          <p:cNvSpPr/>
          <p:nvPr/>
        </p:nvSpPr>
        <p:spPr>
          <a:xfrm rot="352998">
            <a:off x="6602884" y="20174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4040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6434914" y="19588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976177" y="4034636"/>
            <a:ext cx="279133" cy="279133"/>
          </a:xfrm>
          <a:prstGeom prst="ellipse">
            <a:avLst/>
          </a:prstGeom>
          <a:solidFill>
            <a:schemeClr val="bg1"/>
          </a:solidFill>
          <a:ln w="762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任意多边形: 形状 46"/>
          <p:cNvSpPr/>
          <p:nvPr/>
        </p:nvSpPr>
        <p:spPr>
          <a:xfrm rot="352998">
            <a:off x="8691566" y="2017473"/>
            <a:ext cx="1207527" cy="1826410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4040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8523596" y="1958822"/>
            <a:ext cx="1361660" cy="1878496"/>
          </a:xfrm>
          <a:custGeom>
            <a:avLst/>
            <a:gdLst>
              <a:gd name="connsiteX0" fmla="*/ 0 w 1361660"/>
              <a:gd name="connsiteY0" fmla="*/ 0 h 1878496"/>
              <a:gd name="connsiteX1" fmla="*/ 1361660 w 1361660"/>
              <a:gd name="connsiteY1" fmla="*/ 0 h 1878496"/>
              <a:gd name="connsiteX2" fmla="*/ 1361660 w 1361660"/>
              <a:gd name="connsiteY2" fmla="*/ 1262269 h 1878496"/>
              <a:gd name="connsiteX3" fmla="*/ 680830 w 1361660"/>
              <a:gd name="connsiteY3" fmla="*/ 1878496 h 1878496"/>
              <a:gd name="connsiteX4" fmla="*/ 0 w 1361660"/>
              <a:gd name="connsiteY4" fmla="*/ 1262269 h 187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660" h="1878496">
                <a:moveTo>
                  <a:pt x="0" y="0"/>
                </a:moveTo>
                <a:lnTo>
                  <a:pt x="1361660" y="0"/>
                </a:lnTo>
                <a:lnTo>
                  <a:pt x="1361660" y="1262269"/>
                </a:lnTo>
                <a:lnTo>
                  <a:pt x="680830" y="1878496"/>
                </a:lnTo>
                <a:lnTo>
                  <a:pt x="0" y="1262269"/>
                </a:lnTo>
                <a:close/>
              </a:path>
            </a:pathLst>
          </a:cu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064859" y="4034636"/>
            <a:ext cx="279133" cy="279133"/>
          </a:xfrm>
          <a:prstGeom prst="ellipse">
            <a:avLst/>
          </a:prstGeom>
          <a:solidFill>
            <a:schemeClr val="bg1"/>
          </a:solidFill>
          <a:ln w="76200">
            <a:solidFill>
              <a:srgbClr val="F5C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1"/>
          <p:cNvSpPr txBox="1"/>
          <p:nvPr/>
        </p:nvSpPr>
        <p:spPr>
          <a:xfrm>
            <a:off x="2134355" y="4511085"/>
            <a:ext cx="1589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1" name="文本框2"/>
          <p:cNvSpPr/>
          <p:nvPr/>
        </p:nvSpPr>
        <p:spPr>
          <a:xfrm>
            <a:off x="1965100" y="4781010"/>
            <a:ext cx="192762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此处添加详细文本描述，建议与标题相关并符合整体语言风格，此处添加此处添加详细文本描述此处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2" name="文本框1"/>
          <p:cNvSpPr txBox="1"/>
          <p:nvPr/>
        </p:nvSpPr>
        <p:spPr>
          <a:xfrm>
            <a:off x="4231239" y="4511085"/>
            <a:ext cx="1589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3" name="文本框2"/>
          <p:cNvSpPr/>
          <p:nvPr/>
        </p:nvSpPr>
        <p:spPr>
          <a:xfrm>
            <a:off x="4061984" y="4781010"/>
            <a:ext cx="192762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此处添加详细文本描述，建议与标题相关并符合整体语言风格，此处添加此处添加详细文本描述此处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4" name="文本框1"/>
          <p:cNvSpPr txBox="1"/>
          <p:nvPr/>
        </p:nvSpPr>
        <p:spPr>
          <a:xfrm>
            <a:off x="6328123" y="4511085"/>
            <a:ext cx="1589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5" name="文本框2"/>
          <p:cNvSpPr/>
          <p:nvPr/>
        </p:nvSpPr>
        <p:spPr>
          <a:xfrm>
            <a:off x="6158868" y="4781010"/>
            <a:ext cx="192762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此处添加详细文本描述，建议与标题相关并符合整体语言风格，此处添加此处添加详细文本描述此处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6" name="文本框1"/>
          <p:cNvSpPr txBox="1"/>
          <p:nvPr/>
        </p:nvSpPr>
        <p:spPr>
          <a:xfrm>
            <a:off x="8425007" y="4511085"/>
            <a:ext cx="1589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7" name="文本框2"/>
          <p:cNvSpPr/>
          <p:nvPr/>
        </p:nvSpPr>
        <p:spPr>
          <a:xfrm>
            <a:off x="8255752" y="4781010"/>
            <a:ext cx="192762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此处添加详细文本描述，建议与标题相关并符合整体语言风格，此处添加此处添加详细文本描述此处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8" name="文本框1"/>
          <p:cNvSpPr txBox="1"/>
          <p:nvPr/>
        </p:nvSpPr>
        <p:spPr>
          <a:xfrm>
            <a:off x="2134355" y="23231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01</a:t>
            </a:r>
            <a:endParaRPr kumimoji="0" lang="id-ID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9" name="文本框1"/>
          <p:cNvSpPr txBox="1"/>
          <p:nvPr/>
        </p:nvSpPr>
        <p:spPr>
          <a:xfrm>
            <a:off x="4241969" y="23231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02</a:t>
            </a:r>
            <a:endParaRPr kumimoji="0" lang="id-ID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0" name="文本框1"/>
          <p:cNvSpPr txBox="1"/>
          <p:nvPr/>
        </p:nvSpPr>
        <p:spPr>
          <a:xfrm>
            <a:off x="6349583" y="23231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03</a:t>
            </a:r>
            <a:endParaRPr kumimoji="0" lang="id-ID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1" name="文本框1"/>
          <p:cNvSpPr txBox="1"/>
          <p:nvPr/>
        </p:nvSpPr>
        <p:spPr>
          <a:xfrm>
            <a:off x="8419333" y="2323153"/>
            <a:ext cx="1589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思源黑体 CN Bold" panose="020B0800000000000000" pitchFamily="34" charset="-122"/>
                <a:cs typeface="+mn-cs"/>
              </a:rPr>
              <a:t>04</a:t>
            </a:r>
            <a:endParaRPr kumimoji="0" lang="id-ID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3" name="平行四边形 2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-1" y="5266479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72561" y="288328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5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市场数据分析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5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11927" y="758436"/>
            <a:ext cx="3968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Market data analysis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25331" y="1061007"/>
            <a:ext cx="541338" cy="63329"/>
          </a:xfrm>
          <a:prstGeom prst="rect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919635" y="2449991"/>
            <a:ext cx="4821171" cy="2835962"/>
            <a:chOff x="5687624" y="1413289"/>
            <a:chExt cx="761726" cy="448071"/>
          </a:xfrm>
          <a:solidFill>
            <a:srgbClr val="1F2E35"/>
          </a:solidFill>
        </p:grpSpPr>
        <p:sp>
          <p:nvSpPr>
            <p:cNvPr id="57" name="任意多边形 20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5CA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 21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5CA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 22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5CA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 23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5CA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1" name="文本框1"/>
          <p:cNvSpPr txBox="1"/>
          <p:nvPr/>
        </p:nvSpPr>
        <p:spPr>
          <a:xfrm>
            <a:off x="6668587" y="21397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F2E35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1F2E35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2" name="文本框2"/>
          <p:cNvSpPr/>
          <p:nvPr/>
        </p:nvSpPr>
        <p:spPr>
          <a:xfrm>
            <a:off x="6671656" y="2400486"/>
            <a:ext cx="4538802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170314" y="2164190"/>
            <a:ext cx="498273" cy="498273"/>
          </a:xfrm>
          <a:prstGeom prst="rect">
            <a:avLst/>
          </a:prstGeom>
          <a:solidFill>
            <a:srgbClr val="33335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64" name="文本框1"/>
          <p:cNvSpPr txBox="1"/>
          <p:nvPr/>
        </p:nvSpPr>
        <p:spPr>
          <a:xfrm>
            <a:off x="6668587" y="34986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F2E35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1F2E35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5" name="文本框2"/>
          <p:cNvSpPr/>
          <p:nvPr/>
        </p:nvSpPr>
        <p:spPr>
          <a:xfrm>
            <a:off x="6671656" y="3759386"/>
            <a:ext cx="4538802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70314" y="3523090"/>
            <a:ext cx="498273" cy="498273"/>
          </a:xfrm>
          <a:prstGeom prst="rect">
            <a:avLst/>
          </a:prstGeom>
          <a:solidFill>
            <a:srgbClr val="F5C0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67" name="文本框1"/>
          <p:cNvSpPr txBox="1"/>
          <p:nvPr/>
        </p:nvSpPr>
        <p:spPr>
          <a:xfrm>
            <a:off x="6668587" y="48575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F2E35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点击添加标题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1F2E35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8" name="文本框2"/>
          <p:cNvSpPr/>
          <p:nvPr/>
        </p:nvSpPr>
        <p:spPr>
          <a:xfrm>
            <a:off x="6671656" y="5118286"/>
            <a:ext cx="4538802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此处添加详细文本描述，建议与标题相关并符合整体语言风格，此处添加此处添加详细文本描述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70314" y="4881990"/>
            <a:ext cx="498273" cy="498273"/>
          </a:xfrm>
          <a:prstGeom prst="rect">
            <a:avLst/>
          </a:prstGeom>
          <a:solidFill>
            <a:srgbClr val="33335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963" y="333375"/>
            <a:ext cx="11522075" cy="6199547"/>
          </a:xfrm>
          <a:prstGeom prst="rect">
            <a:avLst/>
          </a:prstGeom>
          <a:noFill/>
          <a:ln w="38100">
            <a:solidFill>
              <a:srgbClr val="333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/>
          <p:cNvSpPr/>
          <p:nvPr/>
        </p:nvSpPr>
        <p:spPr>
          <a:xfrm rot="20756560">
            <a:off x="11286605" y="112799"/>
            <a:ext cx="982630" cy="436696"/>
          </a:xfrm>
          <a:prstGeom prst="parallelogram">
            <a:avLst/>
          </a:prstGeom>
          <a:solidFill>
            <a:srgbClr val="333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平行四边形 8"/>
          <p:cNvSpPr/>
          <p:nvPr/>
        </p:nvSpPr>
        <p:spPr>
          <a:xfrm rot="20756560">
            <a:off x="10175377" y="691127"/>
            <a:ext cx="2110749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 flipV="1">
            <a:off x="-93229" y="5734017"/>
            <a:ext cx="2110749" cy="1015024"/>
            <a:chOff x="1178522" y="5593172"/>
            <a:chExt cx="2110749" cy="1015024"/>
          </a:xfrm>
        </p:grpSpPr>
        <p:sp>
          <p:nvSpPr>
            <p:cNvPr id="10" name="平行四边形 9"/>
            <p:cNvSpPr/>
            <p:nvPr/>
          </p:nvSpPr>
          <p:spPr>
            <a:xfrm rot="20756560">
              <a:off x="2289750" y="5593172"/>
              <a:ext cx="982630" cy="436696"/>
            </a:xfrm>
            <a:prstGeom prst="parallelogram">
              <a:avLst/>
            </a:prstGeom>
            <a:solidFill>
              <a:srgbClr val="333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20756560">
              <a:off x="1178522" y="6171500"/>
              <a:ext cx="2110749" cy="436696"/>
            </a:xfrm>
            <a:prstGeom prst="parallelogram">
              <a:avLst/>
            </a:prstGeom>
            <a:solidFill>
              <a:srgbClr val="F5C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平行四边形 16"/>
          <p:cNvSpPr/>
          <p:nvPr/>
        </p:nvSpPr>
        <p:spPr>
          <a:xfrm rot="20756560">
            <a:off x="10175377" y="3174139"/>
            <a:ext cx="2110749" cy="436696"/>
          </a:xfrm>
          <a:prstGeom prst="parallelogram">
            <a:avLst/>
          </a:prstGeom>
          <a:solidFill>
            <a:srgbClr val="E6E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平行四边形 17"/>
          <p:cNvSpPr/>
          <p:nvPr/>
        </p:nvSpPr>
        <p:spPr>
          <a:xfrm rot="20756560">
            <a:off x="11139174" y="3493037"/>
            <a:ext cx="1132302" cy="436696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/>
          <p:cNvSpPr/>
          <p:nvPr/>
        </p:nvSpPr>
        <p:spPr>
          <a:xfrm rot="20756560">
            <a:off x="-63870" y="2987931"/>
            <a:ext cx="570195" cy="377474"/>
          </a:xfrm>
          <a:prstGeom prst="parallelogram">
            <a:avLst/>
          </a:prstGeom>
          <a:solidFill>
            <a:srgbClr val="F5C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-1" y="5219700"/>
            <a:ext cx="2305051" cy="596900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1248283" y="3912934"/>
            <a:ext cx="948405" cy="245592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346635" y="977223"/>
            <a:ext cx="1832521" cy="474536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-4690" y="2722030"/>
            <a:ext cx="811052" cy="210024"/>
          </a:xfrm>
          <a:prstGeom prst="line">
            <a:avLst/>
          </a:prstGeom>
          <a:ln>
            <a:solidFill>
              <a:srgbClr val="F5C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400194" y="1847700"/>
            <a:ext cx="33916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 w="0"/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RART 03</a:t>
            </a:r>
            <a:endParaRPr kumimoji="0" lang="en-US" altLang="zh-CN" sz="6000" b="1" i="0" u="none" strike="noStrike" kern="1200" cap="none" spc="0" normalizeH="0" baseline="0" noProof="0" dirty="0">
              <a:ln w="0"/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198744" y="2863363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152154" y="2955696"/>
            <a:ext cx="5887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rPr>
              <a:t>工作经验总结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98744" y="3986484"/>
            <a:ext cx="57945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651055" y="4093943"/>
            <a:ext cx="6889891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There are many variations of passages of Lorem Ipsum available, but the  majority have suffered alteration some form, by injected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humour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, 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randomThere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are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3262</Words>
  <Application>WPS 演示</Application>
  <PresentationFormat>宽屏</PresentationFormat>
  <Paragraphs>226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等线</vt:lpstr>
      <vt:lpstr>等线</vt:lpstr>
      <vt:lpstr>思源宋体 CN Medium</vt:lpstr>
      <vt:lpstr>Aharoni</vt:lpstr>
      <vt:lpstr>阿里汉仪智能黑体</vt:lpstr>
      <vt:lpstr>黑体</vt:lpstr>
      <vt:lpstr>思源黑体 CN Bold</vt:lpstr>
      <vt:lpstr>思源黑体 CN Regular</vt:lpstr>
      <vt:lpstr>等线 Light</vt:lpstr>
      <vt:lpstr>Calibri</vt:lpstr>
      <vt:lpstr>华文新魏</vt:lpstr>
      <vt:lpstr>思源黑体旧字形 ExtraLight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Epo ch</dc:creator>
  <cp:lastModifiedBy>铭</cp:lastModifiedBy>
  <cp:revision>7</cp:revision>
  <dcterms:created xsi:type="dcterms:W3CDTF">2020-08-13T07:19:00Z</dcterms:created>
  <dcterms:modified xsi:type="dcterms:W3CDTF">2022-01-13T02:21:54Z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v1.0_mb_VQmAqE4C8As4gIB7tRuRsA==</vt:lpwstr>
  </property>
  <property fmtid="{D5CDD505-2E9C-101B-9397-08002B2CF9AE}" pid="4" name="ICV">
    <vt:lpwstr>2F596B9106D34A2D8D06D6C6B17C05BA</vt:lpwstr>
  </property>
</Properties>
</file>