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handoutMasterIdLst>
    <p:handoutMasterId r:id="rId22"/>
  </p:handoutMasterIdLst>
  <p:sldIdLst>
    <p:sldId id="409" r:id="rId3"/>
    <p:sldId id="410" r:id="rId4"/>
    <p:sldId id="427" r:id="rId5"/>
    <p:sldId id="411" r:id="rId6"/>
    <p:sldId id="412" r:id="rId7"/>
    <p:sldId id="413" r:id="rId8"/>
    <p:sldId id="428" r:id="rId9"/>
    <p:sldId id="414" r:id="rId10"/>
    <p:sldId id="429" r:id="rId11"/>
    <p:sldId id="415" r:id="rId12"/>
    <p:sldId id="416" r:id="rId13"/>
    <p:sldId id="417" r:id="rId14"/>
    <p:sldId id="418" r:id="rId15"/>
    <p:sldId id="419" r:id="rId16"/>
    <p:sldId id="424" r:id="rId17"/>
    <p:sldId id="430" r:id="rId18"/>
    <p:sldId id="421" r:id="rId19"/>
    <p:sldId id="422"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CE8DE"/>
    <a:srgbClr val="FFFFFF"/>
    <a:srgbClr val="2D826F"/>
    <a:srgbClr val="7DD2BF"/>
    <a:srgbClr val="4DC1A8"/>
    <a:srgbClr val="53C3AA"/>
    <a:srgbClr val="E5F6F2"/>
    <a:srgbClr val="E1F5F0"/>
    <a:srgbClr val="3CAC93"/>
    <a:srgbClr val="CBED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315"/>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12192000" cy="6858000"/>
          </a:xfrm>
          <a:prstGeom prst="rect">
            <a:avLst/>
          </a:prstGeom>
          <a:solidFill>
            <a:srgbClr val="F7F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image" Target="../media/image3.png"/><Relationship Id="rId1" Type="http://schemas.openxmlformats.org/officeDocument/2006/relationships/tags" Target="../tags/tag25.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9.xml"/><Relationship Id="rId2" Type="http://schemas.openxmlformats.org/officeDocument/2006/relationships/image" Target="../media/image3.png"/><Relationship Id="rId1" Type="http://schemas.openxmlformats.org/officeDocument/2006/relationships/tags" Target="../tags/tag28.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1.xml"/><Relationship Id="rId2" Type="http://schemas.openxmlformats.org/officeDocument/2006/relationships/image" Target="../media/image3.png"/><Relationship Id="rId1" Type="http://schemas.openxmlformats.org/officeDocument/2006/relationships/tags" Target="../tags/tag30.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3.xml"/><Relationship Id="rId2" Type="http://schemas.openxmlformats.org/officeDocument/2006/relationships/image" Target="../media/image3.png"/><Relationship Id="rId1" Type="http://schemas.openxmlformats.org/officeDocument/2006/relationships/tags" Target="../tags/tag32.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5.xml"/><Relationship Id="rId2" Type="http://schemas.openxmlformats.org/officeDocument/2006/relationships/image" Target="../media/image3.png"/><Relationship Id="rId1" Type="http://schemas.openxmlformats.org/officeDocument/2006/relationships/tags" Target="../tags/tag34.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7.xml"/><Relationship Id="rId2" Type="http://schemas.openxmlformats.org/officeDocument/2006/relationships/image" Target="../media/image3.png"/><Relationship Id="rId1" Type="http://schemas.openxmlformats.org/officeDocument/2006/relationships/tags" Target="../tags/tag36.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image" Target="../media/image3.png"/><Relationship Id="rId1" Type="http://schemas.openxmlformats.org/officeDocument/2006/relationships/tags" Target="../tags/tag38.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2.xml"/><Relationship Id="rId2" Type="http://schemas.openxmlformats.org/officeDocument/2006/relationships/image" Target="../media/image3.png"/><Relationship Id="rId1" Type="http://schemas.openxmlformats.org/officeDocument/2006/relationships/tags" Target="../tags/tag41.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43.xml"/><Relationship Id="rId2" Type="http://schemas.openxmlformats.org/officeDocument/2006/relationships/image" Target="../media/image1.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xml"/><Relationship Id="rId2" Type="http://schemas.openxmlformats.org/officeDocument/2006/relationships/image" Target="../media/image1.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3.png"/><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3.png"/><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image" Target="../media/image3.png"/><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image" Target="../media/image3.png"/><Relationship Id="rId1" Type="http://schemas.openxmlformats.org/officeDocument/2006/relationships/tags" Target="../tags/tag13.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image" Target="../media/image3.png"/><Relationship Id="rId1" Type="http://schemas.openxmlformats.org/officeDocument/2006/relationships/tags" Target="../tags/tag16.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image" Target="../media/image3.png"/><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image" Target="../media/image3.png"/><Relationship Id="rId1" Type="http://schemas.openxmlformats.org/officeDocument/2006/relationships/tags" Target="../tags/tag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1881505"/>
            <a:ext cx="12192635" cy="2677795"/>
          </a:xfrm>
          <a:prstGeom prst="rect">
            <a:avLst/>
          </a:prstGeom>
          <a:solidFill>
            <a:srgbClr val="E5F6F2"/>
          </a:solid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4495800" y="2223135"/>
            <a:ext cx="3197225" cy="922020"/>
          </a:xfrm>
          <a:prstGeom prst="rect">
            <a:avLst/>
          </a:prstGeom>
          <a:noFill/>
          <a:extLst>
            <a:ext uri="{909E8E84-426E-40DD-AFC4-6F175D3DCCD1}">
              <a14:hiddenFill xmlns:a14="http://schemas.microsoft.com/office/drawing/2010/main">
                <a:solidFill>
                  <a:srgbClr val="4DC1A8"/>
                </a:solidFill>
              </a14:hiddenFill>
            </a:ext>
          </a:extLst>
        </p:spPr>
        <p:txBody>
          <a:bodyPr wrap="square" rtlCol="0">
            <a:spAutoFit/>
          </a:bodyPr>
          <a:p>
            <a:pPr algn="dist"/>
            <a:r>
              <a:rPr lang="zh-CN" altLang="en-US" sz="5400" b="1">
                <a:solidFill>
                  <a:srgbClr val="53C3AA"/>
                </a:solidFill>
              </a:rPr>
              <a:t>个人简历</a:t>
            </a:r>
            <a:endParaRPr lang="zh-CN" altLang="en-US" sz="5400" b="1">
              <a:solidFill>
                <a:srgbClr val="53C3AA"/>
              </a:solidFill>
            </a:endParaRPr>
          </a:p>
        </p:txBody>
      </p:sp>
      <p:grpSp>
        <p:nvGrpSpPr>
          <p:cNvPr id="31" name="组合 30"/>
          <p:cNvGrpSpPr/>
          <p:nvPr/>
        </p:nvGrpSpPr>
        <p:grpSpPr>
          <a:xfrm>
            <a:off x="4566920" y="3582035"/>
            <a:ext cx="2574290" cy="350520"/>
            <a:chOff x="7651" y="5826"/>
            <a:chExt cx="4054" cy="552"/>
          </a:xfrm>
        </p:grpSpPr>
        <p:grpSp>
          <p:nvGrpSpPr>
            <p:cNvPr id="4" name="Group 14"/>
            <p:cNvGrpSpPr/>
            <p:nvPr/>
          </p:nvGrpSpPr>
          <p:grpSpPr bwMode="auto">
            <a:xfrm>
              <a:off x="7651" y="5830"/>
              <a:ext cx="486" cy="486"/>
              <a:chOff x="4248" y="3024"/>
              <a:chExt cx="600" cy="599"/>
            </a:xfrm>
          </p:grpSpPr>
          <p:sp>
            <p:nvSpPr>
              <p:cNvPr id="5" name="Oval 15"/>
              <p:cNvSpPr>
                <a:spLocks noChangeArrowheads="1"/>
              </p:cNvSpPr>
              <p:nvPr/>
            </p:nvSpPr>
            <p:spPr bwMode="auto">
              <a:xfrm>
                <a:off x="4248" y="3024"/>
                <a:ext cx="600" cy="599"/>
              </a:xfrm>
              <a:prstGeom prst="ellipse">
                <a:avLst/>
              </a:prstGeom>
              <a:solidFill>
                <a:srgbClr val="4DC1A8"/>
              </a:solidFill>
              <a:ln>
                <a:noFill/>
              </a:ln>
              <a:effectLst/>
              <a:extLst>
                <a:ext uri="{91240B29-F687-4F45-9708-019B960494DF}">
                  <a14:hiddenLine xmlns:a14="http://schemas.microsoft.com/office/drawing/2010/main" w="6350">
                    <a:solidFill>
                      <a:srgbClr val="CBAB89"/>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ctr" fontAlgn="base">
                  <a:spcBef>
                    <a:spcPct val="0"/>
                  </a:spcBef>
                  <a:spcAft>
                    <a:spcPct val="0"/>
                  </a:spcAft>
                </a:pPr>
                <a:endParaRPr lang="zh-CN" altLang="en-US" sz="1125">
                  <a:solidFill>
                    <a:schemeClr val="accent1"/>
                  </a:solidFill>
                  <a:latin typeface="微软雅黑" panose="020B0503020204020204" pitchFamily="34" charset="-122"/>
                  <a:ea typeface="微软雅黑" panose="020B0503020204020204" pitchFamily="34" charset="-122"/>
                </a:endParaRPr>
              </a:p>
            </p:txBody>
          </p:sp>
          <p:grpSp>
            <p:nvGrpSpPr>
              <p:cNvPr id="6" name="Group 16"/>
              <p:cNvGrpSpPr/>
              <p:nvPr/>
            </p:nvGrpSpPr>
            <p:grpSpPr bwMode="auto">
              <a:xfrm>
                <a:off x="4441" y="3144"/>
                <a:ext cx="215" cy="345"/>
                <a:chOff x="4441" y="3144"/>
                <a:chExt cx="215" cy="345"/>
              </a:xfrm>
            </p:grpSpPr>
            <p:sp>
              <p:nvSpPr>
                <p:cNvPr id="17"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noAutofit/>
                </a:bodyPr>
                <a:p>
                  <a:pPr algn="dist"/>
                  <a:endParaRPr lang="zh-CN" altLang="en-US" sz="2250">
                    <a:solidFill>
                      <a:schemeClr val="accent1"/>
                    </a:solidFill>
                    <a:latin typeface="微软雅黑" panose="020B0503020204020204" pitchFamily="34" charset="-122"/>
                    <a:ea typeface="微软雅黑" panose="020B0503020204020204" pitchFamily="34" charset="-122"/>
                  </a:endParaRPr>
                </a:p>
              </p:txBody>
            </p:sp>
            <p:sp>
              <p:nvSpPr>
                <p:cNvPr id="18" name="Freeform 18"/>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noAutofit/>
                </a:bodyPr>
                <a:p>
                  <a:pPr algn="dist"/>
                  <a:endParaRPr lang="zh-CN" altLang="en-US" sz="2250">
                    <a:solidFill>
                      <a:schemeClr val="accent1"/>
                    </a:solidFill>
                    <a:latin typeface="微软雅黑" panose="020B0503020204020204" pitchFamily="34" charset="-122"/>
                    <a:ea typeface="微软雅黑" panose="020B0503020204020204" pitchFamily="34" charset="-122"/>
                  </a:endParaRPr>
                </a:p>
              </p:txBody>
            </p:sp>
          </p:grpSp>
        </p:grpSp>
        <p:sp>
          <p:nvSpPr>
            <p:cNvPr id="22" name="Text Box 20"/>
            <p:cNvSpPr txBox="1">
              <a:spLocks noChangeArrowheads="1"/>
            </p:cNvSpPr>
            <p:nvPr/>
          </p:nvSpPr>
          <p:spPr bwMode="auto">
            <a:xfrm>
              <a:off x="8375" y="5826"/>
              <a:ext cx="3330" cy="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1690" dirty="0">
                  <a:solidFill>
                    <a:srgbClr val="2D826F"/>
                  </a:solidFill>
                  <a:latin typeface="微软雅黑" panose="020B0503020204020204" pitchFamily="34" charset="-122"/>
                  <a:ea typeface="微软雅黑" panose="020B0503020204020204" pitchFamily="34" charset="-122"/>
                </a:rPr>
                <a:t>意向：口腔预防医学</a:t>
              </a:r>
              <a:endParaRPr lang="zh-CN" altLang="en-US" sz="1690" dirty="0">
                <a:solidFill>
                  <a:srgbClr val="2D826F"/>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276625" y="3550285"/>
            <a:ext cx="1906771" cy="350520"/>
            <a:chOff x="3563" y="5791"/>
            <a:chExt cx="3003" cy="552"/>
          </a:xfrm>
        </p:grpSpPr>
        <p:grpSp>
          <p:nvGrpSpPr>
            <p:cNvPr id="2" name="组合 1"/>
            <p:cNvGrpSpPr/>
            <p:nvPr/>
          </p:nvGrpSpPr>
          <p:grpSpPr>
            <a:xfrm>
              <a:off x="3563" y="5841"/>
              <a:ext cx="486" cy="486"/>
              <a:chOff x="801291" y="3535885"/>
              <a:chExt cx="219347" cy="219347"/>
            </a:xfrm>
          </p:grpSpPr>
          <p:sp>
            <p:nvSpPr>
              <p:cNvPr id="10" name="Oval 10"/>
              <p:cNvSpPr>
                <a:spLocks noChangeArrowheads="1"/>
              </p:cNvSpPr>
              <p:nvPr/>
            </p:nvSpPr>
            <p:spPr bwMode="auto">
              <a:xfrm>
                <a:off x="801291" y="3535885"/>
                <a:ext cx="219347" cy="219347"/>
              </a:xfrm>
              <a:prstGeom prst="ellipse">
                <a:avLst/>
              </a:prstGeom>
              <a:solidFill>
                <a:srgbClr val="4DC1A8"/>
              </a:solidFill>
              <a:ln>
                <a:noFill/>
              </a:ln>
              <a:effectLst/>
              <a:extLst>
                <a:ext uri="{91240B29-F687-4F45-9708-019B960494DF}">
                  <a14:hiddenLine xmlns:a14="http://schemas.microsoft.com/office/drawing/2010/main" w="6350">
                    <a:solidFill>
                      <a:srgbClr val="CBAB89"/>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ctr" fontAlgn="base">
                  <a:spcBef>
                    <a:spcPct val="0"/>
                  </a:spcBef>
                  <a:spcAft>
                    <a:spcPct val="0"/>
                  </a:spcAft>
                </a:pPr>
                <a:endParaRPr lang="zh-CN" altLang="en-US" sz="1125">
                  <a:solidFill>
                    <a:schemeClr val="accent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860980" y="3583766"/>
                <a:ext cx="100336" cy="114060"/>
                <a:chOff x="860980" y="3583766"/>
                <a:chExt cx="100336" cy="114060"/>
              </a:xfrm>
            </p:grpSpPr>
            <p:sp>
              <p:nvSpPr>
                <p:cNvPr id="12"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noAutofit/>
                </a:bodyPr>
                <a:p>
                  <a:pPr algn="dist"/>
                  <a:endParaRPr lang="zh-CN" altLang="en-US" sz="2250">
                    <a:solidFill>
                      <a:schemeClr val="accent1"/>
                    </a:solidFill>
                    <a:latin typeface="微软雅黑" panose="020B0503020204020204" pitchFamily="34" charset="-122"/>
                    <a:ea typeface="微软雅黑" panose="020B0503020204020204" pitchFamily="34" charset="-122"/>
                  </a:endParaRPr>
                </a:p>
              </p:txBody>
            </p:sp>
            <p:sp>
              <p:nvSpPr>
                <p:cNvPr id="3" name="Freeform 13"/>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noAutofit/>
                </a:bodyPr>
                <a:p>
                  <a:pPr algn="dist"/>
                  <a:endParaRPr lang="zh-CN" altLang="en-US" sz="2250">
                    <a:solidFill>
                      <a:schemeClr val="accent1"/>
                    </a:solidFill>
                    <a:latin typeface="微软雅黑" panose="020B0503020204020204" pitchFamily="34" charset="-122"/>
                    <a:ea typeface="微软雅黑" panose="020B0503020204020204" pitchFamily="34" charset="-122"/>
                  </a:endParaRPr>
                </a:p>
              </p:txBody>
            </p:sp>
          </p:grpSp>
        </p:grpSp>
        <p:sp>
          <p:nvSpPr>
            <p:cNvPr id="24" name="矩形 23"/>
            <p:cNvSpPr/>
            <p:nvPr/>
          </p:nvSpPr>
          <p:spPr>
            <a:xfrm>
              <a:off x="4272" y="5791"/>
              <a:ext cx="2294" cy="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1690" dirty="0">
                  <a:solidFill>
                    <a:srgbClr val="2D826F"/>
                  </a:solidFill>
                  <a:latin typeface="微软雅黑" panose="020B0503020204020204" pitchFamily="34" charset="-122"/>
                  <a:ea typeface="微软雅黑" panose="020B0503020204020204" pitchFamily="34" charset="-122"/>
                </a:rPr>
                <a:t>汇报人：</a:t>
              </a:r>
              <a:r>
                <a:rPr lang="en-US" altLang="zh-CN" sz="1690" dirty="0">
                  <a:solidFill>
                    <a:srgbClr val="2D826F"/>
                  </a:solidFill>
                  <a:latin typeface="微软雅黑" panose="020B0503020204020204" pitchFamily="34" charset="-122"/>
                  <a:ea typeface="微软雅黑" panose="020B0503020204020204" pitchFamily="34" charset="-122"/>
                </a:rPr>
                <a:t>XXX</a:t>
              </a:r>
              <a:endParaRPr lang="en-US" altLang="zh-CN" sz="1690" dirty="0">
                <a:solidFill>
                  <a:srgbClr val="2D826F"/>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7404100" y="3486785"/>
            <a:ext cx="2660650" cy="480695"/>
            <a:chOff x="11890" y="5692"/>
            <a:chExt cx="4190" cy="757"/>
          </a:xfrm>
        </p:grpSpPr>
        <p:sp>
          <p:nvSpPr>
            <p:cNvPr id="19" name="Oval 15"/>
            <p:cNvSpPr>
              <a:spLocks noChangeArrowheads="1"/>
            </p:cNvSpPr>
            <p:nvPr/>
          </p:nvSpPr>
          <p:spPr bwMode="auto">
            <a:xfrm>
              <a:off x="11890" y="5882"/>
              <a:ext cx="486" cy="486"/>
            </a:xfrm>
            <a:prstGeom prst="ellipse">
              <a:avLst/>
            </a:prstGeom>
            <a:solidFill>
              <a:srgbClr val="4DC1A8"/>
            </a:solidFill>
            <a:ln>
              <a:noFill/>
            </a:ln>
            <a:effectLst/>
            <a:extLst>
              <a:ext uri="{91240B29-F687-4F45-9708-019B960494DF}">
                <a14:hiddenLine xmlns:a14="http://schemas.microsoft.com/office/drawing/2010/main" w="6350">
                  <a:solidFill>
                    <a:srgbClr val="CBAB89"/>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ctr" fontAlgn="base">
                <a:spcBef>
                  <a:spcPct val="0"/>
                </a:spcBef>
                <a:spcAft>
                  <a:spcPct val="0"/>
                </a:spcAft>
              </a:pPr>
              <a:endParaRPr lang="zh-CN" altLang="en-US" sz="1125">
                <a:solidFill>
                  <a:schemeClr val="accent1"/>
                </a:solidFill>
                <a:latin typeface="微软雅黑" panose="020B0503020204020204" pitchFamily="34" charset="-122"/>
                <a:ea typeface="微软雅黑" panose="020B0503020204020204" pitchFamily="34" charset="-122"/>
              </a:endParaRPr>
            </a:p>
          </p:txBody>
        </p:sp>
        <p:sp>
          <p:nvSpPr>
            <p:cNvPr id="27" name="Text Box 20"/>
            <p:cNvSpPr txBox="1">
              <a:spLocks noChangeArrowheads="1"/>
            </p:cNvSpPr>
            <p:nvPr/>
          </p:nvSpPr>
          <p:spPr bwMode="auto">
            <a:xfrm>
              <a:off x="12600" y="5692"/>
              <a:ext cx="3480" cy="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algn="just">
                <a:lnSpc>
                  <a:spcPct val="150000"/>
                </a:lnSpc>
              </a:pPr>
              <a:r>
                <a:rPr lang="zh-CN" altLang="en-US" sz="1690" dirty="0">
                  <a:solidFill>
                    <a:srgbClr val="2D826F"/>
                  </a:solidFill>
                  <a:latin typeface="微软雅黑" panose="020B0503020204020204" pitchFamily="34" charset="-122"/>
                  <a:ea typeface="微软雅黑" panose="020B0503020204020204" pitchFamily="34" charset="-122"/>
                  <a:sym typeface="Times New Roman" panose="02020603050405020304"/>
                </a:rPr>
                <a:t>电话：1</a:t>
              </a:r>
              <a:r>
                <a:rPr lang="en-US" altLang="zh-CN" sz="1690" dirty="0">
                  <a:solidFill>
                    <a:srgbClr val="2D826F"/>
                  </a:solidFill>
                  <a:latin typeface="微软雅黑" panose="020B0503020204020204" pitchFamily="34" charset="-122"/>
                  <a:ea typeface="微软雅黑" panose="020B0503020204020204" pitchFamily="34" charset="-122"/>
                  <a:sym typeface="Times New Roman" panose="02020603050405020304"/>
                </a:rPr>
                <a:t>3800138000</a:t>
              </a:r>
              <a:endParaRPr lang="en-US" altLang="zh-CN" sz="1690" dirty="0">
                <a:solidFill>
                  <a:srgbClr val="2D826F"/>
                </a:solidFill>
                <a:latin typeface="微软雅黑" panose="020B0503020204020204" pitchFamily="34" charset="-122"/>
                <a:ea typeface="微软雅黑" panose="020B0503020204020204" pitchFamily="34" charset="-122"/>
                <a:sym typeface="Times New Roman" panose="02020603050405020304"/>
              </a:endParaRPr>
            </a:p>
          </p:txBody>
        </p:sp>
        <p:sp>
          <p:nvSpPr>
            <p:cNvPr id="30" name="手机"/>
            <p:cNvSpPr/>
            <p:nvPr/>
          </p:nvSpPr>
          <p:spPr bwMode="auto">
            <a:xfrm>
              <a:off x="12044" y="5990"/>
              <a:ext cx="174" cy="283"/>
            </a:xfrm>
            <a:custGeom>
              <a:avLst/>
              <a:gdLst>
                <a:gd name="T0" fmla="*/ 2147483646 w 4113"/>
                <a:gd name="T1" fmla="*/ 85372087 h 6240"/>
                <a:gd name="T2" fmla="*/ 2147483646 w 4113"/>
                <a:gd name="T3" fmla="*/ 967426774 h 6240"/>
                <a:gd name="T4" fmla="*/ 2147483646 w 4113"/>
                <a:gd name="T5" fmla="*/ 2147483646 h 6240"/>
                <a:gd name="T6" fmla="*/ 2147483646 w 4113"/>
                <a:gd name="T7" fmla="*/ 2147483646 h 6240"/>
                <a:gd name="T8" fmla="*/ 2147483646 w 4113"/>
                <a:gd name="T9" fmla="*/ 2147483646 h 6240"/>
                <a:gd name="T10" fmla="*/ 2147483646 w 4113"/>
                <a:gd name="T11" fmla="*/ 2147483646 h 6240"/>
                <a:gd name="T12" fmla="*/ 2147483646 w 4113"/>
                <a:gd name="T13" fmla="*/ 2147483646 h 6240"/>
                <a:gd name="T14" fmla="*/ 2147483646 w 4113"/>
                <a:gd name="T15" fmla="*/ 2147483646 h 6240"/>
                <a:gd name="T16" fmla="*/ 2147483646 w 4113"/>
                <a:gd name="T17" fmla="*/ 2147483646 h 6240"/>
                <a:gd name="T18" fmla="*/ 2147483646 w 4113"/>
                <a:gd name="T19" fmla="*/ 2147483646 h 6240"/>
                <a:gd name="T20" fmla="*/ 2147483646 w 4113"/>
                <a:gd name="T21" fmla="*/ 2147483646 h 6240"/>
                <a:gd name="T22" fmla="*/ 2147483646 w 4113"/>
                <a:gd name="T23" fmla="*/ 2147483646 h 6240"/>
                <a:gd name="T24" fmla="*/ 2147483646 w 4113"/>
                <a:gd name="T25" fmla="*/ 2147483646 h 6240"/>
                <a:gd name="T26" fmla="*/ 2147483646 w 4113"/>
                <a:gd name="T27" fmla="*/ 2147483646 h 6240"/>
                <a:gd name="T28" fmla="*/ 2147483646 w 4113"/>
                <a:gd name="T29" fmla="*/ 2147483646 h 6240"/>
                <a:gd name="T30" fmla="*/ 2147483646 w 4113"/>
                <a:gd name="T31" fmla="*/ 2147483646 h 6240"/>
                <a:gd name="T32" fmla="*/ 2147483646 w 4113"/>
                <a:gd name="T33" fmla="*/ 2147483646 h 6240"/>
                <a:gd name="T34" fmla="*/ 2147483646 w 4113"/>
                <a:gd name="T35" fmla="*/ 2147483646 h 6240"/>
                <a:gd name="T36" fmla="*/ 1256100170 w 4113"/>
                <a:gd name="T37" fmla="*/ 2147483646 h 6240"/>
                <a:gd name="T38" fmla="*/ 171286262 w 4113"/>
                <a:gd name="T39" fmla="*/ 2147483646 h 6240"/>
                <a:gd name="T40" fmla="*/ 0 w 4113"/>
                <a:gd name="T41" fmla="*/ 2147483646 h 6240"/>
                <a:gd name="T42" fmla="*/ 485358151 w 4113"/>
                <a:gd name="T43" fmla="*/ 2147483646 h 6240"/>
                <a:gd name="T44" fmla="*/ 1912744888 w 4113"/>
                <a:gd name="T45" fmla="*/ 2147483646 h 6240"/>
                <a:gd name="T46" fmla="*/ 2147483646 w 4113"/>
                <a:gd name="T47" fmla="*/ 2147483646 h 6240"/>
                <a:gd name="T48" fmla="*/ 2147483646 w 4113"/>
                <a:gd name="T49" fmla="*/ 2147483646 h 6240"/>
                <a:gd name="T50" fmla="*/ 2147483646 w 4113"/>
                <a:gd name="T51" fmla="*/ 967426774 h 6240"/>
                <a:gd name="T52" fmla="*/ 2147483646 w 4113"/>
                <a:gd name="T53" fmla="*/ 85372087 h 6240"/>
                <a:gd name="T54" fmla="*/ 2147483646 w 4113"/>
                <a:gd name="T55" fmla="*/ 2147483646 h 6240"/>
                <a:gd name="T56" fmla="*/ 2147483646 w 4113"/>
                <a:gd name="T57" fmla="*/ 2147483646 h 6240"/>
                <a:gd name="T58" fmla="*/ 2147483646 w 4113"/>
                <a:gd name="T59" fmla="*/ 2147483646 h 6240"/>
                <a:gd name="T60" fmla="*/ 2147483646 w 4113"/>
                <a:gd name="T61" fmla="*/ 2147483646 h 6240"/>
                <a:gd name="T62" fmla="*/ 2147483646 w 4113"/>
                <a:gd name="T63" fmla="*/ 2147483646 h 6240"/>
                <a:gd name="T64" fmla="*/ 2147483646 w 4113"/>
                <a:gd name="T65" fmla="*/ 2147483646 h 6240"/>
                <a:gd name="T66" fmla="*/ 2147483646 w 4113"/>
                <a:gd name="T67" fmla="*/ 2147483646 h 6240"/>
                <a:gd name="T68" fmla="*/ 2147483646 w 4113"/>
                <a:gd name="T69" fmla="*/ 2147483646 h 6240"/>
                <a:gd name="T70" fmla="*/ 2147483646 w 4113"/>
                <a:gd name="T71" fmla="*/ 2147483646 h 6240"/>
                <a:gd name="T72" fmla="*/ 2147483646 w 4113"/>
                <a:gd name="T73" fmla="*/ 2147483646 h 6240"/>
                <a:gd name="T74" fmla="*/ 2147483646 w 4113"/>
                <a:gd name="T75" fmla="*/ 2147483646 h 6240"/>
                <a:gd name="T76" fmla="*/ 2147483646 w 4113"/>
                <a:gd name="T77" fmla="*/ 2147483646 h 6240"/>
                <a:gd name="T78" fmla="*/ 2147483646 w 4113"/>
                <a:gd name="T79" fmla="*/ 2147483646 h 6240"/>
                <a:gd name="T80" fmla="*/ 2147483646 w 4113"/>
                <a:gd name="T81" fmla="*/ 2147483646 h 6240"/>
                <a:gd name="T82" fmla="*/ 2147483646 w 4113"/>
                <a:gd name="T83" fmla="*/ 2147483646 h 6240"/>
                <a:gd name="T84" fmla="*/ 2147483646 w 4113"/>
                <a:gd name="T85" fmla="*/ 2147483646 h 6240"/>
                <a:gd name="T86" fmla="*/ 2147483646 w 4113"/>
                <a:gd name="T87" fmla="*/ 2147483646 h 6240"/>
                <a:gd name="T88" fmla="*/ 2147483646 w 4113"/>
                <a:gd name="T89" fmla="*/ 2147483646 h 6240"/>
                <a:gd name="T90" fmla="*/ 2147483646 w 4113"/>
                <a:gd name="T91" fmla="*/ 2147483646 h 6240"/>
                <a:gd name="T92" fmla="*/ 2147483646 w 4113"/>
                <a:gd name="T93" fmla="*/ 2147483646 h 6240"/>
                <a:gd name="T94" fmla="*/ 2147483646 w 4113"/>
                <a:gd name="T95" fmla="*/ 2147483646 h 6240"/>
                <a:gd name="T96" fmla="*/ 2147483646 w 4113"/>
                <a:gd name="T97" fmla="*/ 2147483646 h 6240"/>
                <a:gd name="T98" fmla="*/ 2147483646 w 4113"/>
                <a:gd name="T99" fmla="*/ 2147483646 h 6240"/>
                <a:gd name="T100" fmla="*/ 2147483646 w 4113"/>
                <a:gd name="T101" fmla="*/ 2147483646 h 6240"/>
                <a:gd name="T102" fmla="*/ 2147483646 w 4113"/>
                <a:gd name="T103" fmla="*/ 2147483646 h 6240"/>
                <a:gd name="T104" fmla="*/ 2147483646 w 4113"/>
                <a:gd name="T105" fmla="*/ 2147483646 h 6240"/>
                <a:gd name="T106" fmla="*/ 2147483646 w 4113"/>
                <a:gd name="T107" fmla="*/ 2147483646 h 6240"/>
                <a:gd name="T108" fmla="*/ 2147483646 w 4113"/>
                <a:gd name="T109" fmla="*/ 2147483646 h 6240"/>
                <a:gd name="T110" fmla="*/ 2147483646 w 4113"/>
                <a:gd name="T111" fmla="*/ 2147483646 h 6240"/>
                <a:gd name="T112" fmla="*/ 2147483646 w 4113"/>
                <a:gd name="T113" fmla="*/ 2147483646 h 62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113" h="6240">
                  <a:moveTo>
                    <a:pt x="552" y="0"/>
                  </a:moveTo>
                  <a:lnTo>
                    <a:pt x="3561" y="0"/>
                  </a:lnTo>
                  <a:lnTo>
                    <a:pt x="3589" y="1"/>
                  </a:lnTo>
                  <a:lnTo>
                    <a:pt x="3617" y="3"/>
                  </a:lnTo>
                  <a:lnTo>
                    <a:pt x="3645" y="7"/>
                  </a:lnTo>
                  <a:lnTo>
                    <a:pt x="3672" y="12"/>
                  </a:lnTo>
                  <a:lnTo>
                    <a:pt x="3698" y="17"/>
                  </a:lnTo>
                  <a:lnTo>
                    <a:pt x="3725" y="25"/>
                  </a:lnTo>
                  <a:lnTo>
                    <a:pt x="3751" y="34"/>
                  </a:lnTo>
                  <a:lnTo>
                    <a:pt x="3775" y="44"/>
                  </a:lnTo>
                  <a:lnTo>
                    <a:pt x="3799" y="55"/>
                  </a:lnTo>
                  <a:lnTo>
                    <a:pt x="3824" y="67"/>
                  </a:lnTo>
                  <a:lnTo>
                    <a:pt x="3847" y="80"/>
                  </a:lnTo>
                  <a:lnTo>
                    <a:pt x="3869" y="95"/>
                  </a:lnTo>
                  <a:lnTo>
                    <a:pt x="3891" y="110"/>
                  </a:lnTo>
                  <a:lnTo>
                    <a:pt x="3912" y="127"/>
                  </a:lnTo>
                  <a:lnTo>
                    <a:pt x="3932" y="144"/>
                  </a:lnTo>
                  <a:lnTo>
                    <a:pt x="3950" y="163"/>
                  </a:lnTo>
                  <a:lnTo>
                    <a:pt x="3969" y="182"/>
                  </a:lnTo>
                  <a:lnTo>
                    <a:pt x="3986" y="202"/>
                  </a:lnTo>
                  <a:lnTo>
                    <a:pt x="4002" y="223"/>
                  </a:lnTo>
                  <a:lnTo>
                    <a:pt x="4019" y="245"/>
                  </a:lnTo>
                  <a:lnTo>
                    <a:pt x="4033" y="267"/>
                  </a:lnTo>
                  <a:lnTo>
                    <a:pt x="4047" y="290"/>
                  </a:lnTo>
                  <a:lnTo>
                    <a:pt x="4058" y="313"/>
                  </a:lnTo>
                  <a:lnTo>
                    <a:pt x="4070" y="338"/>
                  </a:lnTo>
                  <a:lnTo>
                    <a:pt x="4079" y="363"/>
                  </a:lnTo>
                  <a:lnTo>
                    <a:pt x="4088" y="389"/>
                  </a:lnTo>
                  <a:lnTo>
                    <a:pt x="4095" y="414"/>
                  </a:lnTo>
                  <a:lnTo>
                    <a:pt x="4101" y="441"/>
                  </a:lnTo>
                  <a:lnTo>
                    <a:pt x="4107" y="469"/>
                  </a:lnTo>
                  <a:lnTo>
                    <a:pt x="4110" y="497"/>
                  </a:lnTo>
                  <a:lnTo>
                    <a:pt x="4113" y="525"/>
                  </a:lnTo>
                  <a:lnTo>
                    <a:pt x="4113" y="553"/>
                  </a:lnTo>
                  <a:lnTo>
                    <a:pt x="4113" y="5688"/>
                  </a:lnTo>
                  <a:lnTo>
                    <a:pt x="4113" y="5716"/>
                  </a:lnTo>
                  <a:lnTo>
                    <a:pt x="4110" y="5744"/>
                  </a:lnTo>
                  <a:lnTo>
                    <a:pt x="4107" y="5772"/>
                  </a:lnTo>
                  <a:lnTo>
                    <a:pt x="4101" y="5798"/>
                  </a:lnTo>
                  <a:lnTo>
                    <a:pt x="4095" y="5825"/>
                  </a:lnTo>
                  <a:lnTo>
                    <a:pt x="4088" y="5852"/>
                  </a:lnTo>
                  <a:lnTo>
                    <a:pt x="4079" y="5877"/>
                  </a:lnTo>
                  <a:lnTo>
                    <a:pt x="4070" y="5902"/>
                  </a:lnTo>
                  <a:lnTo>
                    <a:pt x="4058" y="5926"/>
                  </a:lnTo>
                  <a:lnTo>
                    <a:pt x="4047" y="5950"/>
                  </a:lnTo>
                  <a:lnTo>
                    <a:pt x="4033" y="5974"/>
                  </a:lnTo>
                  <a:lnTo>
                    <a:pt x="4019" y="5996"/>
                  </a:lnTo>
                  <a:lnTo>
                    <a:pt x="4002" y="6018"/>
                  </a:lnTo>
                  <a:lnTo>
                    <a:pt x="3986" y="6039"/>
                  </a:lnTo>
                  <a:lnTo>
                    <a:pt x="3969" y="6058"/>
                  </a:lnTo>
                  <a:lnTo>
                    <a:pt x="3950" y="6078"/>
                  </a:lnTo>
                  <a:lnTo>
                    <a:pt x="3932" y="6096"/>
                  </a:lnTo>
                  <a:lnTo>
                    <a:pt x="3912" y="6113"/>
                  </a:lnTo>
                  <a:lnTo>
                    <a:pt x="3891" y="6129"/>
                  </a:lnTo>
                  <a:lnTo>
                    <a:pt x="3869" y="6146"/>
                  </a:lnTo>
                  <a:lnTo>
                    <a:pt x="3847" y="6159"/>
                  </a:lnTo>
                  <a:lnTo>
                    <a:pt x="3824" y="6173"/>
                  </a:lnTo>
                  <a:lnTo>
                    <a:pt x="3799" y="6185"/>
                  </a:lnTo>
                  <a:lnTo>
                    <a:pt x="3775" y="6197"/>
                  </a:lnTo>
                  <a:lnTo>
                    <a:pt x="3751" y="6206"/>
                  </a:lnTo>
                  <a:lnTo>
                    <a:pt x="3725" y="6215"/>
                  </a:lnTo>
                  <a:lnTo>
                    <a:pt x="3698" y="6222"/>
                  </a:lnTo>
                  <a:lnTo>
                    <a:pt x="3672" y="6229"/>
                  </a:lnTo>
                  <a:lnTo>
                    <a:pt x="3645" y="6234"/>
                  </a:lnTo>
                  <a:lnTo>
                    <a:pt x="3617" y="6237"/>
                  </a:lnTo>
                  <a:lnTo>
                    <a:pt x="3589" y="6240"/>
                  </a:lnTo>
                  <a:lnTo>
                    <a:pt x="3561" y="6240"/>
                  </a:lnTo>
                  <a:lnTo>
                    <a:pt x="552" y="6240"/>
                  </a:lnTo>
                  <a:lnTo>
                    <a:pt x="523" y="6240"/>
                  </a:lnTo>
                  <a:lnTo>
                    <a:pt x="495" y="6237"/>
                  </a:lnTo>
                  <a:lnTo>
                    <a:pt x="469" y="6234"/>
                  </a:lnTo>
                  <a:lnTo>
                    <a:pt x="441" y="6229"/>
                  </a:lnTo>
                  <a:lnTo>
                    <a:pt x="414" y="6222"/>
                  </a:lnTo>
                  <a:lnTo>
                    <a:pt x="388" y="6215"/>
                  </a:lnTo>
                  <a:lnTo>
                    <a:pt x="363" y="6206"/>
                  </a:lnTo>
                  <a:lnTo>
                    <a:pt x="337" y="6197"/>
                  </a:lnTo>
                  <a:lnTo>
                    <a:pt x="313" y="6185"/>
                  </a:lnTo>
                  <a:lnTo>
                    <a:pt x="289" y="6173"/>
                  </a:lnTo>
                  <a:lnTo>
                    <a:pt x="267" y="6159"/>
                  </a:lnTo>
                  <a:lnTo>
                    <a:pt x="243" y="6146"/>
                  </a:lnTo>
                  <a:lnTo>
                    <a:pt x="222" y="6129"/>
                  </a:lnTo>
                  <a:lnTo>
                    <a:pt x="202" y="6113"/>
                  </a:lnTo>
                  <a:lnTo>
                    <a:pt x="181" y="6096"/>
                  </a:lnTo>
                  <a:lnTo>
                    <a:pt x="162" y="6078"/>
                  </a:lnTo>
                  <a:lnTo>
                    <a:pt x="143" y="6058"/>
                  </a:lnTo>
                  <a:lnTo>
                    <a:pt x="126" y="6039"/>
                  </a:lnTo>
                  <a:lnTo>
                    <a:pt x="110" y="6018"/>
                  </a:lnTo>
                  <a:lnTo>
                    <a:pt x="95" y="5996"/>
                  </a:lnTo>
                  <a:lnTo>
                    <a:pt x="80" y="5974"/>
                  </a:lnTo>
                  <a:lnTo>
                    <a:pt x="67" y="5950"/>
                  </a:lnTo>
                  <a:lnTo>
                    <a:pt x="54" y="5926"/>
                  </a:lnTo>
                  <a:lnTo>
                    <a:pt x="44" y="5902"/>
                  </a:lnTo>
                  <a:lnTo>
                    <a:pt x="33" y="5877"/>
                  </a:lnTo>
                  <a:lnTo>
                    <a:pt x="25" y="5852"/>
                  </a:lnTo>
                  <a:lnTo>
                    <a:pt x="17" y="5825"/>
                  </a:lnTo>
                  <a:lnTo>
                    <a:pt x="11" y="5798"/>
                  </a:lnTo>
                  <a:lnTo>
                    <a:pt x="6" y="5772"/>
                  </a:lnTo>
                  <a:lnTo>
                    <a:pt x="3" y="5744"/>
                  </a:lnTo>
                  <a:lnTo>
                    <a:pt x="1" y="5716"/>
                  </a:lnTo>
                  <a:lnTo>
                    <a:pt x="0" y="5688"/>
                  </a:lnTo>
                  <a:lnTo>
                    <a:pt x="0" y="553"/>
                  </a:lnTo>
                  <a:lnTo>
                    <a:pt x="1" y="525"/>
                  </a:lnTo>
                  <a:lnTo>
                    <a:pt x="3" y="497"/>
                  </a:lnTo>
                  <a:lnTo>
                    <a:pt x="6" y="469"/>
                  </a:lnTo>
                  <a:lnTo>
                    <a:pt x="11" y="441"/>
                  </a:lnTo>
                  <a:lnTo>
                    <a:pt x="17" y="414"/>
                  </a:lnTo>
                  <a:lnTo>
                    <a:pt x="25" y="389"/>
                  </a:lnTo>
                  <a:lnTo>
                    <a:pt x="33" y="363"/>
                  </a:lnTo>
                  <a:lnTo>
                    <a:pt x="44" y="338"/>
                  </a:lnTo>
                  <a:lnTo>
                    <a:pt x="54" y="313"/>
                  </a:lnTo>
                  <a:lnTo>
                    <a:pt x="67" y="290"/>
                  </a:lnTo>
                  <a:lnTo>
                    <a:pt x="80" y="267"/>
                  </a:lnTo>
                  <a:lnTo>
                    <a:pt x="95" y="245"/>
                  </a:lnTo>
                  <a:lnTo>
                    <a:pt x="110" y="223"/>
                  </a:lnTo>
                  <a:lnTo>
                    <a:pt x="126" y="202"/>
                  </a:lnTo>
                  <a:lnTo>
                    <a:pt x="143" y="182"/>
                  </a:lnTo>
                  <a:lnTo>
                    <a:pt x="162" y="163"/>
                  </a:lnTo>
                  <a:lnTo>
                    <a:pt x="181" y="144"/>
                  </a:lnTo>
                  <a:lnTo>
                    <a:pt x="202" y="127"/>
                  </a:lnTo>
                  <a:lnTo>
                    <a:pt x="222" y="110"/>
                  </a:lnTo>
                  <a:lnTo>
                    <a:pt x="243" y="95"/>
                  </a:lnTo>
                  <a:lnTo>
                    <a:pt x="267" y="80"/>
                  </a:lnTo>
                  <a:lnTo>
                    <a:pt x="289" y="67"/>
                  </a:lnTo>
                  <a:lnTo>
                    <a:pt x="313" y="55"/>
                  </a:lnTo>
                  <a:lnTo>
                    <a:pt x="337" y="44"/>
                  </a:lnTo>
                  <a:lnTo>
                    <a:pt x="363" y="34"/>
                  </a:lnTo>
                  <a:lnTo>
                    <a:pt x="388" y="25"/>
                  </a:lnTo>
                  <a:lnTo>
                    <a:pt x="414" y="17"/>
                  </a:lnTo>
                  <a:lnTo>
                    <a:pt x="441" y="12"/>
                  </a:lnTo>
                  <a:lnTo>
                    <a:pt x="469" y="7"/>
                  </a:lnTo>
                  <a:lnTo>
                    <a:pt x="495" y="3"/>
                  </a:lnTo>
                  <a:lnTo>
                    <a:pt x="523" y="1"/>
                  </a:lnTo>
                  <a:lnTo>
                    <a:pt x="552" y="0"/>
                  </a:lnTo>
                  <a:close/>
                  <a:moveTo>
                    <a:pt x="463" y="891"/>
                  </a:moveTo>
                  <a:lnTo>
                    <a:pt x="463" y="3086"/>
                  </a:lnTo>
                  <a:lnTo>
                    <a:pt x="3638" y="3086"/>
                  </a:lnTo>
                  <a:lnTo>
                    <a:pt x="3638" y="891"/>
                  </a:lnTo>
                  <a:lnTo>
                    <a:pt x="463" y="891"/>
                  </a:lnTo>
                  <a:close/>
                  <a:moveTo>
                    <a:pt x="1275" y="290"/>
                  </a:moveTo>
                  <a:lnTo>
                    <a:pt x="1275" y="525"/>
                  </a:lnTo>
                  <a:lnTo>
                    <a:pt x="2717" y="525"/>
                  </a:lnTo>
                  <a:lnTo>
                    <a:pt x="2717" y="290"/>
                  </a:lnTo>
                  <a:lnTo>
                    <a:pt x="1275" y="290"/>
                  </a:lnTo>
                  <a:close/>
                  <a:moveTo>
                    <a:pt x="1725" y="3326"/>
                  </a:moveTo>
                  <a:lnTo>
                    <a:pt x="1725" y="3326"/>
                  </a:lnTo>
                  <a:lnTo>
                    <a:pt x="1705" y="3328"/>
                  </a:lnTo>
                  <a:lnTo>
                    <a:pt x="1685" y="3330"/>
                  </a:lnTo>
                  <a:lnTo>
                    <a:pt x="1667" y="3336"/>
                  </a:lnTo>
                  <a:lnTo>
                    <a:pt x="1649" y="3342"/>
                  </a:lnTo>
                  <a:lnTo>
                    <a:pt x="1632" y="3350"/>
                  </a:lnTo>
                  <a:lnTo>
                    <a:pt x="1616" y="3360"/>
                  </a:lnTo>
                  <a:lnTo>
                    <a:pt x="1600" y="3371"/>
                  </a:lnTo>
                  <a:lnTo>
                    <a:pt x="1587" y="3383"/>
                  </a:lnTo>
                  <a:lnTo>
                    <a:pt x="1575" y="3397"/>
                  </a:lnTo>
                  <a:lnTo>
                    <a:pt x="1563" y="3412"/>
                  </a:lnTo>
                  <a:lnTo>
                    <a:pt x="1553" y="3429"/>
                  </a:lnTo>
                  <a:lnTo>
                    <a:pt x="1545" y="3446"/>
                  </a:lnTo>
                  <a:lnTo>
                    <a:pt x="1539" y="3463"/>
                  </a:lnTo>
                  <a:lnTo>
                    <a:pt x="1534" y="3482"/>
                  </a:lnTo>
                  <a:lnTo>
                    <a:pt x="1531" y="3502"/>
                  </a:lnTo>
                  <a:lnTo>
                    <a:pt x="1530" y="3522"/>
                  </a:lnTo>
                  <a:lnTo>
                    <a:pt x="1530" y="3822"/>
                  </a:lnTo>
                  <a:lnTo>
                    <a:pt x="1531" y="3842"/>
                  </a:lnTo>
                  <a:lnTo>
                    <a:pt x="1534" y="3862"/>
                  </a:lnTo>
                  <a:lnTo>
                    <a:pt x="1539" y="3880"/>
                  </a:lnTo>
                  <a:lnTo>
                    <a:pt x="1545" y="3898"/>
                  </a:lnTo>
                  <a:lnTo>
                    <a:pt x="1553" y="3915"/>
                  </a:lnTo>
                  <a:lnTo>
                    <a:pt x="1563" y="3931"/>
                  </a:lnTo>
                  <a:lnTo>
                    <a:pt x="1575" y="3946"/>
                  </a:lnTo>
                  <a:lnTo>
                    <a:pt x="1587" y="3960"/>
                  </a:lnTo>
                  <a:lnTo>
                    <a:pt x="1600" y="3973"/>
                  </a:lnTo>
                  <a:lnTo>
                    <a:pt x="1616" y="3984"/>
                  </a:lnTo>
                  <a:lnTo>
                    <a:pt x="1632" y="3994"/>
                  </a:lnTo>
                  <a:lnTo>
                    <a:pt x="1649" y="4002"/>
                  </a:lnTo>
                  <a:lnTo>
                    <a:pt x="1667" y="4009"/>
                  </a:lnTo>
                  <a:lnTo>
                    <a:pt x="1685" y="4014"/>
                  </a:lnTo>
                  <a:lnTo>
                    <a:pt x="1705" y="4016"/>
                  </a:lnTo>
                  <a:lnTo>
                    <a:pt x="1725" y="4017"/>
                  </a:lnTo>
                  <a:lnTo>
                    <a:pt x="2314" y="4017"/>
                  </a:lnTo>
                  <a:lnTo>
                    <a:pt x="2334" y="4016"/>
                  </a:lnTo>
                  <a:lnTo>
                    <a:pt x="2354" y="4014"/>
                  </a:lnTo>
                  <a:lnTo>
                    <a:pt x="2372" y="4009"/>
                  </a:lnTo>
                  <a:lnTo>
                    <a:pt x="2390" y="4002"/>
                  </a:lnTo>
                  <a:lnTo>
                    <a:pt x="2407" y="3994"/>
                  </a:lnTo>
                  <a:lnTo>
                    <a:pt x="2424" y="3984"/>
                  </a:lnTo>
                  <a:lnTo>
                    <a:pt x="2439" y="3973"/>
                  </a:lnTo>
                  <a:lnTo>
                    <a:pt x="2453" y="3960"/>
                  </a:lnTo>
                  <a:lnTo>
                    <a:pt x="2465" y="3946"/>
                  </a:lnTo>
                  <a:lnTo>
                    <a:pt x="2476" y="3931"/>
                  </a:lnTo>
                  <a:lnTo>
                    <a:pt x="2486" y="3915"/>
                  </a:lnTo>
                  <a:lnTo>
                    <a:pt x="2494" y="3898"/>
                  </a:lnTo>
                  <a:lnTo>
                    <a:pt x="2500" y="3880"/>
                  </a:lnTo>
                  <a:lnTo>
                    <a:pt x="2506" y="3862"/>
                  </a:lnTo>
                  <a:lnTo>
                    <a:pt x="2508" y="3842"/>
                  </a:lnTo>
                  <a:lnTo>
                    <a:pt x="2509" y="3822"/>
                  </a:lnTo>
                  <a:lnTo>
                    <a:pt x="2509" y="3522"/>
                  </a:lnTo>
                  <a:lnTo>
                    <a:pt x="2508" y="3502"/>
                  </a:lnTo>
                  <a:lnTo>
                    <a:pt x="2506" y="3482"/>
                  </a:lnTo>
                  <a:lnTo>
                    <a:pt x="2500" y="3463"/>
                  </a:lnTo>
                  <a:lnTo>
                    <a:pt x="2494" y="3446"/>
                  </a:lnTo>
                  <a:lnTo>
                    <a:pt x="2486" y="3429"/>
                  </a:lnTo>
                  <a:lnTo>
                    <a:pt x="2476" y="3412"/>
                  </a:lnTo>
                  <a:lnTo>
                    <a:pt x="2465" y="3397"/>
                  </a:lnTo>
                  <a:lnTo>
                    <a:pt x="2453" y="3383"/>
                  </a:lnTo>
                  <a:lnTo>
                    <a:pt x="2439" y="3371"/>
                  </a:lnTo>
                  <a:lnTo>
                    <a:pt x="2424" y="3360"/>
                  </a:lnTo>
                  <a:lnTo>
                    <a:pt x="2407" y="3350"/>
                  </a:lnTo>
                  <a:lnTo>
                    <a:pt x="2390" y="3342"/>
                  </a:lnTo>
                  <a:lnTo>
                    <a:pt x="2372" y="3336"/>
                  </a:lnTo>
                  <a:lnTo>
                    <a:pt x="2354" y="3330"/>
                  </a:lnTo>
                  <a:lnTo>
                    <a:pt x="2334" y="3328"/>
                  </a:lnTo>
                  <a:lnTo>
                    <a:pt x="2314" y="3326"/>
                  </a:lnTo>
                  <a:lnTo>
                    <a:pt x="1725" y="3326"/>
                  </a:lnTo>
                  <a:close/>
                  <a:moveTo>
                    <a:pt x="1391" y="3563"/>
                  </a:moveTo>
                  <a:lnTo>
                    <a:pt x="515" y="3563"/>
                  </a:lnTo>
                  <a:lnTo>
                    <a:pt x="515" y="3775"/>
                  </a:lnTo>
                  <a:lnTo>
                    <a:pt x="1391" y="3775"/>
                  </a:lnTo>
                  <a:lnTo>
                    <a:pt x="1391" y="3563"/>
                  </a:lnTo>
                  <a:close/>
                  <a:moveTo>
                    <a:pt x="3525" y="3563"/>
                  </a:moveTo>
                  <a:lnTo>
                    <a:pt x="2649" y="3563"/>
                  </a:lnTo>
                  <a:lnTo>
                    <a:pt x="2649" y="3775"/>
                  </a:lnTo>
                  <a:lnTo>
                    <a:pt x="3525" y="3775"/>
                  </a:lnTo>
                  <a:lnTo>
                    <a:pt x="3525" y="3563"/>
                  </a:lnTo>
                  <a:close/>
                  <a:moveTo>
                    <a:pt x="1390" y="4201"/>
                  </a:moveTo>
                  <a:lnTo>
                    <a:pt x="514" y="4201"/>
                  </a:lnTo>
                  <a:lnTo>
                    <a:pt x="514" y="4613"/>
                  </a:lnTo>
                  <a:lnTo>
                    <a:pt x="1390" y="4613"/>
                  </a:lnTo>
                  <a:lnTo>
                    <a:pt x="1390" y="4201"/>
                  </a:lnTo>
                  <a:close/>
                  <a:moveTo>
                    <a:pt x="2458" y="4201"/>
                  </a:moveTo>
                  <a:lnTo>
                    <a:pt x="1582" y="4201"/>
                  </a:lnTo>
                  <a:lnTo>
                    <a:pt x="1582" y="4613"/>
                  </a:lnTo>
                  <a:lnTo>
                    <a:pt x="2458" y="4613"/>
                  </a:lnTo>
                  <a:lnTo>
                    <a:pt x="2458" y="4201"/>
                  </a:lnTo>
                  <a:close/>
                  <a:moveTo>
                    <a:pt x="3518" y="4201"/>
                  </a:moveTo>
                  <a:lnTo>
                    <a:pt x="2642" y="4201"/>
                  </a:lnTo>
                  <a:lnTo>
                    <a:pt x="2642" y="4613"/>
                  </a:lnTo>
                  <a:lnTo>
                    <a:pt x="3518" y="4613"/>
                  </a:lnTo>
                  <a:lnTo>
                    <a:pt x="3518" y="4201"/>
                  </a:lnTo>
                  <a:close/>
                  <a:moveTo>
                    <a:pt x="1390" y="4741"/>
                  </a:moveTo>
                  <a:lnTo>
                    <a:pt x="514" y="4741"/>
                  </a:lnTo>
                  <a:lnTo>
                    <a:pt x="514" y="5153"/>
                  </a:lnTo>
                  <a:lnTo>
                    <a:pt x="1390" y="5153"/>
                  </a:lnTo>
                  <a:lnTo>
                    <a:pt x="1390" y="4741"/>
                  </a:lnTo>
                  <a:close/>
                  <a:moveTo>
                    <a:pt x="2458" y="4741"/>
                  </a:moveTo>
                  <a:lnTo>
                    <a:pt x="1582" y="4741"/>
                  </a:lnTo>
                  <a:lnTo>
                    <a:pt x="1582" y="5153"/>
                  </a:lnTo>
                  <a:lnTo>
                    <a:pt x="2458" y="5153"/>
                  </a:lnTo>
                  <a:lnTo>
                    <a:pt x="2458" y="4741"/>
                  </a:lnTo>
                  <a:close/>
                  <a:moveTo>
                    <a:pt x="3518" y="4741"/>
                  </a:moveTo>
                  <a:lnTo>
                    <a:pt x="2642" y="4741"/>
                  </a:lnTo>
                  <a:lnTo>
                    <a:pt x="2642" y="5153"/>
                  </a:lnTo>
                  <a:lnTo>
                    <a:pt x="3518" y="5153"/>
                  </a:lnTo>
                  <a:lnTo>
                    <a:pt x="3518" y="4741"/>
                  </a:lnTo>
                  <a:close/>
                  <a:moveTo>
                    <a:pt x="1390" y="5318"/>
                  </a:moveTo>
                  <a:lnTo>
                    <a:pt x="514" y="5318"/>
                  </a:lnTo>
                  <a:lnTo>
                    <a:pt x="514" y="5730"/>
                  </a:lnTo>
                  <a:lnTo>
                    <a:pt x="1390" y="5730"/>
                  </a:lnTo>
                  <a:lnTo>
                    <a:pt x="1390" y="5318"/>
                  </a:lnTo>
                  <a:close/>
                  <a:moveTo>
                    <a:pt x="2458" y="5318"/>
                  </a:moveTo>
                  <a:lnTo>
                    <a:pt x="1582" y="5318"/>
                  </a:lnTo>
                  <a:lnTo>
                    <a:pt x="1582" y="5730"/>
                  </a:lnTo>
                  <a:lnTo>
                    <a:pt x="2458" y="5730"/>
                  </a:lnTo>
                  <a:lnTo>
                    <a:pt x="2458" y="5318"/>
                  </a:lnTo>
                  <a:close/>
                  <a:moveTo>
                    <a:pt x="3518" y="5318"/>
                  </a:moveTo>
                  <a:lnTo>
                    <a:pt x="2642" y="5318"/>
                  </a:lnTo>
                  <a:lnTo>
                    <a:pt x="2642" y="5730"/>
                  </a:lnTo>
                  <a:lnTo>
                    <a:pt x="3518" y="5730"/>
                  </a:lnTo>
                  <a:lnTo>
                    <a:pt x="3518" y="5318"/>
                  </a:lnTo>
                  <a:close/>
                </a:path>
              </a:pathLst>
            </a:custGeom>
            <a:solidFill>
              <a:schemeClr val="bg1"/>
            </a:solidFill>
            <a:ln>
              <a:noFill/>
            </a:ln>
          </p:spPr>
        </p:sp>
      </p:grpSp>
      <p:cxnSp>
        <p:nvCxnSpPr>
          <p:cNvPr id="41" name="直接连接符 40"/>
          <p:cNvCxnSpPr/>
          <p:nvPr/>
        </p:nvCxnSpPr>
        <p:spPr>
          <a:xfrm>
            <a:off x="2242185" y="3207385"/>
            <a:ext cx="7840345" cy="0"/>
          </a:xfrm>
          <a:prstGeom prst="line">
            <a:avLst/>
          </a:prstGeom>
          <a:ln w="12700">
            <a:solidFill>
              <a:srgbClr val="3CAC93"/>
            </a:solidFill>
            <a:prstDash val="sysDot"/>
            <a:headEnd type="none" w="lg" len="lg"/>
            <a:tailEnd type="none" w="lg" len="lg"/>
          </a:ln>
        </p:spPr>
        <p:style>
          <a:lnRef idx="1">
            <a:schemeClr val="accent1"/>
          </a:lnRef>
          <a:fillRef idx="0">
            <a:schemeClr val="accent1"/>
          </a:fillRef>
          <a:effectRef idx="0">
            <a:schemeClr val="accent1"/>
          </a:effectRef>
          <a:fontRef idx="minor">
            <a:schemeClr val="tx1"/>
          </a:fontRef>
        </p:style>
      </p:cxnSp>
      <p:pic>
        <p:nvPicPr>
          <p:cNvPr id="35" name="图片 34" descr="C:\Users\Administrator\Desktop\21136-[转换]111.png21136-[转换]111"/>
          <p:cNvPicPr>
            <a:picLocks noChangeAspect="1"/>
          </p:cNvPicPr>
          <p:nvPr/>
        </p:nvPicPr>
        <p:blipFill>
          <a:blip r:embed="rId1"/>
          <a:srcRect/>
          <a:stretch>
            <a:fillRect/>
          </a:stretch>
        </p:blipFill>
        <p:spPr>
          <a:xfrm flipV="1">
            <a:off x="7612380" y="3232785"/>
            <a:ext cx="4575175" cy="3625215"/>
          </a:xfrm>
          <a:prstGeom prst="rect">
            <a:avLst/>
          </a:prstGeom>
        </p:spPr>
      </p:pic>
      <p:pic>
        <p:nvPicPr>
          <p:cNvPr id="16" name="图片 15" descr="C:\Users\Administrator\Desktop\21136-[转换]00000.png21136-[转换]00000"/>
          <p:cNvPicPr>
            <a:picLocks noChangeAspect="1"/>
          </p:cNvPicPr>
          <p:nvPr/>
        </p:nvPicPr>
        <p:blipFill>
          <a:blip r:embed="rId2"/>
          <a:srcRect t="45943"/>
          <a:stretch>
            <a:fillRect/>
          </a:stretch>
        </p:blipFill>
        <p:spPr>
          <a:xfrm>
            <a:off x="0" y="0"/>
            <a:ext cx="5239385" cy="3006090"/>
          </a:xfrm>
          <a:prstGeom prst="rect">
            <a:avLst/>
          </a:prstGeom>
        </p:spPr>
      </p:pic>
      <p:sp>
        <p:nvSpPr>
          <p:cNvPr id="36" name="任意多边形 35"/>
          <p:cNvSpPr/>
          <p:nvPr/>
        </p:nvSpPr>
        <p:spPr>
          <a:xfrm flipV="1">
            <a:off x="5314950" y="635"/>
            <a:ext cx="1408430" cy="635000"/>
          </a:xfrm>
          <a:custGeom>
            <a:avLst/>
            <a:gdLst>
              <a:gd name="connsiteX0" fmla="*/ 0 w 2218"/>
              <a:gd name="connsiteY0" fmla="*/ 1000 h 1000"/>
              <a:gd name="connsiteX1" fmla="*/ 0 w 2218"/>
              <a:gd name="connsiteY1" fmla="*/ 0 h 1000"/>
              <a:gd name="connsiteX2" fmla="*/ 2218 w 2218"/>
              <a:gd name="connsiteY2" fmla="*/ 1000 h 1000"/>
              <a:gd name="connsiteX3" fmla="*/ 0 w 2218"/>
              <a:gd name="connsiteY3" fmla="*/ 1000 h 1000"/>
            </a:gdLst>
            <a:ahLst/>
            <a:cxnLst>
              <a:cxn ang="0">
                <a:pos x="connsiteX0" y="connsiteY0"/>
              </a:cxn>
              <a:cxn ang="0">
                <a:pos x="connsiteX1" y="connsiteY1"/>
              </a:cxn>
              <a:cxn ang="0">
                <a:pos x="connsiteX2" y="connsiteY2"/>
              </a:cxn>
              <a:cxn ang="0">
                <a:pos x="connsiteX3" y="connsiteY3"/>
              </a:cxn>
            </a:cxnLst>
            <a:rect l="l" t="t" r="r" b="b"/>
            <a:pathLst>
              <a:path w="2218" h="1000">
                <a:moveTo>
                  <a:pt x="0" y="1000"/>
                </a:moveTo>
                <a:lnTo>
                  <a:pt x="0" y="0"/>
                </a:lnTo>
                <a:lnTo>
                  <a:pt x="2218" y="1000"/>
                </a:lnTo>
                <a:lnTo>
                  <a:pt x="0" y="1000"/>
                </a:lnTo>
                <a:close/>
              </a:path>
            </a:pathLst>
          </a:custGeom>
          <a:solidFill>
            <a:srgbClr val="BCE8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3" name="组合 32"/>
          <p:cNvGrpSpPr/>
          <p:nvPr/>
        </p:nvGrpSpPr>
        <p:grpSpPr>
          <a:xfrm>
            <a:off x="0" y="-6350"/>
            <a:ext cx="12191365" cy="1767840"/>
            <a:chOff x="0" y="-10"/>
            <a:chExt cx="19199" cy="2784"/>
          </a:xfrm>
        </p:grpSpPr>
        <p:pic>
          <p:nvPicPr>
            <p:cNvPr id="34" name="图片 33" descr="21136-[转换]"/>
            <p:cNvPicPr>
              <a:picLocks noChangeAspect="1"/>
            </p:cNvPicPr>
            <p:nvPr>
              <p:custDataLst>
                <p:tags r:id="rId1"/>
              </p:custDataLst>
            </p:nvPr>
          </p:nvPicPr>
          <p:blipFill>
            <a:blip r:embed="rId2"/>
            <a:srcRect t="43875" r="66300" b="36147"/>
            <a:stretch>
              <a:fillRect/>
            </a:stretch>
          </p:blipFill>
          <p:spPr>
            <a:xfrm>
              <a:off x="0" y="-10"/>
              <a:ext cx="6469" cy="2556"/>
            </a:xfrm>
            <a:prstGeom prst="rect">
              <a:avLst/>
            </a:prstGeom>
          </p:spPr>
        </p:pic>
        <p:pic>
          <p:nvPicPr>
            <p:cNvPr id="36" name="图片 35" descr="21136-[转换]"/>
            <p:cNvPicPr>
              <a:picLocks noChangeAspect="1"/>
            </p:cNvPicPr>
            <p:nvPr>
              <p:custDataLst>
                <p:tags r:id="rId3"/>
              </p:custDataLst>
            </p:nvPr>
          </p:nvPicPr>
          <p:blipFill>
            <a:blip r:embed="rId2"/>
            <a:srcRect l="73766" t="39967" r="234" b="38281"/>
            <a:stretch>
              <a:fillRect/>
            </a:stretch>
          </p:blipFill>
          <p:spPr>
            <a:xfrm>
              <a:off x="14209" y="-8"/>
              <a:ext cx="4991" cy="2783"/>
            </a:xfrm>
            <a:prstGeom prst="rect">
              <a:avLst/>
            </a:prstGeom>
          </p:spPr>
        </p:pic>
      </p:grpSp>
      <p:grpSp>
        <p:nvGrpSpPr>
          <p:cNvPr id="32" name="组合 31"/>
          <p:cNvGrpSpPr/>
          <p:nvPr/>
        </p:nvGrpSpPr>
        <p:grpSpPr>
          <a:xfrm>
            <a:off x="2600325" y="2844165"/>
            <a:ext cx="3175000" cy="2612390"/>
            <a:chOff x="4095" y="4479"/>
            <a:chExt cx="5000" cy="4114"/>
          </a:xfrm>
        </p:grpSpPr>
        <p:cxnSp>
          <p:nvCxnSpPr>
            <p:cNvPr id="30" name="直接箭头连接符 29"/>
            <p:cNvCxnSpPr/>
            <p:nvPr/>
          </p:nvCxnSpPr>
          <p:spPr>
            <a:xfrm flipH="1" flipV="1">
              <a:off x="4095" y="4479"/>
              <a:ext cx="5000" cy="4114"/>
            </a:xfrm>
            <a:prstGeom prst="straightConnector1">
              <a:avLst/>
            </a:prstGeom>
            <a:ln w="28575">
              <a:solidFill>
                <a:srgbClr val="7DD2BF"/>
              </a:solidFill>
              <a:tailEnd type="arrow" w="lg" len="lg"/>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flipH="1" flipV="1">
              <a:off x="4163" y="6706"/>
              <a:ext cx="4705" cy="1887"/>
            </a:xfrm>
            <a:prstGeom prst="straightConnector1">
              <a:avLst/>
            </a:prstGeom>
            <a:ln w="28575">
              <a:solidFill>
                <a:srgbClr val="7DD2BF"/>
              </a:solidFill>
              <a:tailEnd type="arrow" w="lg" len="lg"/>
            </a:ln>
          </p:spPr>
          <p:style>
            <a:lnRef idx="1">
              <a:schemeClr val="accent1"/>
            </a:lnRef>
            <a:fillRef idx="0">
              <a:schemeClr val="accent1"/>
            </a:fillRef>
            <a:effectRef idx="0">
              <a:schemeClr val="accent1"/>
            </a:effectRef>
            <a:fontRef idx="minor">
              <a:schemeClr val="tx1"/>
            </a:fontRef>
          </p:style>
        </p:cxnSp>
      </p:grpSp>
      <p:cxnSp>
        <p:nvCxnSpPr>
          <p:cNvPr id="26" name="直接箭头连接符 25"/>
          <p:cNvCxnSpPr/>
          <p:nvPr/>
        </p:nvCxnSpPr>
        <p:spPr>
          <a:xfrm flipV="1">
            <a:off x="7075170" y="2834005"/>
            <a:ext cx="3175000" cy="2612390"/>
          </a:xfrm>
          <a:prstGeom prst="straightConnector1">
            <a:avLst/>
          </a:prstGeom>
          <a:ln w="28575">
            <a:solidFill>
              <a:srgbClr val="7DD2BF"/>
            </a:solidFill>
            <a:tailEnd type="arrow" w="lg" len="lg"/>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flipH="1" flipV="1">
            <a:off x="6257925" y="2844165"/>
            <a:ext cx="11430" cy="2724785"/>
          </a:xfrm>
          <a:prstGeom prst="straightConnector1">
            <a:avLst/>
          </a:prstGeom>
          <a:ln w="28575">
            <a:solidFill>
              <a:srgbClr val="7DD2BF"/>
            </a:solidFill>
            <a:tailEnd type="arrow" w="lg" len="lg"/>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5280660" y="4923790"/>
            <a:ext cx="2089785" cy="645160"/>
            <a:chOff x="6095999" y="641780"/>
            <a:chExt cx="1973293" cy="483869"/>
          </a:xfrm>
        </p:grpSpPr>
        <p:sp>
          <p:nvSpPr>
            <p:cNvPr id="17" name="矩形: 圆角 31"/>
            <p:cNvSpPr/>
            <p:nvPr/>
          </p:nvSpPr>
          <p:spPr>
            <a:xfrm>
              <a:off x="6095999" y="752551"/>
              <a:ext cx="1863566" cy="352424"/>
            </a:xfrm>
            <a:prstGeom prst="rect">
              <a:avLst/>
            </a:prstGeom>
            <a:solidFill>
              <a:srgbClr val="7DD2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608965"/>
              <a:endParaRPr lang="zh-CN" altLang="en-US" sz="2400">
                <a:solidFill>
                  <a:prstClr val="white"/>
                </a:solidFill>
              </a:endParaRPr>
            </a:p>
          </p:txBody>
        </p:sp>
        <p:sp>
          <p:nvSpPr>
            <p:cNvPr id="22" name="矩形 21"/>
            <p:cNvSpPr/>
            <p:nvPr/>
          </p:nvSpPr>
          <p:spPr>
            <a:xfrm>
              <a:off x="6431177" y="641780"/>
              <a:ext cx="1638115" cy="483869"/>
            </a:xfrm>
            <a:prstGeom prst="rect">
              <a:avLst/>
            </a:prstGeom>
          </p:spPr>
          <p:txBody>
            <a:bodyPr wrap="square">
              <a:spAutoFit/>
            </a:bodyPr>
            <a:p>
              <a:pPr defTabSz="608965">
                <a:lnSpc>
                  <a:spcPct val="150000"/>
                </a:lnSpc>
                <a:spcBef>
                  <a:spcPts val="565"/>
                </a:spcBef>
                <a:defRPr/>
              </a:pPr>
              <a:r>
                <a:rPr lang="zh-CN" altLang="en-US" sz="2400" b="1" dirty="0">
                  <a:solidFill>
                    <a:schemeClr val="bg1"/>
                  </a:solidFill>
                  <a:latin typeface="微软雅黑" panose="020B0503020204020204" pitchFamily="34" charset="-122"/>
                  <a:ea typeface="微软雅黑" panose="020B0503020204020204" pitchFamily="34" charset="-122"/>
                </a:rPr>
                <a:t>技能证书 </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4609465" y="156845"/>
            <a:ext cx="4329608" cy="1299210"/>
            <a:chOff x="6672" y="3821"/>
            <a:chExt cx="7055" cy="2117"/>
          </a:xfrm>
        </p:grpSpPr>
        <p:sp>
          <p:nvSpPr>
            <p:cNvPr id="20" name="矩形 19"/>
            <p:cNvSpPr/>
            <p:nvPr/>
          </p:nvSpPr>
          <p:spPr>
            <a:xfrm>
              <a:off x="8446" y="3821"/>
              <a:ext cx="5281" cy="1653"/>
            </a:xfrm>
            <a:prstGeom prst="rect">
              <a:avLst/>
            </a:prstGeom>
          </p:spPr>
          <p:txBody>
            <a:bodyPr wrap="square">
              <a:spAutoFit/>
            </a:bodyPr>
            <a:p>
              <a:pPr algn="l" defTabSz="608965">
                <a:lnSpc>
                  <a:spcPct val="150000"/>
                </a:lnSpc>
                <a:spcBef>
                  <a:spcPts val="565"/>
                </a:spcBef>
                <a:defRPr/>
              </a:pPr>
              <a:r>
                <a:rPr lang="en-US" altLang="zh-CN" sz="4000" b="1" dirty="0">
                  <a:solidFill>
                    <a:srgbClr val="7DD2BF"/>
                  </a:solidFill>
                  <a:latin typeface="微软雅黑" panose="020B0503020204020204" pitchFamily="34" charset="-122"/>
                  <a:ea typeface="微软雅黑" panose="020B0503020204020204" pitchFamily="34" charset="-122"/>
                </a:rPr>
                <a:t> </a:t>
              </a:r>
              <a:r>
                <a:rPr lang="zh-CN" altLang="en-US" sz="4000" b="1" dirty="0">
                  <a:solidFill>
                    <a:srgbClr val="7DD2BF"/>
                  </a:solidFill>
                  <a:latin typeface="微软雅黑" panose="020B0503020204020204" pitchFamily="34" charset="-122"/>
                  <a:ea typeface="微软雅黑" panose="020B0503020204020204" pitchFamily="34" charset="-122"/>
                </a:rPr>
                <a:t>成果展示</a:t>
              </a:r>
              <a:r>
                <a:rPr lang="en-US" altLang="zh-CN" sz="3200" b="1" dirty="0">
                  <a:solidFill>
                    <a:srgbClr val="7DD2BF"/>
                  </a:solidFill>
                  <a:latin typeface="微软雅黑" panose="020B0503020204020204" pitchFamily="34" charset="-122"/>
                  <a:ea typeface="微软雅黑" panose="020B0503020204020204" pitchFamily="34" charset="-122"/>
                </a:rPr>
                <a:t>  </a:t>
              </a:r>
              <a:endParaRPr lang="en-US" altLang="zh-CN" sz="3200" b="1" dirty="0">
                <a:solidFill>
                  <a:srgbClr val="7DD2BF"/>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753" y="5236"/>
              <a:ext cx="3170" cy="500"/>
            </a:xfrm>
            <a:prstGeom prst="rect">
              <a:avLst/>
            </a:prstGeom>
            <a:noFill/>
          </p:spPr>
          <p:txBody>
            <a:bodyPr wrap="square" rtlCol="0" anchor="t">
              <a:spAutoFit/>
            </a:bodyPr>
            <a:p>
              <a:pPr defTabSz="914400">
                <a:tabLst>
                  <a:tab pos="2327910" algn="l"/>
                </a:tabLst>
              </a:pPr>
              <a:r>
                <a:rPr lang="zh-CN" altLang="en-US" sz="1400">
                  <a:solidFill>
                    <a:srgbClr val="4DC1A8"/>
                  </a:solidFill>
                  <a:sym typeface="+mn-ea"/>
                </a:rPr>
                <a:t>Results display</a:t>
              </a:r>
              <a:endParaRPr lang="zh-CN" altLang="en-US" sz="1400">
                <a:solidFill>
                  <a:srgbClr val="4DC1A8"/>
                </a:solidFill>
              </a:endParaRPr>
            </a:p>
          </p:txBody>
        </p:sp>
        <p:grpSp>
          <p:nvGrpSpPr>
            <p:cNvPr id="2" name="组合 1"/>
            <p:cNvGrpSpPr/>
            <p:nvPr/>
          </p:nvGrpSpPr>
          <p:grpSpPr>
            <a:xfrm rot="0">
              <a:off x="6672" y="4109"/>
              <a:ext cx="2030" cy="1829"/>
              <a:chOff x="6743" y="3181"/>
              <a:chExt cx="858" cy="773"/>
            </a:xfrm>
          </p:grpSpPr>
          <p:grpSp>
            <p:nvGrpSpPr>
              <p:cNvPr id="3" name="组合 2"/>
              <p:cNvGrpSpPr/>
              <p:nvPr/>
            </p:nvGrpSpPr>
            <p:grpSpPr>
              <a:xfrm>
                <a:off x="6743" y="3181"/>
                <a:ext cx="858" cy="773"/>
                <a:chOff x="5719" y="1703"/>
                <a:chExt cx="1854" cy="1671"/>
              </a:xfrm>
            </p:grpSpPr>
            <p:sp>
              <p:nvSpPr>
                <p:cNvPr id="24" name="菱形 23"/>
                <p:cNvSpPr/>
                <p:nvPr/>
              </p:nvSpPr>
              <p:spPr>
                <a:xfrm>
                  <a:off x="5719" y="1735"/>
                  <a:ext cx="1639" cy="1639"/>
                </a:xfrm>
                <a:prstGeom prst="diamond">
                  <a:avLst/>
                </a:prstGeom>
                <a:solidFill>
                  <a:srgbClr val="CBED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sp>
              <p:nvSpPr>
                <p:cNvPr id="25" name="菱形 24"/>
                <p:cNvSpPr/>
                <p:nvPr/>
              </p:nvSpPr>
              <p:spPr>
                <a:xfrm>
                  <a:off x="5934" y="1703"/>
                  <a:ext cx="1639" cy="1639"/>
                </a:xfrm>
                <a:prstGeom prst="diamond">
                  <a:avLst/>
                </a:prstGeom>
                <a:solidFill>
                  <a:srgbClr val="4DC1A8">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grpSp>
          <p:sp>
            <p:nvSpPr>
              <p:cNvPr id="27" name="文本框 26"/>
              <p:cNvSpPr txBox="1"/>
              <p:nvPr/>
            </p:nvSpPr>
            <p:spPr>
              <a:xfrm>
                <a:off x="7015" y="3444"/>
                <a:ext cx="463" cy="359"/>
              </a:xfrm>
              <a:prstGeom prst="rect">
                <a:avLst/>
              </a:prstGeom>
              <a:noFill/>
            </p:spPr>
            <p:txBody>
              <a:bodyPr wrap="square" rtlCol="0" anchor="t">
                <a:spAutoFit/>
              </a:bodyPr>
              <a:p>
                <a:r>
                  <a:rPr lang="en-US" altLang="zh-CN" sz="2800">
                    <a:solidFill>
                      <a:schemeClr val="bg1"/>
                    </a:solidFill>
                    <a:latin typeface="微软雅黑" panose="020B0503020204020204" pitchFamily="34" charset="-122"/>
                    <a:ea typeface="微软雅黑" panose="020B0503020204020204" pitchFamily="34" charset="-122"/>
                    <a:sym typeface="+mn-ea"/>
                  </a:rPr>
                  <a:t>03</a:t>
                </a:r>
                <a:endParaRPr lang="en-US" altLang="zh-CN" sz="2800">
                  <a:solidFill>
                    <a:schemeClr val="bg1"/>
                  </a:solidFill>
                  <a:latin typeface="微软雅黑" panose="020B0503020204020204" pitchFamily="34" charset="-122"/>
                  <a:ea typeface="微软雅黑" panose="020B0503020204020204" pitchFamily="34" charset="-122"/>
                  <a:sym typeface="+mn-ea"/>
                </a:endParaRPr>
              </a:p>
            </p:txBody>
          </p:sp>
        </p:grpSp>
        <p:sp>
          <p:nvSpPr>
            <p:cNvPr id="28" name="文本框 27"/>
            <p:cNvSpPr txBox="1"/>
            <p:nvPr/>
          </p:nvSpPr>
          <p:spPr>
            <a:xfrm>
              <a:off x="7379" y="4431"/>
              <a:ext cx="1193" cy="449"/>
            </a:xfrm>
            <a:prstGeom prst="rect">
              <a:avLst/>
            </a:prstGeom>
            <a:noFill/>
          </p:spPr>
          <p:txBody>
            <a:bodyPr wrap="square" rtlCol="0" anchor="t">
              <a:spAutoFit/>
            </a:bodyPr>
            <a:p>
              <a:r>
                <a:rPr lang="en-US" altLang="zh-CN" sz="1200" dirty="0">
                  <a:solidFill>
                    <a:schemeClr val="bg1"/>
                  </a:solidFill>
                  <a:latin typeface="微软雅黑" panose="020B0503020204020204" pitchFamily="34" charset="-122"/>
                  <a:ea typeface="微软雅黑" panose="020B0503020204020204" pitchFamily="34" charset="-122"/>
                  <a:sym typeface="+mn-ea"/>
                </a:rPr>
                <a:t>PART</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p:txBody>
        </p:sp>
      </p:grpSp>
      <p:sp>
        <p:nvSpPr>
          <p:cNvPr id="4" name="矩形 3"/>
          <p:cNvSpPr/>
          <p:nvPr/>
        </p:nvSpPr>
        <p:spPr>
          <a:xfrm>
            <a:off x="854710" y="2096770"/>
            <a:ext cx="3240000" cy="728345"/>
          </a:xfrm>
          <a:prstGeom prst="rect">
            <a:avLst/>
          </a:prstGeom>
          <a:solidFill>
            <a:schemeClr val="bg2"/>
          </a:solidFill>
          <a:ln w="19050">
            <a:solidFill>
              <a:srgbClr val="4DC1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4681220" y="2096770"/>
            <a:ext cx="3240000" cy="728345"/>
          </a:xfrm>
          <a:prstGeom prst="rect">
            <a:avLst/>
          </a:prstGeom>
          <a:solidFill>
            <a:schemeClr val="bg2"/>
          </a:solidFill>
          <a:ln w="19050">
            <a:solidFill>
              <a:srgbClr val="4DC1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8505825" y="2096770"/>
            <a:ext cx="3240000" cy="728345"/>
          </a:xfrm>
          <a:prstGeom prst="rect">
            <a:avLst/>
          </a:prstGeom>
          <a:solidFill>
            <a:schemeClr val="bg2"/>
          </a:solidFill>
          <a:ln w="19050">
            <a:solidFill>
              <a:srgbClr val="4DC1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854710" y="3422015"/>
            <a:ext cx="3240000" cy="728345"/>
          </a:xfrm>
          <a:prstGeom prst="rect">
            <a:avLst/>
          </a:prstGeom>
          <a:solidFill>
            <a:schemeClr val="bg2"/>
          </a:solidFill>
          <a:ln w="19050">
            <a:solidFill>
              <a:srgbClr val="4DC1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4681220" y="3422015"/>
            <a:ext cx="3240000" cy="728345"/>
          </a:xfrm>
          <a:prstGeom prst="rect">
            <a:avLst/>
          </a:prstGeom>
          <a:solidFill>
            <a:schemeClr val="bg1"/>
          </a:solidFill>
          <a:ln w="19050">
            <a:solidFill>
              <a:srgbClr val="4DC1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8505825" y="3422015"/>
            <a:ext cx="3240000" cy="728345"/>
          </a:xfrm>
          <a:prstGeom prst="rect">
            <a:avLst/>
          </a:prstGeom>
          <a:solidFill>
            <a:schemeClr val="bg2"/>
          </a:solidFill>
          <a:ln w="19050">
            <a:solidFill>
              <a:srgbClr val="4DC1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381125" y="2179320"/>
            <a:ext cx="2011680" cy="506730"/>
          </a:xfrm>
          <a:prstGeom prst="rect">
            <a:avLst/>
          </a:prstGeom>
          <a:noFill/>
        </p:spPr>
        <p:txBody>
          <a:bodyPr wrap="none" rtlCol="0" anchor="t">
            <a:spAutoFit/>
          </a:bodyPr>
          <a:p>
            <a:pPr indent="0" algn="l">
              <a:lnSpc>
                <a:spcPct val="150000"/>
              </a:lnSpc>
              <a:tabLst>
                <a:tab pos="457200" algn="l"/>
              </a:tabLst>
            </a:pPr>
            <a:r>
              <a:rPr lang="en-US" altLang="zh-CN" kern="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大学英语四级证书</a:t>
            </a:r>
            <a:endParaRPr lang="zh-CN" altLang="en-US"/>
          </a:p>
        </p:txBody>
      </p:sp>
      <p:sp>
        <p:nvSpPr>
          <p:cNvPr id="11" name="文本框 10"/>
          <p:cNvSpPr txBox="1"/>
          <p:nvPr/>
        </p:nvSpPr>
        <p:spPr>
          <a:xfrm>
            <a:off x="5257800" y="2122805"/>
            <a:ext cx="2011680" cy="506730"/>
          </a:xfrm>
          <a:prstGeom prst="rect">
            <a:avLst/>
          </a:prstGeom>
          <a:noFill/>
        </p:spPr>
        <p:txBody>
          <a:bodyPr wrap="none" rtlCol="0" anchor="t">
            <a:spAutoFit/>
          </a:bodyPr>
          <a:p>
            <a:pPr indent="0" algn="l">
              <a:lnSpc>
                <a:spcPct val="150000"/>
              </a:lnSpc>
              <a:tabLst>
                <a:tab pos="457200" algn="l"/>
              </a:tabLst>
            </a:pPr>
            <a:r>
              <a:rPr lang="en-US" altLang="zh-CN" kern="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大学英语六级证书</a:t>
            </a:r>
            <a:endParaRPr lang="zh-CN" altLang="en-US"/>
          </a:p>
        </p:txBody>
      </p:sp>
      <p:sp>
        <p:nvSpPr>
          <p:cNvPr id="13" name="文本框 12"/>
          <p:cNvSpPr txBox="1"/>
          <p:nvPr/>
        </p:nvSpPr>
        <p:spPr>
          <a:xfrm>
            <a:off x="1011555" y="3519170"/>
            <a:ext cx="2926080" cy="506730"/>
          </a:xfrm>
          <a:prstGeom prst="rect">
            <a:avLst/>
          </a:prstGeom>
          <a:noFill/>
        </p:spPr>
        <p:txBody>
          <a:bodyPr wrap="none" rtlCol="0" anchor="t">
            <a:spAutoFit/>
          </a:bodyPr>
          <a:p>
            <a:pPr indent="0" algn="l">
              <a:lnSpc>
                <a:spcPct val="150000"/>
              </a:lnSpc>
              <a:tabLst>
                <a:tab pos="457200" algn="l"/>
              </a:tabLst>
            </a:pPr>
            <a:r>
              <a:rPr lang="en-US" altLang="zh-CN" kern="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全国大学生健美操二级证书</a:t>
            </a:r>
            <a:endParaRPr lang="zh-CN" altLang="en-US"/>
          </a:p>
        </p:txBody>
      </p:sp>
      <p:sp>
        <p:nvSpPr>
          <p:cNvPr id="14" name="文本框 13"/>
          <p:cNvSpPr txBox="1"/>
          <p:nvPr/>
        </p:nvSpPr>
        <p:spPr>
          <a:xfrm>
            <a:off x="9145270" y="2193290"/>
            <a:ext cx="1417320" cy="506730"/>
          </a:xfrm>
          <a:prstGeom prst="rect">
            <a:avLst/>
          </a:prstGeom>
          <a:noFill/>
        </p:spPr>
        <p:txBody>
          <a:bodyPr wrap="none" rtlCol="0" anchor="t">
            <a:spAutoFit/>
          </a:bodyPr>
          <a:p>
            <a:pPr indent="0" algn="l">
              <a:lnSpc>
                <a:spcPct val="150000"/>
              </a:lnSpc>
              <a:tabLst>
                <a:tab pos="457200" algn="l"/>
              </a:tabLst>
            </a:pPr>
            <a:r>
              <a:rPr lang="zh-CN" altLang="en-US" kern="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日语</a:t>
            </a:r>
            <a:r>
              <a:rPr lang="en-US" altLang="zh-CN" kern="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N2</a:t>
            </a:r>
            <a:r>
              <a:rPr lang="en-US" altLang="zh-CN" kern="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证书</a:t>
            </a:r>
            <a:endParaRPr lang="zh-CN" altLang="en-US"/>
          </a:p>
        </p:txBody>
      </p:sp>
      <p:sp>
        <p:nvSpPr>
          <p:cNvPr id="16" name="文本框 15"/>
          <p:cNvSpPr txBox="1"/>
          <p:nvPr/>
        </p:nvSpPr>
        <p:spPr>
          <a:xfrm>
            <a:off x="5257800" y="3477895"/>
            <a:ext cx="2164080" cy="506730"/>
          </a:xfrm>
          <a:prstGeom prst="rect">
            <a:avLst/>
          </a:prstGeom>
          <a:noFill/>
        </p:spPr>
        <p:txBody>
          <a:bodyPr wrap="none" rtlCol="0" anchor="t">
            <a:spAutoFit/>
          </a:bodyPr>
          <a:p>
            <a:pPr indent="0" algn="l">
              <a:lnSpc>
                <a:spcPct val="150000"/>
              </a:lnSpc>
              <a:tabLst>
                <a:tab pos="457200" algn="l"/>
              </a:tabLst>
            </a:pPr>
            <a:r>
              <a:rPr lang="en-US" altLang="zh-CN" kern="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熟练office办公软件</a:t>
            </a:r>
            <a:endParaRPr lang="zh-CN" altLang="en-US"/>
          </a:p>
        </p:txBody>
      </p:sp>
      <p:sp>
        <p:nvSpPr>
          <p:cNvPr id="18" name="文本框 17"/>
          <p:cNvSpPr txBox="1"/>
          <p:nvPr/>
        </p:nvSpPr>
        <p:spPr>
          <a:xfrm>
            <a:off x="9005570" y="3519170"/>
            <a:ext cx="2240280" cy="506730"/>
          </a:xfrm>
          <a:prstGeom prst="rect">
            <a:avLst/>
          </a:prstGeom>
          <a:noFill/>
        </p:spPr>
        <p:txBody>
          <a:bodyPr wrap="none" rtlCol="0" anchor="t">
            <a:spAutoFit/>
          </a:bodyPr>
          <a:p>
            <a:pPr indent="0" algn="l">
              <a:lnSpc>
                <a:spcPct val="150000"/>
              </a:lnSpc>
              <a:tabLst>
                <a:tab pos="457200" algn="l"/>
              </a:tabLst>
            </a:pPr>
            <a:r>
              <a:rPr lang="en-US" altLang="zh-CN" kern="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计算机等级二级证书</a:t>
            </a:r>
            <a:endParaRPr lang="zh-CN" altLang="en-US"/>
          </a:p>
        </p:txBody>
      </p:sp>
      <p:cxnSp>
        <p:nvCxnSpPr>
          <p:cNvPr id="19" name="直接箭头连接符 18"/>
          <p:cNvCxnSpPr/>
          <p:nvPr/>
        </p:nvCxnSpPr>
        <p:spPr>
          <a:xfrm flipV="1">
            <a:off x="7118350" y="4248150"/>
            <a:ext cx="2987675" cy="1198245"/>
          </a:xfrm>
          <a:prstGeom prst="straightConnector1">
            <a:avLst/>
          </a:prstGeom>
          <a:ln w="28575">
            <a:solidFill>
              <a:srgbClr val="7DD2BF"/>
            </a:solidFill>
            <a:tailEnd type="arrow" w="lg" len="lg"/>
          </a:ln>
        </p:spPr>
        <p:style>
          <a:lnRef idx="1">
            <a:schemeClr val="accent1"/>
          </a:lnRef>
          <a:fillRef idx="0">
            <a:schemeClr val="accent1"/>
          </a:fillRef>
          <a:effectRef idx="0">
            <a:schemeClr val="accent1"/>
          </a:effectRef>
          <a:fontRef idx="minor">
            <a:schemeClr val="tx1"/>
          </a:fontRef>
        </p:style>
      </p:cxnSp>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21136-[转换]"/>
          <p:cNvPicPr>
            <a:picLocks noChangeAspect="1"/>
          </p:cNvPicPr>
          <p:nvPr>
            <p:custDataLst>
              <p:tags r:id="rId1"/>
            </p:custDataLst>
          </p:nvPr>
        </p:nvPicPr>
        <p:blipFill>
          <a:blip r:embed="rId2"/>
          <a:srcRect t="43875" b="36147"/>
          <a:stretch>
            <a:fillRect/>
          </a:stretch>
        </p:blipFill>
        <p:spPr>
          <a:xfrm>
            <a:off x="0" y="0"/>
            <a:ext cx="12189460" cy="1623060"/>
          </a:xfrm>
          <a:prstGeom prst="rect">
            <a:avLst/>
          </a:prstGeom>
        </p:spPr>
      </p:pic>
      <p:grpSp>
        <p:nvGrpSpPr>
          <p:cNvPr id="35" name="组合 34"/>
          <p:cNvGrpSpPr/>
          <p:nvPr/>
        </p:nvGrpSpPr>
        <p:grpSpPr>
          <a:xfrm>
            <a:off x="3520196" y="2047559"/>
            <a:ext cx="5766476" cy="2094995"/>
            <a:chOff x="6672" y="3821"/>
            <a:chExt cx="5828" cy="2117"/>
          </a:xfrm>
        </p:grpSpPr>
        <p:sp>
          <p:nvSpPr>
            <p:cNvPr id="2" name="矩形 1"/>
            <p:cNvSpPr/>
            <p:nvPr/>
          </p:nvSpPr>
          <p:spPr>
            <a:xfrm>
              <a:off x="8506" y="3821"/>
              <a:ext cx="3829" cy="1492"/>
            </a:xfrm>
            <a:prstGeom prst="rect">
              <a:avLst/>
            </a:prstGeom>
          </p:spPr>
          <p:txBody>
            <a:bodyPr wrap="square">
              <a:spAutoFit/>
            </a:bodyPr>
            <a:p>
              <a:pPr algn="l" defTabSz="608965">
                <a:lnSpc>
                  <a:spcPct val="150000"/>
                </a:lnSpc>
                <a:spcBef>
                  <a:spcPts val="565"/>
                </a:spcBef>
                <a:defRPr/>
              </a:pPr>
              <a:r>
                <a:rPr lang="en-US" altLang="zh-CN" sz="6000" b="1" dirty="0">
                  <a:solidFill>
                    <a:srgbClr val="7DD2BF"/>
                  </a:solidFill>
                  <a:latin typeface="微软雅黑" panose="020B0503020204020204" pitchFamily="34" charset="-122"/>
                  <a:ea typeface="微软雅黑" panose="020B0503020204020204" pitchFamily="34" charset="-122"/>
                </a:rPr>
                <a:t> </a:t>
              </a:r>
              <a:r>
                <a:rPr lang="zh-CN" altLang="en-US" sz="6000" b="1" dirty="0">
                  <a:solidFill>
                    <a:srgbClr val="7DD2BF"/>
                  </a:solidFill>
                  <a:latin typeface="微软雅黑" panose="020B0503020204020204" pitchFamily="34" charset="-122"/>
                  <a:ea typeface="微软雅黑" panose="020B0503020204020204" pitchFamily="34" charset="-122"/>
                </a:rPr>
                <a:t>其他方面</a:t>
              </a:r>
              <a:r>
                <a:rPr lang="en-US" altLang="zh-CN" sz="4800" b="1" dirty="0">
                  <a:solidFill>
                    <a:srgbClr val="7DD2BF"/>
                  </a:solidFill>
                  <a:latin typeface="微软雅黑" panose="020B0503020204020204" pitchFamily="34" charset="-122"/>
                  <a:ea typeface="微软雅黑" panose="020B0503020204020204" pitchFamily="34" charset="-122"/>
                </a:rPr>
                <a:t>  </a:t>
              </a:r>
              <a:endParaRPr lang="en-US" altLang="zh-CN" sz="4800" b="1" dirty="0">
                <a:solidFill>
                  <a:srgbClr val="7DD2BF"/>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753" y="5292"/>
              <a:ext cx="3747" cy="465"/>
            </a:xfrm>
            <a:prstGeom prst="rect">
              <a:avLst/>
            </a:prstGeom>
            <a:noFill/>
          </p:spPr>
          <p:txBody>
            <a:bodyPr wrap="square" rtlCol="0" anchor="t">
              <a:spAutoFit/>
            </a:bodyPr>
            <a:p>
              <a:pPr defTabSz="914400">
                <a:tabLst>
                  <a:tab pos="2327910" algn="l"/>
                </a:tabLst>
              </a:pPr>
              <a:r>
                <a:rPr lang="zh-CN" altLang="en-US" sz="2400"/>
                <a:t> </a:t>
              </a:r>
              <a:r>
                <a:rPr lang="zh-CN" altLang="en-US" sz="2400">
                  <a:solidFill>
                    <a:srgbClr val="4DC1A8"/>
                  </a:solidFill>
                </a:rPr>
                <a:t>other aspects</a:t>
              </a:r>
              <a:endParaRPr lang="zh-CN" altLang="en-US" sz="2400">
                <a:solidFill>
                  <a:srgbClr val="4DC1A8"/>
                </a:solidFill>
              </a:endParaRPr>
            </a:p>
          </p:txBody>
        </p:sp>
        <p:grpSp>
          <p:nvGrpSpPr>
            <p:cNvPr id="22" name="组合 21"/>
            <p:cNvGrpSpPr/>
            <p:nvPr/>
          </p:nvGrpSpPr>
          <p:grpSpPr>
            <a:xfrm rot="0">
              <a:off x="6672" y="4109"/>
              <a:ext cx="2030" cy="1829"/>
              <a:chOff x="6743" y="3181"/>
              <a:chExt cx="858" cy="773"/>
            </a:xfrm>
          </p:grpSpPr>
          <p:grpSp>
            <p:nvGrpSpPr>
              <p:cNvPr id="23" name="组合 22"/>
              <p:cNvGrpSpPr/>
              <p:nvPr/>
            </p:nvGrpSpPr>
            <p:grpSpPr>
              <a:xfrm>
                <a:off x="6743" y="3181"/>
                <a:ext cx="858" cy="773"/>
                <a:chOff x="5719" y="1703"/>
                <a:chExt cx="1854" cy="1671"/>
              </a:xfrm>
            </p:grpSpPr>
            <p:sp>
              <p:nvSpPr>
                <p:cNvPr id="24" name="菱形 23"/>
                <p:cNvSpPr/>
                <p:nvPr/>
              </p:nvSpPr>
              <p:spPr>
                <a:xfrm>
                  <a:off x="5719" y="1735"/>
                  <a:ext cx="1639" cy="1639"/>
                </a:xfrm>
                <a:prstGeom prst="diamond">
                  <a:avLst/>
                </a:prstGeom>
                <a:solidFill>
                  <a:srgbClr val="CBED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4400"/>
                </a:p>
              </p:txBody>
            </p:sp>
            <p:sp>
              <p:nvSpPr>
                <p:cNvPr id="25" name="菱形 24"/>
                <p:cNvSpPr/>
                <p:nvPr/>
              </p:nvSpPr>
              <p:spPr>
                <a:xfrm>
                  <a:off x="5934" y="1703"/>
                  <a:ext cx="1639" cy="1639"/>
                </a:xfrm>
                <a:prstGeom prst="diamond">
                  <a:avLst/>
                </a:prstGeom>
                <a:solidFill>
                  <a:srgbClr val="4DC1A8">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4400"/>
                </a:p>
              </p:txBody>
            </p:sp>
          </p:grpSp>
          <p:sp>
            <p:nvSpPr>
              <p:cNvPr id="27" name="文本框 26"/>
              <p:cNvSpPr txBox="1"/>
              <p:nvPr/>
            </p:nvSpPr>
            <p:spPr>
              <a:xfrm>
                <a:off x="7015" y="3444"/>
                <a:ext cx="463" cy="328"/>
              </a:xfrm>
              <a:prstGeom prst="rect">
                <a:avLst/>
              </a:prstGeom>
              <a:noFill/>
            </p:spPr>
            <p:txBody>
              <a:bodyPr wrap="square" rtlCol="0" anchor="t">
                <a:spAutoFit/>
              </a:bodyPr>
              <a:p>
                <a:r>
                  <a:rPr lang="en-US" altLang="zh-CN" sz="4400">
                    <a:solidFill>
                      <a:schemeClr val="bg1"/>
                    </a:solidFill>
                    <a:latin typeface="微软雅黑" panose="020B0503020204020204" pitchFamily="34" charset="-122"/>
                    <a:ea typeface="微软雅黑" panose="020B0503020204020204" pitchFamily="34" charset="-122"/>
                    <a:sym typeface="+mn-ea"/>
                  </a:rPr>
                  <a:t>04</a:t>
                </a:r>
                <a:endParaRPr lang="en-US" altLang="zh-CN" sz="4400">
                  <a:solidFill>
                    <a:schemeClr val="bg1"/>
                  </a:solidFill>
                  <a:latin typeface="微软雅黑" panose="020B0503020204020204" pitchFamily="34" charset="-122"/>
                  <a:ea typeface="微软雅黑" panose="020B0503020204020204" pitchFamily="34" charset="-122"/>
                  <a:sym typeface="+mn-ea"/>
                </a:endParaRPr>
              </a:p>
            </p:txBody>
          </p:sp>
        </p:grpSp>
        <p:sp>
          <p:nvSpPr>
            <p:cNvPr id="28" name="文本框 27"/>
            <p:cNvSpPr txBox="1"/>
            <p:nvPr/>
          </p:nvSpPr>
          <p:spPr>
            <a:xfrm>
              <a:off x="7379" y="4431"/>
              <a:ext cx="871" cy="403"/>
            </a:xfrm>
            <a:prstGeom prst="rect">
              <a:avLst/>
            </a:prstGeom>
            <a:noFill/>
          </p:spPr>
          <p:txBody>
            <a:bodyPr wrap="square" rtlCol="0" anchor="t">
              <a:spAutoFit/>
            </a:bodyPr>
            <a:p>
              <a:r>
                <a:rPr lang="en-US" altLang="zh-CN" sz="2000" dirty="0">
                  <a:solidFill>
                    <a:schemeClr val="bg1"/>
                  </a:solidFill>
                  <a:latin typeface="微软雅黑" panose="020B0503020204020204" pitchFamily="34" charset="-122"/>
                  <a:ea typeface="微软雅黑" panose="020B0503020204020204" pitchFamily="34" charset="-122"/>
                  <a:sym typeface="+mn-ea"/>
                </a:rPr>
                <a:t>PART</a:t>
              </a:r>
              <a:endParaRPr lang="en-US" altLang="zh-CN" sz="2000" dirty="0">
                <a:solidFill>
                  <a:schemeClr val="bg1"/>
                </a:solidFill>
                <a:latin typeface="微软雅黑" panose="020B0503020204020204" pitchFamily="34" charset="-122"/>
                <a:ea typeface="微软雅黑" panose="020B0503020204020204" pitchFamily="34" charset="-122"/>
                <a:sym typeface="+mn-ea"/>
              </a:endParaRPr>
            </a:p>
          </p:txBody>
        </p:sp>
      </p:grpSp>
    </p:spTree>
    <p:custDataLst>
      <p:tags r:id="rId3"/>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 name="矩形 43"/>
          <p:cNvSpPr/>
          <p:nvPr/>
        </p:nvSpPr>
        <p:spPr>
          <a:xfrm>
            <a:off x="5099685" y="1931035"/>
            <a:ext cx="6662420" cy="3524250"/>
          </a:xfrm>
          <a:prstGeom prst="rect">
            <a:avLst/>
          </a:prstGeom>
          <a:solidFill>
            <a:srgbClr val="E5F6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descr="21136-[转换]"/>
          <p:cNvPicPr>
            <a:picLocks noChangeAspect="1"/>
          </p:cNvPicPr>
          <p:nvPr>
            <p:custDataLst>
              <p:tags r:id="rId1"/>
            </p:custDataLst>
          </p:nvPr>
        </p:nvPicPr>
        <p:blipFill>
          <a:blip r:embed="rId2"/>
          <a:srcRect t="43875" b="36147"/>
          <a:stretch>
            <a:fillRect/>
          </a:stretch>
        </p:blipFill>
        <p:spPr>
          <a:xfrm>
            <a:off x="0" y="0"/>
            <a:ext cx="12189460" cy="1623060"/>
          </a:xfrm>
          <a:prstGeom prst="rect">
            <a:avLst/>
          </a:prstGeom>
        </p:spPr>
      </p:pic>
      <p:sp>
        <p:nvSpPr>
          <p:cNvPr id="3" name="文本框 2"/>
          <p:cNvSpPr txBox="1"/>
          <p:nvPr/>
        </p:nvSpPr>
        <p:spPr>
          <a:xfrm>
            <a:off x="1174750" y="1767205"/>
            <a:ext cx="3924300" cy="1198880"/>
          </a:xfrm>
          <a:prstGeom prst="rect">
            <a:avLst/>
          </a:prstGeom>
          <a:noFill/>
          <a:ln w="9525">
            <a:noFill/>
          </a:ln>
        </p:spPr>
        <p:txBody>
          <a:bodyPr wrap="square">
            <a:spAutoFit/>
          </a:bodyPr>
          <a:p>
            <a:pPr indent="0">
              <a:lnSpc>
                <a:spcPct val="150000"/>
              </a:lnSpc>
            </a:pPr>
            <a:r>
              <a:rPr lang="zh-CN" altLang="en-US" sz="2400" b="1">
                <a:latin typeface="微软雅黑" panose="020B0503020204020204" pitchFamily="34" charset="-122"/>
                <a:ea typeface="微软雅黑" panose="020B0503020204020204" pitchFamily="34" charset="-122"/>
                <a:cs typeface="宋体" panose="02010600030101010101" pitchFamily="2" charset="-122"/>
              </a:rPr>
              <a:t>题目</a:t>
            </a:r>
            <a:r>
              <a:rPr lang="zh-CN" altLang="en-US" sz="2400">
                <a:latin typeface="微软雅黑" panose="020B0503020204020204" pitchFamily="34" charset="-122"/>
                <a:ea typeface="微软雅黑" panose="020B0503020204020204" pitchFamily="34" charset="-122"/>
                <a:cs typeface="宋体" panose="02010600030101010101" pitchFamily="2" charset="-122"/>
              </a:rPr>
              <a:t>：氟斑牙牙釉质预备量对冠修复强度的影响研究</a:t>
            </a:r>
            <a:endParaRPr lang="zh-CN" altLang="en-US" sz="2400">
              <a:latin typeface="微软雅黑" panose="020B0503020204020204" pitchFamily="34" charset="-122"/>
              <a:ea typeface="微软雅黑" panose="020B0503020204020204" pitchFamily="34" charset="-122"/>
              <a:cs typeface="宋体" panose="02010600030101010101" pitchFamily="2" charset="-122"/>
            </a:endParaRPr>
          </a:p>
        </p:txBody>
      </p:sp>
      <p:sp>
        <p:nvSpPr>
          <p:cNvPr id="14" name="文本框 13"/>
          <p:cNvSpPr txBox="1">
            <a:spLocks noChangeArrowheads="1"/>
          </p:cNvSpPr>
          <p:nvPr/>
        </p:nvSpPr>
        <p:spPr bwMode="auto">
          <a:xfrm>
            <a:off x="5403850" y="2002790"/>
            <a:ext cx="6007100"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indent="0">
              <a:lnSpc>
                <a:spcPct val="150000"/>
              </a:lnSpc>
            </a:pPr>
            <a:r>
              <a:rPr lang="zh-CN" altLang="en-US" sz="140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rPr>
              <a:t>氟斑牙（</a:t>
            </a:r>
            <a:r>
              <a:rPr lang="en-US" altLang="zh-CN" sz="140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rPr>
              <a:t>dental fluorosis,DF</a:t>
            </a:r>
            <a:r>
              <a:rPr lang="zh-CN" altLang="en-US" sz="140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rPr>
              <a:t>）是指在牙齿发育矿化期间，机体摄入过量的氟而导致的牙齿畸形，表现为釉质出现变色、凹陷和缺损，严重影响了牙齿的美观和功能，是地区性氟中毒最常见的症状，也是全球性的高发疾病，我国更是发病最严重的国家之一。目前临床上针对氟斑牙常采用冠修复治疗，能获得良好的美学恢复效果。</a:t>
            </a:r>
            <a:endParaRPr lang="zh-CN" altLang="en-US" sz="140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endParaRPr>
          </a:p>
          <a:p>
            <a:pPr indent="0">
              <a:lnSpc>
                <a:spcPct val="150000"/>
              </a:lnSpc>
            </a:pPr>
            <a:r>
              <a:rPr lang="zh-CN" altLang="en-US" sz="140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rPr>
              <a:t>但是长期的临床观察发现，氟斑牙修复治疗后较难获得很好的粘接固位稳定性，冠修复失败率远高于正常牙。国外有学者研究发现：氟斑牙的粘接成功率甚至低于树脂直接粘接于金、瓷表面，这是因为氟斑牙釉质中氟磷灰石取代了部分羟磷灰石，对酸蚀的抵抗力加强，无法形成大面积典型的酸蚀后蜂窝状结构。</a:t>
            </a:r>
            <a:endParaRPr lang="zh-CN" altLang="en-US" sz="1400" dirty="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sp>
        <p:nvSpPr>
          <p:cNvPr id="15" name="文本框 14"/>
          <p:cNvSpPr txBox="1"/>
          <p:nvPr/>
        </p:nvSpPr>
        <p:spPr>
          <a:xfrm>
            <a:off x="2654300" y="3481070"/>
            <a:ext cx="1276985" cy="1198880"/>
          </a:xfrm>
          <a:prstGeom prst="rect">
            <a:avLst/>
          </a:prstGeom>
          <a:noFill/>
        </p:spPr>
        <p:txBody>
          <a:bodyPr wrap="square">
            <a:spAutoFit/>
          </a:bodyPr>
          <a:lstStyle/>
          <a:p>
            <a:r>
              <a:rPr lang="zh-CN" altLang="en-US" sz="3600" b="1" dirty="0">
                <a:solidFill>
                  <a:schemeClr val="tx1"/>
                </a:solidFill>
                <a:latin typeface="微软雅黑" panose="020B0503020204020204" pitchFamily="34" charset="-122"/>
                <a:ea typeface="微软雅黑" panose="020B0503020204020204" pitchFamily="34" charset="-122"/>
              </a:rPr>
              <a:t>研究</a:t>
            </a:r>
            <a:endParaRPr lang="zh-CN" altLang="en-US" sz="3600" b="1" dirty="0">
              <a:solidFill>
                <a:schemeClr val="tx1"/>
              </a:solidFill>
              <a:latin typeface="微软雅黑" panose="020B0503020204020204" pitchFamily="34" charset="-122"/>
              <a:ea typeface="微软雅黑" panose="020B0503020204020204" pitchFamily="34" charset="-122"/>
            </a:endParaRPr>
          </a:p>
          <a:p>
            <a:r>
              <a:rPr lang="zh-CN" altLang="en-US" sz="3600" b="1" dirty="0">
                <a:solidFill>
                  <a:schemeClr val="tx1"/>
                </a:solidFill>
                <a:latin typeface="微软雅黑" panose="020B0503020204020204" pitchFamily="34" charset="-122"/>
                <a:ea typeface="微软雅黑" panose="020B0503020204020204" pitchFamily="34" charset="-122"/>
              </a:rPr>
              <a:t>背景</a:t>
            </a:r>
            <a:endParaRPr lang="zh-CN" altLang="en-US" sz="3600" b="1"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5" name="组合 4"/>
          <p:cNvGrpSpPr/>
          <p:nvPr/>
        </p:nvGrpSpPr>
        <p:grpSpPr>
          <a:xfrm>
            <a:off x="1117600" y="3414395"/>
            <a:ext cx="1315720" cy="1315720"/>
            <a:chOff x="2570" y="5017"/>
            <a:chExt cx="2072" cy="2072"/>
          </a:xfrm>
        </p:grpSpPr>
        <p:sp>
          <p:nvSpPr>
            <p:cNvPr id="2" name="椭圆 1"/>
            <p:cNvSpPr/>
            <p:nvPr/>
          </p:nvSpPr>
          <p:spPr>
            <a:xfrm>
              <a:off x="2570" y="5017"/>
              <a:ext cx="2072" cy="2072"/>
            </a:xfrm>
            <a:prstGeom prst="ellipse">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2774" y="5416"/>
              <a:ext cx="1574" cy="1307"/>
            </a:xfrm>
            <a:prstGeom prst="rect">
              <a:avLst/>
            </a:prstGeom>
            <a:noFill/>
          </p:spPr>
          <p:txBody>
            <a:bodyPr wrap="square">
              <a:spAutoFit/>
            </a:bodyPr>
            <a:p>
              <a:r>
                <a:rPr lang="en-US" altLang="zh-CN" sz="4800" b="1" dirty="0">
                  <a:solidFill>
                    <a:schemeClr val="bg1"/>
                  </a:solidFill>
                  <a:latin typeface="微软雅黑" panose="020B0503020204020204" pitchFamily="34" charset="-122"/>
                  <a:ea typeface="微软雅黑" panose="020B0503020204020204" pitchFamily="34" charset="-122"/>
                </a:rPr>
                <a:t>01</a:t>
              </a:r>
              <a:endParaRPr lang="en-US" altLang="zh-CN" sz="4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 name="矩形 43"/>
          <p:cNvSpPr/>
          <p:nvPr/>
        </p:nvSpPr>
        <p:spPr>
          <a:xfrm>
            <a:off x="5099685" y="1931035"/>
            <a:ext cx="6662420" cy="2567305"/>
          </a:xfrm>
          <a:prstGeom prst="rect">
            <a:avLst/>
          </a:prstGeom>
          <a:solidFill>
            <a:srgbClr val="E5F6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descr="21136-[转换]"/>
          <p:cNvPicPr>
            <a:picLocks noChangeAspect="1"/>
          </p:cNvPicPr>
          <p:nvPr>
            <p:custDataLst>
              <p:tags r:id="rId1"/>
            </p:custDataLst>
          </p:nvPr>
        </p:nvPicPr>
        <p:blipFill>
          <a:blip r:embed="rId2"/>
          <a:srcRect t="43875" b="36147"/>
          <a:stretch>
            <a:fillRect/>
          </a:stretch>
        </p:blipFill>
        <p:spPr>
          <a:xfrm>
            <a:off x="0" y="0"/>
            <a:ext cx="12189460" cy="1623060"/>
          </a:xfrm>
          <a:prstGeom prst="rect">
            <a:avLst/>
          </a:prstGeom>
        </p:spPr>
      </p:pic>
      <p:sp>
        <p:nvSpPr>
          <p:cNvPr id="3" name="文本框 2"/>
          <p:cNvSpPr txBox="1"/>
          <p:nvPr/>
        </p:nvSpPr>
        <p:spPr>
          <a:xfrm>
            <a:off x="1174750" y="1767205"/>
            <a:ext cx="3924300" cy="1198880"/>
          </a:xfrm>
          <a:prstGeom prst="rect">
            <a:avLst/>
          </a:prstGeom>
          <a:noFill/>
          <a:ln w="9525">
            <a:noFill/>
          </a:ln>
        </p:spPr>
        <p:txBody>
          <a:bodyPr wrap="square">
            <a:spAutoFit/>
          </a:bodyPr>
          <a:p>
            <a:pPr indent="0">
              <a:lnSpc>
                <a:spcPct val="150000"/>
              </a:lnSpc>
            </a:pPr>
            <a:r>
              <a:rPr lang="zh-CN" altLang="en-US" sz="2400" b="1">
                <a:latin typeface="微软雅黑" panose="020B0503020204020204" pitchFamily="34" charset="-122"/>
                <a:ea typeface="微软雅黑" panose="020B0503020204020204" pitchFamily="34" charset="-122"/>
                <a:cs typeface="宋体" panose="02010600030101010101" pitchFamily="2" charset="-122"/>
              </a:rPr>
              <a:t>题目</a:t>
            </a:r>
            <a:r>
              <a:rPr lang="zh-CN" altLang="en-US" sz="2400">
                <a:latin typeface="微软雅黑" panose="020B0503020204020204" pitchFamily="34" charset="-122"/>
                <a:ea typeface="微软雅黑" panose="020B0503020204020204" pitchFamily="34" charset="-122"/>
                <a:cs typeface="宋体" panose="02010600030101010101" pitchFamily="2" charset="-122"/>
              </a:rPr>
              <a:t>：氟斑牙牙釉质预备量对冠修复强度的影响研究</a:t>
            </a:r>
            <a:endParaRPr lang="zh-CN" altLang="en-US" sz="2400">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TextBox 32"/>
          <p:cNvSpPr txBox="1"/>
          <p:nvPr/>
        </p:nvSpPr>
        <p:spPr>
          <a:xfrm>
            <a:off x="5535930" y="1957705"/>
            <a:ext cx="5584825" cy="2353310"/>
          </a:xfrm>
          <a:prstGeom prst="rect">
            <a:avLst/>
          </a:prstGeom>
          <a:noFill/>
        </p:spPr>
        <p:txBody>
          <a:bodyPr wrap="square" rtlCol="0">
            <a:spAutoFit/>
          </a:bodyPr>
          <a:p>
            <a:pPr indent="0">
              <a:lnSpc>
                <a:spcPct val="150000"/>
              </a:lnSpc>
            </a:pPr>
            <a:r>
              <a:rPr lang="zh-CN" altLang="en-US" sz="140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rPr>
              <a:t>因此，如何加强氟斑牙牙釉质的粘接强度是目前口腔的研究热点。</a:t>
            </a:r>
            <a:endParaRPr lang="zh-CN" altLang="en-US" sz="140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endParaRPr>
          </a:p>
          <a:p>
            <a:pPr indent="0">
              <a:lnSpc>
                <a:spcPct val="150000"/>
              </a:lnSpc>
            </a:pPr>
            <a:r>
              <a:rPr lang="zh-CN" altLang="en-US" sz="140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rPr>
              <a:t>已有研究证明了改变粘接系统、光固化灯、粘接处理时间对其最终粘接强度存在较大影响。</a:t>
            </a:r>
            <a:endParaRPr lang="zh-CN" altLang="en-US" sz="140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endParaRPr>
          </a:p>
          <a:p>
            <a:pPr indent="0">
              <a:lnSpc>
                <a:spcPct val="150000"/>
              </a:lnSpc>
            </a:pPr>
            <a:r>
              <a:rPr lang="zh-CN" altLang="en-US" sz="140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rPr>
              <a:t>我想将目光转向氟斑牙牙釉质的牙体预备，探讨改变基牙的牙体预备量是否对不同病变程度氟斑牙的粘接强度和稳定性存在影响，从而为临床上氟斑牙的冠修复提供相应的理论依据，指导医生针对氟斑牙的病情，</a:t>
            </a:r>
            <a:r>
              <a:rPr lang="zh-CN" altLang="en-US" sz="1400" b="1">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rPr>
              <a:t>选择合适的牙体预备量，提高最终的修复成功率。</a:t>
            </a:r>
            <a:endParaRPr lang="zh-CN" altLang="en-US" sz="1400" b="1">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sp>
        <p:nvSpPr>
          <p:cNvPr id="2" name="文本框 1"/>
          <p:cNvSpPr txBox="1"/>
          <p:nvPr/>
        </p:nvSpPr>
        <p:spPr>
          <a:xfrm>
            <a:off x="2654300" y="3481070"/>
            <a:ext cx="1276985" cy="1198880"/>
          </a:xfrm>
          <a:prstGeom prst="rect">
            <a:avLst/>
          </a:prstGeom>
          <a:noFill/>
        </p:spPr>
        <p:txBody>
          <a:bodyPr wrap="square">
            <a:spAutoFit/>
          </a:bodyPr>
          <a:p>
            <a:r>
              <a:rPr lang="zh-CN" altLang="en-US" sz="3600" b="1" dirty="0">
                <a:solidFill>
                  <a:schemeClr val="tx1"/>
                </a:solidFill>
                <a:latin typeface="微软雅黑" panose="020B0503020204020204" pitchFamily="34" charset="-122"/>
                <a:ea typeface="微软雅黑" panose="020B0503020204020204" pitchFamily="34" charset="-122"/>
              </a:rPr>
              <a:t>研究</a:t>
            </a:r>
            <a:endParaRPr lang="zh-CN" altLang="en-US" sz="3600" b="1" dirty="0">
              <a:solidFill>
                <a:schemeClr val="tx1"/>
              </a:solidFill>
              <a:latin typeface="微软雅黑" panose="020B0503020204020204" pitchFamily="34" charset="-122"/>
              <a:ea typeface="微软雅黑" panose="020B0503020204020204" pitchFamily="34" charset="-122"/>
            </a:endParaRPr>
          </a:p>
          <a:p>
            <a:r>
              <a:rPr lang="zh-CN" altLang="en-US" sz="3600" b="1"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过程</a:t>
            </a:r>
            <a:endParaRPr lang="zh-CN" altLang="en-US" sz="3600" b="1"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5" name="组合 4"/>
          <p:cNvGrpSpPr/>
          <p:nvPr/>
        </p:nvGrpSpPr>
        <p:grpSpPr>
          <a:xfrm>
            <a:off x="1117600" y="3414395"/>
            <a:ext cx="1315720" cy="1315720"/>
            <a:chOff x="2570" y="5017"/>
            <a:chExt cx="2072" cy="2072"/>
          </a:xfrm>
        </p:grpSpPr>
        <p:sp>
          <p:nvSpPr>
            <p:cNvPr id="4" name="椭圆 3"/>
            <p:cNvSpPr/>
            <p:nvPr/>
          </p:nvSpPr>
          <p:spPr>
            <a:xfrm>
              <a:off x="2570" y="5017"/>
              <a:ext cx="2072" cy="2072"/>
            </a:xfrm>
            <a:prstGeom prst="ellipse">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2774" y="5416"/>
              <a:ext cx="1574" cy="1307"/>
            </a:xfrm>
            <a:prstGeom prst="rect">
              <a:avLst/>
            </a:prstGeom>
            <a:noFill/>
          </p:spPr>
          <p:txBody>
            <a:bodyPr wrap="square">
              <a:spAutoFit/>
            </a:bodyPr>
            <a:p>
              <a:r>
                <a:rPr lang="en-US" altLang="zh-CN" sz="4800" b="1" dirty="0">
                  <a:solidFill>
                    <a:schemeClr val="bg1"/>
                  </a:solidFill>
                  <a:latin typeface="微软雅黑" panose="020B0503020204020204" pitchFamily="34" charset="-122"/>
                  <a:ea typeface="微软雅黑" panose="020B0503020204020204" pitchFamily="34" charset="-122"/>
                </a:rPr>
                <a:t>02</a:t>
              </a:r>
              <a:endParaRPr lang="en-US" altLang="zh-CN" sz="4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50" name="文本框 49"/>
          <p:cNvSpPr txBox="1"/>
          <p:nvPr/>
        </p:nvSpPr>
        <p:spPr>
          <a:xfrm>
            <a:off x="5107940" y="5669280"/>
            <a:ext cx="6654165" cy="306705"/>
          </a:xfrm>
          <a:prstGeom prst="rect">
            <a:avLst/>
          </a:prstGeom>
          <a:noFill/>
        </p:spPr>
        <p:txBody>
          <a:bodyPr wrap="square" rtlCol="0">
            <a:spAutoFit/>
          </a:bodyPr>
          <a:p>
            <a:r>
              <a:rPr lang="zh-CN" altLang="en-US" sz="1400">
                <a:latin typeface="微软雅黑" panose="020B0503020204020204" pitchFamily="34" charset="-122"/>
                <a:ea typeface="微软雅黑" panose="020B0503020204020204" pitchFamily="34" charset="-122"/>
                <a:cs typeface="宋体" panose="02010600030101010101" pitchFamily="2" charset="-122"/>
              </a:rPr>
              <a:t>后续还在思考中</a:t>
            </a:r>
            <a:r>
              <a:rPr lang="en-US" altLang="zh-CN" sz="1400">
                <a:latin typeface="微软雅黑" panose="020B0503020204020204" pitchFamily="34" charset="-122"/>
                <a:ea typeface="微软雅黑" panose="020B0503020204020204" pitchFamily="34" charset="-122"/>
                <a:cs typeface="宋体" panose="02010600030101010101" pitchFamily="2" charset="-122"/>
              </a:rPr>
              <a:t>...  ... </a:t>
            </a:r>
            <a:endParaRPr lang="zh-CN" altLang="en-US" sz="1400" b="1">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9" name="组合 8"/>
          <p:cNvGrpSpPr/>
          <p:nvPr/>
        </p:nvGrpSpPr>
        <p:grpSpPr>
          <a:xfrm>
            <a:off x="5107940" y="4859655"/>
            <a:ext cx="2078990" cy="527050"/>
            <a:chOff x="8044" y="7293"/>
            <a:chExt cx="3274" cy="830"/>
          </a:xfrm>
        </p:grpSpPr>
        <p:sp>
          <p:nvSpPr>
            <p:cNvPr id="7" name="矩形 6"/>
            <p:cNvSpPr/>
            <p:nvPr/>
          </p:nvSpPr>
          <p:spPr>
            <a:xfrm>
              <a:off x="8044" y="7293"/>
              <a:ext cx="3275" cy="830"/>
            </a:xfrm>
            <a:prstGeom prst="rect">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8718" y="7438"/>
              <a:ext cx="1728" cy="580"/>
            </a:xfrm>
            <a:prstGeom prst="rect">
              <a:avLst/>
            </a:prstGeom>
            <a:noFill/>
          </p:spPr>
          <p:txBody>
            <a:bodyPr wrap="none" rtlCol="0" anchor="t">
              <a:spAutoFit/>
            </a:bodyPr>
            <a:p>
              <a:r>
                <a:rPr lang="zh-CN" altLang="en-US">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技术路线</a:t>
              </a:r>
              <a:endParaRPr lang="zh-CN" altLang="en-US">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grpSp>
      <p:grpSp>
        <p:nvGrpSpPr>
          <p:cNvPr id="11" name="组合 10"/>
          <p:cNvGrpSpPr/>
          <p:nvPr/>
        </p:nvGrpSpPr>
        <p:grpSpPr>
          <a:xfrm>
            <a:off x="7412990" y="4859655"/>
            <a:ext cx="2079625" cy="527050"/>
            <a:chOff x="8044" y="7293"/>
            <a:chExt cx="3275" cy="830"/>
          </a:xfrm>
        </p:grpSpPr>
        <p:sp>
          <p:nvSpPr>
            <p:cNvPr id="13" name="矩形 12"/>
            <p:cNvSpPr/>
            <p:nvPr/>
          </p:nvSpPr>
          <p:spPr>
            <a:xfrm>
              <a:off x="8044" y="7293"/>
              <a:ext cx="3275" cy="830"/>
            </a:xfrm>
            <a:prstGeom prst="rect">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8718" y="7438"/>
              <a:ext cx="1728" cy="580"/>
            </a:xfrm>
            <a:prstGeom prst="rect">
              <a:avLst/>
            </a:prstGeom>
            <a:noFill/>
          </p:spPr>
          <p:txBody>
            <a:bodyPr wrap="none" rtlCol="0" anchor="t">
              <a:spAutoFit/>
            </a:bodyPr>
            <a:p>
              <a:r>
                <a:rPr lang="zh-CN" altLang="en-US">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计划进度</a:t>
              </a:r>
              <a:endParaRPr lang="zh-CN" altLang="en-US">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grpSp>
      <p:grpSp>
        <p:nvGrpSpPr>
          <p:cNvPr id="15" name="组合 14"/>
          <p:cNvGrpSpPr/>
          <p:nvPr/>
        </p:nvGrpSpPr>
        <p:grpSpPr>
          <a:xfrm>
            <a:off x="9682480" y="4872355"/>
            <a:ext cx="2079625" cy="527050"/>
            <a:chOff x="8044" y="7293"/>
            <a:chExt cx="3275" cy="830"/>
          </a:xfrm>
        </p:grpSpPr>
        <p:sp>
          <p:nvSpPr>
            <p:cNvPr id="16" name="矩形 15"/>
            <p:cNvSpPr/>
            <p:nvPr/>
          </p:nvSpPr>
          <p:spPr>
            <a:xfrm>
              <a:off x="8044" y="7293"/>
              <a:ext cx="3275" cy="830"/>
            </a:xfrm>
            <a:prstGeom prst="rect">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718" y="7438"/>
              <a:ext cx="1728" cy="580"/>
            </a:xfrm>
            <a:prstGeom prst="rect">
              <a:avLst/>
            </a:prstGeom>
            <a:noFill/>
          </p:spPr>
          <p:txBody>
            <a:bodyPr wrap="none" rtlCol="0" anchor="t">
              <a:spAutoFit/>
            </a:bodyPr>
            <a:p>
              <a:r>
                <a:rPr lang="zh-CN" altLang="en-US">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阶段目标</a:t>
              </a:r>
              <a:endParaRPr lang="zh-CN" altLang="en-US">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grpSp>
      <p:grpSp>
        <p:nvGrpSpPr>
          <p:cNvPr id="20" name="组合 19"/>
          <p:cNvGrpSpPr/>
          <p:nvPr/>
        </p:nvGrpSpPr>
        <p:grpSpPr>
          <a:xfrm>
            <a:off x="6870700" y="4592955"/>
            <a:ext cx="732790" cy="922020"/>
            <a:chOff x="10820" y="6873"/>
            <a:chExt cx="1154" cy="1452"/>
          </a:xfrm>
        </p:grpSpPr>
        <p:sp>
          <p:nvSpPr>
            <p:cNvPr id="19" name="椭圆 18"/>
            <p:cNvSpPr/>
            <p:nvPr/>
          </p:nvSpPr>
          <p:spPr>
            <a:xfrm>
              <a:off x="10820" y="7084"/>
              <a:ext cx="1154" cy="1154"/>
            </a:xfrm>
            <a:prstGeom prst="ellipse">
              <a:avLst/>
            </a:prstGeom>
            <a:solidFill>
              <a:schemeClr val="bg1"/>
            </a:solidFill>
            <a:ln>
              <a:solidFill>
                <a:srgbClr val="2D82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10850" y="6873"/>
              <a:ext cx="1110" cy="1452"/>
            </a:xfrm>
            <a:prstGeom prst="rect">
              <a:avLst/>
            </a:prstGeom>
            <a:noFill/>
          </p:spPr>
          <p:txBody>
            <a:bodyPr wrap="none" rtlCol="0" anchor="t">
              <a:spAutoFit/>
            </a:bodyPr>
            <a:p>
              <a:r>
                <a:rPr lang="en-US" altLang="zh-CN" sz="5400" b="1">
                  <a:solidFill>
                    <a:srgbClr val="2D826F"/>
                  </a:solidFill>
                  <a:latin typeface="微软雅黑" panose="020B0503020204020204" pitchFamily="34" charset="-122"/>
                  <a:ea typeface="微软雅黑" panose="020B0503020204020204" pitchFamily="34" charset="-122"/>
                  <a:cs typeface="宋体" panose="02010600030101010101" pitchFamily="2" charset="-122"/>
                  <a:sym typeface="+mn-ea"/>
                </a:rPr>
                <a:t>+</a:t>
              </a:r>
              <a:endParaRPr lang="en-US" altLang="zh-CN" sz="5400" b="1">
                <a:solidFill>
                  <a:srgbClr val="2D826F"/>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grpSp>
      <p:grpSp>
        <p:nvGrpSpPr>
          <p:cNvPr id="21" name="组合 20"/>
          <p:cNvGrpSpPr/>
          <p:nvPr/>
        </p:nvGrpSpPr>
        <p:grpSpPr>
          <a:xfrm>
            <a:off x="9221470" y="4594225"/>
            <a:ext cx="732790" cy="922020"/>
            <a:chOff x="10820" y="6873"/>
            <a:chExt cx="1154" cy="1452"/>
          </a:xfrm>
        </p:grpSpPr>
        <p:sp>
          <p:nvSpPr>
            <p:cNvPr id="22" name="椭圆 21"/>
            <p:cNvSpPr/>
            <p:nvPr/>
          </p:nvSpPr>
          <p:spPr>
            <a:xfrm>
              <a:off x="10820" y="7084"/>
              <a:ext cx="1154" cy="1154"/>
            </a:xfrm>
            <a:prstGeom prst="ellipse">
              <a:avLst/>
            </a:prstGeom>
            <a:solidFill>
              <a:schemeClr val="bg1"/>
            </a:solidFill>
            <a:ln>
              <a:solidFill>
                <a:srgbClr val="2D82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文本框 22"/>
            <p:cNvSpPr txBox="1"/>
            <p:nvPr/>
          </p:nvSpPr>
          <p:spPr>
            <a:xfrm>
              <a:off x="10850" y="6873"/>
              <a:ext cx="1110" cy="1452"/>
            </a:xfrm>
            <a:prstGeom prst="rect">
              <a:avLst/>
            </a:prstGeom>
            <a:noFill/>
          </p:spPr>
          <p:txBody>
            <a:bodyPr wrap="none" rtlCol="0" anchor="t">
              <a:spAutoFit/>
            </a:bodyPr>
            <a:p>
              <a:r>
                <a:rPr lang="en-US" altLang="zh-CN" sz="5400" b="1">
                  <a:solidFill>
                    <a:srgbClr val="2D826F"/>
                  </a:solidFill>
                  <a:latin typeface="微软雅黑" panose="020B0503020204020204" pitchFamily="34" charset="-122"/>
                  <a:ea typeface="微软雅黑" panose="020B0503020204020204" pitchFamily="34" charset="-122"/>
                  <a:cs typeface="宋体" panose="02010600030101010101" pitchFamily="2" charset="-122"/>
                  <a:sym typeface="+mn-ea"/>
                </a:rPr>
                <a:t>+</a:t>
              </a:r>
              <a:endParaRPr lang="en-US" altLang="zh-CN" sz="5400" b="1">
                <a:solidFill>
                  <a:srgbClr val="2D826F"/>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gr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14"/>
          <p:cNvSpPr/>
          <p:nvPr/>
        </p:nvSpPr>
        <p:spPr>
          <a:xfrm>
            <a:off x="5337810" y="2225040"/>
            <a:ext cx="6450965" cy="3651885"/>
          </a:xfrm>
          <a:custGeom>
            <a:avLst/>
            <a:gdLst>
              <a:gd name="connsiteX0" fmla="*/ 30 w 10159"/>
              <a:gd name="connsiteY0" fmla="*/ 0 h 5751"/>
              <a:gd name="connsiteX1" fmla="*/ 10159 w 10159"/>
              <a:gd name="connsiteY1" fmla="*/ 0 h 5751"/>
              <a:gd name="connsiteX2" fmla="*/ 10159 w 10159"/>
              <a:gd name="connsiteY2" fmla="*/ 2446 h 5751"/>
              <a:gd name="connsiteX3" fmla="*/ 30 w 10159"/>
              <a:gd name="connsiteY3" fmla="*/ 2446 h 5751"/>
              <a:gd name="connsiteX4" fmla="*/ 0 w 10159"/>
              <a:gd name="connsiteY4" fmla="*/ 5751 h 5751"/>
              <a:gd name="connsiteX5" fmla="*/ 3638 w 10159"/>
              <a:gd name="connsiteY5" fmla="*/ 5721 h 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59" h="5751">
                <a:moveTo>
                  <a:pt x="30" y="0"/>
                </a:moveTo>
                <a:lnTo>
                  <a:pt x="10159" y="0"/>
                </a:lnTo>
                <a:lnTo>
                  <a:pt x="10159" y="2446"/>
                </a:lnTo>
                <a:lnTo>
                  <a:pt x="30" y="2446"/>
                </a:lnTo>
                <a:lnTo>
                  <a:pt x="0" y="5751"/>
                </a:lnTo>
                <a:lnTo>
                  <a:pt x="3638" y="5721"/>
                </a:lnTo>
              </a:path>
            </a:pathLst>
          </a:custGeom>
          <a:noFill/>
          <a:ln w="19050">
            <a:solidFill>
              <a:srgbClr val="2D82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descr="21136-[转换]"/>
          <p:cNvPicPr>
            <a:picLocks noChangeAspect="1"/>
          </p:cNvPicPr>
          <p:nvPr>
            <p:custDataLst>
              <p:tags r:id="rId1"/>
            </p:custDataLst>
          </p:nvPr>
        </p:nvPicPr>
        <p:blipFill>
          <a:blip r:embed="rId2"/>
          <a:srcRect t="43875" b="36147"/>
          <a:stretch>
            <a:fillRect/>
          </a:stretch>
        </p:blipFill>
        <p:spPr>
          <a:xfrm>
            <a:off x="0" y="0"/>
            <a:ext cx="12189460" cy="1623060"/>
          </a:xfrm>
          <a:prstGeom prst="rect">
            <a:avLst/>
          </a:prstGeom>
        </p:spPr>
      </p:pic>
      <p:sp>
        <p:nvSpPr>
          <p:cNvPr id="7" name="矩形 6"/>
          <p:cNvSpPr/>
          <p:nvPr/>
        </p:nvSpPr>
        <p:spPr>
          <a:xfrm>
            <a:off x="5296535" y="1985645"/>
            <a:ext cx="1665605" cy="509905"/>
          </a:xfrm>
          <a:prstGeom prst="rect">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2000" b="1" dirty="0" smtClean="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步骤一</a:t>
            </a:r>
            <a:endParaRPr lang="zh-CN" altLang="en-US" sz="2000" b="1" dirty="0" smtClean="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sp>
        <p:nvSpPr>
          <p:cNvPr id="8" name="矩形 6"/>
          <p:cNvSpPr>
            <a:spLocks noChangeArrowheads="1"/>
          </p:cNvSpPr>
          <p:nvPr/>
        </p:nvSpPr>
        <p:spPr bwMode="auto">
          <a:xfrm>
            <a:off x="5273675" y="2594610"/>
            <a:ext cx="2515235" cy="38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a:lnSpc>
                <a:spcPct val="120000"/>
              </a:lnSpc>
            </a:pPr>
            <a:r>
              <a:rPr lang="zh-CN" altLang="en-US" sz="1600">
                <a:latin typeface="微软雅黑" panose="020B0503020204020204" pitchFamily="34" charset="-122"/>
                <a:ea typeface="微软雅黑" panose="020B0503020204020204" pitchFamily="34" charset="-122"/>
                <a:cs typeface="宋体" panose="02010600030101010101" pitchFamily="2" charset="-122"/>
                <a:sym typeface="+mn-ea"/>
              </a:rPr>
              <a:t>离体牙的收集和分组</a:t>
            </a:r>
            <a:endParaRPr lang="zh-CN" altLang="en-US" sz="1600" dirty="0">
              <a:gradFill>
                <a:gsLst>
                  <a:gs pos="100000">
                    <a:schemeClr val="tx1">
                      <a:lumMod val="85000"/>
                      <a:lumOff val="15000"/>
                    </a:schemeClr>
                  </a:gs>
                  <a:gs pos="0">
                    <a:schemeClr val="tx1">
                      <a:lumMod val="85000"/>
                      <a:lumOff val="15000"/>
                    </a:schemeClr>
                  </a:gs>
                </a:gsLst>
                <a:lin ang="0" scaled="0"/>
              </a:gradFill>
              <a:latin typeface="微软雅黑" panose="020B0503020204020204" pitchFamily="34" charset="-122"/>
              <a:ea typeface="微软雅黑" panose="020B0503020204020204" pitchFamily="34" charset="-122"/>
              <a:cs typeface="宋体" panose="02010600030101010101" pitchFamily="2" charset="-122"/>
              <a:sym typeface="+mn-ea"/>
            </a:endParaRPr>
          </a:p>
        </p:txBody>
      </p:sp>
      <p:grpSp>
        <p:nvGrpSpPr>
          <p:cNvPr id="4" name="组合 3"/>
          <p:cNvGrpSpPr/>
          <p:nvPr/>
        </p:nvGrpSpPr>
        <p:grpSpPr>
          <a:xfrm>
            <a:off x="7682230" y="1985645"/>
            <a:ext cx="1677035" cy="981075"/>
            <a:chOff x="9359" y="4910"/>
            <a:chExt cx="2641" cy="1545"/>
          </a:xfrm>
        </p:grpSpPr>
        <p:sp>
          <p:nvSpPr>
            <p:cNvPr id="27" name="矩形 26"/>
            <p:cNvSpPr/>
            <p:nvPr/>
          </p:nvSpPr>
          <p:spPr>
            <a:xfrm>
              <a:off x="9377" y="4910"/>
              <a:ext cx="2623" cy="803"/>
            </a:xfrm>
            <a:prstGeom prst="rect">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2000" b="1" dirty="0" smtClean="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步骤二</a:t>
              </a:r>
              <a:endParaRPr lang="zh-CN" altLang="en-US" sz="2000" b="1" dirty="0" smtClean="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sp>
          <p:nvSpPr>
            <p:cNvPr id="28" name="矩形 6"/>
            <p:cNvSpPr>
              <a:spLocks noChangeArrowheads="1"/>
            </p:cNvSpPr>
            <p:nvPr/>
          </p:nvSpPr>
          <p:spPr bwMode="auto">
            <a:xfrm>
              <a:off x="9359" y="5847"/>
              <a:ext cx="1963" cy="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a:lnSpc>
                  <a:spcPct val="120000"/>
                </a:lnSpc>
              </a:pPr>
              <a:r>
                <a:rPr lang="zh-CN" altLang="en-US" sz="1600">
                  <a:latin typeface="微软雅黑" panose="020B0503020204020204" pitchFamily="34" charset="-122"/>
                  <a:ea typeface="微软雅黑" panose="020B0503020204020204" pitchFamily="34" charset="-122"/>
                  <a:cs typeface="宋体" panose="02010600030101010101" pitchFamily="2" charset="-122"/>
                  <a:sym typeface="+mn-ea"/>
                </a:rPr>
                <a:t>牙体预备</a:t>
              </a:r>
              <a:endParaRPr lang="zh-CN" altLang="en-US" sz="1600" dirty="0">
                <a:gradFill>
                  <a:gsLst>
                    <a:gs pos="100000">
                      <a:schemeClr val="tx1">
                        <a:lumMod val="85000"/>
                        <a:lumOff val="15000"/>
                      </a:schemeClr>
                    </a:gs>
                    <a:gs pos="0">
                      <a:schemeClr val="tx1">
                        <a:lumMod val="85000"/>
                        <a:lumOff val="15000"/>
                      </a:schemeClr>
                    </a:gs>
                  </a:gsLst>
                  <a:lin ang="0" scaled="0"/>
                </a:gradFill>
                <a:latin typeface="微软雅黑" panose="020B0503020204020204" pitchFamily="34" charset="-122"/>
                <a:ea typeface="微软雅黑" panose="020B0503020204020204" pitchFamily="34" charset="-122"/>
                <a:cs typeface="宋体" panose="02010600030101010101" pitchFamily="2" charset="-122"/>
                <a:sym typeface="+mn-ea"/>
              </a:endParaRPr>
            </a:p>
          </p:txBody>
        </p:sp>
      </p:grpSp>
      <p:grpSp>
        <p:nvGrpSpPr>
          <p:cNvPr id="9" name="组合 8"/>
          <p:cNvGrpSpPr/>
          <p:nvPr/>
        </p:nvGrpSpPr>
        <p:grpSpPr>
          <a:xfrm>
            <a:off x="9865995" y="1985645"/>
            <a:ext cx="1665605" cy="995045"/>
            <a:chOff x="16307" y="5404"/>
            <a:chExt cx="2623" cy="1567"/>
          </a:xfrm>
        </p:grpSpPr>
        <p:sp>
          <p:nvSpPr>
            <p:cNvPr id="30" name="矩形 29"/>
            <p:cNvSpPr/>
            <p:nvPr/>
          </p:nvSpPr>
          <p:spPr>
            <a:xfrm>
              <a:off x="16307" y="5404"/>
              <a:ext cx="2623" cy="803"/>
            </a:xfrm>
            <a:prstGeom prst="rect">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2000" b="1" dirty="0" smtClean="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步骤三</a:t>
              </a:r>
              <a:endParaRPr lang="zh-CN" altLang="en-US" sz="2000" b="1" dirty="0" smtClean="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sp>
          <p:nvSpPr>
            <p:cNvPr id="31" name="矩形 6"/>
            <p:cNvSpPr>
              <a:spLocks noChangeArrowheads="1"/>
            </p:cNvSpPr>
            <p:nvPr/>
          </p:nvSpPr>
          <p:spPr bwMode="auto">
            <a:xfrm>
              <a:off x="16740" y="6363"/>
              <a:ext cx="1963" cy="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a:lnSpc>
                  <a:spcPct val="120000"/>
                </a:lnSpc>
              </a:pPr>
              <a:r>
                <a:rPr lang="zh-CN" altLang="en-US" sz="1600">
                  <a:latin typeface="微软雅黑" panose="020B0503020204020204" pitchFamily="34" charset="-122"/>
                  <a:ea typeface="微软雅黑" panose="020B0503020204020204" pitchFamily="34" charset="-122"/>
                  <a:cs typeface="宋体" panose="02010600030101010101" pitchFamily="2" charset="-122"/>
                  <a:sym typeface="+mn-ea"/>
                </a:rPr>
                <a:t>试件制备</a:t>
              </a:r>
              <a:endParaRPr lang="zh-CN" altLang="en-US" sz="1600" dirty="0">
                <a:gradFill>
                  <a:gsLst>
                    <a:gs pos="100000">
                      <a:schemeClr val="tx1">
                        <a:lumMod val="85000"/>
                        <a:lumOff val="15000"/>
                      </a:schemeClr>
                    </a:gs>
                    <a:gs pos="0">
                      <a:schemeClr val="tx1">
                        <a:lumMod val="85000"/>
                        <a:lumOff val="15000"/>
                      </a:schemeClr>
                    </a:gs>
                  </a:gsLst>
                  <a:lin ang="0" scaled="0"/>
                </a:gradFill>
                <a:latin typeface="微软雅黑" panose="020B0503020204020204" pitchFamily="34" charset="-122"/>
                <a:ea typeface="微软雅黑" panose="020B0503020204020204" pitchFamily="34" charset="-122"/>
                <a:cs typeface="宋体" panose="02010600030101010101" pitchFamily="2" charset="-122"/>
                <a:sym typeface="+mn-ea"/>
              </a:endParaRPr>
            </a:p>
          </p:txBody>
        </p:sp>
      </p:grpSp>
      <p:sp>
        <p:nvSpPr>
          <p:cNvPr id="38" name="矩形 37"/>
          <p:cNvSpPr/>
          <p:nvPr/>
        </p:nvSpPr>
        <p:spPr>
          <a:xfrm>
            <a:off x="5273675" y="3484245"/>
            <a:ext cx="1665605" cy="509905"/>
          </a:xfrm>
          <a:prstGeom prst="rect">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2000" b="1" dirty="0" smtClean="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步骤六</a:t>
            </a:r>
            <a:endParaRPr lang="zh-CN" altLang="en-US" sz="2000" b="1" dirty="0" smtClean="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644130" y="3484245"/>
            <a:ext cx="1715770" cy="1290320"/>
            <a:chOff x="16745" y="2783"/>
            <a:chExt cx="2702" cy="2032"/>
          </a:xfrm>
        </p:grpSpPr>
        <p:sp>
          <p:nvSpPr>
            <p:cNvPr id="42" name="矩形 41"/>
            <p:cNvSpPr/>
            <p:nvPr/>
          </p:nvSpPr>
          <p:spPr>
            <a:xfrm>
              <a:off x="16823" y="2783"/>
              <a:ext cx="2623" cy="803"/>
            </a:xfrm>
            <a:prstGeom prst="rect">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2000" b="1" dirty="0" smtClean="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步骤五</a:t>
              </a:r>
              <a:endParaRPr lang="zh-CN" altLang="en-US" sz="2000" b="1" dirty="0" smtClean="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sp>
          <p:nvSpPr>
            <p:cNvPr id="43" name="矩形 6"/>
            <p:cNvSpPr>
              <a:spLocks noChangeArrowheads="1"/>
            </p:cNvSpPr>
            <p:nvPr/>
          </p:nvSpPr>
          <p:spPr bwMode="auto">
            <a:xfrm>
              <a:off x="16745" y="3742"/>
              <a:ext cx="2702" cy="1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a:lnSpc>
                  <a:spcPct val="120000"/>
                </a:lnSpc>
              </a:pPr>
              <a:r>
                <a:rPr lang="zh-CN" altLang="en-US" sz="1600">
                  <a:latin typeface="微软雅黑" panose="020B0503020204020204" pitchFamily="34" charset="-122"/>
                  <a:ea typeface="微软雅黑" panose="020B0503020204020204" pitchFamily="34" charset="-122"/>
                  <a:cs typeface="宋体" panose="02010600030101010101" pitchFamily="2" charset="-122"/>
                  <a:sym typeface="+mn-ea"/>
                </a:rPr>
                <a:t>微拉伸粘接</a:t>
              </a:r>
              <a:endParaRPr lang="zh-CN" altLang="en-US" sz="1600">
                <a:latin typeface="微软雅黑" panose="020B0503020204020204" pitchFamily="34" charset="-122"/>
                <a:ea typeface="微软雅黑" panose="020B0503020204020204" pitchFamily="34" charset="-122"/>
                <a:cs typeface="宋体" panose="02010600030101010101" pitchFamily="2" charset="-122"/>
                <a:sym typeface="+mn-ea"/>
              </a:endParaRPr>
            </a:p>
            <a:p>
              <a:pPr algn="just">
                <a:lnSpc>
                  <a:spcPct val="120000"/>
                </a:lnSpc>
              </a:pPr>
              <a:r>
                <a:rPr lang="zh-CN" altLang="en-US" sz="1600">
                  <a:latin typeface="微软雅黑" panose="020B0503020204020204" pitchFamily="34" charset="-122"/>
                  <a:ea typeface="微软雅黑" panose="020B0503020204020204" pitchFamily="34" charset="-122"/>
                  <a:cs typeface="宋体" panose="02010600030101010101" pitchFamily="2" charset="-122"/>
                  <a:sym typeface="+mn-ea"/>
                </a:rPr>
                <a:t>强度试验</a:t>
              </a:r>
              <a:endParaRPr lang="zh-CN" altLang="en-US" sz="1600" dirty="0">
                <a:gradFill>
                  <a:gsLst>
                    <a:gs pos="100000">
                      <a:schemeClr val="tx1">
                        <a:lumMod val="85000"/>
                        <a:lumOff val="15000"/>
                      </a:schemeClr>
                    </a:gs>
                    <a:gs pos="0">
                      <a:schemeClr val="tx1">
                        <a:lumMod val="85000"/>
                        <a:lumOff val="15000"/>
                      </a:schemeClr>
                    </a:gs>
                  </a:gsLst>
                  <a:lin ang="0" scaled="0"/>
                </a:gradFill>
                <a:latin typeface="微软雅黑" panose="020B0503020204020204" pitchFamily="34" charset="-122"/>
                <a:ea typeface="微软雅黑" panose="020B0503020204020204" pitchFamily="34" charset="-122"/>
                <a:cs typeface="宋体" panose="02010600030101010101" pitchFamily="2" charset="-122"/>
                <a:sym typeface="+mn-ea"/>
              </a:endParaRPr>
            </a:p>
          </p:txBody>
        </p:sp>
      </p:grpSp>
      <p:sp>
        <p:nvSpPr>
          <p:cNvPr id="44" name="矩形 43"/>
          <p:cNvSpPr/>
          <p:nvPr/>
        </p:nvSpPr>
        <p:spPr>
          <a:xfrm>
            <a:off x="9865995" y="3484245"/>
            <a:ext cx="1665605" cy="509905"/>
          </a:xfrm>
          <a:prstGeom prst="rect">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2000" b="1" dirty="0" smtClean="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步骤四</a:t>
            </a:r>
            <a:endParaRPr lang="zh-CN" altLang="en-US" sz="2000" b="1" dirty="0" smtClean="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sp>
        <p:nvSpPr>
          <p:cNvPr id="46" name="矩形 45"/>
          <p:cNvSpPr/>
          <p:nvPr/>
        </p:nvSpPr>
        <p:spPr>
          <a:xfrm>
            <a:off x="7644130" y="5582920"/>
            <a:ext cx="1665605" cy="509905"/>
          </a:xfrm>
          <a:prstGeom prst="rect">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2000" b="1" dirty="0" smtClean="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步骤七</a:t>
            </a:r>
            <a:endParaRPr lang="zh-CN" altLang="en-US" sz="2000" b="1" dirty="0" smtClean="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sp>
        <p:nvSpPr>
          <p:cNvPr id="3" name="文本框 2"/>
          <p:cNvSpPr txBox="1"/>
          <p:nvPr/>
        </p:nvSpPr>
        <p:spPr>
          <a:xfrm>
            <a:off x="1165225" y="1767205"/>
            <a:ext cx="3924300" cy="1198880"/>
          </a:xfrm>
          <a:prstGeom prst="rect">
            <a:avLst/>
          </a:prstGeom>
          <a:noFill/>
          <a:ln w="9525">
            <a:noFill/>
          </a:ln>
        </p:spPr>
        <p:txBody>
          <a:bodyPr wrap="square">
            <a:spAutoFit/>
          </a:bodyPr>
          <a:p>
            <a:pPr indent="0">
              <a:lnSpc>
                <a:spcPct val="150000"/>
              </a:lnSpc>
            </a:pPr>
            <a:r>
              <a:rPr lang="zh-CN" altLang="en-US" sz="2400" b="1">
                <a:latin typeface="微软雅黑" panose="020B0503020204020204" pitchFamily="34" charset="-122"/>
                <a:ea typeface="微软雅黑" panose="020B0503020204020204" pitchFamily="34" charset="-122"/>
                <a:cs typeface="宋体" panose="02010600030101010101" pitchFamily="2" charset="-122"/>
              </a:rPr>
              <a:t>题目</a:t>
            </a:r>
            <a:r>
              <a:rPr lang="zh-CN" altLang="en-US" sz="2400">
                <a:latin typeface="微软雅黑" panose="020B0503020204020204" pitchFamily="34" charset="-122"/>
                <a:ea typeface="微软雅黑" panose="020B0503020204020204" pitchFamily="34" charset="-122"/>
                <a:cs typeface="宋体" panose="02010600030101010101" pitchFamily="2" charset="-122"/>
              </a:rPr>
              <a:t>：氟斑牙牙釉质预备量对冠修复强度的影响研究</a:t>
            </a:r>
            <a:endParaRPr lang="zh-CN" altLang="en-US" sz="2400">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文本框 9"/>
          <p:cNvSpPr txBox="1"/>
          <p:nvPr/>
        </p:nvSpPr>
        <p:spPr>
          <a:xfrm>
            <a:off x="2654300" y="3481070"/>
            <a:ext cx="1276985" cy="1198880"/>
          </a:xfrm>
          <a:prstGeom prst="rect">
            <a:avLst/>
          </a:prstGeom>
          <a:noFill/>
        </p:spPr>
        <p:txBody>
          <a:bodyPr wrap="square">
            <a:spAutoFit/>
          </a:bodyPr>
          <a:p>
            <a:r>
              <a:rPr lang="zh-CN" altLang="en-US" sz="3600" b="1" dirty="0">
                <a:solidFill>
                  <a:schemeClr val="tx1"/>
                </a:solidFill>
                <a:latin typeface="微软雅黑" panose="020B0503020204020204" pitchFamily="34" charset="-122"/>
                <a:ea typeface="微软雅黑" panose="020B0503020204020204" pitchFamily="34" charset="-122"/>
              </a:rPr>
              <a:t>研究</a:t>
            </a:r>
            <a:endParaRPr lang="zh-CN" altLang="en-US" sz="3600" b="1" dirty="0">
              <a:solidFill>
                <a:schemeClr val="tx1"/>
              </a:solidFill>
              <a:latin typeface="微软雅黑" panose="020B0503020204020204" pitchFamily="34" charset="-122"/>
              <a:ea typeface="微软雅黑" panose="020B0503020204020204" pitchFamily="34" charset="-122"/>
            </a:endParaRPr>
          </a:p>
          <a:p>
            <a:r>
              <a:rPr lang="zh-CN" altLang="en-US" sz="3600" b="1"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方法</a:t>
            </a:r>
            <a:endParaRPr lang="zh-CN" altLang="en-US" sz="3600" b="1"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1" name="组合 10"/>
          <p:cNvGrpSpPr/>
          <p:nvPr/>
        </p:nvGrpSpPr>
        <p:grpSpPr>
          <a:xfrm>
            <a:off x="1117600" y="3414395"/>
            <a:ext cx="1315720" cy="1315720"/>
            <a:chOff x="2570" y="5017"/>
            <a:chExt cx="2072" cy="2072"/>
          </a:xfrm>
        </p:grpSpPr>
        <p:sp>
          <p:nvSpPr>
            <p:cNvPr id="13" name="椭圆 12"/>
            <p:cNvSpPr/>
            <p:nvPr/>
          </p:nvSpPr>
          <p:spPr>
            <a:xfrm>
              <a:off x="2570" y="5017"/>
              <a:ext cx="2072" cy="2072"/>
            </a:xfrm>
            <a:prstGeom prst="ellipse">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2774" y="5416"/>
              <a:ext cx="1574" cy="1307"/>
            </a:xfrm>
            <a:prstGeom prst="rect">
              <a:avLst/>
            </a:prstGeom>
            <a:noFill/>
          </p:spPr>
          <p:txBody>
            <a:bodyPr wrap="square">
              <a:spAutoFit/>
            </a:bodyPr>
            <a:p>
              <a:r>
                <a:rPr lang="en-US" altLang="zh-CN" sz="4800" b="1" dirty="0">
                  <a:solidFill>
                    <a:schemeClr val="bg1"/>
                  </a:solidFill>
                  <a:latin typeface="微软雅黑" panose="020B0503020204020204" pitchFamily="34" charset="-122"/>
                  <a:ea typeface="微软雅黑" panose="020B0503020204020204" pitchFamily="34" charset="-122"/>
                </a:rPr>
                <a:t>03</a:t>
              </a:r>
              <a:endParaRPr lang="en-US" altLang="zh-CN" sz="4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6" name="矩形 6"/>
          <p:cNvSpPr>
            <a:spLocks noChangeArrowheads="1"/>
          </p:cNvSpPr>
          <p:nvPr/>
        </p:nvSpPr>
        <p:spPr bwMode="auto">
          <a:xfrm>
            <a:off x="7463155" y="6088380"/>
            <a:ext cx="2099945" cy="38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ctr">
              <a:lnSpc>
                <a:spcPct val="120000"/>
              </a:lnSpc>
            </a:pPr>
            <a:r>
              <a:rPr lang="en-US" altLang="zh-CN" sz="1600" b="1">
                <a:latin typeface="微软雅黑" panose="020B0503020204020204" pitchFamily="34" charset="-122"/>
                <a:ea typeface="微软雅黑" panose="020B0503020204020204" pitchFamily="34" charset="-122"/>
                <a:cs typeface="宋体" panose="02010600030101010101" pitchFamily="2" charset="-122"/>
                <a:sym typeface="+mn-ea"/>
              </a:rPr>
              <a:t>...  ...</a:t>
            </a:r>
            <a:endParaRPr lang="en-US" altLang="zh-CN" sz="1600" b="1" dirty="0">
              <a:gradFill>
                <a:gsLst>
                  <a:gs pos="100000">
                    <a:schemeClr val="tx1">
                      <a:lumMod val="85000"/>
                      <a:lumOff val="15000"/>
                    </a:schemeClr>
                  </a:gs>
                  <a:gs pos="0">
                    <a:schemeClr val="tx1">
                      <a:lumMod val="85000"/>
                      <a:lumOff val="15000"/>
                    </a:schemeClr>
                  </a:gs>
                </a:gsLst>
                <a:lin ang="0" scaled="0"/>
              </a:gradFill>
              <a:latin typeface="微软雅黑" panose="020B0503020204020204" pitchFamily="34" charset="-122"/>
              <a:ea typeface="微软雅黑" panose="020B0503020204020204" pitchFamily="34" charset="-122"/>
              <a:cs typeface="宋体" panose="02010600030101010101" pitchFamily="2" charset="-122"/>
              <a:sym typeface="+mn-ea"/>
            </a:endParaRPr>
          </a:p>
        </p:txBody>
      </p:sp>
      <p:sp>
        <p:nvSpPr>
          <p:cNvPr id="17" name="矩形 6"/>
          <p:cNvSpPr>
            <a:spLocks noChangeArrowheads="1"/>
          </p:cNvSpPr>
          <p:nvPr/>
        </p:nvSpPr>
        <p:spPr bwMode="auto">
          <a:xfrm>
            <a:off x="5394325" y="4093210"/>
            <a:ext cx="1894205" cy="681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l">
              <a:lnSpc>
                <a:spcPct val="120000"/>
              </a:lnSpc>
            </a:pPr>
            <a:r>
              <a:rPr lang="zh-CN" altLang="en-US" sz="1600">
                <a:latin typeface="微软雅黑" panose="020B0503020204020204" pitchFamily="34" charset="-122"/>
                <a:ea typeface="微软雅黑" panose="020B0503020204020204" pitchFamily="34" charset="-122"/>
                <a:cs typeface="宋体" panose="02010600030101010101" pitchFamily="2" charset="-122"/>
                <a:sym typeface="+mn-ea"/>
              </a:rPr>
              <a:t>光学显微镜观察</a:t>
            </a:r>
            <a:endParaRPr lang="zh-CN" altLang="en-US" sz="1600">
              <a:latin typeface="微软雅黑" panose="020B0503020204020204" pitchFamily="34" charset="-122"/>
              <a:ea typeface="微软雅黑" panose="020B0503020204020204" pitchFamily="34" charset="-122"/>
              <a:cs typeface="宋体" panose="02010600030101010101" pitchFamily="2" charset="-122"/>
              <a:sym typeface="+mn-ea"/>
            </a:endParaRPr>
          </a:p>
          <a:p>
            <a:pPr algn="l">
              <a:lnSpc>
                <a:spcPct val="120000"/>
              </a:lnSpc>
            </a:pPr>
            <a:r>
              <a:rPr lang="zh-CN" altLang="en-US" sz="1600">
                <a:latin typeface="微软雅黑" panose="020B0503020204020204" pitchFamily="34" charset="-122"/>
                <a:ea typeface="微软雅黑" panose="020B0503020204020204" pitchFamily="34" charset="-122"/>
                <a:cs typeface="宋体" panose="02010600030101010101" pitchFamily="2" charset="-122"/>
                <a:sym typeface="+mn-ea"/>
              </a:rPr>
              <a:t>断裂模式</a:t>
            </a:r>
            <a:endParaRPr lang="zh-CN" altLang="en-US" sz="1600" dirty="0">
              <a:gradFill>
                <a:gsLst>
                  <a:gs pos="100000">
                    <a:schemeClr val="tx1">
                      <a:lumMod val="85000"/>
                      <a:lumOff val="15000"/>
                    </a:schemeClr>
                  </a:gs>
                  <a:gs pos="0">
                    <a:schemeClr val="tx1">
                      <a:lumMod val="85000"/>
                      <a:lumOff val="15000"/>
                    </a:schemeClr>
                  </a:gs>
                </a:gsLst>
                <a:lin ang="0" scaled="0"/>
              </a:gradFill>
              <a:latin typeface="微软雅黑" panose="020B0503020204020204" pitchFamily="34" charset="-122"/>
              <a:ea typeface="微软雅黑" panose="020B0503020204020204" pitchFamily="34" charset="-122"/>
              <a:cs typeface="宋体" panose="02010600030101010101" pitchFamily="2" charset="-122"/>
              <a:sym typeface="+mn-ea"/>
            </a:endParaRPr>
          </a:p>
        </p:txBody>
      </p:sp>
      <p:sp>
        <p:nvSpPr>
          <p:cNvPr id="18" name="矩形 6"/>
          <p:cNvSpPr>
            <a:spLocks noChangeArrowheads="1"/>
          </p:cNvSpPr>
          <p:nvPr/>
        </p:nvSpPr>
        <p:spPr bwMode="auto">
          <a:xfrm>
            <a:off x="10098405" y="4093210"/>
            <a:ext cx="1717040" cy="681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l">
              <a:lnSpc>
                <a:spcPct val="120000"/>
              </a:lnSpc>
            </a:pPr>
            <a:r>
              <a:rPr lang="zh-CN" altLang="en-US" sz="1600">
                <a:latin typeface="微软雅黑" panose="020B0503020204020204" pitchFamily="34" charset="-122"/>
                <a:ea typeface="微软雅黑" panose="020B0503020204020204" pitchFamily="34" charset="-122"/>
                <a:cs typeface="宋体" panose="02010600030101010101" pitchFamily="2" charset="-122"/>
                <a:sym typeface="+mn-ea"/>
              </a:rPr>
              <a:t>扫描电镜</a:t>
            </a:r>
            <a:endParaRPr lang="zh-CN" altLang="en-US" sz="1600">
              <a:latin typeface="微软雅黑" panose="020B0503020204020204" pitchFamily="34" charset="-122"/>
              <a:ea typeface="微软雅黑" panose="020B0503020204020204" pitchFamily="34" charset="-122"/>
              <a:cs typeface="宋体" panose="02010600030101010101" pitchFamily="2" charset="-122"/>
              <a:sym typeface="+mn-ea"/>
            </a:endParaRPr>
          </a:p>
          <a:p>
            <a:pPr algn="l">
              <a:lnSpc>
                <a:spcPct val="120000"/>
              </a:lnSpc>
            </a:pPr>
            <a:r>
              <a:rPr lang="zh-CN" altLang="en-US" sz="1600">
                <a:latin typeface="微软雅黑" panose="020B0503020204020204" pitchFamily="34" charset="-122"/>
                <a:ea typeface="微软雅黑" panose="020B0503020204020204" pitchFamily="34" charset="-122"/>
                <a:cs typeface="宋体" panose="02010600030101010101" pitchFamily="2" charset="-122"/>
                <a:sym typeface="+mn-ea"/>
              </a:rPr>
              <a:t>观察粘接界面</a:t>
            </a:r>
            <a:endParaRPr lang="zh-CN" altLang="en-US" sz="1600" dirty="0">
              <a:gradFill>
                <a:gsLst>
                  <a:gs pos="100000">
                    <a:schemeClr val="tx1">
                      <a:lumMod val="85000"/>
                      <a:lumOff val="15000"/>
                    </a:schemeClr>
                  </a:gs>
                  <a:gs pos="0">
                    <a:schemeClr val="tx1">
                      <a:lumMod val="85000"/>
                      <a:lumOff val="15000"/>
                    </a:schemeClr>
                  </a:gs>
                </a:gsLst>
                <a:lin ang="0" scaled="0"/>
              </a:gradFill>
              <a:latin typeface="微软雅黑" panose="020B0503020204020204" pitchFamily="34" charset="-122"/>
              <a:ea typeface="微软雅黑" panose="020B0503020204020204" pitchFamily="34" charset="-122"/>
              <a:cs typeface="宋体" panose="02010600030101010101" pitchFamily="2" charset="-122"/>
              <a:sym typeface="+mn-ea"/>
            </a:endParaRPr>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26430" y="4863465"/>
            <a:ext cx="5757545" cy="970280"/>
          </a:xfrm>
          <a:prstGeom prst="rect">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726430" y="3227705"/>
            <a:ext cx="5757545" cy="1256665"/>
          </a:xfrm>
          <a:prstGeom prst="rect">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p:nvSpPr>
        <p:spPr>
          <a:xfrm>
            <a:off x="5726430" y="1885315"/>
            <a:ext cx="5757545" cy="1066800"/>
          </a:xfrm>
          <a:prstGeom prst="rect">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descr="21136-[转换]"/>
          <p:cNvPicPr>
            <a:picLocks noChangeAspect="1"/>
          </p:cNvPicPr>
          <p:nvPr>
            <p:custDataLst>
              <p:tags r:id="rId1"/>
            </p:custDataLst>
          </p:nvPr>
        </p:nvPicPr>
        <p:blipFill>
          <a:blip r:embed="rId2"/>
          <a:srcRect t="43875" b="36147"/>
          <a:stretch>
            <a:fillRect/>
          </a:stretch>
        </p:blipFill>
        <p:spPr>
          <a:xfrm>
            <a:off x="0" y="0"/>
            <a:ext cx="12189460" cy="1623060"/>
          </a:xfrm>
          <a:prstGeom prst="rect">
            <a:avLst/>
          </a:prstGeom>
        </p:spPr>
      </p:pic>
      <p:sp>
        <p:nvSpPr>
          <p:cNvPr id="3" name="文本框 2"/>
          <p:cNvSpPr txBox="1"/>
          <p:nvPr/>
        </p:nvSpPr>
        <p:spPr>
          <a:xfrm>
            <a:off x="1165225" y="1767205"/>
            <a:ext cx="3924300" cy="1198880"/>
          </a:xfrm>
          <a:prstGeom prst="rect">
            <a:avLst/>
          </a:prstGeom>
          <a:noFill/>
          <a:ln w="9525">
            <a:noFill/>
          </a:ln>
        </p:spPr>
        <p:txBody>
          <a:bodyPr wrap="square">
            <a:spAutoFit/>
          </a:bodyPr>
          <a:p>
            <a:pPr indent="0">
              <a:lnSpc>
                <a:spcPct val="150000"/>
              </a:lnSpc>
            </a:pPr>
            <a:r>
              <a:rPr lang="zh-CN" altLang="en-US" sz="2400" b="1">
                <a:latin typeface="微软雅黑" panose="020B0503020204020204" pitchFamily="34" charset="-122"/>
                <a:ea typeface="微软雅黑" panose="020B0503020204020204" pitchFamily="34" charset="-122"/>
                <a:cs typeface="宋体" panose="02010600030101010101" pitchFamily="2" charset="-122"/>
              </a:rPr>
              <a:t>题目</a:t>
            </a:r>
            <a:r>
              <a:rPr lang="zh-CN" altLang="en-US" sz="2400">
                <a:latin typeface="微软雅黑" panose="020B0503020204020204" pitchFamily="34" charset="-122"/>
                <a:ea typeface="微软雅黑" panose="020B0503020204020204" pitchFamily="34" charset="-122"/>
                <a:cs typeface="宋体" panose="02010600030101010101" pitchFamily="2" charset="-122"/>
              </a:rPr>
              <a:t>：氟斑牙牙釉质预备量对冠修复强度的影响研究</a:t>
            </a:r>
            <a:endParaRPr lang="zh-CN" altLang="en-US" sz="2400">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文本框 9"/>
          <p:cNvSpPr txBox="1"/>
          <p:nvPr/>
        </p:nvSpPr>
        <p:spPr>
          <a:xfrm>
            <a:off x="2663825" y="3681095"/>
            <a:ext cx="1276985" cy="645160"/>
          </a:xfrm>
          <a:prstGeom prst="rect">
            <a:avLst/>
          </a:prstGeom>
          <a:noFill/>
        </p:spPr>
        <p:txBody>
          <a:bodyPr wrap="square">
            <a:spAutoFit/>
          </a:bodyPr>
          <a:p>
            <a:r>
              <a:rPr lang="zh-CN" altLang="en-US" sz="3600" b="1"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其他</a:t>
            </a:r>
            <a:endParaRPr lang="zh-CN" altLang="en-US" sz="3600" b="1"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1" name="组合 10"/>
          <p:cNvGrpSpPr/>
          <p:nvPr/>
        </p:nvGrpSpPr>
        <p:grpSpPr>
          <a:xfrm>
            <a:off x="1117600" y="3414395"/>
            <a:ext cx="1315720" cy="1315720"/>
            <a:chOff x="2570" y="5017"/>
            <a:chExt cx="2072" cy="2072"/>
          </a:xfrm>
        </p:grpSpPr>
        <p:sp>
          <p:nvSpPr>
            <p:cNvPr id="13" name="椭圆 12"/>
            <p:cNvSpPr/>
            <p:nvPr/>
          </p:nvSpPr>
          <p:spPr>
            <a:xfrm>
              <a:off x="2570" y="5017"/>
              <a:ext cx="2072" cy="2072"/>
            </a:xfrm>
            <a:prstGeom prst="ellipse">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2774" y="5416"/>
              <a:ext cx="1574" cy="1307"/>
            </a:xfrm>
            <a:prstGeom prst="rect">
              <a:avLst/>
            </a:prstGeom>
            <a:noFill/>
          </p:spPr>
          <p:txBody>
            <a:bodyPr wrap="square">
              <a:spAutoFit/>
            </a:bodyPr>
            <a:p>
              <a:r>
                <a:rPr lang="en-US" altLang="zh-CN" sz="4800" b="1" dirty="0">
                  <a:solidFill>
                    <a:schemeClr val="bg1"/>
                  </a:solidFill>
                  <a:latin typeface="微软雅黑" panose="020B0503020204020204" pitchFamily="34" charset="-122"/>
                  <a:ea typeface="微软雅黑" panose="020B0503020204020204" pitchFamily="34" charset="-122"/>
                </a:rPr>
                <a:t>04</a:t>
              </a:r>
              <a:endParaRPr lang="en-US" altLang="zh-CN" sz="4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5" name="文本框 14"/>
          <p:cNvSpPr txBox="1"/>
          <p:nvPr/>
        </p:nvSpPr>
        <p:spPr>
          <a:xfrm>
            <a:off x="5907405" y="1983105"/>
            <a:ext cx="5293995" cy="829945"/>
          </a:xfrm>
          <a:prstGeom prst="rect">
            <a:avLst/>
          </a:prstGeom>
          <a:noFill/>
          <a:ln w="9525">
            <a:noFill/>
          </a:ln>
        </p:spPr>
        <p:txBody>
          <a:bodyPr wrap="square">
            <a:spAutoFit/>
          </a:bodyPr>
          <a:p>
            <a:pPr indent="0">
              <a:lnSpc>
                <a:spcPct val="150000"/>
              </a:lnSpc>
            </a:pPr>
            <a:r>
              <a:rPr lang="zh-CN" altLang="en-US" sz="1600" b="0">
                <a:solidFill>
                  <a:schemeClr val="bg1"/>
                </a:solidFill>
                <a:latin typeface="微软雅黑" panose="020B0503020204020204" pitchFamily="34" charset="-122"/>
                <a:ea typeface="微软雅黑" panose="020B0503020204020204" pitchFamily="34" charset="-122"/>
                <a:cs typeface="宋体" panose="02010600030101010101" pitchFamily="2" charset="-122"/>
              </a:rPr>
              <a:t>了解渗透树脂用于氟斑牙治疗的美学修复疗效、渗透树脂用于治疗釉质矿化不全的美学修复疗效</a:t>
            </a:r>
            <a:r>
              <a:rPr lang="zh-CN" altLang="en-US" sz="1600" b="0">
                <a:latin typeface="微软雅黑" panose="020B0503020204020204" pitchFamily="34" charset="-122"/>
                <a:ea typeface="微软雅黑" panose="020B0503020204020204" pitchFamily="34" charset="-122"/>
                <a:cs typeface="宋体" panose="02010600030101010101" pitchFamily="2" charset="-122"/>
              </a:rPr>
              <a:t>。</a:t>
            </a:r>
            <a:endParaRPr lang="zh-CN" altLang="en-US" sz="1600" b="0">
              <a:latin typeface="微软雅黑" panose="020B0503020204020204" pitchFamily="34" charset="-122"/>
              <a:ea typeface="微软雅黑" panose="020B0503020204020204" pitchFamily="34" charset="-122"/>
              <a:cs typeface="宋体" panose="02010600030101010101" pitchFamily="2" charset="-122"/>
            </a:endParaRPr>
          </a:p>
        </p:txBody>
      </p:sp>
      <p:sp>
        <p:nvSpPr>
          <p:cNvPr id="19" name="圈箭头"/>
          <p:cNvSpPr/>
          <p:nvPr/>
        </p:nvSpPr>
        <p:spPr>
          <a:xfrm rot="10800000" flipH="1">
            <a:off x="5125668" y="2135402"/>
            <a:ext cx="460375" cy="460375"/>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6" name="圈箭头"/>
          <p:cNvSpPr/>
          <p:nvPr/>
        </p:nvSpPr>
        <p:spPr>
          <a:xfrm rot="10800000" flipH="1">
            <a:off x="5097728" y="3601617"/>
            <a:ext cx="460375" cy="460375"/>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7" name="文本框 16"/>
          <p:cNvSpPr txBox="1"/>
          <p:nvPr/>
        </p:nvSpPr>
        <p:spPr>
          <a:xfrm>
            <a:off x="5877560" y="3227705"/>
            <a:ext cx="5455920" cy="1198880"/>
          </a:xfrm>
          <a:prstGeom prst="rect">
            <a:avLst/>
          </a:prstGeom>
          <a:noFill/>
        </p:spPr>
        <p:txBody>
          <a:bodyPr wrap="square" rtlCol="0" anchor="t">
            <a:spAutoFit/>
          </a:bodyPr>
          <a:p>
            <a:pPr algn="l">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在实习期间带教老师用渗透树脂治疗釉质矿化不全产生的白斑，效果不理想，我想知道到底是哪个环节出了错误，我希望能更深层次的学习，在老师的指导下不断提高自己。</a:t>
            </a:r>
            <a:endParaRPr lang="zh-CN" altLang="en-US" sz="160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sp>
        <p:nvSpPr>
          <p:cNvPr id="18" name="文本框 17"/>
          <p:cNvSpPr txBox="1"/>
          <p:nvPr/>
        </p:nvSpPr>
        <p:spPr>
          <a:xfrm>
            <a:off x="5815965" y="4919345"/>
            <a:ext cx="5348605" cy="829945"/>
          </a:xfrm>
          <a:prstGeom prst="rect">
            <a:avLst/>
          </a:prstGeom>
          <a:noFill/>
        </p:spPr>
        <p:txBody>
          <a:bodyPr wrap="square" rtlCol="0" anchor="t">
            <a:spAutoFit/>
          </a:bodyPr>
          <a:p>
            <a:pPr algn="l">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关于满口龋齿，有严重口腔问题的学龄留守儿童，想了解这些儿童的保健意识及监护人的口腔保健意识、饮食结构。</a:t>
            </a:r>
            <a:endParaRPr lang="zh-CN" altLang="en-US" sz="160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sp>
        <p:nvSpPr>
          <p:cNvPr id="20" name="圈箭头"/>
          <p:cNvSpPr/>
          <p:nvPr/>
        </p:nvSpPr>
        <p:spPr>
          <a:xfrm rot="10800000" flipH="1">
            <a:off x="5069788" y="4985917"/>
            <a:ext cx="460375" cy="460375"/>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21136-[转换]"/>
          <p:cNvPicPr>
            <a:picLocks noChangeAspect="1"/>
          </p:cNvPicPr>
          <p:nvPr>
            <p:custDataLst>
              <p:tags r:id="rId1"/>
            </p:custDataLst>
          </p:nvPr>
        </p:nvPicPr>
        <p:blipFill>
          <a:blip r:embed="rId2"/>
          <a:srcRect t="43875" b="36147"/>
          <a:stretch>
            <a:fillRect/>
          </a:stretch>
        </p:blipFill>
        <p:spPr>
          <a:xfrm>
            <a:off x="0" y="0"/>
            <a:ext cx="12189460" cy="1623060"/>
          </a:xfrm>
          <a:prstGeom prst="rect">
            <a:avLst/>
          </a:prstGeom>
        </p:spPr>
      </p:pic>
      <p:pic>
        <p:nvPicPr>
          <p:cNvPr id="2" name="图片 1" descr="21136-[转换]"/>
          <p:cNvPicPr>
            <a:picLocks noChangeAspect="1"/>
          </p:cNvPicPr>
          <p:nvPr>
            <p:custDataLst>
              <p:tags r:id="rId3"/>
            </p:custDataLst>
          </p:nvPr>
        </p:nvPicPr>
        <p:blipFill>
          <a:blip r:embed="rId2"/>
          <a:srcRect t="43875" b="36147"/>
          <a:stretch>
            <a:fillRect/>
          </a:stretch>
        </p:blipFill>
        <p:spPr>
          <a:xfrm flipV="1">
            <a:off x="0" y="5234940"/>
            <a:ext cx="12189460" cy="1623060"/>
          </a:xfrm>
          <a:prstGeom prst="rect">
            <a:avLst/>
          </a:prstGeom>
        </p:spPr>
      </p:pic>
      <p:grpSp>
        <p:nvGrpSpPr>
          <p:cNvPr id="35" name="组合 34"/>
          <p:cNvGrpSpPr/>
          <p:nvPr/>
        </p:nvGrpSpPr>
        <p:grpSpPr>
          <a:xfrm>
            <a:off x="3520196" y="2047559"/>
            <a:ext cx="5603218" cy="2094995"/>
            <a:chOff x="6672" y="3821"/>
            <a:chExt cx="5663" cy="2117"/>
          </a:xfrm>
        </p:grpSpPr>
        <p:sp>
          <p:nvSpPr>
            <p:cNvPr id="3" name="矩形 2"/>
            <p:cNvSpPr/>
            <p:nvPr/>
          </p:nvSpPr>
          <p:spPr>
            <a:xfrm>
              <a:off x="8506" y="3821"/>
              <a:ext cx="3829" cy="1492"/>
            </a:xfrm>
            <a:prstGeom prst="rect">
              <a:avLst/>
            </a:prstGeom>
          </p:spPr>
          <p:txBody>
            <a:bodyPr wrap="square">
              <a:spAutoFit/>
            </a:bodyPr>
            <a:p>
              <a:pPr algn="l" defTabSz="608965">
                <a:lnSpc>
                  <a:spcPct val="150000"/>
                </a:lnSpc>
                <a:spcBef>
                  <a:spcPts val="565"/>
                </a:spcBef>
                <a:defRPr/>
              </a:pPr>
              <a:r>
                <a:rPr lang="en-US" altLang="zh-CN" sz="6000" b="1" dirty="0">
                  <a:solidFill>
                    <a:srgbClr val="7DD2BF"/>
                  </a:solidFill>
                  <a:latin typeface="微软雅黑" panose="020B0503020204020204" pitchFamily="34" charset="-122"/>
                  <a:ea typeface="微软雅黑" panose="020B0503020204020204" pitchFamily="34" charset="-122"/>
                </a:rPr>
                <a:t> </a:t>
              </a:r>
              <a:r>
                <a:rPr lang="zh-CN" altLang="en-US" sz="6000" b="1" dirty="0">
                  <a:solidFill>
                    <a:srgbClr val="7DD2BF"/>
                  </a:solidFill>
                  <a:latin typeface="微软雅黑" panose="020B0503020204020204" pitchFamily="34" charset="-122"/>
                  <a:ea typeface="微软雅黑" panose="020B0503020204020204" pitchFamily="34" charset="-122"/>
                </a:rPr>
                <a:t>人生规划</a:t>
              </a:r>
              <a:r>
                <a:rPr lang="en-US" altLang="zh-CN" sz="4800" b="1" dirty="0">
                  <a:solidFill>
                    <a:srgbClr val="7DD2BF"/>
                  </a:solidFill>
                  <a:latin typeface="微软雅黑" panose="020B0503020204020204" pitchFamily="34" charset="-122"/>
                  <a:ea typeface="微软雅黑" panose="020B0503020204020204" pitchFamily="34" charset="-122"/>
                </a:rPr>
                <a:t>  </a:t>
              </a:r>
              <a:endParaRPr lang="en-US" altLang="zh-CN" sz="4800" b="1" dirty="0">
                <a:solidFill>
                  <a:srgbClr val="7DD2BF"/>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850" y="5292"/>
              <a:ext cx="3098" cy="465"/>
            </a:xfrm>
            <a:prstGeom prst="rect">
              <a:avLst/>
            </a:prstGeom>
            <a:noFill/>
          </p:spPr>
          <p:txBody>
            <a:bodyPr wrap="square" rtlCol="0" anchor="t">
              <a:spAutoFit/>
            </a:bodyPr>
            <a:p>
              <a:pPr algn="dist" defTabSz="914400">
                <a:tabLst>
                  <a:tab pos="2327910" algn="l"/>
                </a:tabLst>
              </a:pPr>
              <a:r>
                <a:rPr lang="zh-CN" altLang="en-US" sz="2400">
                  <a:solidFill>
                    <a:srgbClr val="4DC1A8"/>
                  </a:solidFill>
                </a:rPr>
                <a:t>Life planning</a:t>
              </a:r>
              <a:endParaRPr lang="zh-CN" altLang="en-US" sz="2400">
                <a:solidFill>
                  <a:srgbClr val="4DC1A8"/>
                </a:solidFill>
              </a:endParaRPr>
            </a:p>
          </p:txBody>
        </p:sp>
        <p:grpSp>
          <p:nvGrpSpPr>
            <p:cNvPr id="22" name="组合 21"/>
            <p:cNvGrpSpPr/>
            <p:nvPr/>
          </p:nvGrpSpPr>
          <p:grpSpPr>
            <a:xfrm rot="0">
              <a:off x="6672" y="4109"/>
              <a:ext cx="2030" cy="1829"/>
              <a:chOff x="6743" y="3181"/>
              <a:chExt cx="858" cy="773"/>
            </a:xfrm>
          </p:grpSpPr>
          <p:grpSp>
            <p:nvGrpSpPr>
              <p:cNvPr id="23" name="组合 22"/>
              <p:cNvGrpSpPr/>
              <p:nvPr/>
            </p:nvGrpSpPr>
            <p:grpSpPr>
              <a:xfrm>
                <a:off x="6743" y="3181"/>
                <a:ext cx="858" cy="773"/>
                <a:chOff x="5719" y="1703"/>
                <a:chExt cx="1854" cy="1671"/>
              </a:xfrm>
            </p:grpSpPr>
            <p:sp>
              <p:nvSpPr>
                <p:cNvPr id="24" name="菱形 23"/>
                <p:cNvSpPr/>
                <p:nvPr/>
              </p:nvSpPr>
              <p:spPr>
                <a:xfrm>
                  <a:off x="5719" y="1735"/>
                  <a:ext cx="1639" cy="1639"/>
                </a:xfrm>
                <a:prstGeom prst="diamond">
                  <a:avLst/>
                </a:prstGeom>
                <a:solidFill>
                  <a:srgbClr val="CBED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4400"/>
                </a:p>
              </p:txBody>
            </p:sp>
            <p:sp>
              <p:nvSpPr>
                <p:cNvPr id="25" name="菱形 24"/>
                <p:cNvSpPr/>
                <p:nvPr/>
              </p:nvSpPr>
              <p:spPr>
                <a:xfrm>
                  <a:off x="5934" y="1703"/>
                  <a:ext cx="1639" cy="1639"/>
                </a:xfrm>
                <a:prstGeom prst="diamond">
                  <a:avLst/>
                </a:prstGeom>
                <a:solidFill>
                  <a:srgbClr val="4DC1A8">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4400"/>
                </a:p>
              </p:txBody>
            </p:sp>
          </p:grpSp>
          <p:sp>
            <p:nvSpPr>
              <p:cNvPr id="27" name="文本框 26"/>
              <p:cNvSpPr txBox="1"/>
              <p:nvPr/>
            </p:nvSpPr>
            <p:spPr>
              <a:xfrm>
                <a:off x="7015" y="3444"/>
                <a:ext cx="463" cy="328"/>
              </a:xfrm>
              <a:prstGeom prst="rect">
                <a:avLst/>
              </a:prstGeom>
              <a:noFill/>
            </p:spPr>
            <p:txBody>
              <a:bodyPr wrap="square" rtlCol="0" anchor="t">
                <a:spAutoFit/>
              </a:bodyPr>
              <a:p>
                <a:r>
                  <a:rPr lang="en-US" altLang="zh-CN" sz="4400">
                    <a:solidFill>
                      <a:schemeClr val="bg1"/>
                    </a:solidFill>
                    <a:latin typeface="微软雅黑" panose="020B0503020204020204" pitchFamily="34" charset="-122"/>
                    <a:ea typeface="微软雅黑" panose="020B0503020204020204" pitchFamily="34" charset="-122"/>
                    <a:sym typeface="+mn-ea"/>
                  </a:rPr>
                  <a:t>05</a:t>
                </a:r>
                <a:endParaRPr lang="en-US" altLang="zh-CN" sz="4400">
                  <a:solidFill>
                    <a:schemeClr val="bg1"/>
                  </a:solidFill>
                  <a:latin typeface="微软雅黑" panose="020B0503020204020204" pitchFamily="34" charset="-122"/>
                  <a:ea typeface="微软雅黑" panose="020B0503020204020204" pitchFamily="34" charset="-122"/>
                  <a:sym typeface="+mn-ea"/>
                </a:endParaRPr>
              </a:p>
            </p:txBody>
          </p:sp>
        </p:grpSp>
        <p:sp>
          <p:nvSpPr>
            <p:cNvPr id="28" name="文本框 27"/>
            <p:cNvSpPr txBox="1"/>
            <p:nvPr/>
          </p:nvSpPr>
          <p:spPr>
            <a:xfrm>
              <a:off x="7379" y="4431"/>
              <a:ext cx="871" cy="403"/>
            </a:xfrm>
            <a:prstGeom prst="rect">
              <a:avLst/>
            </a:prstGeom>
            <a:noFill/>
          </p:spPr>
          <p:txBody>
            <a:bodyPr wrap="square" rtlCol="0" anchor="t">
              <a:spAutoFit/>
            </a:bodyPr>
            <a:p>
              <a:r>
                <a:rPr lang="en-US" altLang="zh-CN" sz="2000" dirty="0">
                  <a:solidFill>
                    <a:schemeClr val="bg1"/>
                  </a:solidFill>
                  <a:latin typeface="微软雅黑" panose="020B0503020204020204" pitchFamily="34" charset="-122"/>
                  <a:ea typeface="微软雅黑" panose="020B0503020204020204" pitchFamily="34" charset="-122"/>
                  <a:sym typeface="+mn-ea"/>
                </a:rPr>
                <a:t>PART</a:t>
              </a:r>
              <a:endParaRPr lang="en-US" altLang="zh-CN" sz="2000" dirty="0">
                <a:solidFill>
                  <a:schemeClr val="bg1"/>
                </a:solidFill>
                <a:latin typeface="微软雅黑" panose="020B0503020204020204" pitchFamily="34" charset="-122"/>
                <a:ea typeface="微软雅黑" panose="020B0503020204020204" pitchFamily="34" charset="-122"/>
                <a:sym typeface="+mn-ea"/>
              </a:endParaRPr>
            </a:p>
          </p:txBody>
        </p:sp>
      </p:grpSp>
    </p:spTree>
    <p:custDataLst>
      <p:tags r:id="rId4"/>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21136-[转换]"/>
          <p:cNvPicPr>
            <a:picLocks noChangeAspect="1"/>
          </p:cNvPicPr>
          <p:nvPr>
            <p:custDataLst>
              <p:tags r:id="rId1"/>
            </p:custDataLst>
          </p:nvPr>
        </p:nvPicPr>
        <p:blipFill>
          <a:blip r:embed="rId2"/>
          <a:srcRect t="43875" b="36147"/>
          <a:stretch>
            <a:fillRect/>
          </a:stretch>
        </p:blipFill>
        <p:spPr>
          <a:xfrm>
            <a:off x="0" y="-48260"/>
            <a:ext cx="12189460" cy="1623060"/>
          </a:xfrm>
          <a:prstGeom prst="rect">
            <a:avLst/>
          </a:prstGeom>
        </p:spPr>
      </p:pic>
      <p:sp>
        <p:nvSpPr>
          <p:cNvPr id="23" name="文本框 22"/>
          <p:cNvSpPr txBox="1"/>
          <p:nvPr/>
        </p:nvSpPr>
        <p:spPr>
          <a:xfrm>
            <a:off x="1412240" y="2637790"/>
            <a:ext cx="5655945" cy="1568450"/>
          </a:xfrm>
          <a:prstGeom prst="rect">
            <a:avLst/>
          </a:prstGeom>
          <a:noFill/>
        </p:spPr>
        <p:txBody>
          <a:bodyPr wrap="square" rtlCol="0">
            <a:spAutoFit/>
          </a:bodyPr>
          <a:p>
            <a:pPr>
              <a:lnSpc>
                <a:spcPct val="150000"/>
              </a:lnSpc>
            </a:pP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sym typeface="+mn-ea"/>
              </a:rPr>
              <a:t>未来三年读研究生，在读研过程中积极努力完成老师布置的任务，积极探索自己想要了解的东西，继续学习专业知识，提高专业技能，不断充实自己。并研习心理学，希望自己能更好的了解病人的心理精神。</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grpSp>
        <p:nvGrpSpPr>
          <p:cNvPr id="18" name="组合 17"/>
          <p:cNvGrpSpPr/>
          <p:nvPr/>
        </p:nvGrpSpPr>
        <p:grpSpPr>
          <a:xfrm>
            <a:off x="1504950" y="1754505"/>
            <a:ext cx="2856230" cy="762000"/>
            <a:chOff x="2370" y="2763"/>
            <a:chExt cx="4498" cy="1200"/>
          </a:xfrm>
        </p:grpSpPr>
        <p:sp>
          <p:nvSpPr>
            <p:cNvPr id="16" name="五边形 15"/>
            <p:cNvSpPr/>
            <p:nvPr/>
          </p:nvSpPr>
          <p:spPr>
            <a:xfrm>
              <a:off x="2370" y="2963"/>
              <a:ext cx="4499" cy="1000"/>
            </a:xfrm>
            <a:prstGeom prst="homePlate">
              <a:avLst/>
            </a:prstGeom>
            <a:solidFill>
              <a:srgbClr val="3CA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23"/>
            <p:cNvSpPr txBox="1"/>
            <p:nvPr/>
          </p:nvSpPr>
          <p:spPr>
            <a:xfrm>
              <a:off x="3067" y="2763"/>
              <a:ext cx="3090" cy="1161"/>
            </a:xfrm>
            <a:prstGeom prst="rect">
              <a:avLst/>
            </a:prstGeom>
            <a:noFill/>
          </p:spPr>
          <p:txBody>
            <a:bodyPr wrap="square" rtlCol="0">
              <a:spAutoFit/>
            </a:bodyPr>
            <a:p>
              <a:pPr>
                <a:lnSpc>
                  <a:spcPct val="150000"/>
                </a:lnSpc>
              </a:pPr>
              <a:r>
                <a:rPr lang="zh-CN" altLang="en-US" sz="2800" b="1">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短期规划</a:t>
              </a:r>
              <a:endParaRPr lang="zh-CN" altLang="en-US" sz="2800" b="1">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grpSp>
      <p:sp>
        <p:nvSpPr>
          <p:cNvPr id="129" name="Freeform 89"/>
          <p:cNvSpPr>
            <a:spLocks noEditPoints="1"/>
          </p:cNvSpPr>
          <p:nvPr/>
        </p:nvSpPr>
        <p:spPr bwMode="auto">
          <a:xfrm flipH="1">
            <a:off x="7811770" y="1698625"/>
            <a:ext cx="1342390" cy="1342390"/>
          </a:xfrm>
          <a:custGeom>
            <a:avLst/>
            <a:gdLst/>
            <a:ahLst/>
            <a:cxnLst>
              <a:cxn ang="0">
                <a:pos x="68" y="3"/>
              </a:cxn>
              <a:cxn ang="0">
                <a:pos x="58" y="61"/>
              </a:cxn>
              <a:cxn ang="0">
                <a:pos x="57" y="63"/>
              </a:cxn>
              <a:cxn ang="0">
                <a:pos x="56" y="63"/>
              </a:cxn>
              <a:cxn ang="0">
                <a:pos x="55" y="63"/>
              </a:cxn>
              <a:cxn ang="0">
                <a:pos x="35" y="55"/>
              </a:cxn>
              <a:cxn ang="0">
                <a:pos x="23" y="67"/>
              </a:cxn>
              <a:cxn ang="0">
                <a:pos x="22" y="68"/>
              </a:cxn>
              <a:cxn ang="0">
                <a:pos x="21" y="68"/>
              </a:cxn>
              <a:cxn ang="0">
                <a:pos x="19" y="65"/>
              </a:cxn>
              <a:cxn ang="0">
                <a:pos x="19" y="48"/>
              </a:cxn>
              <a:cxn ang="0">
                <a:pos x="1" y="41"/>
              </a:cxn>
              <a:cxn ang="0">
                <a:pos x="0" y="39"/>
              </a:cxn>
              <a:cxn ang="0">
                <a:pos x="1" y="36"/>
              </a:cxn>
              <a:cxn ang="0">
                <a:pos x="64" y="0"/>
              </a:cxn>
              <a:cxn ang="0">
                <a:pos x="67" y="0"/>
              </a:cxn>
              <a:cxn ang="0">
                <a:pos x="68" y="3"/>
              </a:cxn>
              <a:cxn ang="0">
                <a:pos x="62" y="7"/>
              </a:cxn>
              <a:cxn ang="0">
                <a:pos x="8" y="38"/>
              </a:cxn>
              <a:cxn ang="0">
                <a:pos x="20" y="43"/>
              </a:cxn>
              <a:cxn ang="0">
                <a:pos x="53" y="19"/>
              </a:cxn>
              <a:cxn ang="0">
                <a:pos x="35" y="49"/>
              </a:cxn>
              <a:cxn ang="0">
                <a:pos x="54" y="57"/>
              </a:cxn>
              <a:cxn ang="0">
                <a:pos x="62" y="7"/>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5" y="55"/>
                  <a:pt x="35" y="55"/>
                  <a:pt x="35" y="55"/>
                </a:cubicBezTo>
                <a:cubicBezTo>
                  <a:pt x="23" y="67"/>
                  <a:pt x="23" y="67"/>
                  <a:pt x="23" y="67"/>
                </a:cubicBezTo>
                <a:cubicBezTo>
                  <a:pt x="23" y="67"/>
                  <a:pt x="22" y="68"/>
                  <a:pt x="22" y="68"/>
                </a:cubicBezTo>
                <a:cubicBezTo>
                  <a:pt x="21" y="68"/>
                  <a:pt x="21" y="68"/>
                  <a:pt x="21" y="68"/>
                </a:cubicBezTo>
                <a:cubicBezTo>
                  <a:pt x="20" y="67"/>
                  <a:pt x="19" y="66"/>
                  <a:pt x="19" y="65"/>
                </a:cubicBezTo>
                <a:cubicBezTo>
                  <a:pt x="19" y="48"/>
                  <a:pt x="19" y="48"/>
                  <a:pt x="19" y="48"/>
                </a:cubicBezTo>
                <a:cubicBezTo>
                  <a:pt x="1" y="41"/>
                  <a:pt x="1" y="41"/>
                  <a:pt x="1" y="41"/>
                </a:cubicBezTo>
                <a:cubicBezTo>
                  <a:pt x="0" y="40"/>
                  <a:pt x="0" y="40"/>
                  <a:pt x="0" y="39"/>
                </a:cubicBezTo>
                <a:cubicBezTo>
                  <a:pt x="0" y="38"/>
                  <a:pt x="0" y="37"/>
                  <a:pt x="1" y="36"/>
                </a:cubicBezTo>
                <a:cubicBezTo>
                  <a:pt x="64" y="0"/>
                  <a:pt x="64" y="0"/>
                  <a:pt x="64" y="0"/>
                </a:cubicBezTo>
                <a:cubicBezTo>
                  <a:pt x="65" y="0"/>
                  <a:pt x="66" y="0"/>
                  <a:pt x="67" y="0"/>
                </a:cubicBezTo>
                <a:cubicBezTo>
                  <a:pt x="68" y="1"/>
                  <a:pt x="68" y="2"/>
                  <a:pt x="68" y="3"/>
                </a:cubicBezTo>
                <a:close/>
                <a:moveTo>
                  <a:pt x="62" y="7"/>
                </a:moveTo>
                <a:cubicBezTo>
                  <a:pt x="8" y="38"/>
                  <a:pt x="8" y="38"/>
                  <a:pt x="8" y="38"/>
                </a:cubicBezTo>
                <a:cubicBezTo>
                  <a:pt x="20" y="43"/>
                  <a:pt x="20" y="43"/>
                  <a:pt x="20" y="43"/>
                </a:cubicBezTo>
                <a:cubicBezTo>
                  <a:pt x="53" y="19"/>
                  <a:pt x="53" y="19"/>
                  <a:pt x="53" y="19"/>
                </a:cubicBezTo>
                <a:cubicBezTo>
                  <a:pt x="35" y="49"/>
                  <a:pt x="35" y="49"/>
                  <a:pt x="35" y="49"/>
                </a:cubicBezTo>
                <a:cubicBezTo>
                  <a:pt x="54" y="57"/>
                  <a:pt x="54" y="57"/>
                  <a:pt x="54" y="57"/>
                </a:cubicBezTo>
                <a:lnTo>
                  <a:pt x="62" y="7"/>
                </a:lnTo>
                <a:close/>
              </a:path>
            </a:pathLst>
          </a:custGeom>
          <a:solidFill>
            <a:srgbClr val="4DC1A8"/>
          </a:solidFill>
          <a:ln w="9525">
            <a:noFill/>
            <a:round/>
          </a:ln>
        </p:spPr>
        <p:txBody>
          <a:bodyPr vert="horz" wrap="square" lIns="128563" tIns="64282" rIns="128563" bIns="64282" numCol="1" anchor="t" anchorCtr="0" compatLnSpc="1"/>
          <a:p>
            <a:pPr>
              <a:lnSpc>
                <a:spcPct val="120000"/>
              </a:lnSpc>
            </a:pPr>
            <a:endParaRPr lang="en-US" sz="2810">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27"/>
          <p:cNvSpPr txBox="1"/>
          <p:nvPr/>
        </p:nvSpPr>
        <p:spPr>
          <a:xfrm>
            <a:off x="1443355" y="5276850"/>
            <a:ext cx="5863590" cy="829945"/>
          </a:xfrm>
          <a:prstGeom prst="rect">
            <a:avLst/>
          </a:prstGeom>
          <a:noFill/>
        </p:spPr>
        <p:txBody>
          <a:bodyPr wrap="square" rtlCol="0">
            <a:spAutoFit/>
          </a:bodyPr>
          <a:p>
            <a:pPr indent="0">
              <a:lnSpc>
                <a:spcPct val="150000"/>
              </a:lnSpc>
            </a:pP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sym typeface="+mn-ea"/>
              </a:rPr>
              <a:t>读博，出国进修。找一个好的工作，过自己喜欢的生活，有自己的诊室。</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grpSp>
        <p:nvGrpSpPr>
          <p:cNvPr id="2" name="组合 1"/>
          <p:cNvGrpSpPr/>
          <p:nvPr/>
        </p:nvGrpSpPr>
        <p:grpSpPr>
          <a:xfrm>
            <a:off x="4609465" y="156845"/>
            <a:ext cx="4329608" cy="1299210"/>
            <a:chOff x="6672" y="3821"/>
            <a:chExt cx="7055" cy="2117"/>
          </a:xfrm>
        </p:grpSpPr>
        <p:sp>
          <p:nvSpPr>
            <p:cNvPr id="20" name="矩形 19"/>
            <p:cNvSpPr/>
            <p:nvPr/>
          </p:nvSpPr>
          <p:spPr>
            <a:xfrm>
              <a:off x="8446" y="3821"/>
              <a:ext cx="5281" cy="1653"/>
            </a:xfrm>
            <a:prstGeom prst="rect">
              <a:avLst/>
            </a:prstGeom>
          </p:spPr>
          <p:txBody>
            <a:bodyPr wrap="square">
              <a:spAutoFit/>
            </a:bodyPr>
            <a:p>
              <a:pPr algn="l" defTabSz="608965">
                <a:lnSpc>
                  <a:spcPct val="150000"/>
                </a:lnSpc>
                <a:spcBef>
                  <a:spcPts val="565"/>
                </a:spcBef>
                <a:defRPr/>
              </a:pPr>
              <a:r>
                <a:rPr lang="en-US" altLang="zh-CN" sz="4000" b="1" dirty="0">
                  <a:solidFill>
                    <a:srgbClr val="7DD2BF"/>
                  </a:solidFill>
                  <a:latin typeface="微软雅黑" panose="020B0503020204020204" pitchFamily="34" charset="-122"/>
                  <a:ea typeface="微软雅黑" panose="020B0503020204020204" pitchFamily="34" charset="-122"/>
                </a:rPr>
                <a:t> </a:t>
              </a:r>
              <a:r>
                <a:rPr lang="zh-CN" altLang="en-US" sz="4000" b="1" dirty="0">
                  <a:solidFill>
                    <a:srgbClr val="7DD2BF"/>
                  </a:solidFill>
                  <a:latin typeface="微软雅黑" panose="020B0503020204020204" pitchFamily="34" charset="-122"/>
                  <a:ea typeface="微软雅黑" panose="020B0503020204020204" pitchFamily="34" charset="-122"/>
                </a:rPr>
                <a:t>人生规划</a:t>
              </a:r>
              <a:r>
                <a:rPr lang="en-US" altLang="zh-CN" sz="3200" b="1" dirty="0">
                  <a:solidFill>
                    <a:srgbClr val="7DD2BF"/>
                  </a:solidFill>
                  <a:latin typeface="微软雅黑" panose="020B0503020204020204" pitchFamily="34" charset="-122"/>
                  <a:ea typeface="微软雅黑" panose="020B0503020204020204" pitchFamily="34" charset="-122"/>
                </a:rPr>
                <a:t>  </a:t>
              </a:r>
              <a:endParaRPr lang="en-US" altLang="zh-CN" sz="3200" b="1" dirty="0">
                <a:solidFill>
                  <a:srgbClr val="7DD2BF"/>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942" y="5273"/>
              <a:ext cx="3170" cy="500"/>
            </a:xfrm>
            <a:prstGeom prst="rect">
              <a:avLst/>
            </a:prstGeom>
            <a:noFill/>
          </p:spPr>
          <p:txBody>
            <a:bodyPr wrap="square" rtlCol="0" anchor="t">
              <a:spAutoFit/>
            </a:bodyPr>
            <a:p>
              <a:pPr algn="dist" defTabSz="914400">
                <a:tabLst>
                  <a:tab pos="2327910" algn="l"/>
                </a:tabLst>
              </a:pPr>
              <a:r>
                <a:rPr lang="zh-CN" altLang="en-US" sz="1400">
                  <a:solidFill>
                    <a:srgbClr val="4DC1A8"/>
                  </a:solidFill>
                  <a:sym typeface="+mn-ea"/>
                </a:rPr>
                <a:t>Life planning</a:t>
              </a:r>
              <a:endParaRPr lang="zh-CN" altLang="en-US" sz="1400">
                <a:solidFill>
                  <a:srgbClr val="4DC1A8"/>
                </a:solidFill>
              </a:endParaRPr>
            </a:p>
          </p:txBody>
        </p:sp>
        <p:grpSp>
          <p:nvGrpSpPr>
            <p:cNvPr id="3" name="组合 2"/>
            <p:cNvGrpSpPr/>
            <p:nvPr/>
          </p:nvGrpSpPr>
          <p:grpSpPr>
            <a:xfrm rot="0">
              <a:off x="6672" y="4109"/>
              <a:ext cx="2030" cy="1829"/>
              <a:chOff x="6743" y="3181"/>
              <a:chExt cx="858" cy="773"/>
            </a:xfrm>
          </p:grpSpPr>
          <p:grpSp>
            <p:nvGrpSpPr>
              <p:cNvPr id="4" name="组合 3"/>
              <p:cNvGrpSpPr/>
              <p:nvPr/>
            </p:nvGrpSpPr>
            <p:grpSpPr>
              <a:xfrm>
                <a:off x="6743" y="3181"/>
                <a:ext cx="858" cy="773"/>
                <a:chOff x="5719" y="1703"/>
                <a:chExt cx="1854" cy="1671"/>
              </a:xfrm>
            </p:grpSpPr>
            <p:sp>
              <p:nvSpPr>
                <p:cNvPr id="5" name="菱形 4"/>
                <p:cNvSpPr/>
                <p:nvPr/>
              </p:nvSpPr>
              <p:spPr>
                <a:xfrm>
                  <a:off x="5719" y="1735"/>
                  <a:ext cx="1639" cy="1639"/>
                </a:xfrm>
                <a:prstGeom prst="diamond">
                  <a:avLst/>
                </a:prstGeom>
                <a:solidFill>
                  <a:srgbClr val="CBED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sp>
              <p:nvSpPr>
                <p:cNvPr id="6" name="菱形 5"/>
                <p:cNvSpPr/>
                <p:nvPr/>
              </p:nvSpPr>
              <p:spPr>
                <a:xfrm>
                  <a:off x="5934" y="1703"/>
                  <a:ext cx="1639" cy="1639"/>
                </a:xfrm>
                <a:prstGeom prst="diamond">
                  <a:avLst/>
                </a:prstGeom>
                <a:solidFill>
                  <a:srgbClr val="4DC1A8">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grpSp>
          <p:sp>
            <p:nvSpPr>
              <p:cNvPr id="7" name="文本框 6"/>
              <p:cNvSpPr txBox="1"/>
              <p:nvPr/>
            </p:nvSpPr>
            <p:spPr>
              <a:xfrm>
                <a:off x="7015" y="3444"/>
                <a:ext cx="463" cy="359"/>
              </a:xfrm>
              <a:prstGeom prst="rect">
                <a:avLst/>
              </a:prstGeom>
              <a:noFill/>
            </p:spPr>
            <p:txBody>
              <a:bodyPr wrap="square" rtlCol="0" anchor="t">
                <a:spAutoFit/>
              </a:bodyPr>
              <a:p>
                <a:r>
                  <a:rPr lang="en-US" altLang="zh-CN" sz="2800">
                    <a:solidFill>
                      <a:schemeClr val="bg1"/>
                    </a:solidFill>
                    <a:latin typeface="微软雅黑" panose="020B0503020204020204" pitchFamily="34" charset="-122"/>
                    <a:ea typeface="微软雅黑" panose="020B0503020204020204" pitchFamily="34" charset="-122"/>
                    <a:sym typeface="+mn-ea"/>
                  </a:rPr>
                  <a:t>05</a:t>
                </a:r>
                <a:endParaRPr lang="en-US" altLang="zh-CN" sz="2800">
                  <a:solidFill>
                    <a:schemeClr val="bg1"/>
                  </a:solidFill>
                  <a:latin typeface="微软雅黑" panose="020B0503020204020204" pitchFamily="34" charset="-122"/>
                  <a:ea typeface="微软雅黑" panose="020B0503020204020204" pitchFamily="34" charset="-122"/>
                  <a:sym typeface="+mn-ea"/>
                </a:endParaRPr>
              </a:p>
            </p:txBody>
          </p:sp>
        </p:grpSp>
        <p:sp>
          <p:nvSpPr>
            <p:cNvPr id="8" name="文本框 7"/>
            <p:cNvSpPr txBox="1"/>
            <p:nvPr/>
          </p:nvSpPr>
          <p:spPr>
            <a:xfrm>
              <a:off x="7379" y="4431"/>
              <a:ext cx="1193" cy="449"/>
            </a:xfrm>
            <a:prstGeom prst="rect">
              <a:avLst/>
            </a:prstGeom>
            <a:noFill/>
          </p:spPr>
          <p:txBody>
            <a:bodyPr wrap="square" rtlCol="0" anchor="t">
              <a:spAutoFit/>
            </a:bodyPr>
            <a:p>
              <a:r>
                <a:rPr lang="en-US" altLang="zh-CN" sz="1200" dirty="0">
                  <a:solidFill>
                    <a:schemeClr val="bg1"/>
                  </a:solidFill>
                  <a:latin typeface="微软雅黑" panose="020B0503020204020204" pitchFamily="34" charset="-122"/>
                  <a:ea typeface="微软雅黑" panose="020B0503020204020204" pitchFamily="34" charset="-122"/>
                  <a:sym typeface="+mn-ea"/>
                </a:rPr>
                <a:t>PART</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p:txBody>
        </p:sp>
      </p:grpSp>
      <p:sp>
        <p:nvSpPr>
          <p:cNvPr id="13" name="任意多边形 12"/>
          <p:cNvSpPr/>
          <p:nvPr/>
        </p:nvSpPr>
        <p:spPr>
          <a:xfrm>
            <a:off x="7306945" y="3107199"/>
            <a:ext cx="1848983" cy="3453953"/>
          </a:xfrm>
          <a:custGeom>
            <a:avLst/>
            <a:gdLst>
              <a:gd name="connsiteX0" fmla="*/ 2310 w 2911"/>
              <a:gd name="connsiteY0" fmla="*/ 65 h 5439"/>
              <a:gd name="connsiteX1" fmla="*/ 2470 w 2911"/>
              <a:gd name="connsiteY1" fmla="*/ 15 h 5439"/>
              <a:gd name="connsiteX2" fmla="*/ 0 w 2911"/>
              <a:gd name="connsiteY2" fmla="*/ 5439 h 5439"/>
              <a:gd name="connsiteX3" fmla="*/ 2310 w 2911"/>
              <a:gd name="connsiteY3" fmla="*/ 65 h 5439"/>
            </a:gdLst>
            <a:ahLst/>
            <a:cxnLst>
              <a:cxn ang="0">
                <a:pos x="connsiteX0" y="connsiteY0"/>
              </a:cxn>
              <a:cxn ang="0">
                <a:pos x="connsiteX1" y="connsiteY1"/>
              </a:cxn>
              <a:cxn ang="0">
                <a:pos x="connsiteX2" y="connsiteY2"/>
              </a:cxn>
              <a:cxn ang="0">
                <a:pos x="connsiteX3" y="connsiteY3"/>
              </a:cxn>
            </a:cxnLst>
            <a:rect l="l" t="t" r="r" b="b"/>
            <a:pathLst>
              <a:path w="2912" h="5439">
                <a:moveTo>
                  <a:pt x="2310" y="65"/>
                </a:moveTo>
                <a:cubicBezTo>
                  <a:pt x="2347" y="-51"/>
                  <a:pt x="2140" y="25"/>
                  <a:pt x="2470" y="15"/>
                </a:cubicBezTo>
                <a:cubicBezTo>
                  <a:pt x="4100" y="2316"/>
                  <a:pt x="750" y="4826"/>
                  <a:pt x="0" y="5439"/>
                </a:cubicBezTo>
                <a:cubicBezTo>
                  <a:pt x="2000" y="3846"/>
                  <a:pt x="3610" y="1546"/>
                  <a:pt x="2310" y="65"/>
                </a:cubicBezTo>
                <a:close/>
              </a:path>
            </a:pathLst>
          </a:cu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Freeform 89"/>
          <p:cNvSpPr>
            <a:spLocks noEditPoints="1"/>
          </p:cNvSpPr>
          <p:nvPr/>
        </p:nvSpPr>
        <p:spPr bwMode="auto">
          <a:xfrm flipH="1">
            <a:off x="9349105" y="2218055"/>
            <a:ext cx="889000" cy="889000"/>
          </a:xfrm>
          <a:custGeom>
            <a:avLst/>
            <a:gdLst/>
            <a:ahLst/>
            <a:cxnLst>
              <a:cxn ang="0">
                <a:pos x="68" y="3"/>
              </a:cxn>
              <a:cxn ang="0">
                <a:pos x="58" y="61"/>
              </a:cxn>
              <a:cxn ang="0">
                <a:pos x="57" y="63"/>
              </a:cxn>
              <a:cxn ang="0">
                <a:pos x="56" y="63"/>
              </a:cxn>
              <a:cxn ang="0">
                <a:pos x="55" y="63"/>
              </a:cxn>
              <a:cxn ang="0">
                <a:pos x="35" y="55"/>
              </a:cxn>
              <a:cxn ang="0">
                <a:pos x="23" y="67"/>
              </a:cxn>
              <a:cxn ang="0">
                <a:pos x="22" y="68"/>
              </a:cxn>
              <a:cxn ang="0">
                <a:pos x="21" y="68"/>
              </a:cxn>
              <a:cxn ang="0">
                <a:pos x="19" y="65"/>
              </a:cxn>
              <a:cxn ang="0">
                <a:pos x="19" y="48"/>
              </a:cxn>
              <a:cxn ang="0">
                <a:pos x="1" y="41"/>
              </a:cxn>
              <a:cxn ang="0">
                <a:pos x="0" y="39"/>
              </a:cxn>
              <a:cxn ang="0">
                <a:pos x="1" y="36"/>
              </a:cxn>
              <a:cxn ang="0">
                <a:pos x="64" y="0"/>
              </a:cxn>
              <a:cxn ang="0">
                <a:pos x="67" y="0"/>
              </a:cxn>
              <a:cxn ang="0">
                <a:pos x="68" y="3"/>
              </a:cxn>
              <a:cxn ang="0">
                <a:pos x="62" y="7"/>
              </a:cxn>
              <a:cxn ang="0">
                <a:pos x="8" y="38"/>
              </a:cxn>
              <a:cxn ang="0">
                <a:pos x="20" y="43"/>
              </a:cxn>
              <a:cxn ang="0">
                <a:pos x="53" y="19"/>
              </a:cxn>
              <a:cxn ang="0">
                <a:pos x="35" y="49"/>
              </a:cxn>
              <a:cxn ang="0">
                <a:pos x="54" y="57"/>
              </a:cxn>
              <a:cxn ang="0">
                <a:pos x="62" y="7"/>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5" y="55"/>
                  <a:pt x="35" y="55"/>
                  <a:pt x="35" y="55"/>
                </a:cubicBezTo>
                <a:cubicBezTo>
                  <a:pt x="23" y="67"/>
                  <a:pt x="23" y="67"/>
                  <a:pt x="23" y="67"/>
                </a:cubicBezTo>
                <a:cubicBezTo>
                  <a:pt x="23" y="67"/>
                  <a:pt x="22" y="68"/>
                  <a:pt x="22" y="68"/>
                </a:cubicBezTo>
                <a:cubicBezTo>
                  <a:pt x="21" y="68"/>
                  <a:pt x="21" y="68"/>
                  <a:pt x="21" y="68"/>
                </a:cubicBezTo>
                <a:cubicBezTo>
                  <a:pt x="20" y="67"/>
                  <a:pt x="19" y="66"/>
                  <a:pt x="19" y="65"/>
                </a:cubicBezTo>
                <a:cubicBezTo>
                  <a:pt x="19" y="48"/>
                  <a:pt x="19" y="48"/>
                  <a:pt x="19" y="48"/>
                </a:cubicBezTo>
                <a:cubicBezTo>
                  <a:pt x="1" y="41"/>
                  <a:pt x="1" y="41"/>
                  <a:pt x="1" y="41"/>
                </a:cubicBezTo>
                <a:cubicBezTo>
                  <a:pt x="0" y="40"/>
                  <a:pt x="0" y="40"/>
                  <a:pt x="0" y="39"/>
                </a:cubicBezTo>
                <a:cubicBezTo>
                  <a:pt x="0" y="38"/>
                  <a:pt x="0" y="37"/>
                  <a:pt x="1" y="36"/>
                </a:cubicBezTo>
                <a:cubicBezTo>
                  <a:pt x="64" y="0"/>
                  <a:pt x="64" y="0"/>
                  <a:pt x="64" y="0"/>
                </a:cubicBezTo>
                <a:cubicBezTo>
                  <a:pt x="65" y="0"/>
                  <a:pt x="66" y="0"/>
                  <a:pt x="67" y="0"/>
                </a:cubicBezTo>
                <a:cubicBezTo>
                  <a:pt x="68" y="1"/>
                  <a:pt x="68" y="2"/>
                  <a:pt x="68" y="3"/>
                </a:cubicBezTo>
                <a:close/>
                <a:moveTo>
                  <a:pt x="62" y="7"/>
                </a:moveTo>
                <a:cubicBezTo>
                  <a:pt x="8" y="38"/>
                  <a:pt x="8" y="38"/>
                  <a:pt x="8" y="38"/>
                </a:cubicBezTo>
                <a:cubicBezTo>
                  <a:pt x="20" y="43"/>
                  <a:pt x="20" y="43"/>
                  <a:pt x="20" y="43"/>
                </a:cubicBezTo>
                <a:cubicBezTo>
                  <a:pt x="53" y="19"/>
                  <a:pt x="53" y="19"/>
                  <a:pt x="53" y="19"/>
                </a:cubicBezTo>
                <a:cubicBezTo>
                  <a:pt x="35" y="49"/>
                  <a:pt x="35" y="49"/>
                  <a:pt x="35" y="49"/>
                </a:cubicBezTo>
                <a:cubicBezTo>
                  <a:pt x="54" y="57"/>
                  <a:pt x="54" y="57"/>
                  <a:pt x="54" y="57"/>
                </a:cubicBezTo>
                <a:lnTo>
                  <a:pt x="62" y="7"/>
                </a:lnTo>
                <a:close/>
              </a:path>
            </a:pathLst>
          </a:custGeom>
          <a:solidFill>
            <a:srgbClr val="4DC1A8"/>
          </a:solidFill>
          <a:ln w="9525">
            <a:noFill/>
            <a:round/>
          </a:ln>
        </p:spPr>
        <p:txBody>
          <a:bodyPr vert="horz" wrap="square" lIns="128563" tIns="64282" rIns="128563" bIns="64282" numCol="1" anchor="t" anchorCtr="0" compatLnSpc="1"/>
          <a:p>
            <a:pPr>
              <a:lnSpc>
                <a:spcPct val="120000"/>
              </a:lnSpc>
            </a:pPr>
            <a:endParaRPr lang="en-US" sz="2810">
              <a:latin typeface="Arial" panose="020B0604020202020204" pitchFamily="34" charset="0"/>
              <a:ea typeface="微软雅黑" panose="020B0503020204020204" pitchFamily="34" charset="-122"/>
              <a:sym typeface="Arial" panose="020B0604020202020204" pitchFamily="34" charset="0"/>
            </a:endParaRPr>
          </a:p>
        </p:txBody>
      </p:sp>
      <p:sp>
        <p:nvSpPr>
          <p:cNvPr id="15" name="任意多边形 14"/>
          <p:cNvSpPr/>
          <p:nvPr/>
        </p:nvSpPr>
        <p:spPr>
          <a:xfrm rot="1320000">
            <a:off x="7674610" y="2886219"/>
            <a:ext cx="1848983" cy="3453953"/>
          </a:xfrm>
          <a:custGeom>
            <a:avLst/>
            <a:gdLst>
              <a:gd name="connsiteX0" fmla="*/ 2310 w 2911"/>
              <a:gd name="connsiteY0" fmla="*/ 65 h 5439"/>
              <a:gd name="connsiteX1" fmla="*/ 2470 w 2911"/>
              <a:gd name="connsiteY1" fmla="*/ 15 h 5439"/>
              <a:gd name="connsiteX2" fmla="*/ 0 w 2911"/>
              <a:gd name="connsiteY2" fmla="*/ 5439 h 5439"/>
              <a:gd name="connsiteX3" fmla="*/ 2310 w 2911"/>
              <a:gd name="connsiteY3" fmla="*/ 65 h 5439"/>
            </a:gdLst>
            <a:ahLst/>
            <a:cxnLst>
              <a:cxn ang="0">
                <a:pos x="connsiteX0" y="connsiteY0"/>
              </a:cxn>
              <a:cxn ang="0">
                <a:pos x="connsiteX1" y="connsiteY1"/>
              </a:cxn>
              <a:cxn ang="0">
                <a:pos x="connsiteX2" y="connsiteY2"/>
              </a:cxn>
              <a:cxn ang="0">
                <a:pos x="connsiteX3" y="connsiteY3"/>
              </a:cxn>
            </a:cxnLst>
            <a:rect l="l" t="t" r="r" b="b"/>
            <a:pathLst>
              <a:path w="2912" h="5439">
                <a:moveTo>
                  <a:pt x="2310" y="65"/>
                </a:moveTo>
                <a:cubicBezTo>
                  <a:pt x="2347" y="-51"/>
                  <a:pt x="2140" y="25"/>
                  <a:pt x="2470" y="15"/>
                </a:cubicBezTo>
                <a:cubicBezTo>
                  <a:pt x="4100" y="2316"/>
                  <a:pt x="750" y="4826"/>
                  <a:pt x="0" y="5439"/>
                </a:cubicBezTo>
                <a:cubicBezTo>
                  <a:pt x="2000" y="3846"/>
                  <a:pt x="3610" y="1546"/>
                  <a:pt x="2310" y="65"/>
                </a:cubicBezTo>
                <a:close/>
              </a:path>
            </a:pathLst>
          </a:cu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6" name="组合 25"/>
          <p:cNvGrpSpPr/>
          <p:nvPr/>
        </p:nvGrpSpPr>
        <p:grpSpPr>
          <a:xfrm>
            <a:off x="1490980" y="4465320"/>
            <a:ext cx="2856865" cy="762000"/>
            <a:chOff x="2370" y="2763"/>
            <a:chExt cx="4499" cy="1200"/>
          </a:xfrm>
        </p:grpSpPr>
        <p:sp>
          <p:nvSpPr>
            <p:cNvPr id="29" name="五边形 28"/>
            <p:cNvSpPr/>
            <p:nvPr/>
          </p:nvSpPr>
          <p:spPr>
            <a:xfrm>
              <a:off x="2370" y="2963"/>
              <a:ext cx="4499" cy="1000"/>
            </a:xfrm>
            <a:prstGeom prst="homePlate">
              <a:avLst/>
            </a:prstGeom>
            <a:solidFill>
              <a:srgbClr val="3CA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nvSpPr>
          <p:spPr>
            <a:xfrm>
              <a:off x="3001" y="2763"/>
              <a:ext cx="3090" cy="1161"/>
            </a:xfrm>
            <a:prstGeom prst="rect">
              <a:avLst/>
            </a:prstGeom>
            <a:noFill/>
          </p:spPr>
          <p:txBody>
            <a:bodyPr wrap="square" rtlCol="0">
              <a:spAutoFit/>
            </a:bodyPr>
            <a:p>
              <a:pPr>
                <a:lnSpc>
                  <a:spcPct val="150000"/>
                </a:lnSpc>
              </a:pPr>
              <a:r>
                <a:rPr lang="zh-CN" altLang="en-US" sz="2800" b="1">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长期规划</a:t>
              </a:r>
              <a:endParaRPr lang="zh-CN" altLang="en-US" sz="2800" b="1">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gr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1881505"/>
            <a:ext cx="12192635" cy="2677795"/>
          </a:xfrm>
          <a:prstGeom prst="rect">
            <a:avLst/>
          </a:prstGeom>
          <a:solidFill>
            <a:srgbClr val="E5F6F2"/>
          </a:solid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4178935" y="2223135"/>
            <a:ext cx="4090670" cy="922020"/>
          </a:xfrm>
          <a:prstGeom prst="rect">
            <a:avLst/>
          </a:prstGeom>
          <a:noFill/>
          <a:extLst>
            <a:ext uri="{909E8E84-426E-40DD-AFC4-6F175D3DCCD1}">
              <a14:hiddenFill xmlns:a14="http://schemas.microsoft.com/office/drawing/2010/main">
                <a:solidFill>
                  <a:srgbClr val="4DC1A8"/>
                </a:solidFill>
              </a14:hiddenFill>
            </a:ext>
          </a:extLst>
        </p:spPr>
        <p:txBody>
          <a:bodyPr wrap="square" rtlCol="0">
            <a:spAutoFit/>
          </a:bodyPr>
          <a:p>
            <a:pPr algn="dist"/>
            <a:r>
              <a:rPr lang="zh-CN" altLang="en-US" sz="5400" b="1">
                <a:solidFill>
                  <a:srgbClr val="53C3AA"/>
                </a:solidFill>
              </a:rPr>
              <a:t>谢谢聆听！</a:t>
            </a:r>
            <a:endParaRPr lang="zh-CN" altLang="en-US" sz="5400" b="1">
              <a:solidFill>
                <a:srgbClr val="53C3AA"/>
              </a:solidFill>
            </a:endParaRPr>
          </a:p>
        </p:txBody>
      </p:sp>
      <p:grpSp>
        <p:nvGrpSpPr>
          <p:cNvPr id="31" name="组合 30"/>
          <p:cNvGrpSpPr/>
          <p:nvPr/>
        </p:nvGrpSpPr>
        <p:grpSpPr>
          <a:xfrm>
            <a:off x="4566920" y="3582035"/>
            <a:ext cx="2574290" cy="350520"/>
            <a:chOff x="7651" y="5826"/>
            <a:chExt cx="4054" cy="552"/>
          </a:xfrm>
        </p:grpSpPr>
        <p:grpSp>
          <p:nvGrpSpPr>
            <p:cNvPr id="4" name="Group 14"/>
            <p:cNvGrpSpPr/>
            <p:nvPr/>
          </p:nvGrpSpPr>
          <p:grpSpPr bwMode="auto">
            <a:xfrm>
              <a:off x="7651" y="5830"/>
              <a:ext cx="486" cy="486"/>
              <a:chOff x="4248" y="3024"/>
              <a:chExt cx="600" cy="599"/>
            </a:xfrm>
          </p:grpSpPr>
          <p:sp>
            <p:nvSpPr>
              <p:cNvPr id="5" name="Oval 15"/>
              <p:cNvSpPr>
                <a:spLocks noChangeArrowheads="1"/>
              </p:cNvSpPr>
              <p:nvPr/>
            </p:nvSpPr>
            <p:spPr bwMode="auto">
              <a:xfrm>
                <a:off x="4248" y="3024"/>
                <a:ext cx="600" cy="599"/>
              </a:xfrm>
              <a:prstGeom prst="ellipse">
                <a:avLst/>
              </a:prstGeom>
              <a:solidFill>
                <a:srgbClr val="4DC1A8"/>
              </a:solidFill>
              <a:ln>
                <a:noFill/>
              </a:ln>
              <a:effectLst/>
              <a:extLst>
                <a:ext uri="{91240B29-F687-4F45-9708-019B960494DF}">
                  <a14:hiddenLine xmlns:a14="http://schemas.microsoft.com/office/drawing/2010/main" w="6350">
                    <a:solidFill>
                      <a:srgbClr val="CBAB89"/>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ctr" fontAlgn="base">
                  <a:spcBef>
                    <a:spcPct val="0"/>
                  </a:spcBef>
                  <a:spcAft>
                    <a:spcPct val="0"/>
                  </a:spcAft>
                </a:pPr>
                <a:endParaRPr lang="zh-CN" altLang="en-US" sz="1125">
                  <a:solidFill>
                    <a:schemeClr val="accent1"/>
                  </a:solidFill>
                  <a:latin typeface="微软雅黑" panose="020B0503020204020204" pitchFamily="34" charset="-122"/>
                  <a:ea typeface="微软雅黑" panose="020B0503020204020204" pitchFamily="34" charset="-122"/>
                </a:endParaRPr>
              </a:p>
            </p:txBody>
          </p:sp>
          <p:grpSp>
            <p:nvGrpSpPr>
              <p:cNvPr id="6" name="Group 16"/>
              <p:cNvGrpSpPr/>
              <p:nvPr/>
            </p:nvGrpSpPr>
            <p:grpSpPr bwMode="auto">
              <a:xfrm>
                <a:off x="4441" y="3144"/>
                <a:ext cx="215" cy="345"/>
                <a:chOff x="4441" y="3144"/>
                <a:chExt cx="215" cy="345"/>
              </a:xfrm>
            </p:grpSpPr>
            <p:sp>
              <p:nvSpPr>
                <p:cNvPr id="17"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noAutofit/>
                </a:bodyPr>
                <a:p>
                  <a:pPr algn="dist"/>
                  <a:endParaRPr lang="zh-CN" altLang="en-US" sz="2250">
                    <a:solidFill>
                      <a:schemeClr val="accent1"/>
                    </a:solidFill>
                    <a:latin typeface="微软雅黑" panose="020B0503020204020204" pitchFamily="34" charset="-122"/>
                    <a:ea typeface="微软雅黑" panose="020B0503020204020204" pitchFamily="34" charset="-122"/>
                  </a:endParaRPr>
                </a:p>
              </p:txBody>
            </p:sp>
            <p:sp>
              <p:nvSpPr>
                <p:cNvPr id="18" name="Freeform 18"/>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noAutofit/>
                </a:bodyPr>
                <a:p>
                  <a:pPr algn="dist"/>
                  <a:endParaRPr lang="zh-CN" altLang="en-US" sz="2250">
                    <a:solidFill>
                      <a:schemeClr val="accent1"/>
                    </a:solidFill>
                    <a:latin typeface="微软雅黑" panose="020B0503020204020204" pitchFamily="34" charset="-122"/>
                    <a:ea typeface="微软雅黑" panose="020B0503020204020204" pitchFamily="34" charset="-122"/>
                  </a:endParaRPr>
                </a:p>
              </p:txBody>
            </p:sp>
          </p:grpSp>
        </p:grpSp>
        <p:sp>
          <p:nvSpPr>
            <p:cNvPr id="22" name="Text Box 20"/>
            <p:cNvSpPr txBox="1">
              <a:spLocks noChangeArrowheads="1"/>
            </p:cNvSpPr>
            <p:nvPr/>
          </p:nvSpPr>
          <p:spPr bwMode="auto">
            <a:xfrm>
              <a:off x="8375" y="5826"/>
              <a:ext cx="3330" cy="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1690" dirty="0">
                  <a:solidFill>
                    <a:srgbClr val="2D826F"/>
                  </a:solidFill>
                  <a:latin typeface="微软雅黑" panose="020B0503020204020204" pitchFamily="34" charset="-122"/>
                  <a:ea typeface="微软雅黑" panose="020B0503020204020204" pitchFamily="34" charset="-122"/>
                </a:rPr>
                <a:t>意向：口腔预防医学</a:t>
              </a:r>
              <a:endParaRPr lang="zh-CN" altLang="en-US" sz="1690" dirty="0">
                <a:solidFill>
                  <a:srgbClr val="2D826F"/>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276625" y="3550285"/>
            <a:ext cx="1906771" cy="350520"/>
            <a:chOff x="3563" y="5791"/>
            <a:chExt cx="3003" cy="552"/>
          </a:xfrm>
        </p:grpSpPr>
        <p:grpSp>
          <p:nvGrpSpPr>
            <p:cNvPr id="3" name="组合 2"/>
            <p:cNvGrpSpPr/>
            <p:nvPr/>
          </p:nvGrpSpPr>
          <p:grpSpPr>
            <a:xfrm>
              <a:off x="3563" y="5841"/>
              <a:ext cx="486" cy="486"/>
              <a:chOff x="801291" y="3535885"/>
              <a:chExt cx="219347" cy="219347"/>
            </a:xfrm>
          </p:grpSpPr>
          <p:sp>
            <p:nvSpPr>
              <p:cNvPr id="10" name="Oval 10"/>
              <p:cNvSpPr>
                <a:spLocks noChangeArrowheads="1"/>
              </p:cNvSpPr>
              <p:nvPr/>
            </p:nvSpPr>
            <p:spPr bwMode="auto">
              <a:xfrm>
                <a:off x="801291" y="3535885"/>
                <a:ext cx="219347" cy="219347"/>
              </a:xfrm>
              <a:prstGeom prst="ellipse">
                <a:avLst/>
              </a:prstGeom>
              <a:solidFill>
                <a:srgbClr val="4DC1A8"/>
              </a:solidFill>
              <a:ln>
                <a:noFill/>
              </a:ln>
              <a:effectLst/>
              <a:extLst>
                <a:ext uri="{91240B29-F687-4F45-9708-019B960494DF}">
                  <a14:hiddenLine xmlns:a14="http://schemas.microsoft.com/office/drawing/2010/main" w="6350">
                    <a:solidFill>
                      <a:srgbClr val="CBAB89"/>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ctr" fontAlgn="base">
                  <a:spcBef>
                    <a:spcPct val="0"/>
                  </a:spcBef>
                  <a:spcAft>
                    <a:spcPct val="0"/>
                  </a:spcAft>
                </a:pPr>
                <a:endParaRPr lang="zh-CN" altLang="en-US" sz="1125">
                  <a:solidFill>
                    <a:schemeClr val="accent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860980" y="3583766"/>
                <a:ext cx="100336" cy="114060"/>
                <a:chOff x="860980" y="3583766"/>
                <a:chExt cx="100336" cy="114060"/>
              </a:xfrm>
            </p:grpSpPr>
            <p:sp>
              <p:nvSpPr>
                <p:cNvPr id="12"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noAutofit/>
                </a:bodyPr>
                <a:p>
                  <a:pPr algn="dist"/>
                  <a:endParaRPr lang="zh-CN" altLang="en-US" sz="2250">
                    <a:solidFill>
                      <a:schemeClr val="accent1"/>
                    </a:solidFill>
                    <a:latin typeface="微软雅黑" panose="020B0503020204020204" pitchFamily="34" charset="-122"/>
                    <a:ea typeface="微软雅黑" panose="020B0503020204020204" pitchFamily="34" charset="-122"/>
                  </a:endParaRPr>
                </a:p>
              </p:txBody>
            </p:sp>
            <p:sp>
              <p:nvSpPr>
                <p:cNvPr id="7" name="Freeform 13"/>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noAutofit/>
                </a:bodyPr>
                <a:p>
                  <a:pPr algn="dist"/>
                  <a:endParaRPr lang="zh-CN" altLang="en-US" sz="2250">
                    <a:solidFill>
                      <a:schemeClr val="accent1"/>
                    </a:solidFill>
                    <a:latin typeface="微软雅黑" panose="020B0503020204020204" pitchFamily="34" charset="-122"/>
                    <a:ea typeface="微软雅黑" panose="020B0503020204020204" pitchFamily="34" charset="-122"/>
                  </a:endParaRPr>
                </a:p>
              </p:txBody>
            </p:sp>
          </p:grpSp>
        </p:grpSp>
        <p:sp>
          <p:nvSpPr>
            <p:cNvPr id="24" name="矩形 23"/>
            <p:cNvSpPr/>
            <p:nvPr/>
          </p:nvSpPr>
          <p:spPr>
            <a:xfrm>
              <a:off x="4272" y="5791"/>
              <a:ext cx="2294" cy="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1690" dirty="0">
                  <a:solidFill>
                    <a:srgbClr val="2D826F"/>
                  </a:solidFill>
                  <a:latin typeface="微软雅黑" panose="020B0503020204020204" pitchFamily="34" charset="-122"/>
                  <a:ea typeface="微软雅黑" panose="020B0503020204020204" pitchFamily="34" charset="-122"/>
                </a:rPr>
                <a:t>汇报人：XXX</a:t>
              </a:r>
              <a:endParaRPr lang="zh-CN" altLang="en-US" sz="1690" dirty="0">
                <a:solidFill>
                  <a:srgbClr val="2D826F"/>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7404100" y="3486785"/>
            <a:ext cx="2660650" cy="480695"/>
            <a:chOff x="11890" y="5692"/>
            <a:chExt cx="4190" cy="757"/>
          </a:xfrm>
        </p:grpSpPr>
        <p:sp>
          <p:nvSpPr>
            <p:cNvPr id="19" name="Oval 15"/>
            <p:cNvSpPr>
              <a:spLocks noChangeArrowheads="1"/>
            </p:cNvSpPr>
            <p:nvPr/>
          </p:nvSpPr>
          <p:spPr bwMode="auto">
            <a:xfrm>
              <a:off x="11890" y="5882"/>
              <a:ext cx="486" cy="486"/>
            </a:xfrm>
            <a:prstGeom prst="ellipse">
              <a:avLst/>
            </a:prstGeom>
            <a:solidFill>
              <a:srgbClr val="4DC1A8"/>
            </a:solidFill>
            <a:ln>
              <a:noFill/>
            </a:ln>
            <a:effectLst/>
            <a:extLst>
              <a:ext uri="{91240B29-F687-4F45-9708-019B960494DF}">
                <a14:hiddenLine xmlns:a14="http://schemas.microsoft.com/office/drawing/2010/main" w="6350">
                  <a:solidFill>
                    <a:srgbClr val="CBAB89"/>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ctr" fontAlgn="base">
                <a:spcBef>
                  <a:spcPct val="0"/>
                </a:spcBef>
                <a:spcAft>
                  <a:spcPct val="0"/>
                </a:spcAft>
              </a:pPr>
              <a:endParaRPr lang="zh-CN" altLang="en-US" sz="1125">
                <a:solidFill>
                  <a:schemeClr val="accent1"/>
                </a:solidFill>
                <a:latin typeface="微软雅黑" panose="020B0503020204020204" pitchFamily="34" charset="-122"/>
                <a:ea typeface="微软雅黑" panose="020B0503020204020204" pitchFamily="34" charset="-122"/>
              </a:endParaRPr>
            </a:p>
          </p:txBody>
        </p:sp>
        <p:sp>
          <p:nvSpPr>
            <p:cNvPr id="27" name="Text Box 20"/>
            <p:cNvSpPr txBox="1">
              <a:spLocks noChangeArrowheads="1"/>
            </p:cNvSpPr>
            <p:nvPr/>
          </p:nvSpPr>
          <p:spPr bwMode="auto">
            <a:xfrm>
              <a:off x="12600" y="5692"/>
              <a:ext cx="3480" cy="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algn="just">
                <a:lnSpc>
                  <a:spcPct val="150000"/>
                </a:lnSpc>
              </a:pPr>
              <a:r>
                <a:rPr lang="zh-CN" altLang="en-US" sz="1690" dirty="0">
                  <a:solidFill>
                    <a:srgbClr val="2D826F"/>
                  </a:solidFill>
                  <a:latin typeface="微软雅黑" panose="020B0503020204020204" pitchFamily="34" charset="-122"/>
                  <a:ea typeface="微软雅黑" panose="020B0503020204020204" pitchFamily="34" charset="-122"/>
                  <a:sym typeface="Times New Roman" panose="02020603050405020304"/>
                </a:rPr>
                <a:t>电话：1</a:t>
              </a:r>
              <a:r>
                <a:rPr lang="en-US" altLang="zh-CN" sz="1690" dirty="0">
                  <a:solidFill>
                    <a:srgbClr val="2D826F"/>
                  </a:solidFill>
                  <a:latin typeface="微软雅黑" panose="020B0503020204020204" pitchFamily="34" charset="-122"/>
                  <a:ea typeface="微软雅黑" panose="020B0503020204020204" pitchFamily="34" charset="-122"/>
                  <a:sym typeface="Times New Roman" panose="02020603050405020304"/>
                </a:rPr>
                <a:t>3800138000</a:t>
              </a:r>
              <a:endParaRPr lang="en-US" altLang="zh-CN" sz="1690" dirty="0">
                <a:solidFill>
                  <a:srgbClr val="2D826F"/>
                </a:solidFill>
                <a:latin typeface="微软雅黑" panose="020B0503020204020204" pitchFamily="34" charset="-122"/>
                <a:ea typeface="微软雅黑" panose="020B0503020204020204" pitchFamily="34" charset="-122"/>
                <a:sym typeface="Times New Roman" panose="02020603050405020304"/>
              </a:endParaRPr>
            </a:p>
          </p:txBody>
        </p:sp>
        <p:sp>
          <p:nvSpPr>
            <p:cNvPr id="30" name="手机"/>
            <p:cNvSpPr/>
            <p:nvPr/>
          </p:nvSpPr>
          <p:spPr bwMode="auto">
            <a:xfrm>
              <a:off x="12044" y="5990"/>
              <a:ext cx="174" cy="283"/>
            </a:xfrm>
            <a:custGeom>
              <a:avLst/>
              <a:gdLst>
                <a:gd name="T0" fmla="*/ 2147483646 w 4113"/>
                <a:gd name="T1" fmla="*/ 85372087 h 6240"/>
                <a:gd name="T2" fmla="*/ 2147483646 w 4113"/>
                <a:gd name="T3" fmla="*/ 967426774 h 6240"/>
                <a:gd name="T4" fmla="*/ 2147483646 w 4113"/>
                <a:gd name="T5" fmla="*/ 2147483646 h 6240"/>
                <a:gd name="T6" fmla="*/ 2147483646 w 4113"/>
                <a:gd name="T7" fmla="*/ 2147483646 h 6240"/>
                <a:gd name="T8" fmla="*/ 2147483646 w 4113"/>
                <a:gd name="T9" fmla="*/ 2147483646 h 6240"/>
                <a:gd name="T10" fmla="*/ 2147483646 w 4113"/>
                <a:gd name="T11" fmla="*/ 2147483646 h 6240"/>
                <a:gd name="T12" fmla="*/ 2147483646 w 4113"/>
                <a:gd name="T13" fmla="*/ 2147483646 h 6240"/>
                <a:gd name="T14" fmla="*/ 2147483646 w 4113"/>
                <a:gd name="T15" fmla="*/ 2147483646 h 6240"/>
                <a:gd name="T16" fmla="*/ 2147483646 w 4113"/>
                <a:gd name="T17" fmla="*/ 2147483646 h 6240"/>
                <a:gd name="T18" fmla="*/ 2147483646 w 4113"/>
                <a:gd name="T19" fmla="*/ 2147483646 h 6240"/>
                <a:gd name="T20" fmla="*/ 2147483646 w 4113"/>
                <a:gd name="T21" fmla="*/ 2147483646 h 6240"/>
                <a:gd name="T22" fmla="*/ 2147483646 w 4113"/>
                <a:gd name="T23" fmla="*/ 2147483646 h 6240"/>
                <a:gd name="T24" fmla="*/ 2147483646 w 4113"/>
                <a:gd name="T25" fmla="*/ 2147483646 h 6240"/>
                <a:gd name="T26" fmla="*/ 2147483646 w 4113"/>
                <a:gd name="T27" fmla="*/ 2147483646 h 6240"/>
                <a:gd name="T28" fmla="*/ 2147483646 w 4113"/>
                <a:gd name="T29" fmla="*/ 2147483646 h 6240"/>
                <a:gd name="T30" fmla="*/ 2147483646 w 4113"/>
                <a:gd name="T31" fmla="*/ 2147483646 h 6240"/>
                <a:gd name="T32" fmla="*/ 2147483646 w 4113"/>
                <a:gd name="T33" fmla="*/ 2147483646 h 6240"/>
                <a:gd name="T34" fmla="*/ 2147483646 w 4113"/>
                <a:gd name="T35" fmla="*/ 2147483646 h 6240"/>
                <a:gd name="T36" fmla="*/ 1256100170 w 4113"/>
                <a:gd name="T37" fmla="*/ 2147483646 h 6240"/>
                <a:gd name="T38" fmla="*/ 171286262 w 4113"/>
                <a:gd name="T39" fmla="*/ 2147483646 h 6240"/>
                <a:gd name="T40" fmla="*/ 0 w 4113"/>
                <a:gd name="T41" fmla="*/ 2147483646 h 6240"/>
                <a:gd name="T42" fmla="*/ 485358151 w 4113"/>
                <a:gd name="T43" fmla="*/ 2147483646 h 6240"/>
                <a:gd name="T44" fmla="*/ 1912744888 w 4113"/>
                <a:gd name="T45" fmla="*/ 2147483646 h 6240"/>
                <a:gd name="T46" fmla="*/ 2147483646 w 4113"/>
                <a:gd name="T47" fmla="*/ 2147483646 h 6240"/>
                <a:gd name="T48" fmla="*/ 2147483646 w 4113"/>
                <a:gd name="T49" fmla="*/ 2147483646 h 6240"/>
                <a:gd name="T50" fmla="*/ 2147483646 w 4113"/>
                <a:gd name="T51" fmla="*/ 967426774 h 6240"/>
                <a:gd name="T52" fmla="*/ 2147483646 w 4113"/>
                <a:gd name="T53" fmla="*/ 85372087 h 6240"/>
                <a:gd name="T54" fmla="*/ 2147483646 w 4113"/>
                <a:gd name="T55" fmla="*/ 2147483646 h 6240"/>
                <a:gd name="T56" fmla="*/ 2147483646 w 4113"/>
                <a:gd name="T57" fmla="*/ 2147483646 h 6240"/>
                <a:gd name="T58" fmla="*/ 2147483646 w 4113"/>
                <a:gd name="T59" fmla="*/ 2147483646 h 6240"/>
                <a:gd name="T60" fmla="*/ 2147483646 w 4113"/>
                <a:gd name="T61" fmla="*/ 2147483646 h 6240"/>
                <a:gd name="T62" fmla="*/ 2147483646 w 4113"/>
                <a:gd name="T63" fmla="*/ 2147483646 h 6240"/>
                <a:gd name="T64" fmla="*/ 2147483646 w 4113"/>
                <a:gd name="T65" fmla="*/ 2147483646 h 6240"/>
                <a:gd name="T66" fmla="*/ 2147483646 w 4113"/>
                <a:gd name="T67" fmla="*/ 2147483646 h 6240"/>
                <a:gd name="T68" fmla="*/ 2147483646 w 4113"/>
                <a:gd name="T69" fmla="*/ 2147483646 h 6240"/>
                <a:gd name="T70" fmla="*/ 2147483646 w 4113"/>
                <a:gd name="T71" fmla="*/ 2147483646 h 6240"/>
                <a:gd name="T72" fmla="*/ 2147483646 w 4113"/>
                <a:gd name="T73" fmla="*/ 2147483646 h 6240"/>
                <a:gd name="T74" fmla="*/ 2147483646 w 4113"/>
                <a:gd name="T75" fmla="*/ 2147483646 h 6240"/>
                <a:gd name="T76" fmla="*/ 2147483646 w 4113"/>
                <a:gd name="T77" fmla="*/ 2147483646 h 6240"/>
                <a:gd name="T78" fmla="*/ 2147483646 w 4113"/>
                <a:gd name="T79" fmla="*/ 2147483646 h 6240"/>
                <a:gd name="T80" fmla="*/ 2147483646 w 4113"/>
                <a:gd name="T81" fmla="*/ 2147483646 h 6240"/>
                <a:gd name="T82" fmla="*/ 2147483646 w 4113"/>
                <a:gd name="T83" fmla="*/ 2147483646 h 6240"/>
                <a:gd name="T84" fmla="*/ 2147483646 w 4113"/>
                <a:gd name="T85" fmla="*/ 2147483646 h 6240"/>
                <a:gd name="T86" fmla="*/ 2147483646 w 4113"/>
                <a:gd name="T87" fmla="*/ 2147483646 h 6240"/>
                <a:gd name="T88" fmla="*/ 2147483646 w 4113"/>
                <a:gd name="T89" fmla="*/ 2147483646 h 6240"/>
                <a:gd name="T90" fmla="*/ 2147483646 w 4113"/>
                <a:gd name="T91" fmla="*/ 2147483646 h 6240"/>
                <a:gd name="T92" fmla="*/ 2147483646 w 4113"/>
                <a:gd name="T93" fmla="*/ 2147483646 h 6240"/>
                <a:gd name="T94" fmla="*/ 2147483646 w 4113"/>
                <a:gd name="T95" fmla="*/ 2147483646 h 6240"/>
                <a:gd name="T96" fmla="*/ 2147483646 w 4113"/>
                <a:gd name="T97" fmla="*/ 2147483646 h 6240"/>
                <a:gd name="T98" fmla="*/ 2147483646 w 4113"/>
                <a:gd name="T99" fmla="*/ 2147483646 h 6240"/>
                <a:gd name="T100" fmla="*/ 2147483646 w 4113"/>
                <a:gd name="T101" fmla="*/ 2147483646 h 6240"/>
                <a:gd name="T102" fmla="*/ 2147483646 w 4113"/>
                <a:gd name="T103" fmla="*/ 2147483646 h 6240"/>
                <a:gd name="T104" fmla="*/ 2147483646 w 4113"/>
                <a:gd name="T105" fmla="*/ 2147483646 h 6240"/>
                <a:gd name="T106" fmla="*/ 2147483646 w 4113"/>
                <a:gd name="T107" fmla="*/ 2147483646 h 6240"/>
                <a:gd name="T108" fmla="*/ 2147483646 w 4113"/>
                <a:gd name="T109" fmla="*/ 2147483646 h 6240"/>
                <a:gd name="T110" fmla="*/ 2147483646 w 4113"/>
                <a:gd name="T111" fmla="*/ 2147483646 h 6240"/>
                <a:gd name="T112" fmla="*/ 2147483646 w 4113"/>
                <a:gd name="T113" fmla="*/ 2147483646 h 62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113" h="6240">
                  <a:moveTo>
                    <a:pt x="552" y="0"/>
                  </a:moveTo>
                  <a:lnTo>
                    <a:pt x="3561" y="0"/>
                  </a:lnTo>
                  <a:lnTo>
                    <a:pt x="3589" y="1"/>
                  </a:lnTo>
                  <a:lnTo>
                    <a:pt x="3617" y="3"/>
                  </a:lnTo>
                  <a:lnTo>
                    <a:pt x="3645" y="7"/>
                  </a:lnTo>
                  <a:lnTo>
                    <a:pt x="3672" y="12"/>
                  </a:lnTo>
                  <a:lnTo>
                    <a:pt x="3698" y="17"/>
                  </a:lnTo>
                  <a:lnTo>
                    <a:pt x="3725" y="25"/>
                  </a:lnTo>
                  <a:lnTo>
                    <a:pt x="3751" y="34"/>
                  </a:lnTo>
                  <a:lnTo>
                    <a:pt x="3775" y="44"/>
                  </a:lnTo>
                  <a:lnTo>
                    <a:pt x="3799" y="55"/>
                  </a:lnTo>
                  <a:lnTo>
                    <a:pt x="3824" y="67"/>
                  </a:lnTo>
                  <a:lnTo>
                    <a:pt x="3847" y="80"/>
                  </a:lnTo>
                  <a:lnTo>
                    <a:pt x="3869" y="95"/>
                  </a:lnTo>
                  <a:lnTo>
                    <a:pt x="3891" y="110"/>
                  </a:lnTo>
                  <a:lnTo>
                    <a:pt x="3912" y="127"/>
                  </a:lnTo>
                  <a:lnTo>
                    <a:pt x="3932" y="144"/>
                  </a:lnTo>
                  <a:lnTo>
                    <a:pt x="3950" y="163"/>
                  </a:lnTo>
                  <a:lnTo>
                    <a:pt x="3969" y="182"/>
                  </a:lnTo>
                  <a:lnTo>
                    <a:pt x="3986" y="202"/>
                  </a:lnTo>
                  <a:lnTo>
                    <a:pt x="4002" y="223"/>
                  </a:lnTo>
                  <a:lnTo>
                    <a:pt x="4019" y="245"/>
                  </a:lnTo>
                  <a:lnTo>
                    <a:pt x="4033" y="267"/>
                  </a:lnTo>
                  <a:lnTo>
                    <a:pt x="4047" y="290"/>
                  </a:lnTo>
                  <a:lnTo>
                    <a:pt x="4058" y="313"/>
                  </a:lnTo>
                  <a:lnTo>
                    <a:pt x="4070" y="338"/>
                  </a:lnTo>
                  <a:lnTo>
                    <a:pt x="4079" y="363"/>
                  </a:lnTo>
                  <a:lnTo>
                    <a:pt x="4088" y="389"/>
                  </a:lnTo>
                  <a:lnTo>
                    <a:pt x="4095" y="414"/>
                  </a:lnTo>
                  <a:lnTo>
                    <a:pt x="4101" y="441"/>
                  </a:lnTo>
                  <a:lnTo>
                    <a:pt x="4107" y="469"/>
                  </a:lnTo>
                  <a:lnTo>
                    <a:pt x="4110" y="497"/>
                  </a:lnTo>
                  <a:lnTo>
                    <a:pt x="4113" y="525"/>
                  </a:lnTo>
                  <a:lnTo>
                    <a:pt x="4113" y="553"/>
                  </a:lnTo>
                  <a:lnTo>
                    <a:pt x="4113" y="5688"/>
                  </a:lnTo>
                  <a:lnTo>
                    <a:pt x="4113" y="5716"/>
                  </a:lnTo>
                  <a:lnTo>
                    <a:pt x="4110" y="5744"/>
                  </a:lnTo>
                  <a:lnTo>
                    <a:pt x="4107" y="5772"/>
                  </a:lnTo>
                  <a:lnTo>
                    <a:pt x="4101" y="5798"/>
                  </a:lnTo>
                  <a:lnTo>
                    <a:pt x="4095" y="5825"/>
                  </a:lnTo>
                  <a:lnTo>
                    <a:pt x="4088" y="5852"/>
                  </a:lnTo>
                  <a:lnTo>
                    <a:pt x="4079" y="5877"/>
                  </a:lnTo>
                  <a:lnTo>
                    <a:pt x="4070" y="5902"/>
                  </a:lnTo>
                  <a:lnTo>
                    <a:pt x="4058" y="5926"/>
                  </a:lnTo>
                  <a:lnTo>
                    <a:pt x="4047" y="5950"/>
                  </a:lnTo>
                  <a:lnTo>
                    <a:pt x="4033" y="5974"/>
                  </a:lnTo>
                  <a:lnTo>
                    <a:pt x="4019" y="5996"/>
                  </a:lnTo>
                  <a:lnTo>
                    <a:pt x="4002" y="6018"/>
                  </a:lnTo>
                  <a:lnTo>
                    <a:pt x="3986" y="6039"/>
                  </a:lnTo>
                  <a:lnTo>
                    <a:pt x="3969" y="6058"/>
                  </a:lnTo>
                  <a:lnTo>
                    <a:pt x="3950" y="6078"/>
                  </a:lnTo>
                  <a:lnTo>
                    <a:pt x="3932" y="6096"/>
                  </a:lnTo>
                  <a:lnTo>
                    <a:pt x="3912" y="6113"/>
                  </a:lnTo>
                  <a:lnTo>
                    <a:pt x="3891" y="6129"/>
                  </a:lnTo>
                  <a:lnTo>
                    <a:pt x="3869" y="6146"/>
                  </a:lnTo>
                  <a:lnTo>
                    <a:pt x="3847" y="6159"/>
                  </a:lnTo>
                  <a:lnTo>
                    <a:pt x="3824" y="6173"/>
                  </a:lnTo>
                  <a:lnTo>
                    <a:pt x="3799" y="6185"/>
                  </a:lnTo>
                  <a:lnTo>
                    <a:pt x="3775" y="6197"/>
                  </a:lnTo>
                  <a:lnTo>
                    <a:pt x="3751" y="6206"/>
                  </a:lnTo>
                  <a:lnTo>
                    <a:pt x="3725" y="6215"/>
                  </a:lnTo>
                  <a:lnTo>
                    <a:pt x="3698" y="6222"/>
                  </a:lnTo>
                  <a:lnTo>
                    <a:pt x="3672" y="6229"/>
                  </a:lnTo>
                  <a:lnTo>
                    <a:pt x="3645" y="6234"/>
                  </a:lnTo>
                  <a:lnTo>
                    <a:pt x="3617" y="6237"/>
                  </a:lnTo>
                  <a:lnTo>
                    <a:pt x="3589" y="6240"/>
                  </a:lnTo>
                  <a:lnTo>
                    <a:pt x="3561" y="6240"/>
                  </a:lnTo>
                  <a:lnTo>
                    <a:pt x="552" y="6240"/>
                  </a:lnTo>
                  <a:lnTo>
                    <a:pt x="523" y="6240"/>
                  </a:lnTo>
                  <a:lnTo>
                    <a:pt x="495" y="6237"/>
                  </a:lnTo>
                  <a:lnTo>
                    <a:pt x="469" y="6234"/>
                  </a:lnTo>
                  <a:lnTo>
                    <a:pt x="441" y="6229"/>
                  </a:lnTo>
                  <a:lnTo>
                    <a:pt x="414" y="6222"/>
                  </a:lnTo>
                  <a:lnTo>
                    <a:pt x="388" y="6215"/>
                  </a:lnTo>
                  <a:lnTo>
                    <a:pt x="363" y="6206"/>
                  </a:lnTo>
                  <a:lnTo>
                    <a:pt x="337" y="6197"/>
                  </a:lnTo>
                  <a:lnTo>
                    <a:pt x="313" y="6185"/>
                  </a:lnTo>
                  <a:lnTo>
                    <a:pt x="289" y="6173"/>
                  </a:lnTo>
                  <a:lnTo>
                    <a:pt x="267" y="6159"/>
                  </a:lnTo>
                  <a:lnTo>
                    <a:pt x="243" y="6146"/>
                  </a:lnTo>
                  <a:lnTo>
                    <a:pt x="222" y="6129"/>
                  </a:lnTo>
                  <a:lnTo>
                    <a:pt x="202" y="6113"/>
                  </a:lnTo>
                  <a:lnTo>
                    <a:pt x="181" y="6096"/>
                  </a:lnTo>
                  <a:lnTo>
                    <a:pt x="162" y="6078"/>
                  </a:lnTo>
                  <a:lnTo>
                    <a:pt x="143" y="6058"/>
                  </a:lnTo>
                  <a:lnTo>
                    <a:pt x="126" y="6039"/>
                  </a:lnTo>
                  <a:lnTo>
                    <a:pt x="110" y="6018"/>
                  </a:lnTo>
                  <a:lnTo>
                    <a:pt x="95" y="5996"/>
                  </a:lnTo>
                  <a:lnTo>
                    <a:pt x="80" y="5974"/>
                  </a:lnTo>
                  <a:lnTo>
                    <a:pt x="67" y="5950"/>
                  </a:lnTo>
                  <a:lnTo>
                    <a:pt x="54" y="5926"/>
                  </a:lnTo>
                  <a:lnTo>
                    <a:pt x="44" y="5902"/>
                  </a:lnTo>
                  <a:lnTo>
                    <a:pt x="33" y="5877"/>
                  </a:lnTo>
                  <a:lnTo>
                    <a:pt x="25" y="5852"/>
                  </a:lnTo>
                  <a:lnTo>
                    <a:pt x="17" y="5825"/>
                  </a:lnTo>
                  <a:lnTo>
                    <a:pt x="11" y="5798"/>
                  </a:lnTo>
                  <a:lnTo>
                    <a:pt x="6" y="5772"/>
                  </a:lnTo>
                  <a:lnTo>
                    <a:pt x="3" y="5744"/>
                  </a:lnTo>
                  <a:lnTo>
                    <a:pt x="1" y="5716"/>
                  </a:lnTo>
                  <a:lnTo>
                    <a:pt x="0" y="5688"/>
                  </a:lnTo>
                  <a:lnTo>
                    <a:pt x="0" y="553"/>
                  </a:lnTo>
                  <a:lnTo>
                    <a:pt x="1" y="525"/>
                  </a:lnTo>
                  <a:lnTo>
                    <a:pt x="3" y="497"/>
                  </a:lnTo>
                  <a:lnTo>
                    <a:pt x="6" y="469"/>
                  </a:lnTo>
                  <a:lnTo>
                    <a:pt x="11" y="441"/>
                  </a:lnTo>
                  <a:lnTo>
                    <a:pt x="17" y="414"/>
                  </a:lnTo>
                  <a:lnTo>
                    <a:pt x="25" y="389"/>
                  </a:lnTo>
                  <a:lnTo>
                    <a:pt x="33" y="363"/>
                  </a:lnTo>
                  <a:lnTo>
                    <a:pt x="44" y="338"/>
                  </a:lnTo>
                  <a:lnTo>
                    <a:pt x="54" y="313"/>
                  </a:lnTo>
                  <a:lnTo>
                    <a:pt x="67" y="290"/>
                  </a:lnTo>
                  <a:lnTo>
                    <a:pt x="80" y="267"/>
                  </a:lnTo>
                  <a:lnTo>
                    <a:pt x="95" y="245"/>
                  </a:lnTo>
                  <a:lnTo>
                    <a:pt x="110" y="223"/>
                  </a:lnTo>
                  <a:lnTo>
                    <a:pt x="126" y="202"/>
                  </a:lnTo>
                  <a:lnTo>
                    <a:pt x="143" y="182"/>
                  </a:lnTo>
                  <a:lnTo>
                    <a:pt x="162" y="163"/>
                  </a:lnTo>
                  <a:lnTo>
                    <a:pt x="181" y="144"/>
                  </a:lnTo>
                  <a:lnTo>
                    <a:pt x="202" y="127"/>
                  </a:lnTo>
                  <a:lnTo>
                    <a:pt x="222" y="110"/>
                  </a:lnTo>
                  <a:lnTo>
                    <a:pt x="243" y="95"/>
                  </a:lnTo>
                  <a:lnTo>
                    <a:pt x="267" y="80"/>
                  </a:lnTo>
                  <a:lnTo>
                    <a:pt x="289" y="67"/>
                  </a:lnTo>
                  <a:lnTo>
                    <a:pt x="313" y="55"/>
                  </a:lnTo>
                  <a:lnTo>
                    <a:pt x="337" y="44"/>
                  </a:lnTo>
                  <a:lnTo>
                    <a:pt x="363" y="34"/>
                  </a:lnTo>
                  <a:lnTo>
                    <a:pt x="388" y="25"/>
                  </a:lnTo>
                  <a:lnTo>
                    <a:pt x="414" y="17"/>
                  </a:lnTo>
                  <a:lnTo>
                    <a:pt x="441" y="12"/>
                  </a:lnTo>
                  <a:lnTo>
                    <a:pt x="469" y="7"/>
                  </a:lnTo>
                  <a:lnTo>
                    <a:pt x="495" y="3"/>
                  </a:lnTo>
                  <a:lnTo>
                    <a:pt x="523" y="1"/>
                  </a:lnTo>
                  <a:lnTo>
                    <a:pt x="552" y="0"/>
                  </a:lnTo>
                  <a:close/>
                  <a:moveTo>
                    <a:pt x="463" y="891"/>
                  </a:moveTo>
                  <a:lnTo>
                    <a:pt x="463" y="3086"/>
                  </a:lnTo>
                  <a:lnTo>
                    <a:pt x="3638" y="3086"/>
                  </a:lnTo>
                  <a:lnTo>
                    <a:pt x="3638" y="891"/>
                  </a:lnTo>
                  <a:lnTo>
                    <a:pt x="463" y="891"/>
                  </a:lnTo>
                  <a:close/>
                  <a:moveTo>
                    <a:pt x="1275" y="290"/>
                  </a:moveTo>
                  <a:lnTo>
                    <a:pt x="1275" y="525"/>
                  </a:lnTo>
                  <a:lnTo>
                    <a:pt x="2717" y="525"/>
                  </a:lnTo>
                  <a:lnTo>
                    <a:pt x="2717" y="290"/>
                  </a:lnTo>
                  <a:lnTo>
                    <a:pt x="1275" y="290"/>
                  </a:lnTo>
                  <a:close/>
                  <a:moveTo>
                    <a:pt x="1725" y="3326"/>
                  </a:moveTo>
                  <a:lnTo>
                    <a:pt x="1725" y="3326"/>
                  </a:lnTo>
                  <a:lnTo>
                    <a:pt x="1705" y="3328"/>
                  </a:lnTo>
                  <a:lnTo>
                    <a:pt x="1685" y="3330"/>
                  </a:lnTo>
                  <a:lnTo>
                    <a:pt x="1667" y="3336"/>
                  </a:lnTo>
                  <a:lnTo>
                    <a:pt x="1649" y="3342"/>
                  </a:lnTo>
                  <a:lnTo>
                    <a:pt x="1632" y="3350"/>
                  </a:lnTo>
                  <a:lnTo>
                    <a:pt x="1616" y="3360"/>
                  </a:lnTo>
                  <a:lnTo>
                    <a:pt x="1600" y="3371"/>
                  </a:lnTo>
                  <a:lnTo>
                    <a:pt x="1587" y="3383"/>
                  </a:lnTo>
                  <a:lnTo>
                    <a:pt x="1575" y="3397"/>
                  </a:lnTo>
                  <a:lnTo>
                    <a:pt x="1563" y="3412"/>
                  </a:lnTo>
                  <a:lnTo>
                    <a:pt x="1553" y="3429"/>
                  </a:lnTo>
                  <a:lnTo>
                    <a:pt x="1545" y="3446"/>
                  </a:lnTo>
                  <a:lnTo>
                    <a:pt x="1539" y="3463"/>
                  </a:lnTo>
                  <a:lnTo>
                    <a:pt x="1534" y="3482"/>
                  </a:lnTo>
                  <a:lnTo>
                    <a:pt x="1531" y="3502"/>
                  </a:lnTo>
                  <a:lnTo>
                    <a:pt x="1530" y="3522"/>
                  </a:lnTo>
                  <a:lnTo>
                    <a:pt x="1530" y="3822"/>
                  </a:lnTo>
                  <a:lnTo>
                    <a:pt x="1531" y="3842"/>
                  </a:lnTo>
                  <a:lnTo>
                    <a:pt x="1534" y="3862"/>
                  </a:lnTo>
                  <a:lnTo>
                    <a:pt x="1539" y="3880"/>
                  </a:lnTo>
                  <a:lnTo>
                    <a:pt x="1545" y="3898"/>
                  </a:lnTo>
                  <a:lnTo>
                    <a:pt x="1553" y="3915"/>
                  </a:lnTo>
                  <a:lnTo>
                    <a:pt x="1563" y="3931"/>
                  </a:lnTo>
                  <a:lnTo>
                    <a:pt x="1575" y="3946"/>
                  </a:lnTo>
                  <a:lnTo>
                    <a:pt x="1587" y="3960"/>
                  </a:lnTo>
                  <a:lnTo>
                    <a:pt x="1600" y="3973"/>
                  </a:lnTo>
                  <a:lnTo>
                    <a:pt x="1616" y="3984"/>
                  </a:lnTo>
                  <a:lnTo>
                    <a:pt x="1632" y="3994"/>
                  </a:lnTo>
                  <a:lnTo>
                    <a:pt x="1649" y="4002"/>
                  </a:lnTo>
                  <a:lnTo>
                    <a:pt x="1667" y="4009"/>
                  </a:lnTo>
                  <a:lnTo>
                    <a:pt x="1685" y="4014"/>
                  </a:lnTo>
                  <a:lnTo>
                    <a:pt x="1705" y="4016"/>
                  </a:lnTo>
                  <a:lnTo>
                    <a:pt x="1725" y="4017"/>
                  </a:lnTo>
                  <a:lnTo>
                    <a:pt x="2314" y="4017"/>
                  </a:lnTo>
                  <a:lnTo>
                    <a:pt x="2334" y="4016"/>
                  </a:lnTo>
                  <a:lnTo>
                    <a:pt x="2354" y="4014"/>
                  </a:lnTo>
                  <a:lnTo>
                    <a:pt x="2372" y="4009"/>
                  </a:lnTo>
                  <a:lnTo>
                    <a:pt x="2390" y="4002"/>
                  </a:lnTo>
                  <a:lnTo>
                    <a:pt x="2407" y="3994"/>
                  </a:lnTo>
                  <a:lnTo>
                    <a:pt x="2424" y="3984"/>
                  </a:lnTo>
                  <a:lnTo>
                    <a:pt x="2439" y="3973"/>
                  </a:lnTo>
                  <a:lnTo>
                    <a:pt x="2453" y="3960"/>
                  </a:lnTo>
                  <a:lnTo>
                    <a:pt x="2465" y="3946"/>
                  </a:lnTo>
                  <a:lnTo>
                    <a:pt x="2476" y="3931"/>
                  </a:lnTo>
                  <a:lnTo>
                    <a:pt x="2486" y="3915"/>
                  </a:lnTo>
                  <a:lnTo>
                    <a:pt x="2494" y="3898"/>
                  </a:lnTo>
                  <a:lnTo>
                    <a:pt x="2500" y="3880"/>
                  </a:lnTo>
                  <a:lnTo>
                    <a:pt x="2506" y="3862"/>
                  </a:lnTo>
                  <a:lnTo>
                    <a:pt x="2508" y="3842"/>
                  </a:lnTo>
                  <a:lnTo>
                    <a:pt x="2509" y="3822"/>
                  </a:lnTo>
                  <a:lnTo>
                    <a:pt x="2509" y="3522"/>
                  </a:lnTo>
                  <a:lnTo>
                    <a:pt x="2508" y="3502"/>
                  </a:lnTo>
                  <a:lnTo>
                    <a:pt x="2506" y="3482"/>
                  </a:lnTo>
                  <a:lnTo>
                    <a:pt x="2500" y="3463"/>
                  </a:lnTo>
                  <a:lnTo>
                    <a:pt x="2494" y="3446"/>
                  </a:lnTo>
                  <a:lnTo>
                    <a:pt x="2486" y="3429"/>
                  </a:lnTo>
                  <a:lnTo>
                    <a:pt x="2476" y="3412"/>
                  </a:lnTo>
                  <a:lnTo>
                    <a:pt x="2465" y="3397"/>
                  </a:lnTo>
                  <a:lnTo>
                    <a:pt x="2453" y="3383"/>
                  </a:lnTo>
                  <a:lnTo>
                    <a:pt x="2439" y="3371"/>
                  </a:lnTo>
                  <a:lnTo>
                    <a:pt x="2424" y="3360"/>
                  </a:lnTo>
                  <a:lnTo>
                    <a:pt x="2407" y="3350"/>
                  </a:lnTo>
                  <a:lnTo>
                    <a:pt x="2390" y="3342"/>
                  </a:lnTo>
                  <a:lnTo>
                    <a:pt x="2372" y="3336"/>
                  </a:lnTo>
                  <a:lnTo>
                    <a:pt x="2354" y="3330"/>
                  </a:lnTo>
                  <a:lnTo>
                    <a:pt x="2334" y="3328"/>
                  </a:lnTo>
                  <a:lnTo>
                    <a:pt x="2314" y="3326"/>
                  </a:lnTo>
                  <a:lnTo>
                    <a:pt x="1725" y="3326"/>
                  </a:lnTo>
                  <a:close/>
                  <a:moveTo>
                    <a:pt x="1391" y="3563"/>
                  </a:moveTo>
                  <a:lnTo>
                    <a:pt x="515" y="3563"/>
                  </a:lnTo>
                  <a:lnTo>
                    <a:pt x="515" y="3775"/>
                  </a:lnTo>
                  <a:lnTo>
                    <a:pt x="1391" y="3775"/>
                  </a:lnTo>
                  <a:lnTo>
                    <a:pt x="1391" y="3563"/>
                  </a:lnTo>
                  <a:close/>
                  <a:moveTo>
                    <a:pt x="3525" y="3563"/>
                  </a:moveTo>
                  <a:lnTo>
                    <a:pt x="2649" y="3563"/>
                  </a:lnTo>
                  <a:lnTo>
                    <a:pt x="2649" y="3775"/>
                  </a:lnTo>
                  <a:lnTo>
                    <a:pt x="3525" y="3775"/>
                  </a:lnTo>
                  <a:lnTo>
                    <a:pt x="3525" y="3563"/>
                  </a:lnTo>
                  <a:close/>
                  <a:moveTo>
                    <a:pt x="1390" y="4201"/>
                  </a:moveTo>
                  <a:lnTo>
                    <a:pt x="514" y="4201"/>
                  </a:lnTo>
                  <a:lnTo>
                    <a:pt x="514" y="4613"/>
                  </a:lnTo>
                  <a:lnTo>
                    <a:pt x="1390" y="4613"/>
                  </a:lnTo>
                  <a:lnTo>
                    <a:pt x="1390" y="4201"/>
                  </a:lnTo>
                  <a:close/>
                  <a:moveTo>
                    <a:pt x="2458" y="4201"/>
                  </a:moveTo>
                  <a:lnTo>
                    <a:pt x="1582" y="4201"/>
                  </a:lnTo>
                  <a:lnTo>
                    <a:pt x="1582" y="4613"/>
                  </a:lnTo>
                  <a:lnTo>
                    <a:pt x="2458" y="4613"/>
                  </a:lnTo>
                  <a:lnTo>
                    <a:pt x="2458" y="4201"/>
                  </a:lnTo>
                  <a:close/>
                  <a:moveTo>
                    <a:pt x="3518" y="4201"/>
                  </a:moveTo>
                  <a:lnTo>
                    <a:pt x="2642" y="4201"/>
                  </a:lnTo>
                  <a:lnTo>
                    <a:pt x="2642" y="4613"/>
                  </a:lnTo>
                  <a:lnTo>
                    <a:pt x="3518" y="4613"/>
                  </a:lnTo>
                  <a:lnTo>
                    <a:pt x="3518" y="4201"/>
                  </a:lnTo>
                  <a:close/>
                  <a:moveTo>
                    <a:pt x="1390" y="4741"/>
                  </a:moveTo>
                  <a:lnTo>
                    <a:pt x="514" y="4741"/>
                  </a:lnTo>
                  <a:lnTo>
                    <a:pt x="514" y="5153"/>
                  </a:lnTo>
                  <a:lnTo>
                    <a:pt x="1390" y="5153"/>
                  </a:lnTo>
                  <a:lnTo>
                    <a:pt x="1390" y="4741"/>
                  </a:lnTo>
                  <a:close/>
                  <a:moveTo>
                    <a:pt x="2458" y="4741"/>
                  </a:moveTo>
                  <a:lnTo>
                    <a:pt x="1582" y="4741"/>
                  </a:lnTo>
                  <a:lnTo>
                    <a:pt x="1582" y="5153"/>
                  </a:lnTo>
                  <a:lnTo>
                    <a:pt x="2458" y="5153"/>
                  </a:lnTo>
                  <a:lnTo>
                    <a:pt x="2458" y="4741"/>
                  </a:lnTo>
                  <a:close/>
                  <a:moveTo>
                    <a:pt x="3518" y="4741"/>
                  </a:moveTo>
                  <a:lnTo>
                    <a:pt x="2642" y="4741"/>
                  </a:lnTo>
                  <a:lnTo>
                    <a:pt x="2642" y="5153"/>
                  </a:lnTo>
                  <a:lnTo>
                    <a:pt x="3518" y="5153"/>
                  </a:lnTo>
                  <a:lnTo>
                    <a:pt x="3518" y="4741"/>
                  </a:lnTo>
                  <a:close/>
                  <a:moveTo>
                    <a:pt x="1390" y="5318"/>
                  </a:moveTo>
                  <a:lnTo>
                    <a:pt x="514" y="5318"/>
                  </a:lnTo>
                  <a:lnTo>
                    <a:pt x="514" y="5730"/>
                  </a:lnTo>
                  <a:lnTo>
                    <a:pt x="1390" y="5730"/>
                  </a:lnTo>
                  <a:lnTo>
                    <a:pt x="1390" y="5318"/>
                  </a:lnTo>
                  <a:close/>
                  <a:moveTo>
                    <a:pt x="2458" y="5318"/>
                  </a:moveTo>
                  <a:lnTo>
                    <a:pt x="1582" y="5318"/>
                  </a:lnTo>
                  <a:lnTo>
                    <a:pt x="1582" y="5730"/>
                  </a:lnTo>
                  <a:lnTo>
                    <a:pt x="2458" y="5730"/>
                  </a:lnTo>
                  <a:lnTo>
                    <a:pt x="2458" y="5318"/>
                  </a:lnTo>
                  <a:close/>
                  <a:moveTo>
                    <a:pt x="3518" y="5318"/>
                  </a:moveTo>
                  <a:lnTo>
                    <a:pt x="2642" y="5318"/>
                  </a:lnTo>
                  <a:lnTo>
                    <a:pt x="2642" y="5730"/>
                  </a:lnTo>
                  <a:lnTo>
                    <a:pt x="3518" y="5730"/>
                  </a:lnTo>
                  <a:lnTo>
                    <a:pt x="3518" y="5318"/>
                  </a:lnTo>
                  <a:close/>
                </a:path>
              </a:pathLst>
            </a:custGeom>
            <a:solidFill>
              <a:schemeClr val="bg1"/>
            </a:solidFill>
            <a:ln>
              <a:noFill/>
            </a:ln>
          </p:spPr>
        </p:sp>
      </p:grpSp>
      <p:cxnSp>
        <p:nvCxnSpPr>
          <p:cNvPr id="41" name="直接连接符 40"/>
          <p:cNvCxnSpPr/>
          <p:nvPr/>
        </p:nvCxnSpPr>
        <p:spPr>
          <a:xfrm>
            <a:off x="2242185" y="3207385"/>
            <a:ext cx="7840345" cy="0"/>
          </a:xfrm>
          <a:prstGeom prst="line">
            <a:avLst/>
          </a:prstGeom>
          <a:ln w="12700">
            <a:solidFill>
              <a:srgbClr val="3CAC93"/>
            </a:solidFill>
            <a:prstDash val="sysDot"/>
            <a:headEnd type="none" w="lg" len="lg"/>
            <a:tailEnd type="none" w="lg" len="lg"/>
          </a:ln>
        </p:spPr>
        <p:style>
          <a:lnRef idx="1">
            <a:schemeClr val="accent1"/>
          </a:lnRef>
          <a:fillRef idx="0">
            <a:schemeClr val="accent1"/>
          </a:fillRef>
          <a:effectRef idx="0">
            <a:schemeClr val="accent1"/>
          </a:effectRef>
          <a:fontRef idx="minor">
            <a:schemeClr val="tx1"/>
          </a:fontRef>
        </p:style>
      </p:cxnSp>
      <p:pic>
        <p:nvPicPr>
          <p:cNvPr id="16" name="图片 15" descr="21136-[转换]00"/>
          <p:cNvPicPr>
            <a:picLocks noChangeAspect="1"/>
          </p:cNvPicPr>
          <p:nvPr/>
        </p:nvPicPr>
        <p:blipFill>
          <a:blip r:embed="rId1"/>
          <a:srcRect t="59002" b="8532"/>
          <a:stretch>
            <a:fillRect/>
          </a:stretch>
        </p:blipFill>
        <p:spPr>
          <a:xfrm>
            <a:off x="0" y="-9525"/>
            <a:ext cx="4903470" cy="1689100"/>
          </a:xfrm>
          <a:prstGeom prst="rect">
            <a:avLst/>
          </a:prstGeom>
        </p:spPr>
      </p:pic>
      <p:pic>
        <p:nvPicPr>
          <p:cNvPr id="14" name="图片 13" descr="C:\Users\Administrator\Desktop\21136-[转换]111.png21136-[转换]111"/>
          <p:cNvPicPr>
            <a:picLocks noChangeAspect="1"/>
          </p:cNvPicPr>
          <p:nvPr/>
        </p:nvPicPr>
        <p:blipFill>
          <a:blip r:embed="rId2"/>
          <a:srcRect/>
          <a:stretch>
            <a:fillRect/>
          </a:stretch>
        </p:blipFill>
        <p:spPr>
          <a:xfrm flipV="1">
            <a:off x="7612380" y="3232785"/>
            <a:ext cx="4575175" cy="3625215"/>
          </a:xfrm>
          <a:prstGeom prst="rect">
            <a:avLst/>
          </a:prstGeom>
        </p:spPr>
      </p:pic>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 name="矩形 43"/>
          <p:cNvSpPr/>
          <p:nvPr/>
        </p:nvSpPr>
        <p:spPr>
          <a:xfrm>
            <a:off x="2222500" y="2014855"/>
            <a:ext cx="8616950" cy="2961640"/>
          </a:xfrm>
          <a:prstGeom prst="rect">
            <a:avLst/>
          </a:prstGeom>
          <a:solidFill>
            <a:srgbClr val="E5F6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4190365" y="2088515"/>
            <a:ext cx="2269490" cy="2676525"/>
          </a:xfrm>
          <a:prstGeom prst="rect">
            <a:avLst/>
          </a:prstGeom>
          <a:noFill/>
        </p:spPr>
        <p:txBody>
          <a:bodyPr wrap="square" rtlCol="0">
            <a:spAutoFit/>
          </a:bodyPr>
          <a:p>
            <a:pPr>
              <a:lnSpc>
                <a:spcPct val="200000"/>
              </a:lnSpc>
            </a:pPr>
            <a:r>
              <a:rPr lang="zh-CN" altLang="en-US" sz="2800">
                <a:solidFill>
                  <a:srgbClr val="2D826F"/>
                </a:solidFill>
                <a:latin typeface="微软雅黑" panose="020B0503020204020204" pitchFamily="34" charset="-122"/>
                <a:ea typeface="微软雅黑" panose="020B0503020204020204" pitchFamily="34" charset="-122"/>
              </a:rPr>
              <a:t>个人介绍</a:t>
            </a:r>
            <a:endParaRPr lang="zh-CN" altLang="en-US" sz="2800">
              <a:solidFill>
                <a:srgbClr val="2D826F"/>
              </a:solidFill>
              <a:latin typeface="微软雅黑" panose="020B0503020204020204" pitchFamily="34" charset="-122"/>
              <a:ea typeface="微软雅黑" panose="020B0503020204020204" pitchFamily="34" charset="-122"/>
            </a:endParaRPr>
          </a:p>
          <a:p>
            <a:pPr>
              <a:lnSpc>
                <a:spcPct val="200000"/>
              </a:lnSpc>
            </a:pPr>
            <a:r>
              <a:rPr lang="zh-CN" altLang="en-US" sz="2800">
                <a:solidFill>
                  <a:srgbClr val="2D826F"/>
                </a:solidFill>
                <a:latin typeface="微软雅黑" panose="020B0503020204020204" pitchFamily="34" charset="-122"/>
                <a:ea typeface="微软雅黑" panose="020B0503020204020204" pitchFamily="34" charset="-122"/>
              </a:rPr>
              <a:t>实践经历</a:t>
            </a:r>
            <a:endParaRPr lang="zh-CN" altLang="en-US" sz="2800">
              <a:solidFill>
                <a:srgbClr val="2D826F"/>
              </a:solidFill>
              <a:latin typeface="微软雅黑" panose="020B0503020204020204" pitchFamily="34" charset="-122"/>
              <a:ea typeface="微软雅黑" panose="020B0503020204020204" pitchFamily="34" charset="-122"/>
            </a:endParaRPr>
          </a:p>
          <a:p>
            <a:pPr>
              <a:lnSpc>
                <a:spcPct val="200000"/>
              </a:lnSpc>
            </a:pPr>
            <a:r>
              <a:rPr lang="zh-CN" altLang="en-US" sz="2800">
                <a:solidFill>
                  <a:srgbClr val="2D826F"/>
                </a:solidFill>
                <a:latin typeface="微软雅黑" panose="020B0503020204020204" pitchFamily="34" charset="-122"/>
                <a:ea typeface="微软雅黑" panose="020B0503020204020204" pitchFamily="34" charset="-122"/>
                <a:sym typeface="+mn-ea"/>
              </a:rPr>
              <a:t>成果展示</a:t>
            </a:r>
            <a:endParaRPr lang="en-US" altLang="zh-CN" sz="2800">
              <a:solidFill>
                <a:srgbClr val="2D826F"/>
              </a:solidFill>
              <a:latin typeface="微软雅黑" panose="020B0503020204020204" pitchFamily="34" charset="-122"/>
              <a:ea typeface="微软雅黑" panose="020B0503020204020204" pitchFamily="34" charset="-122"/>
              <a:sym typeface="+mn-ea"/>
            </a:endParaRPr>
          </a:p>
        </p:txBody>
      </p:sp>
      <p:grpSp>
        <p:nvGrpSpPr>
          <p:cNvPr id="17" name="组合 16"/>
          <p:cNvGrpSpPr/>
          <p:nvPr/>
        </p:nvGrpSpPr>
        <p:grpSpPr>
          <a:xfrm rot="0">
            <a:off x="3033395" y="2440940"/>
            <a:ext cx="739775" cy="626745"/>
            <a:chOff x="6689" y="3181"/>
            <a:chExt cx="912" cy="773"/>
          </a:xfrm>
        </p:grpSpPr>
        <p:grpSp>
          <p:nvGrpSpPr>
            <p:cNvPr id="15" name="组合 14"/>
            <p:cNvGrpSpPr/>
            <p:nvPr/>
          </p:nvGrpSpPr>
          <p:grpSpPr>
            <a:xfrm>
              <a:off x="6689" y="3181"/>
              <a:ext cx="912" cy="773"/>
              <a:chOff x="5602" y="1703"/>
              <a:chExt cx="1970" cy="1670"/>
            </a:xfrm>
          </p:grpSpPr>
          <p:sp>
            <p:nvSpPr>
              <p:cNvPr id="14" name="菱形 13"/>
              <p:cNvSpPr/>
              <p:nvPr/>
            </p:nvSpPr>
            <p:spPr>
              <a:xfrm>
                <a:off x="5602" y="1735"/>
                <a:ext cx="1639" cy="1639"/>
              </a:xfrm>
              <a:prstGeom prst="diamond">
                <a:avLst/>
              </a:prstGeom>
              <a:solidFill>
                <a:srgbClr val="CBED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sp>
            <p:nvSpPr>
              <p:cNvPr id="13" name="菱形 12"/>
              <p:cNvSpPr/>
              <p:nvPr/>
            </p:nvSpPr>
            <p:spPr>
              <a:xfrm>
                <a:off x="5934" y="1703"/>
                <a:ext cx="1639" cy="1639"/>
              </a:xfrm>
              <a:prstGeom prst="diamond">
                <a:avLst/>
              </a:prstGeom>
              <a:solidFill>
                <a:srgbClr val="4DC1A8">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grpSp>
        <p:sp>
          <p:nvSpPr>
            <p:cNvPr id="16" name="文本框 15"/>
            <p:cNvSpPr txBox="1"/>
            <p:nvPr/>
          </p:nvSpPr>
          <p:spPr>
            <a:xfrm>
              <a:off x="6850" y="3314"/>
              <a:ext cx="616" cy="492"/>
            </a:xfrm>
            <a:prstGeom prst="rect">
              <a:avLst/>
            </a:prstGeom>
            <a:noFill/>
          </p:spPr>
          <p:txBody>
            <a:bodyPr wrap="square" rtlCol="0" anchor="t">
              <a:spAutoFit/>
            </a:bodyPr>
            <a:p>
              <a:r>
                <a:rPr lang="en-US" altLang="zh-CN" sz="2000">
                  <a:solidFill>
                    <a:schemeClr val="bg1"/>
                  </a:solidFill>
                  <a:latin typeface="微软雅黑" panose="020B0503020204020204" pitchFamily="34" charset="-122"/>
                  <a:ea typeface="微软雅黑" panose="020B0503020204020204" pitchFamily="34" charset="-122"/>
                  <a:sym typeface="+mn-ea"/>
                </a:rPr>
                <a:t>01</a:t>
              </a:r>
              <a:endParaRPr lang="en-US" altLang="zh-CN" sz="2000">
                <a:solidFill>
                  <a:schemeClr val="bg1"/>
                </a:solidFill>
                <a:latin typeface="微软雅黑" panose="020B0503020204020204" pitchFamily="34" charset="-122"/>
                <a:ea typeface="微软雅黑" panose="020B0503020204020204" pitchFamily="34" charset="-122"/>
                <a:sym typeface="+mn-ea"/>
              </a:endParaRPr>
            </a:p>
          </p:txBody>
        </p:sp>
      </p:grpSp>
      <p:grpSp>
        <p:nvGrpSpPr>
          <p:cNvPr id="18" name="组合 17"/>
          <p:cNvGrpSpPr/>
          <p:nvPr/>
        </p:nvGrpSpPr>
        <p:grpSpPr>
          <a:xfrm rot="0">
            <a:off x="3033395" y="3249295"/>
            <a:ext cx="739775" cy="626745"/>
            <a:chOff x="6689" y="3181"/>
            <a:chExt cx="912" cy="773"/>
          </a:xfrm>
        </p:grpSpPr>
        <p:grpSp>
          <p:nvGrpSpPr>
            <p:cNvPr id="20" name="组合 19"/>
            <p:cNvGrpSpPr/>
            <p:nvPr/>
          </p:nvGrpSpPr>
          <p:grpSpPr>
            <a:xfrm>
              <a:off x="6689" y="3181"/>
              <a:ext cx="912" cy="773"/>
              <a:chOff x="5602" y="1703"/>
              <a:chExt cx="1970" cy="1670"/>
            </a:xfrm>
          </p:grpSpPr>
          <p:sp>
            <p:nvSpPr>
              <p:cNvPr id="21" name="菱形 20"/>
              <p:cNvSpPr/>
              <p:nvPr/>
            </p:nvSpPr>
            <p:spPr>
              <a:xfrm>
                <a:off x="5602" y="1735"/>
                <a:ext cx="1639" cy="1639"/>
              </a:xfrm>
              <a:prstGeom prst="diamond">
                <a:avLst/>
              </a:prstGeom>
              <a:solidFill>
                <a:srgbClr val="CBED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sp>
            <p:nvSpPr>
              <p:cNvPr id="22" name="菱形 21"/>
              <p:cNvSpPr/>
              <p:nvPr/>
            </p:nvSpPr>
            <p:spPr>
              <a:xfrm>
                <a:off x="5934" y="1703"/>
                <a:ext cx="1639" cy="1639"/>
              </a:xfrm>
              <a:prstGeom prst="diamond">
                <a:avLst/>
              </a:prstGeom>
              <a:solidFill>
                <a:srgbClr val="4DC1A8">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grpSp>
        <p:sp>
          <p:nvSpPr>
            <p:cNvPr id="23" name="文本框 22"/>
            <p:cNvSpPr txBox="1"/>
            <p:nvPr/>
          </p:nvSpPr>
          <p:spPr>
            <a:xfrm>
              <a:off x="6850" y="3314"/>
              <a:ext cx="616" cy="492"/>
            </a:xfrm>
            <a:prstGeom prst="rect">
              <a:avLst/>
            </a:prstGeom>
            <a:noFill/>
          </p:spPr>
          <p:txBody>
            <a:bodyPr wrap="square" rtlCol="0" anchor="t">
              <a:spAutoFit/>
            </a:bodyPr>
            <a:p>
              <a:r>
                <a:rPr lang="en-US" altLang="zh-CN" sz="2000">
                  <a:solidFill>
                    <a:schemeClr val="bg1"/>
                  </a:solidFill>
                  <a:latin typeface="微软雅黑" panose="020B0503020204020204" pitchFamily="34" charset="-122"/>
                  <a:ea typeface="微软雅黑" panose="020B0503020204020204" pitchFamily="34" charset="-122"/>
                  <a:sym typeface="+mn-ea"/>
                </a:rPr>
                <a:t>02</a:t>
              </a:r>
              <a:endParaRPr lang="en-US" altLang="zh-CN" sz="2000">
                <a:solidFill>
                  <a:schemeClr val="bg1"/>
                </a:solidFill>
                <a:latin typeface="微软雅黑" panose="020B0503020204020204" pitchFamily="34" charset="-122"/>
                <a:ea typeface="微软雅黑" panose="020B0503020204020204" pitchFamily="34" charset="-122"/>
                <a:sym typeface="+mn-ea"/>
              </a:endParaRPr>
            </a:p>
          </p:txBody>
        </p:sp>
      </p:grpSp>
      <p:grpSp>
        <p:nvGrpSpPr>
          <p:cNvPr id="24" name="组合 23"/>
          <p:cNvGrpSpPr/>
          <p:nvPr/>
        </p:nvGrpSpPr>
        <p:grpSpPr>
          <a:xfrm rot="0">
            <a:off x="3018790" y="4133850"/>
            <a:ext cx="739775" cy="626745"/>
            <a:chOff x="6689" y="3181"/>
            <a:chExt cx="912" cy="773"/>
          </a:xfrm>
        </p:grpSpPr>
        <p:grpSp>
          <p:nvGrpSpPr>
            <p:cNvPr id="25" name="组合 24"/>
            <p:cNvGrpSpPr/>
            <p:nvPr/>
          </p:nvGrpSpPr>
          <p:grpSpPr>
            <a:xfrm>
              <a:off x="6689" y="3181"/>
              <a:ext cx="912" cy="773"/>
              <a:chOff x="5602" y="1703"/>
              <a:chExt cx="1970" cy="1670"/>
            </a:xfrm>
          </p:grpSpPr>
          <p:sp>
            <p:nvSpPr>
              <p:cNvPr id="26" name="菱形 25"/>
              <p:cNvSpPr/>
              <p:nvPr/>
            </p:nvSpPr>
            <p:spPr>
              <a:xfrm>
                <a:off x="5602" y="1735"/>
                <a:ext cx="1639" cy="1639"/>
              </a:xfrm>
              <a:prstGeom prst="diamond">
                <a:avLst/>
              </a:prstGeom>
              <a:solidFill>
                <a:srgbClr val="CBED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sp>
            <p:nvSpPr>
              <p:cNvPr id="27" name="菱形 26"/>
              <p:cNvSpPr/>
              <p:nvPr/>
            </p:nvSpPr>
            <p:spPr>
              <a:xfrm>
                <a:off x="5934" y="1703"/>
                <a:ext cx="1639" cy="1639"/>
              </a:xfrm>
              <a:prstGeom prst="diamond">
                <a:avLst/>
              </a:prstGeom>
              <a:solidFill>
                <a:srgbClr val="4DC1A8">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grpSp>
        <p:sp>
          <p:nvSpPr>
            <p:cNvPr id="28" name="文本框 27"/>
            <p:cNvSpPr txBox="1"/>
            <p:nvPr/>
          </p:nvSpPr>
          <p:spPr>
            <a:xfrm>
              <a:off x="6850" y="3314"/>
              <a:ext cx="616" cy="492"/>
            </a:xfrm>
            <a:prstGeom prst="rect">
              <a:avLst/>
            </a:prstGeom>
            <a:noFill/>
          </p:spPr>
          <p:txBody>
            <a:bodyPr wrap="square" rtlCol="0" anchor="t">
              <a:spAutoFit/>
            </a:bodyPr>
            <a:p>
              <a:r>
                <a:rPr lang="en-US" altLang="zh-CN" sz="2000">
                  <a:solidFill>
                    <a:schemeClr val="bg1"/>
                  </a:solidFill>
                  <a:latin typeface="微软雅黑" panose="020B0503020204020204" pitchFamily="34" charset="-122"/>
                  <a:ea typeface="微软雅黑" panose="020B0503020204020204" pitchFamily="34" charset="-122"/>
                  <a:sym typeface="+mn-ea"/>
                </a:rPr>
                <a:t>03</a:t>
              </a:r>
              <a:endParaRPr lang="en-US" altLang="zh-CN" sz="2000">
                <a:solidFill>
                  <a:schemeClr val="bg1"/>
                </a:solidFill>
                <a:latin typeface="微软雅黑" panose="020B0503020204020204" pitchFamily="34" charset="-122"/>
                <a:ea typeface="微软雅黑" panose="020B0503020204020204" pitchFamily="34" charset="-122"/>
                <a:sym typeface="+mn-ea"/>
              </a:endParaRPr>
            </a:p>
          </p:txBody>
        </p:sp>
      </p:grpSp>
      <p:grpSp>
        <p:nvGrpSpPr>
          <p:cNvPr id="29" name="组合 28"/>
          <p:cNvGrpSpPr/>
          <p:nvPr/>
        </p:nvGrpSpPr>
        <p:grpSpPr>
          <a:xfrm rot="0">
            <a:off x="6986905" y="2473325"/>
            <a:ext cx="739775" cy="626745"/>
            <a:chOff x="6689" y="3181"/>
            <a:chExt cx="912" cy="773"/>
          </a:xfrm>
        </p:grpSpPr>
        <p:grpSp>
          <p:nvGrpSpPr>
            <p:cNvPr id="30" name="组合 29"/>
            <p:cNvGrpSpPr/>
            <p:nvPr/>
          </p:nvGrpSpPr>
          <p:grpSpPr>
            <a:xfrm>
              <a:off x="6689" y="3181"/>
              <a:ext cx="912" cy="773"/>
              <a:chOff x="5602" y="1703"/>
              <a:chExt cx="1970" cy="1670"/>
            </a:xfrm>
          </p:grpSpPr>
          <p:sp>
            <p:nvSpPr>
              <p:cNvPr id="31" name="菱形 30"/>
              <p:cNvSpPr/>
              <p:nvPr/>
            </p:nvSpPr>
            <p:spPr>
              <a:xfrm>
                <a:off x="5602" y="1735"/>
                <a:ext cx="1639" cy="1639"/>
              </a:xfrm>
              <a:prstGeom prst="diamond">
                <a:avLst/>
              </a:prstGeom>
              <a:solidFill>
                <a:srgbClr val="CBED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sp>
            <p:nvSpPr>
              <p:cNvPr id="32" name="菱形 31"/>
              <p:cNvSpPr/>
              <p:nvPr/>
            </p:nvSpPr>
            <p:spPr>
              <a:xfrm>
                <a:off x="5934" y="1703"/>
                <a:ext cx="1639" cy="1639"/>
              </a:xfrm>
              <a:prstGeom prst="diamond">
                <a:avLst/>
              </a:prstGeom>
              <a:solidFill>
                <a:srgbClr val="4DC1A8">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grpSp>
        <p:sp>
          <p:nvSpPr>
            <p:cNvPr id="33" name="文本框 32"/>
            <p:cNvSpPr txBox="1"/>
            <p:nvPr/>
          </p:nvSpPr>
          <p:spPr>
            <a:xfrm>
              <a:off x="6850" y="3314"/>
              <a:ext cx="616" cy="492"/>
            </a:xfrm>
            <a:prstGeom prst="rect">
              <a:avLst/>
            </a:prstGeom>
            <a:noFill/>
          </p:spPr>
          <p:txBody>
            <a:bodyPr wrap="square" rtlCol="0" anchor="t">
              <a:spAutoFit/>
            </a:bodyPr>
            <a:p>
              <a:r>
                <a:rPr lang="en-US" altLang="zh-CN" sz="2000">
                  <a:solidFill>
                    <a:schemeClr val="bg1"/>
                  </a:solidFill>
                  <a:latin typeface="微软雅黑" panose="020B0503020204020204" pitchFamily="34" charset="-122"/>
                  <a:ea typeface="微软雅黑" panose="020B0503020204020204" pitchFamily="34" charset="-122"/>
                  <a:sym typeface="+mn-ea"/>
                </a:rPr>
                <a:t>04</a:t>
              </a:r>
              <a:endParaRPr lang="en-US" altLang="zh-CN" sz="2000">
                <a:solidFill>
                  <a:schemeClr val="bg1"/>
                </a:solidFill>
                <a:latin typeface="微软雅黑" panose="020B0503020204020204" pitchFamily="34" charset="-122"/>
                <a:ea typeface="微软雅黑" panose="020B0503020204020204" pitchFamily="34" charset="-122"/>
                <a:sym typeface="+mn-ea"/>
              </a:endParaRPr>
            </a:p>
          </p:txBody>
        </p:sp>
      </p:grpSp>
      <p:grpSp>
        <p:nvGrpSpPr>
          <p:cNvPr id="34" name="组合 33"/>
          <p:cNvGrpSpPr/>
          <p:nvPr/>
        </p:nvGrpSpPr>
        <p:grpSpPr>
          <a:xfrm rot="0">
            <a:off x="7012305" y="3302000"/>
            <a:ext cx="739775" cy="626745"/>
            <a:chOff x="6689" y="3181"/>
            <a:chExt cx="912" cy="773"/>
          </a:xfrm>
        </p:grpSpPr>
        <p:grpSp>
          <p:nvGrpSpPr>
            <p:cNvPr id="35" name="组合 34"/>
            <p:cNvGrpSpPr/>
            <p:nvPr/>
          </p:nvGrpSpPr>
          <p:grpSpPr>
            <a:xfrm>
              <a:off x="6689" y="3181"/>
              <a:ext cx="912" cy="773"/>
              <a:chOff x="5602" y="1703"/>
              <a:chExt cx="1970" cy="1670"/>
            </a:xfrm>
          </p:grpSpPr>
          <p:sp>
            <p:nvSpPr>
              <p:cNvPr id="36" name="菱形 35"/>
              <p:cNvSpPr/>
              <p:nvPr/>
            </p:nvSpPr>
            <p:spPr>
              <a:xfrm>
                <a:off x="5602" y="1735"/>
                <a:ext cx="1639" cy="1639"/>
              </a:xfrm>
              <a:prstGeom prst="diamond">
                <a:avLst/>
              </a:prstGeom>
              <a:solidFill>
                <a:srgbClr val="CBED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sp>
            <p:nvSpPr>
              <p:cNvPr id="37" name="菱形 36"/>
              <p:cNvSpPr/>
              <p:nvPr/>
            </p:nvSpPr>
            <p:spPr>
              <a:xfrm>
                <a:off x="5934" y="1703"/>
                <a:ext cx="1639" cy="1639"/>
              </a:xfrm>
              <a:prstGeom prst="diamond">
                <a:avLst/>
              </a:prstGeom>
              <a:solidFill>
                <a:srgbClr val="4DC1A8">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grpSp>
        <p:sp>
          <p:nvSpPr>
            <p:cNvPr id="38" name="文本框 37"/>
            <p:cNvSpPr txBox="1"/>
            <p:nvPr/>
          </p:nvSpPr>
          <p:spPr>
            <a:xfrm>
              <a:off x="6850" y="3314"/>
              <a:ext cx="616" cy="492"/>
            </a:xfrm>
            <a:prstGeom prst="rect">
              <a:avLst/>
            </a:prstGeom>
            <a:noFill/>
          </p:spPr>
          <p:txBody>
            <a:bodyPr wrap="square" rtlCol="0" anchor="t">
              <a:spAutoFit/>
            </a:bodyPr>
            <a:p>
              <a:r>
                <a:rPr lang="en-US" altLang="zh-CN" sz="2000">
                  <a:solidFill>
                    <a:schemeClr val="bg1"/>
                  </a:solidFill>
                  <a:latin typeface="微软雅黑" panose="020B0503020204020204" pitchFamily="34" charset="-122"/>
                  <a:ea typeface="微软雅黑" panose="020B0503020204020204" pitchFamily="34" charset="-122"/>
                  <a:sym typeface="+mn-ea"/>
                </a:rPr>
                <a:t>05</a:t>
              </a:r>
              <a:endParaRPr lang="en-US" altLang="zh-CN" sz="2000">
                <a:solidFill>
                  <a:schemeClr val="bg1"/>
                </a:solidFill>
                <a:latin typeface="微软雅黑" panose="020B0503020204020204" pitchFamily="34" charset="-122"/>
                <a:ea typeface="微软雅黑" panose="020B0503020204020204" pitchFamily="34" charset="-122"/>
                <a:sym typeface="+mn-ea"/>
              </a:endParaRPr>
            </a:p>
          </p:txBody>
        </p:sp>
      </p:grpSp>
      <p:sp>
        <p:nvSpPr>
          <p:cNvPr id="39" name="文本框 38"/>
          <p:cNvSpPr txBox="1"/>
          <p:nvPr/>
        </p:nvSpPr>
        <p:spPr>
          <a:xfrm>
            <a:off x="8163560" y="2128520"/>
            <a:ext cx="2024380" cy="1814830"/>
          </a:xfrm>
          <a:prstGeom prst="rect">
            <a:avLst/>
          </a:prstGeom>
          <a:noFill/>
        </p:spPr>
        <p:txBody>
          <a:bodyPr wrap="square" rtlCol="0">
            <a:spAutoFit/>
          </a:bodyPr>
          <a:p>
            <a:pPr>
              <a:lnSpc>
                <a:spcPct val="200000"/>
              </a:lnSpc>
            </a:pPr>
            <a:r>
              <a:rPr lang="zh-CN" altLang="en-US" sz="2800">
                <a:solidFill>
                  <a:srgbClr val="2D826F"/>
                </a:solidFill>
                <a:latin typeface="微软雅黑" panose="020B0503020204020204" pitchFamily="34" charset="-122"/>
                <a:ea typeface="微软雅黑" panose="020B0503020204020204" pitchFamily="34" charset="-122"/>
              </a:rPr>
              <a:t>其他相关</a:t>
            </a:r>
            <a:endParaRPr lang="zh-CN" altLang="en-US" sz="2800">
              <a:solidFill>
                <a:srgbClr val="2D826F"/>
              </a:solidFill>
              <a:latin typeface="微软雅黑" panose="020B0503020204020204" pitchFamily="34" charset="-122"/>
              <a:ea typeface="微软雅黑" panose="020B0503020204020204" pitchFamily="34" charset="-122"/>
            </a:endParaRPr>
          </a:p>
          <a:p>
            <a:pPr>
              <a:lnSpc>
                <a:spcPct val="200000"/>
              </a:lnSpc>
            </a:pPr>
            <a:r>
              <a:rPr lang="zh-CN" altLang="en-US" sz="2800">
                <a:solidFill>
                  <a:srgbClr val="2D826F"/>
                </a:solidFill>
                <a:latin typeface="微软雅黑" panose="020B0503020204020204" pitchFamily="34" charset="-122"/>
                <a:ea typeface="微软雅黑" panose="020B0503020204020204" pitchFamily="34" charset="-122"/>
              </a:rPr>
              <a:t>人生规划</a:t>
            </a:r>
            <a:endParaRPr lang="zh-CN" altLang="en-US" sz="2800">
              <a:solidFill>
                <a:srgbClr val="2D826F"/>
              </a:solidFill>
              <a:latin typeface="微软雅黑" panose="020B0503020204020204" pitchFamily="34" charset="-122"/>
              <a:ea typeface="微软雅黑" panose="020B0503020204020204" pitchFamily="34" charset="-122"/>
            </a:endParaRPr>
          </a:p>
        </p:txBody>
      </p:sp>
      <p:sp>
        <p:nvSpPr>
          <p:cNvPr id="42" name="矩形 41"/>
          <p:cNvSpPr/>
          <p:nvPr/>
        </p:nvSpPr>
        <p:spPr>
          <a:xfrm flipV="1">
            <a:off x="1454150" y="2005965"/>
            <a:ext cx="757555" cy="2959735"/>
          </a:xfrm>
          <a:prstGeom prst="rect">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文本框 7"/>
          <p:cNvSpPr txBox="1"/>
          <p:nvPr/>
        </p:nvSpPr>
        <p:spPr>
          <a:xfrm>
            <a:off x="1448435" y="2748915"/>
            <a:ext cx="757555" cy="1445260"/>
          </a:xfrm>
          <a:prstGeom prst="rect">
            <a:avLst/>
          </a:prstGeom>
          <a:noFill/>
          <a:ln>
            <a:noFill/>
          </a:ln>
          <a:extLst>
            <a:ext uri="{909E8E84-426E-40DD-AFC4-6F175D3DCCD1}">
              <a14:hiddenFill xmlns:a14="http://schemas.microsoft.com/office/drawing/2010/main">
                <a:solidFill>
                  <a:srgbClr val="4DC1A8"/>
                </a:solidFill>
              </a14:hiddenFill>
            </a:ext>
          </a:extLst>
        </p:spPr>
        <p:txBody>
          <a:bodyPr wrap="square" rtlCol="0">
            <a:spAutoFit/>
          </a:bodyPr>
          <a:p>
            <a:pPr algn="dist"/>
            <a:r>
              <a:rPr lang="zh-CN" altLang="en-US" sz="4400">
                <a:solidFill>
                  <a:schemeClr val="bg1"/>
                </a:solidFill>
              </a:rPr>
              <a:t>目</a:t>
            </a:r>
            <a:endParaRPr lang="zh-CN" altLang="en-US" sz="4400">
              <a:solidFill>
                <a:schemeClr val="bg1"/>
              </a:solidFill>
            </a:endParaRPr>
          </a:p>
          <a:p>
            <a:pPr algn="dist"/>
            <a:r>
              <a:rPr lang="zh-CN" altLang="en-US" sz="4400">
                <a:solidFill>
                  <a:schemeClr val="bg1"/>
                </a:solidFill>
              </a:rPr>
              <a:t>录</a:t>
            </a:r>
            <a:endParaRPr lang="zh-CN" altLang="en-US" sz="4400">
              <a:solidFill>
                <a:schemeClr val="bg1"/>
              </a:solidFill>
            </a:endParaRPr>
          </a:p>
        </p:txBody>
      </p:sp>
      <p:pic>
        <p:nvPicPr>
          <p:cNvPr id="47" name="图片 46" descr="C:\Users\Administrator\Desktop\21136-[转换]00000.png21136-[转换]00000"/>
          <p:cNvPicPr>
            <a:picLocks noChangeAspect="1"/>
          </p:cNvPicPr>
          <p:nvPr/>
        </p:nvPicPr>
        <p:blipFill>
          <a:blip r:embed="rId1"/>
          <a:srcRect t="59954"/>
          <a:stretch>
            <a:fillRect/>
          </a:stretch>
        </p:blipFill>
        <p:spPr>
          <a:xfrm>
            <a:off x="0" y="0"/>
            <a:ext cx="5239385" cy="2226945"/>
          </a:xfrm>
          <a:prstGeom prst="rect">
            <a:avLst/>
          </a:prstGeom>
        </p:spPr>
      </p:pic>
      <p:pic>
        <p:nvPicPr>
          <p:cNvPr id="46" name="图片 45" descr="C:\Users\Administrator\Desktop\21136-[转换]111.png21136-[转换]111"/>
          <p:cNvPicPr>
            <a:picLocks noChangeAspect="1"/>
          </p:cNvPicPr>
          <p:nvPr/>
        </p:nvPicPr>
        <p:blipFill>
          <a:blip r:embed="rId2"/>
          <a:srcRect t="46576"/>
          <a:stretch>
            <a:fillRect/>
          </a:stretch>
        </p:blipFill>
        <p:spPr>
          <a:xfrm flipV="1">
            <a:off x="7616190" y="4965700"/>
            <a:ext cx="4575175" cy="1936750"/>
          </a:xfrm>
          <a:prstGeom prst="rect">
            <a:avLst/>
          </a:prstGeom>
        </p:spPr>
      </p:pic>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21136-[转换]"/>
          <p:cNvPicPr>
            <a:picLocks noChangeAspect="1"/>
          </p:cNvPicPr>
          <p:nvPr>
            <p:custDataLst>
              <p:tags r:id="rId1"/>
            </p:custDataLst>
          </p:nvPr>
        </p:nvPicPr>
        <p:blipFill>
          <a:blip r:embed="rId2"/>
          <a:srcRect t="43875" b="36147"/>
          <a:stretch>
            <a:fillRect/>
          </a:stretch>
        </p:blipFill>
        <p:spPr>
          <a:xfrm>
            <a:off x="0" y="-48260"/>
            <a:ext cx="12189460" cy="1623060"/>
          </a:xfrm>
          <a:prstGeom prst="rect">
            <a:avLst/>
          </a:prstGeom>
        </p:spPr>
      </p:pic>
      <p:pic>
        <p:nvPicPr>
          <p:cNvPr id="20" name="图片 19" descr="21136-[转换]"/>
          <p:cNvPicPr>
            <a:picLocks noChangeAspect="1"/>
          </p:cNvPicPr>
          <p:nvPr>
            <p:custDataLst>
              <p:tags r:id="rId3"/>
            </p:custDataLst>
          </p:nvPr>
        </p:nvPicPr>
        <p:blipFill>
          <a:blip r:embed="rId2"/>
          <a:srcRect t="43875" b="36147"/>
          <a:stretch>
            <a:fillRect/>
          </a:stretch>
        </p:blipFill>
        <p:spPr>
          <a:xfrm flipV="1">
            <a:off x="0" y="5234940"/>
            <a:ext cx="12189460" cy="1623060"/>
          </a:xfrm>
          <a:prstGeom prst="rect">
            <a:avLst/>
          </a:prstGeom>
        </p:spPr>
      </p:pic>
      <p:grpSp>
        <p:nvGrpSpPr>
          <p:cNvPr id="35" name="组合 34"/>
          <p:cNvGrpSpPr/>
          <p:nvPr/>
        </p:nvGrpSpPr>
        <p:grpSpPr>
          <a:xfrm>
            <a:off x="3520196" y="2047559"/>
            <a:ext cx="5543851" cy="2094995"/>
            <a:chOff x="6672" y="3821"/>
            <a:chExt cx="5603" cy="2117"/>
          </a:xfrm>
        </p:grpSpPr>
        <p:sp>
          <p:nvSpPr>
            <p:cNvPr id="38" name="矩形 37"/>
            <p:cNvSpPr/>
            <p:nvPr/>
          </p:nvSpPr>
          <p:spPr>
            <a:xfrm>
              <a:off x="8446" y="3821"/>
              <a:ext cx="3829" cy="1492"/>
            </a:xfrm>
            <a:prstGeom prst="rect">
              <a:avLst/>
            </a:prstGeom>
          </p:spPr>
          <p:txBody>
            <a:bodyPr wrap="square">
              <a:spAutoFit/>
            </a:bodyPr>
            <a:p>
              <a:pPr algn="l" defTabSz="608965">
                <a:lnSpc>
                  <a:spcPct val="150000"/>
                </a:lnSpc>
                <a:spcBef>
                  <a:spcPts val="565"/>
                </a:spcBef>
                <a:defRPr/>
              </a:pPr>
              <a:r>
                <a:rPr lang="en-US" altLang="zh-CN" sz="6000" b="1" dirty="0">
                  <a:solidFill>
                    <a:srgbClr val="7DD2BF"/>
                  </a:solidFill>
                  <a:latin typeface="微软雅黑" panose="020B0503020204020204" pitchFamily="34" charset="-122"/>
                  <a:ea typeface="微软雅黑" panose="020B0503020204020204" pitchFamily="34" charset="-122"/>
                </a:rPr>
                <a:t> </a:t>
              </a:r>
              <a:r>
                <a:rPr lang="zh-CN" altLang="en-US" sz="6000" b="1" dirty="0">
                  <a:solidFill>
                    <a:srgbClr val="7DD2BF"/>
                  </a:solidFill>
                  <a:latin typeface="微软雅黑" panose="020B0503020204020204" pitchFamily="34" charset="-122"/>
                  <a:ea typeface="微软雅黑" panose="020B0503020204020204" pitchFamily="34" charset="-122"/>
                </a:rPr>
                <a:t>个人介绍</a:t>
              </a:r>
              <a:r>
                <a:rPr lang="en-US" altLang="zh-CN" sz="4800" b="1" dirty="0">
                  <a:solidFill>
                    <a:srgbClr val="7DD2BF"/>
                  </a:solidFill>
                  <a:latin typeface="微软雅黑" panose="020B0503020204020204" pitchFamily="34" charset="-122"/>
                  <a:ea typeface="微软雅黑" panose="020B0503020204020204" pitchFamily="34" charset="-122"/>
                </a:rPr>
                <a:t>  </a:t>
              </a:r>
              <a:endParaRPr lang="en-US" altLang="zh-CN" sz="4800" b="1" dirty="0">
                <a:solidFill>
                  <a:srgbClr val="7DD2BF"/>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753" y="5292"/>
              <a:ext cx="3170" cy="465"/>
            </a:xfrm>
            <a:prstGeom prst="rect">
              <a:avLst/>
            </a:prstGeom>
            <a:noFill/>
          </p:spPr>
          <p:txBody>
            <a:bodyPr wrap="square" rtlCol="0" anchor="t">
              <a:spAutoFit/>
            </a:bodyPr>
            <a:p>
              <a:r>
                <a:rPr lang="zh-CN" altLang="en-US" sz="2400"/>
                <a:t> </a:t>
              </a:r>
              <a:r>
                <a:rPr lang="zh-CN" altLang="en-US" sz="2400">
                  <a:solidFill>
                    <a:srgbClr val="4DC1A8"/>
                  </a:solidFill>
                </a:rPr>
                <a:t>personal introduction</a:t>
              </a:r>
              <a:endParaRPr lang="zh-CN" altLang="en-US" sz="2400">
                <a:solidFill>
                  <a:srgbClr val="4DC1A8"/>
                </a:solidFill>
              </a:endParaRPr>
            </a:p>
          </p:txBody>
        </p:sp>
        <p:grpSp>
          <p:nvGrpSpPr>
            <p:cNvPr id="22" name="组合 21"/>
            <p:cNvGrpSpPr/>
            <p:nvPr/>
          </p:nvGrpSpPr>
          <p:grpSpPr>
            <a:xfrm rot="0">
              <a:off x="6672" y="4109"/>
              <a:ext cx="2030" cy="1829"/>
              <a:chOff x="6743" y="3181"/>
              <a:chExt cx="858" cy="773"/>
            </a:xfrm>
          </p:grpSpPr>
          <p:grpSp>
            <p:nvGrpSpPr>
              <p:cNvPr id="23" name="组合 22"/>
              <p:cNvGrpSpPr/>
              <p:nvPr/>
            </p:nvGrpSpPr>
            <p:grpSpPr>
              <a:xfrm>
                <a:off x="6743" y="3181"/>
                <a:ext cx="858" cy="773"/>
                <a:chOff x="5719" y="1703"/>
                <a:chExt cx="1854" cy="1671"/>
              </a:xfrm>
            </p:grpSpPr>
            <p:sp>
              <p:nvSpPr>
                <p:cNvPr id="24" name="菱形 23"/>
                <p:cNvSpPr/>
                <p:nvPr/>
              </p:nvSpPr>
              <p:spPr>
                <a:xfrm>
                  <a:off x="5719" y="1735"/>
                  <a:ext cx="1639" cy="1639"/>
                </a:xfrm>
                <a:prstGeom prst="diamond">
                  <a:avLst/>
                </a:prstGeom>
                <a:solidFill>
                  <a:srgbClr val="CBED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4400"/>
                </a:p>
              </p:txBody>
            </p:sp>
            <p:sp>
              <p:nvSpPr>
                <p:cNvPr id="25" name="菱形 24"/>
                <p:cNvSpPr/>
                <p:nvPr/>
              </p:nvSpPr>
              <p:spPr>
                <a:xfrm>
                  <a:off x="5934" y="1703"/>
                  <a:ext cx="1639" cy="1639"/>
                </a:xfrm>
                <a:prstGeom prst="diamond">
                  <a:avLst/>
                </a:prstGeom>
                <a:solidFill>
                  <a:srgbClr val="4DC1A8">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4400"/>
                </a:p>
              </p:txBody>
            </p:sp>
          </p:grpSp>
          <p:sp>
            <p:nvSpPr>
              <p:cNvPr id="27" name="文本框 26"/>
              <p:cNvSpPr txBox="1"/>
              <p:nvPr/>
            </p:nvSpPr>
            <p:spPr>
              <a:xfrm>
                <a:off x="7015" y="3444"/>
                <a:ext cx="463" cy="328"/>
              </a:xfrm>
              <a:prstGeom prst="rect">
                <a:avLst/>
              </a:prstGeom>
              <a:noFill/>
            </p:spPr>
            <p:txBody>
              <a:bodyPr wrap="square" rtlCol="0" anchor="t">
                <a:spAutoFit/>
              </a:bodyPr>
              <a:p>
                <a:r>
                  <a:rPr lang="en-US" altLang="zh-CN" sz="4400">
                    <a:solidFill>
                      <a:schemeClr val="bg1"/>
                    </a:solidFill>
                    <a:latin typeface="微软雅黑" panose="020B0503020204020204" pitchFamily="34" charset="-122"/>
                    <a:ea typeface="微软雅黑" panose="020B0503020204020204" pitchFamily="34" charset="-122"/>
                    <a:sym typeface="+mn-ea"/>
                  </a:rPr>
                  <a:t>01</a:t>
                </a:r>
                <a:endParaRPr lang="en-US" altLang="zh-CN" sz="4400">
                  <a:solidFill>
                    <a:schemeClr val="bg1"/>
                  </a:solidFill>
                  <a:latin typeface="微软雅黑" panose="020B0503020204020204" pitchFamily="34" charset="-122"/>
                  <a:ea typeface="微软雅黑" panose="020B0503020204020204" pitchFamily="34" charset="-122"/>
                  <a:sym typeface="+mn-ea"/>
                </a:endParaRPr>
              </a:p>
            </p:txBody>
          </p:sp>
        </p:grpSp>
        <p:sp>
          <p:nvSpPr>
            <p:cNvPr id="28" name="文本框 27"/>
            <p:cNvSpPr txBox="1"/>
            <p:nvPr/>
          </p:nvSpPr>
          <p:spPr>
            <a:xfrm>
              <a:off x="7379" y="4431"/>
              <a:ext cx="871" cy="403"/>
            </a:xfrm>
            <a:prstGeom prst="rect">
              <a:avLst/>
            </a:prstGeom>
            <a:noFill/>
          </p:spPr>
          <p:txBody>
            <a:bodyPr wrap="square" rtlCol="0" anchor="t">
              <a:spAutoFit/>
            </a:bodyPr>
            <a:p>
              <a:r>
                <a:rPr lang="en-US" altLang="zh-CN" sz="2000" dirty="0">
                  <a:solidFill>
                    <a:schemeClr val="bg1"/>
                  </a:solidFill>
                  <a:latin typeface="微软雅黑" panose="020B0503020204020204" pitchFamily="34" charset="-122"/>
                  <a:ea typeface="微软雅黑" panose="020B0503020204020204" pitchFamily="34" charset="-122"/>
                  <a:sym typeface="+mn-ea"/>
                </a:rPr>
                <a:t>PART</a:t>
              </a:r>
              <a:endParaRPr lang="en-US" altLang="zh-CN" sz="2000" dirty="0">
                <a:solidFill>
                  <a:schemeClr val="bg1"/>
                </a:solidFill>
                <a:latin typeface="微软雅黑" panose="020B0503020204020204" pitchFamily="34" charset="-122"/>
                <a:ea typeface="微软雅黑" panose="020B0503020204020204" pitchFamily="34" charset="-122"/>
                <a:sym typeface="+mn-ea"/>
              </a:endParaRPr>
            </a:p>
          </p:txBody>
        </p:sp>
      </p:grpSp>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9" name="组合 38"/>
          <p:cNvGrpSpPr/>
          <p:nvPr/>
        </p:nvGrpSpPr>
        <p:grpSpPr>
          <a:xfrm>
            <a:off x="0" y="0"/>
            <a:ext cx="12191365" cy="1767840"/>
            <a:chOff x="0" y="-10"/>
            <a:chExt cx="19199" cy="2784"/>
          </a:xfrm>
        </p:grpSpPr>
        <p:pic>
          <p:nvPicPr>
            <p:cNvPr id="40" name="图片 39" descr="21136-[转换]"/>
            <p:cNvPicPr>
              <a:picLocks noChangeAspect="1"/>
            </p:cNvPicPr>
            <p:nvPr>
              <p:custDataLst>
                <p:tags r:id="rId1"/>
              </p:custDataLst>
            </p:nvPr>
          </p:nvPicPr>
          <p:blipFill>
            <a:blip r:embed="rId2"/>
            <a:srcRect t="43875" r="66300" b="36147"/>
            <a:stretch>
              <a:fillRect/>
            </a:stretch>
          </p:blipFill>
          <p:spPr>
            <a:xfrm>
              <a:off x="0" y="-10"/>
              <a:ext cx="6469" cy="2556"/>
            </a:xfrm>
            <a:prstGeom prst="rect">
              <a:avLst/>
            </a:prstGeom>
          </p:spPr>
        </p:pic>
        <p:pic>
          <p:nvPicPr>
            <p:cNvPr id="41" name="图片 40" descr="21136-[转换]"/>
            <p:cNvPicPr>
              <a:picLocks noChangeAspect="1"/>
            </p:cNvPicPr>
            <p:nvPr>
              <p:custDataLst>
                <p:tags r:id="rId3"/>
              </p:custDataLst>
            </p:nvPr>
          </p:nvPicPr>
          <p:blipFill>
            <a:blip r:embed="rId2"/>
            <a:srcRect l="73766" t="39967" r="234" b="38281"/>
            <a:stretch>
              <a:fillRect/>
            </a:stretch>
          </p:blipFill>
          <p:spPr>
            <a:xfrm>
              <a:off x="14209" y="-8"/>
              <a:ext cx="4991" cy="2783"/>
            </a:xfrm>
            <a:prstGeom prst="rect">
              <a:avLst/>
            </a:prstGeom>
          </p:spPr>
        </p:pic>
      </p:grpSp>
      <p:grpSp>
        <p:nvGrpSpPr>
          <p:cNvPr id="67" name="组合 66"/>
          <p:cNvGrpSpPr/>
          <p:nvPr/>
        </p:nvGrpSpPr>
        <p:grpSpPr>
          <a:xfrm>
            <a:off x="1858108" y="2046396"/>
            <a:ext cx="2484755" cy="645160"/>
            <a:chOff x="6095999" y="620348"/>
            <a:chExt cx="1863566" cy="483869"/>
          </a:xfrm>
        </p:grpSpPr>
        <p:grpSp>
          <p:nvGrpSpPr>
            <p:cNvPr id="69" name="组合 68"/>
            <p:cNvGrpSpPr/>
            <p:nvPr/>
          </p:nvGrpSpPr>
          <p:grpSpPr>
            <a:xfrm>
              <a:off x="6095999" y="733028"/>
              <a:ext cx="1863566" cy="364803"/>
              <a:chOff x="6095999" y="733028"/>
              <a:chExt cx="1863566" cy="364803"/>
            </a:xfrm>
          </p:grpSpPr>
          <p:sp>
            <p:nvSpPr>
              <p:cNvPr id="70" name="矩形: 圆角 31"/>
              <p:cNvSpPr/>
              <p:nvPr/>
            </p:nvSpPr>
            <p:spPr>
              <a:xfrm>
                <a:off x="6095999" y="745407"/>
                <a:ext cx="1863566" cy="352424"/>
              </a:xfrm>
              <a:prstGeom prst="rect">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608965"/>
                <a:endParaRPr lang="zh-CN" altLang="en-US" sz="2400">
                  <a:solidFill>
                    <a:prstClr val="white"/>
                  </a:solidFill>
                </a:endParaRPr>
              </a:p>
            </p:txBody>
          </p:sp>
          <p:grpSp>
            <p:nvGrpSpPr>
              <p:cNvPr id="71" name="组合 70"/>
              <p:cNvGrpSpPr/>
              <p:nvPr/>
            </p:nvGrpSpPr>
            <p:grpSpPr>
              <a:xfrm>
                <a:off x="6175914" y="733028"/>
                <a:ext cx="661238" cy="345281"/>
                <a:chOff x="1012647" y="2766665"/>
                <a:chExt cx="661238" cy="345281"/>
              </a:xfrm>
            </p:grpSpPr>
            <p:sp>
              <p:nvSpPr>
                <p:cNvPr id="72" name="文本框 71"/>
                <p:cNvSpPr txBox="1"/>
                <p:nvPr/>
              </p:nvSpPr>
              <p:spPr>
                <a:xfrm>
                  <a:off x="1012647" y="2766665"/>
                  <a:ext cx="391477" cy="345281"/>
                </a:xfrm>
                <a:prstGeom prst="rect">
                  <a:avLst/>
                </a:prstGeom>
                <a:noFill/>
              </p:spPr>
              <p:txBody>
                <a:bodyPr wrap="none" rtlCol="0">
                  <a:spAutoFit/>
                </a:bodyPr>
                <a:p>
                  <a:pPr defTabSz="608965"/>
                  <a:r>
                    <a:rPr lang="en-US" altLang="zh-CN" sz="2400" b="1" kern="2000" dirty="0">
                      <a:solidFill>
                        <a:prstClr val="white"/>
                      </a:solidFill>
                      <a:latin typeface="Helvetica" panose="020B0604020202020204" pitchFamily="34" charset="0"/>
                    </a:rPr>
                    <a:t>01</a:t>
                  </a:r>
                  <a:endParaRPr lang="en-US" altLang="zh-CN" sz="2400" b="1" kern="2000" dirty="0">
                    <a:solidFill>
                      <a:prstClr val="white"/>
                    </a:solidFill>
                    <a:latin typeface="Helvetica" panose="020B0604020202020204" pitchFamily="34" charset="0"/>
                  </a:endParaRPr>
                </a:p>
              </p:txBody>
            </p:sp>
            <p:cxnSp>
              <p:nvCxnSpPr>
                <p:cNvPr id="73" name="直接连接符 72"/>
                <p:cNvCxnSpPr/>
                <p:nvPr/>
              </p:nvCxnSpPr>
              <p:spPr>
                <a:xfrm flipH="1">
                  <a:off x="1533600" y="2844000"/>
                  <a:ext cx="140285" cy="223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68" name="矩形 67"/>
            <p:cNvSpPr/>
            <p:nvPr/>
          </p:nvSpPr>
          <p:spPr>
            <a:xfrm>
              <a:off x="6850726" y="620348"/>
              <a:ext cx="899160" cy="483869"/>
            </a:xfrm>
            <a:prstGeom prst="rect">
              <a:avLst/>
            </a:prstGeom>
          </p:spPr>
          <p:txBody>
            <a:bodyPr wrap="none">
              <a:spAutoFit/>
            </a:bodyPr>
            <a:p>
              <a:pPr defTabSz="608965">
                <a:lnSpc>
                  <a:spcPct val="150000"/>
                </a:lnSpc>
                <a:spcBef>
                  <a:spcPts val="565"/>
                </a:spcBef>
                <a:defRPr/>
              </a:pPr>
              <a:r>
                <a:rPr lang="zh-CN" altLang="en-US" sz="2000" dirty="0">
                  <a:solidFill>
                    <a:schemeClr val="bg1"/>
                  </a:solidFill>
                  <a:latin typeface="微软雅黑" panose="020B0503020204020204" pitchFamily="34" charset="-122"/>
                  <a:ea typeface="微软雅黑" panose="020B0503020204020204" pitchFamily="34" charset="-122"/>
                </a:rPr>
                <a:t>个人信息</a:t>
              </a:r>
              <a:r>
                <a:rPr lang="zh-CN" altLang="en-US" sz="2400" dirty="0">
                  <a:solidFill>
                    <a:schemeClr val="bg1"/>
                  </a:solidFill>
                  <a:latin typeface="微软雅黑" panose="020B0503020204020204" pitchFamily="34" charset="-122"/>
                  <a:ea typeface="微软雅黑" panose="020B0503020204020204" pitchFamily="34" charset="-122"/>
                </a:rPr>
                <a:t> </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5" name="文本框 54"/>
          <p:cNvSpPr txBox="1">
            <a:spLocks noChangeArrowheads="1"/>
          </p:cNvSpPr>
          <p:nvPr/>
        </p:nvSpPr>
        <p:spPr bwMode="auto">
          <a:xfrm>
            <a:off x="2025015" y="2938780"/>
            <a:ext cx="2424430" cy="1439545"/>
          </a:xfrm>
          <a:prstGeom prst="rect">
            <a:avLst/>
          </a:prstGeom>
          <a:noFill/>
          <a:ln>
            <a:noFill/>
          </a:ln>
        </p:spPr>
        <p:txBody>
          <a:bodyPr rot="0" vert="horz" wrap="square" lIns="91440" tIns="45720" rIns="91440" bIns="45720" anchor="t" anchorCtr="0" upright="1">
            <a:noAutofit/>
          </a:bodyPr>
          <a:p>
            <a:pPr marL="0" indent="0" algn="l">
              <a:lnSpc>
                <a:spcPct val="150000"/>
              </a:lnSpc>
              <a:tabLst>
                <a:tab pos="457200" algn="l"/>
              </a:tabLst>
            </a:pPr>
            <a:r>
              <a:rPr lang="en-US" altLang="zh-CN" sz="1400" kern="1200">
                <a:solidFill>
                  <a:srgbClr val="404040"/>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出生日期：1994.02</a:t>
            </a:r>
            <a:endParaRPr lang="en-US" altLang="zh-CN" sz="1400" kern="1200">
              <a:solidFill>
                <a:srgbClr val="404040"/>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endParaRPr>
          </a:p>
          <a:p>
            <a:pPr marL="0" indent="0" algn="l">
              <a:lnSpc>
                <a:spcPct val="150000"/>
              </a:lnSpc>
              <a:tabLst>
                <a:tab pos="457200" algn="l"/>
              </a:tabLst>
            </a:pPr>
            <a:r>
              <a:rPr lang="en-US" altLang="zh-CN" sz="1400" kern="1200">
                <a:solidFill>
                  <a:srgbClr val="404040"/>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籍    贯：</a:t>
            </a:r>
            <a:r>
              <a:rPr lang="zh-CN" altLang="en-US" sz="1400" kern="1200">
                <a:solidFill>
                  <a:srgbClr val="404040"/>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广东广州</a:t>
            </a:r>
            <a:endParaRPr lang="en-US" altLang="zh-CN" sz="1400" kern="1200">
              <a:solidFill>
                <a:srgbClr val="404040"/>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endParaRPr>
          </a:p>
          <a:p>
            <a:pPr marL="0" indent="0" algn="l">
              <a:lnSpc>
                <a:spcPct val="150000"/>
              </a:lnSpc>
              <a:tabLst>
                <a:tab pos="457200" algn="l"/>
              </a:tabLst>
            </a:pPr>
            <a:r>
              <a:rPr lang="en-US" altLang="zh-CN" sz="1400" kern="1200">
                <a:solidFill>
                  <a:srgbClr val="404040"/>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政治面貌：共青团员</a:t>
            </a:r>
            <a:endParaRPr lang="en-US" altLang="zh-CN" sz="1400" kern="1200">
              <a:solidFill>
                <a:srgbClr val="404040"/>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endParaRPr>
          </a:p>
          <a:p>
            <a:pPr marL="0" indent="0" algn="l">
              <a:lnSpc>
                <a:spcPct val="150000"/>
              </a:lnSpc>
              <a:tabLst>
                <a:tab pos="457200" algn="l"/>
              </a:tabLst>
            </a:pPr>
            <a:r>
              <a:rPr lang="en-US" altLang="zh-CN" sz="1400" kern="1200">
                <a:solidFill>
                  <a:srgbClr val="404040"/>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毕业院校：</a:t>
            </a:r>
            <a:r>
              <a:rPr lang="zh-CN" altLang="en-US" sz="1400" kern="1200">
                <a:solidFill>
                  <a:srgbClr val="404040"/>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中山</a:t>
            </a:r>
            <a:r>
              <a:rPr lang="en-US" altLang="zh-CN" sz="1400" kern="1200">
                <a:solidFill>
                  <a:srgbClr val="404040"/>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大学</a:t>
            </a:r>
            <a:endParaRPr lang="en-US" altLang="zh-CN" sz="1400" kern="1200">
              <a:solidFill>
                <a:srgbClr val="404040"/>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endParaRPr>
          </a:p>
          <a:p>
            <a:pPr marL="0" indent="0" algn="l">
              <a:tabLst>
                <a:tab pos="457200" algn="l"/>
              </a:tabLst>
            </a:pPr>
            <a:r>
              <a:rPr lang="en-US" altLang="zh-CN" sz="1400" kern="1200">
                <a:solidFill>
                  <a:srgbClr val="404040"/>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 </a:t>
            </a:r>
            <a:endParaRPr lang="en-US" altLang="zh-CN" sz="1400" kern="1200">
              <a:solidFill>
                <a:srgbClr val="404040"/>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endParaRPr>
          </a:p>
        </p:txBody>
      </p:sp>
      <p:grpSp>
        <p:nvGrpSpPr>
          <p:cNvPr id="7" name="组合 6"/>
          <p:cNvGrpSpPr/>
          <p:nvPr/>
        </p:nvGrpSpPr>
        <p:grpSpPr>
          <a:xfrm>
            <a:off x="1858108" y="4635291"/>
            <a:ext cx="2484755" cy="645160"/>
            <a:chOff x="6095999" y="627492"/>
            <a:chExt cx="1863566" cy="483869"/>
          </a:xfrm>
        </p:grpSpPr>
        <p:grpSp>
          <p:nvGrpSpPr>
            <p:cNvPr id="8" name="组合 7"/>
            <p:cNvGrpSpPr/>
            <p:nvPr/>
          </p:nvGrpSpPr>
          <p:grpSpPr>
            <a:xfrm>
              <a:off x="6095999" y="733028"/>
              <a:ext cx="1863566" cy="371947"/>
              <a:chOff x="6095999" y="733028"/>
              <a:chExt cx="1863566" cy="371947"/>
            </a:xfrm>
          </p:grpSpPr>
          <p:sp>
            <p:nvSpPr>
              <p:cNvPr id="9" name="矩形: 圆角 31"/>
              <p:cNvSpPr/>
              <p:nvPr/>
            </p:nvSpPr>
            <p:spPr>
              <a:xfrm>
                <a:off x="6095999" y="752551"/>
                <a:ext cx="1863566" cy="352424"/>
              </a:xfrm>
              <a:prstGeom prst="rect">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608965"/>
                <a:endParaRPr lang="zh-CN" altLang="en-US" sz="2400">
                  <a:solidFill>
                    <a:prstClr val="white"/>
                  </a:solidFill>
                </a:endParaRPr>
              </a:p>
            </p:txBody>
          </p:sp>
          <p:grpSp>
            <p:nvGrpSpPr>
              <p:cNvPr id="10" name="组合 9"/>
              <p:cNvGrpSpPr/>
              <p:nvPr/>
            </p:nvGrpSpPr>
            <p:grpSpPr>
              <a:xfrm>
                <a:off x="6135368" y="733028"/>
                <a:ext cx="701784" cy="345281"/>
                <a:chOff x="972101" y="2766665"/>
                <a:chExt cx="701784" cy="345281"/>
              </a:xfrm>
            </p:grpSpPr>
            <p:sp>
              <p:nvSpPr>
                <p:cNvPr id="11" name="文本框 10"/>
                <p:cNvSpPr txBox="1"/>
                <p:nvPr/>
              </p:nvSpPr>
              <p:spPr>
                <a:xfrm>
                  <a:off x="972101" y="2766665"/>
                  <a:ext cx="391477" cy="345281"/>
                </a:xfrm>
                <a:prstGeom prst="rect">
                  <a:avLst/>
                </a:prstGeom>
                <a:noFill/>
              </p:spPr>
              <p:txBody>
                <a:bodyPr wrap="none" rtlCol="0">
                  <a:spAutoFit/>
                </a:bodyPr>
                <a:p>
                  <a:pPr algn="l" defTabSz="608965">
                    <a:buClrTx/>
                    <a:buSzTx/>
                    <a:buFontTx/>
                  </a:pPr>
                  <a:r>
                    <a:rPr lang="en-US" altLang="zh-CN" sz="2400" b="1" kern="2000" dirty="0">
                      <a:solidFill>
                        <a:prstClr val="white"/>
                      </a:solidFill>
                      <a:latin typeface="Helvetica" panose="020B0604020202020204" pitchFamily="34" charset="0"/>
                    </a:rPr>
                    <a:t>03</a:t>
                  </a:r>
                  <a:endParaRPr lang="en-US" altLang="zh-CN" sz="2400" b="1" kern="2000" dirty="0">
                    <a:solidFill>
                      <a:prstClr val="white"/>
                    </a:solidFill>
                    <a:latin typeface="Helvetica" panose="020B0604020202020204" pitchFamily="34" charset="0"/>
                  </a:endParaRPr>
                </a:p>
              </p:txBody>
            </p:sp>
            <p:cxnSp>
              <p:nvCxnSpPr>
                <p:cNvPr id="2" name="直接连接符 1"/>
                <p:cNvCxnSpPr/>
                <p:nvPr/>
              </p:nvCxnSpPr>
              <p:spPr>
                <a:xfrm flipH="1">
                  <a:off x="1533600" y="2844000"/>
                  <a:ext cx="140285" cy="223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3" name="矩形 12"/>
            <p:cNvSpPr/>
            <p:nvPr/>
          </p:nvSpPr>
          <p:spPr>
            <a:xfrm>
              <a:off x="6822150" y="627492"/>
              <a:ext cx="1051560" cy="483869"/>
            </a:xfrm>
            <a:prstGeom prst="rect">
              <a:avLst/>
            </a:prstGeom>
          </p:spPr>
          <p:txBody>
            <a:bodyPr wrap="none">
              <a:spAutoFit/>
            </a:bodyPr>
            <a:p>
              <a:pPr defTabSz="608965">
                <a:lnSpc>
                  <a:spcPct val="150000"/>
                </a:lnSpc>
                <a:spcBef>
                  <a:spcPts val="565"/>
                </a:spcBef>
                <a:defRPr/>
              </a:pPr>
              <a:r>
                <a:rPr lang="zh-CN" altLang="en-US" sz="2000" dirty="0">
                  <a:solidFill>
                    <a:schemeClr val="bg1"/>
                  </a:solidFill>
                  <a:latin typeface="微软雅黑" panose="020B0503020204020204" pitchFamily="34" charset="-122"/>
                  <a:ea typeface="微软雅黑" panose="020B0503020204020204" pitchFamily="34" charset="-122"/>
                </a:rPr>
                <a:t>兴趣爱好</a:t>
              </a:r>
              <a:r>
                <a:rPr lang="zh-CN" altLang="en-US" sz="2400" b="1" dirty="0">
                  <a:solidFill>
                    <a:schemeClr val="bg1"/>
                  </a:solidFill>
                  <a:latin typeface="微软雅黑" panose="020B0503020204020204" pitchFamily="34" charset="-122"/>
                  <a:ea typeface="微软雅黑" panose="020B0503020204020204" pitchFamily="34" charset="-122"/>
                </a:rPr>
                <a:t> </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14" name="文本框 54"/>
          <p:cNvSpPr txBox="1">
            <a:spLocks noChangeArrowheads="1"/>
          </p:cNvSpPr>
          <p:nvPr/>
        </p:nvSpPr>
        <p:spPr bwMode="auto">
          <a:xfrm>
            <a:off x="6111875" y="2929255"/>
            <a:ext cx="5509895" cy="1337945"/>
          </a:xfrm>
          <a:prstGeom prst="rect">
            <a:avLst/>
          </a:prstGeom>
          <a:noFill/>
          <a:ln>
            <a:noFill/>
          </a:ln>
        </p:spPr>
        <p:txBody>
          <a:bodyPr rot="0" vert="horz" wrap="square" lIns="91440" tIns="45720" rIns="91440" bIns="45720" anchor="t" anchorCtr="0" upright="1">
            <a:noAutofit/>
          </a:bodyPr>
          <a:p>
            <a:pPr marL="69850" indent="-69850" algn="l">
              <a:lnSpc>
                <a:spcPct val="150000"/>
              </a:lnSpc>
            </a:pPr>
            <a:r>
              <a:rPr lang="en-US" altLang="zh-CN" sz="1400" b="1">
                <a:solidFill>
                  <a:srgbClr val="40404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rPr>
              <a:t>2013.09~2018.06      </a:t>
            </a:r>
            <a:r>
              <a:rPr lang="zh-CN" altLang="en-US" sz="1400" b="1">
                <a:solidFill>
                  <a:srgbClr val="40404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rPr>
              <a:t>中山</a:t>
            </a:r>
            <a:r>
              <a:rPr lang="en-US" altLang="zh-CN" sz="1400" b="1">
                <a:solidFill>
                  <a:srgbClr val="40404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rPr>
              <a:t>大学</a:t>
            </a:r>
            <a:r>
              <a:rPr lang="en-US" altLang="zh-CN" sz="1400" b="1" kern="100">
                <a:solidFill>
                  <a:srgbClr val="40404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rPr>
              <a:t>  口腔医学（本科）</a:t>
            </a:r>
            <a:endParaRPr lang="en-US" altLang="zh-CN" sz="1400" kern="100">
              <a:solidFill>
                <a:srgbClr val="40404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endParaRPr>
          </a:p>
          <a:p>
            <a:pPr algn="l">
              <a:lnSpc>
                <a:spcPct val="150000"/>
              </a:lnSpc>
            </a:pPr>
            <a:r>
              <a:rPr lang="en-US" altLang="zh-CN" sz="1200">
                <a:solidFill>
                  <a:srgbClr val="40404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rPr>
              <a:t>主要课程：口腔解剖生理学、口腔组织病理学、口腔修复学、口腔颌面外科学、牙体牙髓病学、牙周病学、口腔黏膜病学、口腔正畸学、口腔预防医学、儿童口腔医学、口腔专业英语、口腔材料学、口腔颌面医学影像诊断学，预防医学。</a:t>
            </a:r>
            <a:endParaRPr lang="en-US" altLang="zh-CN" sz="1200" kern="100">
              <a:solidFill>
                <a:srgbClr val="40404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endParaRPr>
          </a:p>
          <a:p>
            <a:pPr marL="0" indent="0" algn="l">
              <a:lnSpc>
                <a:spcPct val="150000"/>
              </a:lnSpc>
              <a:tabLst>
                <a:tab pos="457200" algn="l"/>
              </a:tabLst>
            </a:pPr>
            <a:endParaRPr lang="en-US" altLang="zh-CN" sz="1400" kern="1200">
              <a:solidFill>
                <a:srgbClr val="404040"/>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endParaRPr>
          </a:p>
          <a:p>
            <a:pPr marL="0" indent="0" algn="l">
              <a:tabLst>
                <a:tab pos="457200" algn="l"/>
              </a:tabLst>
            </a:pPr>
            <a:r>
              <a:rPr lang="en-US" altLang="zh-CN" sz="1400" kern="1200">
                <a:solidFill>
                  <a:srgbClr val="404040"/>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 </a:t>
            </a:r>
            <a:endParaRPr lang="en-US" altLang="zh-CN" sz="1400" kern="1200">
              <a:solidFill>
                <a:srgbClr val="404040"/>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endParaRPr>
          </a:p>
        </p:txBody>
      </p:sp>
      <p:sp>
        <p:nvSpPr>
          <p:cNvPr id="26" name="文本框 70"/>
          <p:cNvSpPr txBox="1">
            <a:spLocks noChangeArrowheads="1"/>
          </p:cNvSpPr>
          <p:nvPr/>
        </p:nvSpPr>
        <p:spPr bwMode="auto">
          <a:xfrm>
            <a:off x="6130925" y="5395595"/>
            <a:ext cx="4479290" cy="500380"/>
          </a:xfrm>
          <a:prstGeom prst="rect">
            <a:avLst/>
          </a:prstGeom>
          <a:noFill/>
          <a:ln>
            <a:noFill/>
          </a:ln>
        </p:spPr>
        <p:txBody>
          <a:bodyPr rot="0" vert="horz" wrap="square" lIns="91440" tIns="45720" rIns="91440" bIns="45720" anchor="t" anchorCtr="0" upright="1">
            <a:noAutofit/>
          </a:bodyPr>
          <a:p>
            <a:pPr indent="0" algn="l">
              <a:lnSpc>
                <a:spcPct val="150000"/>
              </a:lnSpc>
              <a:tabLst>
                <a:tab pos="457200" algn="l"/>
              </a:tabLst>
            </a:pPr>
            <a:r>
              <a:rPr lang="en-US" altLang="zh-CN" sz="1400" kern="1200">
                <a:solidFill>
                  <a:srgbClr val="40404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rPr>
              <a:t>电话：1008611     邮箱：1380013800@qq.com</a:t>
            </a:r>
            <a:endParaRPr lang="en-US" altLang="zh-CN" sz="1400" kern="1200">
              <a:solidFill>
                <a:srgbClr val="40404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endParaRPr>
          </a:p>
        </p:txBody>
      </p:sp>
      <p:grpSp>
        <p:nvGrpSpPr>
          <p:cNvPr id="29" name="组合 28"/>
          <p:cNvGrpSpPr/>
          <p:nvPr/>
        </p:nvGrpSpPr>
        <p:grpSpPr>
          <a:xfrm>
            <a:off x="6045298" y="2055921"/>
            <a:ext cx="2484755" cy="645160"/>
            <a:chOff x="6095999" y="627492"/>
            <a:chExt cx="1863566" cy="483869"/>
          </a:xfrm>
        </p:grpSpPr>
        <p:grpSp>
          <p:nvGrpSpPr>
            <p:cNvPr id="30" name="组合 29"/>
            <p:cNvGrpSpPr/>
            <p:nvPr/>
          </p:nvGrpSpPr>
          <p:grpSpPr>
            <a:xfrm>
              <a:off x="6095999" y="747316"/>
              <a:ext cx="1863566" cy="357659"/>
              <a:chOff x="6095999" y="747316"/>
              <a:chExt cx="1863566" cy="357659"/>
            </a:xfrm>
          </p:grpSpPr>
          <p:sp>
            <p:nvSpPr>
              <p:cNvPr id="31" name="矩形: 圆角 31"/>
              <p:cNvSpPr/>
              <p:nvPr/>
            </p:nvSpPr>
            <p:spPr>
              <a:xfrm>
                <a:off x="6095999" y="752551"/>
                <a:ext cx="1863566" cy="352424"/>
              </a:xfrm>
              <a:prstGeom prst="rect">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608965"/>
                <a:endParaRPr lang="zh-CN" altLang="en-US" sz="2400">
                  <a:solidFill>
                    <a:prstClr val="white"/>
                  </a:solidFill>
                </a:endParaRPr>
              </a:p>
            </p:txBody>
          </p:sp>
          <p:grpSp>
            <p:nvGrpSpPr>
              <p:cNvPr id="32" name="组合 31"/>
              <p:cNvGrpSpPr/>
              <p:nvPr/>
            </p:nvGrpSpPr>
            <p:grpSpPr>
              <a:xfrm>
                <a:off x="6128641" y="747316"/>
                <a:ext cx="708511" cy="345281"/>
                <a:chOff x="965374" y="2780953"/>
                <a:chExt cx="708511" cy="345281"/>
              </a:xfrm>
            </p:grpSpPr>
            <p:sp>
              <p:nvSpPr>
                <p:cNvPr id="33" name="文本框 32"/>
                <p:cNvSpPr txBox="1"/>
                <p:nvPr/>
              </p:nvSpPr>
              <p:spPr>
                <a:xfrm>
                  <a:off x="965374" y="2780953"/>
                  <a:ext cx="391477" cy="345281"/>
                </a:xfrm>
                <a:prstGeom prst="rect">
                  <a:avLst/>
                </a:prstGeom>
                <a:noFill/>
              </p:spPr>
              <p:txBody>
                <a:bodyPr wrap="none" rtlCol="0">
                  <a:spAutoFit/>
                </a:bodyPr>
                <a:p>
                  <a:pPr algn="l" defTabSz="608965">
                    <a:buClrTx/>
                    <a:buSzTx/>
                    <a:buFontTx/>
                  </a:pPr>
                  <a:r>
                    <a:rPr lang="en-US" altLang="zh-CN" sz="2400" b="1" kern="2000" dirty="0">
                      <a:solidFill>
                        <a:prstClr val="white"/>
                      </a:solidFill>
                      <a:latin typeface="Helvetica" panose="020B0604020202020204" pitchFamily="34" charset="0"/>
                    </a:rPr>
                    <a:t>02</a:t>
                  </a:r>
                  <a:endParaRPr lang="en-US" altLang="zh-CN" sz="2400" b="1" kern="2000" dirty="0">
                    <a:solidFill>
                      <a:prstClr val="white"/>
                    </a:solidFill>
                    <a:latin typeface="Helvetica" panose="020B0604020202020204" pitchFamily="34" charset="0"/>
                  </a:endParaRPr>
                </a:p>
              </p:txBody>
            </p:sp>
            <p:cxnSp>
              <p:nvCxnSpPr>
                <p:cNvPr id="34" name="直接连接符 33"/>
                <p:cNvCxnSpPr/>
                <p:nvPr/>
              </p:nvCxnSpPr>
              <p:spPr>
                <a:xfrm flipH="1">
                  <a:off x="1533600" y="2844000"/>
                  <a:ext cx="140285" cy="223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36" name="矩形 35"/>
            <p:cNvSpPr/>
            <p:nvPr/>
          </p:nvSpPr>
          <p:spPr>
            <a:xfrm>
              <a:off x="6857870" y="627492"/>
              <a:ext cx="1051560" cy="483869"/>
            </a:xfrm>
            <a:prstGeom prst="rect">
              <a:avLst/>
            </a:prstGeom>
          </p:spPr>
          <p:txBody>
            <a:bodyPr wrap="none">
              <a:spAutoFit/>
            </a:bodyPr>
            <a:p>
              <a:pPr defTabSz="608965">
                <a:lnSpc>
                  <a:spcPct val="150000"/>
                </a:lnSpc>
                <a:spcBef>
                  <a:spcPts val="565"/>
                </a:spcBef>
                <a:defRPr/>
              </a:pPr>
              <a:r>
                <a:rPr lang="zh-CN" altLang="en-US" sz="2000" dirty="0">
                  <a:solidFill>
                    <a:schemeClr val="bg1"/>
                  </a:solidFill>
                  <a:latin typeface="微软雅黑" panose="020B0503020204020204" pitchFamily="34" charset="-122"/>
                  <a:ea typeface="微软雅黑" panose="020B0503020204020204" pitchFamily="34" charset="-122"/>
                </a:rPr>
                <a:t>教育背景</a:t>
              </a:r>
              <a:r>
                <a:rPr lang="zh-CN" altLang="en-US" sz="2400" b="1" dirty="0">
                  <a:solidFill>
                    <a:schemeClr val="bg1"/>
                  </a:solidFill>
                  <a:latin typeface="微软雅黑" panose="020B0503020204020204" pitchFamily="34" charset="-122"/>
                  <a:ea typeface="微软雅黑" panose="020B0503020204020204" pitchFamily="34" charset="-122"/>
                </a:rPr>
                <a:t> </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37" name="文本框 20"/>
          <p:cNvSpPr txBox="1"/>
          <p:nvPr/>
        </p:nvSpPr>
        <p:spPr>
          <a:xfrm>
            <a:off x="1934845" y="5356225"/>
            <a:ext cx="2331085" cy="414020"/>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upright="0" compatLnSpc="1">
            <a:spAutoFit/>
          </a:bodyPr>
          <a:p>
            <a:pPr algn="just">
              <a:lnSpc>
                <a:spcPct val="150000"/>
              </a:lnSpc>
            </a:pPr>
            <a:r>
              <a:rPr lang="en-US" altLang="zh-CN" sz="1400" kern="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看书/ 跳舞/ 运动/  旅游</a:t>
            </a:r>
            <a:endParaRPr lang="en-US" altLang="zh-CN" sz="1400" kern="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endParaRPr>
          </a:p>
        </p:txBody>
      </p:sp>
      <p:grpSp>
        <p:nvGrpSpPr>
          <p:cNvPr id="3" name="组合 2"/>
          <p:cNvGrpSpPr/>
          <p:nvPr/>
        </p:nvGrpSpPr>
        <p:grpSpPr>
          <a:xfrm>
            <a:off x="6045298" y="4632752"/>
            <a:ext cx="2484755" cy="645160"/>
            <a:chOff x="6095999" y="634636"/>
            <a:chExt cx="1863566" cy="483869"/>
          </a:xfrm>
        </p:grpSpPr>
        <p:grpSp>
          <p:nvGrpSpPr>
            <p:cNvPr id="4" name="组合 3"/>
            <p:cNvGrpSpPr/>
            <p:nvPr/>
          </p:nvGrpSpPr>
          <p:grpSpPr>
            <a:xfrm>
              <a:off x="6095999" y="747316"/>
              <a:ext cx="1863566" cy="357659"/>
              <a:chOff x="6095999" y="747316"/>
              <a:chExt cx="1863566" cy="357659"/>
            </a:xfrm>
          </p:grpSpPr>
          <p:sp>
            <p:nvSpPr>
              <p:cNvPr id="6" name="矩形: 圆角 31"/>
              <p:cNvSpPr/>
              <p:nvPr/>
            </p:nvSpPr>
            <p:spPr>
              <a:xfrm>
                <a:off x="6095999" y="752551"/>
                <a:ext cx="1863566" cy="352424"/>
              </a:xfrm>
              <a:prstGeom prst="rect">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608965"/>
                <a:endParaRPr lang="zh-CN" altLang="en-US" sz="2400">
                  <a:solidFill>
                    <a:prstClr val="white"/>
                  </a:solidFill>
                </a:endParaRPr>
              </a:p>
            </p:txBody>
          </p:sp>
          <p:grpSp>
            <p:nvGrpSpPr>
              <p:cNvPr id="15" name="组合 14"/>
              <p:cNvGrpSpPr/>
              <p:nvPr/>
            </p:nvGrpSpPr>
            <p:grpSpPr>
              <a:xfrm>
                <a:off x="6182056" y="747316"/>
                <a:ext cx="655096" cy="345281"/>
                <a:chOff x="1018789" y="2780953"/>
                <a:chExt cx="655096" cy="345281"/>
              </a:xfrm>
            </p:grpSpPr>
            <p:sp>
              <p:nvSpPr>
                <p:cNvPr id="16" name="文本框 15"/>
                <p:cNvSpPr txBox="1"/>
                <p:nvPr/>
              </p:nvSpPr>
              <p:spPr>
                <a:xfrm>
                  <a:off x="1018789" y="2780953"/>
                  <a:ext cx="472916" cy="345281"/>
                </a:xfrm>
                <a:prstGeom prst="rect">
                  <a:avLst/>
                </a:prstGeom>
                <a:noFill/>
              </p:spPr>
              <p:txBody>
                <a:bodyPr wrap="square" rtlCol="0">
                  <a:spAutoFit/>
                </a:bodyPr>
                <a:p>
                  <a:pPr algn="l" defTabSz="608965">
                    <a:buClrTx/>
                    <a:buSzTx/>
                    <a:buFontTx/>
                  </a:pPr>
                  <a:r>
                    <a:rPr lang="en-US" altLang="zh-CN" sz="2400" b="1" kern="2000" dirty="0">
                      <a:solidFill>
                        <a:prstClr val="white"/>
                      </a:solidFill>
                      <a:latin typeface="Helvetica" panose="020B0604020202020204" pitchFamily="34" charset="0"/>
                    </a:rPr>
                    <a:t>04</a:t>
                  </a:r>
                  <a:endParaRPr lang="en-US" altLang="zh-CN" sz="2400" b="1" kern="2000" dirty="0">
                    <a:solidFill>
                      <a:prstClr val="white"/>
                    </a:solidFill>
                    <a:latin typeface="Helvetica" panose="020B0604020202020204" pitchFamily="34" charset="0"/>
                  </a:endParaRPr>
                </a:p>
              </p:txBody>
            </p:sp>
            <p:cxnSp>
              <p:nvCxnSpPr>
                <p:cNvPr id="17" name="直接连接符 16"/>
                <p:cNvCxnSpPr/>
                <p:nvPr/>
              </p:nvCxnSpPr>
              <p:spPr>
                <a:xfrm flipH="1">
                  <a:off x="1533600" y="2844000"/>
                  <a:ext cx="140285" cy="223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8" name="矩形 17"/>
            <p:cNvSpPr/>
            <p:nvPr/>
          </p:nvSpPr>
          <p:spPr>
            <a:xfrm>
              <a:off x="6843582" y="634636"/>
              <a:ext cx="1051560" cy="483869"/>
            </a:xfrm>
            <a:prstGeom prst="rect">
              <a:avLst/>
            </a:prstGeom>
          </p:spPr>
          <p:txBody>
            <a:bodyPr wrap="none">
              <a:spAutoFit/>
            </a:bodyPr>
            <a:p>
              <a:pPr defTabSz="608965">
                <a:lnSpc>
                  <a:spcPct val="150000"/>
                </a:lnSpc>
                <a:spcBef>
                  <a:spcPts val="565"/>
                </a:spcBef>
                <a:defRPr/>
              </a:pPr>
              <a:r>
                <a:rPr lang="zh-CN" altLang="en-US" sz="2000" dirty="0">
                  <a:solidFill>
                    <a:schemeClr val="bg1"/>
                  </a:solidFill>
                  <a:latin typeface="微软雅黑" panose="020B0503020204020204" pitchFamily="34" charset="-122"/>
                  <a:ea typeface="微软雅黑" panose="020B0503020204020204" pitchFamily="34" charset="-122"/>
                </a:rPr>
                <a:t>联系方式</a:t>
              </a:r>
              <a:r>
                <a:rPr lang="zh-CN" altLang="en-US" sz="2400" b="1" dirty="0">
                  <a:solidFill>
                    <a:schemeClr val="bg1"/>
                  </a:solidFill>
                  <a:latin typeface="微软雅黑" panose="020B0503020204020204" pitchFamily="34" charset="-122"/>
                  <a:ea typeface="微软雅黑" panose="020B0503020204020204" pitchFamily="34" charset="-122"/>
                </a:rPr>
                <a:t> </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139" name="图形 46"/>
          <p:cNvSpPr/>
          <p:nvPr/>
        </p:nvSpPr>
        <p:spPr>
          <a:xfrm>
            <a:off x="1337945" y="4839970"/>
            <a:ext cx="437515" cy="359410"/>
          </a:xfrm>
          <a:custGeom>
            <a:avLst/>
            <a:gdLst>
              <a:gd name="connsiteX0" fmla="*/ 561263 w 608590"/>
              <a:gd name="connsiteY0" fmla="*/ 297005 h 499127"/>
              <a:gd name="connsiteX1" fmla="*/ 223077 w 608590"/>
              <a:gd name="connsiteY1" fmla="*/ 297005 h 499127"/>
              <a:gd name="connsiteX2" fmla="*/ 175721 w 608590"/>
              <a:gd name="connsiteY2" fmla="*/ 249755 h 499127"/>
              <a:gd name="connsiteX3" fmla="*/ 223077 w 608590"/>
              <a:gd name="connsiteY3" fmla="*/ 202505 h 499127"/>
              <a:gd name="connsiteX4" fmla="*/ 561301 w 608590"/>
              <a:gd name="connsiteY4" fmla="*/ 202505 h 499127"/>
              <a:gd name="connsiteX5" fmla="*/ 608616 w 608590"/>
              <a:gd name="connsiteY5" fmla="*/ 249755 h 499127"/>
              <a:gd name="connsiteX6" fmla="*/ 561263 w 608590"/>
              <a:gd name="connsiteY6" fmla="*/ 297005 h 499127"/>
              <a:gd name="connsiteX7" fmla="*/ 561263 w 608590"/>
              <a:gd name="connsiteY7" fmla="*/ 297005 h 499127"/>
              <a:gd name="connsiteX8" fmla="*/ 561263 w 608590"/>
              <a:gd name="connsiteY8" fmla="*/ 108005 h 499127"/>
              <a:gd name="connsiteX9" fmla="*/ 223077 w 608590"/>
              <a:gd name="connsiteY9" fmla="*/ 108005 h 499127"/>
              <a:gd name="connsiteX10" fmla="*/ 175721 w 608590"/>
              <a:gd name="connsiteY10" fmla="*/ 60756 h 499127"/>
              <a:gd name="connsiteX11" fmla="*/ 223077 w 608590"/>
              <a:gd name="connsiteY11" fmla="*/ 13506 h 499127"/>
              <a:gd name="connsiteX12" fmla="*/ 561301 w 608590"/>
              <a:gd name="connsiteY12" fmla="*/ 13506 h 499127"/>
              <a:gd name="connsiteX13" fmla="*/ 608616 w 608590"/>
              <a:gd name="connsiteY13" fmla="*/ 60756 h 499127"/>
              <a:gd name="connsiteX14" fmla="*/ 561263 w 608590"/>
              <a:gd name="connsiteY14" fmla="*/ 108005 h 499127"/>
              <a:gd name="connsiteX15" fmla="*/ 561263 w 608590"/>
              <a:gd name="connsiteY15" fmla="*/ 108005 h 499127"/>
              <a:gd name="connsiteX16" fmla="*/ 98924 w 608590"/>
              <a:gd name="connsiteY16" fmla="*/ 457640 h 499127"/>
              <a:gd name="connsiteX17" fmla="*/ 106075 w 608590"/>
              <a:gd name="connsiteY17" fmla="*/ 493582 h 499127"/>
              <a:gd name="connsiteX18" fmla="*/ 106151 w 608590"/>
              <a:gd name="connsiteY18" fmla="*/ 495028 h 499127"/>
              <a:gd name="connsiteX19" fmla="*/ 105390 w 608590"/>
              <a:gd name="connsiteY19" fmla="*/ 497579 h 499127"/>
              <a:gd name="connsiteX20" fmla="*/ 103032 w 608590"/>
              <a:gd name="connsiteY20" fmla="*/ 498645 h 499127"/>
              <a:gd name="connsiteX21" fmla="*/ 99913 w 608590"/>
              <a:gd name="connsiteY21" fmla="*/ 497808 h 499127"/>
              <a:gd name="connsiteX22" fmla="*/ 64995 w 608590"/>
              <a:gd name="connsiteY22" fmla="*/ 481207 h 499127"/>
              <a:gd name="connsiteX23" fmla="*/ 30534 w 608590"/>
              <a:gd name="connsiteY23" fmla="*/ 498607 h 499127"/>
              <a:gd name="connsiteX24" fmla="*/ 27453 w 608590"/>
              <a:gd name="connsiteY24" fmla="*/ 499521 h 499127"/>
              <a:gd name="connsiteX25" fmla="*/ 25018 w 608590"/>
              <a:gd name="connsiteY25" fmla="*/ 498493 h 499127"/>
              <a:gd name="connsiteX26" fmla="*/ 24182 w 608590"/>
              <a:gd name="connsiteY26" fmla="*/ 495942 h 499127"/>
              <a:gd name="connsiteX27" fmla="*/ 24334 w 608590"/>
              <a:gd name="connsiteY27" fmla="*/ 494495 h 499127"/>
              <a:gd name="connsiteX28" fmla="*/ 30496 w 608590"/>
              <a:gd name="connsiteY28" fmla="*/ 458401 h 499127"/>
              <a:gd name="connsiteX29" fmla="*/ 2006 w 608590"/>
              <a:gd name="connsiteY29" fmla="*/ 433234 h 499127"/>
              <a:gd name="connsiteX30" fmla="*/ 28 w 608590"/>
              <a:gd name="connsiteY30" fmla="*/ 429846 h 499127"/>
              <a:gd name="connsiteX31" fmla="*/ 4326 w 608590"/>
              <a:gd name="connsiteY31" fmla="*/ 426495 h 499127"/>
              <a:gd name="connsiteX32" fmla="*/ 43010 w 608590"/>
              <a:gd name="connsiteY32" fmla="*/ 420784 h 499127"/>
              <a:gd name="connsiteX33" fmla="*/ 59936 w 608590"/>
              <a:gd name="connsiteY33" fmla="*/ 387812 h 499127"/>
              <a:gd name="connsiteX34" fmla="*/ 63664 w 608590"/>
              <a:gd name="connsiteY34" fmla="*/ 384804 h 499127"/>
              <a:gd name="connsiteX35" fmla="*/ 67506 w 608590"/>
              <a:gd name="connsiteY35" fmla="*/ 387698 h 499127"/>
              <a:gd name="connsiteX36" fmla="*/ 85345 w 608590"/>
              <a:gd name="connsiteY36" fmla="*/ 420251 h 499127"/>
              <a:gd name="connsiteX37" fmla="*/ 124181 w 608590"/>
              <a:gd name="connsiteY37" fmla="*/ 425048 h 499127"/>
              <a:gd name="connsiteX38" fmla="*/ 128555 w 608590"/>
              <a:gd name="connsiteY38" fmla="*/ 428323 h 499127"/>
              <a:gd name="connsiteX39" fmla="*/ 128555 w 608590"/>
              <a:gd name="connsiteY39" fmla="*/ 428323 h 499127"/>
              <a:gd name="connsiteX40" fmla="*/ 126577 w 608590"/>
              <a:gd name="connsiteY40" fmla="*/ 431787 h 499127"/>
              <a:gd name="connsiteX41" fmla="*/ 98924 w 608590"/>
              <a:gd name="connsiteY41" fmla="*/ 457640 h 499127"/>
              <a:gd name="connsiteX42" fmla="*/ 98924 w 608590"/>
              <a:gd name="connsiteY42" fmla="*/ 457640 h 499127"/>
              <a:gd name="connsiteX43" fmla="*/ 98924 w 608590"/>
              <a:gd name="connsiteY43" fmla="*/ 261901 h 499127"/>
              <a:gd name="connsiteX44" fmla="*/ 106075 w 608590"/>
              <a:gd name="connsiteY44" fmla="*/ 297843 h 499127"/>
              <a:gd name="connsiteX45" fmla="*/ 106151 w 608590"/>
              <a:gd name="connsiteY45" fmla="*/ 299290 h 499127"/>
              <a:gd name="connsiteX46" fmla="*/ 105390 w 608590"/>
              <a:gd name="connsiteY46" fmla="*/ 301841 h 499127"/>
              <a:gd name="connsiteX47" fmla="*/ 103032 w 608590"/>
              <a:gd name="connsiteY47" fmla="*/ 302907 h 499127"/>
              <a:gd name="connsiteX48" fmla="*/ 99913 w 608590"/>
              <a:gd name="connsiteY48" fmla="*/ 302069 h 499127"/>
              <a:gd name="connsiteX49" fmla="*/ 65033 w 608590"/>
              <a:gd name="connsiteY49" fmla="*/ 285507 h 499127"/>
              <a:gd name="connsiteX50" fmla="*/ 30572 w 608590"/>
              <a:gd name="connsiteY50" fmla="*/ 302907 h 499127"/>
              <a:gd name="connsiteX51" fmla="*/ 27491 w 608590"/>
              <a:gd name="connsiteY51" fmla="*/ 303782 h 499127"/>
              <a:gd name="connsiteX52" fmla="*/ 25056 w 608590"/>
              <a:gd name="connsiteY52" fmla="*/ 302754 h 499127"/>
              <a:gd name="connsiteX53" fmla="*/ 24220 w 608590"/>
              <a:gd name="connsiteY53" fmla="*/ 300203 h 499127"/>
              <a:gd name="connsiteX54" fmla="*/ 24372 w 608590"/>
              <a:gd name="connsiteY54" fmla="*/ 298757 h 499127"/>
              <a:gd name="connsiteX55" fmla="*/ 30534 w 608590"/>
              <a:gd name="connsiteY55" fmla="*/ 262662 h 499127"/>
              <a:gd name="connsiteX56" fmla="*/ 2006 w 608590"/>
              <a:gd name="connsiteY56" fmla="*/ 237533 h 499127"/>
              <a:gd name="connsiteX57" fmla="*/ 28 w 608590"/>
              <a:gd name="connsiteY57" fmla="*/ 234107 h 499127"/>
              <a:gd name="connsiteX58" fmla="*/ 4326 w 608590"/>
              <a:gd name="connsiteY58" fmla="*/ 230756 h 499127"/>
              <a:gd name="connsiteX59" fmla="*/ 43010 w 608590"/>
              <a:gd name="connsiteY59" fmla="*/ 225045 h 499127"/>
              <a:gd name="connsiteX60" fmla="*/ 59936 w 608590"/>
              <a:gd name="connsiteY60" fmla="*/ 192073 h 499127"/>
              <a:gd name="connsiteX61" fmla="*/ 63664 w 608590"/>
              <a:gd name="connsiteY61" fmla="*/ 189027 h 499127"/>
              <a:gd name="connsiteX62" fmla="*/ 67506 w 608590"/>
              <a:gd name="connsiteY62" fmla="*/ 191921 h 499127"/>
              <a:gd name="connsiteX63" fmla="*/ 85345 w 608590"/>
              <a:gd name="connsiteY63" fmla="*/ 224474 h 499127"/>
              <a:gd name="connsiteX64" fmla="*/ 124181 w 608590"/>
              <a:gd name="connsiteY64" fmla="*/ 229271 h 499127"/>
              <a:gd name="connsiteX65" fmla="*/ 128555 w 608590"/>
              <a:gd name="connsiteY65" fmla="*/ 232546 h 499127"/>
              <a:gd name="connsiteX66" fmla="*/ 128555 w 608590"/>
              <a:gd name="connsiteY66" fmla="*/ 232546 h 499127"/>
              <a:gd name="connsiteX67" fmla="*/ 126577 w 608590"/>
              <a:gd name="connsiteY67" fmla="*/ 236010 h 499127"/>
              <a:gd name="connsiteX68" fmla="*/ 98924 w 608590"/>
              <a:gd name="connsiteY68" fmla="*/ 261901 h 499127"/>
              <a:gd name="connsiteX69" fmla="*/ 98924 w 608590"/>
              <a:gd name="connsiteY69" fmla="*/ 261901 h 499127"/>
              <a:gd name="connsiteX70" fmla="*/ 98924 w 608590"/>
              <a:gd name="connsiteY70" fmla="*/ 72901 h 499127"/>
              <a:gd name="connsiteX71" fmla="*/ 106075 w 608590"/>
              <a:gd name="connsiteY71" fmla="*/ 108843 h 499127"/>
              <a:gd name="connsiteX72" fmla="*/ 106151 w 608590"/>
              <a:gd name="connsiteY72" fmla="*/ 110252 h 499127"/>
              <a:gd name="connsiteX73" fmla="*/ 105390 w 608590"/>
              <a:gd name="connsiteY73" fmla="*/ 112803 h 499127"/>
              <a:gd name="connsiteX74" fmla="*/ 103032 w 608590"/>
              <a:gd name="connsiteY74" fmla="*/ 113907 h 499127"/>
              <a:gd name="connsiteX75" fmla="*/ 99913 w 608590"/>
              <a:gd name="connsiteY75" fmla="*/ 113069 h 499127"/>
              <a:gd name="connsiteX76" fmla="*/ 65033 w 608590"/>
              <a:gd name="connsiteY76" fmla="*/ 96507 h 499127"/>
              <a:gd name="connsiteX77" fmla="*/ 30572 w 608590"/>
              <a:gd name="connsiteY77" fmla="*/ 113907 h 499127"/>
              <a:gd name="connsiteX78" fmla="*/ 27491 w 608590"/>
              <a:gd name="connsiteY78" fmla="*/ 114821 h 499127"/>
              <a:gd name="connsiteX79" fmla="*/ 25056 w 608590"/>
              <a:gd name="connsiteY79" fmla="*/ 113793 h 499127"/>
              <a:gd name="connsiteX80" fmla="*/ 24220 w 608590"/>
              <a:gd name="connsiteY80" fmla="*/ 111242 h 499127"/>
              <a:gd name="connsiteX81" fmla="*/ 24372 w 608590"/>
              <a:gd name="connsiteY81" fmla="*/ 109795 h 499127"/>
              <a:gd name="connsiteX82" fmla="*/ 30534 w 608590"/>
              <a:gd name="connsiteY82" fmla="*/ 73701 h 499127"/>
              <a:gd name="connsiteX83" fmla="*/ 2006 w 608590"/>
              <a:gd name="connsiteY83" fmla="*/ 48534 h 499127"/>
              <a:gd name="connsiteX84" fmla="*/ 28 w 608590"/>
              <a:gd name="connsiteY84" fmla="*/ 45069 h 499127"/>
              <a:gd name="connsiteX85" fmla="*/ 4326 w 608590"/>
              <a:gd name="connsiteY85" fmla="*/ 41719 h 499127"/>
              <a:gd name="connsiteX86" fmla="*/ 43010 w 608590"/>
              <a:gd name="connsiteY86" fmla="*/ 36007 h 499127"/>
              <a:gd name="connsiteX87" fmla="*/ 59936 w 608590"/>
              <a:gd name="connsiteY87" fmla="*/ 3035 h 499127"/>
              <a:gd name="connsiteX88" fmla="*/ 63664 w 608590"/>
              <a:gd name="connsiteY88" fmla="*/ 27 h 499127"/>
              <a:gd name="connsiteX89" fmla="*/ 67506 w 608590"/>
              <a:gd name="connsiteY89" fmla="*/ 2921 h 499127"/>
              <a:gd name="connsiteX90" fmla="*/ 85345 w 608590"/>
              <a:gd name="connsiteY90" fmla="*/ 35474 h 499127"/>
              <a:gd name="connsiteX91" fmla="*/ 124181 w 608590"/>
              <a:gd name="connsiteY91" fmla="*/ 40272 h 499127"/>
              <a:gd name="connsiteX92" fmla="*/ 128555 w 608590"/>
              <a:gd name="connsiteY92" fmla="*/ 43546 h 499127"/>
              <a:gd name="connsiteX93" fmla="*/ 128555 w 608590"/>
              <a:gd name="connsiteY93" fmla="*/ 43546 h 499127"/>
              <a:gd name="connsiteX94" fmla="*/ 126577 w 608590"/>
              <a:gd name="connsiteY94" fmla="*/ 47011 h 499127"/>
              <a:gd name="connsiteX95" fmla="*/ 98924 w 608590"/>
              <a:gd name="connsiteY95" fmla="*/ 72901 h 499127"/>
              <a:gd name="connsiteX96" fmla="*/ 98924 w 608590"/>
              <a:gd name="connsiteY96" fmla="*/ 72901 h 499127"/>
              <a:gd name="connsiteX97" fmla="*/ 223077 w 608590"/>
              <a:gd name="connsiteY97" fmla="*/ 398244 h 499127"/>
              <a:gd name="connsiteX98" fmla="*/ 561301 w 608590"/>
              <a:gd name="connsiteY98" fmla="*/ 398244 h 499127"/>
              <a:gd name="connsiteX99" fmla="*/ 608658 w 608590"/>
              <a:gd name="connsiteY99" fmla="*/ 445494 h 499127"/>
              <a:gd name="connsiteX100" fmla="*/ 561301 w 608590"/>
              <a:gd name="connsiteY100" fmla="*/ 492744 h 499127"/>
              <a:gd name="connsiteX101" fmla="*/ 223077 w 608590"/>
              <a:gd name="connsiteY101" fmla="*/ 492744 h 499127"/>
              <a:gd name="connsiteX102" fmla="*/ 175721 w 608590"/>
              <a:gd name="connsiteY102" fmla="*/ 445494 h 499127"/>
              <a:gd name="connsiteX103" fmla="*/ 223077 w 608590"/>
              <a:gd name="connsiteY103" fmla="*/ 398244 h 499127"/>
              <a:gd name="connsiteX104" fmla="*/ 223077 w 608590"/>
              <a:gd name="connsiteY104" fmla="*/ 398244 h 49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608590" h="499127">
                <a:moveTo>
                  <a:pt x="561263" y="297005"/>
                </a:moveTo>
                <a:lnTo>
                  <a:pt x="223077" y="297005"/>
                </a:lnTo>
                <a:cubicBezTo>
                  <a:pt x="196945" y="297005"/>
                  <a:pt x="175721" y="275836"/>
                  <a:pt x="175721" y="249755"/>
                </a:cubicBezTo>
                <a:cubicBezTo>
                  <a:pt x="175721" y="223674"/>
                  <a:pt x="196907" y="202505"/>
                  <a:pt x="223077" y="202505"/>
                </a:cubicBezTo>
                <a:lnTo>
                  <a:pt x="561301" y="202505"/>
                </a:lnTo>
                <a:cubicBezTo>
                  <a:pt x="587432" y="202505"/>
                  <a:pt x="608616" y="223674"/>
                  <a:pt x="608616" y="249755"/>
                </a:cubicBezTo>
                <a:cubicBezTo>
                  <a:pt x="608616" y="275836"/>
                  <a:pt x="587432" y="297005"/>
                  <a:pt x="561263" y="297005"/>
                </a:cubicBezTo>
                <a:lnTo>
                  <a:pt x="561263" y="297005"/>
                </a:lnTo>
                <a:close/>
                <a:moveTo>
                  <a:pt x="561263" y="108005"/>
                </a:moveTo>
                <a:lnTo>
                  <a:pt x="223077" y="108005"/>
                </a:lnTo>
                <a:cubicBezTo>
                  <a:pt x="196945" y="108005"/>
                  <a:pt x="175721" y="86836"/>
                  <a:pt x="175721" y="60756"/>
                </a:cubicBezTo>
                <a:cubicBezTo>
                  <a:pt x="175721" y="34675"/>
                  <a:pt x="196907" y="13506"/>
                  <a:pt x="223077" y="13506"/>
                </a:cubicBezTo>
                <a:lnTo>
                  <a:pt x="561301" y="13506"/>
                </a:lnTo>
                <a:cubicBezTo>
                  <a:pt x="587432" y="13506"/>
                  <a:pt x="608616" y="34637"/>
                  <a:pt x="608616" y="60756"/>
                </a:cubicBezTo>
                <a:cubicBezTo>
                  <a:pt x="608616" y="86836"/>
                  <a:pt x="587432" y="108005"/>
                  <a:pt x="561263" y="108005"/>
                </a:cubicBezTo>
                <a:lnTo>
                  <a:pt x="561263" y="108005"/>
                </a:lnTo>
                <a:close/>
                <a:moveTo>
                  <a:pt x="98924" y="457640"/>
                </a:moveTo>
                <a:lnTo>
                  <a:pt x="106075" y="493582"/>
                </a:lnTo>
                <a:cubicBezTo>
                  <a:pt x="106113" y="493924"/>
                  <a:pt x="106151" y="494381"/>
                  <a:pt x="106151" y="495028"/>
                </a:cubicBezTo>
                <a:cubicBezTo>
                  <a:pt x="106151" y="496056"/>
                  <a:pt x="105923" y="496894"/>
                  <a:pt x="105390" y="497579"/>
                </a:cubicBezTo>
                <a:cubicBezTo>
                  <a:pt x="104858" y="498265"/>
                  <a:pt x="104097" y="498645"/>
                  <a:pt x="103032" y="498645"/>
                </a:cubicBezTo>
                <a:cubicBezTo>
                  <a:pt x="102043" y="498645"/>
                  <a:pt x="101016" y="498379"/>
                  <a:pt x="99913" y="497808"/>
                </a:cubicBezTo>
                <a:lnTo>
                  <a:pt x="64995" y="481207"/>
                </a:lnTo>
                <a:lnTo>
                  <a:pt x="30534" y="498607"/>
                </a:lnTo>
                <a:cubicBezTo>
                  <a:pt x="29393" y="499178"/>
                  <a:pt x="28366" y="499483"/>
                  <a:pt x="27453" y="499521"/>
                </a:cubicBezTo>
                <a:cubicBezTo>
                  <a:pt x="26350" y="499521"/>
                  <a:pt x="25551" y="499178"/>
                  <a:pt x="25018" y="498493"/>
                </a:cubicBezTo>
                <a:cubicBezTo>
                  <a:pt x="24448" y="497808"/>
                  <a:pt x="24182" y="496932"/>
                  <a:pt x="24182" y="495942"/>
                </a:cubicBezTo>
                <a:cubicBezTo>
                  <a:pt x="24182" y="495638"/>
                  <a:pt x="24220" y="495181"/>
                  <a:pt x="24334" y="494495"/>
                </a:cubicBezTo>
                <a:lnTo>
                  <a:pt x="30496" y="458401"/>
                </a:lnTo>
                <a:lnTo>
                  <a:pt x="2006" y="433234"/>
                </a:lnTo>
                <a:cubicBezTo>
                  <a:pt x="713" y="431978"/>
                  <a:pt x="28" y="430874"/>
                  <a:pt x="28" y="429846"/>
                </a:cubicBezTo>
                <a:cubicBezTo>
                  <a:pt x="-10" y="428094"/>
                  <a:pt x="1435" y="426952"/>
                  <a:pt x="4326" y="426495"/>
                </a:cubicBezTo>
                <a:lnTo>
                  <a:pt x="43010" y="420784"/>
                </a:lnTo>
                <a:lnTo>
                  <a:pt x="59936" y="387812"/>
                </a:lnTo>
                <a:cubicBezTo>
                  <a:pt x="60887" y="385832"/>
                  <a:pt x="62142" y="384842"/>
                  <a:pt x="63664" y="384804"/>
                </a:cubicBezTo>
                <a:cubicBezTo>
                  <a:pt x="65223" y="384766"/>
                  <a:pt x="66479" y="385756"/>
                  <a:pt x="67506" y="387698"/>
                </a:cubicBezTo>
                <a:lnTo>
                  <a:pt x="85345" y="420251"/>
                </a:lnTo>
                <a:lnTo>
                  <a:pt x="124181" y="425048"/>
                </a:lnTo>
                <a:cubicBezTo>
                  <a:pt x="127071" y="425467"/>
                  <a:pt x="128517" y="426533"/>
                  <a:pt x="128555" y="428323"/>
                </a:cubicBezTo>
                <a:lnTo>
                  <a:pt x="128555" y="428323"/>
                </a:lnTo>
                <a:cubicBezTo>
                  <a:pt x="128555" y="429389"/>
                  <a:pt x="127908" y="430531"/>
                  <a:pt x="126577" y="431787"/>
                </a:cubicBezTo>
                <a:lnTo>
                  <a:pt x="98924" y="457640"/>
                </a:lnTo>
                <a:lnTo>
                  <a:pt x="98924" y="457640"/>
                </a:lnTo>
                <a:close/>
                <a:moveTo>
                  <a:pt x="98924" y="261901"/>
                </a:moveTo>
                <a:lnTo>
                  <a:pt x="106075" y="297843"/>
                </a:lnTo>
                <a:cubicBezTo>
                  <a:pt x="106113" y="298147"/>
                  <a:pt x="106151" y="298642"/>
                  <a:pt x="106151" y="299290"/>
                </a:cubicBezTo>
                <a:cubicBezTo>
                  <a:pt x="106151" y="300318"/>
                  <a:pt x="105923" y="301155"/>
                  <a:pt x="105390" y="301841"/>
                </a:cubicBezTo>
                <a:cubicBezTo>
                  <a:pt x="104858" y="302526"/>
                  <a:pt x="104059" y="302907"/>
                  <a:pt x="103032" y="302907"/>
                </a:cubicBezTo>
                <a:cubicBezTo>
                  <a:pt x="102043" y="302907"/>
                  <a:pt x="101016" y="302640"/>
                  <a:pt x="99913" y="302069"/>
                </a:cubicBezTo>
                <a:lnTo>
                  <a:pt x="65033" y="285507"/>
                </a:lnTo>
                <a:lnTo>
                  <a:pt x="30572" y="302907"/>
                </a:lnTo>
                <a:cubicBezTo>
                  <a:pt x="29469" y="303478"/>
                  <a:pt x="28442" y="303782"/>
                  <a:pt x="27491" y="303782"/>
                </a:cubicBezTo>
                <a:cubicBezTo>
                  <a:pt x="26388" y="303782"/>
                  <a:pt x="25589" y="303478"/>
                  <a:pt x="25056" y="302754"/>
                </a:cubicBezTo>
                <a:cubicBezTo>
                  <a:pt x="24486" y="302069"/>
                  <a:pt x="24220" y="301231"/>
                  <a:pt x="24220" y="300203"/>
                </a:cubicBezTo>
                <a:cubicBezTo>
                  <a:pt x="24220" y="299937"/>
                  <a:pt x="24258" y="299442"/>
                  <a:pt x="24372" y="298757"/>
                </a:cubicBezTo>
                <a:lnTo>
                  <a:pt x="30534" y="262662"/>
                </a:lnTo>
                <a:lnTo>
                  <a:pt x="2006" y="237533"/>
                </a:lnTo>
                <a:cubicBezTo>
                  <a:pt x="713" y="236239"/>
                  <a:pt x="28" y="235097"/>
                  <a:pt x="28" y="234107"/>
                </a:cubicBezTo>
                <a:cubicBezTo>
                  <a:pt x="-10" y="232317"/>
                  <a:pt x="1435" y="231213"/>
                  <a:pt x="4326" y="230756"/>
                </a:cubicBezTo>
                <a:lnTo>
                  <a:pt x="43010" y="225045"/>
                </a:lnTo>
                <a:lnTo>
                  <a:pt x="59936" y="192073"/>
                </a:lnTo>
                <a:cubicBezTo>
                  <a:pt x="60887" y="190055"/>
                  <a:pt x="62142" y="189065"/>
                  <a:pt x="63664" y="189027"/>
                </a:cubicBezTo>
                <a:cubicBezTo>
                  <a:pt x="65223" y="188989"/>
                  <a:pt x="66479" y="189979"/>
                  <a:pt x="67506" y="191921"/>
                </a:cubicBezTo>
                <a:lnTo>
                  <a:pt x="85345" y="224474"/>
                </a:lnTo>
                <a:lnTo>
                  <a:pt x="124181" y="229271"/>
                </a:lnTo>
                <a:cubicBezTo>
                  <a:pt x="127071" y="229652"/>
                  <a:pt x="128517" y="230756"/>
                  <a:pt x="128555" y="232546"/>
                </a:cubicBezTo>
                <a:lnTo>
                  <a:pt x="128555" y="232546"/>
                </a:lnTo>
                <a:cubicBezTo>
                  <a:pt x="128555" y="233612"/>
                  <a:pt x="127908" y="234754"/>
                  <a:pt x="126577" y="236010"/>
                </a:cubicBezTo>
                <a:lnTo>
                  <a:pt x="98924" y="261901"/>
                </a:lnTo>
                <a:lnTo>
                  <a:pt x="98924" y="261901"/>
                </a:lnTo>
                <a:close/>
                <a:moveTo>
                  <a:pt x="98924" y="72901"/>
                </a:moveTo>
                <a:lnTo>
                  <a:pt x="106075" y="108843"/>
                </a:lnTo>
                <a:cubicBezTo>
                  <a:pt x="106113" y="109148"/>
                  <a:pt x="106151" y="109643"/>
                  <a:pt x="106151" y="110252"/>
                </a:cubicBezTo>
                <a:cubicBezTo>
                  <a:pt x="106151" y="111242"/>
                  <a:pt x="105923" y="112117"/>
                  <a:pt x="105390" y="112803"/>
                </a:cubicBezTo>
                <a:cubicBezTo>
                  <a:pt x="104858" y="113526"/>
                  <a:pt x="104059" y="113907"/>
                  <a:pt x="103032" y="113907"/>
                </a:cubicBezTo>
                <a:cubicBezTo>
                  <a:pt x="102043" y="113907"/>
                  <a:pt x="101016" y="113640"/>
                  <a:pt x="99913" y="113069"/>
                </a:cubicBezTo>
                <a:lnTo>
                  <a:pt x="65033" y="96507"/>
                </a:lnTo>
                <a:lnTo>
                  <a:pt x="30572" y="113907"/>
                </a:lnTo>
                <a:cubicBezTo>
                  <a:pt x="29431" y="114478"/>
                  <a:pt x="28404" y="114783"/>
                  <a:pt x="27491" y="114821"/>
                </a:cubicBezTo>
                <a:cubicBezTo>
                  <a:pt x="26388" y="114821"/>
                  <a:pt x="25589" y="114478"/>
                  <a:pt x="25056" y="113793"/>
                </a:cubicBezTo>
                <a:cubicBezTo>
                  <a:pt x="24486" y="113107"/>
                  <a:pt x="24220" y="112270"/>
                  <a:pt x="24220" y="111242"/>
                </a:cubicBezTo>
                <a:cubicBezTo>
                  <a:pt x="24220" y="110937"/>
                  <a:pt x="24258" y="110480"/>
                  <a:pt x="24372" y="109795"/>
                </a:cubicBezTo>
                <a:lnTo>
                  <a:pt x="30534" y="73701"/>
                </a:lnTo>
                <a:lnTo>
                  <a:pt x="2006" y="48534"/>
                </a:lnTo>
                <a:cubicBezTo>
                  <a:pt x="713" y="47239"/>
                  <a:pt x="28" y="46097"/>
                  <a:pt x="28" y="45069"/>
                </a:cubicBezTo>
                <a:cubicBezTo>
                  <a:pt x="-10" y="43280"/>
                  <a:pt x="1435" y="42175"/>
                  <a:pt x="4326" y="41719"/>
                </a:cubicBezTo>
                <a:lnTo>
                  <a:pt x="43010" y="36007"/>
                </a:lnTo>
                <a:lnTo>
                  <a:pt x="59936" y="3035"/>
                </a:lnTo>
                <a:cubicBezTo>
                  <a:pt x="60887" y="1055"/>
                  <a:pt x="62142" y="65"/>
                  <a:pt x="63664" y="27"/>
                </a:cubicBezTo>
                <a:cubicBezTo>
                  <a:pt x="65223" y="27"/>
                  <a:pt x="66479" y="979"/>
                  <a:pt x="67506" y="2921"/>
                </a:cubicBezTo>
                <a:lnTo>
                  <a:pt x="85345" y="35474"/>
                </a:lnTo>
                <a:lnTo>
                  <a:pt x="124181" y="40272"/>
                </a:lnTo>
                <a:cubicBezTo>
                  <a:pt x="127071" y="40652"/>
                  <a:pt x="128517" y="41757"/>
                  <a:pt x="128555" y="43546"/>
                </a:cubicBezTo>
                <a:lnTo>
                  <a:pt x="128555" y="43546"/>
                </a:lnTo>
                <a:cubicBezTo>
                  <a:pt x="128555" y="44612"/>
                  <a:pt x="127908" y="45754"/>
                  <a:pt x="126577" y="47011"/>
                </a:cubicBezTo>
                <a:lnTo>
                  <a:pt x="98924" y="72901"/>
                </a:lnTo>
                <a:lnTo>
                  <a:pt x="98924" y="72901"/>
                </a:lnTo>
                <a:close/>
                <a:moveTo>
                  <a:pt x="223077" y="398244"/>
                </a:moveTo>
                <a:lnTo>
                  <a:pt x="561301" y="398244"/>
                </a:lnTo>
                <a:cubicBezTo>
                  <a:pt x="587432" y="398244"/>
                  <a:pt x="608658" y="419413"/>
                  <a:pt x="608658" y="445494"/>
                </a:cubicBezTo>
                <a:cubicBezTo>
                  <a:pt x="608658" y="471575"/>
                  <a:pt x="587470" y="492744"/>
                  <a:pt x="561301" y="492744"/>
                </a:cubicBezTo>
                <a:lnTo>
                  <a:pt x="223077" y="492744"/>
                </a:lnTo>
                <a:cubicBezTo>
                  <a:pt x="196945" y="492744"/>
                  <a:pt x="175721" y="471575"/>
                  <a:pt x="175721" y="445494"/>
                </a:cubicBezTo>
                <a:cubicBezTo>
                  <a:pt x="175721" y="419413"/>
                  <a:pt x="196907" y="398244"/>
                  <a:pt x="223077" y="398244"/>
                </a:cubicBezTo>
                <a:lnTo>
                  <a:pt x="223077" y="398244"/>
                </a:lnTo>
                <a:close/>
              </a:path>
            </a:pathLst>
          </a:custGeom>
          <a:solidFill>
            <a:srgbClr val="4DC1A8"/>
          </a:solidFill>
          <a:ln w="585" cap="flat">
            <a:noFill/>
            <a:prstDash val="solid"/>
            <a:miter/>
          </a:ln>
        </p:spPr>
      </p:sp>
      <p:grpSp>
        <p:nvGrpSpPr>
          <p:cNvPr id="162" name="图形 26"/>
          <p:cNvGrpSpPr/>
          <p:nvPr/>
        </p:nvGrpSpPr>
        <p:grpSpPr>
          <a:xfrm>
            <a:off x="5253990" y="2075815"/>
            <a:ext cx="758825" cy="758825"/>
            <a:chOff x="399316" y="3284946"/>
            <a:chExt cx="919264" cy="919264"/>
          </a:xfrm>
          <a:solidFill>
            <a:srgbClr val="4DC1A8"/>
          </a:solidFill>
        </p:grpSpPr>
        <p:sp>
          <p:nvSpPr>
            <p:cNvPr id="163" name="任意多边形: 形状 124"/>
            <p:cNvSpPr/>
            <p:nvPr/>
          </p:nvSpPr>
          <p:spPr>
            <a:xfrm>
              <a:off x="626017" y="3636070"/>
              <a:ext cx="465018" cy="201089"/>
            </a:xfrm>
            <a:custGeom>
              <a:avLst/>
              <a:gdLst>
                <a:gd name="connsiteX0" fmla="*/ 63 w 465018"/>
                <a:gd name="connsiteY0" fmla="*/ 63 h 201089"/>
                <a:gd name="connsiteX1" fmla="*/ 465710 w 465018"/>
                <a:gd name="connsiteY1" fmla="*/ 63 h 201089"/>
                <a:gd name="connsiteX2" fmla="*/ 465710 w 465018"/>
                <a:gd name="connsiteY2" fmla="*/ 201870 h 201089"/>
                <a:gd name="connsiteX3" fmla="*/ 63 w 465018"/>
                <a:gd name="connsiteY3" fmla="*/ 201870 h 201089"/>
                <a:gd name="connsiteX4" fmla="*/ 63 w 465018"/>
                <a:gd name="connsiteY4" fmla="*/ 63 h 201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018" h="201089">
                  <a:moveTo>
                    <a:pt x="63" y="63"/>
                  </a:moveTo>
                  <a:lnTo>
                    <a:pt x="465710" y="63"/>
                  </a:lnTo>
                  <a:lnTo>
                    <a:pt x="465710" y="201870"/>
                  </a:lnTo>
                  <a:lnTo>
                    <a:pt x="63" y="201870"/>
                  </a:lnTo>
                  <a:lnTo>
                    <a:pt x="63" y="63"/>
                  </a:lnTo>
                  <a:close/>
                </a:path>
              </a:pathLst>
            </a:custGeom>
            <a:grpFill/>
            <a:ln w="893" cap="flat">
              <a:noFill/>
              <a:prstDash val="solid"/>
              <a:miter/>
            </a:ln>
          </p:spPr>
        </p:sp>
        <p:sp>
          <p:nvSpPr>
            <p:cNvPr id="164" name="任意多边形: 形状 125"/>
            <p:cNvSpPr/>
            <p:nvPr/>
          </p:nvSpPr>
          <p:spPr>
            <a:xfrm>
              <a:off x="626017" y="3744784"/>
              <a:ext cx="465018" cy="185828"/>
            </a:xfrm>
            <a:custGeom>
              <a:avLst/>
              <a:gdLst>
                <a:gd name="connsiteX0" fmla="*/ 63 w 465018"/>
                <a:gd name="connsiteY0" fmla="*/ 93157 h 185827"/>
                <a:gd name="connsiteX1" fmla="*/ 232931 w 465018"/>
                <a:gd name="connsiteY1" fmla="*/ 186250 h 185827"/>
                <a:gd name="connsiteX2" fmla="*/ 465800 w 465018"/>
                <a:gd name="connsiteY2" fmla="*/ 93157 h 185827"/>
                <a:gd name="connsiteX3" fmla="*/ 232931 w 465018"/>
                <a:gd name="connsiteY3" fmla="*/ 63 h 185827"/>
                <a:gd name="connsiteX4" fmla="*/ 63 w 465018"/>
                <a:gd name="connsiteY4" fmla="*/ 93157 h 185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018" h="185827">
                  <a:moveTo>
                    <a:pt x="63" y="93157"/>
                  </a:moveTo>
                  <a:cubicBezTo>
                    <a:pt x="63" y="144596"/>
                    <a:pt x="104288" y="186250"/>
                    <a:pt x="232931" y="186250"/>
                  </a:cubicBezTo>
                  <a:cubicBezTo>
                    <a:pt x="361574" y="186250"/>
                    <a:pt x="465800" y="144596"/>
                    <a:pt x="465800" y="93157"/>
                  </a:cubicBezTo>
                  <a:cubicBezTo>
                    <a:pt x="465800" y="41717"/>
                    <a:pt x="361574" y="63"/>
                    <a:pt x="232931" y="63"/>
                  </a:cubicBezTo>
                  <a:cubicBezTo>
                    <a:pt x="104288" y="63"/>
                    <a:pt x="63" y="41717"/>
                    <a:pt x="63" y="93157"/>
                  </a:cubicBezTo>
                  <a:close/>
                </a:path>
              </a:pathLst>
            </a:custGeom>
            <a:grpFill/>
            <a:ln w="893" cap="flat">
              <a:noFill/>
              <a:prstDash val="solid"/>
              <a:miter/>
            </a:ln>
          </p:spPr>
        </p:sp>
        <p:sp>
          <p:nvSpPr>
            <p:cNvPr id="165" name="任意多边形: 形状 126"/>
            <p:cNvSpPr/>
            <p:nvPr/>
          </p:nvSpPr>
          <p:spPr>
            <a:xfrm>
              <a:off x="486376" y="3449345"/>
              <a:ext cx="745107" cy="342031"/>
            </a:xfrm>
            <a:custGeom>
              <a:avLst/>
              <a:gdLst>
                <a:gd name="connsiteX0" fmla="*/ 358567 w 745106"/>
                <a:gd name="connsiteY0" fmla="*/ 3564 h 342030"/>
                <a:gd name="connsiteX1" fmla="*/ 9355 w 745106"/>
                <a:gd name="connsiteY1" fmla="*/ 157254 h 342030"/>
                <a:gd name="connsiteX2" fmla="*/ 9355 w 745106"/>
                <a:gd name="connsiteY2" fmla="*/ 186789 h 342030"/>
                <a:gd name="connsiteX3" fmla="*/ 358657 w 745106"/>
                <a:gd name="connsiteY3" fmla="*/ 340478 h 342030"/>
                <a:gd name="connsiteX4" fmla="*/ 386576 w 745106"/>
                <a:gd name="connsiteY4" fmla="*/ 340478 h 342030"/>
                <a:gd name="connsiteX5" fmla="*/ 735878 w 745106"/>
                <a:gd name="connsiteY5" fmla="*/ 186789 h 342030"/>
                <a:gd name="connsiteX6" fmla="*/ 735878 w 745106"/>
                <a:gd name="connsiteY6" fmla="*/ 157254 h 342030"/>
                <a:gd name="connsiteX7" fmla="*/ 386576 w 745106"/>
                <a:gd name="connsiteY7" fmla="*/ 3564 h 342030"/>
                <a:gd name="connsiteX8" fmla="*/ 358567 w 745106"/>
                <a:gd name="connsiteY8" fmla="*/ 3564 h 34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5106" h="342030">
                  <a:moveTo>
                    <a:pt x="358567" y="3564"/>
                  </a:moveTo>
                  <a:lnTo>
                    <a:pt x="9355" y="157254"/>
                  </a:lnTo>
                  <a:cubicBezTo>
                    <a:pt x="-3034" y="163448"/>
                    <a:pt x="-3034" y="180505"/>
                    <a:pt x="9355" y="186789"/>
                  </a:cubicBezTo>
                  <a:lnTo>
                    <a:pt x="358657" y="340478"/>
                  </a:lnTo>
                  <a:cubicBezTo>
                    <a:pt x="367993" y="343620"/>
                    <a:pt x="377240" y="343620"/>
                    <a:pt x="386576" y="340478"/>
                  </a:cubicBezTo>
                  <a:lnTo>
                    <a:pt x="735878" y="186789"/>
                  </a:lnTo>
                  <a:cubicBezTo>
                    <a:pt x="748267" y="180594"/>
                    <a:pt x="748267" y="163538"/>
                    <a:pt x="735878" y="157254"/>
                  </a:cubicBezTo>
                  <a:lnTo>
                    <a:pt x="386576" y="3564"/>
                  </a:lnTo>
                  <a:cubicBezTo>
                    <a:pt x="377240" y="-1104"/>
                    <a:pt x="367903" y="-1104"/>
                    <a:pt x="358567" y="3564"/>
                  </a:cubicBezTo>
                  <a:close/>
                </a:path>
              </a:pathLst>
            </a:custGeom>
            <a:grpFill/>
            <a:ln w="893" cap="flat">
              <a:noFill/>
              <a:prstDash val="solid"/>
              <a:miter/>
            </a:ln>
          </p:spPr>
        </p:sp>
        <p:sp>
          <p:nvSpPr>
            <p:cNvPr id="1056" name="任意多边形: 形状 1055"/>
            <p:cNvSpPr/>
            <p:nvPr/>
          </p:nvSpPr>
          <p:spPr>
            <a:xfrm>
              <a:off x="827681" y="3589246"/>
              <a:ext cx="341133" cy="325872"/>
            </a:xfrm>
            <a:custGeom>
              <a:avLst/>
              <a:gdLst>
                <a:gd name="connsiteX0" fmla="*/ 329310 w 341133"/>
                <a:gd name="connsiteY0" fmla="*/ 53082 h 325871"/>
                <a:gd name="connsiteX1" fmla="*/ 18879 w 341133"/>
                <a:gd name="connsiteY1" fmla="*/ 296 h 325871"/>
                <a:gd name="connsiteX2" fmla="*/ 296 w 341133"/>
                <a:gd name="connsiteY2" fmla="*/ 12684 h 325871"/>
                <a:gd name="connsiteX3" fmla="*/ 12684 w 341133"/>
                <a:gd name="connsiteY3" fmla="*/ 31267 h 325871"/>
                <a:gd name="connsiteX4" fmla="*/ 310727 w 341133"/>
                <a:gd name="connsiteY4" fmla="*/ 80911 h 325871"/>
                <a:gd name="connsiteX5" fmla="*/ 310727 w 341133"/>
                <a:gd name="connsiteY5" fmla="*/ 310637 h 325871"/>
                <a:gd name="connsiteX6" fmla="*/ 326257 w 341133"/>
                <a:gd name="connsiteY6" fmla="*/ 326168 h 325871"/>
                <a:gd name="connsiteX7" fmla="*/ 341788 w 341133"/>
                <a:gd name="connsiteY7" fmla="*/ 310637 h 325871"/>
                <a:gd name="connsiteX8" fmla="*/ 341788 w 341133"/>
                <a:gd name="connsiteY8" fmla="*/ 68612 h 325871"/>
                <a:gd name="connsiteX9" fmla="*/ 329310 w 341133"/>
                <a:gd name="connsiteY9" fmla="*/ 53082 h 325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133" h="325871">
                  <a:moveTo>
                    <a:pt x="329310" y="53082"/>
                  </a:moveTo>
                  <a:lnTo>
                    <a:pt x="18879" y="296"/>
                  </a:lnTo>
                  <a:cubicBezTo>
                    <a:pt x="11158" y="-1230"/>
                    <a:pt x="1822" y="4964"/>
                    <a:pt x="296" y="12684"/>
                  </a:cubicBezTo>
                  <a:cubicBezTo>
                    <a:pt x="-1230" y="20405"/>
                    <a:pt x="4964" y="29741"/>
                    <a:pt x="12684" y="31267"/>
                  </a:cubicBezTo>
                  <a:lnTo>
                    <a:pt x="310727" y="80911"/>
                  </a:lnTo>
                  <a:lnTo>
                    <a:pt x="310727" y="310637"/>
                  </a:lnTo>
                  <a:cubicBezTo>
                    <a:pt x="310727" y="319973"/>
                    <a:pt x="316921" y="326168"/>
                    <a:pt x="326257" y="326168"/>
                  </a:cubicBezTo>
                  <a:cubicBezTo>
                    <a:pt x="335594" y="326168"/>
                    <a:pt x="341788" y="319973"/>
                    <a:pt x="341788" y="310637"/>
                  </a:cubicBezTo>
                  <a:lnTo>
                    <a:pt x="341788" y="68612"/>
                  </a:lnTo>
                  <a:cubicBezTo>
                    <a:pt x="341698" y="60802"/>
                    <a:pt x="335504" y="54608"/>
                    <a:pt x="329310" y="53082"/>
                  </a:cubicBezTo>
                  <a:close/>
                </a:path>
              </a:pathLst>
            </a:custGeom>
            <a:grpFill/>
            <a:ln w="893" cap="flat">
              <a:noFill/>
              <a:prstDash val="solid"/>
              <a:miter/>
            </a:ln>
          </p:spPr>
        </p:sp>
        <p:sp>
          <p:nvSpPr>
            <p:cNvPr id="1057" name="任意多边形: 形状 1056"/>
            <p:cNvSpPr/>
            <p:nvPr/>
          </p:nvSpPr>
          <p:spPr>
            <a:xfrm>
              <a:off x="1122814" y="3868759"/>
              <a:ext cx="61943" cy="61943"/>
            </a:xfrm>
            <a:custGeom>
              <a:avLst/>
              <a:gdLst>
                <a:gd name="connsiteX0" fmla="*/ 63 w 61942"/>
                <a:gd name="connsiteY0" fmla="*/ 31214 h 61942"/>
                <a:gd name="connsiteX1" fmla="*/ 31124 w 61942"/>
                <a:gd name="connsiteY1" fmla="*/ 62275 h 61942"/>
                <a:gd name="connsiteX2" fmla="*/ 62185 w 61942"/>
                <a:gd name="connsiteY2" fmla="*/ 31214 h 61942"/>
                <a:gd name="connsiteX3" fmla="*/ 62185 w 61942"/>
                <a:gd name="connsiteY3" fmla="*/ 31124 h 61942"/>
                <a:gd name="connsiteX4" fmla="*/ 31124 w 61942"/>
                <a:gd name="connsiteY4" fmla="*/ 63 h 61942"/>
                <a:gd name="connsiteX5" fmla="*/ 63 w 61942"/>
                <a:gd name="connsiteY5" fmla="*/ 31214 h 6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42" h="61942">
                  <a:moveTo>
                    <a:pt x="63" y="31214"/>
                  </a:moveTo>
                  <a:cubicBezTo>
                    <a:pt x="63" y="48360"/>
                    <a:pt x="13978" y="62275"/>
                    <a:pt x="31124" y="62275"/>
                  </a:cubicBezTo>
                  <a:cubicBezTo>
                    <a:pt x="48271" y="62275"/>
                    <a:pt x="62185" y="48360"/>
                    <a:pt x="62185" y="31214"/>
                  </a:cubicBezTo>
                  <a:lnTo>
                    <a:pt x="62185" y="31124"/>
                  </a:lnTo>
                  <a:cubicBezTo>
                    <a:pt x="62185" y="13978"/>
                    <a:pt x="48271" y="63"/>
                    <a:pt x="31124" y="63"/>
                  </a:cubicBezTo>
                  <a:cubicBezTo>
                    <a:pt x="13978" y="153"/>
                    <a:pt x="63" y="14068"/>
                    <a:pt x="63" y="31214"/>
                  </a:cubicBezTo>
                  <a:close/>
                </a:path>
              </a:pathLst>
            </a:custGeom>
            <a:grpFill/>
            <a:ln w="893" cap="flat">
              <a:noFill/>
              <a:prstDash val="solid"/>
              <a:miter/>
            </a:ln>
          </p:spPr>
        </p:sp>
        <p:sp>
          <p:nvSpPr>
            <p:cNvPr id="1058" name="任意多边形: 形状 1057"/>
            <p:cNvSpPr/>
            <p:nvPr/>
          </p:nvSpPr>
          <p:spPr>
            <a:xfrm>
              <a:off x="1107194" y="3899910"/>
              <a:ext cx="92465" cy="139146"/>
            </a:xfrm>
            <a:custGeom>
              <a:avLst/>
              <a:gdLst>
                <a:gd name="connsiteX0" fmla="*/ 93246 w 92465"/>
                <a:gd name="connsiteY0" fmla="*/ 46655 h 139146"/>
                <a:gd name="connsiteX1" fmla="*/ 46655 w 92465"/>
                <a:gd name="connsiteY1" fmla="*/ 139748 h 139146"/>
                <a:gd name="connsiteX2" fmla="*/ 63 w 92465"/>
                <a:gd name="connsiteY2" fmla="*/ 46655 h 139146"/>
                <a:gd name="connsiteX3" fmla="*/ 46655 w 92465"/>
                <a:gd name="connsiteY3" fmla="*/ 63 h 139146"/>
                <a:gd name="connsiteX4" fmla="*/ 93246 w 92465"/>
                <a:gd name="connsiteY4" fmla="*/ 46655 h 139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465" h="139146">
                  <a:moveTo>
                    <a:pt x="93246" y="46655"/>
                  </a:moveTo>
                  <a:cubicBezTo>
                    <a:pt x="93246" y="73048"/>
                    <a:pt x="46655" y="139748"/>
                    <a:pt x="46655" y="139748"/>
                  </a:cubicBezTo>
                  <a:cubicBezTo>
                    <a:pt x="46655" y="139748"/>
                    <a:pt x="63" y="72958"/>
                    <a:pt x="63" y="46655"/>
                  </a:cubicBezTo>
                  <a:cubicBezTo>
                    <a:pt x="63" y="20352"/>
                    <a:pt x="20262" y="63"/>
                    <a:pt x="46655" y="63"/>
                  </a:cubicBezTo>
                  <a:cubicBezTo>
                    <a:pt x="73048" y="63"/>
                    <a:pt x="93246" y="20262"/>
                    <a:pt x="93246" y="46655"/>
                  </a:cubicBezTo>
                  <a:close/>
                </a:path>
              </a:pathLst>
            </a:custGeom>
            <a:grpFill/>
            <a:ln w="893" cap="flat">
              <a:noFill/>
              <a:prstDash val="solid"/>
              <a:miter/>
            </a:ln>
          </p:spPr>
        </p:sp>
      </p:grpSp>
      <p:sp>
        <p:nvSpPr>
          <p:cNvPr id="19" name="手机"/>
          <p:cNvSpPr/>
          <p:nvPr/>
        </p:nvSpPr>
        <p:spPr bwMode="auto">
          <a:xfrm>
            <a:off x="5518150" y="4760595"/>
            <a:ext cx="342900" cy="553085"/>
          </a:xfrm>
          <a:custGeom>
            <a:avLst/>
            <a:gdLst>
              <a:gd name="T0" fmla="*/ 2147483646 w 4113"/>
              <a:gd name="T1" fmla="*/ 85372087 h 6240"/>
              <a:gd name="T2" fmla="*/ 2147483646 w 4113"/>
              <a:gd name="T3" fmla="*/ 967426774 h 6240"/>
              <a:gd name="T4" fmla="*/ 2147483646 w 4113"/>
              <a:gd name="T5" fmla="*/ 2147483646 h 6240"/>
              <a:gd name="T6" fmla="*/ 2147483646 w 4113"/>
              <a:gd name="T7" fmla="*/ 2147483646 h 6240"/>
              <a:gd name="T8" fmla="*/ 2147483646 w 4113"/>
              <a:gd name="T9" fmla="*/ 2147483646 h 6240"/>
              <a:gd name="T10" fmla="*/ 2147483646 w 4113"/>
              <a:gd name="T11" fmla="*/ 2147483646 h 6240"/>
              <a:gd name="T12" fmla="*/ 2147483646 w 4113"/>
              <a:gd name="T13" fmla="*/ 2147483646 h 6240"/>
              <a:gd name="T14" fmla="*/ 2147483646 w 4113"/>
              <a:gd name="T15" fmla="*/ 2147483646 h 6240"/>
              <a:gd name="T16" fmla="*/ 2147483646 w 4113"/>
              <a:gd name="T17" fmla="*/ 2147483646 h 6240"/>
              <a:gd name="T18" fmla="*/ 2147483646 w 4113"/>
              <a:gd name="T19" fmla="*/ 2147483646 h 6240"/>
              <a:gd name="T20" fmla="*/ 2147483646 w 4113"/>
              <a:gd name="T21" fmla="*/ 2147483646 h 6240"/>
              <a:gd name="T22" fmla="*/ 2147483646 w 4113"/>
              <a:gd name="T23" fmla="*/ 2147483646 h 6240"/>
              <a:gd name="T24" fmla="*/ 2147483646 w 4113"/>
              <a:gd name="T25" fmla="*/ 2147483646 h 6240"/>
              <a:gd name="T26" fmla="*/ 2147483646 w 4113"/>
              <a:gd name="T27" fmla="*/ 2147483646 h 6240"/>
              <a:gd name="T28" fmla="*/ 2147483646 w 4113"/>
              <a:gd name="T29" fmla="*/ 2147483646 h 6240"/>
              <a:gd name="T30" fmla="*/ 2147483646 w 4113"/>
              <a:gd name="T31" fmla="*/ 2147483646 h 6240"/>
              <a:gd name="T32" fmla="*/ 2147483646 w 4113"/>
              <a:gd name="T33" fmla="*/ 2147483646 h 6240"/>
              <a:gd name="T34" fmla="*/ 2147483646 w 4113"/>
              <a:gd name="T35" fmla="*/ 2147483646 h 6240"/>
              <a:gd name="T36" fmla="*/ 1256100170 w 4113"/>
              <a:gd name="T37" fmla="*/ 2147483646 h 6240"/>
              <a:gd name="T38" fmla="*/ 171286262 w 4113"/>
              <a:gd name="T39" fmla="*/ 2147483646 h 6240"/>
              <a:gd name="T40" fmla="*/ 0 w 4113"/>
              <a:gd name="T41" fmla="*/ 2147483646 h 6240"/>
              <a:gd name="T42" fmla="*/ 485358151 w 4113"/>
              <a:gd name="T43" fmla="*/ 2147483646 h 6240"/>
              <a:gd name="T44" fmla="*/ 1912744888 w 4113"/>
              <a:gd name="T45" fmla="*/ 2147483646 h 6240"/>
              <a:gd name="T46" fmla="*/ 2147483646 w 4113"/>
              <a:gd name="T47" fmla="*/ 2147483646 h 6240"/>
              <a:gd name="T48" fmla="*/ 2147483646 w 4113"/>
              <a:gd name="T49" fmla="*/ 2147483646 h 6240"/>
              <a:gd name="T50" fmla="*/ 2147483646 w 4113"/>
              <a:gd name="T51" fmla="*/ 967426774 h 6240"/>
              <a:gd name="T52" fmla="*/ 2147483646 w 4113"/>
              <a:gd name="T53" fmla="*/ 85372087 h 6240"/>
              <a:gd name="T54" fmla="*/ 2147483646 w 4113"/>
              <a:gd name="T55" fmla="*/ 2147483646 h 6240"/>
              <a:gd name="T56" fmla="*/ 2147483646 w 4113"/>
              <a:gd name="T57" fmla="*/ 2147483646 h 6240"/>
              <a:gd name="T58" fmla="*/ 2147483646 w 4113"/>
              <a:gd name="T59" fmla="*/ 2147483646 h 6240"/>
              <a:gd name="T60" fmla="*/ 2147483646 w 4113"/>
              <a:gd name="T61" fmla="*/ 2147483646 h 6240"/>
              <a:gd name="T62" fmla="*/ 2147483646 w 4113"/>
              <a:gd name="T63" fmla="*/ 2147483646 h 6240"/>
              <a:gd name="T64" fmla="*/ 2147483646 w 4113"/>
              <a:gd name="T65" fmla="*/ 2147483646 h 6240"/>
              <a:gd name="T66" fmla="*/ 2147483646 w 4113"/>
              <a:gd name="T67" fmla="*/ 2147483646 h 6240"/>
              <a:gd name="T68" fmla="*/ 2147483646 w 4113"/>
              <a:gd name="T69" fmla="*/ 2147483646 h 6240"/>
              <a:gd name="T70" fmla="*/ 2147483646 w 4113"/>
              <a:gd name="T71" fmla="*/ 2147483646 h 6240"/>
              <a:gd name="T72" fmla="*/ 2147483646 w 4113"/>
              <a:gd name="T73" fmla="*/ 2147483646 h 6240"/>
              <a:gd name="T74" fmla="*/ 2147483646 w 4113"/>
              <a:gd name="T75" fmla="*/ 2147483646 h 6240"/>
              <a:gd name="T76" fmla="*/ 2147483646 w 4113"/>
              <a:gd name="T77" fmla="*/ 2147483646 h 6240"/>
              <a:gd name="T78" fmla="*/ 2147483646 w 4113"/>
              <a:gd name="T79" fmla="*/ 2147483646 h 6240"/>
              <a:gd name="T80" fmla="*/ 2147483646 w 4113"/>
              <a:gd name="T81" fmla="*/ 2147483646 h 6240"/>
              <a:gd name="T82" fmla="*/ 2147483646 w 4113"/>
              <a:gd name="T83" fmla="*/ 2147483646 h 6240"/>
              <a:gd name="T84" fmla="*/ 2147483646 w 4113"/>
              <a:gd name="T85" fmla="*/ 2147483646 h 6240"/>
              <a:gd name="T86" fmla="*/ 2147483646 w 4113"/>
              <a:gd name="T87" fmla="*/ 2147483646 h 6240"/>
              <a:gd name="T88" fmla="*/ 2147483646 w 4113"/>
              <a:gd name="T89" fmla="*/ 2147483646 h 6240"/>
              <a:gd name="T90" fmla="*/ 2147483646 w 4113"/>
              <a:gd name="T91" fmla="*/ 2147483646 h 6240"/>
              <a:gd name="T92" fmla="*/ 2147483646 w 4113"/>
              <a:gd name="T93" fmla="*/ 2147483646 h 6240"/>
              <a:gd name="T94" fmla="*/ 2147483646 w 4113"/>
              <a:gd name="T95" fmla="*/ 2147483646 h 6240"/>
              <a:gd name="T96" fmla="*/ 2147483646 w 4113"/>
              <a:gd name="T97" fmla="*/ 2147483646 h 6240"/>
              <a:gd name="T98" fmla="*/ 2147483646 w 4113"/>
              <a:gd name="T99" fmla="*/ 2147483646 h 6240"/>
              <a:gd name="T100" fmla="*/ 2147483646 w 4113"/>
              <a:gd name="T101" fmla="*/ 2147483646 h 6240"/>
              <a:gd name="T102" fmla="*/ 2147483646 w 4113"/>
              <a:gd name="T103" fmla="*/ 2147483646 h 6240"/>
              <a:gd name="T104" fmla="*/ 2147483646 w 4113"/>
              <a:gd name="T105" fmla="*/ 2147483646 h 6240"/>
              <a:gd name="T106" fmla="*/ 2147483646 w 4113"/>
              <a:gd name="T107" fmla="*/ 2147483646 h 6240"/>
              <a:gd name="T108" fmla="*/ 2147483646 w 4113"/>
              <a:gd name="T109" fmla="*/ 2147483646 h 6240"/>
              <a:gd name="T110" fmla="*/ 2147483646 w 4113"/>
              <a:gd name="T111" fmla="*/ 2147483646 h 6240"/>
              <a:gd name="T112" fmla="*/ 2147483646 w 4113"/>
              <a:gd name="T113" fmla="*/ 2147483646 h 62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113" h="6240">
                <a:moveTo>
                  <a:pt x="552" y="0"/>
                </a:moveTo>
                <a:lnTo>
                  <a:pt x="3561" y="0"/>
                </a:lnTo>
                <a:lnTo>
                  <a:pt x="3589" y="1"/>
                </a:lnTo>
                <a:lnTo>
                  <a:pt x="3617" y="3"/>
                </a:lnTo>
                <a:lnTo>
                  <a:pt x="3645" y="7"/>
                </a:lnTo>
                <a:lnTo>
                  <a:pt x="3672" y="12"/>
                </a:lnTo>
                <a:lnTo>
                  <a:pt x="3698" y="17"/>
                </a:lnTo>
                <a:lnTo>
                  <a:pt x="3725" y="25"/>
                </a:lnTo>
                <a:lnTo>
                  <a:pt x="3751" y="34"/>
                </a:lnTo>
                <a:lnTo>
                  <a:pt x="3775" y="44"/>
                </a:lnTo>
                <a:lnTo>
                  <a:pt x="3799" y="55"/>
                </a:lnTo>
                <a:lnTo>
                  <a:pt x="3824" y="67"/>
                </a:lnTo>
                <a:lnTo>
                  <a:pt x="3847" y="80"/>
                </a:lnTo>
                <a:lnTo>
                  <a:pt x="3869" y="95"/>
                </a:lnTo>
                <a:lnTo>
                  <a:pt x="3891" y="110"/>
                </a:lnTo>
                <a:lnTo>
                  <a:pt x="3912" y="127"/>
                </a:lnTo>
                <a:lnTo>
                  <a:pt x="3932" y="144"/>
                </a:lnTo>
                <a:lnTo>
                  <a:pt x="3950" y="163"/>
                </a:lnTo>
                <a:lnTo>
                  <a:pt x="3969" y="182"/>
                </a:lnTo>
                <a:lnTo>
                  <a:pt x="3986" y="202"/>
                </a:lnTo>
                <a:lnTo>
                  <a:pt x="4002" y="223"/>
                </a:lnTo>
                <a:lnTo>
                  <a:pt x="4019" y="245"/>
                </a:lnTo>
                <a:lnTo>
                  <a:pt x="4033" y="267"/>
                </a:lnTo>
                <a:lnTo>
                  <a:pt x="4047" y="290"/>
                </a:lnTo>
                <a:lnTo>
                  <a:pt x="4058" y="313"/>
                </a:lnTo>
                <a:lnTo>
                  <a:pt x="4070" y="338"/>
                </a:lnTo>
                <a:lnTo>
                  <a:pt x="4079" y="363"/>
                </a:lnTo>
                <a:lnTo>
                  <a:pt x="4088" y="389"/>
                </a:lnTo>
                <a:lnTo>
                  <a:pt x="4095" y="414"/>
                </a:lnTo>
                <a:lnTo>
                  <a:pt x="4101" y="441"/>
                </a:lnTo>
                <a:lnTo>
                  <a:pt x="4107" y="469"/>
                </a:lnTo>
                <a:lnTo>
                  <a:pt x="4110" y="497"/>
                </a:lnTo>
                <a:lnTo>
                  <a:pt x="4113" y="525"/>
                </a:lnTo>
                <a:lnTo>
                  <a:pt x="4113" y="553"/>
                </a:lnTo>
                <a:lnTo>
                  <a:pt x="4113" y="5688"/>
                </a:lnTo>
                <a:lnTo>
                  <a:pt x="4113" y="5716"/>
                </a:lnTo>
                <a:lnTo>
                  <a:pt x="4110" y="5744"/>
                </a:lnTo>
                <a:lnTo>
                  <a:pt x="4107" y="5772"/>
                </a:lnTo>
                <a:lnTo>
                  <a:pt x="4101" y="5798"/>
                </a:lnTo>
                <a:lnTo>
                  <a:pt x="4095" y="5825"/>
                </a:lnTo>
                <a:lnTo>
                  <a:pt x="4088" y="5852"/>
                </a:lnTo>
                <a:lnTo>
                  <a:pt x="4079" y="5877"/>
                </a:lnTo>
                <a:lnTo>
                  <a:pt x="4070" y="5902"/>
                </a:lnTo>
                <a:lnTo>
                  <a:pt x="4058" y="5926"/>
                </a:lnTo>
                <a:lnTo>
                  <a:pt x="4047" y="5950"/>
                </a:lnTo>
                <a:lnTo>
                  <a:pt x="4033" y="5974"/>
                </a:lnTo>
                <a:lnTo>
                  <a:pt x="4019" y="5996"/>
                </a:lnTo>
                <a:lnTo>
                  <a:pt x="4002" y="6018"/>
                </a:lnTo>
                <a:lnTo>
                  <a:pt x="3986" y="6039"/>
                </a:lnTo>
                <a:lnTo>
                  <a:pt x="3969" y="6058"/>
                </a:lnTo>
                <a:lnTo>
                  <a:pt x="3950" y="6078"/>
                </a:lnTo>
                <a:lnTo>
                  <a:pt x="3932" y="6096"/>
                </a:lnTo>
                <a:lnTo>
                  <a:pt x="3912" y="6113"/>
                </a:lnTo>
                <a:lnTo>
                  <a:pt x="3891" y="6129"/>
                </a:lnTo>
                <a:lnTo>
                  <a:pt x="3869" y="6146"/>
                </a:lnTo>
                <a:lnTo>
                  <a:pt x="3847" y="6159"/>
                </a:lnTo>
                <a:lnTo>
                  <a:pt x="3824" y="6173"/>
                </a:lnTo>
                <a:lnTo>
                  <a:pt x="3799" y="6185"/>
                </a:lnTo>
                <a:lnTo>
                  <a:pt x="3775" y="6197"/>
                </a:lnTo>
                <a:lnTo>
                  <a:pt x="3751" y="6206"/>
                </a:lnTo>
                <a:lnTo>
                  <a:pt x="3725" y="6215"/>
                </a:lnTo>
                <a:lnTo>
                  <a:pt x="3698" y="6222"/>
                </a:lnTo>
                <a:lnTo>
                  <a:pt x="3672" y="6229"/>
                </a:lnTo>
                <a:lnTo>
                  <a:pt x="3645" y="6234"/>
                </a:lnTo>
                <a:lnTo>
                  <a:pt x="3617" y="6237"/>
                </a:lnTo>
                <a:lnTo>
                  <a:pt x="3589" y="6240"/>
                </a:lnTo>
                <a:lnTo>
                  <a:pt x="3561" y="6240"/>
                </a:lnTo>
                <a:lnTo>
                  <a:pt x="552" y="6240"/>
                </a:lnTo>
                <a:lnTo>
                  <a:pt x="523" y="6240"/>
                </a:lnTo>
                <a:lnTo>
                  <a:pt x="495" y="6237"/>
                </a:lnTo>
                <a:lnTo>
                  <a:pt x="469" y="6234"/>
                </a:lnTo>
                <a:lnTo>
                  <a:pt x="441" y="6229"/>
                </a:lnTo>
                <a:lnTo>
                  <a:pt x="414" y="6222"/>
                </a:lnTo>
                <a:lnTo>
                  <a:pt x="388" y="6215"/>
                </a:lnTo>
                <a:lnTo>
                  <a:pt x="363" y="6206"/>
                </a:lnTo>
                <a:lnTo>
                  <a:pt x="337" y="6197"/>
                </a:lnTo>
                <a:lnTo>
                  <a:pt x="313" y="6185"/>
                </a:lnTo>
                <a:lnTo>
                  <a:pt x="289" y="6173"/>
                </a:lnTo>
                <a:lnTo>
                  <a:pt x="267" y="6159"/>
                </a:lnTo>
                <a:lnTo>
                  <a:pt x="243" y="6146"/>
                </a:lnTo>
                <a:lnTo>
                  <a:pt x="222" y="6129"/>
                </a:lnTo>
                <a:lnTo>
                  <a:pt x="202" y="6113"/>
                </a:lnTo>
                <a:lnTo>
                  <a:pt x="181" y="6096"/>
                </a:lnTo>
                <a:lnTo>
                  <a:pt x="162" y="6078"/>
                </a:lnTo>
                <a:lnTo>
                  <a:pt x="143" y="6058"/>
                </a:lnTo>
                <a:lnTo>
                  <a:pt x="126" y="6039"/>
                </a:lnTo>
                <a:lnTo>
                  <a:pt x="110" y="6018"/>
                </a:lnTo>
                <a:lnTo>
                  <a:pt x="95" y="5996"/>
                </a:lnTo>
                <a:lnTo>
                  <a:pt x="80" y="5974"/>
                </a:lnTo>
                <a:lnTo>
                  <a:pt x="67" y="5950"/>
                </a:lnTo>
                <a:lnTo>
                  <a:pt x="54" y="5926"/>
                </a:lnTo>
                <a:lnTo>
                  <a:pt x="44" y="5902"/>
                </a:lnTo>
                <a:lnTo>
                  <a:pt x="33" y="5877"/>
                </a:lnTo>
                <a:lnTo>
                  <a:pt x="25" y="5852"/>
                </a:lnTo>
                <a:lnTo>
                  <a:pt x="17" y="5825"/>
                </a:lnTo>
                <a:lnTo>
                  <a:pt x="11" y="5798"/>
                </a:lnTo>
                <a:lnTo>
                  <a:pt x="6" y="5772"/>
                </a:lnTo>
                <a:lnTo>
                  <a:pt x="3" y="5744"/>
                </a:lnTo>
                <a:lnTo>
                  <a:pt x="1" y="5716"/>
                </a:lnTo>
                <a:lnTo>
                  <a:pt x="0" y="5688"/>
                </a:lnTo>
                <a:lnTo>
                  <a:pt x="0" y="553"/>
                </a:lnTo>
                <a:lnTo>
                  <a:pt x="1" y="525"/>
                </a:lnTo>
                <a:lnTo>
                  <a:pt x="3" y="497"/>
                </a:lnTo>
                <a:lnTo>
                  <a:pt x="6" y="469"/>
                </a:lnTo>
                <a:lnTo>
                  <a:pt x="11" y="441"/>
                </a:lnTo>
                <a:lnTo>
                  <a:pt x="17" y="414"/>
                </a:lnTo>
                <a:lnTo>
                  <a:pt x="25" y="389"/>
                </a:lnTo>
                <a:lnTo>
                  <a:pt x="33" y="363"/>
                </a:lnTo>
                <a:lnTo>
                  <a:pt x="44" y="338"/>
                </a:lnTo>
                <a:lnTo>
                  <a:pt x="54" y="313"/>
                </a:lnTo>
                <a:lnTo>
                  <a:pt x="67" y="290"/>
                </a:lnTo>
                <a:lnTo>
                  <a:pt x="80" y="267"/>
                </a:lnTo>
                <a:lnTo>
                  <a:pt x="95" y="245"/>
                </a:lnTo>
                <a:lnTo>
                  <a:pt x="110" y="223"/>
                </a:lnTo>
                <a:lnTo>
                  <a:pt x="126" y="202"/>
                </a:lnTo>
                <a:lnTo>
                  <a:pt x="143" y="182"/>
                </a:lnTo>
                <a:lnTo>
                  <a:pt x="162" y="163"/>
                </a:lnTo>
                <a:lnTo>
                  <a:pt x="181" y="144"/>
                </a:lnTo>
                <a:lnTo>
                  <a:pt x="202" y="127"/>
                </a:lnTo>
                <a:lnTo>
                  <a:pt x="222" y="110"/>
                </a:lnTo>
                <a:lnTo>
                  <a:pt x="243" y="95"/>
                </a:lnTo>
                <a:lnTo>
                  <a:pt x="267" y="80"/>
                </a:lnTo>
                <a:lnTo>
                  <a:pt x="289" y="67"/>
                </a:lnTo>
                <a:lnTo>
                  <a:pt x="313" y="55"/>
                </a:lnTo>
                <a:lnTo>
                  <a:pt x="337" y="44"/>
                </a:lnTo>
                <a:lnTo>
                  <a:pt x="363" y="34"/>
                </a:lnTo>
                <a:lnTo>
                  <a:pt x="388" y="25"/>
                </a:lnTo>
                <a:lnTo>
                  <a:pt x="414" y="17"/>
                </a:lnTo>
                <a:lnTo>
                  <a:pt x="441" y="12"/>
                </a:lnTo>
                <a:lnTo>
                  <a:pt x="469" y="7"/>
                </a:lnTo>
                <a:lnTo>
                  <a:pt x="495" y="3"/>
                </a:lnTo>
                <a:lnTo>
                  <a:pt x="523" y="1"/>
                </a:lnTo>
                <a:lnTo>
                  <a:pt x="552" y="0"/>
                </a:lnTo>
                <a:close/>
                <a:moveTo>
                  <a:pt x="463" y="891"/>
                </a:moveTo>
                <a:lnTo>
                  <a:pt x="463" y="3086"/>
                </a:lnTo>
                <a:lnTo>
                  <a:pt x="3638" y="3086"/>
                </a:lnTo>
                <a:lnTo>
                  <a:pt x="3638" y="891"/>
                </a:lnTo>
                <a:lnTo>
                  <a:pt x="463" y="891"/>
                </a:lnTo>
                <a:close/>
                <a:moveTo>
                  <a:pt x="1275" y="290"/>
                </a:moveTo>
                <a:lnTo>
                  <a:pt x="1275" y="525"/>
                </a:lnTo>
                <a:lnTo>
                  <a:pt x="2717" y="525"/>
                </a:lnTo>
                <a:lnTo>
                  <a:pt x="2717" y="290"/>
                </a:lnTo>
                <a:lnTo>
                  <a:pt x="1275" y="290"/>
                </a:lnTo>
                <a:close/>
                <a:moveTo>
                  <a:pt x="1725" y="3326"/>
                </a:moveTo>
                <a:lnTo>
                  <a:pt x="1725" y="3326"/>
                </a:lnTo>
                <a:lnTo>
                  <a:pt x="1705" y="3328"/>
                </a:lnTo>
                <a:lnTo>
                  <a:pt x="1685" y="3330"/>
                </a:lnTo>
                <a:lnTo>
                  <a:pt x="1667" y="3336"/>
                </a:lnTo>
                <a:lnTo>
                  <a:pt x="1649" y="3342"/>
                </a:lnTo>
                <a:lnTo>
                  <a:pt x="1632" y="3350"/>
                </a:lnTo>
                <a:lnTo>
                  <a:pt x="1616" y="3360"/>
                </a:lnTo>
                <a:lnTo>
                  <a:pt x="1600" y="3371"/>
                </a:lnTo>
                <a:lnTo>
                  <a:pt x="1587" y="3383"/>
                </a:lnTo>
                <a:lnTo>
                  <a:pt x="1575" y="3397"/>
                </a:lnTo>
                <a:lnTo>
                  <a:pt x="1563" y="3412"/>
                </a:lnTo>
                <a:lnTo>
                  <a:pt x="1553" y="3429"/>
                </a:lnTo>
                <a:lnTo>
                  <a:pt x="1545" y="3446"/>
                </a:lnTo>
                <a:lnTo>
                  <a:pt x="1539" y="3463"/>
                </a:lnTo>
                <a:lnTo>
                  <a:pt x="1534" y="3482"/>
                </a:lnTo>
                <a:lnTo>
                  <a:pt x="1531" y="3502"/>
                </a:lnTo>
                <a:lnTo>
                  <a:pt x="1530" y="3522"/>
                </a:lnTo>
                <a:lnTo>
                  <a:pt x="1530" y="3822"/>
                </a:lnTo>
                <a:lnTo>
                  <a:pt x="1531" y="3842"/>
                </a:lnTo>
                <a:lnTo>
                  <a:pt x="1534" y="3862"/>
                </a:lnTo>
                <a:lnTo>
                  <a:pt x="1539" y="3880"/>
                </a:lnTo>
                <a:lnTo>
                  <a:pt x="1545" y="3898"/>
                </a:lnTo>
                <a:lnTo>
                  <a:pt x="1553" y="3915"/>
                </a:lnTo>
                <a:lnTo>
                  <a:pt x="1563" y="3931"/>
                </a:lnTo>
                <a:lnTo>
                  <a:pt x="1575" y="3946"/>
                </a:lnTo>
                <a:lnTo>
                  <a:pt x="1587" y="3960"/>
                </a:lnTo>
                <a:lnTo>
                  <a:pt x="1600" y="3973"/>
                </a:lnTo>
                <a:lnTo>
                  <a:pt x="1616" y="3984"/>
                </a:lnTo>
                <a:lnTo>
                  <a:pt x="1632" y="3994"/>
                </a:lnTo>
                <a:lnTo>
                  <a:pt x="1649" y="4002"/>
                </a:lnTo>
                <a:lnTo>
                  <a:pt x="1667" y="4009"/>
                </a:lnTo>
                <a:lnTo>
                  <a:pt x="1685" y="4014"/>
                </a:lnTo>
                <a:lnTo>
                  <a:pt x="1705" y="4016"/>
                </a:lnTo>
                <a:lnTo>
                  <a:pt x="1725" y="4017"/>
                </a:lnTo>
                <a:lnTo>
                  <a:pt x="2314" y="4017"/>
                </a:lnTo>
                <a:lnTo>
                  <a:pt x="2334" y="4016"/>
                </a:lnTo>
                <a:lnTo>
                  <a:pt x="2354" y="4014"/>
                </a:lnTo>
                <a:lnTo>
                  <a:pt x="2372" y="4009"/>
                </a:lnTo>
                <a:lnTo>
                  <a:pt x="2390" y="4002"/>
                </a:lnTo>
                <a:lnTo>
                  <a:pt x="2407" y="3994"/>
                </a:lnTo>
                <a:lnTo>
                  <a:pt x="2424" y="3984"/>
                </a:lnTo>
                <a:lnTo>
                  <a:pt x="2439" y="3973"/>
                </a:lnTo>
                <a:lnTo>
                  <a:pt x="2453" y="3960"/>
                </a:lnTo>
                <a:lnTo>
                  <a:pt x="2465" y="3946"/>
                </a:lnTo>
                <a:lnTo>
                  <a:pt x="2476" y="3931"/>
                </a:lnTo>
                <a:lnTo>
                  <a:pt x="2486" y="3915"/>
                </a:lnTo>
                <a:lnTo>
                  <a:pt x="2494" y="3898"/>
                </a:lnTo>
                <a:lnTo>
                  <a:pt x="2500" y="3880"/>
                </a:lnTo>
                <a:lnTo>
                  <a:pt x="2506" y="3862"/>
                </a:lnTo>
                <a:lnTo>
                  <a:pt x="2508" y="3842"/>
                </a:lnTo>
                <a:lnTo>
                  <a:pt x="2509" y="3822"/>
                </a:lnTo>
                <a:lnTo>
                  <a:pt x="2509" y="3522"/>
                </a:lnTo>
                <a:lnTo>
                  <a:pt x="2508" y="3502"/>
                </a:lnTo>
                <a:lnTo>
                  <a:pt x="2506" y="3482"/>
                </a:lnTo>
                <a:lnTo>
                  <a:pt x="2500" y="3463"/>
                </a:lnTo>
                <a:lnTo>
                  <a:pt x="2494" y="3446"/>
                </a:lnTo>
                <a:lnTo>
                  <a:pt x="2486" y="3429"/>
                </a:lnTo>
                <a:lnTo>
                  <a:pt x="2476" y="3412"/>
                </a:lnTo>
                <a:lnTo>
                  <a:pt x="2465" y="3397"/>
                </a:lnTo>
                <a:lnTo>
                  <a:pt x="2453" y="3383"/>
                </a:lnTo>
                <a:lnTo>
                  <a:pt x="2439" y="3371"/>
                </a:lnTo>
                <a:lnTo>
                  <a:pt x="2424" y="3360"/>
                </a:lnTo>
                <a:lnTo>
                  <a:pt x="2407" y="3350"/>
                </a:lnTo>
                <a:lnTo>
                  <a:pt x="2390" y="3342"/>
                </a:lnTo>
                <a:lnTo>
                  <a:pt x="2372" y="3336"/>
                </a:lnTo>
                <a:lnTo>
                  <a:pt x="2354" y="3330"/>
                </a:lnTo>
                <a:lnTo>
                  <a:pt x="2334" y="3328"/>
                </a:lnTo>
                <a:lnTo>
                  <a:pt x="2314" y="3326"/>
                </a:lnTo>
                <a:lnTo>
                  <a:pt x="1725" y="3326"/>
                </a:lnTo>
                <a:close/>
                <a:moveTo>
                  <a:pt x="1391" y="3563"/>
                </a:moveTo>
                <a:lnTo>
                  <a:pt x="515" y="3563"/>
                </a:lnTo>
                <a:lnTo>
                  <a:pt x="515" y="3775"/>
                </a:lnTo>
                <a:lnTo>
                  <a:pt x="1391" y="3775"/>
                </a:lnTo>
                <a:lnTo>
                  <a:pt x="1391" y="3563"/>
                </a:lnTo>
                <a:close/>
                <a:moveTo>
                  <a:pt x="3525" y="3563"/>
                </a:moveTo>
                <a:lnTo>
                  <a:pt x="2649" y="3563"/>
                </a:lnTo>
                <a:lnTo>
                  <a:pt x="2649" y="3775"/>
                </a:lnTo>
                <a:lnTo>
                  <a:pt x="3525" y="3775"/>
                </a:lnTo>
                <a:lnTo>
                  <a:pt x="3525" y="3563"/>
                </a:lnTo>
                <a:close/>
                <a:moveTo>
                  <a:pt x="1390" y="4201"/>
                </a:moveTo>
                <a:lnTo>
                  <a:pt x="514" y="4201"/>
                </a:lnTo>
                <a:lnTo>
                  <a:pt x="514" y="4613"/>
                </a:lnTo>
                <a:lnTo>
                  <a:pt x="1390" y="4613"/>
                </a:lnTo>
                <a:lnTo>
                  <a:pt x="1390" y="4201"/>
                </a:lnTo>
                <a:close/>
                <a:moveTo>
                  <a:pt x="2458" y="4201"/>
                </a:moveTo>
                <a:lnTo>
                  <a:pt x="1582" y="4201"/>
                </a:lnTo>
                <a:lnTo>
                  <a:pt x="1582" y="4613"/>
                </a:lnTo>
                <a:lnTo>
                  <a:pt x="2458" y="4613"/>
                </a:lnTo>
                <a:lnTo>
                  <a:pt x="2458" y="4201"/>
                </a:lnTo>
                <a:close/>
                <a:moveTo>
                  <a:pt x="3518" y="4201"/>
                </a:moveTo>
                <a:lnTo>
                  <a:pt x="2642" y="4201"/>
                </a:lnTo>
                <a:lnTo>
                  <a:pt x="2642" y="4613"/>
                </a:lnTo>
                <a:lnTo>
                  <a:pt x="3518" y="4613"/>
                </a:lnTo>
                <a:lnTo>
                  <a:pt x="3518" y="4201"/>
                </a:lnTo>
                <a:close/>
                <a:moveTo>
                  <a:pt x="1390" y="4741"/>
                </a:moveTo>
                <a:lnTo>
                  <a:pt x="514" y="4741"/>
                </a:lnTo>
                <a:lnTo>
                  <a:pt x="514" y="5153"/>
                </a:lnTo>
                <a:lnTo>
                  <a:pt x="1390" y="5153"/>
                </a:lnTo>
                <a:lnTo>
                  <a:pt x="1390" y="4741"/>
                </a:lnTo>
                <a:close/>
                <a:moveTo>
                  <a:pt x="2458" y="4741"/>
                </a:moveTo>
                <a:lnTo>
                  <a:pt x="1582" y="4741"/>
                </a:lnTo>
                <a:lnTo>
                  <a:pt x="1582" y="5153"/>
                </a:lnTo>
                <a:lnTo>
                  <a:pt x="2458" y="5153"/>
                </a:lnTo>
                <a:lnTo>
                  <a:pt x="2458" y="4741"/>
                </a:lnTo>
                <a:close/>
                <a:moveTo>
                  <a:pt x="3518" y="4741"/>
                </a:moveTo>
                <a:lnTo>
                  <a:pt x="2642" y="4741"/>
                </a:lnTo>
                <a:lnTo>
                  <a:pt x="2642" y="5153"/>
                </a:lnTo>
                <a:lnTo>
                  <a:pt x="3518" y="5153"/>
                </a:lnTo>
                <a:lnTo>
                  <a:pt x="3518" y="4741"/>
                </a:lnTo>
                <a:close/>
                <a:moveTo>
                  <a:pt x="1390" y="5318"/>
                </a:moveTo>
                <a:lnTo>
                  <a:pt x="514" y="5318"/>
                </a:lnTo>
                <a:lnTo>
                  <a:pt x="514" y="5730"/>
                </a:lnTo>
                <a:lnTo>
                  <a:pt x="1390" y="5730"/>
                </a:lnTo>
                <a:lnTo>
                  <a:pt x="1390" y="5318"/>
                </a:lnTo>
                <a:close/>
                <a:moveTo>
                  <a:pt x="2458" y="5318"/>
                </a:moveTo>
                <a:lnTo>
                  <a:pt x="1582" y="5318"/>
                </a:lnTo>
                <a:lnTo>
                  <a:pt x="1582" y="5730"/>
                </a:lnTo>
                <a:lnTo>
                  <a:pt x="2458" y="5730"/>
                </a:lnTo>
                <a:lnTo>
                  <a:pt x="2458" y="5318"/>
                </a:lnTo>
                <a:close/>
                <a:moveTo>
                  <a:pt x="3518" y="5318"/>
                </a:moveTo>
                <a:lnTo>
                  <a:pt x="2642" y="5318"/>
                </a:lnTo>
                <a:lnTo>
                  <a:pt x="2642" y="5730"/>
                </a:lnTo>
                <a:lnTo>
                  <a:pt x="3518" y="5730"/>
                </a:lnTo>
                <a:lnTo>
                  <a:pt x="3518" y="5318"/>
                </a:lnTo>
                <a:close/>
              </a:path>
            </a:pathLst>
          </a:custGeom>
          <a:solidFill>
            <a:srgbClr val="4DC1A8"/>
          </a:solidFill>
          <a:ln>
            <a:noFill/>
          </a:ln>
        </p:spPr>
      </p:sp>
      <p:sp>
        <p:nvSpPr>
          <p:cNvPr id="1049" name="图形 77"/>
          <p:cNvSpPr/>
          <p:nvPr/>
        </p:nvSpPr>
        <p:spPr>
          <a:xfrm>
            <a:off x="1278255" y="2186305"/>
            <a:ext cx="506095" cy="505460"/>
          </a:xfrm>
          <a:custGeom>
            <a:avLst/>
            <a:gdLst>
              <a:gd name="connsiteX0" fmla="*/ 512866 w 557532"/>
              <a:gd name="connsiteY0" fmla="*/ 429584 h 556982"/>
              <a:gd name="connsiteX1" fmla="*/ 526899 w 557532"/>
              <a:gd name="connsiteY1" fmla="*/ 405220 h 556982"/>
              <a:gd name="connsiteX2" fmla="*/ 529826 w 557532"/>
              <a:gd name="connsiteY2" fmla="*/ 399120 h 556982"/>
              <a:gd name="connsiteX3" fmla="*/ 538817 w 557532"/>
              <a:gd name="connsiteY3" fmla="*/ 378388 h 556982"/>
              <a:gd name="connsiteX4" fmla="*/ 541990 w 557532"/>
              <a:gd name="connsiteY4" fmla="*/ 369785 h 556982"/>
              <a:gd name="connsiteX5" fmla="*/ 548017 w 557532"/>
              <a:gd name="connsiteY5" fmla="*/ 349864 h 556982"/>
              <a:gd name="connsiteX6" fmla="*/ 550524 w 557532"/>
              <a:gd name="connsiteY6" fmla="*/ 340167 h 556982"/>
              <a:gd name="connsiteX7" fmla="*/ 554298 w 557532"/>
              <a:gd name="connsiteY7" fmla="*/ 318977 h 556982"/>
              <a:gd name="connsiteX8" fmla="*/ 555708 w 557532"/>
              <a:gd name="connsiteY8" fmla="*/ 309809 h 556982"/>
              <a:gd name="connsiteX9" fmla="*/ 557537 w 557532"/>
              <a:gd name="connsiteY9" fmla="*/ 278781 h 556982"/>
              <a:gd name="connsiteX10" fmla="*/ 278781 w 557532"/>
              <a:gd name="connsiteY10" fmla="*/ 24 h 556982"/>
              <a:gd name="connsiteX11" fmla="*/ 24 w 557532"/>
              <a:gd name="connsiteY11" fmla="*/ 278746 h 556982"/>
              <a:gd name="connsiteX12" fmla="*/ 1857 w 557532"/>
              <a:gd name="connsiteY12" fmla="*/ 309774 h 556982"/>
              <a:gd name="connsiteX13" fmla="*/ 3268 w 557532"/>
              <a:gd name="connsiteY13" fmla="*/ 318977 h 556982"/>
              <a:gd name="connsiteX14" fmla="*/ 7040 w 557532"/>
              <a:gd name="connsiteY14" fmla="*/ 340097 h 556982"/>
              <a:gd name="connsiteX15" fmla="*/ 9544 w 557532"/>
              <a:gd name="connsiteY15" fmla="*/ 349828 h 556982"/>
              <a:gd name="connsiteX16" fmla="*/ 15573 w 557532"/>
              <a:gd name="connsiteY16" fmla="*/ 369750 h 556982"/>
              <a:gd name="connsiteX17" fmla="*/ 18711 w 557532"/>
              <a:gd name="connsiteY17" fmla="*/ 378353 h 556982"/>
              <a:gd name="connsiteX18" fmla="*/ 27702 w 557532"/>
              <a:gd name="connsiteY18" fmla="*/ 399085 h 556982"/>
              <a:gd name="connsiteX19" fmla="*/ 30629 w 557532"/>
              <a:gd name="connsiteY19" fmla="*/ 405185 h 556982"/>
              <a:gd name="connsiteX20" fmla="*/ 44626 w 557532"/>
              <a:gd name="connsiteY20" fmla="*/ 429478 h 556982"/>
              <a:gd name="connsiteX21" fmla="*/ 45191 w 557532"/>
              <a:gd name="connsiteY21" fmla="*/ 430395 h 556982"/>
              <a:gd name="connsiteX22" fmla="*/ 278781 w 557532"/>
              <a:gd name="connsiteY22" fmla="*/ 557502 h 556982"/>
              <a:gd name="connsiteX23" fmla="*/ 512337 w 557532"/>
              <a:gd name="connsiteY23" fmla="*/ 430430 h 556982"/>
              <a:gd name="connsiteX24" fmla="*/ 512866 w 557532"/>
              <a:gd name="connsiteY24" fmla="*/ 429584 h 556982"/>
              <a:gd name="connsiteX25" fmla="*/ 278781 w 557532"/>
              <a:gd name="connsiteY25" fmla="*/ 133550 h 556982"/>
              <a:gd name="connsiteX26" fmla="*/ 381244 w 557532"/>
              <a:gd name="connsiteY26" fmla="*/ 236012 h 556982"/>
              <a:gd name="connsiteX27" fmla="*/ 278781 w 557532"/>
              <a:gd name="connsiteY27" fmla="*/ 338581 h 556982"/>
              <a:gd name="connsiteX28" fmla="*/ 176319 w 557532"/>
              <a:gd name="connsiteY28" fmla="*/ 236012 h 556982"/>
              <a:gd name="connsiteX29" fmla="*/ 278781 w 557532"/>
              <a:gd name="connsiteY29" fmla="*/ 133550 h 556982"/>
              <a:gd name="connsiteX30" fmla="*/ 109327 w 557532"/>
              <a:gd name="connsiteY30" fmla="*/ 453278 h 556982"/>
              <a:gd name="connsiteX31" fmla="*/ 278781 w 557532"/>
              <a:gd name="connsiteY31" fmla="*/ 342248 h 556982"/>
              <a:gd name="connsiteX32" fmla="*/ 448271 w 557532"/>
              <a:gd name="connsiteY32" fmla="*/ 453243 h 556982"/>
              <a:gd name="connsiteX33" fmla="*/ 278781 w 557532"/>
              <a:gd name="connsiteY33" fmla="*/ 522245 h 556982"/>
              <a:gd name="connsiteX34" fmla="*/ 109327 w 557532"/>
              <a:gd name="connsiteY34" fmla="*/ 453278 h 556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57532" h="556982">
                <a:moveTo>
                  <a:pt x="512866" y="429584"/>
                </a:moveTo>
                <a:cubicBezTo>
                  <a:pt x="517979" y="421686"/>
                  <a:pt x="522597" y="413577"/>
                  <a:pt x="526899" y="405220"/>
                </a:cubicBezTo>
                <a:cubicBezTo>
                  <a:pt x="527922" y="403210"/>
                  <a:pt x="528838" y="401165"/>
                  <a:pt x="529826" y="399120"/>
                </a:cubicBezTo>
                <a:cubicBezTo>
                  <a:pt x="533105" y="392351"/>
                  <a:pt x="536102" y="385440"/>
                  <a:pt x="538817" y="378388"/>
                </a:cubicBezTo>
                <a:cubicBezTo>
                  <a:pt x="539910" y="375532"/>
                  <a:pt x="540967" y="372676"/>
                  <a:pt x="541990" y="369785"/>
                </a:cubicBezTo>
                <a:cubicBezTo>
                  <a:pt x="544247" y="363227"/>
                  <a:pt x="546221" y="356598"/>
                  <a:pt x="548017" y="349864"/>
                </a:cubicBezTo>
                <a:cubicBezTo>
                  <a:pt x="548865" y="346620"/>
                  <a:pt x="549780" y="343411"/>
                  <a:pt x="550524" y="340167"/>
                </a:cubicBezTo>
                <a:cubicBezTo>
                  <a:pt x="552072" y="333221"/>
                  <a:pt x="553273" y="326134"/>
                  <a:pt x="554298" y="318977"/>
                </a:cubicBezTo>
                <a:cubicBezTo>
                  <a:pt x="554755" y="315909"/>
                  <a:pt x="555355" y="312912"/>
                  <a:pt x="555708" y="309809"/>
                </a:cubicBezTo>
                <a:cubicBezTo>
                  <a:pt x="556832" y="299584"/>
                  <a:pt x="557537" y="289253"/>
                  <a:pt x="557537" y="278781"/>
                </a:cubicBezTo>
                <a:cubicBezTo>
                  <a:pt x="557537" y="125087"/>
                  <a:pt x="432475" y="24"/>
                  <a:pt x="278781" y="24"/>
                </a:cubicBezTo>
                <a:cubicBezTo>
                  <a:pt x="125087" y="24"/>
                  <a:pt x="24" y="125052"/>
                  <a:pt x="24" y="278746"/>
                </a:cubicBezTo>
                <a:cubicBezTo>
                  <a:pt x="24" y="289253"/>
                  <a:pt x="729" y="299584"/>
                  <a:pt x="1857" y="309774"/>
                </a:cubicBezTo>
                <a:cubicBezTo>
                  <a:pt x="2210" y="312877"/>
                  <a:pt x="2809" y="315874"/>
                  <a:pt x="3268" y="318977"/>
                </a:cubicBezTo>
                <a:cubicBezTo>
                  <a:pt x="4325" y="326099"/>
                  <a:pt x="5489" y="333151"/>
                  <a:pt x="7040" y="340097"/>
                </a:cubicBezTo>
                <a:cubicBezTo>
                  <a:pt x="7781" y="343411"/>
                  <a:pt x="8698" y="346620"/>
                  <a:pt x="9544" y="349828"/>
                </a:cubicBezTo>
                <a:cubicBezTo>
                  <a:pt x="11342" y="356563"/>
                  <a:pt x="13316" y="363227"/>
                  <a:pt x="15573" y="369750"/>
                </a:cubicBezTo>
                <a:cubicBezTo>
                  <a:pt x="16560" y="372641"/>
                  <a:pt x="17618" y="375497"/>
                  <a:pt x="18711" y="378353"/>
                </a:cubicBezTo>
                <a:cubicBezTo>
                  <a:pt x="21426" y="385405"/>
                  <a:pt x="24458" y="392315"/>
                  <a:pt x="27702" y="399085"/>
                </a:cubicBezTo>
                <a:cubicBezTo>
                  <a:pt x="28689" y="401130"/>
                  <a:pt x="29606" y="403175"/>
                  <a:pt x="30629" y="405185"/>
                </a:cubicBezTo>
                <a:cubicBezTo>
                  <a:pt x="34895" y="413541"/>
                  <a:pt x="39549" y="421651"/>
                  <a:pt x="44626" y="429478"/>
                </a:cubicBezTo>
                <a:cubicBezTo>
                  <a:pt x="44803" y="429796"/>
                  <a:pt x="44979" y="430113"/>
                  <a:pt x="45191" y="430395"/>
                </a:cubicBezTo>
                <a:cubicBezTo>
                  <a:pt x="95012" y="506837"/>
                  <a:pt x="181044" y="557502"/>
                  <a:pt x="278781" y="557502"/>
                </a:cubicBezTo>
                <a:cubicBezTo>
                  <a:pt x="376519" y="557502"/>
                  <a:pt x="462587" y="506801"/>
                  <a:pt x="512337" y="430430"/>
                </a:cubicBezTo>
                <a:cubicBezTo>
                  <a:pt x="512513" y="430148"/>
                  <a:pt x="512690" y="429866"/>
                  <a:pt x="512866" y="429584"/>
                </a:cubicBezTo>
                <a:close/>
                <a:moveTo>
                  <a:pt x="278781" y="133550"/>
                </a:moveTo>
                <a:cubicBezTo>
                  <a:pt x="335302" y="133550"/>
                  <a:pt x="381244" y="179527"/>
                  <a:pt x="381244" y="236012"/>
                </a:cubicBezTo>
                <a:cubicBezTo>
                  <a:pt x="381244" y="292568"/>
                  <a:pt x="335266" y="338581"/>
                  <a:pt x="278781" y="338581"/>
                </a:cubicBezTo>
                <a:cubicBezTo>
                  <a:pt x="222297" y="338581"/>
                  <a:pt x="176319" y="292568"/>
                  <a:pt x="176319" y="236012"/>
                </a:cubicBezTo>
                <a:cubicBezTo>
                  <a:pt x="176319" y="179527"/>
                  <a:pt x="222261" y="133550"/>
                  <a:pt x="278781" y="133550"/>
                </a:cubicBezTo>
                <a:close/>
                <a:moveTo>
                  <a:pt x="109327" y="453278"/>
                </a:moveTo>
                <a:cubicBezTo>
                  <a:pt x="138415" y="386780"/>
                  <a:pt x="204491" y="342248"/>
                  <a:pt x="278781" y="342248"/>
                </a:cubicBezTo>
                <a:cubicBezTo>
                  <a:pt x="353072" y="342248"/>
                  <a:pt x="419148" y="386815"/>
                  <a:pt x="448271" y="453243"/>
                </a:cubicBezTo>
                <a:cubicBezTo>
                  <a:pt x="404374" y="495871"/>
                  <a:pt x="344645" y="522245"/>
                  <a:pt x="278781" y="522245"/>
                </a:cubicBezTo>
                <a:cubicBezTo>
                  <a:pt x="212918" y="522245"/>
                  <a:pt x="153189" y="495871"/>
                  <a:pt x="109327" y="453278"/>
                </a:cubicBezTo>
                <a:close/>
              </a:path>
            </a:pathLst>
          </a:custGeom>
          <a:solidFill>
            <a:srgbClr val="4DC1A8"/>
          </a:solidFill>
          <a:ln w="549" cap="flat">
            <a:noFill/>
            <a:prstDash val="solid"/>
            <a:miter/>
          </a:ln>
        </p:spPr>
      </p:sp>
      <p:grpSp>
        <p:nvGrpSpPr>
          <p:cNvPr id="35" name="组合 34"/>
          <p:cNvGrpSpPr/>
          <p:nvPr/>
        </p:nvGrpSpPr>
        <p:grpSpPr>
          <a:xfrm>
            <a:off x="4609465" y="156845"/>
            <a:ext cx="4329608" cy="1299210"/>
            <a:chOff x="6672" y="3821"/>
            <a:chExt cx="7055" cy="2117"/>
          </a:xfrm>
        </p:grpSpPr>
        <p:sp>
          <p:nvSpPr>
            <p:cNvPr id="20" name="矩形 19"/>
            <p:cNvSpPr/>
            <p:nvPr/>
          </p:nvSpPr>
          <p:spPr>
            <a:xfrm>
              <a:off x="8446" y="3821"/>
              <a:ext cx="5281" cy="1653"/>
            </a:xfrm>
            <a:prstGeom prst="rect">
              <a:avLst/>
            </a:prstGeom>
          </p:spPr>
          <p:txBody>
            <a:bodyPr wrap="square">
              <a:spAutoFit/>
            </a:bodyPr>
            <a:p>
              <a:pPr algn="l" defTabSz="608965">
                <a:lnSpc>
                  <a:spcPct val="150000"/>
                </a:lnSpc>
                <a:spcBef>
                  <a:spcPts val="565"/>
                </a:spcBef>
                <a:defRPr/>
              </a:pPr>
              <a:r>
                <a:rPr lang="en-US" altLang="zh-CN" sz="4000" b="1" dirty="0">
                  <a:solidFill>
                    <a:srgbClr val="7DD2BF"/>
                  </a:solidFill>
                  <a:latin typeface="微软雅黑" panose="020B0503020204020204" pitchFamily="34" charset="-122"/>
                  <a:ea typeface="微软雅黑" panose="020B0503020204020204" pitchFamily="34" charset="-122"/>
                </a:rPr>
                <a:t> </a:t>
              </a:r>
              <a:r>
                <a:rPr lang="zh-CN" altLang="en-US" sz="4000" b="1" dirty="0">
                  <a:solidFill>
                    <a:srgbClr val="7DD2BF"/>
                  </a:solidFill>
                  <a:latin typeface="微软雅黑" panose="020B0503020204020204" pitchFamily="34" charset="-122"/>
                  <a:ea typeface="微软雅黑" panose="020B0503020204020204" pitchFamily="34" charset="-122"/>
                </a:rPr>
                <a:t>个人介绍</a:t>
              </a:r>
              <a:r>
                <a:rPr lang="en-US" altLang="zh-CN" sz="3200" b="1" dirty="0">
                  <a:solidFill>
                    <a:srgbClr val="7DD2BF"/>
                  </a:solidFill>
                  <a:latin typeface="微软雅黑" panose="020B0503020204020204" pitchFamily="34" charset="-122"/>
                  <a:ea typeface="微软雅黑" panose="020B0503020204020204" pitchFamily="34" charset="-122"/>
                </a:rPr>
                <a:t>  </a:t>
              </a:r>
              <a:endParaRPr lang="en-US" altLang="zh-CN" sz="3200" b="1" dirty="0">
                <a:solidFill>
                  <a:srgbClr val="7DD2BF"/>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753" y="5236"/>
              <a:ext cx="3170" cy="500"/>
            </a:xfrm>
            <a:prstGeom prst="rect">
              <a:avLst/>
            </a:prstGeom>
            <a:noFill/>
          </p:spPr>
          <p:txBody>
            <a:bodyPr wrap="square" rtlCol="0" anchor="t">
              <a:spAutoFit/>
            </a:bodyPr>
            <a:p>
              <a:r>
                <a:rPr lang="zh-CN" altLang="en-US" sz="1400"/>
                <a:t> </a:t>
              </a:r>
              <a:r>
                <a:rPr lang="zh-CN" altLang="en-US" sz="1400">
                  <a:solidFill>
                    <a:srgbClr val="4DC1A8"/>
                  </a:solidFill>
                </a:rPr>
                <a:t>personal introduction</a:t>
              </a:r>
              <a:endParaRPr lang="zh-CN" altLang="en-US" sz="1400">
                <a:solidFill>
                  <a:srgbClr val="4DC1A8"/>
                </a:solidFill>
              </a:endParaRPr>
            </a:p>
          </p:txBody>
        </p:sp>
        <p:grpSp>
          <p:nvGrpSpPr>
            <p:cNvPr id="22" name="组合 21"/>
            <p:cNvGrpSpPr/>
            <p:nvPr/>
          </p:nvGrpSpPr>
          <p:grpSpPr>
            <a:xfrm rot="0">
              <a:off x="6672" y="4109"/>
              <a:ext cx="2030" cy="1829"/>
              <a:chOff x="6743" y="3181"/>
              <a:chExt cx="858" cy="773"/>
            </a:xfrm>
          </p:grpSpPr>
          <p:grpSp>
            <p:nvGrpSpPr>
              <p:cNvPr id="23" name="组合 22"/>
              <p:cNvGrpSpPr/>
              <p:nvPr/>
            </p:nvGrpSpPr>
            <p:grpSpPr>
              <a:xfrm>
                <a:off x="6743" y="3181"/>
                <a:ext cx="858" cy="773"/>
                <a:chOff x="5719" y="1703"/>
                <a:chExt cx="1854" cy="1671"/>
              </a:xfrm>
            </p:grpSpPr>
            <p:sp>
              <p:nvSpPr>
                <p:cNvPr id="24" name="菱形 23"/>
                <p:cNvSpPr/>
                <p:nvPr/>
              </p:nvSpPr>
              <p:spPr>
                <a:xfrm>
                  <a:off x="5719" y="1735"/>
                  <a:ext cx="1639" cy="1639"/>
                </a:xfrm>
                <a:prstGeom prst="diamond">
                  <a:avLst/>
                </a:prstGeom>
                <a:solidFill>
                  <a:srgbClr val="CBED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sp>
              <p:nvSpPr>
                <p:cNvPr id="25" name="菱形 24"/>
                <p:cNvSpPr/>
                <p:nvPr/>
              </p:nvSpPr>
              <p:spPr>
                <a:xfrm>
                  <a:off x="5934" y="1703"/>
                  <a:ext cx="1639" cy="1639"/>
                </a:xfrm>
                <a:prstGeom prst="diamond">
                  <a:avLst/>
                </a:prstGeom>
                <a:solidFill>
                  <a:srgbClr val="4DC1A8">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grpSp>
          <p:sp>
            <p:nvSpPr>
              <p:cNvPr id="27" name="文本框 26"/>
              <p:cNvSpPr txBox="1"/>
              <p:nvPr/>
            </p:nvSpPr>
            <p:spPr>
              <a:xfrm>
                <a:off x="7015" y="3444"/>
                <a:ext cx="463" cy="359"/>
              </a:xfrm>
              <a:prstGeom prst="rect">
                <a:avLst/>
              </a:prstGeom>
              <a:noFill/>
            </p:spPr>
            <p:txBody>
              <a:bodyPr wrap="square" rtlCol="0" anchor="t">
                <a:spAutoFit/>
              </a:bodyPr>
              <a:p>
                <a:r>
                  <a:rPr lang="en-US" altLang="zh-CN" sz="2800">
                    <a:solidFill>
                      <a:schemeClr val="bg1"/>
                    </a:solidFill>
                    <a:latin typeface="微软雅黑" panose="020B0503020204020204" pitchFamily="34" charset="-122"/>
                    <a:ea typeface="微软雅黑" panose="020B0503020204020204" pitchFamily="34" charset="-122"/>
                    <a:sym typeface="+mn-ea"/>
                  </a:rPr>
                  <a:t>01</a:t>
                </a:r>
                <a:endParaRPr lang="en-US" altLang="zh-CN" sz="2800">
                  <a:solidFill>
                    <a:schemeClr val="bg1"/>
                  </a:solidFill>
                  <a:latin typeface="微软雅黑" panose="020B0503020204020204" pitchFamily="34" charset="-122"/>
                  <a:ea typeface="微软雅黑" panose="020B0503020204020204" pitchFamily="34" charset="-122"/>
                  <a:sym typeface="+mn-ea"/>
                </a:endParaRPr>
              </a:p>
            </p:txBody>
          </p:sp>
        </p:grpSp>
        <p:sp>
          <p:nvSpPr>
            <p:cNvPr id="28" name="文本框 27"/>
            <p:cNvSpPr txBox="1"/>
            <p:nvPr/>
          </p:nvSpPr>
          <p:spPr>
            <a:xfrm>
              <a:off x="7379" y="4431"/>
              <a:ext cx="1193" cy="449"/>
            </a:xfrm>
            <a:prstGeom prst="rect">
              <a:avLst/>
            </a:prstGeom>
            <a:noFill/>
          </p:spPr>
          <p:txBody>
            <a:bodyPr wrap="square" rtlCol="0" anchor="t">
              <a:spAutoFit/>
            </a:bodyPr>
            <a:p>
              <a:r>
                <a:rPr lang="en-US" altLang="zh-CN" sz="1200" dirty="0">
                  <a:solidFill>
                    <a:schemeClr val="bg1"/>
                  </a:solidFill>
                  <a:latin typeface="微软雅黑" panose="020B0503020204020204" pitchFamily="34" charset="-122"/>
                  <a:ea typeface="微软雅黑" panose="020B0503020204020204" pitchFamily="34" charset="-122"/>
                  <a:sym typeface="+mn-ea"/>
                </a:rPr>
                <a:t>PART</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p:txBody>
        </p:sp>
      </p:gr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0" y="-6350"/>
            <a:ext cx="12191365" cy="1767840"/>
            <a:chOff x="0" y="-10"/>
            <a:chExt cx="19199" cy="2784"/>
          </a:xfrm>
        </p:grpSpPr>
        <p:pic>
          <p:nvPicPr>
            <p:cNvPr id="12" name="图片 11" descr="21136-[转换]"/>
            <p:cNvPicPr>
              <a:picLocks noChangeAspect="1"/>
            </p:cNvPicPr>
            <p:nvPr>
              <p:custDataLst>
                <p:tags r:id="rId1"/>
              </p:custDataLst>
            </p:nvPr>
          </p:nvPicPr>
          <p:blipFill>
            <a:blip r:embed="rId2"/>
            <a:srcRect t="43875" r="66300" b="36147"/>
            <a:stretch>
              <a:fillRect/>
            </a:stretch>
          </p:blipFill>
          <p:spPr>
            <a:xfrm>
              <a:off x="0" y="-10"/>
              <a:ext cx="6469" cy="2556"/>
            </a:xfrm>
            <a:prstGeom prst="rect">
              <a:avLst/>
            </a:prstGeom>
          </p:spPr>
        </p:pic>
        <p:pic>
          <p:nvPicPr>
            <p:cNvPr id="7" name="图片 6" descr="21136-[转换]"/>
            <p:cNvPicPr>
              <a:picLocks noChangeAspect="1"/>
            </p:cNvPicPr>
            <p:nvPr>
              <p:custDataLst>
                <p:tags r:id="rId3"/>
              </p:custDataLst>
            </p:nvPr>
          </p:nvPicPr>
          <p:blipFill>
            <a:blip r:embed="rId2"/>
            <a:srcRect l="73766" t="39967" r="234" b="38281"/>
            <a:stretch>
              <a:fillRect/>
            </a:stretch>
          </p:blipFill>
          <p:spPr>
            <a:xfrm>
              <a:off x="14209" y="-8"/>
              <a:ext cx="4991" cy="2783"/>
            </a:xfrm>
            <a:prstGeom prst="rect">
              <a:avLst/>
            </a:prstGeom>
          </p:spPr>
        </p:pic>
      </p:grpSp>
      <p:grpSp>
        <p:nvGrpSpPr>
          <p:cNvPr id="67" name="组合 66"/>
          <p:cNvGrpSpPr/>
          <p:nvPr/>
        </p:nvGrpSpPr>
        <p:grpSpPr>
          <a:xfrm>
            <a:off x="5100418" y="5187744"/>
            <a:ext cx="2251710" cy="558169"/>
            <a:chOff x="6163150" y="691788"/>
            <a:chExt cx="1688782" cy="418626"/>
          </a:xfrm>
        </p:grpSpPr>
        <p:grpSp>
          <p:nvGrpSpPr>
            <p:cNvPr id="69" name="组合 68"/>
            <p:cNvGrpSpPr/>
            <p:nvPr/>
          </p:nvGrpSpPr>
          <p:grpSpPr>
            <a:xfrm>
              <a:off x="6163150" y="752551"/>
              <a:ext cx="1688782" cy="357863"/>
              <a:chOff x="6163150" y="752551"/>
              <a:chExt cx="1688782" cy="357863"/>
            </a:xfrm>
          </p:grpSpPr>
          <p:sp>
            <p:nvSpPr>
              <p:cNvPr id="70" name="矩形: 圆角 31"/>
              <p:cNvSpPr/>
              <p:nvPr/>
            </p:nvSpPr>
            <p:spPr>
              <a:xfrm>
                <a:off x="6163150" y="752551"/>
                <a:ext cx="1688782" cy="352425"/>
              </a:xfrm>
              <a:prstGeom prst="rect">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608965"/>
                <a:endParaRPr lang="zh-CN" altLang="en-US" sz="2400">
                  <a:solidFill>
                    <a:prstClr val="white"/>
                  </a:solidFill>
                </a:endParaRPr>
              </a:p>
            </p:txBody>
          </p:sp>
          <p:grpSp>
            <p:nvGrpSpPr>
              <p:cNvPr id="71" name="组合 70"/>
              <p:cNvGrpSpPr/>
              <p:nvPr/>
            </p:nvGrpSpPr>
            <p:grpSpPr>
              <a:xfrm>
                <a:off x="6182056" y="765133"/>
                <a:ext cx="655096" cy="345281"/>
                <a:chOff x="1018789" y="2798770"/>
                <a:chExt cx="655096" cy="345281"/>
              </a:xfrm>
            </p:grpSpPr>
            <p:sp>
              <p:nvSpPr>
                <p:cNvPr id="72" name="文本框 71"/>
                <p:cNvSpPr txBox="1"/>
                <p:nvPr/>
              </p:nvSpPr>
              <p:spPr>
                <a:xfrm>
                  <a:off x="1018789" y="2798770"/>
                  <a:ext cx="454819" cy="345281"/>
                </a:xfrm>
                <a:prstGeom prst="rect">
                  <a:avLst/>
                </a:prstGeom>
                <a:noFill/>
              </p:spPr>
              <p:txBody>
                <a:bodyPr wrap="square" rtlCol="0">
                  <a:spAutoFit/>
                </a:bodyPr>
                <a:p>
                  <a:pPr algn="l" defTabSz="608965">
                    <a:buClrTx/>
                    <a:buSzTx/>
                    <a:buFontTx/>
                  </a:pPr>
                  <a:r>
                    <a:rPr lang="en-US" altLang="zh-CN" sz="2400" b="1" kern="2000" dirty="0">
                      <a:solidFill>
                        <a:prstClr val="white"/>
                      </a:solidFill>
                      <a:latin typeface="Helvetica" panose="020B0604020202020204" pitchFamily="34" charset="0"/>
                    </a:rPr>
                    <a:t>05</a:t>
                  </a:r>
                  <a:endParaRPr lang="en-US" altLang="zh-CN" sz="2400" b="1" kern="2000" dirty="0">
                    <a:solidFill>
                      <a:prstClr val="white"/>
                    </a:solidFill>
                    <a:latin typeface="Helvetica" panose="020B0604020202020204" pitchFamily="34" charset="0"/>
                  </a:endParaRPr>
                </a:p>
              </p:txBody>
            </p:sp>
            <p:cxnSp>
              <p:nvCxnSpPr>
                <p:cNvPr id="73" name="直接连接符 72"/>
                <p:cNvCxnSpPr/>
                <p:nvPr/>
              </p:nvCxnSpPr>
              <p:spPr>
                <a:xfrm flipH="1">
                  <a:off x="1533600" y="2844000"/>
                  <a:ext cx="140285" cy="223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68" name="矩形 67"/>
            <p:cNvSpPr/>
            <p:nvPr/>
          </p:nvSpPr>
          <p:spPr>
            <a:xfrm>
              <a:off x="6779286" y="691788"/>
              <a:ext cx="899160" cy="414813"/>
            </a:xfrm>
            <a:prstGeom prst="rect">
              <a:avLst/>
            </a:prstGeom>
          </p:spPr>
          <p:txBody>
            <a:bodyPr wrap="none">
              <a:spAutoFit/>
            </a:bodyPr>
            <a:p>
              <a:pPr defTabSz="608965">
                <a:lnSpc>
                  <a:spcPct val="150000"/>
                </a:lnSpc>
                <a:spcBef>
                  <a:spcPts val="565"/>
                </a:spcBef>
                <a:defRPr/>
              </a:pPr>
              <a:r>
                <a:rPr lang="zh-CN" altLang="en-US" sz="2000" dirty="0">
                  <a:solidFill>
                    <a:schemeClr val="bg1"/>
                  </a:solidFill>
                  <a:latin typeface="微软雅黑" panose="020B0503020204020204" pitchFamily="34" charset="-122"/>
                  <a:ea typeface="微软雅黑" panose="020B0503020204020204" pitchFamily="34" charset="-122"/>
                </a:rPr>
                <a:t>自我评价 </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2" name="TextBox 43"/>
          <p:cNvSpPr txBox="1"/>
          <p:nvPr/>
        </p:nvSpPr>
        <p:spPr>
          <a:xfrm>
            <a:off x="8938895" y="5268595"/>
            <a:ext cx="2350770" cy="664210"/>
          </a:xfrm>
          <a:prstGeom prst="rect">
            <a:avLst/>
          </a:prstGeom>
          <a:noFill/>
        </p:spPr>
        <p:txBody>
          <a:bodyPr wrap="square" lIns="0" tIns="0" rIns="0" bIns="0" rtlCol="0">
            <a:spAutoFit/>
          </a:bodyPr>
          <a:p>
            <a:pPr algn="just">
              <a:lnSpc>
                <a:spcPct val="120000"/>
              </a:lnSpc>
            </a:pPr>
            <a:r>
              <a:rPr lang="en-US" altLang="zh-CN">
                <a:solidFill>
                  <a:srgbClr val="404040"/>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有团队精神和集体荣誉感，能快速融入团队</a:t>
            </a:r>
            <a:r>
              <a:rPr lang="en-US" altLang="zh-CN">
                <a:solidFill>
                  <a:srgbClr val="244061"/>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a:t>
            </a:r>
            <a:endParaRPr lang="zh-CN" altLang="en-US" dirty="0">
              <a:gradFill>
                <a:gsLst>
                  <a:gs pos="100000">
                    <a:prstClr val="black">
                      <a:lumMod val="85000"/>
                      <a:lumOff val="15000"/>
                    </a:prstClr>
                  </a:gs>
                  <a:gs pos="0">
                    <a:prstClr val="black">
                      <a:lumMod val="85000"/>
                      <a:lumOff val="15000"/>
                    </a:prstClr>
                  </a:gs>
                </a:gsLst>
                <a:lin ang="0" scaled="0"/>
              </a:gradFill>
              <a:latin typeface="微软雅黑" panose="020B0503020204020204" pitchFamily="34" charset="-122"/>
              <a:ea typeface="微软雅黑" panose="020B0503020204020204" pitchFamily="34" charset="-122"/>
            </a:endParaRPr>
          </a:p>
        </p:txBody>
      </p:sp>
      <p:sp>
        <p:nvSpPr>
          <p:cNvPr id="29" name="TextBox 46"/>
          <p:cNvSpPr txBox="1"/>
          <p:nvPr/>
        </p:nvSpPr>
        <p:spPr>
          <a:xfrm>
            <a:off x="9190990" y="2475865"/>
            <a:ext cx="2098675" cy="664210"/>
          </a:xfrm>
          <a:prstGeom prst="rect">
            <a:avLst/>
          </a:prstGeom>
          <a:noFill/>
        </p:spPr>
        <p:txBody>
          <a:bodyPr wrap="square" lIns="0" tIns="0" rIns="0" bIns="0" rtlCol="0">
            <a:spAutoFit/>
          </a:bodyPr>
          <a:p>
            <a:pPr algn="just">
              <a:lnSpc>
                <a:spcPct val="120000"/>
              </a:lnSpc>
            </a:pPr>
            <a:r>
              <a:rPr lang="en-US" altLang="zh-CN">
                <a:solidFill>
                  <a:srgbClr val="404040"/>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热爱口腔医学，有良好的医患沟通能力；</a:t>
            </a:r>
            <a:endParaRPr lang="zh-CN" altLang="en-US" dirty="0">
              <a:gradFill>
                <a:gsLst>
                  <a:gs pos="100000">
                    <a:prstClr val="black">
                      <a:lumMod val="85000"/>
                      <a:lumOff val="15000"/>
                    </a:prstClr>
                  </a:gs>
                  <a:gs pos="0">
                    <a:prstClr val="black">
                      <a:lumMod val="85000"/>
                      <a:lumOff val="15000"/>
                    </a:prstClr>
                  </a:gs>
                </a:gsLst>
                <a:lin ang="0" scaled="0"/>
              </a:gradFill>
              <a:latin typeface="微软雅黑" panose="020B0503020204020204" pitchFamily="34" charset="-122"/>
              <a:ea typeface="微软雅黑" panose="020B0503020204020204" pitchFamily="34" charset="-122"/>
            </a:endParaRPr>
          </a:p>
        </p:txBody>
      </p:sp>
      <p:sp>
        <p:nvSpPr>
          <p:cNvPr id="34" name="TextBox 49"/>
          <p:cNvSpPr txBox="1"/>
          <p:nvPr/>
        </p:nvSpPr>
        <p:spPr>
          <a:xfrm>
            <a:off x="678180" y="2565400"/>
            <a:ext cx="1859915" cy="664210"/>
          </a:xfrm>
          <a:prstGeom prst="rect">
            <a:avLst/>
          </a:prstGeom>
          <a:noFill/>
        </p:spPr>
        <p:txBody>
          <a:bodyPr wrap="square" lIns="0" tIns="0" rIns="0" bIns="0" rtlCol="0">
            <a:spAutoFit/>
          </a:bodyPr>
          <a:p>
            <a:pPr algn="just">
              <a:lnSpc>
                <a:spcPct val="120000"/>
              </a:lnSpc>
            </a:pPr>
            <a:r>
              <a:rPr lang="en-US" altLang="zh-CN">
                <a:solidFill>
                  <a:srgbClr val="404040"/>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4年口腔医学专业，专业知识扎实；</a:t>
            </a:r>
            <a:endParaRPr lang="zh-CN" altLang="en-US" dirty="0">
              <a:gradFill>
                <a:gsLst>
                  <a:gs pos="100000">
                    <a:prstClr val="black">
                      <a:lumMod val="85000"/>
                      <a:lumOff val="15000"/>
                    </a:prstClr>
                  </a:gs>
                  <a:gs pos="0">
                    <a:prstClr val="black">
                      <a:lumMod val="85000"/>
                      <a:lumOff val="15000"/>
                    </a:prstClr>
                  </a:gs>
                </a:gsLst>
                <a:lin ang="0" scaled="0"/>
              </a:gradFill>
              <a:latin typeface="微软雅黑" panose="020B0503020204020204" pitchFamily="34" charset="-122"/>
              <a:ea typeface="微软雅黑" panose="020B0503020204020204" pitchFamily="34" charset="-122"/>
            </a:endParaRPr>
          </a:p>
        </p:txBody>
      </p:sp>
      <p:sp>
        <p:nvSpPr>
          <p:cNvPr id="37" name="TextBox 52"/>
          <p:cNvSpPr txBox="1"/>
          <p:nvPr/>
        </p:nvSpPr>
        <p:spPr>
          <a:xfrm>
            <a:off x="678180" y="5168900"/>
            <a:ext cx="3148965" cy="664210"/>
          </a:xfrm>
          <a:prstGeom prst="rect">
            <a:avLst/>
          </a:prstGeom>
          <a:noFill/>
        </p:spPr>
        <p:txBody>
          <a:bodyPr wrap="square" lIns="0" tIns="0" rIns="0" bIns="0" rtlCol="0">
            <a:spAutoFit/>
          </a:bodyPr>
          <a:p>
            <a:pPr algn="just">
              <a:lnSpc>
                <a:spcPct val="120000"/>
              </a:lnSpc>
            </a:pPr>
            <a:r>
              <a:rPr lang="en-US" altLang="zh-CN">
                <a:solidFill>
                  <a:srgbClr val="404040"/>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有良好的沟通表达能力、理解能力及逻辑思维，能快速学习；</a:t>
            </a:r>
            <a:endParaRPr lang="zh-CN" altLang="en-US" dirty="0">
              <a:gradFill>
                <a:gsLst>
                  <a:gs pos="100000">
                    <a:prstClr val="black">
                      <a:lumMod val="85000"/>
                      <a:lumOff val="15000"/>
                    </a:prstClr>
                  </a:gs>
                  <a:gs pos="0">
                    <a:prstClr val="black">
                      <a:lumMod val="85000"/>
                      <a:lumOff val="15000"/>
                    </a:prstClr>
                  </a:gs>
                </a:gsLst>
                <a:lin ang="0" scaled="0"/>
              </a:gra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521599" y="2111430"/>
            <a:ext cx="2499326" cy="1393386"/>
            <a:chOff x="3445399" y="2111430"/>
            <a:chExt cx="2499326" cy="1393386"/>
          </a:xfrm>
        </p:grpSpPr>
        <p:sp>
          <p:nvSpPr>
            <p:cNvPr id="28" name="Cloud Callout 12"/>
            <p:cNvSpPr/>
            <p:nvPr/>
          </p:nvSpPr>
          <p:spPr bwMode="auto">
            <a:xfrm>
              <a:off x="3445399" y="2111430"/>
              <a:ext cx="2499326" cy="1393386"/>
            </a:xfrm>
            <a:prstGeom prst="wedgeEllipseCallout">
              <a:avLst>
                <a:gd name="adj1" fmla="val 29400"/>
                <a:gd name="adj2" fmla="val 62286"/>
              </a:avLst>
            </a:prstGeom>
            <a:solidFill>
              <a:srgbClr val="7DD2BF"/>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5823" rIns="35823" bIns="71639" numCol="1" spcCol="0" rtlCol="0" fromWordArt="0" anchor="b" anchorCtr="0" forceAA="0" compatLnSpc="1">
              <a:noAutofit/>
            </a:bodyPr>
            <a:p>
              <a:endParaRPr lang="en-US" altLang="zh-CN" sz="213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30" name="文本框 29"/>
            <p:cNvSpPr txBox="1"/>
            <p:nvPr/>
          </p:nvSpPr>
          <p:spPr>
            <a:xfrm>
              <a:off x="4284276" y="2417310"/>
              <a:ext cx="995680" cy="583565"/>
            </a:xfrm>
            <a:prstGeom prst="rect">
              <a:avLst/>
            </a:prstGeom>
            <a:noFill/>
            <a:ln>
              <a:noFill/>
            </a:ln>
            <a:effectLst/>
          </p:spPr>
          <p:txBody>
            <a:bodyPr wrap="none" rtlCol="0">
              <a:spAutoFit/>
            </a:bodyPr>
            <a:p>
              <a:r>
                <a:rPr lang="zh-CN" altLang="en-US" sz="2400" dirty="0">
                  <a:solidFill>
                    <a:srgbClr val="FFFFFF"/>
                  </a:solidFill>
                  <a:latin typeface="微软雅黑" panose="020B0503020204020204" pitchFamily="34" charset="-122"/>
                  <a:ea typeface="微软雅黑" panose="020B0503020204020204" pitchFamily="34" charset="-122"/>
                </a:rPr>
                <a:t>专业</a:t>
              </a:r>
              <a:endParaRPr lang="zh-CN" altLang="en-US" sz="2400" dirty="0">
                <a:solidFill>
                  <a:srgbClr val="FFFFFF"/>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2017775" y="3706062"/>
            <a:ext cx="2780866" cy="1394517"/>
            <a:chOff x="2227325" y="3754957"/>
            <a:chExt cx="2780866" cy="1394517"/>
          </a:xfrm>
          <a:solidFill>
            <a:srgbClr val="0070C0"/>
          </a:solidFill>
        </p:grpSpPr>
        <p:sp>
          <p:nvSpPr>
            <p:cNvPr id="56" name="Cloud Callout 9"/>
            <p:cNvSpPr/>
            <p:nvPr/>
          </p:nvSpPr>
          <p:spPr bwMode="auto">
            <a:xfrm>
              <a:off x="2430049" y="3754957"/>
              <a:ext cx="2566235" cy="1394517"/>
            </a:xfrm>
            <a:prstGeom prst="wedgeEllipseCallout">
              <a:avLst>
                <a:gd name="adj1" fmla="val 63555"/>
                <a:gd name="adj2" fmla="val 11094"/>
              </a:avLst>
            </a:prstGeom>
            <a:solidFill>
              <a:srgbClr val="4DC1A8"/>
            </a:solidFill>
            <a:ln w="349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noAutofit/>
            </a:bodyPr>
            <a:p>
              <a:endParaRPr lang="en-US" sz="213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57" name="文本框 56"/>
            <p:cNvSpPr txBox="1"/>
            <p:nvPr/>
          </p:nvSpPr>
          <p:spPr>
            <a:xfrm>
              <a:off x="2227325" y="4074102"/>
              <a:ext cx="2780866" cy="739576"/>
            </a:xfrm>
            <a:prstGeom prst="wedgeEllipseCallout">
              <a:avLst/>
            </a:prstGeom>
            <a:noFill/>
            <a:ln>
              <a:noFill/>
            </a:ln>
            <a:effectLst/>
            <a:extLst>
              <a:ext uri="{909E8E84-426E-40DD-AFC4-6F175D3DCCD1}">
                <a14:hiddenFill xmlns:a14="http://schemas.microsoft.com/office/drawing/2010/main">
                  <a:grpFill/>
                </a14:hiddenFill>
              </a:ext>
            </a:extLst>
          </p:spPr>
          <p:txBody>
            <a:bodyPr wrap="none" rtlCol="0">
              <a:spAutoFit/>
            </a:bodyPr>
            <a:p>
              <a:pPr algn="l">
                <a:buClrTx/>
                <a:buSzTx/>
                <a:buFontTx/>
              </a:pPr>
              <a:r>
                <a:rPr lang="zh-CN" altLang="en-US" sz="2400" dirty="0">
                  <a:solidFill>
                    <a:srgbClr val="FFFFFF"/>
                  </a:solidFill>
                  <a:latin typeface="微软雅黑" panose="020B0503020204020204" pitchFamily="34" charset="-122"/>
                  <a:ea typeface="微软雅黑" panose="020B0503020204020204" pitchFamily="34" charset="-122"/>
                </a:rPr>
                <a:t>表达能力强</a:t>
              </a:r>
              <a:endParaRPr lang="zh-CN" altLang="en-US" sz="2400" dirty="0">
                <a:solidFill>
                  <a:srgbClr val="FFFFFF"/>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6411443" y="2059185"/>
            <a:ext cx="2254621" cy="1383356"/>
            <a:chOff x="6335243" y="2059185"/>
            <a:chExt cx="2254621" cy="1383356"/>
          </a:xfrm>
          <a:solidFill>
            <a:srgbClr val="0070C0"/>
          </a:solidFill>
        </p:grpSpPr>
        <p:sp>
          <p:nvSpPr>
            <p:cNvPr id="59" name="Cloud Callout 8"/>
            <p:cNvSpPr/>
            <p:nvPr/>
          </p:nvSpPr>
          <p:spPr bwMode="auto">
            <a:xfrm>
              <a:off x="6335243" y="2059185"/>
              <a:ext cx="2254621" cy="1383356"/>
            </a:xfrm>
            <a:prstGeom prst="wedgeEllipseCallout">
              <a:avLst>
                <a:gd name="adj1" fmla="val -34333"/>
                <a:gd name="adj2" fmla="val 66188"/>
              </a:avLst>
            </a:prstGeom>
            <a:solidFill>
              <a:srgbClr val="4DC1A8"/>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noAutofit/>
            </a:bodyPr>
            <a:p>
              <a:endParaRPr lang="en-US" altLang="zh-CN" sz="213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60" name="文本框 59"/>
            <p:cNvSpPr txBox="1"/>
            <p:nvPr/>
          </p:nvSpPr>
          <p:spPr>
            <a:xfrm>
              <a:off x="6658147" y="2459282"/>
              <a:ext cx="1706880" cy="460375"/>
            </a:xfrm>
            <a:prstGeom prst="rect">
              <a:avLst/>
            </a:prstGeom>
            <a:noFill/>
            <a:ln>
              <a:noFill/>
            </a:ln>
            <a:effectLst/>
            <a:extLst>
              <a:ext uri="{909E8E84-426E-40DD-AFC4-6F175D3DCCD1}">
                <a14:hiddenFill xmlns:a14="http://schemas.microsoft.com/office/drawing/2010/main">
                  <a:grpFill/>
                </a14:hiddenFill>
              </a:ext>
            </a:extLst>
          </p:spPr>
          <p:txBody>
            <a:bodyPr wrap="none" rtlCol="0">
              <a:spAutoFit/>
            </a:bodyPr>
            <a:p>
              <a:r>
                <a:rPr lang="zh-CN" altLang="en-US" sz="2400" dirty="0">
                  <a:solidFill>
                    <a:srgbClr val="FFFFFF"/>
                  </a:solidFill>
                  <a:latin typeface="微软雅黑" panose="020B0503020204020204" pitchFamily="34" charset="-122"/>
                  <a:ea typeface="微软雅黑" panose="020B0503020204020204" pitchFamily="34" charset="-122"/>
                </a:rPr>
                <a:t>沟通能力强</a:t>
              </a:r>
              <a:endParaRPr lang="zh-CN" altLang="en-US" sz="2400" dirty="0">
                <a:solidFill>
                  <a:srgbClr val="FFFFFF"/>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7382117" y="3618283"/>
            <a:ext cx="2387794" cy="1550718"/>
            <a:chOff x="7305917" y="3618283"/>
            <a:chExt cx="2387794" cy="1550718"/>
          </a:xfrm>
          <a:solidFill>
            <a:srgbClr val="00B0F0"/>
          </a:solidFill>
        </p:grpSpPr>
        <p:sp>
          <p:nvSpPr>
            <p:cNvPr id="62" name="Cloud Callout 11"/>
            <p:cNvSpPr/>
            <p:nvPr/>
          </p:nvSpPr>
          <p:spPr bwMode="auto">
            <a:xfrm>
              <a:off x="7305917" y="3618283"/>
              <a:ext cx="2387794" cy="1550718"/>
            </a:xfrm>
            <a:prstGeom prst="wedgeEllipseCallout">
              <a:avLst>
                <a:gd name="adj1" fmla="val -63227"/>
                <a:gd name="adj2" fmla="val 14409"/>
              </a:avLst>
            </a:prstGeom>
            <a:solidFill>
              <a:srgbClr val="7DD2BF"/>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noAutofit/>
            </a:bodyPr>
            <a:p>
              <a:endParaRPr lang="en-US" altLang="zh-CN" sz="213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4" name="文本框 3"/>
            <p:cNvSpPr txBox="1"/>
            <p:nvPr/>
          </p:nvSpPr>
          <p:spPr>
            <a:xfrm>
              <a:off x="7756132" y="4025318"/>
              <a:ext cx="1698625" cy="829945"/>
            </a:xfrm>
            <a:prstGeom prst="rect">
              <a:avLst/>
            </a:prstGeom>
            <a:noFill/>
            <a:ln>
              <a:noFill/>
            </a:ln>
            <a:effectLst/>
            <a:extLst>
              <a:ext uri="{909E8E84-426E-40DD-AFC4-6F175D3DCCD1}">
                <a14:hiddenFill xmlns:a14="http://schemas.microsoft.com/office/drawing/2010/main">
                  <a:grpFill/>
                </a14:hiddenFill>
              </a:ext>
            </a:extLst>
          </p:spPr>
          <p:txBody>
            <a:bodyPr wrap="square" rtlCol="0">
              <a:spAutoFit/>
            </a:bodyPr>
            <a:p>
              <a:pPr algn="ctr">
                <a:buClrTx/>
                <a:buSzTx/>
                <a:buFontTx/>
              </a:pPr>
              <a:r>
                <a:rPr lang="zh-CN" altLang="en-US" sz="2400" dirty="0">
                  <a:solidFill>
                    <a:srgbClr val="FFFFFF"/>
                  </a:solidFill>
                  <a:latin typeface="微软雅黑" panose="020B0503020204020204" pitchFamily="34" charset="-122"/>
                  <a:ea typeface="微软雅黑" panose="020B0503020204020204" pitchFamily="34" charset="-122"/>
                </a:rPr>
                <a:t>团队合作</a:t>
              </a:r>
              <a:endParaRPr lang="zh-CN" altLang="en-US" sz="2400" dirty="0">
                <a:solidFill>
                  <a:srgbClr val="FFFFFF"/>
                </a:solidFill>
                <a:latin typeface="微软雅黑" panose="020B0503020204020204" pitchFamily="34" charset="-122"/>
                <a:ea typeface="微软雅黑" panose="020B0503020204020204" pitchFamily="34" charset="-122"/>
              </a:endParaRPr>
            </a:p>
            <a:p>
              <a:pPr algn="ctr">
                <a:buClrTx/>
                <a:buSzTx/>
                <a:buFontTx/>
              </a:pPr>
              <a:r>
                <a:rPr lang="zh-CN" altLang="en-US" sz="2400" dirty="0">
                  <a:solidFill>
                    <a:srgbClr val="FFFFFF"/>
                  </a:solidFill>
                  <a:latin typeface="微软雅黑" panose="020B0503020204020204" pitchFamily="34" charset="-122"/>
                  <a:ea typeface="微软雅黑" panose="020B0503020204020204" pitchFamily="34" charset="-122"/>
                </a:rPr>
                <a:t>精神</a:t>
              </a:r>
              <a:endParaRPr lang="zh-CN" altLang="en-US" sz="2400" dirty="0">
                <a:solidFill>
                  <a:srgbClr val="FFFFFF"/>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rot="0">
            <a:off x="5555615" y="3830955"/>
            <a:ext cx="1294130" cy="1472565"/>
            <a:chOff x="860980" y="3583766"/>
            <a:chExt cx="100336" cy="114060"/>
          </a:xfrm>
          <a:solidFill>
            <a:srgbClr val="4DC1A8"/>
          </a:solidFill>
        </p:grpSpPr>
        <p:sp>
          <p:nvSpPr>
            <p:cNvPr id="2"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noAutofit/>
            </a:bodyPr>
            <a:p>
              <a:pPr algn="dist"/>
              <a:endParaRPr lang="zh-CN" altLang="en-US" sz="2250">
                <a:solidFill>
                  <a:schemeClr val="accent1"/>
                </a:solidFill>
                <a:latin typeface="微软雅黑" panose="020B0503020204020204" pitchFamily="34" charset="-122"/>
                <a:ea typeface="微软雅黑" panose="020B0503020204020204" pitchFamily="34" charset="-122"/>
              </a:endParaRPr>
            </a:p>
          </p:txBody>
        </p:sp>
        <p:sp>
          <p:nvSpPr>
            <p:cNvPr id="13" name="Freeform 13"/>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noAutofit/>
            </a:bodyPr>
            <a:p>
              <a:pPr algn="dist"/>
              <a:endParaRPr lang="zh-CN" altLang="en-US" sz="225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4609465" y="156845"/>
            <a:ext cx="4329608" cy="1299210"/>
            <a:chOff x="6672" y="3821"/>
            <a:chExt cx="7055" cy="2117"/>
          </a:xfrm>
        </p:grpSpPr>
        <p:sp>
          <p:nvSpPr>
            <p:cNvPr id="20" name="矩形 19"/>
            <p:cNvSpPr/>
            <p:nvPr/>
          </p:nvSpPr>
          <p:spPr>
            <a:xfrm>
              <a:off x="8446" y="3821"/>
              <a:ext cx="5281" cy="1653"/>
            </a:xfrm>
            <a:prstGeom prst="rect">
              <a:avLst/>
            </a:prstGeom>
          </p:spPr>
          <p:txBody>
            <a:bodyPr wrap="square">
              <a:spAutoFit/>
            </a:bodyPr>
            <a:p>
              <a:pPr algn="l" defTabSz="608965">
                <a:lnSpc>
                  <a:spcPct val="150000"/>
                </a:lnSpc>
                <a:spcBef>
                  <a:spcPts val="565"/>
                </a:spcBef>
                <a:defRPr/>
              </a:pPr>
              <a:r>
                <a:rPr lang="en-US" altLang="zh-CN" sz="4000" b="1" dirty="0">
                  <a:solidFill>
                    <a:srgbClr val="7DD2BF"/>
                  </a:solidFill>
                  <a:latin typeface="微软雅黑" panose="020B0503020204020204" pitchFamily="34" charset="-122"/>
                  <a:ea typeface="微软雅黑" panose="020B0503020204020204" pitchFamily="34" charset="-122"/>
                </a:rPr>
                <a:t> </a:t>
              </a:r>
              <a:r>
                <a:rPr lang="zh-CN" altLang="en-US" sz="4000" b="1" dirty="0">
                  <a:solidFill>
                    <a:srgbClr val="7DD2BF"/>
                  </a:solidFill>
                  <a:latin typeface="微软雅黑" panose="020B0503020204020204" pitchFamily="34" charset="-122"/>
                  <a:ea typeface="微软雅黑" panose="020B0503020204020204" pitchFamily="34" charset="-122"/>
                </a:rPr>
                <a:t>个人介绍</a:t>
              </a:r>
              <a:r>
                <a:rPr lang="en-US" altLang="zh-CN" sz="3200" b="1" dirty="0">
                  <a:solidFill>
                    <a:srgbClr val="7DD2BF"/>
                  </a:solidFill>
                  <a:latin typeface="微软雅黑" panose="020B0503020204020204" pitchFamily="34" charset="-122"/>
                  <a:ea typeface="微软雅黑" panose="020B0503020204020204" pitchFamily="34" charset="-122"/>
                </a:rPr>
                <a:t>  </a:t>
              </a:r>
              <a:endParaRPr lang="en-US" altLang="zh-CN" sz="3200" b="1" dirty="0">
                <a:solidFill>
                  <a:srgbClr val="7DD2BF"/>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753" y="5236"/>
              <a:ext cx="3170" cy="500"/>
            </a:xfrm>
            <a:prstGeom prst="rect">
              <a:avLst/>
            </a:prstGeom>
            <a:noFill/>
          </p:spPr>
          <p:txBody>
            <a:bodyPr wrap="square" rtlCol="0" anchor="t">
              <a:spAutoFit/>
            </a:bodyPr>
            <a:p>
              <a:r>
                <a:rPr lang="zh-CN" altLang="en-US" sz="1400"/>
                <a:t> </a:t>
              </a:r>
              <a:r>
                <a:rPr lang="zh-CN" altLang="en-US" sz="1400">
                  <a:solidFill>
                    <a:srgbClr val="4DC1A8"/>
                  </a:solidFill>
                </a:rPr>
                <a:t>personal introduction</a:t>
              </a:r>
              <a:endParaRPr lang="zh-CN" altLang="en-US" sz="1400">
                <a:solidFill>
                  <a:srgbClr val="4DC1A8"/>
                </a:solidFill>
              </a:endParaRPr>
            </a:p>
          </p:txBody>
        </p:sp>
        <p:grpSp>
          <p:nvGrpSpPr>
            <p:cNvPr id="5" name="组合 4"/>
            <p:cNvGrpSpPr/>
            <p:nvPr/>
          </p:nvGrpSpPr>
          <p:grpSpPr>
            <a:xfrm rot="0">
              <a:off x="6672" y="4109"/>
              <a:ext cx="2030" cy="1829"/>
              <a:chOff x="6743" y="3181"/>
              <a:chExt cx="858" cy="773"/>
            </a:xfrm>
          </p:grpSpPr>
          <p:grpSp>
            <p:nvGrpSpPr>
              <p:cNvPr id="23" name="组合 22"/>
              <p:cNvGrpSpPr/>
              <p:nvPr/>
            </p:nvGrpSpPr>
            <p:grpSpPr>
              <a:xfrm>
                <a:off x="6743" y="3181"/>
                <a:ext cx="858" cy="773"/>
                <a:chOff x="5719" y="1703"/>
                <a:chExt cx="1854" cy="1671"/>
              </a:xfrm>
            </p:grpSpPr>
            <p:sp>
              <p:nvSpPr>
                <p:cNvPr id="24" name="菱形 23"/>
                <p:cNvSpPr/>
                <p:nvPr/>
              </p:nvSpPr>
              <p:spPr>
                <a:xfrm>
                  <a:off x="5719" y="1735"/>
                  <a:ext cx="1639" cy="1639"/>
                </a:xfrm>
                <a:prstGeom prst="diamond">
                  <a:avLst/>
                </a:prstGeom>
                <a:solidFill>
                  <a:srgbClr val="CBED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sp>
              <p:nvSpPr>
                <p:cNvPr id="25" name="菱形 24"/>
                <p:cNvSpPr/>
                <p:nvPr/>
              </p:nvSpPr>
              <p:spPr>
                <a:xfrm>
                  <a:off x="5934" y="1703"/>
                  <a:ext cx="1639" cy="1639"/>
                </a:xfrm>
                <a:prstGeom prst="diamond">
                  <a:avLst/>
                </a:prstGeom>
                <a:solidFill>
                  <a:srgbClr val="4DC1A8">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grpSp>
          <p:sp>
            <p:nvSpPr>
              <p:cNvPr id="27" name="文本框 26"/>
              <p:cNvSpPr txBox="1"/>
              <p:nvPr/>
            </p:nvSpPr>
            <p:spPr>
              <a:xfrm>
                <a:off x="7015" y="3444"/>
                <a:ext cx="463" cy="359"/>
              </a:xfrm>
              <a:prstGeom prst="rect">
                <a:avLst/>
              </a:prstGeom>
              <a:noFill/>
            </p:spPr>
            <p:txBody>
              <a:bodyPr wrap="square" rtlCol="0" anchor="t">
                <a:spAutoFit/>
              </a:bodyPr>
              <a:p>
                <a:r>
                  <a:rPr lang="en-US" altLang="zh-CN" sz="2800">
                    <a:solidFill>
                      <a:schemeClr val="bg1"/>
                    </a:solidFill>
                    <a:latin typeface="微软雅黑" panose="020B0503020204020204" pitchFamily="34" charset="-122"/>
                    <a:ea typeface="微软雅黑" panose="020B0503020204020204" pitchFamily="34" charset="-122"/>
                    <a:sym typeface="+mn-ea"/>
                  </a:rPr>
                  <a:t>01</a:t>
                </a:r>
                <a:endParaRPr lang="en-US" altLang="zh-CN" sz="2800">
                  <a:solidFill>
                    <a:schemeClr val="bg1"/>
                  </a:solidFill>
                  <a:latin typeface="微软雅黑" panose="020B0503020204020204" pitchFamily="34" charset="-122"/>
                  <a:ea typeface="微软雅黑" panose="020B0503020204020204" pitchFamily="34" charset="-122"/>
                  <a:sym typeface="+mn-ea"/>
                </a:endParaRPr>
              </a:p>
            </p:txBody>
          </p:sp>
        </p:grpSp>
        <p:sp>
          <p:nvSpPr>
            <p:cNvPr id="6" name="文本框 5"/>
            <p:cNvSpPr txBox="1"/>
            <p:nvPr/>
          </p:nvSpPr>
          <p:spPr>
            <a:xfrm>
              <a:off x="7379" y="4431"/>
              <a:ext cx="1193" cy="449"/>
            </a:xfrm>
            <a:prstGeom prst="rect">
              <a:avLst/>
            </a:prstGeom>
            <a:noFill/>
          </p:spPr>
          <p:txBody>
            <a:bodyPr wrap="square" rtlCol="0" anchor="t">
              <a:spAutoFit/>
            </a:bodyPr>
            <a:p>
              <a:r>
                <a:rPr lang="en-US" altLang="zh-CN" sz="1200" dirty="0">
                  <a:solidFill>
                    <a:schemeClr val="bg1"/>
                  </a:solidFill>
                  <a:latin typeface="微软雅黑" panose="020B0503020204020204" pitchFamily="34" charset="-122"/>
                  <a:ea typeface="微软雅黑" panose="020B0503020204020204" pitchFamily="34" charset="-122"/>
                  <a:sym typeface="+mn-ea"/>
                </a:rPr>
                <a:t>PART</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p:txBody>
        </p:sp>
      </p:gr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 name="矩形 33"/>
          <p:cNvSpPr/>
          <p:nvPr/>
        </p:nvSpPr>
        <p:spPr>
          <a:xfrm>
            <a:off x="0" y="2031365"/>
            <a:ext cx="4410710" cy="3289935"/>
          </a:xfrm>
          <a:prstGeom prst="rect">
            <a:avLst/>
          </a:prstGeom>
          <a:solidFill>
            <a:srgbClr val="E5F6F2"/>
          </a:solid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descr="21136-[转换]"/>
          <p:cNvPicPr>
            <a:picLocks noChangeAspect="1"/>
          </p:cNvPicPr>
          <p:nvPr>
            <p:custDataLst>
              <p:tags r:id="rId1"/>
            </p:custDataLst>
          </p:nvPr>
        </p:nvPicPr>
        <p:blipFill>
          <a:blip r:embed="rId2"/>
          <a:srcRect t="43875" b="36147"/>
          <a:stretch>
            <a:fillRect/>
          </a:stretch>
        </p:blipFill>
        <p:spPr>
          <a:xfrm>
            <a:off x="0" y="-48260"/>
            <a:ext cx="12189460" cy="1623060"/>
          </a:xfrm>
          <a:prstGeom prst="rect">
            <a:avLst/>
          </a:prstGeom>
        </p:spPr>
      </p:pic>
      <p:grpSp>
        <p:nvGrpSpPr>
          <p:cNvPr id="67" name="组合 66"/>
          <p:cNvGrpSpPr/>
          <p:nvPr/>
        </p:nvGrpSpPr>
        <p:grpSpPr>
          <a:xfrm>
            <a:off x="1136748" y="2118787"/>
            <a:ext cx="2484755" cy="645160"/>
            <a:chOff x="6095999" y="641780"/>
            <a:chExt cx="1863566" cy="483869"/>
          </a:xfrm>
        </p:grpSpPr>
        <p:grpSp>
          <p:nvGrpSpPr>
            <p:cNvPr id="69" name="组合 68"/>
            <p:cNvGrpSpPr/>
            <p:nvPr/>
          </p:nvGrpSpPr>
          <p:grpSpPr>
            <a:xfrm>
              <a:off x="6095999" y="752551"/>
              <a:ext cx="1863566" cy="365007"/>
              <a:chOff x="6095999" y="752551"/>
              <a:chExt cx="1863566" cy="365007"/>
            </a:xfrm>
          </p:grpSpPr>
          <p:sp>
            <p:nvSpPr>
              <p:cNvPr id="70" name="矩形: 圆角 31"/>
              <p:cNvSpPr/>
              <p:nvPr/>
            </p:nvSpPr>
            <p:spPr>
              <a:xfrm>
                <a:off x="6095999" y="752551"/>
                <a:ext cx="1863566" cy="352424"/>
              </a:xfrm>
              <a:prstGeom prst="rect">
                <a:avLst/>
              </a:prstGeom>
              <a:solidFill>
                <a:srgbClr val="4DC1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608965"/>
                <a:endParaRPr lang="zh-CN" altLang="en-US" sz="2400">
                  <a:solidFill>
                    <a:prstClr val="white"/>
                  </a:solidFill>
                </a:endParaRPr>
              </a:p>
            </p:txBody>
          </p:sp>
          <p:grpSp>
            <p:nvGrpSpPr>
              <p:cNvPr id="71" name="组合 70"/>
              <p:cNvGrpSpPr/>
              <p:nvPr/>
            </p:nvGrpSpPr>
            <p:grpSpPr>
              <a:xfrm>
                <a:off x="6107209" y="772277"/>
                <a:ext cx="729943" cy="345281"/>
                <a:chOff x="943942" y="2805914"/>
                <a:chExt cx="729943" cy="345281"/>
              </a:xfrm>
            </p:grpSpPr>
            <p:sp>
              <p:nvSpPr>
                <p:cNvPr id="72" name="文本框 71"/>
                <p:cNvSpPr txBox="1"/>
                <p:nvPr/>
              </p:nvSpPr>
              <p:spPr>
                <a:xfrm>
                  <a:off x="943942" y="2805914"/>
                  <a:ext cx="533400" cy="345281"/>
                </a:xfrm>
                <a:prstGeom prst="rect">
                  <a:avLst/>
                </a:prstGeom>
                <a:noFill/>
              </p:spPr>
              <p:txBody>
                <a:bodyPr wrap="square" rtlCol="0">
                  <a:spAutoFit/>
                </a:bodyPr>
                <a:p>
                  <a:pPr algn="l" defTabSz="608965">
                    <a:buClrTx/>
                    <a:buSzTx/>
                    <a:buFontTx/>
                  </a:pPr>
                  <a:r>
                    <a:rPr lang="en-US" altLang="zh-CN" sz="2400" b="1" kern="2000" dirty="0">
                      <a:solidFill>
                        <a:prstClr val="white"/>
                      </a:solidFill>
                      <a:latin typeface="Helvetica" panose="020B0604020202020204" pitchFamily="34" charset="0"/>
                    </a:rPr>
                    <a:t>06</a:t>
                  </a:r>
                  <a:endParaRPr lang="en-US" altLang="zh-CN" sz="2400" b="1" kern="2000" dirty="0">
                    <a:solidFill>
                      <a:prstClr val="white"/>
                    </a:solidFill>
                    <a:latin typeface="Helvetica" panose="020B0604020202020204" pitchFamily="34" charset="0"/>
                  </a:endParaRPr>
                </a:p>
              </p:txBody>
            </p:sp>
            <p:cxnSp>
              <p:nvCxnSpPr>
                <p:cNvPr id="73" name="直接连接符 72"/>
                <p:cNvCxnSpPr/>
                <p:nvPr/>
              </p:nvCxnSpPr>
              <p:spPr>
                <a:xfrm flipH="1">
                  <a:off x="1533600" y="2844000"/>
                  <a:ext cx="140285" cy="223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68" name="矩形 67"/>
            <p:cNvSpPr/>
            <p:nvPr/>
          </p:nvSpPr>
          <p:spPr>
            <a:xfrm>
              <a:off x="6807862" y="641780"/>
              <a:ext cx="899160" cy="483869"/>
            </a:xfrm>
            <a:prstGeom prst="rect">
              <a:avLst/>
            </a:prstGeom>
          </p:spPr>
          <p:txBody>
            <a:bodyPr wrap="none">
              <a:spAutoFit/>
            </a:bodyPr>
            <a:p>
              <a:pPr defTabSz="608965">
                <a:lnSpc>
                  <a:spcPct val="150000"/>
                </a:lnSpc>
                <a:spcBef>
                  <a:spcPts val="565"/>
                </a:spcBef>
                <a:defRPr/>
              </a:pPr>
              <a:r>
                <a:rPr lang="zh-CN" altLang="en-US" sz="2000" dirty="0">
                  <a:solidFill>
                    <a:schemeClr val="bg1"/>
                  </a:solidFill>
                  <a:latin typeface="微软雅黑" panose="020B0503020204020204" pitchFamily="34" charset="-122"/>
                  <a:ea typeface="微软雅黑" panose="020B0503020204020204" pitchFamily="34" charset="-122"/>
                </a:rPr>
                <a:t>初试成绩</a:t>
              </a:r>
              <a:r>
                <a:rPr lang="zh-CN" altLang="en-US" sz="2400" b="1" dirty="0">
                  <a:solidFill>
                    <a:schemeClr val="bg1"/>
                  </a:solidFill>
                  <a:latin typeface="微软雅黑" panose="020B0503020204020204" pitchFamily="34" charset="-122"/>
                  <a:ea typeface="微软雅黑" panose="020B0503020204020204" pitchFamily="34" charset="-122"/>
                </a:rPr>
                <a:t> </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162" name="图形 26"/>
          <p:cNvGrpSpPr/>
          <p:nvPr/>
        </p:nvGrpSpPr>
        <p:grpSpPr>
          <a:xfrm rot="0" flipH="1">
            <a:off x="836930" y="2468880"/>
            <a:ext cx="3162300" cy="3162300"/>
            <a:chOff x="399316" y="3284946"/>
            <a:chExt cx="919264" cy="919264"/>
          </a:xfrm>
          <a:solidFill>
            <a:srgbClr val="4DC1A8"/>
          </a:solidFill>
        </p:grpSpPr>
        <p:sp>
          <p:nvSpPr>
            <p:cNvPr id="163" name="任意多边形: 形状 124"/>
            <p:cNvSpPr/>
            <p:nvPr/>
          </p:nvSpPr>
          <p:spPr>
            <a:xfrm>
              <a:off x="626017" y="3636070"/>
              <a:ext cx="465018" cy="201089"/>
            </a:xfrm>
            <a:custGeom>
              <a:avLst/>
              <a:gdLst>
                <a:gd name="connsiteX0" fmla="*/ 63 w 465018"/>
                <a:gd name="connsiteY0" fmla="*/ 63 h 201089"/>
                <a:gd name="connsiteX1" fmla="*/ 465710 w 465018"/>
                <a:gd name="connsiteY1" fmla="*/ 63 h 201089"/>
                <a:gd name="connsiteX2" fmla="*/ 465710 w 465018"/>
                <a:gd name="connsiteY2" fmla="*/ 201870 h 201089"/>
                <a:gd name="connsiteX3" fmla="*/ 63 w 465018"/>
                <a:gd name="connsiteY3" fmla="*/ 201870 h 201089"/>
                <a:gd name="connsiteX4" fmla="*/ 63 w 465018"/>
                <a:gd name="connsiteY4" fmla="*/ 63 h 201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018" h="201089">
                  <a:moveTo>
                    <a:pt x="63" y="63"/>
                  </a:moveTo>
                  <a:lnTo>
                    <a:pt x="465710" y="63"/>
                  </a:lnTo>
                  <a:lnTo>
                    <a:pt x="465710" y="201870"/>
                  </a:lnTo>
                  <a:lnTo>
                    <a:pt x="63" y="201870"/>
                  </a:lnTo>
                  <a:lnTo>
                    <a:pt x="63" y="63"/>
                  </a:lnTo>
                  <a:close/>
                </a:path>
              </a:pathLst>
            </a:custGeom>
            <a:grpFill/>
            <a:ln w="893" cap="flat">
              <a:noFill/>
              <a:prstDash val="solid"/>
              <a:miter/>
            </a:ln>
          </p:spPr>
        </p:sp>
        <p:sp>
          <p:nvSpPr>
            <p:cNvPr id="164" name="任意多边形: 形状 125"/>
            <p:cNvSpPr/>
            <p:nvPr/>
          </p:nvSpPr>
          <p:spPr>
            <a:xfrm>
              <a:off x="626017" y="3744784"/>
              <a:ext cx="465018" cy="185828"/>
            </a:xfrm>
            <a:custGeom>
              <a:avLst/>
              <a:gdLst>
                <a:gd name="connsiteX0" fmla="*/ 63 w 465018"/>
                <a:gd name="connsiteY0" fmla="*/ 93157 h 185827"/>
                <a:gd name="connsiteX1" fmla="*/ 232931 w 465018"/>
                <a:gd name="connsiteY1" fmla="*/ 186250 h 185827"/>
                <a:gd name="connsiteX2" fmla="*/ 465800 w 465018"/>
                <a:gd name="connsiteY2" fmla="*/ 93157 h 185827"/>
                <a:gd name="connsiteX3" fmla="*/ 232931 w 465018"/>
                <a:gd name="connsiteY3" fmla="*/ 63 h 185827"/>
                <a:gd name="connsiteX4" fmla="*/ 63 w 465018"/>
                <a:gd name="connsiteY4" fmla="*/ 93157 h 185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018" h="185827">
                  <a:moveTo>
                    <a:pt x="63" y="93157"/>
                  </a:moveTo>
                  <a:cubicBezTo>
                    <a:pt x="63" y="144596"/>
                    <a:pt x="104288" y="186250"/>
                    <a:pt x="232931" y="186250"/>
                  </a:cubicBezTo>
                  <a:cubicBezTo>
                    <a:pt x="361574" y="186250"/>
                    <a:pt x="465800" y="144596"/>
                    <a:pt x="465800" y="93157"/>
                  </a:cubicBezTo>
                  <a:cubicBezTo>
                    <a:pt x="465800" y="41717"/>
                    <a:pt x="361574" y="63"/>
                    <a:pt x="232931" y="63"/>
                  </a:cubicBezTo>
                  <a:cubicBezTo>
                    <a:pt x="104288" y="63"/>
                    <a:pt x="63" y="41717"/>
                    <a:pt x="63" y="93157"/>
                  </a:cubicBezTo>
                  <a:close/>
                </a:path>
              </a:pathLst>
            </a:custGeom>
            <a:grpFill/>
            <a:ln w="893" cap="flat">
              <a:noFill/>
              <a:prstDash val="solid"/>
              <a:miter/>
            </a:ln>
          </p:spPr>
        </p:sp>
        <p:sp>
          <p:nvSpPr>
            <p:cNvPr id="165" name="任意多边形: 形状 126"/>
            <p:cNvSpPr/>
            <p:nvPr/>
          </p:nvSpPr>
          <p:spPr>
            <a:xfrm>
              <a:off x="486376" y="3449345"/>
              <a:ext cx="745107" cy="342031"/>
            </a:xfrm>
            <a:custGeom>
              <a:avLst/>
              <a:gdLst>
                <a:gd name="connsiteX0" fmla="*/ 358567 w 745106"/>
                <a:gd name="connsiteY0" fmla="*/ 3564 h 342030"/>
                <a:gd name="connsiteX1" fmla="*/ 9355 w 745106"/>
                <a:gd name="connsiteY1" fmla="*/ 157254 h 342030"/>
                <a:gd name="connsiteX2" fmla="*/ 9355 w 745106"/>
                <a:gd name="connsiteY2" fmla="*/ 186789 h 342030"/>
                <a:gd name="connsiteX3" fmla="*/ 358657 w 745106"/>
                <a:gd name="connsiteY3" fmla="*/ 340478 h 342030"/>
                <a:gd name="connsiteX4" fmla="*/ 386576 w 745106"/>
                <a:gd name="connsiteY4" fmla="*/ 340478 h 342030"/>
                <a:gd name="connsiteX5" fmla="*/ 735878 w 745106"/>
                <a:gd name="connsiteY5" fmla="*/ 186789 h 342030"/>
                <a:gd name="connsiteX6" fmla="*/ 735878 w 745106"/>
                <a:gd name="connsiteY6" fmla="*/ 157254 h 342030"/>
                <a:gd name="connsiteX7" fmla="*/ 386576 w 745106"/>
                <a:gd name="connsiteY7" fmla="*/ 3564 h 342030"/>
                <a:gd name="connsiteX8" fmla="*/ 358567 w 745106"/>
                <a:gd name="connsiteY8" fmla="*/ 3564 h 34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5106" h="342030">
                  <a:moveTo>
                    <a:pt x="358567" y="3564"/>
                  </a:moveTo>
                  <a:lnTo>
                    <a:pt x="9355" y="157254"/>
                  </a:lnTo>
                  <a:cubicBezTo>
                    <a:pt x="-3034" y="163448"/>
                    <a:pt x="-3034" y="180505"/>
                    <a:pt x="9355" y="186789"/>
                  </a:cubicBezTo>
                  <a:lnTo>
                    <a:pt x="358657" y="340478"/>
                  </a:lnTo>
                  <a:cubicBezTo>
                    <a:pt x="367993" y="343620"/>
                    <a:pt x="377240" y="343620"/>
                    <a:pt x="386576" y="340478"/>
                  </a:cubicBezTo>
                  <a:lnTo>
                    <a:pt x="735878" y="186789"/>
                  </a:lnTo>
                  <a:cubicBezTo>
                    <a:pt x="748267" y="180594"/>
                    <a:pt x="748267" y="163538"/>
                    <a:pt x="735878" y="157254"/>
                  </a:cubicBezTo>
                  <a:lnTo>
                    <a:pt x="386576" y="3564"/>
                  </a:lnTo>
                  <a:cubicBezTo>
                    <a:pt x="377240" y="-1104"/>
                    <a:pt x="367903" y="-1104"/>
                    <a:pt x="358567" y="3564"/>
                  </a:cubicBezTo>
                  <a:close/>
                </a:path>
              </a:pathLst>
            </a:custGeom>
            <a:grpFill/>
            <a:ln w="893" cap="flat">
              <a:noFill/>
              <a:prstDash val="solid"/>
              <a:miter/>
            </a:ln>
          </p:spPr>
        </p:sp>
        <p:sp>
          <p:nvSpPr>
            <p:cNvPr id="1056" name="任意多边形: 形状 1055"/>
            <p:cNvSpPr/>
            <p:nvPr/>
          </p:nvSpPr>
          <p:spPr>
            <a:xfrm>
              <a:off x="827681" y="3589246"/>
              <a:ext cx="341133" cy="325872"/>
            </a:xfrm>
            <a:custGeom>
              <a:avLst/>
              <a:gdLst>
                <a:gd name="connsiteX0" fmla="*/ 329310 w 341133"/>
                <a:gd name="connsiteY0" fmla="*/ 53082 h 325871"/>
                <a:gd name="connsiteX1" fmla="*/ 18879 w 341133"/>
                <a:gd name="connsiteY1" fmla="*/ 296 h 325871"/>
                <a:gd name="connsiteX2" fmla="*/ 296 w 341133"/>
                <a:gd name="connsiteY2" fmla="*/ 12684 h 325871"/>
                <a:gd name="connsiteX3" fmla="*/ 12684 w 341133"/>
                <a:gd name="connsiteY3" fmla="*/ 31267 h 325871"/>
                <a:gd name="connsiteX4" fmla="*/ 310727 w 341133"/>
                <a:gd name="connsiteY4" fmla="*/ 80911 h 325871"/>
                <a:gd name="connsiteX5" fmla="*/ 310727 w 341133"/>
                <a:gd name="connsiteY5" fmla="*/ 310637 h 325871"/>
                <a:gd name="connsiteX6" fmla="*/ 326257 w 341133"/>
                <a:gd name="connsiteY6" fmla="*/ 326168 h 325871"/>
                <a:gd name="connsiteX7" fmla="*/ 341788 w 341133"/>
                <a:gd name="connsiteY7" fmla="*/ 310637 h 325871"/>
                <a:gd name="connsiteX8" fmla="*/ 341788 w 341133"/>
                <a:gd name="connsiteY8" fmla="*/ 68612 h 325871"/>
                <a:gd name="connsiteX9" fmla="*/ 329310 w 341133"/>
                <a:gd name="connsiteY9" fmla="*/ 53082 h 325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133" h="325871">
                  <a:moveTo>
                    <a:pt x="329310" y="53082"/>
                  </a:moveTo>
                  <a:lnTo>
                    <a:pt x="18879" y="296"/>
                  </a:lnTo>
                  <a:cubicBezTo>
                    <a:pt x="11158" y="-1230"/>
                    <a:pt x="1822" y="4964"/>
                    <a:pt x="296" y="12684"/>
                  </a:cubicBezTo>
                  <a:cubicBezTo>
                    <a:pt x="-1230" y="20405"/>
                    <a:pt x="4964" y="29741"/>
                    <a:pt x="12684" y="31267"/>
                  </a:cubicBezTo>
                  <a:lnTo>
                    <a:pt x="310727" y="80911"/>
                  </a:lnTo>
                  <a:lnTo>
                    <a:pt x="310727" y="310637"/>
                  </a:lnTo>
                  <a:cubicBezTo>
                    <a:pt x="310727" y="319973"/>
                    <a:pt x="316921" y="326168"/>
                    <a:pt x="326257" y="326168"/>
                  </a:cubicBezTo>
                  <a:cubicBezTo>
                    <a:pt x="335594" y="326168"/>
                    <a:pt x="341788" y="319973"/>
                    <a:pt x="341788" y="310637"/>
                  </a:cubicBezTo>
                  <a:lnTo>
                    <a:pt x="341788" y="68612"/>
                  </a:lnTo>
                  <a:cubicBezTo>
                    <a:pt x="341698" y="60802"/>
                    <a:pt x="335504" y="54608"/>
                    <a:pt x="329310" y="53082"/>
                  </a:cubicBezTo>
                  <a:close/>
                </a:path>
              </a:pathLst>
            </a:custGeom>
            <a:grpFill/>
            <a:ln w="893" cap="flat">
              <a:noFill/>
              <a:prstDash val="solid"/>
              <a:miter/>
            </a:ln>
          </p:spPr>
        </p:sp>
        <p:sp>
          <p:nvSpPr>
            <p:cNvPr id="1057" name="任意多边形: 形状 1056"/>
            <p:cNvSpPr/>
            <p:nvPr/>
          </p:nvSpPr>
          <p:spPr>
            <a:xfrm>
              <a:off x="1122814" y="3868759"/>
              <a:ext cx="61943" cy="61943"/>
            </a:xfrm>
            <a:custGeom>
              <a:avLst/>
              <a:gdLst>
                <a:gd name="connsiteX0" fmla="*/ 63 w 61942"/>
                <a:gd name="connsiteY0" fmla="*/ 31214 h 61942"/>
                <a:gd name="connsiteX1" fmla="*/ 31124 w 61942"/>
                <a:gd name="connsiteY1" fmla="*/ 62275 h 61942"/>
                <a:gd name="connsiteX2" fmla="*/ 62185 w 61942"/>
                <a:gd name="connsiteY2" fmla="*/ 31214 h 61942"/>
                <a:gd name="connsiteX3" fmla="*/ 62185 w 61942"/>
                <a:gd name="connsiteY3" fmla="*/ 31124 h 61942"/>
                <a:gd name="connsiteX4" fmla="*/ 31124 w 61942"/>
                <a:gd name="connsiteY4" fmla="*/ 63 h 61942"/>
                <a:gd name="connsiteX5" fmla="*/ 63 w 61942"/>
                <a:gd name="connsiteY5" fmla="*/ 31214 h 6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42" h="61942">
                  <a:moveTo>
                    <a:pt x="63" y="31214"/>
                  </a:moveTo>
                  <a:cubicBezTo>
                    <a:pt x="63" y="48360"/>
                    <a:pt x="13978" y="62275"/>
                    <a:pt x="31124" y="62275"/>
                  </a:cubicBezTo>
                  <a:cubicBezTo>
                    <a:pt x="48271" y="62275"/>
                    <a:pt x="62185" y="48360"/>
                    <a:pt x="62185" y="31214"/>
                  </a:cubicBezTo>
                  <a:lnTo>
                    <a:pt x="62185" y="31124"/>
                  </a:lnTo>
                  <a:cubicBezTo>
                    <a:pt x="62185" y="13978"/>
                    <a:pt x="48271" y="63"/>
                    <a:pt x="31124" y="63"/>
                  </a:cubicBezTo>
                  <a:cubicBezTo>
                    <a:pt x="13978" y="153"/>
                    <a:pt x="63" y="14068"/>
                    <a:pt x="63" y="31214"/>
                  </a:cubicBezTo>
                  <a:close/>
                </a:path>
              </a:pathLst>
            </a:custGeom>
            <a:grpFill/>
            <a:ln w="893" cap="flat">
              <a:noFill/>
              <a:prstDash val="solid"/>
              <a:miter/>
            </a:ln>
          </p:spPr>
        </p:sp>
        <p:sp>
          <p:nvSpPr>
            <p:cNvPr id="1058" name="任意多边形: 形状 1057"/>
            <p:cNvSpPr/>
            <p:nvPr/>
          </p:nvSpPr>
          <p:spPr>
            <a:xfrm>
              <a:off x="1107194" y="3899910"/>
              <a:ext cx="92465" cy="139146"/>
            </a:xfrm>
            <a:custGeom>
              <a:avLst/>
              <a:gdLst>
                <a:gd name="connsiteX0" fmla="*/ 93246 w 92465"/>
                <a:gd name="connsiteY0" fmla="*/ 46655 h 139146"/>
                <a:gd name="connsiteX1" fmla="*/ 46655 w 92465"/>
                <a:gd name="connsiteY1" fmla="*/ 139748 h 139146"/>
                <a:gd name="connsiteX2" fmla="*/ 63 w 92465"/>
                <a:gd name="connsiteY2" fmla="*/ 46655 h 139146"/>
                <a:gd name="connsiteX3" fmla="*/ 46655 w 92465"/>
                <a:gd name="connsiteY3" fmla="*/ 63 h 139146"/>
                <a:gd name="connsiteX4" fmla="*/ 93246 w 92465"/>
                <a:gd name="connsiteY4" fmla="*/ 46655 h 139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465" h="139146">
                  <a:moveTo>
                    <a:pt x="93246" y="46655"/>
                  </a:moveTo>
                  <a:cubicBezTo>
                    <a:pt x="93246" y="73048"/>
                    <a:pt x="46655" y="139748"/>
                    <a:pt x="46655" y="139748"/>
                  </a:cubicBezTo>
                  <a:cubicBezTo>
                    <a:pt x="46655" y="139748"/>
                    <a:pt x="63" y="72958"/>
                    <a:pt x="63" y="46655"/>
                  </a:cubicBezTo>
                  <a:cubicBezTo>
                    <a:pt x="63" y="20352"/>
                    <a:pt x="20262" y="63"/>
                    <a:pt x="46655" y="63"/>
                  </a:cubicBezTo>
                  <a:cubicBezTo>
                    <a:pt x="73048" y="63"/>
                    <a:pt x="93246" y="20262"/>
                    <a:pt x="93246" y="46655"/>
                  </a:cubicBezTo>
                  <a:close/>
                </a:path>
              </a:pathLst>
            </a:custGeom>
            <a:grpFill/>
            <a:ln w="893" cap="flat">
              <a:noFill/>
              <a:prstDash val="solid"/>
              <a:miter/>
            </a:ln>
          </p:spPr>
        </p:sp>
      </p:grpSp>
      <p:sp>
        <p:nvSpPr>
          <p:cNvPr id="4" name="文本框 3"/>
          <p:cNvSpPr txBox="1"/>
          <p:nvPr/>
        </p:nvSpPr>
        <p:spPr>
          <a:xfrm>
            <a:off x="1856740" y="3359150"/>
            <a:ext cx="1138555" cy="1014730"/>
          </a:xfrm>
          <a:prstGeom prst="rect">
            <a:avLst/>
          </a:prstGeom>
          <a:noFill/>
        </p:spPr>
        <p:txBody>
          <a:bodyPr wrap="square" rtlCol="0" anchor="t">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总分</a:t>
            </a:r>
            <a:endParaRPr lang="zh-CN" altLang="en-US" sz="2000" b="1">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endParaRPr>
          </a:p>
          <a:p>
            <a:pPr algn="ctr"/>
            <a:r>
              <a:rPr lang="en-US" altLang="zh-CN" sz="4000" b="1">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341</a:t>
            </a:r>
            <a:r>
              <a:rPr lang="en-US" altLang="zh-CN">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8" name="表格 7"/>
          <p:cNvGraphicFramePr/>
          <p:nvPr>
            <p:custDataLst>
              <p:tags r:id="rId3"/>
            </p:custDataLst>
          </p:nvPr>
        </p:nvGraphicFramePr>
        <p:xfrm>
          <a:off x="4754245" y="2031365"/>
          <a:ext cx="6571615" cy="3289935"/>
        </p:xfrm>
        <a:graphic>
          <a:graphicData uri="http://schemas.openxmlformats.org/drawingml/2006/table">
            <a:tbl>
              <a:tblPr firstRow="1" bandRow="1">
                <a:tableStyleId>{5940675A-B579-460E-94D1-54222C63F5DA}</a:tableStyleId>
              </a:tblPr>
              <a:tblGrid>
                <a:gridCol w="2054860"/>
                <a:gridCol w="1505585"/>
                <a:gridCol w="1504315"/>
                <a:gridCol w="1506855"/>
              </a:tblGrid>
              <a:tr h="694055">
                <a:tc gridSpan="2">
                  <a:txBody>
                    <a:bodyPr/>
                    <a:p>
                      <a:pPr algn="ctr">
                        <a:buClrTx/>
                        <a:buSzTx/>
                        <a:buFontTx/>
                        <a:buNone/>
                      </a:pPr>
                      <a:r>
                        <a:rPr lang="zh-CN" altLang="en-US" sz="2400" b="1">
                          <a:solidFill>
                            <a:schemeClr val="bg1"/>
                          </a:solidFill>
                        </a:rPr>
                        <a:t>单科成绩</a:t>
                      </a:r>
                      <a:endParaRPr lang="zh-CN" altLang="en-US" sz="2400" b="1">
                        <a:solidFill>
                          <a:schemeClr val="bg1"/>
                        </a:solidFill>
                      </a:endParaRPr>
                    </a:p>
                  </a:txBody>
                  <a:tcPr anchor="ctr" anchorCtr="0">
                    <a:lnL w="12700" cmpd="sng">
                      <a:solidFill>
                        <a:schemeClr val="accent3">
                          <a:lumMod val="75000"/>
                        </a:schemeClr>
                      </a:solidFill>
                      <a:prstDash val="solid"/>
                    </a:lnL>
                    <a:lnR w="12700" cmpd="sng">
                      <a:solidFill>
                        <a:schemeClr val="accent3">
                          <a:lumMod val="75000"/>
                        </a:schemeClr>
                      </a:solidFill>
                      <a:prstDash val="solid"/>
                    </a:lnR>
                    <a:lnT w="12700" cmpd="sng">
                      <a:solidFill>
                        <a:schemeClr val="accent3">
                          <a:lumMod val="75000"/>
                        </a:schemeClr>
                      </a:solidFill>
                      <a:prstDash val="solid"/>
                    </a:lnT>
                    <a:lnB w="12700" cmpd="sng">
                      <a:solidFill>
                        <a:schemeClr val="accent3">
                          <a:lumMod val="75000"/>
                        </a:schemeClr>
                      </a:solidFill>
                      <a:prstDash val="solid"/>
                    </a:lnB>
                    <a:solidFill>
                      <a:srgbClr val="4DC1A8"/>
                    </a:solidFill>
                  </a:tcPr>
                </a:tc>
                <a:tc hMerge="1">
                  <a:tcPr>
                    <a:lnR w="12700" cmpd="sng">
                      <a:solidFill>
                        <a:schemeClr val="accent3">
                          <a:lumMod val="75000"/>
                        </a:schemeClr>
                      </a:solidFill>
                      <a:prstDash val="solid"/>
                    </a:lnR>
                    <a:lnT w="12700" cmpd="sng">
                      <a:solidFill>
                        <a:schemeClr val="accent3">
                          <a:lumMod val="75000"/>
                        </a:schemeClr>
                      </a:solidFill>
                      <a:prstDash val="solid"/>
                    </a:lnT>
                    <a:lnB w="12700" cmpd="sng">
                      <a:solidFill>
                        <a:schemeClr val="accent3">
                          <a:lumMod val="75000"/>
                        </a:schemeClr>
                      </a:solidFill>
                      <a:prstDash val="solid"/>
                    </a:lnB>
                  </a:tcPr>
                </a:tc>
                <a:tc gridSpan="2">
                  <a:txBody>
                    <a:bodyPr/>
                    <a:p>
                      <a:pPr algn="ctr">
                        <a:buClrTx/>
                        <a:buSzTx/>
                        <a:buFontTx/>
                        <a:buNone/>
                      </a:pPr>
                      <a:r>
                        <a:rPr lang="zh-CN" altLang="en-US" sz="2400" b="1">
                          <a:solidFill>
                            <a:schemeClr val="bg1"/>
                          </a:solidFill>
                        </a:rPr>
                        <a:t>排名</a:t>
                      </a:r>
                      <a:endParaRPr lang="zh-CN" altLang="en-US" sz="2400" b="1">
                        <a:solidFill>
                          <a:schemeClr val="bg1"/>
                        </a:solidFill>
                      </a:endParaRPr>
                    </a:p>
                  </a:txBody>
                  <a:tcPr anchor="ctr" anchorCtr="0">
                    <a:lnL w="12700" cmpd="sng">
                      <a:solidFill>
                        <a:schemeClr val="accent3">
                          <a:lumMod val="75000"/>
                        </a:schemeClr>
                      </a:solidFill>
                      <a:prstDash val="solid"/>
                    </a:lnL>
                    <a:lnR w="12700" cmpd="sng">
                      <a:solidFill>
                        <a:schemeClr val="accent3">
                          <a:lumMod val="75000"/>
                        </a:schemeClr>
                      </a:solidFill>
                      <a:prstDash val="solid"/>
                    </a:lnR>
                    <a:lnT w="12700" cmpd="sng">
                      <a:solidFill>
                        <a:schemeClr val="accent3">
                          <a:lumMod val="75000"/>
                        </a:schemeClr>
                      </a:solidFill>
                      <a:prstDash val="solid"/>
                    </a:lnT>
                    <a:lnB w="12700" cmpd="sng">
                      <a:solidFill>
                        <a:schemeClr val="accent3">
                          <a:lumMod val="75000"/>
                        </a:schemeClr>
                      </a:solidFill>
                      <a:prstDash val="solid"/>
                    </a:lnB>
                    <a:solidFill>
                      <a:srgbClr val="4DC1A8"/>
                    </a:solidFill>
                  </a:tcPr>
                </a:tc>
                <a:tc hMerge="1">
                  <a:tcPr>
                    <a:lnR w="12700" cmpd="sng">
                      <a:solidFill>
                        <a:schemeClr val="accent3">
                          <a:lumMod val="75000"/>
                        </a:schemeClr>
                      </a:solidFill>
                      <a:prstDash val="solid"/>
                    </a:lnR>
                    <a:lnT w="12700" cmpd="sng">
                      <a:solidFill>
                        <a:schemeClr val="accent3">
                          <a:lumMod val="75000"/>
                        </a:schemeClr>
                      </a:solidFill>
                      <a:prstDash val="solid"/>
                    </a:lnT>
                    <a:lnB w="12700" cmpd="sng">
                      <a:solidFill>
                        <a:schemeClr val="accent3">
                          <a:lumMod val="75000"/>
                        </a:schemeClr>
                      </a:solidFill>
                      <a:prstDash val="solid"/>
                    </a:lnB>
                  </a:tcPr>
                </a:tc>
              </a:tr>
              <a:tr h="864870">
                <a:tc>
                  <a:txBody>
                    <a:bodyPr/>
                    <a:p>
                      <a:pPr algn="ctr">
                        <a:buClrTx/>
                        <a:buSzTx/>
                        <a:buFontTx/>
                        <a:buNone/>
                      </a:pPr>
                      <a:r>
                        <a:rPr lang="en-US" altLang="zh-CN"/>
                        <a:t>口腔综合</a:t>
                      </a:r>
                      <a:endParaRPr lang="en-US" altLang="zh-CN"/>
                    </a:p>
                  </a:txBody>
                  <a:tcPr anchor="ctr" anchorCtr="0">
                    <a:lnL w="12700" cmpd="sng">
                      <a:solidFill>
                        <a:schemeClr val="accent3">
                          <a:lumMod val="75000"/>
                        </a:schemeClr>
                      </a:solidFill>
                      <a:prstDash val="solid"/>
                    </a:lnL>
                    <a:lnR w="12700" cmpd="sng">
                      <a:solidFill>
                        <a:schemeClr val="accent3">
                          <a:lumMod val="75000"/>
                        </a:schemeClr>
                      </a:solidFill>
                      <a:prstDash val="solid"/>
                    </a:lnR>
                    <a:lnT w="12700" cmpd="sng">
                      <a:solidFill>
                        <a:schemeClr val="accent3">
                          <a:lumMod val="75000"/>
                        </a:schemeClr>
                      </a:solidFill>
                      <a:prstDash val="solid"/>
                    </a:lnT>
                    <a:lnB w="12700" cmpd="sng">
                      <a:solidFill>
                        <a:schemeClr val="accent3">
                          <a:lumMod val="75000"/>
                        </a:schemeClr>
                      </a:solidFill>
                      <a:prstDash val="solid"/>
                    </a:lnB>
                  </a:tcPr>
                </a:tc>
                <a:tc>
                  <a:txBody>
                    <a:bodyPr/>
                    <a:p>
                      <a:pPr algn="ctr">
                        <a:buClrTx/>
                        <a:buSzTx/>
                        <a:buFontTx/>
                        <a:buNone/>
                      </a:pPr>
                      <a:r>
                        <a:rPr lang="en-US" altLang="zh-CN"/>
                        <a:t>220</a:t>
                      </a:r>
                      <a:endParaRPr lang="en-US" altLang="zh-CN"/>
                    </a:p>
                  </a:txBody>
                  <a:tcPr anchor="ctr" anchorCtr="0">
                    <a:lnL w="12700" cmpd="sng">
                      <a:solidFill>
                        <a:schemeClr val="accent3">
                          <a:lumMod val="75000"/>
                        </a:schemeClr>
                      </a:solidFill>
                      <a:prstDash val="solid"/>
                    </a:lnL>
                    <a:lnR w="12700" cmpd="sng">
                      <a:solidFill>
                        <a:schemeClr val="accent3">
                          <a:lumMod val="75000"/>
                        </a:schemeClr>
                      </a:solidFill>
                      <a:prstDash val="solid"/>
                    </a:lnR>
                    <a:lnT w="12700" cmpd="sng">
                      <a:solidFill>
                        <a:schemeClr val="accent3">
                          <a:lumMod val="75000"/>
                        </a:schemeClr>
                      </a:solidFill>
                      <a:prstDash val="solid"/>
                    </a:lnT>
                    <a:lnB w="12700" cmpd="sng">
                      <a:solidFill>
                        <a:schemeClr val="accent3">
                          <a:lumMod val="75000"/>
                        </a:schemeClr>
                      </a:solidFill>
                      <a:prstDash val="solid"/>
                    </a:lnB>
                  </a:tcPr>
                </a:tc>
                <a:tc>
                  <a:txBody>
                    <a:bodyPr/>
                    <a:p>
                      <a:pPr algn="ctr">
                        <a:buClrTx/>
                        <a:buSzTx/>
                        <a:buFontTx/>
                        <a:buNone/>
                      </a:pPr>
                      <a:r>
                        <a:rPr lang="zh-CN" altLang="en-US" sz="1800">
                          <a:sym typeface="+mn-ea"/>
                        </a:rPr>
                        <a:t>报考专业</a:t>
                      </a:r>
                      <a:endParaRPr lang="en-US" altLang="zh-CN"/>
                    </a:p>
                  </a:txBody>
                  <a:tcPr anchor="ctr" anchorCtr="0">
                    <a:lnL w="12700" cmpd="sng">
                      <a:solidFill>
                        <a:schemeClr val="accent3">
                          <a:lumMod val="75000"/>
                        </a:schemeClr>
                      </a:solidFill>
                      <a:prstDash val="solid"/>
                    </a:lnL>
                    <a:lnR w="12700" cmpd="sng">
                      <a:solidFill>
                        <a:schemeClr val="accent3">
                          <a:lumMod val="75000"/>
                        </a:schemeClr>
                      </a:solidFill>
                      <a:prstDash val="solid"/>
                    </a:lnR>
                    <a:lnT w="12700" cmpd="sng">
                      <a:solidFill>
                        <a:schemeClr val="accent3">
                          <a:lumMod val="75000"/>
                        </a:schemeClr>
                      </a:solidFill>
                      <a:prstDash val="solid"/>
                    </a:lnT>
                    <a:lnB w="12700" cmpd="sng">
                      <a:solidFill>
                        <a:schemeClr val="accent3">
                          <a:lumMod val="75000"/>
                        </a:schemeClr>
                      </a:solidFill>
                      <a:prstDash val="solid"/>
                    </a:lnB>
                  </a:tcPr>
                </a:tc>
                <a:tc>
                  <a:txBody>
                    <a:bodyPr/>
                    <a:p>
                      <a:pPr algn="ctr">
                        <a:buClrTx/>
                        <a:buSzTx/>
                        <a:buFontTx/>
                        <a:buNone/>
                      </a:pPr>
                      <a:r>
                        <a:rPr lang="en-US" altLang="zh-CN" sz="1800">
                          <a:sym typeface="+mn-ea"/>
                        </a:rPr>
                        <a:t>13</a:t>
                      </a:r>
                      <a:endParaRPr lang="en-US" altLang="zh-CN"/>
                    </a:p>
                  </a:txBody>
                  <a:tcPr anchor="ctr" anchorCtr="0">
                    <a:lnL w="12700" cmpd="sng">
                      <a:solidFill>
                        <a:schemeClr val="accent3">
                          <a:lumMod val="75000"/>
                        </a:schemeClr>
                      </a:solidFill>
                      <a:prstDash val="solid"/>
                    </a:lnL>
                    <a:lnR w="12700" cmpd="sng">
                      <a:solidFill>
                        <a:schemeClr val="accent3">
                          <a:lumMod val="75000"/>
                        </a:schemeClr>
                      </a:solidFill>
                      <a:prstDash val="solid"/>
                    </a:lnR>
                    <a:lnT w="12700" cmpd="sng">
                      <a:solidFill>
                        <a:schemeClr val="accent3">
                          <a:lumMod val="75000"/>
                        </a:schemeClr>
                      </a:solidFill>
                      <a:prstDash val="solid"/>
                    </a:lnT>
                    <a:lnB w="12700" cmpd="sng">
                      <a:solidFill>
                        <a:schemeClr val="accent3">
                          <a:lumMod val="75000"/>
                        </a:schemeClr>
                      </a:solidFill>
                      <a:prstDash val="solid"/>
                    </a:lnB>
                  </a:tcPr>
                </a:tc>
              </a:tr>
              <a:tr h="831850">
                <a:tc>
                  <a:txBody>
                    <a:bodyPr/>
                    <a:p>
                      <a:pPr algn="ctr">
                        <a:buNone/>
                      </a:pPr>
                      <a:r>
                        <a:rPr lang="zh-CN" altLang="en-US"/>
                        <a:t>政治</a:t>
                      </a:r>
                      <a:endParaRPr lang="zh-CN" altLang="en-US"/>
                    </a:p>
                  </a:txBody>
                  <a:tcPr anchor="ctr" anchorCtr="0">
                    <a:lnL w="12700" cmpd="sng">
                      <a:solidFill>
                        <a:schemeClr val="accent3">
                          <a:lumMod val="75000"/>
                        </a:schemeClr>
                      </a:solidFill>
                      <a:prstDash val="solid"/>
                    </a:lnL>
                    <a:lnR w="12700" cmpd="sng">
                      <a:solidFill>
                        <a:schemeClr val="accent3">
                          <a:lumMod val="75000"/>
                        </a:schemeClr>
                      </a:solidFill>
                      <a:prstDash val="solid"/>
                    </a:lnR>
                    <a:lnT w="12700" cmpd="sng">
                      <a:solidFill>
                        <a:schemeClr val="accent3">
                          <a:lumMod val="75000"/>
                        </a:schemeClr>
                      </a:solidFill>
                      <a:prstDash val="solid"/>
                    </a:lnT>
                    <a:lnB w="12700" cmpd="sng">
                      <a:solidFill>
                        <a:schemeClr val="accent3">
                          <a:lumMod val="75000"/>
                        </a:schemeClr>
                      </a:solidFill>
                      <a:prstDash val="solid"/>
                    </a:lnB>
                    <a:solidFill>
                      <a:schemeClr val="accent3">
                        <a:lumMod val="20000"/>
                        <a:lumOff val="80000"/>
                      </a:schemeClr>
                    </a:solidFill>
                  </a:tcPr>
                </a:tc>
                <a:tc>
                  <a:txBody>
                    <a:bodyPr/>
                    <a:p>
                      <a:pPr algn="ctr">
                        <a:buNone/>
                      </a:pPr>
                      <a:r>
                        <a:rPr lang="en-US" altLang="zh-CN"/>
                        <a:t>57</a:t>
                      </a:r>
                      <a:endParaRPr lang="en-US" altLang="zh-CN"/>
                    </a:p>
                  </a:txBody>
                  <a:tcPr anchor="ctr" anchorCtr="0">
                    <a:lnL w="12700" cmpd="sng">
                      <a:solidFill>
                        <a:schemeClr val="accent3">
                          <a:lumMod val="75000"/>
                        </a:schemeClr>
                      </a:solidFill>
                      <a:prstDash val="solid"/>
                    </a:lnL>
                    <a:lnR w="12700" cmpd="sng">
                      <a:solidFill>
                        <a:schemeClr val="accent3">
                          <a:lumMod val="75000"/>
                        </a:schemeClr>
                      </a:solidFill>
                      <a:prstDash val="solid"/>
                    </a:lnR>
                    <a:lnT w="12700" cmpd="sng">
                      <a:solidFill>
                        <a:schemeClr val="accent3">
                          <a:lumMod val="75000"/>
                        </a:schemeClr>
                      </a:solidFill>
                      <a:prstDash val="solid"/>
                    </a:lnT>
                    <a:lnB w="12700" cmpd="sng">
                      <a:solidFill>
                        <a:schemeClr val="accent3">
                          <a:lumMod val="75000"/>
                        </a:schemeClr>
                      </a:solidFill>
                      <a:prstDash val="solid"/>
                    </a:lnB>
                    <a:solidFill>
                      <a:schemeClr val="accent3">
                        <a:lumMod val="20000"/>
                        <a:lumOff val="80000"/>
                      </a:schemeClr>
                    </a:solidFill>
                  </a:tcPr>
                </a:tc>
                <a:tc>
                  <a:txBody>
                    <a:bodyPr/>
                    <a:p>
                      <a:pPr algn="ctr">
                        <a:buNone/>
                      </a:pPr>
                      <a:r>
                        <a:rPr lang="zh-CN" altLang="en-US" sz="1800">
                          <a:sym typeface="+mn-ea"/>
                        </a:rPr>
                        <a:t>复试名单</a:t>
                      </a:r>
                      <a:endParaRPr lang="en-US" altLang="zh-CN"/>
                    </a:p>
                  </a:txBody>
                  <a:tcPr anchor="ctr" anchorCtr="0">
                    <a:lnL w="12700" cmpd="sng">
                      <a:solidFill>
                        <a:schemeClr val="accent3">
                          <a:lumMod val="75000"/>
                        </a:schemeClr>
                      </a:solidFill>
                      <a:prstDash val="solid"/>
                    </a:lnL>
                    <a:lnR w="12700" cmpd="sng">
                      <a:solidFill>
                        <a:schemeClr val="accent3">
                          <a:lumMod val="75000"/>
                        </a:schemeClr>
                      </a:solidFill>
                      <a:prstDash val="solid"/>
                    </a:lnR>
                    <a:lnT w="12700" cmpd="sng">
                      <a:solidFill>
                        <a:schemeClr val="accent3">
                          <a:lumMod val="75000"/>
                        </a:schemeClr>
                      </a:solidFill>
                      <a:prstDash val="solid"/>
                    </a:lnT>
                    <a:lnB w="12700" cmpd="sng">
                      <a:solidFill>
                        <a:schemeClr val="accent3">
                          <a:lumMod val="75000"/>
                        </a:schemeClr>
                      </a:solidFill>
                      <a:prstDash val="solid"/>
                    </a:lnB>
                    <a:solidFill>
                      <a:schemeClr val="accent3">
                        <a:lumMod val="20000"/>
                        <a:lumOff val="80000"/>
                      </a:schemeClr>
                    </a:solidFill>
                  </a:tcPr>
                </a:tc>
                <a:tc>
                  <a:txBody>
                    <a:bodyPr/>
                    <a:p>
                      <a:pPr algn="ctr">
                        <a:buNone/>
                      </a:pPr>
                      <a:r>
                        <a:rPr lang="en-US" altLang="zh-CN" sz="1800">
                          <a:sym typeface="+mn-ea"/>
                        </a:rPr>
                        <a:t>31</a:t>
                      </a:r>
                      <a:endParaRPr lang="en-US" altLang="zh-CN"/>
                    </a:p>
                  </a:txBody>
                  <a:tcPr anchor="ctr" anchorCtr="0">
                    <a:lnL w="12700" cmpd="sng">
                      <a:solidFill>
                        <a:schemeClr val="accent3">
                          <a:lumMod val="75000"/>
                        </a:schemeClr>
                      </a:solidFill>
                      <a:prstDash val="solid"/>
                    </a:lnL>
                    <a:lnR w="12700" cmpd="sng">
                      <a:solidFill>
                        <a:schemeClr val="accent3">
                          <a:lumMod val="75000"/>
                        </a:schemeClr>
                      </a:solidFill>
                      <a:prstDash val="solid"/>
                    </a:lnR>
                    <a:lnT w="12700" cmpd="sng">
                      <a:solidFill>
                        <a:schemeClr val="accent3">
                          <a:lumMod val="75000"/>
                        </a:schemeClr>
                      </a:solidFill>
                      <a:prstDash val="solid"/>
                    </a:lnT>
                    <a:lnB w="12700" cmpd="sng">
                      <a:solidFill>
                        <a:schemeClr val="accent3">
                          <a:lumMod val="75000"/>
                        </a:schemeClr>
                      </a:solidFill>
                      <a:prstDash val="solid"/>
                    </a:lnB>
                    <a:solidFill>
                      <a:schemeClr val="accent3">
                        <a:lumMod val="20000"/>
                        <a:lumOff val="80000"/>
                      </a:schemeClr>
                    </a:solidFill>
                  </a:tcPr>
                </a:tc>
              </a:tr>
              <a:tr h="899160">
                <a:tc>
                  <a:txBody>
                    <a:bodyPr/>
                    <a:p>
                      <a:pPr algn="ctr">
                        <a:buNone/>
                      </a:pPr>
                      <a:r>
                        <a:rPr lang="zh-CN" altLang="en-US" sz="1800">
                          <a:latin typeface="微软雅黑" panose="020B0503020204020204" pitchFamily="34" charset="-122"/>
                          <a:ea typeface="微软雅黑" panose="020B0503020204020204" pitchFamily="34" charset="-122"/>
                          <a:cs typeface="宋体" panose="02010600030101010101" pitchFamily="2" charset="-122"/>
                          <a:sym typeface="+mn-ea"/>
                        </a:rPr>
                        <a:t>英语</a:t>
                      </a:r>
                      <a:endParaRPr lang="zh-CN" altLang="en-US"/>
                    </a:p>
                  </a:txBody>
                  <a:tcPr anchor="ctr" anchorCtr="0">
                    <a:lnL w="12700" cmpd="sng">
                      <a:solidFill>
                        <a:schemeClr val="accent3">
                          <a:lumMod val="75000"/>
                        </a:schemeClr>
                      </a:solidFill>
                      <a:prstDash val="solid"/>
                    </a:lnL>
                    <a:lnR w="12700" cmpd="sng">
                      <a:solidFill>
                        <a:schemeClr val="accent3">
                          <a:lumMod val="75000"/>
                        </a:schemeClr>
                      </a:solidFill>
                      <a:prstDash val="solid"/>
                    </a:lnR>
                    <a:lnT w="12700" cmpd="sng">
                      <a:solidFill>
                        <a:schemeClr val="accent3">
                          <a:lumMod val="75000"/>
                        </a:schemeClr>
                      </a:solidFill>
                      <a:prstDash val="solid"/>
                    </a:lnT>
                    <a:lnB w="12700" cmpd="sng">
                      <a:solidFill>
                        <a:schemeClr val="accent3">
                          <a:lumMod val="75000"/>
                        </a:schemeClr>
                      </a:solidFill>
                      <a:prstDash val="solid"/>
                    </a:lnB>
                  </a:tcPr>
                </a:tc>
                <a:tc>
                  <a:txBody>
                    <a:bodyPr/>
                    <a:p>
                      <a:pPr algn="ctr">
                        <a:buNone/>
                      </a:pPr>
                      <a:r>
                        <a:rPr lang="en-US" altLang="zh-CN"/>
                        <a:t>64</a:t>
                      </a:r>
                      <a:endParaRPr lang="en-US" altLang="zh-CN"/>
                    </a:p>
                  </a:txBody>
                  <a:tcPr anchor="ctr" anchorCtr="0">
                    <a:lnL w="12700" cmpd="sng">
                      <a:solidFill>
                        <a:schemeClr val="accent3">
                          <a:lumMod val="75000"/>
                        </a:schemeClr>
                      </a:solidFill>
                      <a:prstDash val="solid"/>
                    </a:lnL>
                    <a:lnR w="12700" cmpd="sng">
                      <a:solidFill>
                        <a:schemeClr val="accent3">
                          <a:lumMod val="75000"/>
                        </a:schemeClr>
                      </a:solidFill>
                      <a:prstDash val="solid"/>
                    </a:lnR>
                    <a:lnT w="12700" cmpd="sng">
                      <a:solidFill>
                        <a:schemeClr val="accent3">
                          <a:lumMod val="75000"/>
                        </a:schemeClr>
                      </a:solidFill>
                      <a:prstDash val="solid"/>
                    </a:lnT>
                    <a:lnB w="12700" cmpd="sng">
                      <a:solidFill>
                        <a:schemeClr val="accent3">
                          <a:lumMod val="75000"/>
                        </a:schemeClr>
                      </a:solidFill>
                      <a:prstDash val="solid"/>
                    </a:lnB>
                  </a:tcPr>
                </a:tc>
                <a:tc>
                  <a:txBody>
                    <a:bodyPr/>
                    <a:p>
                      <a:pPr algn="ctr">
                        <a:buNone/>
                      </a:pPr>
                      <a:endParaRPr lang="en-US" altLang="zh-CN"/>
                    </a:p>
                  </a:txBody>
                  <a:tcPr anchor="ctr" anchorCtr="0">
                    <a:lnL w="12700" cmpd="sng">
                      <a:solidFill>
                        <a:schemeClr val="accent3">
                          <a:lumMod val="75000"/>
                        </a:schemeClr>
                      </a:solidFill>
                      <a:prstDash val="solid"/>
                    </a:lnL>
                    <a:lnR w="12700" cmpd="sng">
                      <a:solidFill>
                        <a:schemeClr val="accent3">
                          <a:lumMod val="75000"/>
                        </a:schemeClr>
                      </a:solidFill>
                      <a:prstDash val="solid"/>
                    </a:lnR>
                    <a:lnT w="12700" cmpd="sng">
                      <a:solidFill>
                        <a:schemeClr val="accent3">
                          <a:lumMod val="75000"/>
                        </a:schemeClr>
                      </a:solidFill>
                      <a:prstDash val="solid"/>
                    </a:lnT>
                    <a:lnB w="12700" cmpd="sng">
                      <a:solidFill>
                        <a:schemeClr val="accent3">
                          <a:lumMod val="75000"/>
                        </a:schemeClr>
                      </a:solidFill>
                      <a:prstDash val="solid"/>
                    </a:lnB>
                  </a:tcPr>
                </a:tc>
                <a:tc>
                  <a:txBody>
                    <a:bodyPr/>
                    <a:p>
                      <a:pPr algn="ctr">
                        <a:buNone/>
                      </a:pPr>
                      <a:endParaRPr lang="en-US" altLang="zh-CN"/>
                    </a:p>
                  </a:txBody>
                  <a:tcPr anchor="ctr" anchorCtr="0">
                    <a:lnL w="12700" cmpd="sng">
                      <a:solidFill>
                        <a:schemeClr val="accent3">
                          <a:lumMod val="75000"/>
                        </a:schemeClr>
                      </a:solidFill>
                      <a:prstDash val="solid"/>
                    </a:lnL>
                    <a:lnR w="12700" cmpd="sng">
                      <a:solidFill>
                        <a:schemeClr val="accent3">
                          <a:lumMod val="75000"/>
                        </a:schemeClr>
                      </a:solidFill>
                      <a:prstDash val="solid"/>
                    </a:lnR>
                    <a:lnT w="12700" cmpd="sng">
                      <a:solidFill>
                        <a:schemeClr val="accent3">
                          <a:lumMod val="75000"/>
                        </a:schemeClr>
                      </a:solidFill>
                      <a:prstDash val="solid"/>
                    </a:lnT>
                    <a:lnB w="12700" cmpd="sng">
                      <a:solidFill>
                        <a:schemeClr val="accent3">
                          <a:lumMod val="75000"/>
                        </a:schemeClr>
                      </a:solidFill>
                      <a:prstDash val="solid"/>
                    </a:lnB>
                  </a:tcPr>
                </a:tc>
              </a:tr>
            </a:tbl>
          </a:graphicData>
        </a:graphic>
      </p:graphicFrame>
      <p:grpSp>
        <p:nvGrpSpPr>
          <p:cNvPr id="35" name="组合 34"/>
          <p:cNvGrpSpPr/>
          <p:nvPr/>
        </p:nvGrpSpPr>
        <p:grpSpPr>
          <a:xfrm>
            <a:off x="4609465" y="156845"/>
            <a:ext cx="4329608" cy="1299210"/>
            <a:chOff x="6672" y="3821"/>
            <a:chExt cx="7055" cy="2117"/>
          </a:xfrm>
        </p:grpSpPr>
        <p:sp>
          <p:nvSpPr>
            <p:cNvPr id="20" name="矩形 19"/>
            <p:cNvSpPr/>
            <p:nvPr/>
          </p:nvSpPr>
          <p:spPr>
            <a:xfrm>
              <a:off x="8446" y="3821"/>
              <a:ext cx="5281" cy="1653"/>
            </a:xfrm>
            <a:prstGeom prst="rect">
              <a:avLst/>
            </a:prstGeom>
          </p:spPr>
          <p:txBody>
            <a:bodyPr wrap="square">
              <a:spAutoFit/>
            </a:bodyPr>
            <a:p>
              <a:pPr algn="l" defTabSz="608965">
                <a:lnSpc>
                  <a:spcPct val="150000"/>
                </a:lnSpc>
                <a:spcBef>
                  <a:spcPts val="565"/>
                </a:spcBef>
                <a:defRPr/>
              </a:pPr>
              <a:r>
                <a:rPr lang="en-US" altLang="zh-CN" sz="4000" b="1" dirty="0">
                  <a:solidFill>
                    <a:srgbClr val="7DD2BF"/>
                  </a:solidFill>
                  <a:latin typeface="微软雅黑" panose="020B0503020204020204" pitchFamily="34" charset="-122"/>
                  <a:ea typeface="微软雅黑" panose="020B0503020204020204" pitchFamily="34" charset="-122"/>
                </a:rPr>
                <a:t> </a:t>
              </a:r>
              <a:r>
                <a:rPr lang="zh-CN" altLang="en-US" sz="4000" b="1" dirty="0">
                  <a:solidFill>
                    <a:srgbClr val="7DD2BF"/>
                  </a:solidFill>
                  <a:latin typeface="微软雅黑" panose="020B0503020204020204" pitchFamily="34" charset="-122"/>
                  <a:ea typeface="微软雅黑" panose="020B0503020204020204" pitchFamily="34" charset="-122"/>
                </a:rPr>
                <a:t>个人介绍</a:t>
              </a:r>
              <a:r>
                <a:rPr lang="en-US" altLang="zh-CN" sz="3200" b="1" dirty="0">
                  <a:solidFill>
                    <a:srgbClr val="7DD2BF"/>
                  </a:solidFill>
                  <a:latin typeface="微软雅黑" panose="020B0503020204020204" pitchFamily="34" charset="-122"/>
                  <a:ea typeface="微软雅黑" panose="020B0503020204020204" pitchFamily="34" charset="-122"/>
                </a:rPr>
                <a:t>  </a:t>
              </a:r>
              <a:endParaRPr lang="en-US" altLang="zh-CN" sz="3200" b="1" dirty="0">
                <a:solidFill>
                  <a:srgbClr val="7DD2BF"/>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753" y="5236"/>
              <a:ext cx="3170" cy="500"/>
            </a:xfrm>
            <a:prstGeom prst="rect">
              <a:avLst/>
            </a:prstGeom>
            <a:noFill/>
          </p:spPr>
          <p:txBody>
            <a:bodyPr wrap="square" rtlCol="0" anchor="t">
              <a:spAutoFit/>
            </a:bodyPr>
            <a:p>
              <a:r>
                <a:rPr lang="zh-CN" altLang="en-US" sz="1400"/>
                <a:t> </a:t>
              </a:r>
              <a:r>
                <a:rPr lang="zh-CN" altLang="en-US" sz="1400">
                  <a:solidFill>
                    <a:srgbClr val="4DC1A8"/>
                  </a:solidFill>
                </a:rPr>
                <a:t>personal introduction</a:t>
              </a:r>
              <a:endParaRPr lang="zh-CN" altLang="en-US" sz="1400">
                <a:solidFill>
                  <a:srgbClr val="4DC1A8"/>
                </a:solidFill>
              </a:endParaRPr>
            </a:p>
          </p:txBody>
        </p:sp>
        <p:grpSp>
          <p:nvGrpSpPr>
            <p:cNvPr id="10" name="组合 9"/>
            <p:cNvGrpSpPr/>
            <p:nvPr/>
          </p:nvGrpSpPr>
          <p:grpSpPr>
            <a:xfrm rot="0">
              <a:off x="6672" y="4109"/>
              <a:ext cx="2030" cy="1829"/>
              <a:chOff x="6743" y="3181"/>
              <a:chExt cx="858" cy="773"/>
            </a:xfrm>
          </p:grpSpPr>
          <p:grpSp>
            <p:nvGrpSpPr>
              <p:cNvPr id="23" name="组合 22"/>
              <p:cNvGrpSpPr/>
              <p:nvPr/>
            </p:nvGrpSpPr>
            <p:grpSpPr>
              <a:xfrm>
                <a:off x="6743" y="3181"/>
                <a:ext cx="858" cy="773"/>
                <a:chOff x="5719" y="1703"/>
                <a:chExt cx="1854" cy="1671"/>
              </a:xfrm>
            </p:grpSpPr>
            <p:sp>
              <p:nvSpPr>
                <p:cNvPr id="24" name="菱形 23"/>
                <p:cNvSpPr/>
                <p:nvPr/>
              </p:nvSpPr>
              <p:spPr>
                <a:xfrm>
                  <a:off x="5719" y="1735"/>
                  <a:ext cx="1639" cy="1639"/>
                </a:xfrm>
                <a:prstGeom prst="diamond">
                  <a:avLst/>
                </a:prstGeom>
                <a:solidFill>
                  <a:srgbClr val="CBED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sp>
              <p:nvSpPr>
                <p:cNvPr id="25" name="菱形 24"/>
                <p:cNvSpPr/>
                <p:nvPr/>
              </p:nvSpPr>
              <p:spPr>
                <a:xfrm>
                  <a:off x="5934" y="1703"/>
                  <a:ext cx="1639" cy="1639"/>
                </a:xfrm>
                <a:prstGeom prst="diamond">
                  <a:avLst/>
                </a:prstGeom>
                <a:solidFill>
                  <a:srgbClr val="4DC1A8">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grpSp>
          <p:sp>
            <p:nvSpPr>
              <p:cNvPr id="27" name="文本框 26"/>
              <p:cNvSpPr txBox="1"/>
              <p:nvPr/>
            </p:nvSpPr>
            <p:spPr>
              <a:xfrm>
                <a:off x="7015" y="3444"/>
                <a:ext cx="463" cy="359"/>
              </a:xfrm>
              <a:prstGeom prst="rect">
                <a:avLst/>
              </a:prstGeom>
              <a:noFill/>
            </p:spPr>
            <p:txBody>
              <a:bodyPr wrap="square" rtlCol="0" anchor="t">
                <a:spAutoFit/>
              </a:bodyPr>
              <a:p>
                <a:r>
                  <a:rPr lang="en-US" altLang="zh-CN" sz="2800">
                    <a:solidFill>
                      <a:schemeClr val="bg1"/>
                    </a:solidFill>
                    <a:latin typeface="微软雅黑" panose="020B0503020204020204" pitchFamily="34" charset="-122"/>
                    <a:ea typeface="微软雅黑" panose="020B0503020204020204" pitchFamily="34" charset="-122"/>
                    <a:sym typeface="+mn-ea"/>
                  </a:rPr>
                  <a:t>01</a:t>
                </a:r>
                <a:endParaRPr lang="en-US" altLang="zh-CN" sz="2800">
                  <a:solidFill>
                    <a:schemeClr val="bg1"/>
                  </a:solidFill>
                  <a:latin typeface="微软雅黑" panose="020B0503020204020204" pitchFamily="34" charset="-122"/>
                  <a:ea typeface="微软雅黑" panose="020B0503020204020204" pitchFamily="34" charset="-122"/>
                  <a:sym typeface="+mn-ea"/>
                </a:endParaRPr>
              </a:p>
            </p:txBody>
          </p:sp>
        </p:grpSp>
        <p:sp>
          <p:nvSpPr>
            <p:cNvPr id="11" name="文本框 10"/>
            <p:cNvSpPr txBox="1"/>
            <p:nvPr/>
          </p:nvSpPr>
          <p:spPr>
            <a:xfrm>
              <a:off x="7379" y="4431"/>
              <a:ext cx="1193" cy="449"/>
            </a:xfrm>
            <a:prstGeom prst="rect">
              <a:avLst/>
            </a:prstGeom>
            <a:noFill/>
          </p:spPr>
          <p:txBody>
            <a:bodyPr wrap="square" rtlCol="0" anchor="t">
              <a:spAutoFit/>
            </a:bodyPr>
            <a:p>
              <a:r>
                <a:rPr lang="en-US" altLang="zh-CN" sz="1200" dirty="0">
                  <a:solidFill>
                    <a:schemeClr val="bg1"/>
                  </a:solidFill>
                  <a:latin typeface="微软雅黑" panose="020B0503020204020204" pitchFamily="34" charset="-122"/>
                  <a:ea typeface="微软雅黑" panose="020B0503020204020204" pitchFamily="34" charset="-122"/>
                  <a:sym typeface="+mn-ea"/>
                </a:rPr>
                <a:t>PART</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p:txBody>
        </p:sp>
      </p:grpSp>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21136-[转换]"/>
          <p:cNvPicPr>
            <a:picLocks noChangeAspect="1"/>
          </p:cNvPicPr>
          <p:nvPr>
            <p:custDataLst>
              <p:tags r:id="rId1"/>
            </p:custDataLst>
          </p:nvPr>
        </p:nvPicPr>
        <p:blipFill>
          <a:blip r:embed="rId2"/>
          <a:srcRect t="43875" b="36147"/>
          <a:stretch>
            <a:fillRect/>
          </a:stretch>
        </p:blipFill>
        <p:spPr>
          <a:xfrm>
            <a:off x="0" y="-48260"/>
            <a:ext cx="12189460" cy="1623060"/>
          </a:xfrm>
          <a:prstGeom prst="rect">
            <a:avLst/>
          </a:prstGeom>
        </p:spPr>
      </p:pic>
      <p:pic>
        <p:nvPicPr>
          <p:cNvPr id="20" name="图片 19" descr="21136-[转换]"/>
          <p:cNvPicPr>
            <a:picLocks noChangeAspect="1"/>
          </p:cNvPicPr>
          <p:nvPr>
            <p:custDataLst>
              <p:tags r:id="rId3"/>
            </p:custDataLst>
          </p:nvPr>
        </p:nvPicPr>
        <p:blipFill>
          <a:blip r:embed="rId2"/>
          <a:srcRect t="43875" b="36147"/>
          <a:stretch>
            <a:fillRect/>
          </a:stretch>
        </p:blipFill>
        <p:spPr>
          <a:xfrm flipV="1">
            <a:off x="0" y="5234940"/>
            <a:ext cx="12189460" cy="1623060"/>
          </a:xfrm>
          <a:prstGeom prst="rect">
            <a:avLst/>
          </a:prstGeom>
        </p:spPr>
      </p:pic>
      <p:grpSp>
        <p:nvGrpSpPr>
          <p:cNvPr id="35" name="组合 34"/>
          <p:cNvGrpSpPr/>
          <p:nvPr/>
        </p:nvGrpSpPr>
        <p:grpSpPr>
          <a:xfrm>
            <a:off x="3520196" y="2047559"/>
            <a:ext cx="5766476" cy="2094995"/>
            <a:chOff x="6672" y="3821"/>
            <a:chExt cx="5828" cy="2117"/>
          </a:xfrm>
        </p:grpSpPr>
        <p:sp>
          <p:nvSpPr>
            <p:cNvPr id="2" name="矩形 1"/>
            <p:cNvSpPr/>
            <p:nvPr/>
          </p:nvSpPr>
          <p:spPr>
            <a:xfrm>
              <a:off x="8506" y="3821"/>
              <a:ext cx="3829" cy="1492"/>
            </a:xfrm>
            <a:prstGeom prst="rect">
              <a:avLst/>
            </a:prstGeom>
          </p:spPr>
          <p:txBody>
            <a:bodyPr wrap="square">
              <a:spAutoFit/>
            </a:bodyPr>
            <a:p>
              <a:pPr algn="l" defTabSz="608965">
                <a:lnSpc>
                  <a:spcPct val="150000"/>
                </a:lnSpc>
                <a:spcBef>
                  <a:spcPts val="565"/>
                </a:spcBef>
                <a:defRPr/>
              </a:pPr>
              <a:r>
                <a:rPr lang="en-US" altLang="zh-CN" sz="6000" b="1" dirty="0">
                  <a:solidFill>
                    <a:srgbClr val="7DD2BF"/>
                  </a:solidFill>
                  <a:latin typeface="微软雅黑" panose="020B0503020204020204" pitchFamily="34" charset="-122"/>
                  <a:ea typeface="微软雅黑" panose="020B0503020204020204" pitchFamily="34" charset="-122"/>
                </a:rPr>
                <a:t> </a:t>
              </a:r>
              <a:r>
                <a:rPr lang="zh-CN" altLang="en-US" sz="6000" b="1" dirty="0">
                  <a:solidFill>
                    <a:srgbClr val="7DD2BF"/>
                  </a:solidFill>
                  <a:latin typeface="微软雅黑" panose="020B0503020204020204" pitchFamily="34" charset="-122"/>
                  <a:ea typeface="微软雅黑" panose="020B0503020204020204" pitchFamily="34" charset="-122"/>
                </a:rPr>
                <a:t>实践经历</a:t>
              </a:r>
              <a:r>
                <a:rPr lang="en-US" altLang="zh-CN" sz="4800" b="1" dirty="0">
                  <a:solidFill>
                    <a:srgbClr val="7DD2BF"/>
                  </a:solidFill>
                  <a:latin typeface="微软雅黑" panose="020B0503020204020204" pitchFamily="34" charset="-122"/>
                  <a:ea typeface="微软雅黑" panose="020B0503020204020204" pitchFamily="34" charset="-122"/>
                </a:rPr>
                <a:t>  </a:t>
              </a:r>
              <a:endParaRPr lang="en-US" altLang="zh-CN" sz="4800" b="1" dirty="0">
                <a:solidFill>
                  <a:srgbClr val="7DD2BF"/>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753" y="5292"/>
              <a:ext cx="3747" cy="465"/>
            </a:xfrm>
            <a:prstGeom prst="rect">
              <a:avLst/>
            </a:prstGeom>
            <a:noFill/>
          </p:spPr>
          <p:txBody>
            <a:bodyPr wrap="square" rtlCol="0" anchor="t">
              <a:spAutoFit/>
            </a:bodyPr>
            <a:p>
              <a:r>
                <a:rPr lang="zh-CN" altLang="en-US" sz="2400"/>
                <a:t> </a:t>
              </a:r>
              <a:r>
                <a:rPr lang="zh-CN" altLang="en-US" sz="2400">
                  <a:solidFill>
                    <a:srgbClr val="4DC1A8"/>
                  </a:solidFill>
                </a:rPr>
                <a:t>Practical experience</a:t>
              </a:r>
              <a:endParaRPr lang="zh-CN" altLang="en-US" sz="2400">
                <a:solidFill>
                  <a:srgbClr val="4DC1A8"/>
                </a:solidFill>
              </a:endParaRPr>
            </a:p>
          </p:txBody>
        </p:sp>
        <p:grpSp>
          <p:nvGrpSpPr>
            <p:cNvPr id="22" name="组合 21"/>
            <p:cNvGrpSpPr/>
            <p:nvPr/>
          </p:nvGrpSpPr>
          <p:grpSpPr>
            <a:xfrm rot="0">
              <a:off x="6672" y="4109"/>
              <a:ext cx="2030" cy="1829"/>
              <a:chOff x="6743" y="3181"/>
              <a:chExt cx="858" cy="773"/>
            </a:xfrm>
          </p:grpSpPr>
          <p:grpSp>
            <p:nvGrpSpPr>
              <p:cNvPr id="23" name="组合 22"/>
              <p:cNvGrpSpPr/>
              <p:nvPr/>
            </p:nvGrpSpPr>
            <p:grpSpPr>
              <a:xfrm>
                <a:off x="6743" y="3181"/>
                <a:ext cx="858" cy="773"/>
                <a:chOff x="5719" y="1703"/>
                <a:chExt cx="1854" cy="1671"/>
              </a:xfrm>
            </p:grpSpPr>
            <p:sp>
              <p:nvSpPr>
                <p:cNvPr id="24" name="菱形 23"/>
                <p:cNvSpPr/>
                <p:nvPr/>
              </p:nvSpPr>
              <p:spPr>
                <a:xfrm>
                  <a:off x="5719" y="1735"/>
                  <a:ext cx="1639" cy="1639"/>
                </a:xfrm>
                <a:prstGeom prst="diamond">
                  <a:avLst/>
                </a:prstGeom>
                <a:solidFill>
                  <a:srgbClr val="CBED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4400"/>
                </a:p>
              </p:txBody>
            </p:sp>
            <p:sp>
              <p:nvSpPr>
                <p:cNvPr id="25" name="菱形 24"/>
                <p:cNvSpPr/>
                <p:nvPr/>
              </p:nvSpPr>
              <p:spPr>
                <a:xfrm>
                  <a:off x="5934" y="1703"/>
                  <a:ext cx="1639" cy="1639"/>
                </a:xfrm>
                <a:prstGeom prst="diamond">
                  <a:avLst/>
                </a:prstGeom>
                <a:solidFill>
                  <a:srgbClr val="4DC1A8">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4400"/>
                </a:p>
              </p:txBody>
            </p:sp>
          </p:grpSp>
          <p:sp>
            <p:nvSpPr>
              <p:cNvPr id="27" name="文本框 26"/>
              <p:cNvSpPr txBox="1"/>
              <p:nvPr/>
            </p:nvSpPr>
            <p:spPr>
              <a:xfrm>
                <a:off x="7015" y="3444"/>
                <a:ext cx="463" cy="328"/>
              </a:xfrm>
              <a:prstGeom prst="rect">
                <a:avLst/>
              </a:prstGeom>
              <a:noFill/>
            </p:spPr>
            <p:txBody>
              <a:bodyPr wrap="square" rtlCol="0" anchor="t">
                <a:spAutoFit/>
              </a:bodyPr>
              <a:p>
                <a:r>
                  <a:rPr lang="en-US" altLang="zh-CN" sz="4400">
                    <a:solidFill>
                      <a:schemeClr val="bg1"/>
                    </a:solidFill>
                    <a:latin typeface="微软雅黑" panose="020B0503020204020204" pitchFamily="34" charset="-122"/>
                    <a:ea typeface="微软雅黑" panose="020B0503020204020204" pitchFamily="34" charset="-122"/>
                    <a:sym typeface="+mn-ea"/>
                  </a:rPr>
                  <a:t>02</a:t>
                </a:r>
                <a:endParaRPr lang="en-US" altLang="zh-CN" sz="4400">
                  <a:solidFill>
                    <a:schemeClr val="bg1"/>
                  </a:solidFill>
                  <a:latin typeface="微软雅黑" panose="020B0503020204020204" pitchFamily="34" charset="-122"/>
                  <a:ea typeface="微软雅黑" panose="020B0503020204020204" pitchFamily="34" charset="-122"/>
                  <a:sym typeface="+mn-ea"/>
                </a:endParaRPr>
              </a:p>
            </p:txBody>
          </p:sp>
        </p:grpSp>
        <p:sp>
          <p:nvSpPr>
            <p:cNvPr id="28" name="文本框 27"/>
            <p:cNvSpPr txBox="1"/>
            <p:nvPr/>
          </p:nvSpPr>
          <p:spPr>
            <a:xfrm>
              <a:off x="7379" y="4431"/>
              <a:ext cx="871" cy="403"/>
            </a:xfrm>
            <a:prstGeom prst="rect">
              <a:avLst/>
            </a:prstGeom>
            <a:noFill/>
          </p:spPr>
          <p:txBody>
            <a:bodyPr wrap="square" rtlCol="0" anchor="t">
              <a:spAutoFit/>
            </a:bodyPr>
            <a:p>
              <a:r>
                <a:rPr lang="en-US" altLang="zh-CN" sz="2000" dirty="0">
                  <a:solidFill>
                    <a:schemeClr val="bg1"/>
                  </a:solidFill>
                  <a:latin typeface="微软雅黑" panose="020B0503020204020204" pitchFamily="34" charset="-122"/>
                  <a:ea typeface="微软雅黑" panose="020B0503020204020204" pitchFamily="34" charset="-122"/>
                  <a:sym typeface="+mn-ea"/>
                </a:rPr>
                <a:t>PART</a:t>
              </a:r>
              <a:endParaRPr lang="en-US" altLang="zh-CN" sz="2000" dirty="0">
                <a:solidFill>
                  <a:schemeClr val="bg1"/>
                </a:solidFill>
                <a:latin typeface="微软雅黑" panose="020B0503020204020204" pitchFamily="34" charset="-122"/>
                <a:ea typeface="微软雅黑" panose="020B0503020204020204" pitchFamily="34" charset="-122"/>
                <a:sym typeface="+mn-ea"/>
              </a:endParaRPr>
            </a:p>
          </p:txBody>
        </p:sp>
      </p:grpSp>
    </p:spTree>
    <p:custDataLst>
      <p:tags r:id="rId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3" name="组合 32"/>
          <p:cNvGrpSpPr/>
          <p:nvPr/>
        </p:nvGrpSpPr>
        <p:grpSpPr>
          <a:xfrm>
            <a:off x="0" y="0"/>
            <a:ext cx="12191365" cy="1767840"/>
            <a:chOff x="0" y="-10"/>
            <a:chExt cx="19199" cy="2784"/>
          </a:xfrm>
        </p:grpSpPr>
        <p:pic>
          <p:nvPicPr>
            <p:cNvPr id="34" name="图片 33" descr="21136-[转换]"/>
            <p:cNvPicPr>
              <a:picLocks noChangeAspect="1"/>
            </p:cNvPicPr>
            <p:nvPr>
              <p:custDataLst>
                <p:tags r:id="rId1"/>
              </p:custDataLst>
            </p:nvPr>
          </p:nvPicPr>
          <p:blipFill>
            <a:blip r:embed="rId2"/>
            <a:srcRect t="43875" r="66300" b="36147"/>
            <a:stretch>
              <a:fillRect/>
            </a:stretch>
          </p:blipFill>
          <p:spPr>
            <a:xfrm>
              <a:off x="0" y="-10"/>
              <a:ext cx="6469" cy="2556"/>
            </a:xfrm>
            <a:prstGeom prst="rect">
              <a:avLst/>
            </a:prstGeom>
          </p:spPr>
        </p:pic>
        <p:pic>
          <p:nvPicPr>
            <p:cNvPr id="36" name="图片 35" descr="21136-[转换]"/>
            <p:cNvPicPr>
              <a:picLocks noChangeAspect="1"/>
            </p:cNvPicPr>
            <p:nvPr>
              <p:custDataLst>
                <p:tags r:id="rId3"/>
              </p:custDataLst>
            </p:nvPr>
          </p:nvPicPr>
          <p:blipFill>
            <a:blip r:embed="rId2"/>
            <a:srcRect l="73766" t="39967" r="234" b="38281"/>
            <a:stretch>
              <a:fillRect/>
            </a:stretch>
          </p:blipFill>
          <p:spPr>
            <a:xfrm>
              <a:off x="14209" y="-8"/>
              <a:ext cx="4991" cy="2783"/>
            </a:xfrm>
            <a:prstGeom prst="rect">
              <a:avLst/>
            </a:prstGeom>
          </p:spPr>
        </p:pic>
      </p:grpSp>
      <p:sp>
        <p:nvSpPr>
          <p:cNvPr id="44" name="矩形 43"/>
          <p:cNvSpPr/>
          <p:nvPr/>
        </p:nvSpPr>
        <p:spPr>
          <a:xfrm>
            <a:off x="794385" y="1975485"/>
            <a:ext cx="3044825" cy="4533900"/>
          </a:xfrm>
          <a:prstGeom prst="rect">
            <a:avLst/>
          </a:prstGeom>
          <a:solidFill>
            <a:srgbClr val="E5F6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p:nvSpPr>
        <p:spPr>
          <a:xfrm>
            <a:off x="4739640" y="1975485"/>
            <a:ext cx="3044825" cy="4533900"/>
          </a:xfrm>
          <a:prstGeom prst="rect">
            <a:avLst/>
          </a:prstGeom>
          <a:solidFill>
            <a:srgbClr val="E5F6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684895" y="1975485"/>
            <a:ext cx="3044825" cy="4533900"/>
          </a:xfrm>
          <a:prstGeom prst="rect">
            <a:avLst/>
          </a:prstGeom>
          <a:solidFill>
            <a:srgbClr val="E5F6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矩形 5"/>
          <p:cNvSpPr/>
          <p:nvPr/>
        </p:nvSpPr>
        <p:spPr>
          <a:xfrm>
            <a:off x="4754245" y="6858000"/>
            <a:ext cx="6626860" cy="4100195"/>
          </a:xfrm>
          <a:prstGeom prst="rect">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t" anchorCtr="0" forceAA="0" compatLnSpc="1">
            <a:noAutofit/>
          </a:bodyPr>
          <a:p>
            <a:pPr algn="l">
              <a:lnSpc>
                <a:spcPct val="150000"/>
              </a:lnSpc>
              <a:spcBef>
                <a:spcPts val="0"/>
              </a:spcBef>
              <a:spcAft>
                <a:spcPts val="0"/>
              </a:spcAft>
            </a:pPr>
            <a:endParaRPr lang="en-US" altLang="zh-CN" sz="1600" kern="1200">
              <a:solidFill>
                <a:srgbClr val="40404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endParaRPr>
          </a:p>
          <a:p>
            <a:pPr algn="just">
              <a:lnSpc>
                <a:spcPct val="150000"/>
              </a:lnSpc>
            </a:pPr>
            <a:endParaRPr lang="en-US" altLang="zh-CN" sz="1600" kern="1200">
              <a:solidFill>
                <a:srgbClr val="404040"/>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endParaRPr>
          </a:p>
        </p:txBody>
      </p:sp>
      <p:sp>
        <p:nvSpPr>
          <p:cNvPr id="8" name="文本框 7"/>
          <p:cNvSpPr txBox="1"/>
          <p:nvPr/>
        </p:nvSpPr>
        <p:spPr>
          <a:xfrm>
            <a:off x="4827905" y="1102360"/>
            <a:ext cx="1492885" cy="460375"/>
          </a:xfrm>
          <a:prstGeom prst="rect">
            <a:avLst/>
          </a:prstGeom>
          <a:noFill/>
        </p:spPr>
        <p:txBody>
          <a:bodyPr wrap="none" rtlCol="0" anchor="t">
            <a:spAutoFit/>
          </a:bodyPr>
          <a:p>
            <a:r>
              <a:rPr lang="zh-CN" altLang="en-US" sz="2400" b="1" dirty="0">
                <a:solidFill>
                  <a:schemeClr val="bg1"/>
                </a:solidFill>
                <a:latin typeface="微软雅黑" panose="020B0503020204020204" pitchFamily="34" charset="-122"/>
                <a:ea typeface="微软雅黑" panose="020B0503020204020204" pitchFamily="34" charset="-122"/>
                <a:sym typeface="+mn-ea"/>
              </a:rPr>
              <a:t>实践经历 </a:t>
            </a:r>
            <a:endParaRPr lang="zh-CN" altLang="en-US" sz="2400" b="1" dirty="0">
              <a:solidFill>
                <a:schemeClr val="bg1"/>
              </a:solidFill>
              <a:latin typeface="微软雅黑" panose="020B0503020204020204" pitchFamily="34" charset="-122"/>
              <a:ea typeface="微软雅黑" panose="020B0503020204020204" pitchFamily="34" charset="-122"/>
              <a:sym typeface="+mn-ea"/>
            </a:endParaRPr>
          </a:p>
        </p:txBody>
      </p:sp>
      <p:grpSp>
        <p:nvGrpSpPr>
          <p:cNvPr id="35" name="组合 34"/>
          <p:cNvGrpSpPr/>
          <p:nvPr/>
        </p:nvGrpSpPr>
        <p:grpSpPr>
          <a:xfrm>
            <a:off x="4609465" y="156845"/>
            <a:ext cx="4329608" cy="1299210"/>
            <a:chOff x="6672" y="3821"/>
            <a:chExt cx="7055" cy="2117"/>
          </a:xfrm>
        </p:grpSpPr>
        <p:sp>
          <p:nvSpPr>
            <p:cNvPr id="20" name="矩形 19"/>
            <p:cNvSpPr/>
            <p:nvPr/>
          </p:nvSpPr>
          <p:spPr>
            <a:xfrm>
              <a:off x="8446" y="3821"/>
              <a:ext cx="5281" cy="1653"/>
            </a:xfrm>
            <a:prstGeom prst="rect">
              <a:avLst/>
            </a:prstGeom>
          </p:spPr>
          <p:txBody>
            <a:bodyPr wrap="square">
              <a:spAutoFit/>
            </a:bodyPr>
            <a:p>
              <a:pPr algn="l" defTabSz="608965">
                <a:lnSpc>
                  <a:spcPct val="150000"/>
                </a:lnSpc>
                <a:spcBef>
                  <a:spcPts val="565"/>
                </a:spcBef>
                <a:defRPr/>
              </a:pPr>
              <a:r>
                <a:rPr lang="en-US" altLang="zh-CN" sz="4000" b="1" dirty="0">
                  <a:solidFill>
                    <a:srgbClr val="7DD2BF"/>
                  </a:solidFill>
                  <a:latin typeface="微软雅黑" panose="020B0503020204020204" pitchFamily="34" charset="-122"/>
                  <a:ea typeface="微软雅黑" panose="020B0503020204020204" pitchFamily="34" charset="-122"/>
                </a:rPr>
                <a:t> </a:t>
              </a:r>
              <a:r>
                <a:rPr lang="zh-CN" altLang="en-US" sz="4000" b="1" dirty="0">
                  <a:solidFill>
                    <a:srgbClr val="7DD2BF"/>
                  </a:solidFill>
                  <a:latin typeface="微软雅黑" panose="020B0503020204020204" pitchFamily="34" charset="-122"/>
                  <a:ea typeface="微软雅黑" panose="020B0503020204020204" pitchFamily="34" charset="-122"/>
                </a:rPr>
                <a:t>实践经历</a:t>
              </a:r>
              <a:r>
                <a:rPr lang="en-US" altLang="zh-CN" sz="3200" b="1" dirty="0">
                  <a:solidFill>
                    <a:srgbClr val="7DD2BF"/>
                  </a:solidFill>
                  <a:latin typeface="微软雅黑" panose="020B0503020204020204" pitchFamily="34" charset="-122"/>
                  <a:ea typeface="微软雅黑" panose="020B0503020204020204" pitchFamily="34" charset="-122"/>
                </a:rPr>
                <a:t>  </a:t>
              </a:r>
              <a:endParaRPr lang="en-US" altLang="zh-CN" sz="3200" b="1" dirty="0">
                <a:solidFill>
                  <a:srgbClr val="7DD2BF"/>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753" y="5236"/>
              <a:ext cx="3170" cy="500"/>
            </a:xfrm>
            <a:prstGeom prst="rect">
              <a:avLst/>
            </a:prstGeom>
            <a:noFill/>
          </p:spPr>
          <p:txBody>
            <a:bodyPr wrap="square" rtlCol="0" anchor="t">
              <a:spAutoFit/>
            </a:bodyPr>
            <a:p>
              <a:r>
                <a:rPr lang="zh-CN" altLang="en-US" sz="1400">
                  <a:solidFill>
                    <a:srgbClr val="4DC1A8"/>
                  </a:solidFill>
                  <a:sym typeface="+mn-ea"/>
                </a:rPr>
                <a:t>Practical experience</a:t>
              </a:r>
              <a:endParaRPr lang="zh-CN" altLang="en-US" sz="1400">
                <a:solidFill>
                  <a:srgbClr val="4DC1A8"/>
                </a:solidFill>
              </a:endParaRPr>
            </a:p>
          </p:txBody>
        </p:sp>
        <p:grpSp>
          <p:nvGrpSpPr>
            <p:cNvPr id="22" name="组合 21"/>
            <p:cNvGrpSpPr/>
            <p:nvPr/>
          </p:nvGrpSpPr>
          <p:grpSpPr>
            <a:xfrm rot="0">
              <a:off x="6672" y="4109"/>
              <a:ext cx="2030" cy="1829"/>
              <a:chOff x="6743" y="3181"/>
              <a:chExt cx="858" cy="773"/>
            </a:xfrm>
          </p:grpSpPr>
          <p:grpSp>
            <p:nvGrpSpPr>
              <p:cNvPr id="23" name="组合 22"/>
              <p:cNvGrpSpPr/>
              <p:nvPr/>
            </p:nvGrpSpPr>
            <p:grpSpPr>
              <a:xfrm>
                <a:off x="6743" y="3181"/>
                <a:ext cx="858" cy="773"/>
                <a:chOff x="5719" y="1703"/>
                <a:chExt cx="1854" cy="1671"/>
              </a:xfrm>
            </p:grpSpPr>
            <p:sp>
              <p:nvSpPr>
                <p:cNvPr id="24" name="菱形 23"/>
                <p:cNvSpPr/>
                <p:nvPr/>
              </p:nvSpPr>
              <p:spPr>
                <a:xfrm>
                  <a:off x="5719" y="1735"/>
                  <a:ext cx="1639" cy="1639"/>
                </a:xfrm>
                <a:prstGeom prst="diamond">
                  <a:avLst/>
                </a:prstGeom>
                <a:solidFill>
                  <a:srgbClr val="CBED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sp>
              <p:nvSpPr>
                <p:cNvPr id="25" name="菱形 24"/>
                <p:cNvSpPr/>
                <p:nvPr/>
              </p:nvSpPr>
              <p:spPr>
                <a:xfrm>
                  <a:off x="5934" y="1703"/>
                  <a:ext cx="1639" cy="1639"/>
                </a:xfrm>
                <a:prstGeom prst="diamond">
                  <a:avLst/>
                </a:prstGeom>
                <a:solidFill>
                  <a:srgbClr val="4DC1A8">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grpSp>
          <p:sp>
            <p:nvSpPr>
              <p:cNvPr id="27" name="文本框 26"/>
              <p:cNvSpPr txBox="1"/>
              <p:nvPr/>
            </p:nvSpPr>
            <p:spPr>
              <a:xfrm>
                <a:off x="7015" y="3444"/>
                <a:ext cx="463" cy="359"/>
              </a:xfrm>
              <a:prstGeom prst="rect">
                <a:avLst/>
              </a:prstGeom>
              <a:noFill/>
            </p:spPr>
            <p:txBody>
              <a:bodyPr wrap="square" rtlCol="0" anchor="t">
                <a:spAutoFit/>
              </a:bodyPr>
              <a:p>
                <a:r>
                  <a:rPr lang="en-US" altLang="zh-CN" sz="2800">
                    <a:solidFill>
                      <a:schemeClr val="bg1"/>
                    </a:solidFill>
                    <a:latin typeface="微软雅黑" panose="020B0503020204020204" pitchFamily="34" charset="-122"/>
                    <a:ea typeface="微软雅黑" panose="020B0503020204020204" pitchFamily="34" charset="-122"/>
                    <a:sym typeface="+mn-ea"/>
                  </a:rPr>
                  <a:t>02</a:t>
                </a:r>
                <a:endParaRPr lang="en-US" altLang="zh-CN" sz="2800">
                  <a:solidFill>
                    <a:schemeClr val="bg1"/>
                  </a:solidFill>
                  <a:latin typeface="微软雅黑" panose="020B0503020204020204" pitchFamily="34" charset="-122"/>
                  <a:ea typeface="微软雅黑" panose="020B0503020204020204" pitchFamily="34" charset="-122"/>
                  <a:sym typeface="+mn-ea"/>
                </a:endParaRPr>
              </a:p>
            </p:txBody>
          </p:sp>
        </p:grpSp>
        <p:sp>
          <p:nvSpPr>
            <p:cNvPr id="28" name="文本框 27"/>
            <p:cNvSpPr txBox="1"/>
            <p:nvPr/>
          </p:nvSpPr>
          <p:spPr>
            <a:xfrm>
              <a:off x="7379" y="4431"/>
              <a:ext cx="1193" cy="449"/>
            </a:xfrm>
            <a:prstGeom prst="rect">
              <a:avLst/>
            </a:prstGeom>
            <a:noFill/>
          </p:spPr>
          <p:txBody>
            <a:bodyPr wrap="square" rtlCol="0" anchor="t">
              <a:spAutoFit/>
            </a:bodyPr>
            <a:p>
              <a:r>
                <a:rPr lang="en-US" altLang="zh-CN" sz="1200" dirty="0">
                  <a:solidFill>
                    <a:schemeClr val="bg1"/>
                  </a:solidFill>
                  <a:latin typeface="微软雅黑" panose="020B0503020204020204" pitchFamily="34" charset="-122"/>
                  <a:ea typeface="微软雅黑" panose="020B0503020204020204" pitchFamily="34" charset="-122"/>
                  <a:sym typeface="+mn-ea"/>
                </a:rPr>
                <a:t>PART</a:t>
              </a:r>
              <a:endParaRPr lang="en-US" altLang="zh-CN" sz="1200" dirty="0">
                <a:solidFill>
                  <a:schemeClr val="bg1"/>
                </a:solidFill>
                <a:latin typeface="微软雅黑" panose="020B0503020204020204" pitchFamily="34" charset="-122"/>
                <a:ea typeface="微软雅黑" panose="020B0503020204020204" pitchFamily="34" charset="-122"/>
                <a:sym typeface="+mn-ea"/>
              </a:endParaRPr>
            </a:p>
          </p:txBody>
        </p:sp>
      </p:grpSp>
      <p:sp>
        <p:nvSpPr>
          <p:cNvPr id="5" name="文本框 4"/>
          <p:cNvSpPr txBox="1"/>
          <p:nvPr/>
        </p:nvSpPr>
        <p:spPr>
          <a:xfrm>
            <a:off x="1130935" y="2854325"/>
            <a:ext cx="2475230" cy="2676525"/>
          </a:xfrm>
          <a:prstGeom prst="rect">
            <a:avLst/>
          </a:prstGeom>
          <a:noFill/>
        </p:spPr>
        <p:txBody>
          <a:bodyPr wrap="square" rtlCol="0" anchor="t">
            <a:spAutoFit/>
          </a:bodyPr>
          <a:p>
            <a:pPr algn="l">
              <a:lnSpc>
                <a:spcPct val="150000"/>
              </a:lnSpc>
              <a:spcBef>
                <a:spcPts val="0"/>
              </a:spcBef>
              <a:spcAft>
                <a:spcPts val="0"/>
              </a:spcAft>
            </a:pPr>
            <a:r>
              <a:rPr lang="en-US" altLang="zh-CN" sz="1600">
                <a:solidFill>
                  <a:srgbClr val="40404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rPr>
              <a:t>我的大学四年我的成绩平均绩点为2.99。在此期间我参加了在校老师的科研课题的初步设计。我的毕业论文题目为Er,Cr:YSGG水激光用于根管消毒的短期疗效研究。</a:t>
            </a:r>
            <a:endParaRPr lang="en-US" altLang="zh-CN" sz="1600">
              <a:solidFill>
                <a:srgbClr val="404040"/>
              </a:solidFill>
              <a:latin typeface="微软雅黑" panose="020B0503020204020204" pitchFamily="34" charset="-122"/>
              <a:ea typeface="微软雅黑" panose="020B0503020204020204" pitchFamily="34" charset="-122"/>
              <a:cs typeface="Times New Roman" panose="02020603050405020304"/>
            </a:endParaRPr>
          </a:p>
        </p:txBody>
      </p:sp>
      <p:sp>
        <p:nvSpPr>
          <p:cNvPr id="7" name="文本框 6"/>
          <p:cNvSpPr txBox="1"/>
          <p:nvPr/>
        </p:nvSpPr>
        <p:spPr>
          <a:xfrm>
            <a:off x="5052060" y="2907665"/>
            <a:ext cx="2540000" cy="2676525"/>
          </a:xfrm>
          <a:prstGeom prst="rect">
            <a:avLst/>
          </a:prstGeom>
          <a:noFill/>
        </p:spPr>
        <p:txBody>
          <a:bodyPr wrap="square" rtlCol="0" anchor="t">
            <a:spAutoFit/>
          </a:bodyPr>
          <a:p>
            <a:pPr>
              <a:lnSpc>
                <a:spcPct val="150000"/>
              </a:lnSpc>
            </a:pPr>
            <a:r>
              <a:rPr lang="en-US" altLang="zh-CN" sz="1600">
                <a:solidFill>
                  <a:srgbClr val="404040"/>
                </a:solidFill>
                <a:latin typeface="微软雅黑" panose="020B0503020204020204" pitchFamily="34" charset="-122"/>
                <a:ea typeface="微软雅黑" panose="020B0503020204020204" pitchFamily="34" charset="-122"/>
                <a:cs typeface="Times New Roman" panose="02020603050405020304"/>
              </a:rPr>
              <a:t>2013-2014学年勤工助学做了家教，前后辅导了三名中学生。并加入校学生会办公室，担任干事，先后参与策划了两场辩论赛并参与主持，并参与策划其他活动。</a:t>
            </a:r>
            <a:endParaRPr lang="zh-CN" altLang="en-US"/>
          </a:p>
        </p:txBody>
      </p:sp>
      <p:sp>
        <p:nvSpPr>
          <p:cNvPr id="10" name="文本框 9"/>
          <p:cNvSpPr txBox="1"/>
          <p:nvPr/>
        </p:nvSpPr>
        <p:spPr>
          <a:xfrm>
            <a:off x="9027795" y="2954020"/>
            <a:ext cx="2540000" cy="2676525"/>
          </a:xfrm>
          <a:prstGeom prst="rect">
            <a:avLst/>
          </a:prstGeom>
          <a:noFill/>
        </p:spPr>
        <p:txBody>
          <a:bodyPr wrap="square" rtlCol="0" anchor="t">
            <a:spAutoFit/>
          </a:bodyPr>
          <a:p>
            <a:pPr algn="l">
              <a:lnSpc>
                <a:spcPct val="150000"/>
              </a:lnSpc>
              <a:buClrTx/>
              <a:buSzTx/>
              <a:buFontTx/>
            </a:pPr>
            <a:r>
              <a:rPr lang="en-US" altLang="zh-CN" sz="1600">
                <a:solidFill>
                  <a:srgbClr val="404040"/>
                </a:solidFill>
                <a:latin typeface="微软雅黑" panose="020B0503020204020204" pitchFamily="34" charset="-122"/>
                <a:ea typeface="微软雅黑" panose="020B0503020204020204" pitchFamily="34" charset="-122"/>
                <a:cs typeface="Times New Roman" panose="02020603050405020304"/>
              </a:rPr>
              <a:t>2014-2015学年顺利通过了计算机等级二级，并参加全国大学生健美操比赛，获得全国大学生健美操二级证书。除此之外，能够应用SPASS软件进行数据处理。</a:t>
            </a:r>
            <a:endParaRPr lang="en-US" altLang="zh-CN" sz="1600">
              <a:solidFill>
                <a:srgbClr val="404040"/>
              </a:solidFill>
              <a:latin typeface="微软雅黑" panose="020B0503020204020204" pitchFamily="34" charset="-122"/>
              <a:ea typeface="微软雅黑" panose="020B0503020204020204" pitchFamily="34" charset="-122"/>
              <a:cs typeface="Times New Roman" panose="02020603050405020304"/>
            </a:endParaRPr>
          </a:p>
        </p:txBody>
      </p:sp>
      <p:sp>
        <p:nvSpPr>
          <p:cNvPr id="11" name="椭圆 10"/>
          <p:cNvSpPr/>
          <p:nvPr/>
        </p:nvSpPr>
        <p:spPr>
          <a:xfrm>
            <a:off x="1638935" y="1456055"/>
            <a:ext cx="1141095" cy="1141095"/>
          </a:xfrm>
          <a:prstGeom prst="ellipse">
            <a:avLst/>
          </a:prstGeom>
          <a:solidFill>
            <a:srgbClr val="53C3AA"/>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1889125" y="1704340"/>
            <a:ext cx="640080" cy="645160"/>
          </a:xfrm>
          <a:prstGeom prst="rect">
            <a:avLst/>
          </a:prstGeom>
          <a:noFill/>
        </p:spPr>
        <p:txBody>
          <a:bodyPr wrap="none" rtlCol="0">
            <a:spAutoFit/>
          </a:bodyPr>
          <a:p>
            <a:r>
              <a:rPr lang="zh-CN" altLang="en-US">
                <a:solidFill>
                  <a:schemeClr val="bg1"/>
                </a:solidFill>
              </a:rPr>
              <a:t>课题</a:t>
            </a:r>
            <a:endParaRPr lang="zh-CN" altLang="en-US">
              <a:solidFill>
                <a:schemeClr val="bg1"/>
              </a:solidFill>
            </a:endParaRPr>
          </a:p>
          <a:p>
            <a:r>
              <a:rPr lang="zh-CN" altLang="en-US">
                <a:solidFill>
                  <a:schemeClr val="bg1"/>
                </a:solidFill>
              </a:rPr>
              <a:t>相关</a:t>
            </a:r>
            <a:endParaRPr lang="zh-CN" altLang="en-US">
              <a:solidFill>
                <a:schemeClr val="bg1"/>
              </a:solidFill>
            </a:endParaRPr>
          </a:p>
        </p:txBody>
      </p:sp>
      <p:sp>
        <p:nvSpPr>
          <p:cNvPr id="14" name="椭圆 13"/>
          <p:cNvSpPr/>
          <p:nvPr/>
        </p:nvSpPr>
        <p:spPr>
          <a:xfrm>
            <a:off x="5742305" y="1467485"/>
            <a:ext cx="1141095" cy="1141095"/>
          </a:xfrm>
          <a:prstGeom prst="ellipse">
            <a:avLst/>
          </a:prstGeom>
          <a:solidFill>
            <a:srgbClr val="53C3AA"/>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5992495" y="1715770"/>
            <a:ext cx="640080" cy="645160"/>
          </a:xfrm>
          <a:prstGeom prst="rect">
            <a:avLst/>
          </a:prstGeom>
          <a:noFill/>
        </p:spPr>
        <p:txBody>
          <a:bodyPr wrap="none" rtlCol="0">
            <a:spAutoFit/>
          </a:bodyPr>
          <a:p>
            <a:r>
              <a:rPr lang="zh-CN" altLang="en-US">
                <a:solidFill>
                  <a:schemeClr val="bg1"/>
                </a:solidFill>
              </a:rPr>
              <a:t>组织</a:t>
            </a:r>
            <a:endParaRPr lang="zh-CN" altLang="en-US">
              <a:solidFill>
                <a:schemeClr val="bg1"/>
              </a:solidFill>
            </a:endParaRPr>
          </a:p>
          <a:p>
            <a:r>
              <a:rPr lang="zh-CN" altLang="en-US">
                <a:solidFill>
                  <a:schemeClr val="bg1"/>
                </a:solidFill>
              </a:rPr>
              <a:t>策划</a:t>
            </a:r>
            <a:endParaRPr lang="zh-CN" altLang="en-US">
              <a:solidFill>
                <a:schemeClr val="bg1"/>
              </a:solidFill>
            </a:endParaRPr>
          </a:p>
        </p:txBody>
      </p:sp>
      <p:sp>
        <p:nvSpPr>
          <p:cNvPr id="16" name="椭圆 15"/>
          <p:cNvSpPr/>
          <p:nvPr/>
        </p:nvSpPr>
        <p:spPr>
          <a:xfrm>
            <a:off x="9636760" y="1515745"/>
            <a:ext cx="1141095" cy="1141095"/>
          </a:xfrm>
          <a:prstGeom prst="ellipse">
            <a:avLst/>
          </a:prstGeom>
          <a:solidFill>
            <a:srgbClr val="53C3AA"/>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9886950" y="1764030"/>
            <a:ext cx="640080" cy="645160"/>
          </a:xfrm>
          <a:prstGeom prst="rect">
            <a:avLst/>
          </a:prstGeom>
          <a:noFill/>
        </p:spPr>
        <p:txBody>
          <a:bodyPr wrap="none" rtlCol="0">
            <a:spAutoFit/>
          </a:bodyPr>
          <a:p>
            <a:r>
              <a:rPr lang="zh-CN" altLang="en-US">
                <a:solidFill>
                  <a:schemeClr val="bg1"/>
                </a:solidFill>
              </a:rPr>
              <a:t>技能</a:t>
            </a:r>
            <a:endParaRPr lang="zh-CN" altLang="en-US">
              <a:solidFill>
                <a:schemeClr val="bg1"/>
              </a:solidFill>
            </a:endParaRPr>
          </a:p>
          <a:p>
            <a:r>
              <a:rPr lang="zh-CN" altLang="en-US">
                <a:solidFill>
                  <a:schemeClr val="bg1"/>
                </a:solidFill>
              </a:rPr>
              <a:t>证书</a:t>
            </a:r>
            <a:endParaRPr lang="zh-CN" altLang="en-US">
              <a:solidFill>
                <a:schemeClr val="bg1"/>
              </a:solidFill>
            </a:endParaRPr>
          </a:p>
        </p:txBody>
      </p:sp>
    </p:spTree>
    <p:custDataLst>
      <p:tags r:id="rId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21136-[转换]"/>
          <p:cNvPicPr>
            <a:picLocks noChangeAspect="1"/>
          </p:cNvPicPr>
          <p:nvPr>
            <p:custDataLst>
              <p:tags r:id="rId1"/>
            </p:custDataLst>
          </p:nvPr>
        </p:nvPicPr>
        <p:blipFill>
          <a:blip r:embed="rId2"/>
          <a:srcRect t="43875" b="36147"/>
          <a:stretch>
            <a:fillRect/>
          </a:stretch>
        </p:blipFill>
        <p:spPr>
          <a:xfrm>
            <a:off x="0" y="-48260"/>
            <a:ext cx="12189460" cy="1623060"/>
          </a:xfrm>
          <a:prstGeom prst="rect">
            <a:avLst/>
          </a:prstGeom>
        </p:spPr>
      </p:pic>
      <p:pic>
        <p:nvPicPr>
          <p:cNvPr id="20" name="图片 19" descr="21136-[转换]"/>
          <p:cNvPicPr>
            <a:picLocks noChangeAspect="1"/>
          </p:cNvPicPr>
          <p:nvPr>
            <p:custDataLst>
              <p:tags r:id="rId3"/>
            </p:custDataLst>
          </p:nvPr>
        </p:nvPicPr>
        <p:blipFill>
          <a:blip r:embed="rId2"/>
          <a:srcRect t="43875" b="36147"/>
          <a:stretch>
            <a:fillRect/>
          </a:stretch>
        </p:blipFill>
        <p:spPr>
          <a:xfrm flipV="1">
            <a:off x="0" y="5234940"/>
            <a:ext cx="12189460" cy="1623060"/>
          </a:xfrm>
          <a:prstGeom prst="rect">
            <a:avLst/>
          </a:prstGeom>
        </p:spPr>
      </p:pic>
      <p:grpSp>
        <p:nvGrpSpPr>
          <p:cNvPr id="35" name="组合 34"/>
          <p:cNvGrpSpPr/>
          <p:nvPr/>
        </p:nvGrpSpPr>
        <p:grpSpPr>
          <a:xfrm>
            <a:off x="3520196" y="2047559"/>
            <a:ext cx="5766476" cy="2094995"/>
            <a:chOff x="6672" y="3821"/>
            <a:chExt cx="5828" cy="2117"/>
          </a:xfrm>
        </p:grpSpPr>
        <p:sp>
          <p:nvSpPr>
            <p:cNvPr id="2" name="矩形 1"/>
            <p:cNvSpPr/>
            <p:nvPr/>
          </p:nvSpPr>
          <p:spPr>
            <a:xfrm>
              <a:off x="8506" y="3821"/>
              <a:ext cx="3829" cy="1492"/>
            </a:xfrm>
            <a:prstGeom prst="rect">
              <a:avLst/>
            </a:prstGeom>
          </p:spPr>
          <p:txBody>
            <a:bodyPr wrap="square">
              <a:spAutoFit/>
            </a:bodyPr>
            <a:p>
              <a:pPr algn="l" defTabSz="608965">
                <a:lnSpc>
                  <a:spcPct val="150000"/>
                </a:lnSpc>
                <a:spcBef>
                  <a:spcPts val="565"/>
                </a:spcBef>
                <a:defRPr/>
              </a:pPr>
              <a:r>
                <a:rPr lang="en-US" altLang="zh-CN" sz="6000" b="1" dirty="0">
                  <a:solidFill>
                    <a:srgbClr val="7DD2BF"/>
                  </a:solidFill>
                  <a:latin typeface="微软雅黑" panose="020B0503020204020204" pitchFamily="34" charset="-122"/>
                  <a:ea typeface="微软雅黑" panose="020B0503020204020204" pitchFamily="34" charset="-122"/>
                </a:rPr>
                <a:t> </a:t>
              </a:r>
              <a:r>
                <a:rPr lang="zh-CN" altLang="en-US" sz="6000" b="1" dirty="0">
                  <a:solidFill>
                    <a:srgbClr val="7DD2BF"/>
                  </a:solidFill>
                  <a:latin typeface="微软雅黑" panose="020B0503020204020204" pitchFamily="34" charset="-122"/>
                  <a:ea typeface="微软雅黑" panose="020B0503020204020204" pitchFamily="34" charset="-122"/>
                </a:rPr>
                <a:t>成果展示</a:t>
              </a:r>
              <a:r>
                <a:rPr lang="en-US" altLang="zh-CN" sz="4800" b="1" dirty="0">
                  <a:solidFill>
                    <a:srgbClr val="7DD2BF"/>
                  </a:solidFill>
                  <a:latin typeface="微软雅黑" panose="020B0503020204020204" pitchFamily="34" charset="-122"/>
                  <a:ea typeface="微软雅黑" panose="020B0503020204020204" pitchFamily="34" charset="-122"/>
                </a:rPr>
                <a:t>  </a:t>
              </a:r>
              <a:endParaRPr lang="en-US" altLang="zh-CN" sz="4800" b="1" dirty="0">
                <a:solidFill>
                  <a:srgbClr val="7DD2BF"/>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753" y="5292"/>
              <a:ext cx="3747" cy="465"/>
            </a:xfrm>
            <a:prstGeom prst="rect">
              <a:avLst/>
            </a:prstGeom>
            <a:noFill/>
          </p:spPr>
          <p:txBody>
            <a:bodyPr wrap="square" rtlCol="0" anchor="t">
              <a:spAutoFit/>
            </a:bodyPr>
            <a:p>
              <a:pPr defTabSz="914400">
                <a:tabLst>
                  <a:tab pos="2327910" algn="l"/>
                </a:tabLst>
              </a:pPr>
              <a:r>
                <a:rPr lang="zh-CN" altLang="en-US" sz="2400"/>
                <a:t> </a:t>
              </a:r>
              <a:r>
                <a:rPr lang="zh-CN" altLang="en-US" sz="2400">
                  <a:solidFill>
                    <a:srgbClr val="4DC1A8"/>
                  </a:solidFill>
                </a:rPr>
                <a:t>Results display</a:t>
              </a:r>
              <a:endParaRPr lang="zh-CN" altLang="en-US" sz="2400">
                <a:solidFill>
                  <a:srgbClr val="4DC1A8"/>
                </a:solidFill>
              </a:endParaRPr>
            </a:p>
          </p:txBody>
        </p:sp>
        <p:grpSp>
          <p:nvGrpSpPr>
            <p:cNvPr id="22" name="组合 21"/>
            <p:cNvGrpSpPr/>
            <p:nvPr/>
          </p:nvGrpSpPr>
          <p:grpSpPr>
            <a:xfrm rot="0">
              <a:off x="6672" y="4109"/>
              <a:ext cx="2030" cy="1829"/>
              <a:chOff x="6743" y="3181"/>
              <a:chExt cx="858" cy="773"/>
            </a:xfrm>
          </p:grpSpPr>
          <p:grpSp>
            <p:nvGrpSpPr>
              <p:cNvPr id="23" name="组合 22"/>
              <p:cNvGrpSpPr/>
              <p:nvPr/>
            </p:nvGrpSpPr>
            <p:grpSpPr>
              <a:xfrm>
                <a:off x="6743" y="3181"/>
                <a:ext cx="858" cy="773"/>
                <a:chOff x="5719" y="1703"/>
                <a:chExt cx="1854" cy="1671"/>
              </a:xfrm>
            </p:grpSpPr>
            <p:sp>
              <p:nvSpPr>
                <p:cNvPr id="24" name="菱形 23"/>
                <p:cNvSpPr/>
                <p:nvPr/>
              </p:nvSpPr>
              <p:spPr>
                <a:xfrm>
                  <a:off x="5719" y="1735"/>
                  <a:ext cx="1639" cy="1639"/>
                </a:xfrm>
                <a:prstGeom prst="diamond">
                  <a:avLst/>
                </a:prstGeom>
                <a:solidFill>
                  <a:srgbClr val="CBED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4400"/>
                </a:p>
              </p:txBody>
            </p:sp>
            <p:sp>
              <p:nvSpPr>
                <p:cNvPr id="25" name="菱形 24"/>
                <p:cNvSpPr/>
                <p:nvPr/>
              </p:nvSpPr>
              <p:spPr>
                <a:xfrm>
                  <a:off x="5934" y="1703"/>
                  <a:ext cx="1639" cy="1639"/>
                </a:xfrm>
                <a:prstGeom prst="diamond">
                  <a:avLst/>
                </a:prstGeom>
                <a:solidFill>
                  <a:srgbClr val="4DC1A8">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4400"/>
                </a:p>
              </p:txBody>
            </p:sp>
          </p:grpSp>
          <p:sp>
            <p:nvSpPr>
              <p:cNvPr id="27" name="文本框 26"/>
              <p:cNvSpPr txBox="1"/>
              <p:nvPr/>
            </p:nvSpPr>
            <p:spPr>
              <a:xfrm>
                <a:off x="7015" y="3444"/>
                <a:ext cx="463" cy="328"/>
              </a:xfrm>
              <a:prstGeom prst="rect">
                <a:avLst/>
              </a:prstGeom>
              <a:noFill/>
            </p:spPr>
            <p:txBody>
              <a:bodyPr wrap="square" rtlCol="0" anchor="t">
                <a:spAutoFit/>
              </a:bodyPr>
              <a:p>
                <a:r>
                  <a:rPr lang="en-US" altLang="zh-CN" sz="4400">
                    <a:solidFill>
                      <a:schemeClr val="bg1"/>
                    </a:solidFill>
                    <a:latin typeface="微软雅黑" panose="020B0503020204020204" pitchFamily="34" charset="-122"/>
                    <a:ea typeface="微软雅黑" panose="020B0503020204020204" pitchFamily="34" charset="-122"/>
                    <a:sym typeface="+mn-ea"/>
                  </a:rPr>
                  <a:t>03</a:t>
                </a:r>
                <a:endParaRPr lang="en-US" altLang="zh-CN" sz="4400">
                  <a:solidFill>
                    <a:schemeClr val="bg1"/>
                  </a:solidFill>
                  <a:latin typeface="微软雅黑" panose="020B0503020204020204" pitchFamily="34" charset="-122"/>
                  <a:ea typeface="微软雅黑" panose="020B0503020204020204" pitchFamily="34" charset="-122"/>
                  <a:sym typeface="+mn-ea"/>
                </a:endParaRPr>
              </a:p>
            </p:txBody>
          </p:sp>
        </p:grpSp>
        <p:sp>
          <p:nvSpPr>
            <p:cNvPr id="28" name="文本框 27"/>
            <p:cNvSpPr txBox="1"/>
            <p:nvPr/>
          </p:nvSpPr>
          <p:spPr>
            <a:xfrm>
              <a:off x="7379" y="4431"/>
              <a:ext cx="871" cy="403"/>
            </a:xfrm>
            <a:prstGeom prst="rect">
              <a:avLst/>
            </a:prstGeom>
            <a:noFill/>
          </p:spPr>
          <p:txBody>
            <a:bodyPr wrap="square" rtlCol="0" anchor="t">
              <a:spAutoFit/>
            </a:bodyPr>
            <a:p>
              <a:r>
                <a:rPr lang="en-US" altLang="zh-CN" sz="2000" dirty="0">
                  <a:solidFill>
                    <a:schemeClr val="bg1"/>
                  </a:solidFill>
                  <a:latin typeface="微软雅黑" panose="020B0503020204020204" pitchFamily="34" charset="-122"/>
                  <a:ea typeface="微软雅黑" panose="020B0503020204020204" pitchFamily="34" charset="-122"/>
                  <a:sym typeface="+mn-ea"/>
                </a:rPr>
                <a:t>PART</a:t>
              </a:r>
              <a:endParaRPr lang="en-US" altLang="zh-CN" sz="2000" dirty="0">
                <a:solidFill>
                  <a:schemeClr val="bg1"/>
                </a:solidFill>
                <a:latin typeface="微软雅黑" panose="020B0503020204020204" pitchFamily="34" charset="-122"/>
                <a:ea typeface="微软雅黑" panose="020B0503020204020204" pitchFamily="34" charset="-122"/>
                <a:sym typeface="+mn-ea"/>
              </a:endParaRPr>
            </a:p>
          </p:txBody>
        </p:sp>
      </p:grpSp>
    </p:spTree>
    <p:custDataLst>
      <p:tags r:id="rId4"/>
    </p:custDataLst>
  </p:cSld>
  <p:clrMapOvr>
    <a:masterClrMapping/>
  </p:clrMapOvr>
</p:sld>
</file>

<file path=ppt/tags/tag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p="http://schemas.openxmlformats.org/presentationml/2006/main">
  <p:tag name="REFSHAPE" val="633446236"/>
  <p:tag name="KSO_WM_UNIT_PLACING_PICTURE_USER_VIEWPORT" val="{&quot;height&quot;:4238,&quot;width&quot;:19196}"/>
</p:tagLst>
</file>

<file path=ppt/tags/tag11.xml><?xml version="1.0" encoding="utf-8"?>
<p:tagLst xmlns:p="http://schemas.openxmlformats.org/presentationml/2006/main">
  <p:tag name="REFSHAPE" val="633446236"/>
  <p:tag name="KSO_WM_UNIT_PLACING_PICTURE_USER_VIEWPORT" val="{&quot;height&quot;:4238,&quot;width&quot;:19196}"/>
</p:tagLst>
</file>

<file path=ppt/tags/tag12.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REFSHAPE" val="633446236"/>
  <p:tag name="KSO_WM_UNIT_PLACING_PICTURE_USER_VIEWPORT" val="{&quot;height&quot;:4238,&quot;width&quot;:19196}"/>
</p:tagLst>
</file>

<file path=ppt/tags/tag14.xml><?xml version="1.0" encoding="utf-8"?>
<p:tagLst xmlns:p="http://schemas.openxmlformats.org/presentationml/2006/main">
  <p:tag name="KSO_WM_UNIT_TABLE_BEAUTIFY" val="smartTable{3bb3df9a-b086-44a6-9253-72c7eb61a8c4}"/>
</p:tagLst>
</file>

<file path=ppt/tags/tag15.xml><?xml version="1.0" encoding="utf-8"?>
<p:tagLst xmlns:p="http://schemas.openxmlformats.org/presentationml/2006/main">
  <p:tag name="KSO_WM_BEAUTIFY_FLAG" val="#wm#"/>
  <p:tag name="KSO_WM_TEMPLATE_CATEGORY" val="custom"/>
  <p:tag name="KSO_WM_TEMPLATE_INDEX" val="20205081"/>
</p:tagLst>
</file>

<file path=ppt/tags/tag16.xml><?xml version="1.0" encoding="utf-8"?>
<p:tagLst xmlns:p="http://schemas.openxmlformats.org/presentationml/2006/main">
  <p:tag name="REFSHAPE" val="633446236"/>
  <p:tag name="KSO_WM_UNIT_PLACING_PICTURE_USER_VIEWPORT" val="{&quot;height&quot;:4238,&quot;width&quot;:19196}"/>
</p:tagLst>
</file>

<file path=ppt/tags/tag17.xml><?xml version="1.0" encoding="utf-8"?>
<p:tagLst xmlns:p="http://schemas.openxmlformats.org/presentationml/2006/main">
  <p:tag name="REFSHAPE" val="633446236"/>
  <p:tag name="KSO_WM_UNIT_PLACING_PICTURE_USER_VIEWPORT" val="{&quot;height&quot;:4238,&quot;width&quot;:19196}"/>
</p:tagLst>
</file>

<file path=ppt/tags/tag18.xml><?xml version="1.0" encoding="utf-8"?>
<p:tagLst xmlns:p="http://schemas.openxmlformats.org/presentationml/2006/main">
  <p:tag name="KSO_WM_BEAUTIFY_FLAG" val="#wm#"/>
  <p:tag name="KSO_WM_TEMPLATE_CATEGORY" val="custom"/>
  <p:tag name="KSO_WM_TEMPLATE_INDEX" val="20205081"/>
</p:tagLst>
</file>

<file path=ppt/tags/tag19.xml><?xml version="1.0" encoding="utf-8"?>
<p:tagLst xmlns:p="http://schemas.openxmlformats.org/presentationml/2006/main">
  <p:tag name="REFSHAPE" val="633446236"/>
  <p:tag name="KSO_WM_UNIT_PLACING_PICTURE_USER_VIEWPORT" val="{&quot;height&quot;:4238,&quot;width&quot;:19196}"/>
</p:tagLst>
</file>

<file path=ppt/tags/tag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xml><?xml version="1.0" encoding="utf-8"?>
<p:tagLst xmlns:p="http://schemas.openxmlformats.org/presentationml/2006/main">
  <p:tag name="REFSHAPE" val="633446236"/>
  <p:tag name="KSO_WM_UNIT_PLACING_PICTURE_USER_VIEWPORT" val="{&quot;height&quot;:4238,&quot;width&quot;:19196}"/>
</p:tagLst>
</file>

<file path=ppt/tags/tag21.xml><?xml version="1.0" encoding="utf-8"?>
<p:tagLst xmlns:p="http://schemas.openxmlformats.org/presentationml/2006/main">
  <p:tag name="KSO_WM_BEAUTIFY_FLAG" val="#wm#"/>
  <p:tag name="KSO_WM_TEMPLATE_CATEGORY" val="custom"/>
  <p:tag name="KSO_WM_TEMPLATE_INDEX" val="20205081"/>
</p:tagLst>
</file>

<file path=ppt/tags/tag22.xml><?xml version="1.0" encoding="utf-8"?>
<p:tagLst xmlns:p="http://schemas.openxmlformats.org/presentationml/2006/main">
  <p:tag name="REFSHAPE" val="633446236"/>
  <p:tag name="KSO_WM_UNIT_PLACING_PICTURE_USER_VIEWPORT" val="{&quot;height&quot;:4238,&quot;width&quot;:19196}"/>
</p:tagLst>
</file>

<file path=ppt/tags/tag23.xml><?xml version="1.0" encoding="utf-8"?>
<p:tagLst xmlns:p="http://schemas.openxmlformats.org/presentationml/2006/main">
  <p:tag name="REFSHAPE" val="633446236"/>
  <p:tag name="KSO_WM_UNIT_PLACING_PICTURE_USER_VIEWPORT" val="{&quot;height&quot;:4238,&quot;width&quot;:19196}"/>
</p:tagLst>
</file>

<file path=ppt/tags/tag24.xml><?xml version="1.0" encoding="utf-8"?>
<p:tagLst xmlns:p="http://schemas.openxmlformats.org/presentationml/2006/main">
  <p:tag name="KSO_WM_BEAUTIFY_FLAG" val="#wm#"/>
  <p:tag name="KSO_WM_TEMPLATE_CATEGORY" val="custom"/>
  <p:tag name="KSO_WM_TEMPLATE_INDEX" val="20205081"/>
</p:tagLst>
</file>

<file path=ppt/tags/tag25.xml><?xml version="1.0" encoding="utf-8"?>
<p:tagLst xmlns:p="http://schemas.openxmlformats.org/presentationml/2006/main">
  <p:tag name="REFSHAPE" val="633446236"/>
  <p:tag name="KSO_WM_UNIT_PLACING_PICTURE_USER_VIEWPORT" val="{&quot;height&quot;:4238,&quot;width&quot;:19196}"/>
</p:tagLst>
</file>

<file path=ppt/tags/tag26.xml><?xml version="1.0" encoding="utf-8"?>
<p:tagLst xmlns:p="http://schemas.openxmlformats.org/presentationml/2006/main">
  <p:tag name="REFSHAPE" val="633446236"/>
  <p:tag name="KSO_WM_UNIT_PLACING_PICTURE_USER_VIEWPORT" val="{&quot;height&quot;:4238,&quot;width&quot;:19196}"/>
</p:tagLst>
</file>

<file path=ppt/tags/tag27.xml><?xml version="1.0" encoding="utf-8"?>
<p:tagLst xmlns:p="http://schemas.openxmlformats.org/presentationml/2006/main">
  <p:tag name="KSO_WM_BEAUTIFY_FLAG" val="#wm#"/>
  <p:tag name="KSO_WM_TEMPLATE_CATEGORY" val="custom"/>
  <p:tag name="KSO_WM_TEMPLATE_INDEX" val="20205081"/>
</p:tagLst>
</file>

<file path=ppt/tags/tag28.xml><?xml version="1.0" encoding="utf-8"?>
<p:tagLst xmlns:p="http://schemas.openxmlformats.org/presentationml/2006/main">
  <p:tag name="REFSHAPE" val="633446236"/>
  <p:tag name="KSO_WM_UNIT_PLACING_PICTURE_USER_VIEWPORT" val="{&quot;height&quot;:4238,&quot;width&quot;:19196}"/>
</p:tagLst>
</file>

<file path=ppt/tags/tag29.xml><?xml version="1.0" encoding="utf-8"?>
<p:tagLst xmlns:p="http://schemas.openxmlformats.org/presentationml/2006/main">
  <p:tag name="KSO_WM_BEAUTIFY_FLAG" val="#wm#"/>
  <p:tag name="KSO_WM_TEMPLATE_CATEGORY" val="custom"/>
  <p:tag name="KSO_WM_TEMPLATE_INDEX" val="20205081"/>
</p:tagLst>
</file>

<file path=ppt/tags/tag3.xml><?xml version="1.0" encoding="utf-8"?>
<p:tagLst xmlns:p="http://schemas.openxmlformats.org/presentationml/2006/main">
  <p:tag name="KSO_WM_BEAUTIFY_FLAG" val="#wm#"/>
  <p:tag name="KSO_WM_TEMPLATE_CATEGORY" val="custom"/>
  <p:tag name="KSO_WM_TEMPLATE_INDEX" val="20205081"/>
</p:tagLst>
</file>

<file path=ppt/tags/tag30.xml><?xml version="1.0" encoding="utf-8"?>
<p:tagLst xmlns:p="http://schemas.openxmlformats.org/presentationml/2006/main">
  <p:tag name="REFSHAPE" val="633446236"/>
  <p:tag name="KSO_WM_UNIT_PLACING_PICTURE_USER_VIEWPORT" val="{&quot;height&quot;:4238,&quot;width&quot;:19196}"/>
</p:tagLst>
</file>

<file path=ppt/tags/tag31.xml><?xml version="1.0" encoding="utf-8"?>
<p:tagLst xmlns:p="http://schemas.openxmlformats.org/presentationml/2006/main">
  <p:tag name="KSO_WM_BEAUTIFY_FLAG" val="#wm#"/>
  <p:tag name="KSO_WM_TEMPLATE_CATEGORY" val="custom"/>
  <p:tag name="KSO_WM_TEMPLATE_INDEX" val="20205081"/>
</p:tagLst>
</file>

<file path=ppt/tags/tag32.xml><?xml version="1.0" encoding="utf-8"?>
<p:tagLst xmlns:p="http://schemas.openxmlformats.org/presentationml/2006/main">
  <p:tag name="REFSHAPE" val="633446236"/>
  <p:tag name="KSO_WM_UNIT_PLACING_PICTURE_USER_VIEWPORT" val="{&quot;height&quot;:4238,&quot;width&quot;:19196}"/>
</p:tagLst>
</file>

<file path=ppt/tags/tag33.xml><?xml version="1.0" encoding="utf-8"?>
<p:tagLst xmlns:p="http://schemas.openxmlformats.org/presentationml/2006/main">
  <p:tag name="KSO_WM_BEAUTIFY_FLAG" val="#wm#"/>
  <p:tag name="KSO_WM_TEMPLATE_CATEGORY" val="custom"/>
  <p:tag name="KSO_WM_TEMPLATE_INDEX" val="20205081"/>
</p:tagLst>
</file>

<file path=ppt/tags/tag34.xml><?xml version="1.0" encoding="utf-8"?>
<p:tagLst xmlns:p="http://schemas.openxmlformats.org/presentationml/2006/main">
  <p:tag name="REFSHAPE" val="633446236"/>
  <p:tag name="KSO_WM_UNIT_PLACING_PICTURE_USER_VIEWPORT" val="{&quot;height&quot;:4238,&quot;width&quot;:19196}"/>
</p:tagLst>
</file>

<file path=ppt/tags/tag35.xml><?xml version="1.0" encoding="utf-8"?>
<p:tagLst xmlns:p="http://schemas.openxmlformats.org/presentationml/2006/main">
  <p:tag name="KSO_WM_BEAUTIFY_FLAG" val="#wm#"/>
  <p:tag name="KSO_WM_TEMPLATE_CATEGORY" val="custom"/>
  <p:tag name="KSO_WM_TEMPLATE_INDEX" val="20205081"/>
</p:tagLst>
</file>

<file path=ppt/tags/tag36.xml><?xml version="1.0" encoding="utf-8"?>
<p:tagLst xmlns:p="http://schemas.openxmlformats.org/presentationml/2006/main">
  <p:tag name="REFSHAPE" val="633446236"/>
  <p:tag name="KSO_WM_UNIT_PLACING_PICTURE_USER_VIEWPORT" val="{&quot;height&quot;:4238,&quot;width&quot;:19196}"/>
</p:tagLst>
</file>

<file path=ppt/tags/tag37.xml><?xml version="1.0" encoding="utf-8"?>
<p:tagLst xmlns:p="http://schemas.openxmlformats.org/presentationml/2006/main">
  <p:tag name="KSO_WM_BEAUTIFY_FLAG" val="#wm#"/>
  <p:tag name="KSO_WM_TEMPLATE_CATEGORY" val="custom"/>
  <p:tag name="KSO_WM_TEMPLATE_INDEX" val="20205081"/>
</p:tagLst>
</file>

<file path=ppt/tags/tag38.xml><?xml version="1.0" encoding="utf-8"?>
<p:tagLst xmlns:p="http://schemas.openxmlformats.org/presentationml/2006/main">
  <p:tag name="REFSHAPE" val="633446236"/>
  <p:tag name="KSO_WM_UNIT_PLACING_PICTURE_USER_VIEWPORT" val="{&quot;height&quot;:4238,&quot;width&quot;:19196}"/>
</p:tagLst>
</file>

<file path=ppt/tags/tag39.xml><?xml version="1.0" encoding="utf-8"?>
<p:tagLst xmlns:p="http://schemas.openxmlformats.org/presentationml/2006/main">
  <p:tag name="REFSHAPE" val="633446236"/>
  <p:tag name="KSO_WM_UNIT_PLACING_PICTURE_USER_VIEWPORT" val="{&quot;height&quot;:4238,&quot;width&quot;:19196}"/>
</p:tagLst>
</file>

<file path=ppt/tags/tag4.xml><?xml version="1.0" encoding="utf-8"?>
<p:tagLst xmlns:p="http://schemas.openxmlformats.org/presentationml/2006/main">
  <p:tag name="REFSHAPE" val="633446236"/>
  <p:tag name="KSO_WM_UNIT_PLACING_PICTURE_USER_VIEWPORT" val="{&quot;height&quot;:4238,&quot;width&quot;:19196}"/>
</p:tagLst>
</file>

<file path=ppt/tags/tag40.xml><?xml version="1.0" encoding="utf-8"?>
<p:tagLst xmlns:p="http://schemas.openxmlformats.org/presentationml/2006/main">
  <p:tag name="KSO_WM_BEAUTIFY_FLAG" val="#wm#"/>
  <p:tag name="KSO_WM_TEMPLATE_CATEGORY" val="custom"/>
  <p:tag name="KSO_WM_TEMPLATE_INDEX" val="20205081"/>
</p:tagLst>
</file>

<file path=ppt/tags/tag41.xml><?xml version="1.0" encoding="utf-8"?>
<p:tagLst xmlns:p="http://schemas.openxmlformats.org/presentationml/2006/main">
  <p:tag name="REFSHAPE" val="633446236"/>
  <p:tag name="KSO_WM_UNIT_PLACING_PICTURE_USER_VIEWPORT" val="{&quot;height&quot;:4238,&quot;width&quot;:19196}"/>
</p:tagLst>
</file>

<file path=ppt/tags/tag42.xml><?xml version="1.0" encoding="utf-8"?>
<p:tagLst xmlns:p="http://schemas.openxmlformats.org/presentationml/2006/main">
  <p:tag name="KSO_WM_BEAUTIFY_FLAG" val="#wm#"/>
  <p:tag name="KSO_WM_TEMPLATE_CATEGORY" val="custom"/>
  <p:tag name="KSO_WM_TEMPLATE_INDEX" val="20205081"/>
</p:tagLst>
</file>

<file path=ppt/tags/tag4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xml><?xml version="1.0" encoding="utf-8"?>
<p:tagLst xmlns:p="http://schemas.openxmlformats.org/presentationml/2006/main">
  <p:tag name="REFSHAPE" val="633446236"/>
  <p:tag name="KSO_WM_UNIT_PLACING_PICTURE_USER_VIEWPORT" val="{&quot;height&quot;:4238,&quot;width&quot;:19196}"/>
</p:tagLst>
</file>

<file path=ppt/tags/tag6.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REFSHAPE" val="633446236"/>
  <p:tag name="KSO_WM_UNIT_PLACING_PICTURE_USER_VIEWPORT" val="{&quot;height&quot;:4238,&quot;width&quot;:19196}"/>
</p:tagLst>
</file>

<file path=ppt/tags/tag8.xml><?xml version="1.0" encoding="utf-8"?>
<p:tagLst xmlns:p="http://schemas.openxmlformats.org/presentationml/2006/main">
  <p:tag name="REFSHAPE" val="633446236"/>
  <p:tag name="KSO_WM_UNIT_PLACING_PICTURE_USER_VIEWPORT" val="{&quot;height&quot;:4238,&quot;width&quot;:19196}"/>
</p:tagLst>
</file>

<file path=ppt/tags/tag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2167</Words>
  <Application>WPS 演示</Application>
  <PresentationFormat>宽屏</PresentationFormat>
  <Paragraphs>336</Paragraphs>
  <Slides>18</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18</vt:i4>
      </vt:variant>
    </vt:vector>
  </HeadingPairs>
  <TitlesOfParts>
    <vt:vector size="27" baseType="lpstr">
      <vt:lpstr>Arial</vt:lpstr>
      <vt:lpstr>宋体</vt:lpstr>
      <vt:lpstr>Wingdings</vt:lpstr>
      <vt:lpstr>微软雅黑</vt:lpstr>
      <vt:lpstr>Times New Roman</vt:lpstr>
      <vt:lpstr>Helvetica</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知美</dc:creator>
  <cp:lastModifiedBy>铭</cp:lastModifiedBy>
  <cp:revision>126</cp:revision>
  <dcterms:created xsi:type="dcterms:W3CDTF">2019-06-19T02:08:00Z</dcterms:created>
  <dcterms:modified xsi:type="dcterms:W3CDTF">2022-03-11T08:29:16Z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KSOTemplateUUID">
    <vt:lpwstr>v1.0_mb_46dznfFG5jQqP6sieFe/Lg==</vt:lpwstr>
  </property>
  <property fmtid="{D5CDD505-2E9C-101B-9397-08002B2CF9AE}" pid="4" name="ICV">
    <vt:lpwstr>F41AAA81245848999DE85D959FD09EBE</vt:lpwstr>
  </property>
</Properties>
</file>