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35"/>
  </p:notesMasterIdLst>
  <p:sldIdLst>
    <p:sldId id="256" r:id="rId3"/>
    <p:sldId id="262" r:id="rId4"/>
    <p:sldId id="258" r:id="rId5"/>
    <p:sldId id="276" r:id="rId6"/>
    <p:sldId id="280" r:id="rId7"/>
    <p:sldId id="281" r:id="rId8"/>
    <p:sldId id="1713" r:id="rId9"/>
    <p:sldId id="268" r:id="rId10"/>
    <p:sldId id="269" r:id="rId11"/>
    <p:sldId id="263" r:id="rId12"/>
    <p:sldId id="270" r:id="rId13"/>
    <p:sldId id="277" r:id="rId14"/>
    <p:sldId id="278" r:id="rId15"/>
    <p:sldId id="1715" r:id="rId16"/>
    <p:sldId id="1696" r:id="rId17"/>
    <p:sldId id="1716" r:id="rId18"/>
    <p:sldId id="264" r:id="rId19"/>
    <p:sldId id="1714" r:id="rId20"/>
    <p:sldId id="1711" r:id="rId21"/>
    <p:sldId id="1718" r:id="rId22"/>
    <p:sldId id="1712" r:id="rId23"/>
    <p:sldId id="1719" r:id="rId24"/>
    <p:sldId id="1720" r:id="rId25"/>
    <p:sldId id="265" r:id="rId26"/>
    <p:sldId id="1704" r:id="rId27"/>
    <p:sldId id="1721" r:id="rId28"/>
    <p:sldId id="1710" r:id="rId29"/>
    <p:sldId id="288" r:id="rId30"/>
    <p:sldId id="1708" r:id="rId31"/>
    <p:sldId id="1717" r:id="rId32"/>
    <p:sldId id="1709" r:id="rId33"/>
    <p:sldId id="261" r:id="rId34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CA9B"/>
    <a:srgbClr val="A20000"/>
    <a:srgbClr val="A40000"/>
    <a:srgbClr val="9E0000"/>
    <a:srgbClr val="C7450B"/>
    <a:srgbClr val="E24E0C"/>
    <a:srgbClr val="DC6140"/>
    <a:srgbClr val="E60000"/>
    <a:srgbClr val="C9670D"/>
    <a:srgbClr val="66B5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0" autoAdjust="0"/>
    <p:restoredTop sz="96201" autoAdjust="0"/>
  </p:normalViewPr>
  <p:slideViewPr>
    <p:cSldViewPr snapToGrid="0">
      <p:cViewPr>
        <p:scale>
          <a:sx n="100" d="100"/>
          <a:sy n="100" d="100"/>
        </p:scale>
        <p:origin x="972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27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utoShape 38"/>
          <p:cNvSpPr>
            <a:spLocks noChangeAspect="1" noChangeArrowheads="1" noTextEdit="1"/>
          </p:cNvSpPr>
          <p:nvPr userDrawn="1"/>
        </p:nvSpPr>
        <p:spPr bwMode="auto">
          <a:xfrm>
            <a:off x="0" y="6350"/>
            <a:ext cx="12192000" cy="684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Rectangle 40"/>
          <p:cNvSpPr>
            <a:spLocks noChangeArrowheads="1"/>
          </p:cNvSpPr>
          <p:nvPr userDrawn="1"/>
        </p:nvSpPr>
        <p:spPr bwMode="auto">
          <a:xfrm>
            <a:off x="-1589" y="-21430"/>
            <a:ext cx="12193589" cy="687943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Rectangle 41"/>
          <p:cNvSpPr>
            <a:spLocks noChangeArrowheads="1"/>
          </p:cNvSpPr>
          <p:nvPr userDrawn="1"/>
        </p:nvSpPr>
        <p:spPr bwMode="auto">
          <a:xfrm>
            <a:off x="1" y="-44052"/>
            <a:ext cx="12192000" cy="69020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Rectangle 42"/>
          <p:cNvSpPr>
            <a:spLocks noChangeArrowheads="1"/>
          </p:cNvSpPr>
          <p:nvPr userDrawn="1"/>
        </p:nvSpPr>
        <p:spPr bwMode="auto">
          <a:xfrm>
            <a:off x="0" y="-48813"/>
            <a:ext cx="3236913" cy="69068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43"/>
          <p:cNvSpPr/>
          <p:nvPr userDrawn="1"/>
        </p:nvSpPr>
        <p:spPr bwMode="auto">
          <a:xfrm>
            <a:off x="1104900" y="6189663"/>
            <a:ext cx="339725" cy="117475"/>
          </a:xfrm>
          <a:custGeom>
            <a:avLst/>
            <a:gdLst>
              <a:gd name="T0" fmla="*/ 179 w 179"/>
              <a:gd name="T1" fmla="*/ 62 h 62"/>
              <a:gd name="T2" fmla="*/ 150 w 179"/>
              <a:gd name="T3" fmla="*/ 62 h 62"/>
              <a:gd name="T4" fmla="*/ 90 w 179"/>
              <a:gd name="T5" fmla="*/ 21 h 62"/>
              <a:gd name="T6" fmla="*/ 30 w 179"/>
              <a:gd name="T7" fmla="*/ 62 h 62"/>
              <a:gd name="T8" fmla="*/ 0 w 179"/>
              <a:gd name="T9" fmla="*/ 62 h 62"/>
              <a:gd name="T10" fmla="*/ 90 w 179"/>
              <a:gd name="T11" fmla="*/ 0 h 62"/>
              <a:gd name="T12" fmla="*/ 179 w 179"/>
              <a:gd name="T13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" h="62">
                <a:moveTo>
                  <a:pt x="179" y="62"/>
                </a:moveTo>
                <a:cubicBezTo>
                  <a:pt x="150" y="62"/>
                  <a:pt x="150" y="62"/>
                  <a:pt x="150" y="62"/>
                </a:cubicBezTo>
                <a:cubicBezTo>
                  <a:pt x="150" y="39"/>
                  <a:pt x="123" y="21"/>
                  <a:pt x="90" y="21"/>
                </a:cubicBezTo>
                <a:cubicBezTo>
                  <a:pt x="57" y="21"/>
                  <a:pt x="30" y="39"/>
                  <a:pt x="3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41" y="0"/>
                  <a:pt x="90" y="0"/>
                </a:cubicBezTo>
                <a:cubicBezTo>
                  <a:pt x="139" y="0"/>
                  <a:pt x="179" y="28"/>
                  <a:pt x="179" y="62"/>
                </a:cubicBezTo>
                <a:close/>
              </a:path>
            </a:pathLst>
          </a:custGeom>
          <a:solidFill>
            <a:srgbClr val="1E11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Rectangle 44"/>
          <p:cNvSpPr>
            <a:spLocks noChangeArrowheads="1"/>
          </p:cNvSpPr>
          <p:nvPr userDrawn="1"/>
        </p:nvSpPr>
        <p:spPr bwMode="auto">
          <a:xfrm>
            <a:off x="1000125" y="4919663"/>
            <a:ext cx="87313" cy="190500"/>
          </a:xfrm>
          <a:prstGeom prst="rect">
            <a:avLst/>
          </a:prstGeom>
          <a:solidFill>
            <a:srgbClr val="1E11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Rectangle 45"/>
          <p:cNvSpPr>
            <a:spLocks noChangeArrowheads="1"/>
          </p:cNvSpPr>
          <p:nvPr userDrawn="1"/>
        </p:nvSpPr>
        <p:spPr bwMode="auto">
          <a:xfrm>
            <a:off x="906463" y="4984750"/>
            <a:ext cx="276225" cy="61913"/>
          </a:xfrm>
          <a:prstGeom prst="rect">
            <a:avLst/>
          </a:prstGeom>
          <a:solidFill>
            <a:srgbClr val="1E11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Rectangle 46"/>
          <p:cNvSpPr>
            <a:spLocks noChangeArrowheads="1"/>
          </p:cNvSpPr>
          <p:nvPr userDrawn="1"/>
        </p:nvSpPr>
        <p:spPr bwMode="auto">
          <a:xfrm>
            <a:off x="2000250" y="5754688"/>
            <a:ext cx="53975" cy="341313"/>
          </a:xfrm>
          <a:prstGeom prst="rect">
            <a:avLst/>
          </a:prstGeom>
          <a:solidFill>
            <a:srgbClr val="1E11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47"/>
          <p:cNvSpPr/>
          <p:nvPr userDrawn="1"/>
        </p:nvSpPr>
        <p:spPr bwMode="auto">
          <a:xfrm>
            <a:off x="2566988" y="5089525"/>
            <a:ext cx="55563" cy="673100"/>
          </a:xfrm>
          <a:custGeom>
            <a:avLst/>
            <a:gdLst>
              <a:gd name="T0" fmla="*/ 29 w 30"/>
              <a:gd name="T1" fmla="*/ 354 h 354"/>
              <a:gd name="T2" fmla="*/ 0 w 30"/>
              <a:gd name="T3" fmla="*/ 354 h 354"/>
              <a:gd name="T4" fmla="*/ 0 w 30"/>
              <a:gd name="T5" fmla="*/ 0 h 354"/>
              <a:gd name="T6" fmla="*/ 30 w 30"/>
              <a:gd name="T7" fmla="*/ 0 h 354"/>
              <a:gd name="T8" fmla="*/ 29 w 30"/>
              <a:gd name="T9" fmla="*/ 354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54">
                <a:moveTo>
                  <a:pt x="29" y="354"/>
                </a:moveTo>
                <a:cubicBezTo>
                  <a:pt x="0" y="354"/>
                  <a:pt x="0" y="354"/>
                  <a:pt x="0" y="354"/>
                </a:cubicBezTo>
                <a:cubicBezTo>
                  <a:pt x="0" y="288"/>
                  <a:pt x="0" y="57"/>
                  <a:pt x="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57"/>
                  <a:pt x="30" y="288"/>
                  <a:pt x="29" y="354"/>
                </a:cubicBezTo>
                <a:close/>
              </a:path>
            </a:pathLst>
          </a:custGeom>
          <a:solidFill>
            <a:srgbClr val="1E11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Rectangle 48"/>
          <p:cNvSpPr>
            <a:spLocks noChangeArrowheads="1"/>
          </p:cNvSpPr>
          <p:nvPr userDrawn="1"/>
        </p:nvSpPr>
        <p:spPr bwMode="auto">
          <a:xfrm>
            <a:off x="2000250" y="5281613"/>
            <a:ext cx="53975" cy="184150"/>
          </a:xfrm>
          <a:prstGeom prst="rect">
            <a:avLst/>
          </a:prstGeom>
          <a:solidFill>
            <a:srgbClr val="1E11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5834063" y="4632325"/>
            <a:ext cx="1887538" cy="1793875"/>
            <a:chOff x="5834063" y="4632325"/>
            <a:chExt cx="1887538" cy="1793875"/>
          </a:xfrm>
        </p:grpSpPr>
        <p:sp>
          <p:nvSpPr>
            <p:cNvPr id="118" name="Freeform 49"/>
            <p:cNvSpPr/>
            <p:nvPr userDrawn="1"/>
          </p:nvSpPr>
          <p:spPr bwMode="auto">
            <a:xfrm>
              <a:off x="6397625" y="6369050"/>
              <a:ext cx="38100" cy="42863"/>
            </a:xfrm>
            <a:custGeom>
              <a:avLst/>
              <a:gdLst>
                <a:gd name="T0" fmla="*/ 4 w 20"/>
                <a:gd name="T1" fmla="*/ 22 h 22"/>
                <a:gd name="T2" fmla="*/ 2 w 20"/>
                <a:gd name="T3" fmla="*/ 21 h 22"/>
                <a:gd name="T4" fmla="*/ 0 w 20"/>
                <a:gd name="T5" fmla="*/ 18 h 22"/>
                <a:gd name="T6" fmla="*/ 0 w 20"/>
                <a:gd name="T7" fmla="*/ 4 h 22"/>
                <a:gd name="T8" fmla="*/ 4 w 20"/>
                <a:gd name="T9" fmla="*/ 0 h 22"/>
                <a:gd name="T10" fmla="*/ 8 w 20"/>
                <a:gd name="T11" fmla="*/ 4 h 22"/>
                <a:gd name="T12" fmla="*/ 8 w 20"/>
                <a:gd name="T13" fmla="*/ 11 h 22"/>
                <a:gd name="T14" fmla="*/ 14 w 20"/>
                <a:gd name="T15" fmla="*/ 8 h 22"/>
                <a:gd name="T16" fmla="*/ 20 w 20"/>
                <a:gd name="T17" fmla="*/ 9 h 22"/>
                <a:gd name="T18" fmla="*/ 18 w 20"/>
                <a:gd name="T19" fmla="*/ 15 h 22"/>
                <a:gd name="T20" fmla="*/ 6 w 20"/>
                <a:gd name="T21" fmla="*/ 21 h 22"/>
                <a:gd name="T22" fmla="*/ 4 w 20"/>
                <a:gd name="T2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2">
                  <a:moveTo>
                    <a:pt x="4" y="22"/>
                  </a:moveTo>
                  <a:cubicBezTo>
                    <a:pt x="3" y="22"/>
                    <a:pt x="3" y="21"/>
                    <a:pt x="2" y="21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7"/>
                    <a:pt x="19" y="7"/>
                    <a:pt x="20" y="9"/>
                  </a:cubicBezTo>
                  <a:cubicBezTo>
                    <a:pt x="20" y="11"/>
                    <a:pt x="20" y="14"/>
                    <a:pt x="18" y="15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2"/>
                    <a:pt x="4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50"/>
            <p:cNvSpPr>
              <a:spLocks noEditPoints="1"/>
            </p:cNvSpPr>
            <p:nvPr userDrawn="1"/>
          </p:nvSpPr>
          <p:spPr bwMode="auto">
            <a:xfrm>
              <a:off x="6237288" y="4829175"/>
              <a:ext cx="174625" cy="1503363"/>
            </a:xfrm>
            <a:custGeom>
              <a:avLst/>
              <a:gdLst>
                <a:gd name="T0" fmla="*/ 84 w 92"/>
                <a:gd name="T1" fmla="*/ 788 h 792"/>
                <a:gd name="T2" fmla="*/ 87 w 92"/>
                <a:gd name="T3" fmla="*/ 756 h 792"/>
                <a:gd name="T4" fmla="*/ 92 w 92"/>
                <a:gd name="T5" fmla="*/ 787 h 792"/>
                <a:gd name="T6" fmla="*/ 88 w 92"/>
                <a:gd name="T7" fmla="*/ 792 h 792"/>
                <a:gd name="T8" fmla="*/ 82 w 92"/>
                <a:gd name="T9" fmla="*/ 733 h 792"/>
                <a:gd name="T10" fmla="*/ 85 w 92"/>
                <a:gd name="T11" fmla="*/ 702 h 792"/>
                <a:gd name="T12" fmla="*/ 90 w 92"/>
                <a:gd name="T13" fmla="*/ 733 h 792"/>
                <a:gd name="T14" fmla="*/ 86 w 92"/>
                <a:gd name="T15" fmla="*/ 737 h 792"/>
                <a:gd name="T16" fmla="*/ 81 w 92"/>
                <a:gd name="T17" fmla="*/ 679 h 792"/>
                <a:gd name="T18" fmla="*/ 83 w 92"/>
                <a:gd name="T19" fmla="*/ 647 h 792"/>
                <a:gd name="T20" fmla="*/ 88 w 92"/>
                <a:gd name="T21" fmla="*/ 651 h 792"/>
                <a:gd name="T22" fmla="*/ 85 w 92"/>
                <a:gd name="T23" fmla="*/ 683 h 792"/>
                <a:gd name="T24" fmla="*/ 83 w 92"/>
                <a:gd name="T25" fmla="*/ 628 h 792"/>
                <a:gd name="T26" fmla="*/ 78 w 92"/>
                <a:gd name="T27" fmla="*/ 597 h 792"/>
                <a:gd name="T28" fmla="*/ 82 w 92"/>
                <a:gd name="T29" fmla="*/ 593 h 792"/>
                <a:gd name="T30" fmla="*/ 87 w 92"/>
                <a:gd name="T31" fmla="*/ 624 h 792"/>
                <a:gd name="T32" fmla="*/ 83 w 92"/>
                <a:gd name="T33" fmla="*/ 628 h 792"/>
                <a:gd name="T34" fmla="*/ 77 w 92"/>
                <a:gd name="T35" fmla="*/ 570 h 792"/>
                <a:gd name="T36" fmla="*/ 80 w 92"/>
                <a:gd name="T37" fmla="*/ 538 h 792"/>
                <a:gd name="T38" fmla="*/ 85 w 92"/>
                <a:gd name="T39" fmla="*/ 570 h 792"/>
                <a:gd name="T40" fmla="*/ 81 w 92"/>
                <a:gd name="T41" fmla="*/ 574 h 792"/>
                <a:gd name="T42" fmla="*/ 75 w 92"/>
                <a:gd name="T43" fmla="*/ 515 h 792"/>
                <a:gd name="T44" fmla="*/ 78 w 92"/>
                <a:gd name="T45" fmla="*/ 484 h 792"/>
                <a:gd name="T46" fmla="*/ 83 w 92"/>
                <a:gd name="T47" fmla="*/ 515 h 792"/>
                <a:gd name="T48" fmla="*/ 79 w 92"/>
                <a:gd name="T49" fmla="*/ 519 h 792"/>
                <a:gd name="T50" fmla="*/ 74 w 92"/>
                <a:gd name="T51" fmla="*/ 461 h 792"/>
                <a:gd name="T52" fmla="*/ 77 w 92"/>
                <a:gd name="T53" fmla="*/ 429 h 792"/>
                <a:gd name="T54" fmla="*/ 82 w 92"/>
                <a:gd name="T55" fmla="*/ 461 h 792"/>
                <a:gd name="T56" fmla="*/ 78 w 92"/>
                <a:gd name="T57" fmla="*/ 465 h 792"/>
                <a:gd name="T58" fmla="*/ 72 w 92"/>
                <a:gd name="T59" fmla="*/ 406 h 792"/>
                <a:gd name="T60" fmla="*/ 70 w 92"/>
                <a:gd name="T61" fmla="*/ 380 h 792"/>
                <a:gd name="T62" fmla="*/ 77 w 92"/>
                <a:gd name="T63" fmla="*/ 378 h 792"/>
                <a:gd name="T64" fmla="*/ 79 w 92"/>
                <a:gd name="T65" fmla="*/ 390 h 792"/>
                <a:gd name="T66" fmla="*/ 76 w 92"/>
                <a:gd name="T67" fmla="*/ 410 h 792"/>
                <a:gd name="T68" fmla="*/ 69 w 92"/>
                <a:gd name="T69" fmla="*/ 357 h 792"/>
                <a:gd name="T70" fmla="*/ 60 w 92"/>
                <a:gd name="T71" fmla="*/ 326 h 792"/>
                <a:gd name="T72" fmla="*/ 67 w 92"/>
                <a:gd name="T73" fmla="*/ 325 h 792"/>
                <a:gd name="T74" fmla="*/ 69 w 92"/>
                <a:gd name="T75" fmla="*/ 356 h 792"/>
                <a:gd name="T76" fmla="*/ 59 w 92"/>
                <a:gd name="T77" fmla="*/ 303 h 792"/>
                <a:gd name="T78" fmla="*/ 50 w 92"/>
                <a:gd name="T79" fmla="*/ 273 h 792"/>
                <a:gd name="T80" fmla="*/ 58 w 92"/>
                <a:gd name="T81" fmla="*/ 271 h 792"/>
                <a:gd name="T82" fmla="*/ 59 w 92"/>
                <a:gd name="T83" fmla="*/ 303 h 792"/>
                <a:gd name="T84" fmla="*/ 49 w 92"/>
                <a:gd name="T85" fmla="*/ 249 h 792"/>
                <a:gd name="T86" fmla="*/ 40 w 92"/>
                <a:gd name="T87" fmla="*/ 219 h 792"/>
                <a:gd name="T88" fmla="*/ 48 w 92"/>
                <a:gd name="T89" fmla="*/ 218 h 792"/>
                <a:gd name="T90" fmla="*/ 50 w 92"/>
                <a:gd name="T91" fmla="*/ 249 h 792"/>
                <a:gd name="T92" fmla="*/ 39 w 92"/>
                <a:gd name="T93" fmla="*/ 196 h 792"/>
                <a:gd name="T94" fmla="*/ 30 w 92"/>
                <a:gd name="T95" fmla="*/ 166 h 792"/>
                <a:gd name="T96" fmla="*/ 38 w 92"/>
                <a:gd name="T97" fmla="*/ 164 h 792"/>
                <a:gd name="T98" fmla="*/ 40 w 92"/>
                <a:gd name="T99" fmla="*/ 196 h 792"/>
                <a:gd name="T100" fmla="*/ 29 w 92"/>
                <a:gd name="T101" fmla="*/ 142 h 792"/>
                <a:gd name="T102" fmla="*/ 20 w 92"/>
                <a:gd name="T103" fmla="*/ 112 h 792"/>
                <a:gd name="T104" fmla="*/ 28 w 92"/>
                <a:gd name="T105" fmla="*/ 111 h 792"/>
                <a:gd name="T106" fmla="*/ 30 w 92"/>
                <a:gd name="T107" fmla="*/ 142 h 792"/>
                <a:gd name="T108" fmla="*/ 19 w 92"/>
                <a:gd name="T109" fmla="*/ 89 h 792"/>
                <a:gd name="T110" fmla="*/ 11 w 92"/>
                <a:gd name="T111" fmla="*/ 59 h 792"/>
                <a:gd name="T112" fmla="*/ 18 w 92"/>
                <a:gd name="T113" fmla="*/ 57 h 792"/>
                <a:gd name="T114" fmla="*/ 20 w 92"/>
                <a:gd name="T115" fmla="*/ 89 h 792"/>
                <a:gd name="T116" fmla="*/ 9 w 92"/>
                <a:gd name="T117" fmla="*/ 35 h 792"/>
                <a:gd name="T118" fmla="*/ 1 w 92"/>
                <a:gd name="T119" fmla="*/ 5 h 792"/>
                <a:gd name="T120" fmla="*/ 8 w 92"/>
                <a:gd name="T121" fmla="*/ 4 h 792"/>
                <a:gd name="T122" fmla="*/ 10 w 92"/>
                <a:gd name="T123" fmla="*/ 35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2" h="792">
                  <a:moveTo>
                    <a:pt x="88" y="792"/>
                  </a:moveTo>
                  <a:cubicBezTo>
                    <a:pt x="86" y="792"/>
                    <a:pt x="84" y="790"/>
                    <a:pt x="84" y="788"/>
                  </a:cubicBezTo>
                  <a:cubicBezTo>
                    <a:pt x="83" y="760"/>
                    <a:pt x="83" y="760"/>
                    <a:pt x="83" y="760"/>
                  </a:cubicBezTo>
                  <a:cubicBezTo>
                    <a:pt x="83" y="758"/>
                    <a:pt x="85" y="756"/>
                    <a:pt x="87" y="756"/>
                  </a:cubicBezTo>
                  <a:cubicBezTo>
                    <a:pt x="89" y="756"/>
                    <a:pt x="91" y="758"/>
                    <a:pt x="91" y="760"/>
                  </a:cubicBezTo>
                  <a:cubicBezTo>
                    <a:pt x="92" y="787"/>
                    <a:pt x="92" y="787"/>
                    <a:pt x="92" y="787"/>
                  </a:cubicBezTo>
                  <a:cubicBezTo>
                    <a:pt x="92" y="790"/>
                    <a:pt x="90" y="791"/>
                    <a:pt x="88" y="792"/>
                  </a:cubicBezTo>
                  <a:cubicBezTo>
                    <a:pt x="88" y="792"/>
                    <a:pt x="88" y="792"/>
                    <a:pt x="88" y="792"/>
                  </a:cubicBezTo>
                  <a:close/>
                  <a:moveTo>
                    <a:pt x="86" y="737"/>
                  </a:moveTo>
                  <a:cubicBezTo>
                    <a:pt x="84" y="737"/>
                    <a:pt x="82" y="735"/>
                    <a:pt x="82" y="733"/>
                  </a:cubicBezTo>
                  <a:cubicBezTo>
                    <a:pt x="81" y="706"/>
                    <a:pt x="81" y="706"/>
                    <a:pt x="81" y="706"/>
                  </a:cubicBezTo>
                  <a:cubicBezTo>
                    <a:pt x="81" y="704"/>
                    <a:pt x="83" y="702"/>
                    <a:pt x="85" y="702"/>
                  </a:cubicBezTo>
                  <a:cubicBezTo>
                    <a:pt x="87" y="702"/>
                    <a:pt x="89" y="703"/>
                    <a:pt x="89" y="706"/>
                  </a:cubicBezTo>
                  <a:cubicBezTo>
                    <a:pt x="90" y="733"/>
                    <a:pt x="90" y="733"/>
                    <a:pt x="90" y="733"/>
                  </a:cubicBezTo>
                  <a:cubicBezTo>
                    <a:pt x="90" y="735"/>
                    <a:pt x="88" y="737"/>
                    <a:pt x="86" y="737"/>
                  </a:cubicBezTo>
                  <a:cubicBezTo>
                    <a:pt x="86" y="737"/>
                    <a:pt x="86" y="737"/>
                    <a:pt x="86" y="737"/>
                  </a:cubicBezTo>
                  <a:close/>
                  <a:moveTo>
                    <a:pt x="84" y="683"/>
                  </a:moveTo>
                  <a:cubicBezTo>
                    <a:pt x="82" y="683"/>
                    <a:pt x="81" y="681"/>
                    <a:pt x="81" y="679"/>
                  </a:cubicBezTo>
                  <a:cubicBezTo>
                    <a:pt x="80" y="651"/>
                    <a:pt x="80" y="651"/>
                    <a:pt x="80" y="651"/>
                  </a:cubicBezTo>
                  <a:cubicBezTo>
                    <a:pt x="80" y="649"/>
                    <a:pt x="81" y="647"/>
                    <a:pt x="83" y="647"/>
                  </a:cubicBezTo>
                  <a:cubicBezTo>
                    <a:pt x="84" y="647"/>
                    <a:pt x="84" y="647"/>
                    <a:pt x="84" y="647"/>
                  </a:cubicBezTo>
                  <a:cubicBezTo>
                    <a:pt x="86" y="647"/>
                    <a:pt x="87" y="649"/>
                    <a:pt x="88" y="651"/>
                  </a:cubicBezTo>
                  <a:cubicBezTo>
                    <a:pt x="88" y="678"/>
                    <a:pt x="88" y="678"/>
                    <a:pt x="88" y="678"/>
                  </a:cubicBezTo>
                  <a:cubicBezTo>
                    <a:pt x="88" y="681"/>
                    <a:pt x="87" y="683"/>
                    <a:pt x="85" y="683"/>
                  </a:cubicBezTo>
                  <a:cubicBezTo>
                    <a:pt x="85" y="683"/>
                    <a:pt x="84" y="683"/>
                    <a:pt x="84" y="683"/>
                  </a:cubicBezTo>
                  <a:close/>
                  <a:moveTo>
                    <a:pt x="83" y="628"/>
                  </a:moveTo>
                  <a:cubicBezTo>
                    <a:pt x="81" y="628"/>
                    <a:pt x="79" y="626"/>
                    <a:pt x="79" y="624"/>
                  </a:cubicBezTo>
                  <a:cubicBezTo>
                    <a:pt x="78" y="597"/>
                    <a:pt x="78" y="597"/>
                    <a:pt x="78" y="597"/>
                  </a:cubicBezTo>
                  <a:cubicBezTo>
                    <a:pt x="78" y="595"/>
                    <a:pt x="80" y="593"/>
                    <a:pt x="82" y="593"/>
                  </a:cubicBezTo>
                  <a:cubicBezTo>
                    <a:pt x="82" y="593"/>
                    <a:pt x="82" y="593"/>
                    <a:pt x="82" y="593"/>
                  </a:cubicBezTo>
                  <a:cubicBezTo>
                    <a:pt x="84" y="593"/>
                    <a:pt x="86" y="595"/>
                    <a:pt x="86" y="597"/>
                  </a:cubicBezTo>
                  <a:cubicBezTo>
                    <a:pt x="87" y="624"/>
                    <a:pt x="87" y="624"/>
                    <a:pt x="87" y="624"/>
                  </a:cubicBezTo>
                  <a:cubicBezTo>
                    <a:pt x="87" y="626"/>
                    <a:pt x="85" y="628"/>
                    <a:pt x="83" y="628"/>
                  </a:cubicBezTo>
                  <a:cubicBezTo>
                    <a:pt x="83" y="628"/>
                    <a:pt x="83" y="628"/>
                    <a:pt x="83" y="628"/>
                  </a:cubicBezTo>
                  <a:close/>
                  <a:moveTo>
                    <a:pt x="81" y="574"/>
                  </a:moveTo>
                  <a:cubicBezTo>
                    <a:pt x="79" y="574"/>
                    <a:pt x="77" y="572"/>
                    <a:pt x="77" y="570"/>
                  </a:cubicBezTo>
                  <a:cubicBezTo>
                    <a:pt x="76" y="543"/>
                    <a:pt x="76" y="543"/>
                    <a:pt x="76" y="543"/>
                  </a:cubicBezTo>
                  <a:cubicBezTo>
                    <a:pt x="76" y="540"/>
                    <a:pt x="78" y="538"/>
                    <a:pt x="80" y="538"/>
                  </a:cubicBezTo>
                  <a:cubicBezTo>
                    <a:pt x="82" y="538"/>
                    <a:pt x="84" y="540"/>
                    <a:pt x="84" y="542"/>
                  </a:cubicBezTo>
                  <a:cubicBezTo>
                    <a:pt x="85" y="570"/>
                    <a:pt x="85" y="570"/>
                    <a:pt x="85" y="570"/>
                  </a:cubicBezTo>
                  <a:cubicBezTo>
                    <a:pt x="85" y="572"/>
                    <a:pt x="83" y="574"/>
                    <a:pt x="81" y="574"/>
                  </a:cubicBezTo>
                  <a:cubicBezTo>
                    <a:pt x="81" y="574"/>
                    <a:pt x="81" y="574"/>
                    <a:pt x="81" y="574"/>
                  </a:cubicBezTo>
                  <a:close/>
                  <a:moveTo>
                    <a:pt x="79" y="519"/>
                  </a:moveTo>
                  <a:cubicBezTo>
                    <a:pt x="77" y="519"/>
                    <a:pt x="75" y="518"/>
                    <a:pt x="75" y="515"/>
                  </a:cubicBezTo>
                  <a:cubicBezTo>
                    <a:pt x="75" y="488"/>
                    <a:pt x="75" y="488"/>
                    <a:pt x="75" y="488"/>
                  </a:cubicBezTo>
                  <a:cubicBezTo>
                    <a:pt x="74" y="486"/>
                    <a:pt x="76" y="484"/>
                    <a:pt x="78" y="484"/>
                  </a:cubicBezTo>
                  <a:cubicBezTo>
                    <a:pt x="80" y="484"/>
                    <a:pt x="82" y="486"/>
                    <a:pt x="82" y="488"/>
                  </a:cubicBezTo>
                  <a:cubicBezTo>
                    <a:pt x="83" y="515"/>
                    <a:pt x="83" y="515"/>
                    <a:pt x="83" y="515"/>
                  </a:cubicBezTo>
                  <a:cubicBezTo>
                    <a:pt x="83" y="517"/>
                    <a:pt x="82" y="519"/>
                    <a:pt x="79" y="519"/>
                  </a:cubicBezTo>
                  <a:cubicBezTo>
                    <a:pt x="79" y="519"/>
                    <a:pt x="79" y="519"/>
                    <a:pt x="79" y="519"/>
                  </a:cubicBezTo>
                  <a:close/>
                  <a:moveTo>
                    <a:pt x="78" y="465"/>
                  </a:moveTo>
                  <a:cubicBezTo>
                    <a:pt x="76" y="465"/>
                    <a:pt x="74" y="463"/>
                    <a:pt x="74" y="461"/>
                  </a:cubicBezTo>
                  <a:cubicBezTo>
                    <a:pt x="73" y="434"/>
                    <a:pt x="73" y="434"/>
                    <a:pt x="73" y="434"/>
                  </a:cubicBezTo>
                  <a:cubicBezTo>
                    <a:pt x="73" y="431"/>
                    <a:pt x="74" y="430"/>
                    <a:pt x="77" y="429"/>
                  </a:cubicBezTo>
                  <a:cubicBezTo>
                    <a:pt x="79" y="429"/>
                    <a:pt x="81" y="431"/>
                    <a:pt x="81" y="433"/>
                  </a:cubicBezTo>
                  <a:cubicBezTo>
                    <a:pt x="82" y="461"/>
                    <a:pt x="82" y="461"/>
                    <a:pt x="82" y="461"/>
                  </a:cubicBezTo>
                  <a:cubicBezTo>
                    <a:pt x="82" y="463"/>
                    <a:pt x="80" y="465"/>
                    <a:pt x="78" y="465"/>
                  </a:cubicBezTo>
                  <a:cubicBezTo>
                    <a:pt x="78" y="465"/>
                    <a:pt x="78" y="465"/>
                    <a:pt x="78" y="465"/>
                  </a:cubicBezTo>
                  <a:close/>
                  <a:moveTo>
                    <a:pt x="76" y="410"/>
                  </a:moveTo>
                  <a:cubicBezTo>
                    <a:pt x="74" y="410"/>
                    <a:pt x="72" y="409"/>
                    <a:pt x="72" y="406"/>
                  </a:cubicBezTo>
                  <a:cubicBezTo>
                    <a:pt x="71" y="390"/>
                    <a:pt x="71" y="390"/>
                    <a:pt x="71" y="390"/>
                  </a:cubicBezTo>
                  <a:cubicBezTo>
                    <a:pt x="70" y="380"/>
                    <a:pt x="70" y="380"/>
                    <a:pt x="70" y="380"/>
                  </a:cubicBezTo>
                  <a:cubicBezTo>
                    <a:pt x="69" y="378"/>
                    <a:pt x="71" y="376"/>
                    <a:pt x="73" y="375"/>
                  </a:cubicBezTo>
                  <a:cubicBezTo>
                    <a:pt x="75" y="375"/>
                    <a:pt x="77" y="376"/>
                    <a:pt x="77" y="378"/>
                  </a:cubicBezTo>
                  <a:cubicBezTo>
                    <a:pt x="79" y="389"/>
                    <a:pt x="79" y="389"/>
                    <a:pt x="79" y="389"/>
                  </a:cubicBezTo>
                  <a:cubicBezTo>
                    <a:pt x="79" y="389"/>
                    <a:pt x="79" y="390"/>
                    <a:pt x="79" y="390"/>
                  </a:cubicBezTo>
                  <a:cubicBezTo>
                    <a:pt x="80" y="406"/>
                    <a:pt x="80" y="406"/>
                    <a:pt x="80" y="406"/>
                  </a:cubicBezTo>
                  <a:cubicBezTo>
                    <a:pt x="80" y="408"/>
                    <a:pt x="78" y="410"/>
                    <a:pt x="76" y="410"/>
                  </a:cubicBezTo>
                  <a:cubicBezTo>
                    <a:pt x="76" y="410"/>
                    <a:pt x="76" y="410"/>
                    <a:pt x="76" y="410"/>
                  </a:cubicBezTo>
                  <a:close/>
                  <a:moveTo>
                    <a:pt x="69" y="357"/>
                  </a:moveTo>
                  <a:cubicBezTo>
                    <a:pt x="67" y="357"/>
                    <a:pt x="65" y="355"/>
                    <a:pt x="65" y="353"/>
                  </a:cubicBezTo>
                  <a:cubicBezTo>
                    <a:pt x="60" y="326"/>
                    <a:pt x="60" y="326"/>
                    <a:pt x="60" y="326"/>
                  </a:cubicBezTo>
                  <a:cubicBezTo>
                    <a:pt x="59" y="324"/>
                    <a:pt x="61" y="322"/>
                    <a:pt x="63" y="322"/>
                  </a:cubicBezTo>
                  <a:cubicBezTo>
                    <a:pt x="65" y="321"/>
                    <a:pt x="67" y="323"/>
                    <a:pt x="67" y="325"/>
                  </a:cubicBezTo>
                  <a:cubicBezTo>
                    <a:pt x="72" y="352"/>
                    <a:pt x="72" y="352"/>
                    <a:pt x="72" y="352"/>
                  </a:cubicBezTo>
                  <a:cubicBezTo>
                    <a:pt x="73" y="354"/>
                    <a:pt x="71" y="356"/>
                    <a:pt x="69" y="356"/>
                  </a:cubicBezTo>
                  <a:cubicBezTo>
                    <a:pt x="69" y="357"/>
                    <a:pt x="69" y="357"/>
                    <a:pt x="69" y="357"/>
                  </a:cubicBezTo>
                  <a:close/>
                  <a:moveTo>
                    <a:pt x="59" y="303"/>
                  </a:moveTo>
                  <a:cubicBezTo>
                    <a:pt x="57" y="303"/>
                    <a:pt x="55" y="302"/>
                    <a:pt x="55" y="300"/>
                  </a:cubicBezTo>
                  <a:cubicBezTo>
                    <a:pt x="50" y="273"/>
                    <a:pt x="50" y="273"/>
                    <a:pt x="50" y="273"/>
                  </a:cubicBezTo>
                  <a:cubicBezTo>
                    <a:pt x="50" y="271"/>
                    <a:pt x="51" y="269"/>
                    <a:pt x="53" y="268"/>
                  </a:cubicBezTo>
                  <a:cubicBezTo>
                    <a:pt x="55" y="268"/>
                    <a:pt x="57" y="269"/>
                    <a:pt x="58" y="271"/>
                  </a:cubicBezTo>
                  <a:cubicBezTo>
                    <a:pt x="63" y="298"/>
                    <a:pt x="63" y="298"/>
                    <a:pt x="63" y="298"/>
                  </a:cubicBezTo>
                  <a:cubicBezTo>
                    <a:pt x="63" y="300"/>
                    <a:pt x="62" y="303"/>
                    <a:pt x="59" y="303"/>
                  </a:cubicBezTo>
                  <a:cubicBezTo>
                    <a:pt x="59" y="303"/>
                    <a:pt x="59" y="303"/>
                    <a:pt x="59" y="303"/>
                  </a:cubicBezTo>
                  <a:close/>
                  <a:moveTo>
                    <a:pt x="49" y="249"/>
                  </a:moveTo>
                  <a:cubicBezTo>
                    <a:pt x="47" y="249"/>
                    <a:pt x="45" y="248"/>
                    <a:pt x="45" y="246"/>
                  </a:cubicBezTo>
                  <a:cubicBezTo>
                    <a:pt x="40" y="219"/>
                    <a:pt x="40" y="219"/>
                    <a:pt x="40" y="219"/>
                  </a:cubicBezTo>
                  <a:cubicBezTo>
                    <a:pt x="40" y="217"/>
                    <a:pt x="41" y="215"/>
                    <a:pt x="43" y="215"/>
                  </a:cubicBezTo>
                  <a:cubicBezTo>
                    <a:pt x="45" y="214"/>
                    <a:pt x="47" y="216"/>
                    <a:pt x="48" y="218"/>
                  </a:cubicBezTo>
                  <a:cubicBezTo>
                    <a:pt x="53" y="245"/>
                    <a:pt x="53" y="245"/>
                    <a:pt x="53" y="245"/>
                  </a:cubicBezTo>
                  <a:cubicBezTo>
                    <a:pt x="53" y="247"/>
                    <a:pt x="52" y="249"/>
                    <a:pt x="50" y="249"/>
                  </a:cubicBezTo>
                  <a:cubicBezTo>
                    <a:pt x="49" y="249"/>
                    <a:pt x="49" y="249"/>
                    <a:pt x="49" y="249"/>
                  </a:cubicBezTo>
                  <a:close/>
                  <a:moveTo>
                    <a:pt x="39" y="196"/>
                  </a:moveTo>
                  <a:cubicBezTo>
                    <a:pt x="37" y="196"/>
                    <a:pt x="36" y="195"/>
                    <a:pt x="35" y="193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4"/>
                    <a:pt x="31" y="162"/>
                    <a:pt x="33" y="161"/>
                  </a:cubicBezTo>
                  <a:cubicBezTo>
                    <a:pt x="35" y="161"/>
                    <a:pt x="38" y="162"/>
                    <a:pt x="38" y="164"/>
                  </a:cubicBezTo>
                  <a:cubicBezTo>
                    <a:pt x="43" y="191"/>
                    <a:pt x="43" y="191"/>
                    <a:pt x="43" y="191"/>
                  </a:cubicBezTo>
                  <a:cubicBezTo>
                    <a:pt x="43" y="193"/>
                    <a:pt x="42" y="195"/>
                    <a:pt x="40" y="196"/>
                  </a:cubicBezTo>
                  <a:cubicBezTo>
                    <a:pt x="39" y="196"/>
                    <a:pt x="39" y="196"/>
                    <a:pt x="39" y="196"/>
                  </a:cubicBezTo>
                  <a:close/>
                  <a:moveTo>
                    <a:pt x="29" y="142"/>
                  </a:moveTo>
                  <a:cubicBezTo>
                    <a:pt x="27" y="142"/>
                    <a:pt x="26" y="141"/>
                    <a:pt x="25" y="139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0"/>
                    <a:pt x="21" y="108"/>
                    <a:pt x="24" y="108"/>
                  </a:cubicBezTo>
                  <a:cubicBezTo>
                    <a:pt x="26" y="107"/>
                    <a:pt x="28" y="109"/>
                    <a:pt x="28" y="111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40"/>
                    <a:pt x="32" y="142"/>
                    <a:pt x="30" y="142"/>
                  </a:cubicBezTo>
                  <a:cubicBezTo>
                    <a:pt x="30" y="142"/>
                    <a:pt x="29" y="142"/>
                    <a:pt x="29" y="142"/>
                  </a:cubicBezTo>
                  <a:close/>
                  <a:moveTo>
                    <a:pt x="19" y="89"/>
                  </a:moveTo>
                  <a:cubicBezTo>
                    <a:pt x="17" y="89"/>
                    <a:pt x="16" y="88"/>
                    <a:pt x="15" y="86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0" y="57"/>
                    <a:pt x="12" y="55"/>
                    <a:pt x="14" y="54"/>
                  </a:cubicBezTo>
                  <a:cubicBezTo>
                    <a:pt x="16" y="54"/>
                    <a:pt x="18" y="55"/>
                    <a:pt x="18" y="57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4" y="86"/>
                    <a:pt x="22" y="88"/>
                    <a:pt x="20" y="89"/>
                  </a:cubicBezTo>
                  <a:cubicBezTo>
                    <a:pt x="20" y="89"/>
                    <a:pt x="20" y="89"/>
                    <a:pt x="19" y="89"/>
                  </a:cubicBezTo>
                  <a:close/>
                  <a:moveTo>
                    <a:pt x="9" y="35"/>
                  </a:moveTo>
                  <a:cubicBezTo>
                    <a:pt x="8" y="35"/>
                    <a:pt x="6" y="34"/>
                    <a:pt x="6" y="3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33"/>
                    <a:pt x="12" y="35"/>
                    <a:pt x="10" y="35"/>
                  </a:cubicBezTo>
                  <a:cubicBezTo>
                    <a:pt x="10" y="35"/>
                    <a:pt x="10" y="35"/>
                    <a:pt x="9" y="35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51"/>
            <p:cNvSpPr/>
            <p:nvPr userDrawn="1"/>
          </p:nvSpPr>
          <p:spPr bwMode="auto">
            <a:xfrm>
              <a:off x="6223000" y="4754563"/>
              <a:ext cx="38100" cy="41275"/>
            </a:xfrm>
            <a:custGeom>
              <a:avLst/>
              <a:gdLst>
                <a:gd name="T0" fmla="*/ 7 w 20"/>
                <a:gd name="T1" fmla="*/ 22 h 22"/>
                <a:gd name="T2" fmla="*/ 3 w 20"/>
                <a:gd name="T3" fmla="*/ 19 h 22"/>
                <a:gd name="T4" fmla="*/ 0 w 20"/>
                <a:gd name="T5" fmla="*/ 5 h 22"/>
                <a:gd name="T6" fmla="*/ 2 w 20"/>
                <a:gd name="T7" fmla="*/ 1 h 22"/>
                <a:gd name="T8" fmla="*/ 6 w 20"/>
                <a:gd name="T9" fmla="*/ 1 h 22"/>
                <a:gd name="T10" fmla="*/ 18 w 20"/>
                <a:gd name="T11" fmla="*/ 7 h 22"/>
                <a:gd name="T12" fmla="*/ 19 w 20"/>
                <a:gd name="T13" fmla="*/ 13 h 22"/>
                <a:gd name="T14" fmla="*/ 14 w 20"/>
                <a:gd name="T15" fmla="*/ 14 h 22"/>
                <a:gd name="T16" fmla="*/ 10 w 20"/>
                <a:gd name="T17" fmla="*/ 12 h 22"/>
                <a:gd name="T18" fmla="*/ 10 w 20"/>
                <a:gd name="T19" fmla="*/ 17 h 22"/>
                <a:gd name="T20" fmla="*/ 7 w 20"/>
                <a:gd name="T21" fmla="*/ 22 h 22"/>
                <a:gd name="T22" fmla="*/ 7 w 20"/>
                <a:gd name="T2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2">
                  <a:moveTo>
                    <a:pt x="7" y="22"/>
                  </a:moveTo>
                  <a:cubicBezTo>
                    <a:pt x="5" y="22"/>
                    <a:pt x="3" y="20"/>
                    <a:pt x="3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8"/>
                    <a:pt x="20" y="11"/>
                    <a:pt x="19" y="13"/>
                  </a:cubicBezTo>
                  <a:cubicBezTo>
                    <a:pt x="18" y="15"/>
                    <a:pt x="16" y="15"/>
                    <a:pt x="14" y="1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9"/>
                    <a:pt x="9" y="21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52"/>
            <p:cNvSpPr>
              <a:spLocks noEditPoints="1"/>
            </p:cNvSpPr>
            <p:nvPr userDrawn="1"/>
          </p:nvSpPr>
          <p:spPr bwMode="auto">
            <a:xfrm>
              <a:off x="6289675" y="4789488"/>
              <a:ext cx="1344613" cy="617538"/>
            </a:xfrm>
            <a:custGeom>
              <a:avLst/>
              <a:gdLst>
                <a:gd name="T0" fmla="*/ 701 w 707"/>
                <a:gd name="T1" fmla="*/ 325 h 325"/>
                <a:gd name="T2" fmla="*/ 674 w 707"/>
                <a:gd name="T3" fmla="*/ 311 h 325"/>
                <a:gd name="T4" fmla="*/ 704 w 707"/>
                <a:gd name="T5" fmla="*/ 317 h 325"/>
                <a:gd name="T6" fmla="*/ 702 w 707"/>
                <a:gd name="T7" fmla="*/ 325 h 325"/>
                <a:gd name="T8" fmla="*/ 651 w 707"/>
                <a:gd name="T9" fmla="*/ 307 h 325"/>
                <a:gd name="T10" fmla="*/ 624 w 707"/>
                <a:gd name="T11" fmla="*/ 294 h 325"/>
                <a:gd name="T12" fmla="*/ 654 w 707"/>
                <a:gd name="T13" fmla="*/ 300 h 325"/>
                <a:gd name="T14" fmla="*/ 652 w 707"/>
                <a:gd name="T15" fmla="*/ 308 h 325"/>
                <a:gd name="T16" fmla="*/ 601 w 707"/>
                <a:gd name="T17" fmla="*/ 290 h 325"/>
                <a:gd name="T18" fmla="*/ 574 w 707"/>
                <a:gd name="T19" fmla="*/ 276 h 325"/>
                <a:gd name="T20" fmla="*/ 604 w 707"/>
                <a:gd name="T21" fmla="*/ 282 h 325"/>
                <a:gd name="T22" fmla="*/ 602 w 707"/>
                <a:gd name="T23" fmla="*/ 290 h 325"/>
                <a:gd name="T24" fmla="*/ 551 w 707"/>
                <a:gd name="T25" fmla="*/ 272 h 325"/>
                <a:gd name="T26" fmla="*/ 524 w 707"/>
                <a:gd name="T27" fmla="*/ 258 h 325"/>
                <a:gd name="T28" fmla="*/ 554 w 707"/>
                <a:gd name="T29" fmla="*/ 265 h 325"/>
                <a:gd name="T30" fmla="*/ 553 w 707"/>
                <a:gd name="T31" fmla="*/ 272 h 325"/>
                <a:gd name="T32" fmla="*/ 501 w 707"/>
                <a:gd name="T33" fmla="*/ 255 h 325"/>
                <a:gd name="T34" fmla="*/ 474 w 707"/>
                <a:gd name="T35" fmla="*/ 241 h 325"/>
                <a:gd name="T36" fmla="*/ 504 w 707"/>
                <a:gd name="T37" fmla="*/ 247 h 325"/>
                <a:gd name="T38" fmla="*/ 503 w 707"/>
                <a:gd name="T39" fmla="*/ 255 h 325"/>
                <a:gd name="T40" fmla="*/ 451 w 707"/>
                <a:gd name="T41" fmla="*/ 237 h 325"/>
                <a:gd name="T42" fmla="*/ 424 w 707"/>
                <a:gd name="T43" fmla="*/ 223 h 325"/>
                <a:gd name="T44" fmla="*/ 454 w 707"/>
                <a:gd name="T45" fmla="*/ 229 h 325"/>
                <a:gd name="T46" fmla="*/ 453 w 707"/>
                <a:gd name="T47" fmla="*/ 237 h 325"/>
                <a:gd name="T48" fmla="*/ 401 w 707"/>
                <a:gd name="T49" fmla="*/ 219 h 325"/>
                <a:gd name="T50" fmla="*/ 374 w 707"/>
                <a:gd name="T51" fmla="*/ 205 h 325"/>
                <a:gd name="T52" fmla="*/ 404 w 707"/>
                <a:gd name="T53" fmla="*/ 212 h 325"/>
                <a:gd name="T54" fmla="*/ 403 w 707"/>
                <a:gd name="T55" fmla="*/ 219 h 325"/>
                <a:gd name="T56" fmla="*/ 352 w 707"/>
                <a:gd name="T57" fmla="*/ 202 h 325"/>
                <a:gd name="T58" fmla="*/ 341 w 707"/>
                <a:gd name="T59" fmla="*/ 198 h 325"/>
                <a:gd name="T60" fmla="*/ 325 w 707"/>
                <a:gd name="T61" fmla="*/ 184 h 325"/>
                <a:gd name="T62" fmla="*/ 345 w 707"/>
                <a:gd name="T63" fmla="*/ 191 h 325"/>
                <a:gd name="T64" fmla="*/ 357 w 707"/>
                <a:gd name="T65" fmla="*/ 199 h 325"/>
                <a:gd name="T66" fmla="*/ 306 w 707"/>
                <a:gd name="T67" fmla="*/ 177 h 325"/>
                <a:gd name="T68" fmla="*/ 281 w 707"/>
                <a:gd name="T69" fmla="*/ 164 h 325"/>
                <a:gd name="T70" fmla="*/ 284 w 707"/>
                <a:gd name="T71" fmla="*/ 157 h 325"/>
                <a:gd name="T72" fmla="*/ 309 w 707"/>
                <a:gd name="T73" fmla="*/ 175 h 325"/>
                <a:gd name="T74" fmla="*/ 259 w 707"/>
                <a:gd name="T75" fmla="*/ 152 h 325"/>
                <a:gd name="T76" fmla="*/ 234 w 707"/>
                <a:gd name="T77" fmla="*/ 138 h 325"/>
                <a:gd name="T78" fmla="*/ 238 w 707"/>
                <a:gd name="T79" fmla="*/ 131 h 325"/>
                <a:gd name="T80" fmla="*/ 263 w 707"/>
                <a:gd name="T81" fmla="*/ 149 h 325"/>
                <a:gd name="T82" fmla="*/ 213 w 707"/>
                <a:gd name="T83" fmla="*/ 126 h 325"/>
                <a:gd name="T84" fmla="*/ 188 w 707"/>
                <a:gd name="T85" fmla="*/ 112 h 325"/>
                <a:gd name="T86" fmla="*/ 192 w 707"/>
                <a:gd name="T87" fmla="*/ 105 h 325"/>
                <a:gd name="T88" fmla="*/ 216 w 707"/>
                <a:gd name="T89" fmla="*/ 123 h 325"/>
                <a:gd name="T90" fmla="*/ 166 w 707"/>
                <a:gd name="T91" fmla="*/ 100 h 325"/>
                <a:gd name="T92" fmla="*/ 141 w 707"/>
                <a:gd name="T93" fmla="*/ 86 h 325"/>
                <a:gd name="T94" fmla="*/ 145 w 707"/>
                <a:gd name="T95" fmla="*/ 79 h 325"/>
                <a:gd name="T96" fmla="*/ 170 w 707"/>
                <a:gd name="T97" fmla="*/ 98 h 325"/>
                <a:gd name="T98" fmla="*/ 120 w 707"/>
                <a:gd name="T99" fmla="*/ 74 h 325"/>
                <a:gd name="T100" fmla="*/ 95 w 707"/>
                <a:gd name="T101" fmla="*/ 60 h 325"/>
                <a:gd name="T102" fmla="*/ 99 w 707"/>
                <a:gd name="T103" fmla="*/ 53 h 325"/>
                <a:gd name="T104" fmla="*/ 124 w 707"/>
                <a:gd name="T105" fmla="*/ 72 h 325"/>
                <a:gd name="T106" fmla="*/ 74 w 707"/>
                <a:gd name="T107" fmla="*/ 48 h 325"/>
                <a:gd name="T108" fmla="*/ 49 w 707"/>
                <a:gd name="T109" fmla="*/ 34 h 325"/>
                <a:gd name="T110" fmla="*/ 52 w 707"/>
                <a:gd name="T111" fmla="*/ 27 h 325"/>
                <a:gd name="T112" fmla="*/ 77 w 707"/>
                <a:gd name="T113" fmla="*/ 46 h 325"/>
                <a:gd name="T114" fmla="*/ 27 w 707"/>
                <a:gd name="T115" fmla="*/ 22 h 325"/>
                <a:gd name="T116" fmla="*/ 2 w 707"/>
                <a:gd name="T117" fmla="*/ 8 h 325"/>
                <a:gd name="T118" fmla="*/ 6 w 707"/>
                <a:gd name="T119" fmla="*/ 1 h 325"/>
                <a:gd name="T120" fmla="*/ 31 w 707"/>
                <a:gd name="T121" fmla="*/ 2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7" h="325">
                  <a:moveTo>
                    <a:pt x="702" y="325"/>
                  </a:moveTo>
                  <a:cubicBezTo>
                    <a:pt x="702" y="325"/>
                    <a:pt x="701" y="325"/>
                    <a:pt x="701" y="325"/>
                  </a:cubicBezTo>
                  <a:cubicBezTo>
                    <a:pt x="676" y="316"/>
                    <a:pt x="676" y="316"/>
                    <a:pt x="676" y="316"/>
                  </a:cubicBezTo>
                  <a:cubicBezTo>
                    <a:pt x="674" y="316"/>
                    <a:pt x="673" y="313"/>
                    <a:pt x="674" y="311"/>
                  </a:cubicBezTo>
                  <a:cubicBezTo>
                    <a:pt x="674" y="309"/>
                    <a:pt x="677" y="308"/>
                    <a:pt x="679" y="309"/>
                  </a:cubicBezTo>
                  <a:cubicBezTo>
                    <a:pt x="704" y="317"/>
                    <a:pt x="704" y="317"/>
                    <a:pt x="704" y="317"/>
                  </a:cubicBezTo>
                  <a:cubicBezTo>
                    <a:pt x="706" y="318"/>
                    <a:pt x="707" y="320"/>
                    <a:pt x="706" y="323"/>
                  </a:cubicBezTo>
                  <a:cubicBezTo>
                    <a:pt x="705" y="324"/>
                    <a:pt x="704" y="325"/>
                    <a:pt x="702" y="325"/>
                  </a:cubicBezTo>
                  <a:close/>
                  <a:moveTo>
                    <a:pt x="652" y="308"/>
                  </a:moveTo>
                  <a:cubicBezTo>
                    <a:pt x="652" y="308"/>
                    <a:pt x="652" y="308"/>
                    <a:pt x="651" y="307"/>
                  </a:cubicBezTo>
                  <a:cubicBezTo>
                    <a:pt x="626" y="299"/>
                    <a:pt x="626" y="299"/>
                    <a:pt x="626" y="299"/>
                  </a:cubicBezTo>
                  <a:cubicBezTo>
                    <a:pt x="624" y="298"/>
                    <a:pt x="623" y="296"/>
                    <a:pt x="624" y="294"/>
                  </a:cubicBezTo>
                  <a:cubicBezTo>
                    <a:pt x="624" y="291"/>
                    <a:pt x="627" y="290"/>
                    <a:pt x="629" y="291"/>
                  </a:cubicBezTo>
                  <a:cubicBezTo>
                    <a:pt x="654" y="300"/>
                    <a:pt x="654" y="300"/>
                    <a:pt x="654" y="300"/>
                  </a:cubicBezTo>
                  <a:cubicBezTo>
                    <a:pt x="656" y="301"/>
                    <a:pt x="657" y="303"/>
                    <a:pt x="656" y="305"/>
                  </a:cubicBezTo>
                  <a:cubicBezTo>
                    <a:pt x="656" y="307"/>
                    <a:pt x="654" y="308"/>
                    <a:pt x="652" y="308"/>
                  </a:cubicBezTo>
                  <a:close/>
                  <a:moveTo>
                    <a:pt x="602" y="290"/>
                  </a:moveTo>
                  <a:cubicBezTo>
                    <a:pt x="602" y="290"/>
                    <a:pt x="602" y="290"/>
                    <a:pt x="601" y="290"/>
                  </a:cubicBezTo>
                  <a:cubicBezTo>
                    <a:pt x="576" y="281"/>
                    <a:pt x="576" y="281"/>
                    <a:pt x="576" y="281"/>
                  </a:cubicBezTo>
                  <a:cubicBezTo>
                    <a:pt x="574" y="280"/>
                    <a:pt x="573" y="278"/>
                    <a:pt x="574" y="276"/>
                  </a:cubicBezTo>
                  <a:cubicBezTo>
                    <a:pt x="574" y="274"/>
                    <a:pt x="577" y="273"/>
                    <a:pt x="579" y="273"/>
                  </a:cubicBezTo>
                  <a:cubicBezTo>
                    <a:pt x="604" y="282"/>
                    <a:pt x="604" y="282"/>
                    <a:pt x="604" y="282"/>
                  </a:cubicBezTo>
                  <a:cubicBezTo>
                    <a:pt x="606" y="283"/>
                    <a:pt x="607" y="285"/>
                    <a:pt x="606" y="287"/>
                  </a:cubicBezTo>
                  <a:cubicBezTo>
                    <a:pt x="606" y="289"/>
                    <a:pt x="604" y="290"/>
                    <a:pt x="602" y="290"/>
                  </a:cubicBezTo>
                  <a:close/>
                  <a:moveTo>
                    <a:pt x="553" y="272"/>
                  </a:moveTo>
                  <a:cubicBezTo>
                    <a:pt x="552" y="272"/>
                    <a:pt x="552" y="272"/>
                    <a:pt x="551" y="272"/>
                  </a:cubicBezTo>
                  <a:cubicBezTo>
                    <a:pt x="526" y="263"/>
                    <a:pt x="526" y="263"/>
                    <a:pt x="526" y="263"/>
                  </a:cubicBezTo>
                  <a:cubicBezTo>
                    <a:pt x="524" y="263"/>
                    <a:pt x="523" y="260"/>
                    <a:pt x="524" y="258"/>
                  </a:cubicBezTo>
                  <a:cubicBezTo>
                    <a:pt x="525" y="256"/>
                    <a:pt x="527" y="255"/>
                    <a:pt x="529" y="256"/>
                  </a:cubicBezTo>
                  <a:cubicBezTo>
                    <a:pt x="554" y="265"/>
                    <a:pt x="554" y="265"/>
                    <a:pt x="554" y="265"/>
                  </a:cubicBezTo>
                  <a:cubicBezTo>
                    <a:pt x="556" y="265"/>
                    <a:pt x="557" y="268"/>
                    <a:pt x="556" y="270"/>
                  </a:cubicBezTo>
                  <a:cubicBezTo>
                    <a:pt x="556" y="271"/>
                    <a:pt x="554" y="272"/>
                    <a:pt x="553" y="272"/>
                  </a:cubicBezTo>
                  <a:close/>
                  <a:moveTo>
                    <a:pt x="503" y="255"/>
                  </a:moveTo>
                  <a:cubicBezTo>
                    <a:pt x="502" y="255"/>
                    <a:pt x="502" y="255"/>
                    <a:pt x="501" y="255"/>
                  </a:cubicBezTo>
                  <a:cubicBezTo>
                    <a:pt x="476" y="246"/>
                    <a:pt x="476" y="246"/>
                    <a:pt x="476" y="246"/>
                  </a:cubicBezTo>
                  <a:cubicBezTo>
                    <a:pt x="474" y="245"/>
                    <a:pt x="473" y="243"/>
                    <a:pt x="474" y="241"/>
                  </a:cubicBezTo>
                  <a:cubicBezTo>
                    <a:pt x="475" y="238"/>
                    <a:pt x="477" y="237"/>
                    <a:pt x="479" y="238"/>
                  </a:cubicBezTo>
                  <a:cubicBezTo>
                    <a:pt x="504" y="247"/>
                    <a:pt x="504" y="247"/>
                    <a:pt x="504" y="247"/>
                  </a:cubicBezTo>
                  <a:cubicBezTo>
                    <a:pt x="506" y="248"/>
                    <a:pt x="507" y="250"/>
                    <a:pt x="506" y="252"/>
                  </a:cubicBezTo>
                  <a:cubicBezTo>
                    <a:pt x="506" y="254"/>
                    <a:pt x="504" y="255"/>
                    <a:pt x="503" y="255"/>
                  </a:cubicBezTo>
                  <a:close/>
                  <a:moveTo>
                    <a:pt x="453" y="237"/>
                  </a:moveTo>
                  <a:cubicBezTo>
                    <a:pt x="452" y="237"/>
                    <a:pt x="452" y="237"/>
                    <a:pt x="451" y="237"/>
                  </a:cubicBezTo>
                  <a:cubicBezTo>
                    <a:pt x="426" y="228"/>
                    <a:pt x="426" y="228"/>
                    <a:pt x="426" y="228"/>
                  </a:cubicBezTo>
                  <a:cubicBezTo>
                    <a:pt x="424" y="227"/>
                    <a:pt x="423" y="225"/>
                    <a:pt x="424" y="223"/>
                  </a:cubicBezTo>
                  <a:cubicBezTo>
                    <a:pt x="425" y="221"/>
                    <a:pt x="427" y="220"/>
                    <a:pt x="429" y="220"/>
                  </a:cubicBezTo>
                  <a:cubicBezTo>
                    <a:pt x="454" y="229"/>
                    <a:pt x="454" y="229"/>
                    <a:pt x="454" y="229"/>
                  </a:cubicBezTo>
                  <a:cubicBezTo>
                    <a:pt x="456" y="230"/>
                    <a:pt x="457" y="232"/>
                    <a:pt x="456" y="234"/>
                  </a:cubicBezTo>
                  <a:cubicBezTo>
                    <a:pt x="456" y="236"/>
                    <a:pt x="454" y="237"/>
                    <a:pt x="453" y="237"/>
                  </a:cubicBezTo>
                  <a:close/>
                  <a:moveTo>
                    <a:pt x="403" y="219"/>
                  </a:moveTo>
                  <a:cubicBezTo>
                    <a:pt x="402" y="219"/>
                    <a:pt x="402" y="219"/>
                    <a:pt x="401" y="219"/>
                  </a:cubicBezTo>
                  <a:cubicBezTo>
                    <a:pt x="377" y="210"/>
                    <a:pt x="377" y="210"/>
                    <a:pt x="377" y="210"/>
                  </a:cubicBezTo>
                  <a:cubicBezTo>
                    <a:pt x="374" y="210"/>
                    <a:pt x="373" y="207"/>
                    <a:pt x="374" y="205"/>
                  </a:cubicBezTo>
                  <a:cubicBezTo>
                    <a:pt x="375" y="203"/>
                    <a:pt x="377" y="202"/>
                    <a:pt x="379" y="203"/>
                  </a:cubicBezTo>
                  <a:cubicBezTo>
                    <a:pt x="404" y="212"/>
                    <a:pt x="404" y="212"/>
                    <a:pt x="404" y="212"/>
                  </a:cubicBezTo>
                  <a:cubicBezTo>
                    <a:pt x="406" y="212"/>
                    <a:pt x="407" y="215"/>
                    <a:pt x="406" y="217"/>
                  </a:cubicBezTo>
                  <a:cubicBezTo>
                    <a:pt x="406" y="218"/>
                    <a:pt x="404" y="219"/>
                    <a:pt x="403" y="219"/>
                  </a:cubicBezTo>
                  <a:close/>
                  <a:moveTo>
                    <a:pt x="353" y="202"/>
                  </a:moveTo>
                  <a:cubicBezTo>
                    <a:pt x="352" y="202"/>
                    <a:pt x="352" y="202"/>
                    <a:pt x="352" y="202"/>
                  </a:cubicBezTo>
                  <a:cubicBezTo>
                    <a:pt x="342" y="198"/>
                    <a:pt x="342" y="198"/>
                    <a:pt x="342" y="198"/>
                  </a:cubicBezTo>
                  <a:cubicBezTo>
                    <a:pt x="342" y="198"/>
                    <a:pt x="342" y="198"/>
                    <a:pt x="341" y="198"/>
                  </a:cubicBezTo>
                  <a:cubicBezTo>
                    <a:pt x="327" y="190"/>
                    <a:pt x="327" y="190"/>
                    <a:pt x="327" y="190"/>
                  </a:cubicBezTo>
                  <a:cubicBezTo>
                    <a:pt x="325" y="189"/>
                    <a:pt x="324" y="186"/>
                    <a:pt x="325" y="184"/>
                  </a:cubicBezTo>
                  <a:cubicBezTo>
                    <a:pt x="327" y="182"/>
                    <a:pt x="329" y="182"/>
                    <a:pt x="331" y="183"/>
                  </a:cubicBezTo>
                  <a:cubicBezTo>
                    <a:pt x="345" y="191"/>
                    <a:pt x="345" y="191"/>
                    <a:pt x="345" y="191"/>
                  </a:cubicBezTo>
                  <a:cubicBezTo>
                    <a:pt x="354" y="194"/>
                    <a:pt x="354" y="194"/>
                    <a:pt x="354" y="194"/>
                  </a:cubicBezTo>
                  <a:cubicBezTo>
                    <a:pt x="356" y="195"/>
                    <a:pt x="357" y="197"/>
                    <a:pt x="357" y="199"/>
                  </a:cubicBezTo>
                  <a:cubicBezTo>
                    <a:pt x="356" y="201"/>
                    <a:pt x="354" y="202"/>
                    <a:pt x="353" y="202"/>
                  </a:cubicBezTo>
                  <a:close/>
                  <a:moveTo>
                    <a:pt x="306" y="177"/>
                  </a:moveTo>
                  <a:cubicBezTo>
                    <a:pt x="305" y="177"/>
                    <a:pt x="304" y="177"/>
                    <a:pt x="304" y="177"/>
                  </a:cubicBezTo>
                  <a:cubicBezTo>
                    <a:pt x="281" y="164"/>
                    <a:pt x="281" y="164"/>
                    <a:pt x="281" y="164"/>
                  </a:cubicBezTo>
                  <a:cubicBezTo>
                    <a:pt x="279" y="163"/>
                    <a:pt x="278" y="160"/>
                    <a:pt x="279" y="159"/>
                  </a:cubicBezTo>
                  <a:cubicBezTo>
                    <a:pt x="280" y="157"/>
                    <a:pt x="282" y="156"/>
                    <a:pt x="284" y="157"/>
                  </a:cubicBezTo>
                  <a:cubicBezTo>
                    <a:pt x="308" y="170"/>
                    <a:pt x="308" y="170"/>
                    <a:pt x="308" y="170"/>
                  </a:cubicBezTo>
                  <a:cubicBezTo>
                    <a:pt x="310" y="171"/>
                    <a:pt x="310" y="173"/>
                    <a:pt x="309" y="175"/>
                  </a:cubicBezTo>
                  <a:cubicBezTo>
                    <a:pt x="308" y="177"/>
                    <a:pt x="307" y="177"/>
                    <a:pt x="306" y="177"/>
                  </a:cubicBezTo>
                  <a:close/>
                  <a:moveTo>
                    <a:pt x="259" y="152"/>
                  </a:moveTo>
                  <a:cubicBezTo>
                    <a:pt x="259" y="152"/>
                    <a:pt x="258" y="151"/>
                    <a:pt x="257" y="151"/>
                  </a:cubicBezTo>
                  <a:cubicBezTo>
                    <a:pt x="234" y="138"/>
                    <a:pt x="234" y="138"/>
                    <a:pt x="234" y="138"/>
                  </a:cubicBezTo>
                  <a:cubicBezTo>
                    <a:pt x="232" y="137"/>
                    <a:pt x="232" y="135"/>
                    <a:pt x="233" y="133"/>
                  </a:cubicBezTo>
                  <a:cubicBezTo>
                    <a:pt x="234" y="131"/>
                    <a:pt x="236" y="130"/>
                    <a:pt x="238" y="131"/>
                  </a:cubicBezTo>
                  <a:cubicBezTo>
                    <a:pt x="261" y="144"/>
                    <a:pt x="261" y="144"/>
                    <a:pt x="261" y="144"/>
                  </a:cubicBezTo>
                  <a:cubicBezTo>
                    <a:pt x="263" y="145"/>
                    <a:pt x="264" y="147"/>
                    <a:pt x="263" y="149"/>
                  </a:cubicBezTo>
                  <a:cubicBezTo>
                    <a:pt x="262" y="151"/>
                    <a:pt x="261" y="152"/>
                    <a:pt x="259" y="152"/>
                  </a:cubicBezTo>
                  <a:close/>
                  <a:moveTo>
                    <a:pt x="213" y="126"/>
                  </a:moveTo>
                  <a:cubicBezTo>
                    <a:pt x="212" y="126"/>
                    <a:pt x="212" y="125"/>
                    <a:pt x="211" y="125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86" y="111"/>
                    <a:pt x="185" y="109"/>
                    <a:pt x="186" y="107"/>
                  </a:cubicBezTo>
                  <a:cubicBezTo>
                    <a:pt x="187" y="105"/>
                    <a:pt x="190" y="104"/>
                    <a:pt x="192" y="105"/>
                  </a:cubicBezTo>
                  <a:cubicBezTo>
                    <a:pt x="215" y="118"/>
                    <a:pt x="215" y="118"/>
                    <a:pt x="215" y="118"/>
                  </a:cubicBezTo>
                  <a:cubicBezTo>
                    <a:pt x="217" y="119"/>
                    <a:pt x="217" y="121"/>
                    <a:pt x="216" y="123"/>
                  </a:cubicBezTo>
                  <a:cubicBezTo>
                    <a:pt x="216" y="125"/>
                    <a:pt x="214" y="126"/>
                    <a:pt x="213" y="126"/>
                  </a:cubicBezTo>
                  <a:close/>
                  <a:moveTo>
                    <a:pt x="166" y="100"/>
                  </a:moveTo>
                  <a:cubicBezTo>
                    <a:pt x="166" y="100"/>
                    <a:pt x="165" y="99"/>
                    <a:pt x="165" y="99"/>
                  </a:cubicBezTo>
                  <a:cubicBezTo>
                    <a:pt x="141" y="86"/>
                    <a:pt x="141" y="86"/>
                    <a:pt x="141" y="86"/>
                  </a:cubicBezTo>
                  <a:cubicBezTo>
                    <a:pt x="140" y="85"/>
                    <a:pt x="139" y="83"/>
                    <a:pt x="140" y="81"/>
                  </a:cubicBezTo>
                  <a:cubicBezTo>
                    <a:pt x="141" y="79"/>
                    <a:pt x="143" y="78"/>
                    <a:pt x="145" y="79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70" y="93"/>
                    <a:pt x="171" y="96"/>
                    <a:pt x="170" y="98"/>
                  </a:cubicBezTo>
                  <a:cubicBezTo>
                    <a:pt x="169" y="99"/>
                    <a:pt x="168" y="100"/>
                    <a:pt x="166" y="100"/>
                  </a:cubicBezTo>
                  <a:close/>
                  <a:moveTo>
                    <a:pt x="120" y="74"/>
                  </a:moveTo>
                  <a:cubicBezTo>
                    <a:pt x="119" y="74"/>
                    <a:pt x="119" y="74"/>
                    <a:pt x="118" y="73"/>
                  </a:cubicBezTo>
                  <a:cubicBezTo>
                    <a:pt x="95" y="60"/>
                    <a:pt x="95" y="60"/>
                    <a:pt x="95" y="60"/>
                  </a:cubicBezTo>
                  <a:cubicBezTo>
                    <a:pt x="93" y="59"/>
                    <a:pt x="92" y="57"/>
                    <a:pt x="93" y="55"/>
                  </a:cubicBezTo>
                  <a:cubicBezTo>
                    <a:pt x="94" y="53"/>
                    <a:pt x="97" y="52"/>
                    <a:pt x="99" y="53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4" y="67"/>
                    <a:pt x="125" y="70"/>
                    <a:pt x="124" y="72"/>
                  </a:cubicBezTo>
                  <a:cubicBezTo>
                    <a:pt x="123" y="73"/>
                    <a:pt x="121" y="74"/>
                    <a:pt x="120" y="74"/>
                  </a:cubicBezTo>
                  <a:close/>
                  <a:moveTo>
                    <a:pt x="74" y="48"/>
                  </a:moveTo>
                  <a:cubicBezTo>
                    <a:pt x="73" y="48"/>
                    <a:pt x="72" y="48"/>
                    <a:pt x="72" y="47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7" y="33"/>
                    <a:pt x="46" y="31"/>
                    <a:pt x="47" y="29"/>
                  </a:cubicBezTo>
                  <a:cubicBezTo>
                    <a:pt x="48" y="27"/>
                    <a:pt x="50" y="26"/>
                    <a:pt x="52" y="27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7" y="41"/>
                    <a:pt x="78" y="44"/>
                    <a:pt x="77" y="46"/>
                  </a:cubicBezTo>
                  <a:cubicBezTo>
                    <a:pt x="76" y="47"/>
                    <a:pt x="75" y="48"/>
                    <a:pt x="74" y="48"/>
                  </a:cubicBezTo>
                  <a:close/>
                  <a:moveTo>
                    <a:pt x="27" y="22"/>
                  </a:moveTo>
                  <a:cubicBezTo>
                    <a:pt x="27" y="22"/>
                    <a:pt x="26" y="22"/>
                    <a:pt x="25" y="2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1" y="15"/>
                    <a:pt x="32" y="18"/>
                    <a:pt x="31" y="20"/>
                  </a:cubicBezTo>
                  <a:cubicBezTo>
                    <a:pt x="30" y="21"/>
                    <a:pt x="29" y="22"/>
                    <a:pt x="27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53"/>
            <p:cNvSpPr/>
            <p:nvPr userDrawn="1"/>
          </p:nvSpPr>
          <p:spPr bwMode="auto">
            <a:xfrm>
              <a:off x="7664450" y="5408613"/>
              <a:ext cx="39688" cy="41275"/>
            </a:xfrm>
            <a:custGeom>
              <a:avLst/>
              <a:gdLst>
                <a:gd name="T0" fmla="*/ 8 w 21"/>
                <a:gd name="T1" fmla="*/ 22 h 22"/>
                <a:gd name="T2" fmla="*/ 5 w 21"/>
                <a:gd name="T3" fmla="*/ 21 h 22"/>
                <a:gd name="T4" fmla="*/ 5 w 21"/>
                <a:gd name="T5" fmla="*/ 16 h 22"/>
                <a:gd name="T6" fmla="*/ 10 w 21"/>
                <a:gd name="T7" fmla="*/ 10 h 22"/>
                <a:gd name="T8" fmla="*/ 3 w 21"/>
                <a:gd name="T9" fmla="*/ 8 h 22"/>
                <a:gd name="T10" fmla="*/ 1 w 21"/>
                <a:gd name="T11" fmla="*/ 3 h 22"/>
                <a:gd name="T12" fmla="*/ 6 w 21"/>
                <a:gd name="T13" fmla="*/ 0 h 22"/>
                <a:gd name="T14" fmla="*/ 18 w 21"/>
                <a:gd name="T15" fmla="*/ 5 h 22"/>
                <a:gd name="T16" fmla="*/ 21 w 21"/>
                <a:gd name="T17" fmla="*/ 8 h 22"/>
                <a:gd name="T18" fmla="*/ 20 w 21"/>
                <a:gd name="T19" fmla="*/ 11 h 22"/>
                <a:gd name="T20" fmla="*/ 10 w 21"/>
                <a:gd name="T21" fmla="*/ 21 h 22"/>
                <a:gd name="T22" fmla="*/ 8 w 21"/>
                <a:gd name="T2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2">
                  <a:moveTo>
                    <a:pt x="8" y="22"/>
                  </a:moveTo>
                  <a:cubicBezTo>
                    <a:pt x="7" y="22"/>
                    <a:pt x="6" y="22"/>
                    <a:pt x="5" y="21"/>
                  </a:cubicBezTo>
                  <a:cubicBezTo>
                    <a:pt x="3" y="20"/>
                    <a:pt x="3" y="17"/>
                    <a:pt x="5" y="16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1" y="8"/>
                  </a:cubicBezTo>
                  <a:cubicBezTo>
                    <a:pt x="21" y="9"/>
                    <a:pt x="21" y="10"/>
                    <a:pt x="20" y="1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9" y="22"/>
                    <a:pt x="8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54"/>
            <p:cNvSpPr>
              <a:spLocks noEditPoints="1"/>
            </p:cNvSpPr>
            <p:nvPr userDrawn="1"/>
          </p:nvSpPr>
          <p:spPr bwMode="auto">
            <a:xfrm>
              <a:off x="6464300" y="5473700"/>
              <a:ext cx="1187450" cy="901700"/>
            </a:xfrm>
            <a:custGeom>
              <a:avLst/>
              <a:gdLst>
                <a:gd name="T0" fmla="*/ 1 w 624"/>
                <a:gd name="T1" fmla="*/ 473 h 475"/>
                <a:gd name="T2" fmla="*/ 27 w 624"/>
                <a:gd name="T3" fmla="*/ 455 h 475"/>
                <a:gd name="T4" fmla="*/ 30 w 624"/>
                <a:gd name="T5" fmla="*/ 462 h 475"/>
                <a:gd name="T6" fmla="*/ 5 w 624"/>
                <a:gd name="T7" fmla="*/ 475 h 475"/>
                <a:gd name="T8" fmla="*/ 49 w 624"/>
                <a:gd name="T9" fmla="*/ 448 h 475"/>
                <a:gd name="T10" fmla="*/ 74 w 624"/>
                <a:gd name="T11" fmla="*/ 430 h 475"/>
                <a:gd name="T12" fmla="*/ 78 w 624"/>
                <a:gd name="T13" fmla="*/ 437 h 475"/>
                <a:gd name="T14" fmla="*/ 52 w 624"/>
                <a:gd name="T15" fmla="*/ 450 h 475"/>
                <a:gd name="T16" fmla="*/ 96 w 624"/>
                <a:gd name="T17" fmla="*/ 423 h 475"/>
                <a:gd name="T18" fmla="*/ 122 w 624"/>
                <a:gd name="T19" fmla="*/ 405 h 475"/>
                <a:gd name="T20" fmla="*/ 125 w 624"/>
                <a:gd name="T21" fmla="*/ 412 h 475"/>
                <a:gd name="T22" fmla="*/ 100 w 624"/>
                <a:gd name="T23" fmla="*/ 425 h 475"/>
                <a:gd name="T24" fmla="*/ 144 w 624"/>
                <a:gd name="T25" fmla="*/ 398 h 475"/>
                <a:gd name="T26" fmla="*/ 169 w 624"/>
                <a:gd name="T27" fmla="*/ 380 h 475"/>
                <a:gd name="T28" fmla="*/ 173 w 624"/>
                <a:gd name="T29" fmla="*/ 387 h 475"/>
                <a:gd name="T30" fmla="*/ 147 w 624"/>
                <a:gd name="T31" fmla="*/ 400 h 475"/>
                <a:gd name="T32" fmla="*/ 191 w 624"/>
                <a:gd name="T33" fmla="*/ 373 h 475"/>
                <a:gd name="T34" fmla="*/ 217 w 624"/>
                <a:gd name="T35" fmla="*/ 355 h 475"/>
                <a:gd name="T36" fmla="*/ 220 w 624"/>
                <a:gd name="T37" fmla="*/ 362 h 475"/>
                <a:gd name="T38" fmla="*/ 195 w 624"/>
                <a:gd name="T39" fmla="*/ 375 h 475"/>
                <a:gd name="T40" fmla="*/ 239 w 624"/>
                <a:gd name="T41" fmla="*/ 348 h 475"/>
                <a:gd name="T42" fmla="*/ 264 w 624"/>
                <a:gd name="T43" fmla="*/ 330 h 475"/>
                <a:gd name="T44" fmla="*/ 268 w 624"/>
                <a:gd name="T45" fmla="*/ 337 h 475"/>
                <a:gd name="T46" fmla="*/ 242 w 624"/>
                <a:gd name="T47" fmla="*/ 350 h 475"/>
                <a:gd name="T48" fmla="*/ 286 w 624"/>
                <a:gd name="T49" fmla="*/ 323 h 475"/>
                <a:gd name="T50" fmla="*/ 312 w 624"/>
                <a:gd name="T51" fmla="*/ 305 h 475"/>
                <a:gd name="T52" fmla="*/ 315 w 624"/>
                <a:gd name="T53" fmla="*/ 312 h 475"/>
                <a:gd name="T54" fmla="*/ 290 w 624"/>
                <a:gd name="T55" fmla="*/ 325 h 475"/>
                <a:gd name="T56" fmla="*/ 334 w 624"/>
                <a:gd name="T57" fmla="*/ 298 h 475"/>
                <a:gd name="T58" fmla="*/ 347 w 624"/>
                <a:gd name="T59" fmla="*/ 286 h 475"/>
                <a:gd name="T60" fmla="*/ 362 w 624"/>
                <a:gd name="T61" fmla="*/ 277 h 475"/>
                <a:gd name="T62" fmla="*/ 353 w 624"/>
                <a:gd name="T63" fmla="*/ 292 h 475"/>
                <a:gd name="T64" fmla="*/ 339 w 624"/>
                <a:gd name="T65" fmla="*/ 299 h 475"/>
                <a:gd name="T66" fmla="*/ 377 w 624"/>
                <a:gd name="T67" fmla="*/ 264 h 475"/>
                <a:gd name="T68" fmla="*/ 375 w 624"/>
                <a:gd name="T69" fmla="*/ 257 h 475"/>
                <a:gd name="T70" fmla="*/ 399 w 624"/>
                <a:gd name="T71" fmla="*/ 237 h 475"/>
                <a:gd name="T72" fmla="*/ 380 w 624"/>
                <a:gd name="T73" fmla="*/ 263 h 475"/>
                <a:gd name="T74" fmla="*/ 415 w 624"/>
                <a:gd name="T75" fmla="*/ 225 h 475"/>
                <a:gd name="T76" fmla="*/ 412 w 624"/>
                <a:gd name="T77" fmla="*/ 218 h 475"/>
                <a:gd name="T78" fmla="*/ 436 w 624"/>
                <a:gd name="T79" fmla="*/ 198 h 475"/>
                <a:gd name="T80" fmla="*/ 418 w 624"/>
                <a:gd name="T81" fmla="*/ 223 h 475"/>
                <a:gd name="T82" fmla="*/ 452 w 624"/>
                <a:gd name="T83" fmla="*/ 185 h 475"/>
                <a:gd name="T84" fmla="*/ 449 w 624"/>
                <a:gd name="T85" fmla="*/ 178 h 475"/>
                <a:gd name="T86" fmla="*/ 473 w 624"/>
                <a:gd name="T87" fmla="*/ 159 h 475"/>
                <a:gd name="T88" fmla="*/ 455 w 624"/>
                <a:gd name="T89" fmla="*/ 184 h 475"/>
                <a:gd name="T90" fmla="*/ 489 w 624"/>
                <a:gd name="T91" fmla="*/ 146 h 475"/>
                <a:gd name="T92" fmla="*/ 487 w 624"/>
                <a:gd name="T93" fmla="*/ 139 h 475"/>
                <a:gd name="T94" fmla="*/ 511 w 624"/>
                <a:gd name="T95" fmla="*/ 119 h 475"/>
                <a:gd name="T96" fmla="*/ 492 w 624"/>
                <a:gd name="T97" fmla="*/ 145 h 475"/>
                <a:gd name="T98" fmla="*/ 527 w 624"/>
                <a:gd name="T99" fmla="*/ 107 h 475"/>
                <a:gd name="T100" fmla="*/ 524 w 624"/>
                <a:gd name="T101" fmla="*/ 100 h 475"/>
                <a:gd name="T102" fmla="*/ 548 w 624"/>
                <a:gd name="T103" fmla="*/ 80 h 475"/>
                <a:gd name="T104" fmla="*/ 529 w 624"/>
                <a:gd name="T105" fmla="*/ 105 h 475"/>
                <a:gd name="T106" fmla="*/ 564 w 624"/>
                <a:gd name="T107" fmla="*/ 67 h 475"/>
                <a:gd name="T108" fmla="*/ 561 w 624"/>
                <a:gd name="T109" fmla="*/ 60 h 475"/>
                <a:gd name="T110" fmla="*/ 585 w 624"/>
                <a:gd name="T111" fmla="*/ 41 h 475"/>
                <a:gd name="T112" fmla="*/ 567 w 624"/>
                <a:gd name="T113" fmla="*/ 66 h 475"/>
                <a:gd name="T114" fmla="*/ 601 w 624"/>
                <a:gd name="T115" fmla="*/ 28 h 475"/>
                <a:gd name="T116" fmla="*/ 598 w 624"/>
                <a:gd name="T117" fmla="*/ 21 h 475"/>
                <a:gd name="T118" fmla="*/ 623 w 624"/>
                <a:gd name="T119" fmla="*/ 1 h 475"/>
                <a:gd name="T120" fmla="*/ 604 w 624"/>
                <a:gd name="T121" fmla="*/ 2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4" h="475">
                  <a:moveTo>
                    <a:pt x="5" y="475"/>
                  </a:moveTo>
                  <a:cubicBezTo>
                    <a:pt x="3" y="475"/>
                    <a:pt x="2" y="474"/>
                    <a:pt x="1" y="473"/>
                  </a:cubicBezTo>
                  <a:cubicBezTo>
                    <a:pt x="0" y="471"/>
                    <a:pt x="1" y="468"/>
                    <a:pt x="3" y="467"/>
                  </a:cubicBezTo>
                  <a:cubicBezTo>
                    <a:pt x="27" y="455"/>
                    <a:pt x="27" y="455"/>
                    <a:pt x="27" y="455"/>
                  </a:cubicBezTo>
                  <a:cubicBezTo>
                    <a:pt x="29" y="454"/>
                    <a:pt x="31" y="454"/>
                    <a:pt x="32" y="456"/>
                  </a:cubicBezTo>
                  <a:cubicBezTo>
                    <a:pt x="33" y="458"/>
                    <a:pt x="32" y="461"/>
                    <a:pt x="30" y="462"/>
                  </a:cubicBezTo>
                  <a:cubicBezTo>
                    <a:pt x="7" y="474"/>
                    <a:pt x="7" y="474"/>
                    <a:pt x="7" y="474"/>
                  </a:cubicBezTo>
                  <a:cubicBezTo>
                    <a:pt x="6" y="475"/>
                    <a:pt x="5" y="475"/>
                    <a:pt x="5" y="475"/>
                  </a:cubicBezTo>
                  <a:close/>
                  <a:moveTo>
                    <a:pt x="52" y="450"/>
                  </a:moveTo>
                  <a:cubicBezTo>
                    <a:pt x="51" y="450"/>
                    <a:pt x="50" y="449"/>
                    <a:pt x="49" y="448"/>
                  </a:cubicBezTo>
                  <a:cubicBezTo>
                    <a:pt x="48" y="446"/>
                    <a:pt x="49" y="443"/>
                    <a:pt x="51" y="442"/>
                  </a:cubicBezTo>
                  <a:cubicBezTo>
                    <a:pt x="74" y="430"/>
                    <a:pt x="74" y="430"/>
                    <a:pt x="74" y="430"/>
                  </a:cubicBezTo>
                  <a:cubicBezTo>
                    <a:pt x="76" y="429"/>
                    <a:pt x="79" y="429"/>
                    <a:pt x="80" y="431"/>
                  </a:cubicBezTo>
                  <a:cubicBezTo>
                    <a:pt x="81" y="433"/>
                    <a:pt x="80" y="436"/>
                    <a:pt x="78" y="437"/>
                  </a:cubicBezTo>
                  <a:cubicBezTo>
                    <a:pt x="54" y="449"/>
                    <a:pt x="54" y="449"/>
                    <a:pt x="54" y="449"/>
                  </a:cubicBezTo>
                  <a:cubicBezTo>
                    <a:pt x="54" y="450"/>
                    <a:pt x="53" y="450"/>
                    <a:pt x="52" y="450"/>
                  </a:cubicBezTo>
                  <a:close/>
                  <a:moveTo>
                    <a:pt x="100" y="425"/>
                  </a:moveTo>
                  <a:cubicBezTo>
                    <a:pt x="98" y="425"/>
                    <a:pt x="97" y="424"/>
                    <a:pt x="96" y="423"/>
                  </a:cubicBezTo>
                  <a:cubicBezTo>
                    <a:pt x="95" y="421"/>
                    <a:pt x="96" y="418"/>
                    <a:pt x="98" y="417"/>
                  </a:cubicBezTo>
                  <a:cubicBezTo>
                    <a:pt x="122" y="405"/>
                    <a:pt x="122" y="405"/>
                    <a:pt x="122" y="405"/>
                  </a:cubicBezTo>
                  <a:cubicBezTo>
                    <a:pt x="124" y="404"/>
                    <a:pt x="126" y="404"/>
                    <a:pt x="127" y="406"/>
                  </a:cubicBezTo>
                  <a:cubicBezTo>
                    <a:pt x="128" y="408"/>
                    <a:pt x="127" y="411"/>
                    <a:pt x="125" y="412"/>
                  </a:cubicBezTo>
                  <a:cubicBezTo>
                    <a:pt x="102" y="424"/>
                    <a:pt x="102" y="424"/>
                    <a:pt x="102" y="424"/>
                  </a:cubicBezTo>
                  <a:cubicBezTo>
                    <a:pt x="101" y="425"/>
                    <a:pt x="100" y="425"/>
                    <a:pt x="100" y="425"/>
                  </a:cubicBezTo>
                  <a:close/>
                  <a:moveTo>
                    <a:pt x="147" y="400"/>
                  </a:moveTo>
                  <a:cubicBezTo>
                    <a:pt x="146" y="400"/>
                    <a:pt x="145" y="399"/>
                    <a:pt x="144" y="398"/>
                  </a:cubicBezTo>
                  <a:cubicBezTo>
                    <a:pt x="143" y="396"/>
                    <a:pt x="144" y="393"/>
                    <a:pt x="146" y="392"/>
                  </a:cubicBezTo>
                  <a:cubicBezTo>
                    <a:pt x="169" y="380"/>
                    <a:pt x="169" y="380"/>
                    <a:pt x="169" y="380"/>
                  </a:cubicBezTo>
                  <a:cubicBezTo>
                    <a:pt x="171" y="379"/>
                    <a:pt x="174" y="379"/>
                    <a:pt x="175" y="381"/>
                  </a:cubicBezTo>
                  <a:cubicBezTo>
                    <a:pt x="176" y="383"/>
                    <a:pt x="175" y="386"/>
                    <a:pt x="173" y="387"/>
                  </a:cubicBezTo>
                  <a:cubicBezTo>
                    <a:pt x="149" y="399"/>
                    <a:pt x="149" y="399"/>
                    <a:pt x="149" y="399"/>
                  </a:cubicBezTo>
                  <a:cubicBezTo>
                    <a:pt x="149" y="400"/>
                    <a:pt x="148" y="400"/>
                    <a:pt x="147" y="400"/>
                  </a:cubicBezTo>
                  <a:close/>
                  <a:moveTo>
                    <a:pt x="195" y="375"/>
                  </a:moveTo>
                  <a:cubicBezTo>
                    <a:pt x="193" y="375"/>
                    <a:pt x="192" y="374"/>
                    <a:pt x="191" y="373"/>
                  </a:cubicBezTo>
                  <a:cubicBezTo>
                    <a:pt x="190" y="371"/>
                    <a:pt x="191" y="368"/>
                    <a:pt x="193" y="367"/>
                  </a:cubicBezTo>
                  <a:cubicBezTo>
                    <a:pt x="217" y="355"/>
                    <a:pt x="217" y="355"/>
                    <a:pt x="217" y="355"/>
                  </a:cubicBezTo>
                  <a:cubicBezTo>
                    <a:pt x="219" y="354"/>
                    <a:pt x="221" y="354"/>
                    <a:pt x="222" y="356"/>
                  </a:cubicBezTo>
                  <a:cubicBezTo>
                    <a:pt x="223" y="358"/>
                    <a:pt x="222" y="361"/>
                    <a:pt x="220" y="362"/>
                  </a:cubicBezTo>
                  <a:cubicBezTo>
                    <a:pt x="197" y="374"/>
                    <a:pt x="197" y="374"/>
                    <a:pt x="197" y="374"/>
                  </a:cubicBezTo>
                  <a:cubicBezTo>
                    <a:pt x="196" y="375"/>
                    <a:pt x="195" y="375"/>
                    <a:pt x="195" y="375"/>
                  </a:cubicBezTo>
                  <a:close/>
                  <a:moveTo>
                    <a:pt x="242" y="350"/>
                  </a:moveTo>
                  <a:cubicBezTo>
                    <a:pt x="241" y="350"/>
                    <a:pt x="240" y="349"/>
                    <a:pt x="239" y="348"/>
                  </a:cubicBezTo>
                  <a:cubicBezTo>
                    <a:pt x="238" y="346"/>
                    <a:pt x="239" y="343"/>
                    <a:pt x="241" y="342"/>
                  </a:cubicBezTo>
                  <a:cubicBezTo>
                    <a:pt x="264" y="330"/>
                    <a:pt x="264" y="330"/>
                    <a:pt x="264" y="330"/>
                  </a:cubicBezTo>
                  <a:cubicBezTo>
                    <a:pt x="266" y="329"/>
                    <a:pt x="269" y="329"/>
                    <a:pt x="270" y="331"/>
                  </a:cubicBezTo>
                  <a:cubicBezTo>
                    <a:pt x="271" y="333"/>
                    <a:pt x="270" y="336"/>
                    <a:pt x="268" y="337"/>
                  </a:cubicBezTo>
                  <a:cubicBezTo>
                    <a:pt x="244" y="349"/>
                    <a:pt x="244" y="349"/>
                    <a:pt x="244" y="349"/>
                  </a:cubicBezTo>
                  <a:cubicBezTo>
                    <a:pt x="244" y="350"/>
                    <a:pt x="243" y="350"/>
                    <a:pt x="242" y="350"/>
                  </a:cubicBezTo>
                  <a:close/>
                  <a:moveTo>
                    <a:pt x="290" y="325"/>
                  </a:moveTo>
                  <a:cubicBezTo>
                    <a:pt x="289" y="325"/>
                    <a:pt x="287" y="324"/>
                    <a:pt x="286" y="323"/>
                  </a:cubicBezTo>
                  <a:cubicBezTo>
                    <a:pt x="285" y="321"/>
                    <a:pt x="286" y="318"/>
                    <a:pt x="288" y="317"/>
                  </a:cubicBezTo>
                  <a:cubicBezTo>
                    <a:pt x="312" y="305"/>
                    <a:pt x="312" y="305"/>
                    <a:pt x="312" y="305"/>
                  </a:cubicBezTo>
                  <a:cubicBezTo>
                    <a:pt x="314" y="304"/>
                    <a:pt x="316" y="304"/>
                    <a:pt x="317" y="306"/>
                  </a:cubicBezTo>
                  <a:cubicBezTo>
                    <a:pt x="318" y="308"/>
                    <a:pt x="317" y="311"/>
                    <a:pt x="315" y="312"/>
                  </a:cubicBezTo>
                  <a:cubicBezTo>
                    <a:pt x="292" y="324"/>
                    <a:pt x="292" y="324"/>
                    <a:pt x="292" y="324"/>
                  </a:cubicBezTo>
                  <a:cubicBezTo>
                    <a:pt x="291" y="325"/>
                    <a:pt x="291" y="325"/>
                    <a:pt x="290" y="325"/>
                  </a:cubicBezTo>
                  <a:close/>
                  <a:moveTo>
                    <a:pt x="337" y="300"/>
                  </a:moveTo>
                  <a:cubicBezTo>
                    <a:pt x="336" y="300"/>
                    <a:pt x="335" y="299"/>
                    <a:pt x="334" y="298"/>
                  </a:cubicBezTo>
                  <a:cubicBezTo>
                    <a:pt x="333" y="296"/>
                    <a:pt x="334" y="293"/>
                    <a:pt x="336" y="292"/>
                  </a:cubicBezTo>
                  <a:cubicBezTo>
                    <a:pt x="347" y="286"/>
                    <a:pt x="347" y="286"/>
                    <a:pt x="347" y="286"/>
                  </a:cubicBezTo>
                  <a:cubicBezTo>
                    <a:pt x="356" y="277"/>
                    <a:pt x="356" y="277"/>
                    <a:pt x="356" y="277"/>
                  </a:cubicBezTo>
                  <a:cubicBezTo>
                    <a:pt x="357" y="275"/>
                    <a:pt x="360" y="275"/>
                    <a:pt x="362" y="277"/>
                  </a:cubicBezTo>
                  <a:cubicBezTo>
                    <a:pt x="363" y="278"/>
                    <a:pt x="363" y="281"/>
                    <a:pt x="362" y="283"/>
                  </a:cubicBezTo>
                  <a:cubicBezTo>
                    <a:pt x="353" y="292"/>
                    <a:pt x="353" y="292"/>
                    <a:pt x="353" y="292"/>
                  </a:cubicBezTo>
                  <a:cubicBezTo>
                    <a:pt x="352" y="292"/>
                    <a:pt x="352" y="293"/>
                    <a:pt x="352" y="293"/>
                  </a:cubicBezTo>
                  <a:cubicBezTo>
                    <a:pt x="339" y="299"/>
                    <a:pt x="339" y="299"/>
                    <a:pt x="339" y="299"/>
                  </a:cubicBezTo>
                  <a:cubicBezTo>
                    <a:pt x="339" y="300"/>
                    <a:pt x="338" y="300"/>
                    <a:pt x="337" y="300"/>
                  </a:cubicBezTo>
                  <a:close/>
                  <a:moveTo>
                    <a:pt x="377" y="264"/>
                  </a:moveTo>
                  <a:cubicBezTo>
                    <a:pt x="376" y="264"/>
                    <a:pt x="375" y="264"/>
                    <a:pt x="375" y="263"/>
                  </a:cubicBezTo>
                  <a:cubicBezTo>
                    <a:pt x="373" y="261"/>
                    <a:pt x="373" y="259"/>
                    <a:pt x="375" y="257"/>
                  </a:cubicBezTo>
                  <a:cubicBezTo>
                    <a:pt x="393" y="238"/>
                    <a:pt x="393" y="238"/>
                    <a:pt x="393" y="238"/>
                  </a:cubicBezTo>
                  <a:cubicBezTo>
                    <a:pt x="395" y="236"/>
                    <a:pt x="397" y="236"/>
                    <a:pt x="399" y="237"/>
                  </a:cubicBezTo>
                  <a:cubicBezTo>
                    <a:pt x="400" y="239"/>
                    <a:pt x="400" y="242"/>
                    <a:pt x="399" y="243"/>
                  </a:cubicBezTo>
                  <a:cubicBezTo>
                    <a:pt x="380" y="263"/>
                    <a:pt x="380" y="263"/>
                    <a:pt x="380" y="263"/>
                  </a:cubicBezTo>
                  <a:cubicBezTo>
                    <a:pt x="379" y="264"/>
                    <a:pt x="378" y="264"/>
                    <a:pt x="377" y="264"/>
                  </a:cubicBezTo>
                  <a:close/>
                  <a:moveTo>
                    <a:pt x="415" y="225"/>
                  </a:moveTo>
                  <a:cubicBezTo>
                    <a:pt x="414" y="225"/>
                    <a:pt x="413" y="224"/>
                    <a:pt x="412" y="224"/>
                  </a:cubicBezTo>
                  <a:cubicBezTo>
                    <a:pt x="410" y="222"/>
                    <a:pt x="410" y="219"/>
                    <a:pt x="412" y="218"/>
                  </a:cubicBezTo>
                  <a:cubicBezTo>
                    <a:pt x="431" y="198"/>
                    <a:pt x="431" y="198"/>
                    <a:pt x="431" y="198"/>
                  </a:cubicBezTo>
                  <a:cubicBezTo>
                    <a:pt x="432" y="197"/>
                    <a:pt x="435" y="197"/>
                    <a:pt x="436" y="198"/>
                  </a:cubicBezTo>
                  <a:cubicBezTo>
                    <a:pt x="438" y="200"/>
                    <a:pt x="438" y="202"/>
                    <a:pt x="436" y="204"/>
                  </a:cubicBezTo>
                  <a:cubicBezTo>
                    <a:pt x="418" y="223"/>
                    <a:pt x="418" y="223"/>
                    <a:pt x="418" y="223"/>
                  </a:cubicBezTo>
                  <a:cubicBezTo>
                    <a:pt x="417" y="224"/>
                    <a:pt x="416" y="225"/>
                    <a:pt x="415" y="225"/>
                  </a:cubicBezTo>
                  <a:close/>
                  <a:moveTo>
                    <a:pt x="452" y="185"/>
                  </a:moveTo>
                  <a:cubicBezTo>
                    <a:pt x="451" y="185"/>
                    <a:pt x="450" y="185"/>
                    <a:pt x="449" y="184"/>
                  </a:cubicBezTo>
                  <a:cubicBezTo>
                    <a:pt x="448" y="183"/>
                    <a:pt x="448" y="180"/>
                    <a:pt x="449" y="178"/>
                  </a:cubicBezTo>
                  <a:cubicBezTo>
                    <a:pt x="468" y="159"/>
                    <a:pt x="468" y="159"/>
                    <a:pt x="468" y="159"/>
                  </a:cubicBezTo>
                  <a:cubicBezTo>
                    <a:pt x="469" y="157"/>
                    <a:pt x="472" y="157"/>
                    <a:pt x="473" y="159"/>
                  </a:cubicBezTo>
                  <a:cubicBezTo>
                    <a:pt x="475" y="160"/>
                    <a:pt x="475" y="163"/>
                    <a:pt x="473" y="164"/>
                  </a:cubicBezTo>
                  <a:cubicBezTo>
                    <a:pt x="455" y="184"/>
                    <a:pt x="455" y="184"/>
                    <a:pt x="455" y="184"/>
                  </a:cubicBezTo>
                  <a:cubicBezTo>
                    <a:pt x="454" y="185"/>
                    <a:pt x="453" y="185"/>
                    <a:pt x="452" y="185"/>
                  </a:cubicBezTo>
                  <a:close/>
                  <a:moveTo>
                    <a:pt x="489" y="146"/>
                  </a:moveTo>
                  <a:cubicBezTo>
                    <a:pt x="488" y="146"/>
                    <a:pt x="487" y="146"/>
                    <a:pt x="487" y="145"/>
                  </a:cubicBezTo>
                  <a:cubicBezTo>
                    <a:pt x="485" y="143"/>
                    <a:pt x="485" y="141"/>
                    <a:pt x="487" y="139"/>
                  </a:cubicBezTo>
                  <a:cubicBezTo>
                    <a:pt x="505" y="119"/>
                    <a:pt x="505" y="119"/>
                    <a:pt x="505" y="119"/>
                  </a:cubicBezTo>
                  <a:cubicBezTo>
                    <a:pt x="507" y="118"/>
                    <a:pt x="509" y="118"/>
                    <a:pt x="511" y="119"/>
                  </a:cubicBezTo>
                  <a:cubicBezTo>
                    <a:pt x="512" y="121"/>
                    <a:pt x="512" y="123"/>
                    <a:pt x="511" y="125"/>
                  </a:cubicBezTo>
                  <a:cubicBezTo>
                    <a:pt x="492" y="145"/>
                    <a:pt x="492" y="145"/>
                    <a:pt x="492" y="145"/>
                  </a:cubicBezTo>
                  <a:cubicBezTo>
                    <a:pt x="491" y="146"/>
                    <a:pt x="490" y="146"/>
                    <a:pt x="489" y="146"/>
                  </a:cubicBezTo>
                  <a:close/>
                  <a:moveTo>
                    <a:pt x="527" y="107"/>
                  </a:moveTo>
                  <a:cubicBezTo>
                    <a:pt x="526" y="107"/>
                    <a:pt x="525" y="106"/>
                    <a:pt x="524" y="105"/>
                  </a:cubicBezTo>
                  <a:cubicBezTo>
                    <a:pt x="522" y="104"/>
                    <a:pt x="522" y="101"/>
                    <a:pt x="524" y="100"/>
                  </a:cubicBezTo>
                  <a:cubicBezTo>
                    <a:pt x="543" y="80"/>
                    <a:pt x="543" y="80"/>
                    <a:pt x="543" y="80"/>
                  </a:cubicBezTo>
                  <a:cubicBezTo>
                    <a:pt x="544" y="78"/>
                    <a:pt x="547" y="78"/>
                    <a:pt x="548" y="80"/>
                  </a:cubicBezTo>
                  <a:cubicBezTo>
                    <a:pt x="550" y="82"/>
                    <a:pt x="550" y="84"/>
                    <a:pt x="548" y="86"/>
                  </a:cubicBezTo>
                  <a:cubicBezTo>
                    <a:pt x="529" y="105"/>
                    <a:pt x="529" y="105"/>
                    <a:pt x="529" y="105"/>
                  </a:cubicBezTo>
                  <a:cubicBezTo>
                    <a:pt x="529" y="106"/>
                    <a:pt x="528" y="107"/>
                    <a:pt x="527" y="107"/>
                  </a:cubicBezTo>
                  <a:close/>
                  <a:moveTo>
                    <a:pt x="564" y="67"/>
                  </a:moveTo>
                  <a:cubicBezTo>
                    <a:pt x="563" y="67"/>
                    <a:pt x="562" y="67"/>
                    <a:pt x="561" y="66"/>
                  </a:cubicBezTo>
                  <a:cubicBezTo>
                    <a:pt x="560" y="64"/>
                    <a:pt x="560" y="62"/>
                    <a:pt x="561" y="60"/>
                  </a:cubicBezTo>
                  <a:cubicBezTo>
                    <a:pt x="580" y="41"/>
                    <a:pt x="580" y="41"/>
                    <a:pt x="580" y="41"/>
                  </a:cubicBezTo>
                  <a:cubicBezTo>
                    <a:pt x="581" y="39"/>
                    <a:pt x="584" y="39"/>
                    <a:pt x="585" y="41"/>
                  </a:cubicBezTo>
                  <a:cubicBezTo>
                    <a:pt x="587" y="42"/>
                    <a:pt x="587" y="45"/>
                    <a:pt x="585" y="46"/>
                  </a:cubicBezTo>
                  <a:cubicBezTo>
                    <a:pt x="567" y="66"/>
                    <a:pt x="567" y="66"/>
                    <a:pt x="567" y="66"/>
                  </a:cubicBezTo>
                  <a:cubicBezTo>
                    <a:pt x="566" y="67"/>
                    <a:pt x="565" y="67"/>
                    <a:pt x="564" y="67"/>
                  </a:cubicBezTo>
                  <a:close/>
                  <a:moveTo>
                    <a:pt x="601" y="28"/>
                  </a:moveTo>
                  <a:cubicBezTo>
                    <a:pt x="600" y="28"/>
                    <a:pt x="599" y="27"/>
                    <a:pt x="599" y="27"/>
                  </a:cubicBezTo>
                  <a:cubicBezTo>
                    <a:pt x="597" y="25"/>
                    <a:pt x="597" y="23"/>
                    <a:pt x="598" y="21"/>
                  </a:cubicBezTo>
                  <a:cubicBezTo>
                    <a:pt x="617" y="1"/>
                    <a:pt x="617" y="1"/>
                    <a:pt x="617" y="1"/>
                  </a:cubicBezTo>
                  <a:cubicBezTo>
                    <a:pt x="619" y="0"/>
                    <a:pt x="621" y="0"/>
                    <a:pt x="623" y="1"/>
                  </a:cubicBezTo>
                  <a:cubicBezTo>
                    <a:pt x="624" y="3"/>
                    <a:pt x="624" y="5"/>
                    <a:pt x="623" y="7"/>
                  </a:cubicBezTo>
                  <a:cubicBezTo>
                    <a:pt x="604" y="27"/>
                    <a:pt x="604" y="27"/>
                    <a:pt x="604" y="27"/>
                  </a:cubicBezTo>
                  <a:cubicBezTo>
                    <a:pt x="603" y="27"/>
                    <a:pt x="602" y="28"/>
                    <a:pt x="601" y="28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55"/>
            <p:cNvSpPr/>
            <p:nvPr userDrawn="1"/>
          </p:nvSpPr>
          <p:spPr bwMode="auto">
            <a:xfrm>
              <a:off x="5851525" y="5621338"/>
              <a:ext cx="41275" cy="20638"/>
            </a:xfrm>
            <a:custGeom>
              <a:avLst/>
              <a:gdLst>
                <a:gd name="T0" fmla="*/ 5 w 22"/>
                <a:gd name="T1" fmla="*/ 11 h 11"/>
                <a:gd name="T2" fmla="*/ 1 w 22"/>
                <a:gd name="T3" fmla="*/ 8 h 11"/>
                <a:gd name="T4" fmla="*/ 4 w 22"/>
                <a:gd name="T5" fmla="*/ 3 h 11"/>
                <a:gd name="T6" fmla="*/ 17 w 22"/>
                <a:gd name="T7" fmla="*/ 0 h 11"/>
                <a:gd name="T8" fmla="*/ 22 w 22"/>
                <a:gd name="T9" fmla="*/ 4 h 11"/>
                <a:gd name="T10" fmla="*/ 18 w 22"/>
                <a:gd name="T11" fmla="*/ 9 h 11"/>
                <a:gd name="T12" fmla="*/ 5 w 22"/>
                <a:gd name="T13" fmla="*/ 11 h 11"/>
                <a:gd name="T14" fmla="*/ 5 w 22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1">
                  <a:moveTo>
                    <a:pt x="5" y="11"/>
                  </a:moveTo>
                  <a:cubicBezTo>
                    <a:pt x="3" y="11"/>
                    <a:pt x="1" y="10"/>
                    <a:pt x="1" y="8"/>
                  </a:cubicBezTo>
                  <a:cubicBezTo>
                    <a:pt x="0" y="6"/>
                    <a:pt x="2" y="4"/>
                    <a:pt x="4" y="3"/>
                  </a:cubicBezTo>
                  <a:cubicBezTo>
                    <a:pt x="6" y="2"/>
                    <a:pt x="11" y="2"/>
                    <a:pt x="17" y="0"/>
                  </a:cubicBezTo>
                  <a:cubicBezTo>
                    <a:pt x="19" y="0"/>
                    <a:pt x="21" y="2"/>
                    <a:pt x="22" y="4"/>
                  </a:cubicBezTo>
                  <a:cubicBezTo>
                    <a:pt x="22" y="6"/>
                    <a:pt x="20" y="8"/>
                    <a:pt x="18" y="9"/>
                  </a:cubicBezTo>
                  <a:cubicBezTo>
                    <a:pt x="12" y="9"/>
                    <a:pt x="8" y="10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56"/>
            <p:cNvSpPr>
              <a:spLocks noEditPoints="1"/>
            </p:cNvSpPr>
            <p:nvPr userDrawn="1"/>
          </p:nvSpPr>
          <p:spPr bwMode="auto">
            <a:xfrm>
              <a:off x="5927725" y="4719638"/>
              <a:ext cx="1198563" cy="911225"/>
            </a:xfrm>
            <a:custGeom>
              <a:avLst/>
              <a:gdLst>
                <a:gd name="T0" fmla="*/ 4 w 631"/>
                <a:gd name="T1" fmla="*/ 472 h 480"/>
                <a:gd name="T2" fmla="*/ 31 w 631"/>
                <a:gd name="T3" fmla="*/ 476 h 480"/>
                <a:gd name="T4" fmla="*/ 58 w 631"/>
                <a:gd name="T5" fmla="*/ 473 h 480"/>
                <a:gd name="T6" fmla="*/ 84 w 631"/>
                <a:gd name="T7" fmla="*/ 461 h 480"/>
                <a:gd name="T8" fmla="*/ 58 w 631"/>
                <a:gd name="T9" fmla="*/ 473 h 480"/>
                <a:gd name="T10" fmla="*/ 107 w 631"/>
                <a:gd name="T11" fmla="*/ 463 h 480"/>
                <a:gd name="T12" fmla="*/ 142 w 631"/>
                <a:gd name="T13" fmla="*/ 459 h 480"/>
                <a:gd name="T14" fmla="*/ 111 w 631"/>
                <a:gd name="T15" fmla="*/ 466 h 480"/>
                <a:gd name="T16" fmla="*/ 164 w 631"/>
                <a:gd name="T17" fmla="*/ 452 h 480"/>
                <a:gd name="T18" fmla="*/ 191 w 631"/>
                <a:gd name="T19" fmla="*/ 457 h 480"/>
                <a:gd name="T20" fmla="*/ 218 w 631"/>
                <a:gd name="T21" fmla="*/ 454 h 480"/>
                <a:gd name="T22" fmla="*/ 237 w 631"/>
                <a:gd name="T23" fmla="*/ 444 h 480"/>
                <a:gd name="T24" fmla="*/ 246 w 631"/>
                <a:gd name="T25" fmla="*/ 447 h 480"/>
                <a:gd name="T26" fmla="*/ 218 w 631"/>
                <a:gd name="T27" fmla="*/ 454 h 480"/>
                <a:gd name="T28" fmla="*/ 262 w 631"/>
                <a:gd name="T29" fmla="*/ 430 h 480"/>
                <a:gd name="T30" fmla="*/ 290 w 631"/>
                <a:gd name="T31" fmla="*/ 409 h 480"/>
                <a:gd name="T32" fmla="*/ 265 w 631"/>
                <a:gd name="T33" fmla="*/ 432 h 480"/>
                <a:gd name="T34" fmla="*/ 306 w 631"/>
                <a:gd name="T35" fmla="*/ 391 h 480"/>
                <a:gd name="T36" fmla="*/ 332 w 631"/>
                <a:gd name="T37" fmla="*/ 381 h 480"/>
                <a:gd name="T38" fmla="*/ 351 w 631"/>
                <a:gd name="T39" fmla="*/ 366 h 480"/>
                <a:gd name="T40" fmla="*/ 370 w 631"/>
                <a:gd name="T41" fmla="*/ 342 h 480"/>
                <a:gd name="T42" fmla="*/ 353 w 631"/>
                <a:gd name="T43" fmla="*/ 365 h 480"/>
                <a:gd name="T44" fmla="*/ 391 w 631"/>
                <a:gd name="T45" fmla="*/ 331 h 480"/>
                <a:gd name="T46" fmla="*/ 419 w 631"/>
                <a:gd name="T47" fmla="*/ 309 h 480"/>
                <a:gd name="T48" fmla="*/ 394 w 631"/>
                <a:gd name="T49" fmla="*/ 332 h 480"/>
                <a:gd name="T50" fmla="*/ 435 w 631"/>
                <a:gd name="T51" fmla="*/ 292 h 480"/>
                <a:gd name="T52" fmla="*/ 461 w 631"/>
                <a:gd name="T53" fmla="*/ 282 h 480"/>
                <a:gd name="T54" fmla="*/ 480 w 631"/>
                <a:gd name="T55" fmla="*/ 266 h 480"/>
                <a:gd name="T56" fmla="*/ 499 w 631"/>
                <a:gd name="T57" fmla="*/ 243 h 480"/>
                <a:gd name="T58" fmla="*/ 483 w 631"/>
                <a:gd name="T59" fmla="*/ 266 h 480"/>
                <a:gd name="T60" fmla="*/ 520 w 631"/>
                <a:gd name="T61" fmla="*/ 232 h 480"/>
                <a:gd name="T62" fmla="*/ 533 w 631"/>
                <a:gd name="T63" fmla="*/ 204 h 480"/>
                <a:gd name="T64" fmla="*/ 530 w 631"/>
                <a:gd name="T65" fmla="*/ 230 h 480"/>
                <a:gd name="T66" fmla="*/ 547 w 631"/>
                <a:gd name="T67" fmla="*/ 184 h 480"/>
                <a:gd name="T68" fmla="*/ 555 w 631"/>
                <a:gd name="T69" fmla="*/ 153 h 480"/>
                <a:gd name="T70" fmla="*/ 551 w 631"/>
                <a:gd name="T71" fmla="*/ 182 h 480"/>
                <a:gd name="T72" fmla="*/ 568 w 631"/>
                <a:gd name="T73" fmla="*/ 134 h 480"/>
                <a:gd name="T74" fmla="*/ 583 w 631"/>
                <a:gd name="T75" fmla="*/ 101 h 480"/>
                <a:gd name="T76" fmla="*/ 570 w 631"/>
                <a:gd name="T77" fmla="*/ 134 h 480"/>
                <a:gd name="T78" fmla="*/ 589 w 631"/>
                <a:gd name="T79" fmla="*/ 78 h 480"/>
                <a:gd name="T80" fmla="*/ 607 w 631"/>
                <a:gd name="T81" fmla="*/ 56 h 480"/>
                <a:gd name="T82" fmla="*/ 615 w 631"/>
                <a:gd name="T83" fmla="*/ 33 h 480"/>
                <a:gd name="T84" fmla="*/ 623 w 631"/>
                <a:gd name="T85" fmla="*/ 3 h 480"/>
                <a:gd name="T86" fmla="*/ 619 w 631"/>
                <a:gd name="T87" fmla="*/ 3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1" h="480">
                  <a:moveTo>
                    <a:pt x="4" y="480"/>
                  </a:moveTo>
                  <a:cubicBezTo>
                    <a:pt x="2" y="480"/>
                    <a:pt x="1" y="478"/>
                    <a:pt x="0" y="476"/>
                  </a:cubicBezTo>
                  <a:cubicBezTo>
                    <a:pt x="0" y="474"/>
                    <a:pt x="2" y="472"/>
                    <a:pt x="4" y="472"/>
                  </a:cubicBezTo>
                  <a:cubicBezTo>
                    <a:pt x="12" y="470"/>
                    <a:pt x="21" y="469"/>
                    <a:pt x="30" y="468"/>
                  </a:cubicBezTo>
                  <a:cubicBezTo>
                    <a:pt x="32" y="468"/>
                    <a:pt x="34" y="469"/>
                    <a:pt x="35" y="472"/>
                  </a:cubicBezTo>
                  <a:cubicBezTo>
                    <a:pt x="35" y="474"/>
                    <a:pt x="33" y="476"/>
                    <a:pt x="31" y="476"/>
                  </a:cubicBezTo>
                  <a:cubicBezTo>
                    <a:pt x="22" y="477"/>
                    <a:pt x="13" y="479"/>
                    <a:pt x="5" y="480"/>
                  </a:cubicBezTo>
                  <a:cubicBezTo>
                    <a:pt x="5" y="480"/>
                    <a:pt x="4" y="480"/>
                    <a:pt x="4" y="480"/>
                  </a:cubicBezTo>
                  <a:close/>
                  <a:moveTo>
                    <a:pt x="58" y="473"/>
                  </a:moveTo>
                  <a:cubicBezTo>
                    <a:pt x="56" y="473"/>
                    <a:pt x="54" y="471"/>
                    <a:pt x="54" y="469"/>
                  </a:cubicBezTo>
                  <a:cubicBezTo>
                    <a:pt x="53" y="467"/>
                    <a:pt x="55" y="465"/>
                    <a:pt x="57" y="465"/>
                  </a:cubicBezTo>
                  <a:cubicBezTo>
                    <a:pt x="66" y="464"/>
                    <a:pt x="75" y="463"/>
                    <a:pt x="84" y="461"/>
                  </a:cubicBezTo>
                  <a:cubicBezTo>
                    <a:pt x="86" y="461"/>
                    <a:pt x="88" y="463"/>
                    <a:pt x="88" y="465"/>
                  </a:cubicBezTo>
                  <a:cubicBezTo>
                    <a:pt x="88" y="467"/>
                    <a:pt x="87" y="469"/>
                    <a:pt x="85" y="470"/>
                  </a:cubicBezTo>
                  <a:cubicBezTo>
                    <a:pt x="76" y="471"/>
                    <a:pt x="67" y="472"/>
                    <a:pt x="58" y="473"/>
                  </a:cubicBezTo>
                  <a:cubicBezTo>
                    <a:pt x="58" y="473"/>
                    <a:pt x="58" y="473"/>
                    <a:pt x="58" y="473"/>
                  </a:cubicBezTo>
                  <a:close/>
                  <a:moveTo>
                    <a:pt x="111" y="466"/>
                  </a:moveTo>
                  <a:cubicBezTo>
                    <a:pt x="109" y="466"/>
                    <a:pt x="107" y="465"/>
                    <a:pt x="107" y="463"/>
                  </a:cubicBezTo>
                  <a:cubicBezTo>
                    <a:pt x="107" y="461"/>
                    <a:pt x="108" y="459"/>
                    <a:pt x="110" y="458"/>
                  </a:cubicBezTo>
                  <a:cubicBezTo>
                    <a:pt x="119" y="457"/>
                    <a:pt x="128" y="456"/>
                    <a:pt x="137" y="455"/>
                  </a:cubicBezTo>
                  <a:cubicBezTo>
                    <a:pt x="139" y="455"/>
                    <a:pt x="141" y="457"/>
                    <a:pt x="142" y="459"/>
                  </a:cubicBezTo>
                  <a:cubicBezTo>
                    <a:pt x="142" y="461"/>
                    <a:pt x="140" y="463"/>
                    <a:pt x="138" y="463"/>
                  </a:cubicBezTo>
                  <a:cubicBezTo>
                    <a:pt x="129" y="464"/>
                    <a:pt x="120" y="465"/>
                    <a:pt x="111" y="466"/>
                  </a:cubicBezTo>
                  <a:cubicBezTo>
                    <a:pt x="111" y="466"/>
                    <a:pt x="111" y="466"/>
                    <a:pt x="111" y="466"/>
                  </a:cubicBezTo>
                  <a:close/>
                  <a:moveTo>
                    <a:pt x="164" y="460"/>
                  </a:moveTo>
                  <a:cubicBezTo>
                    <a:pt x="162" y="460"/>
                    <a:pt x="161" y="459"/>
                    <a:pt x="160" y="457"/>
                  </a:cubicBezTo>
                  <a:cubicBezTo>
                    <a:pt x="160" y="454"/>
                    <a:pt x="162" y="452"/>
                    <a:pt x="164" y="452"/>
                  </a:cubicBezTo>
                  <a:cubicBezTo>
                    <a:pt x="191" y="449"/>
                    <a:pt x="191" y="449"/>
                    <a:pt x="191" y="449"/>
                  </a:cubicBezTo>
                  <a:cubicBezTo>
                    <a:pt x="193" y="449"/>
                    <a:pt x="195" y="450"/>
                    <a:pt x="195" y="453"/>
                  </a:cubicBezTo>
                  <a:cubicBezTo>
                    <a:pt x="195" y="455"/>
                    <a:pt x="194" y="457"/>
                    <a:pt x="191" y="457"/>
                  </a:cubicBezTo>
                  <a:cubicBezTo>
                    <a:pt x="165" y="460"/>
                    <a:pt x="165" y="460"/>
                    <a:pt x="165" y="460"/>
                  </a:cubicBezTo>
                  <a:cubicBezTo>
                    <a:pt x="165" y="460"/>
                    <a:pt x="164" y="460"/>
                    <a:pt x="164" y="460"/>
                  </a:cubicBezTo>
                  <a:close/>
                  <a:moveTo>
                    <a:pt x="218" y="454"/>
                  </a:moveTo>
                  <a:cubicBezTo>
                    <a:pt x="216" y="454"/>
                    <a:pt x="214" y="453"/>
                    <a:pt x="214" y="451"/>
                  </a:cubicBezTo>
                  <a:cubicBezTo>
                    <a:pt x="214" y="448"/>
                    <a:pt x="215" y="446"/>
                    <a:pt x="217" y="446"/>
                  </a:cubicBezTo>
                  <a:cubicBezTo>
                    <a:pt x="237" y="444"/>
                    <a:pt x="237" y="444"/>
                    <a:pt x="237" y="444"/>
                  </a:cubicBezTo>
                  <a:cubicBezTo>
                    <a:pt x="241" y="441"/>
                    <a:pt x="241" y="441"/>
                    <a:pt x="241" y="441"/>
                  </a:cubicBezTo>
                  <a:cubicBezTo>
                    <a:pt x="243" y="439"/>
                    <a:pt x="245" y="440"/>
                    <a:pt x="246" y="442"/>
                  </a:cubicBezTo>
                  <a:cubicBezTo>
                    <a:pt x="248" y="443"/>
                    <a:pt x="247" y="446"/>
                    <a:pt x="246" y="447"/>
                  </a:cubicBezTo>
                  <a:cubicBezTo>
                    <a:pt x="242" y="450"/>
                    <a:pt x="242" y="450"/>
                    <a:pt x="242" y="450"/>
                  </a:cubicBezTo>
                  <a:cubicBezTo>
                    <a:pt x="243" y="451"/>
                    <a:pt x="243" y="451"/>
                    <a:pt x="243" y="451"/>
                  </a:cubicBezTo>
                  <a:cubicBezTo>
                    <a:pt x="218" y="454"/>
                    <a:pt x="218" y="454"/>
                    <a:pt x="218" y="454"/>
                  </a:cubicBezTo>
                  <a:cubicBezTo>
                    <a:pt x="218" y="454"/>
                    <a:pt x="218" y="454"/>
                    <a:pt x="218" y="454"/>
                  </a:cubicBezTo>
                  <a:close/>
                  <a:moveTo>
                    <a:pt x="265" y="432"/>
                  </a:moveTo>
                  <a:cubicBezTo>
                    <a:pt x="264" y="432"/>
                    <a:pt x="263" y="431"/>
                    <a:pt x="262" y="430"/>
                  </a:cubicBezTo>
                  <a:cubicBezTo>
                    <a:pt x="260" y="428"/>
                    <a:pt x="261" y="426"/>
                    <a:pt x="263" y="424"/>
                  </a:cubicBezTo>
                  <a:cubicBezTo>
                    <a:pt x="284" y="408"/>
                    <a:pt x="284" y="408"/>
                    <a:pt x="284" y="408"/>
                  </a:cubicBezTo>
                  <a:cubicBezTo>
                    <a:pt x="286" y="406"/>
                    <a:pt x="288" y="407"/>
                    <a:pt x="290" y="409"/>
                  </a:cubicBezTo>
                  <a:cubicBezTo>
                    <a:pt x="291" y="410"/>
                    <a:pt x="291" y="413"/>
                    <a:pt x="289" y="414"/>
                  </a:cubicBezTo>
                  <a:cubicBezTo>
                    <a:pt x="267" y="431"/>
                    <a:pt x="267" y="431"/>
                    <a:pt x="267" y="431"/>
                  </a:cubicBezTo>
                  <a:cubicBezTo>
                    <a:pt x="267" y="431"/>
                    <a:pt x="266" y="432"/>
                    <a:pt x="265" y="432"/>
                  </a:cubicBezTo>
                  <a:close/>
                  <a:moveTo>
                    <a:pt x="308" y="399"/>
                  </a:moveTo>
                  <a:cubicBezTo>
                    <a:pt x="307" y="399"/>
                    <a:pt x="306" y="398"/>
                    <a:pt x="305" y="397"/>
                  </a:cubicBezTo>
                  <a:cubicBezTo>
                    <a:pt x="304" y="395"/>
                    <a:pt x="304" y="393"/>
                    <a:pt x="306" y="391"/>
                  </a:cubicBezTo>
                  <a:cubicBezTo>
                    <a:pt x="327" y="375"/>
                    <a:pt x="327" y="375"/>
                    <a:pt x="327" y="375"/>
                  </a:cubicBezTo>
                  <a:cubicBezTo>
                    <a:pt x="329" y="373"/>
                    <a:pt x="331" y="374"/>
                    <a:pt x="333" y="376"/>
                  </a:cubicBezTo>
                  <a:cubicBezTo>
                    <a:pt x="334" y="377"/>
                    <a:pt x="334" y="380"/>
                    <a:pt x="332" y="381"/>
                  </a:cubicBezTo>
                  <a:cubicBezTo>
                    <a:pt x="310" y="398"/>
                    <a:pt x="310" y="398"/>
                    <a:pt x="310" y="398"/>
                  </a:cubicBezTo>
                  <a:cubicBezTo>
                    <a:pt x="310" y="398"/>
                    <a:pt x="309" y="399"/>
                    <a:pt x="308" y="399"/>
                  </a:cubicBezTo>
                  <a:close/>
                  <a:moveTo>
                    <a:pt x="351" y="366"/>
                  </a:moveTo>
                  <a:cubicBezTo>
                    <a:pt x="350" y="366"/>
                    <a:pt x="349" y="365"/>
                    <a:pt x="348" y="364"/>
                  </a:cubicBezTo>
                  <a:cubicBezTo>
                    <a:pt x="347" y="362"/>
                    <a:pt x="347" y="360"/>
                    <a:pt x="349" y="358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2" y="340"/>
                    <a:pt x="374" y="341"/>
                    <a:pt x="376" y="343"/>
                  </a:cubicBezTo>
                  <a:cubicBezTo>
                    <a:pt x="377" y="344"/>
                    <a:pt x="377" y="347"/>
                    <a:pt x="375" y="348"/>
                  </a:cubicBezTo>
                  <a:cubicBezTo>
                    <a:pt x="353" y="365"/>
                    <a:pt x="353" y="365"/>
                    <a:pt x="353" y="365"/>
                  </a:cubicBezTo>
                  <a:cubicBezTo>
                    <a:pt x="353" y="365"/>
                    <a:pt x="352" y="366"/>
                    <a:pt x="351" y="366"/>
                  </a:cubicBezTo>
                  <a:close/>
                  <a:moveTo>
                    <a:pt x="394" y="332"/>
                  </a:moveTo>
                  <a:cubicBezTo>
                    <a:pt x="393" y="332"/>
                    <a:pt x="392" y="332"/>
                    <a:pt x="391" y="331"/>
                  </a:cubicBezTo>
                  <a:cubicBezTo>
                    <a:pt x="390" y="329"/>
                    <a:pt x="390" y="326"/>
                    <a:pt x="392" y="325"/>
                  </a:cubicBezTo>
                  <a:cubicBezTo>
                    <a:pt x="413" y="309"/>
                    <a:pt x="413" y="309"/>
                    <a:pt x="413" y="309"/>
                  </a:cubicBezTo>
                  <a:cubicBezTo>
                    <a:pt x="415" y="307"/>
                    <a:pt x="418" y="308"/>
                    <a:pt x="419" y="309"/>
                  </a:cubicBezTo>
                  <a:cubicBezTo>
                    <a:pt x="420" y="311"/>
                    <a:pt x="420" y="314"/>
                    <a:pt x="418" y="315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6" y="332"/>
                    <a:pt x="395" y="332"/>
                    <a:pt x="394" y="332"/>
                  </a:cubicBezTo>
                  <a:close/>
                  <a:moveTo>
                    <a:pt x="437" y="299"/>
                  </a:moveTo>
                  <a:cubicBezTo>
                    <a:pt x="436" y="299"/>
                    <a:pt x="435" y="299"/>
                    <a:pt x="434" y="298"/>
                  </a:cubicBezTo>
                  <a:cubicBezTo>
                    <a:pt x="433" y="296"/>
                    <a:pt x="433" y="293"/>
                    <a:pt x="435" y="292"/>
                  </a:cubicBezTo>
                  <a:cubicBezTo>
                    <a:pt x="456" y="276"/>
                    <a:pt x="456" y="276"/>
                    <a:pt x="456" y="276"/>
                  </a:cubicBezTo>
                  <a:cubicBezTo>
                    <a:pt x="458" y="274"/>
                    <a:pt x="461" y="275"/>
                    <a:pt x="462" y="276"/>
                  </a:cubicBezTo>
                  <a:cubicBezTo>
                    <a:pt x="463" y="278"/>
                    <a:pt x="463" y="281"/>
                    <a:pt x="461" y="282"/>
                  </a:cubicBezTo>
                  <a:cubicBezTo>
                    <a:pt x="440" y="299"/>
                    <a:pt x="440" y="299"/>
                    <a:pt x="440" y="299"/>
                  </a:cubicBezTo>
                  <a:cubicBezTo>
                    <a:pt x="439" y="299"/>
                    <a:pt x="438" y="299"/>
                    <a:pt x="437" y="299"/>
                  </a:cubicBezTo>
                  <a:close/>
                  <a:moveTo>
                    <a:pt x="480" y="266"/>
                  </a:moveTo>
                  <a:cubicBezTo>
                    <a:pt x="479" y="266"/>
                    <a:pt x="478" y="266"/>
                    <a:pt x="477" y="265"/>
                  </a:cubicBezTo>
                  <a:cubicBezTo>
                    <a:pt x="476" y="263"/>
                    <a:pt x="476" y="260"/>
                    <a:pt x="478" y="259"/>
                  </a:cubicBezTo>
                  <a:cubicBezTo>
                    <a:pt x="499" y="243"/>
                    <a:pt x="499" y="243"/>
                    <a:pt x="499" y="243"/>
                  </a:cubicBezTo>
                  <a:cubicBezTo>
                    <a:pt x="501" y="241"/>
                    <a:pt x="504" y="242"/>
                    <a:pt x="505" y="243"/>
                  </a:cubicBezTo>
                  <a:cubicBezTo>
                    <a:pt x="506" y="245"/>
                    <a:pt x="506" y="248"/>
                    <a:pt x="504" y="249"/>
                  </a:cubicBezTo>
                  <a:cubicBezTo>
                    <a:pt x="483" y="266"/>
                    <a:pt x="483" y="266"/>
                    <a:pt x="483" y="266"/>
                  </a:cubicBezTo>
                  <a:cubicBezTo>
                    <a:pt x="482" y="266"/>
                    <a:pt x="481" y="266"/>
                    <a:pt x="480" y="266"/>
                  </a:cubicBezTo>
                  <a:close/>
                  <a:moveTo>
                    <a:pt x="523" y="233"/>
                  </a:moveTo>
                  <a:cubicBezTo>
                    <a:pt x="522" y="233"/>
                    <a:pt x="521" y="233"/>
                    <a:pt x="520" y="232"/>
                  </a:cubicBezTo>
                  <a:cubicBezTo>
                    <a:pt x="519" y="230"/>
                    <a:pt x="519" y="227"/>
                    <a:pt x="521" y="226"/>
                  </a:cubicBezTo>
                  <a:cubicBezTo>
                    <a:pt x="523" y="224"/>
                    <a:pt x="523" y="224"/>
                    <a:pt x="523" y="224"/>
                  </a:cubicBezTo>
                  <a:cubicBezTo>
                    <a:pt x="533" y="204"/>
                    <a:pt x="533" y="204"/>
                    <a:pt x="533" y="204"/>
                  </a:cubicBezTo>
                  <a:cubicBezTo>
                    <a:pt x="533" y="202"/>
                    <a:pt x="536" y="201"/>
                    <a:pt x="538" y="202"/>
                  </a:cubicBezTo>
                  <a:cubicBezTo>
                    <a:pt x="540" y="203"/>
                    <a:pt x="541" y="205"/>
                    <a:pt x="540" y="207"/>
                  </a:cubicBezTo>
                  <a:cubicBezTo>
                    <a:pt x="530" y="230"/>
                    <a:pt x="530" y="230"/>
                    <a:pt x="530" y="230"/>
                  </a:cubicBezTo>
                  <a:cubicBezTo>
                    <a:pt x="526" y="233"/>
                    <a:pt x="526" y="233"/>
                    <a:pt x="526" y="233"/>
                  </a:cubicBezTo>
                  <a:cubicBezTo>
                    <a:pt x="525" y="233"/>
                    <a:pt x="524" y="233"/>
                    <a:pt x="523" y="233"/>
                  </a:cubicBezTo>
                  <a:close/>
                  <a:moveTo>
                    <a:pt x="547" y="184"/>
                  </a:moveTo>
                  <a:cubicBezTo>
                    <a:pt x="547" y="184"/>
                    <a:pt x="546" y="184"/>
                    <a:pt x="546" y="184"/>
                  </a:cubicBezTo>
                  <a:cubicBezTo>
                    <a:pt x="544" y="183"/>
                    <a:pt x="543" y="181"/>
                    <a:pt x="544" y="179"/>
                  </a:cubicBezTo>
                  <a:cubicBezTo>
                    <a:pt x="555" y="153"/>
                    <a:pt x="555" y="153"/>
                    <a:pt x="555" y="153"/>
                  </a:cubicBezTo>
                  <a:cubicBezTo>
                    <a:pt x="556" y="151"/>
                    <a:pt x="558" y="150"/>
                    <a:pt x="560" y="151"/>
                  </a:cubicBezTo>
                  <a:cubicBezTo>
                    <a:pt x="562" y="152"/>
                    <a:pt x="563" y="155"/>
                    <a:pt x="562" y="157"/>
                  </a:cubicBezTo>
                  <a:cubicBezTo>
                    <a:pt x="551" y="182"/>
                    <a:pt x="551" y="182"/>
                    <a:pt x="551" y="182"/>
                  </a:cubicBezTo>
                  <a:cubicBezTo>
                    <a:pt x="550" y="183"/>
                    <a:pt x="549" y="184"/>
                    <a:pt x="547" y="184"/>
                  </a:cubicBezTo>
                  <a:close/>
                  <a:moveTo>
                    <a:pt x="570" y="134"/>
                  </a:moveTo>
                  <a:cubicBezTo>
                    <a:pt x="569" y="134"/>
                    <a:pt x="569" y="134"/>
                    <a:pt x="568" y="134"/>
                  </a:cubicBezTo>
                  <a:cubicBezTo>
                    <a:pt x="566" y="133"/>
                    <a:pt x="566" y="130"/>
                    <a:pt x="566" y="128"/>
                  </a:cubicBezTo>
                  <a:cubicBezTo>
                    <a:pt x="578" y="103"/>
                    <a:pt x="578" y="103"/>
                    <a:pt x="578" y="103"/>
                  </a:cubicBezTo>
                  <a:cubicBezTo>
                    <a:pt x="579" y="101"/>
                    <a:pt x="581" y="100"/>
                    <a:pt x="583" y="101"/>
                  </a:cubicBezTo>
                  <a:cubicBezTo>
                    <a:pt x="585" y="102"/>
                    <a:pt x="586" y="104"/>
                    <a:pt x="585" y="107"/>
                  </a:cubicBezTo>
                  <a:cubicBezTo>
                    <a:pt x="574" y="132"/>
                    <a:pt x="574" y="132"/>
                    <a:pt x="574" y="132"/>
                  </a:cubicBezTo>
                  <a:cubicBezTo>
                    <a:pt x="573" y="133"/>
                    <a:pt x="571" y="134"/>
                    <a:pt x="570" y="134"/>
                  </a:cubicBezTo>
                  <a:close/>
                  <a:moveTo>
                    <a:pt x="593" y="84"/>
                  </a:moveTo>
                  <a:cubicBezTo>
                    <a:pt x="592" y="84"/>
                    <a:pt x="592" y="84"/>
                    <a:pt x="591" y="83"/>
                  </a:cubicBezTo>
                  <a:cubicBezTo>
                    <a:pt x="589" y="82"/>
                    <a:pt x="588" y="80"/>
                    <a:pt x="589" y="78"/>
                  </a:cubicBezTo>
                  <a:cubicBezTo>
                    <a:pt x="600" y="53"/>
                    <a:pt x="600" y="53"/>
                    <a:pt x="600" y="53"/>
                  </a:cubicBezTo>
                  <a:cubicBezTo>
                    <a:pt x="601" y="51"/>
                    <a:pt x="604" y="50"/>
                    <a:pt x="606" y="51"/>
                  </a:cubicBezTo>
                  <a:cubicBezTo>
                    <a:pt x="608" y="52"/>
                    <a:pt x="608" y="54"/>
                    <a:pt x="607" y="56"/>
                  </a:cubicBezTo>
                  <a:cubicBezTo>
                    <a:pt x="596" y="81"/>
                    <a:pt x="596" y="81"/>
                    <a:pt x="596" y="81"/>
                  </a:cubicBezTo>
                  <a:cubicBezTo>
                    <a:pt x="596" y="83"/>
                    <a:pt x="594" y="84"/>
                    <a:pt x="593" y="84"/>
                  </a:cubicBezTo>
                  <a:close/>
                  <a:moveTo>
                    <a:pt x="615" y="33"/>
                  </a:moveTo>
                  <a:cubicBezTo>
                    <a:pt x="615" y="33"/>
                    <a:pt x="614" y="33"/>
                    <a:pt x="614" y="33"/>
                  </a:cubicBezTo>
                  <a:cubicBezTo>
                    <a:pt x="612" y="32"/>
                    <a:pt x="611" y="30"/>
                    <a:pt x="612" y="28"/>
                  </a:cubicBezTo>
                  <a:cubicBezTo>
                    <a:pt x="623" y="3"/>
                    <a:pt x="623" y="3"/>
                    <a:pt x="623" y="3"/>
                  </a:cubicBezTo>
                  <a:cubicBezTo>
                    <a:pt x="624" y="1"/>
                    <a:pt x="626" y="0"/>
                    <a:pt x="628" y="1"/>
                  </a:cubicBezTo>
                  <a:cubicBezTo>
                    <a:pt x="630" y="2"/>
                    <a:pt x="631" y="4"/>
                    <a:pt x="630" y="6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8" y="33"/>
                    <a:pt x="617" y="33"/>
                    <a:pt x="615" y="33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57"/>
            <p:cNvSpPr/>
            <p:nvPr userDrawn="1"/>
          </p:nvSpPr>
          <p:spPr bwMode="auto">
            <a:xfrm>
              <a:off x="7129463" y="4648200"/>
              <a:ext cx="28575" cy="41275"/>
            </a:xfrm>
            <a:custGeom>
              <a:avLst/>
              <a:gdLst>
                <a:gd name="T0" fmla="*/ 5 w 15"/>
                <a:gd name="T1" fmla="*/ 22 h 22"/>
                <a:gd name="T2" fmla="*/ 3 w 15"/>
                <a:gd name="T3" fmla="*/ 21 h 22"/>
                <a:gd name="T4" fmla="*/ 1 w 15"/>
                <a:gd name="T5" fmla="*/ 16 h 22"/>
                <a:gd name="T6" fmla="*/ 7 w 15"/>
                <a:gd name="T7" fmla="*/ 3 h 22"/>
                <a:gd name="T8" fmla="*/ 12 w 15"/>
                <a:gd name="T9" fmla="*/ 1 h 22"/>
                <a:gd name="T10" fmla="*/ 14 w 15"/>
                <a:gd name="T11" fmla="*/ 7 h 22"/>
                <a:gd name="T12" fmla="*/ 8 w 15"/>
                <a:gd name="T13" fmla="*/ 19 h 22"/>
                <a:gd name="T14" fmla="*/ 5 w 15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2">
                  <a:moveTo>
                    <a:pt x="5" y="22"/>
                  </a:moveTo>
                  <a:cubicBezTo>
                    <a:pt x="4" y="22"/>
                    <a:pt x="4" y="21"/>
                    <a:pt x="3" y="21"/>
                  </a:cubicBezTo>
                  <a:cubicBezTo>
                    <a:pt x="1" y="20"/>
                    <a:pt x="0" y="18"/>
                    <a:pt x="1" y="1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1"/>
                    <a:pt x="10" y="0"/>
                    <a:pt x="12" y="1"/>
                  </a:cubicBezTo>
                  <a:cubicBezTo>
                    <a:pt x="14" y="2"/>
                    <a:pt x="15" y="5"/>
                    <a:pt x="14" y="7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1"/>
                    <a:pt x="6" y="22"/>
                    <a:pt x="5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2" name="Freeform 58"/>
            <p:cNvSpPr/>
            <p:nvPr userDrawn="1"/>
          </p:nvSpPr>
          <p:spPr bwMode="auto">
            <a:xfrm>
              <a:off x="7300913" y="6269038"/>
              <a:ext cx="33338" cy="36513"/>
            </a:xfrm>
            <a:custGeom>
              <a:avLst/>
              <a:gdLst>
                <a:gd name="T0" fmla="*/ 12 w 17"/>
                <a:gd name="T1" fmla="*/ 19 h 19"/>
                <a:gd name="T2" fmla="*/ 9 w 17"/>
                <a:gd name="T3" fmla="*/ 18 h 19"/>
                <a:gd name="T4" fmla="*/ 1 w 17"/>
                <a:gd name="T5" fmla="*/ 7 h 19"/>
                <a:gd name="T6" fmla="*/ 2 w 17"/>
                <a:gd name="T7" fmla="*/ 1 h 19"/>
                <a:gd name="T8" fmla="*/ 8 w 17"/>
                <a:gd name="T9" fmla="*/ 2 h 19"/>
                <a:gd name="T10" fmla="*/ 15 w 17"/>
                <a:gd name="T11" fmla="*/ 13 h 19"/>
                <a:gd name="T12" fmla="*/ 15 w 17"/>
                <a:gd name="T13" fmla="*/ 19 h 19"/>
                <a:gd name="T14" fmla="*/ 12 w 17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9">
                  <a:moveTo>
                    <a:pt x="12" y="19"/>
                  </a:moveTo>
                  <a:cubicBezTo>
                    <a:pt x="11" y="19"/>
                    <a:pt x="10" y="19"/>
                    <a:pt x="9" y="1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7" y="15"/>
                    <a:pt x="16" y="17"/>
                    <a:pt x="15" y="19"/>
                  </a:cubicBezTo>
                  <a:cubicBezTo>
                    <a:pt x="14" y="19"/>
                    <a:pt x="13" y="19"/>
                    <a:pt x="12" y="19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3" name="Freeform 59"/>
            <p:cNvSpPr>
              <a:spLocks noEditPoints="1"/>
            </p:cNvSpPr>
            <p:nvPr userDrawn="1"/>
          </p:nvSpPr>
          <p:spPr bwMode="auto">
            <a:xfrm>
              <a:off x="6435725" y="5600700"/>
              <a:ext cx="852488" cy="641350"/>
            </a:xfrm>
            <a:custGeom>
              <a:avLst/>
              <a:gdLst>
                <a:gd name="T0" fmla="*/ 441 w 448"/>
                <a:gd name="T1" fmla="*/ 337 h 338"/>
                <a:gd name="T2" fmla="*/ 426 w 448"/>
                <a:gd name="T3" fmla="*/ 309 h 338"/>
                <a:gd name="T4" fmla="*/ 447 w 448"/>
                <a:gd name="T5" fmla="*/ 332 h 338"/>
                <a:gd name="T6" fmla="*/ 444 w 448"/>
                <a:gd name="T7" fmla="*/ 338 h 338"/>
                <a:gd name="T8" fmla="*/ 410 w 448"/>
                <a:gd name="T9" fmla="*/ 293 h 338"/>
                <a:gd name="T10" fmla="*/ 395 w 448"/>
                <a:gd name="T11" fmla="*/ 265 h 338"/>
                <a:gd name="T12" fmla="*/ 416 w 448"/>
                <a:gd name="T13" fmla="*/ 288 h 338"/>
                <a:gd name="T14" fmla="*/ 413 w 448"/>
                <a:gd name="T15" fmla="*/ 294 h 338"/>
                <a:gd name="T16" fmla="*/ 379 w 448"/>
                <a:gd name="T17" fmla="*/ 249 h 338"/>
                <a:gd name="T18" fmla="*/ 364 w 448"/>
                <a:gd name="T19" fmla="*/ 221 h 338"/>
                <a:gd name="T20" fmla="*/ 385 w 448"/>
                <a:gd name="T21" fmla="*/ 244 h 338"/>
                <a:gd name="T22" fmla="*/ 382 w 448"/>
                <a:gd name="T23" fmla="*/ 251 h 338"/>
                <a:gd name="T24" fmla="*/ 343 w 448"/>
                <a:gd name="T25" fmla="*/ 214 h 338"/>
                <a:gd name="T26" fmla="*/ 319 w 448"/>
                <a:gd name="T27" fmla="*/ 194 h 338"/>
                <a:gd name="T28" fmla="*/ 347 w 448"/>
                <a:gd name="T29" fmla="*/ 207 h 338"/>
                <a:gd name="T30" fmla="*/ 345 w 448"/>
                <a:gd name="T31" fmla="*/ 214 h 338"/>
                <a:gd name="T32" fmla="*/ 297 w 448"/>
                <a:gd name="T33" fmla="*/ 186 h 338"/>
                <a:gd name="T34" fmla="*/ 273 w 448"/>
                <a:gd name="T35" fmla="*/ 167 h 338"/>
                <a:gd name="T36" fmla="*/ 301 w 448"/>
                <a:gd name="T37" fmla="*/ 179 h 338"/>
                <a:gd name="T38" fmla="*/ 299 w 448"/>
                <a:gd name="T39" fmla="*/ 187 h 338"/>
                <a:gd name="T40" fmla="*/ 252 w 448"/>
                <a:gd name="T41" fmla="*/ 159 h 338"/>
                <a:gd name="T42" fmla="*/ 228 w 448"/>
                <a:gd name="T43" fmla="*/ 139 h 338"/>
                <a:gd name="T44" fmla="*/ 256 w 448"/>
                <a:gd name="T45" fmla="*/ 152 h 338"/>
                <a:gd name="T46" fmla="*/ 254 w 448"/>
                <a:gd name="T47" fmla="*/ 159 h 338"/>
                <a:gd name="T48" fmla="*/ 207 w 448"/>
                <a:gd name="T49" fmla="*/ 131 h 338"/>
                <a:gd name="T50" fmla="*/ 183 w 448"/>
                <a:gd name="T51" fmla="*/ 112 h 338"/>
                <a:gd name="T52" fmla="*/ 211 w 448"/>
                <a:gd name="T53" fmla="*/ 124 h 338"/>
                <a:gd name="T54" fmla="*/ 209 w 448"/>
                <a:gd name="T55" fmla="*/ 132 h 338"/>
                <a:gd name="T56" fmla="*/ 161 w 448"/>
                <a:gd name="T57" fmla="*/ 104 h 338"/>
                <a:gd name="T58" fmla="*/ 137 w 448"/>
                <a:gd name="T59" fmla="*/ 85 h 338"/>
                <a:gd name="T60" fmla="*/ 165 w 448"/>
                <a:gd name="T61" fmla="*/ 97 h 338"/>
                <a:gd name="T62" fmla="*/ 163 w 448"/>
                <a:gd name="T63" fmla="*/ 104 h 338"/>
                <a:gd name="T64" fmla="*/ 116 w 448"/>
                <a:gd name="T65" fmla="*/ 77 h 338"/>
                <a:gd name="T66" fmla="*/ 92 w 448"/>
                <a:gd name="T67" fmla="*/ 57 h 338"/>
                <a:gd name="T68" fmla="*/ 120 w 448"/>
                <a:gd name="T69" fmla="*/ 70 h 338"/>
                <a:gd name="T70" fmla="*/ 118 w 448"/>
                <a:gd name="T71" fmla="*/ 77 h 338"/>
                <a:gd name="T72" fmla="*/ 71 w 448"/>
                <a:gd name="T73" fmla="*/ 49 h 338"/>
                <a:gd name="T74" fmla="*/ 47 w 448"/>
                <a:gd name="T75" fmla="*/ 30 h 338"/>
                <a:gd name="T76" fmla="*/ 75 w 448"/>
                <a:gd name="T77" fmla="*/ 42 h 338"/>
                <a:gd name="T78" fmla="*/ 73 w 448"/>
                <a:gd name="T79" fmla="*/ 50 h 338"/>
                <a:gd name="T80" fmla="*/ 25 w 448"/>
                <a:gd name="T81" fmla="*/ 22 h 338"/>
                <a:gd name="T82" fmla="*/ 1 w 448"/>
                <a:gd name="T83" fmla="*/ 2 h 338"/>
                <a:gd name="T84" fmla="*/ 29 w 448"/>
                <a:gd name="T85" fmla="*/ 15 h 338"/>
                <a:gd name="T86" fmla="*/ 27 w 448"/>
                <a:gd name="T87" fmla="*/ 22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8" h="338">
                  <a:moveTo>
                    <a:pt x="444" y="338"/>
                  </a:moveTo>
                  <a:cubicBezTo>
                    <a:pt x="443" y="338"/>
                    <a:pt x="442" y="338"/>
                    <a:pt x="441" y="337"/>
                  </a:cubicBezTo>
                  <a:cubicBezTo>
                    <a:pt x="425" y="315"/>
                    <a:pt x="425" y="315"/>
                    <a:pt x="425" y="315"/>
                  </a:cubicBezTo>
                  <a:cubicBezTo>
                    <a:pt x="424" y="313"/>
                    <a:pt x="424" y="310"/>
                    <a:pt x="426" y="309"/>
                  </a:cubicBezTo>
                  <a:cubicBezTo>
                    <a:pt x="428" y="308"/>
                    <a:pt x="430" y="308"/>
                    <a:pt x="432" y="310"/>
                  </a:cubicBezTo>
                  <a:cubicBezTo>
                    <a:pt x="447" y="332"/>
                    <a:pt x="447" y="332"/>
                    <a:pt x="447" y="332"/>
                  </a:cubicBezTo>
                  <a:cubicBezTo>
                    <a:pt x="448" y="334"/>
                    <a:pt x="448" y="336"/>
                    <a:pt x="446" y="338"/>
                  </a:cubicBezTo>
                  <a:cubicBezTo>
                    <a:pt x="446" y="338"/>
                    <a:pt x="445" y="338"/>
                    <a:pt x="444" y="338"/>
                  </a:cubicBezTo>
                  <a:close/>
                  <a:moveTo>
                    <a:pt x="413" y="294"/>
                  </a:moveTo>
                  <a:cubicBezTo>
                    <a:pt x="412" y="294"/>
                    <a:pt x="411" y="294"/>
                    <a:pt x="410" y="293"/>
                  </a:cubicBezTo>
                  <a:cubicBezTo>
                    <a:pt x="394" y="271"/>
                    <a:pt x="394" y="271"/>
                    <a:pt x="394" y="271"/>
                  </a:cubicBezTo>
                  <a:cubicBezTo>
                    <a:pt x="393" y="269"/>
                    <a:pt x="393" y="267"/>
                    <a:pt x="395" y="265"/>
                  </a:cubicBezTo>
                  <a:cubicBezTo>
                    <a:pt x="397" y="264"/>
                    <a:pt x="399" y="264"/>
                    <a:pt x="401" y="266"/>
                  </a:cubicBezTo>
                  <a:cubicBezTo>
                    <a:pt x="416" y="288"/>
                    <a:pt x="416" y="288"/>
                    <a:pt x="416" y="288"/>
                  </a:cubicBezTo>
                  <a:cubicBezTo>
                    <a:pt x="417" y="290"/>
                    <a:pt x="417" y="292"/>
                    <a:pt x="415" y="294"/>
                  </a:cubicBezTo>
                  <a:cubicBezTo>
                    <a:pt x="415" y="294"/>
                    <a:pt x="414" y="294"/>
                    <a:pt x="413" y="294"/>
                  </a:cubicBezTo>
                  <a:close/>
                  <a:moveTo>
                    <a:pt x="382" y="251"/>
                  </a:moveTo>
                  <a:cubicBezTo>
                    <a:pt x="381" y="251"/>
                    <a:pt x="380" y="250"/>
                    <a:pt x="379" y="249"/>
                  </a:cubicBezTo>
                  <a:cubicBezTo>
                    <a:pt x="363" y="227"/>
                    <a:pt x="363" y="227"/>
                    <a:pt x="363" y="227"/>
                  </a:cubicBezTo>
                  <a:cubicBezTo>
                    <a:pt x="362" y="225"/>
                    <a:pt x="362" y="223"/>
                    <a:pt x="364" y="221"/>
                  </a:cubicBezTo>
                  <a:cubicBezTo>
                    <a:pt x="366" y="220"/>
                    <a:pt x="368" y="220"/>
                    <a:pt x="370" y="222"/>
                  </a:cubicBezTo>
                  <a:cubicBezTo>
                    <a:pt x="385" y="244"/>
                    <a:pt x="385" y="244"/>
                    <a:pt x="385" y="244"/>
                  </a:cubicBezTo>
                  <a:cubicBezTo>
                    <a:pt x="386" y="246"/>
                    <a:pt x="386" y="249"/>
                    <a:pt x="384" y="250"/>
                  </a:cubicBezTo>
                  <a:cubicBezTo>
                    <a:pt x="384" y="250"/>
                    <a:pt x="383" y="251"/>
                    <a:pt x="382" y="251"/>
                  </a:cubicBezTo>
                  <a:close/>
                  <a:moveTo>
                    <a:pt x="345" y="214"/>
                  </a:moveTo>
                  <a:cubicBezTo>
                    <a:pt x="344" y="214"/>
                    <a:pt x="343" y="214"/>
                    <a:pt x="343" y="214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18" y="199"/>
                    <a:pt x="318" y="196"/>
                    <a:pt x="319" y="194"/>
                  </a:cubicBezTo>
                  <a:cubicBezTo>
                    <a:pt x="320" y="192"/>
                    <a:pt x="322" y="192"/>
                    <a:pt x="324" y="193"/>
                  </a:cubicBezTo>
                  <a:cubicBezTo>
                    <a:pt x="347" y="207"/>
                    <a:pt x="347" y="207"/>
                    <a:pt x="347" y="207"/>
                  </a:cubicBezTo>
                  <a:cubicBezTo>
                    <a:pt x="349" y="208"/>
                    <a:pt x="349" y="210"/>
                    <a:pt x="348" y="212"/>
                  </a:cubicBezTo>
                  <a:cubicBezTo>
                    <a:pt x="347" y="213"/>
                    <a:pt x="346" y="214"/>
                    <a:pt x="345" y="214"/>
                  </a:cubicBezTo>
                  <a:close/>
                  <a:moveTo>
                    <a:pt x="299" y="187"/>
                  </a:moveTo>
                  <a:cubicBezTo>
                    <a:pt x="299" y="187"/>
                    <a:pt x="298" y="187"/>
                    <a:pt x="297" y="186"/>
                  </a:cubicBezTo>
                  <a:cubicBezTo>
                    <a:pt x="275" y="172"/>
                    <a:pt x="275" y="172"/>
                    <a:pt x="275" y="172"/>
                  </a:cubicBezTo>
                  <a:cubicBezTo>
                    <a:pt x="273" y="171"/>
                    <a:pt x="272" y="169"/>
                    <a:pt x="273" y="167"/>
                  </a:cubicBezTo>
                  <a:cubicBezTo>
                    <a:pt x="274" y="165"/>
                    <a:pt x="277" y="164"/>
                    <a:pt x="279" y="165"/>
                  </a:cubicBezTo>
                  <a:cubicBezTo>
                    <a:pt x="301" y="179"/>
                    <a:pt x="301" y="179"/>
                    <a:pt x="301" y="179"/>
                  </a:cubicBezTo>
                  <a:cubicBezTo>
                    <a:pt x="303" y="180"/>
                    <a:pt x="304" y="183"/>
                    <a:pt x="303" y="185"/>
                  </a:cubicBezTo>
                  <a:cubicBezTo>
                    <a:pt x="302" y="186"/>
                    <a:pt x="301" y="187"/>
                    <a:pt x="299" y="187"/>
                  </a:cubicBezTo>
                  <a:close/>
                  <a:moveTo>
                    <a:pt x="254" y="159"/>
                  </a:moveTo>
                  <a:cubicBezTo>
                    <a:pt x="253" y="159"/>
                    <a:pt x="253" y="159"/>
                    <a:pt x="252" y="159"/>
                  </a:cubicBezTo>
                  <a:cubicBezTo>
                    <a:pt x="229" y="145"/>
                    <a:pt x="229" y="145"/>
                    <a:pt x="229" y="145"/>
                  </a:cubicBezTo>
                  <a:cubicBezTo>
                    <a:pt x="227" y="144"/>
                    <a:pt x="227" y="141"/>
                    <a:pt x="228" y="139"/>
                  </a:cubicBezTo>
                  <a:cubicBezTo>
                    <a:pt x="229" y="138"/>
                    <a:pt x="231" y="137"/>
                    <a:pt x="233" y="138"/>
                  </a:cubicBezTo>
                  <a:cubicBezTo>
                    <a:pt x="256" y="152"/>
                    <a:pt x="256" y="152"/>
                    <a:pt x="256" y="152"/>
                  </a:cubicBezTo>
                  <a:cubicBezTo>
                    <a:pt x="258" y="153"/>
                    <a:pt x="258" y="155"/>
                    <a:pt x="257" y="157"/>
                  </a:cubicBezTo>
                  <a:cubicBezTo>
                    <a:pt x="257" y="159"/>
                    <a:pt x="255" y="159"/>
                    <a:pt x="254" y="159"/>
                  </a:cubicBezTo>
                  <a:close/>
                  <a:moveTo>
                    <a:pt x="209" y="132"/>
                  </a:moveTo>
                  <a:cubicBezTo>
                    <a:pt x="208" y="132"/>
                    <a:pt x="207" y="132"/>
                    <a:pt x="207" y="131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2" y="116"/>
                    <a:pt x="181" y="114"/>
                    <a:pt x="183" y="112"/>
                  </a:cubicBezTo>
                  <a:cubicBezTo>
                    <a:pt x="184" y="110"/>
                    <a:pt x="186" y="109"/>
                    <a:pt x="188" y="111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2" y="125"/>
                    <a:pt x="213" y="128"/>
                    <a:pt x="212" y="130"/>
                  </a:cubicBezTo>
                  <a:cubicBezTo>
                    <a:pt x="211" y="131"/>
                    <a:pt x="210" y="132"/>
                    <a:pt x="209" y="132"/>
                  </a:cubicBezTo>
                  <a:close/>
                  <a:moveTo>
                    <a:pt x="163" y="104"/>
                  </a:moveTo>
                  <a:cubicBezTo>
                    <a:pt x="163" y="104"/>
                    <a:pt x="162" y="104"/>
                    <a:pt x="161" y="104"/>
                  </a:cubicBezTo>
                  <a:cubicBezTo>
                    <a:pt x="139" y="90"/>
                    <a:pt x="139" y="90"/>
                    <a:pt x="139" y="90"/>
                  </a:cubicBezTo>
                  <a:cubicBezTo>
                    <a:pt x="137" y="89"/>
                    <a:pt x="136" y="87"/>
                    <a:pt x="137" y="85"/>
                  </a:cubicBezTo>
                  <a:cubicBezTo>
                    <a:pt x="138" y="83"/>
                    <a:pt x="141" y="82"/>
                    <a:pt x="143" y="83"/>
                  </a:cubicBezTo>
                  <a:cubicBezTo>
                    <a:pt x="165" y="97"/>
                    <a:pt x="165" y="97"/>
                    <a:pt x="165" y="97"/>
                  </a:cubicBezTo>
                  <a:cubicBezTo>
                    <a:pt x="167" y="98"/>
                    <a:pt x="168" y="101"/>
                    <a:pt x="167" y="102"/>
                  </a:cubicBezTo>
                  <a:cubicBezTo>
                    <a:pt x="166" y="104"/>
                    <a:pt x="165" y="104"/>
                    <a:pt x="163" y="104"/>
                  </a:cubicBezTo>
                  <a:close/>
                  <a:moveTo>
                    <a:pt x="118" y="77"/>
                  </a:moveTo>
                  <a:cubicBezTo>
                    <a:pt x="117" y="77"/>
                    <a:pt x="117" y="77"/>
                    <a:pt x="116" y="77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1" y="62"/>
                    <a:pt x="91" y="59"/>
                    <a:pt x="92" y="57"/>
                  </a:cubicBezTo>
                  <a:cubicBezTo>
                    <a:pt x="93" y="55"/>
                    <a:pt x="95" y="55"/>
                    <a:pt x="97" y="56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2" y="71"/>
                    <a:pt x="122" y="73"/>
                    <a:pt x="121" y="75"/>
                  </a:cubicBezTo>
                  <a:cubicBezTo>
                    <a:pt x="121" y="76"/>
                    <a:pt x="119" y="77"/>
                    <a:pt x="118" y="77"/>
                  </a:cubicBezTo>
                  <a:close/>
                  <a:moveTo>
                    <a:pt x="73" y="50"/>
                  </a:moveTo>
                  <a:cubicBezTo>
                    <a:pt x="72" y="50"/>
                    <a:pt x="71" y="49"/>
                    <a:pt x="71" y="49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6" y="34"/>
                    <a:pt x="45" y="32"/>
                    <a:pt x="47" y="30"/>
                  </a:cubicBezTo>
                  <a:cubicBezTo>
                    <a:pt x="48" y="28"/>
                    <a:pt x="50" y="27"/>
                    <a:pt x="52" y="28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6" y="43"/>
                    <a:pt x="77" y="46"/>
                    <a:pt x="76" y="48"/>
                  </a:cubicBezTo>
                  <a:cubicBezTo>
                    <a:pt x="75" y="49"/>
                    <a:pt x="74" y="50"/>
                    <a:pt x="73" y="50"/>
                  </a:cubicBezTo>
                  <a:close/>
                  <a:moveTo>
                    <a:pt x="27" y="22"/>
                  </a:moveTo>
                  <a:cubicBezTo>
                    <a:pt x="27" y="22"/>
                    <a:pt x="26" y="22"/>
                    <a:pt x="25" y="22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4"/>
                    <a:pt x="1" y="2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6"/>
                    <a:pt x="32" y="18"/>
                    <a:pt x="31" y="20"/>
                  </a:cubicBezTo>
                  <a:cubicBezTo>
                    <a:pt x="30" y="22"/>
                    <a:pt x="29" y="22"/>
                    <a:pt x="27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4" name="Freeform 60"/>
            <p:cNvSpPr/>
            <p:nvPr userDrawn="1"/>
          </p:nvSpPr>
          <p:spPr bwMode="auto">
            <a:xfrm>
              <a:off x="6372225" y="5561013"/>
              <a:ext cx="38100" cy="30163"/>
            </a:xfrm>
            <a:custGeom>
              <a:avLst/>
              <a:gdLst>
                <a:gd name="T0" fmla="*/ 16 w 20"/>
                <a:gd name="T1" fmla="*/ 16 h 16"/>
                <a:gd name="T2" fmla="*/ 14 w 20"/>
                <a:gd name="T3" fmla="*/ 15 h 16"/>
                <a:gd name="T4" fmla="*/ 2 w 20"/>
                <a:gd name="T5" fmla="*/ 8 h 16"/>
                <a:gd name="T6" fmla="*/ 1 w 20"/>
                <a:gd name="T7" fmla="*/ 3 h 16"/>
                <a:gd name="T8" fmla="*/ 6 w 20"/>
                <a:gd name="T9" fmla="*/ 1 h 16"/>
                <a:gd name="T10" fmla="*/ 18 w 20"/>
                <a:gd name="T11" fmla="*/ 8 h 16"/>
                <a:gd name="T12" fmla="*/ 19 w 20"/>
                <a:gd name="T13" fmla="*/ 14 h 16"/>
                <a:gd name="T14" fmla="*/ 16 w 20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6">
                  <a:moveTo>
                    <a:pt x="16" y="16"/>
                  </a:moveTo>
                  <a:cubicBezTo>
                    <a:pt x="15" y="16"/>
                    <a:pt x="15" y="16"/>
                    <a:pt x="14" y="1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6" y="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0" y="9"/>
                    <a:pt x="20" y="12"/>
                    <a:pt x="19" y="14"/>
                  </a:cubicBezTo>
                  <a:cubicBezTo>
                    <a:pt x="19" y="15"/>
                    <a:pt x="17" y="16"/>
                    <a:pt x="16" y="16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5" name="Freeform 61"/>
            <p:cNvSpPr/>
            <p:nvPr userDrawn="1"/>
          </p:nvSpPr>
          <p:spPr bwMode="auto">
            <a:xfrm>
              <a:off x="6919913" y="5143500"/>
              <a:ext cx="22225" cy="39688"/>
            </a:xfrm>
            <a:custGeom>
              <a:avLst/>
              <a:gdLst>
                <a:gd name="T0" fmla="*/ 7 w 12"/>
                <a:gd name="T1" fmla="*/ 21 h 21"/>
                <a:gd name="T2" fmla="*/ 4 w 12"/>
                <a:gd name="T3" fmla="*/ 18 h 21"/>
                <a:gd name="T4" fmla="*/ 1 w 12"/>
                <a:gd name="T5" fmla="*/ 5 h 21"/>
                <a:gd name="T6" fmla="*/ 3 w 12"/>
                <a:gd name="T7" fmla="*/ 0 h 21"/>
                <a:gd name="T8" fmla="*/ 8 w 12"/>
                <a:gd name="T9" fmla="*/ 3 h 21"/>
                <a:gd name="T10" fmla="*/ 11 w 12"/>
                <a:gd name="T11" fmla="*/ 16 h 21"/>
                <a:gd name="T12" fmla="*/ 8 w 12"/>
                <a:gd name="T13" fmla="*/ 21 h 21"/>
                <a:gd name="T14" fmla="*/ 7 w 12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1">
                  <a:moveTo>
                    <a:pt x="7" y="21"/>
                  </a:moveTo>
                  <a:cubicBezTo>
                    <a:pt x="6" y="21"/>
                    <a:pt x="4" y="20"/>
                    <a:pt x="4" y="18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6" y="0"/>
                    <a:pt x="8" y="1"/>
                    <a:pt x="8" y="3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9"/>
                    <a:pt x="10" y="21"/>
                    <a:pt x="8" y="21"/>
                  </a:cubicBezTo>
                  <a:cubicBezTo>
                    <a:pt x="8" y="21"/>
                    <a:pt x="8" y="21"/>
                    <a:pt x="7" y="21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6" name="Freeform 62"/>
            <p:cNvSpPr>
              <a:spLocks noEditPoints="1"/>
            </p:cNvSpPr>
            <p:nvPr userDrawn="1"/>
          </p:nvSpPr>
          <p:spPr bwMode="auto">
            <a:xfrm>
              <a:off x="6935788" y="5214938"/>
              <a:ext cx="184150" cy="741363"/>
            </a:xfrm>
            <a:custGeom>
              <a:avLst/>
              <a:gdLst>
                <a:gd name="T0" fmla="*/ 89 w 97"/>
                <a:gd name="T1" fmla="*/ 387 h 390"/>
                <a:gd name="T2" fmla="*/ 86 w 97"/>
                <a:gd name="T3" fmla="*/ 357 h 390"/>
                <a:gd name="T4" fmla="*/ 97 w 97"/>
                <a:gd name="T5" fmla="*/ 385 h 390"/>
                <a:gd name="T6" fmla="*/ 93 w 97"/>
                <a:gd name="T7" fmla="*/ 390 h 390"/>
                <a:gd name="T8" fmla="*/ 77 w 97"/>
                <a:gd name="T9" fmla="*/ 336 h 390"/>
                <a:gd name="T10" fmla="*/ 74 w 97"/>
                <a:gd name="T11" fmla="*/ 306 h 390"/>
                <a:gd name="T12" fmla="*/ 85 w 97"/>
                <a:gd name="T13" fmla="*/ 335 h 390"/>
                <a:gd name="T14" fmla="*/ 81 w 97"/>
                <a:gd name="T15" fmla="*/ 340 h 390"/>
                <a:gd name="T16" fmla="*/ 65 w 97"/>
                <a:gd name="T17" fmla="*/ 286 h 390"/>
                <a:gd name="T18" fmla="*/ 62 w 97"/>
                <a:gd name="T19" fmla="*/ 255 h 390"/>
                <a:gd name="T20" fmla="*/ 73 w 97"/>
                <a:gd name="T21" fmla="*/ 284 h 390"/>
                <a:gd name="T22" fmla="*/ 69 w 97"/>
                <a:gd name="T23" fmla="*/ 289 h 390"/>
                <a:gd name="T24" fmla="*/ 54 w 97"/>
                <a:gd name="T25" fmla="*/ 235 h 390"/>
                <a:gd name="T26" fmla="*/ 51 w 97"/>
                <a:gd name="T27" fmla="*/ 204 h 390"/>
                <a:gd name="T28" fmla="*/ 61 w 97"/>
                <a:gd name="T29" fmla="*/ 233 h 390"/>
                <a:gd name="T30" fmla="*/ 57 w 97"/>
                <a:gd name="T31" fmla="*/ 238 h 390"/>
                <a:gd name="T32" fmla="*/ 42 w 97"/>
                <a:gd name="T33" fmla="*/ 184 h 390"/>
                <a:gd name="T34" fmla="*/ 39 w 97"/>
                <a:gd name="T35" fmla="*/ 153 h 390"/>
                <a:gd name="T36" fmla="*/ 49 w 97"/>
                <a:gd name="T37" fmla="*/ 182 h 390"/>
                <a:gd name="T38" fmla="*/ 46 w 97"/>
                <a:gd name="T39" fmla="*/ 187 h 390"/>
                <a:gd name="T40" fmla="*/ 30 w 97"/>
                <a:gd name="T41" fmla="*/ 133 h 390"/>
                <a:gd name="T42" fmla="*/ 27 w 97"/>
                <a:gd name="T43" fmla="*/ 103 h 390"/>
                <a:gd name="T44" fmla="*/ 38 w 97"/>
                <a:gd name="T45" fmla="*/ 131 h 390"/>
                <a:gd name="T46" fmla="*/ 34 w 97"/>
                <a:gd name="T47" fmla="*/ 136 h 390"/>
                <a:gd name="T48" fmla="*/ 18 w 97"/>
                <a:gd name="T49" fmla="*/ 82 h 390"/>
                <a:gd name="T50" fmla="*/ 15 w 97"/>
                <a:gd name="T51" fmla="*/ 52 h 390"/>
                <a:gd name="T52" fmla="*/ 26 w 97"/>
                <a:gd name="T53" fmla="*/ 80 h 390"/>
                <a:gd name="T54" fmla="*/ 22 w 97"/>
                <a:gd name="T55" fmla="*/ 85 h 390"/>
                <a:gd name="T56" fmla="*/ 6 w 97"/>
                <a:gd name="T57" fmla="*/ 31 h 390"/>
                <a:gd name="T58" fmla="*/ 3 w 97"/>
                <a:gd name="T59" fmla="*/ 1 h 390"/>
                <a:gd name="T60" fmla="*/ 14 w 97"/>
                <a:gd name="T61" fmla="*/ 29 h 390"/>
                <a:gd name="T62" fmla="*/ 10 w 97"/>
                <a:gd name="T63" fmla="*/ 3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390">
                  <a:moveTo>
                    <a:pt x="93" y="390"/>
                  </a:moveTo>
                  <a:cubicBezTo>
                    <a:pt x="91" y="390"/>
                    <a:pt x="89" y="389"/>
                    <a:pt x="89" y="387"/>
                  </a:cubicBezTo>
                  <a:cubicBezTo>
                    <a:pt x="83" y="362"/>
                    <a:pt x="83" y="362"/>
                    <a:pt x="83" y="362"/>
                  </a:cubicBezTo>
                  <a:cubicBezTo>
                    <a:pt x="83" y="360"/>
                    <a:pt x="84" y="358"/>
                    <a:pt x="86" y="357"/>
                  </a:cubicBezTo>
                  <a:cubicBezTo>
                    <a:pt x="88" y="356"/>
                    <a:pt x="90" y="358"/>
                    <a:pt x="91" y="360"/>
                  </a:cubicBezTo>
                  <a:cubicBezTo>
                    <a:pt x="97" y="385"/>
                    <a:pt x="97" y="385"/>
                    <a:pt x="97" y="385"/>
                  </a:cubicBezTo>
                  <a:cubicBezTo>
                    <a:pt x="97" y="388"/>
                    <a:pt x="96" y="390"/>
                    <a:pt x="94" y="390"/>
                  </a:cubicBezTo>
                  <a:cubicBezTo>
                    <a:pt x="93" y="390"/>
                    <a:pt x="93" y="390"/>
                    <a:pt x="93" y="390"/>
                  </a:cubicBezTo>
                  <a:close/>
                  <a:moveTo>
                    <a:pt x="81" y="340"/>
                  </a:moveTo>
                  <a:cubicBezTo>
                    <a:pt x="79" y="340"/>
                    <a:pt x="78" y="338"/>
                    <a:pt x="77" y="336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09"/>
                    <a:pt x="72" y="307"/>
                    <a:pt x="74" y="306"/>
                  </a:cubicBezTo>
                  <a:cubicBezTo>
                    <a:pt x="76" y="306"/>
                    <a:pt x="78" y="307"/>
                    <a:pt x="79" y="309"/>
                  </a:cubicBezTo>
                  <a:cubicBezTo>
                    <a:pt x="85" y="335"/>
                    <a:pt x="85" y="335"/>
                    <a:pt x="85" y="335"/>
                  </a:cubicBezTo>
                  <a:cubicBezTo>
                    <a:pt x="85" y="337"/>
                    <a:pt x="84" y="339"/>
                    <a:pt x="82" y="339"/>
                  </a:cubicBezTo>
                  <a:cubicBezTo>
                    <a:pt x="82" y="340"/>
                    <a:pt x="81" y="340"/>
                    <a:pt x="81" y="340"/>
                  </a:cubicBezTo>
                  <a:close/>
                  <a:moveTo>
                    <a:pt x="69" y="289"/>
                  </a:moveTo>
                  <a:cubicBezTo>
                    <a:pt x="67" y="289"/>
                    <a:pt x="66" y="287"/>
                    <a:pt x="65" y="286"/>
                  </a:cubicBezTo>
                  <a:cubicBezTo>
                    <a:pt x="60" y="260"/>
                    <a:pt x="60" y="260"/>
                    <a:pt x="60" y="260"/>
                  </a:cubicBezTo>
                  <a:cubicBezTo>
                    <a:pt x="59" y="258"/>
                    <a:pt x="60" y="256"/>
                    <a:pt x="62" y="255"/>
                  </a:cubicBezTo>
                  <a:cubicBezTo>
                    <a:pt x="65" y="255"/>
                    <a:pt x="67" y="256"/>
                    <a:pt x="67" y="258"/>
                  </a:cubicBezTo>
                  <a:cubicBezTo>
                    <a:pt x="73" y="284"/>
                    <a:pt x="73" y="284"/>
                    <a:pt x="73" y="284"/>
                  </a:cubicBezTo>
                  <a:cubicBezTo>
                    <a:pt x="74" y="286"/>
                    <a:pt x="72" y="288"/>
                    <a:pt x="70" y="289"/>
                  </a:cubicBezTo>
                  <a:cubicBezTo>
                    <a:pt x="70" y="289"/>
                    <a:pt x="70" y="289"/>
                    <a:pt x="69" y="289"/>
                  </a:cubicBezTo>
                  <a:close/>
                  <a:moveTo>
                    <a:pt x="57" y="238"/>
                  </a:moveTo>
                  <a:cubicBezTo>
                    <a:pt x="56" y="238"/>
                    <a:pt x="54" y="237"/>
                    <a:pt x="54" y="235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7" y="207"/>
                    <a:pt x="49" y="205"/>
                    <a:pt x="51" y="204"/>
                  </a:cubicBezTo>
                  <a:cubicBezTo>
                    <a:pt x="53" y="204"/>
                    <a:pt x="55" y="205"/>
                    <a:pt x="55" y="207"/>
                  </a:cubicBezTo>
                  <a:cubicBezTo>
                    <a:pt x="61" y="233"/>
                    <a:pt x="61" y="233"/>
                    <a:pt x="61" y="233"/>
                  </a:cubicBezTo>
                  <a:cubicBezTo>
                    <a:pt x="62" y="235"/>
                    <a:pt x="60" y="237"/>
                    <a:pt x="58" y="238"/>
                  </a:cubicBezTo>
                  <a:cubicBezTo>
                    <a:pt x="58" y="238"/>
                    <a:pt x="58" y="238"/>
                    <a:pt x="57" y="238"/>
                  </a:cubicBezTo>
                  <a:close/>
                  <a:moveTo>
                    <a:pt x="46" y="187"/>
                  </a:moveTo>
                  <a:cubicBezTo>
                    <a:pt x="44" y="187"/>
                    <a:pt x="42" y="186"/>
                    <a:pt x="42" y="18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5" y="156"/>
                    <a:pt x="37" y="154"/>
                    <a:pt x="39" y="153"/>
                  </a:cubicBezTo>
                  <a:cubicBezTo>
                    <a:pt x="41" y="153"/>
                    <a:pt x="43" y="154"/>
                    <a:pt x="44" y="156"/>
                  </a:cubicBezTo>
                  <a:cubicBezTo>
                    <a:pt x="49" y="182"/>
                    <a:pt x="49" y="182"/>
                    <a:pt x="49" y="182"/>
                  </a:cubicBezTo>
                  <a:cubicBezTo>
                    <a:pt x="50" y="184"/>
                    <a:pt x="49" y="186"/>
                    <a:pt x="47" y="187"/>
                  </a:cubicBezTo>
                  <a:cubicBezTo>
                    <a:pt x="46" y="187"/>
                    <a:pt x="46" y="187"/>
                    <a:pt x="46" y="187"/>
                  </a:cubicBezTo>
                  <a:close/>
                  <a:moveTo>
                    <a:pt x="34" y="136"/>
                  </a:moveTo>
                  <a:cubicBezTo>
                    <a:pt x="32" y="136"/>
                    <a:pt x="30" y="135"/>
                    <a:pt x="30" y="133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4" y="105"/>
                    <a:pt x="25" y="103"/>
                    <a:pt x="27" y="103"/>
                  </a:cubicBezTo>
                  <a:cubicBezTo>
                    <a:pt x="29" y="102"/>
                    <a:pt x="31" y="103"/>
                    <a:pt x="32" y="106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8" y="133"/>
                    <a:pt x="37" y="135"/>
                    <a:pt x="35" y="136"/>
                  </a:cubicBezTo>
                  <a:cubicBezTo>
                    <a:pt x="34" y="136"/>
                    <a:pt x="34" y="136"/>
                    <a:pt x="34" y="136"/>
                  </a:cubicBezTo>
                  <a:close/>
                  <a:moveTo>
                    <a:pt x="22" y="85"/>
                  </a:moveTo>
                  <a:cubicBezTo>
                    <a:pt x="20" y="85"/>
                    <a:pt x="19" y="84"/>
                    <a:pt x="18" y="82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4"/>
                    <a:pt x="13" y="52"/>
                    <a:pt x="15" y="52"/>
                  </a:cubicBezTo>
                  <a:cubicBezTo>
                    <a:pt x="17" y="51"/>
                    <a:pt x="19" y="53"/>
                    <a:pt x="20" y="55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2"/>
                    <a:pt x="25" y="85"/>
                    <a:pt x="23" y="85"/>
                  </a:cubicBezTo>
                  <a:cubicBezTo>
                    <a:pt x="23" y="85"/>
                    <a:pt x="22" y="85"/>
                    <a:pt x="22" y="85"/>
                  </a:cubicBezTo>
                  <a:close/>
                  <a:moveTo>
                    <a:pt x="10" y="34"/>
                  </a:moveTo>
                  <a:cubicBezTo>
                    <a:pt x="8" y="34"/>
                    <a:pt x="7" y="33"/>
                    <a:pt x="6" y="3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1"/>
                    <a:pt x="3" y="1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31"/>
                    <a:pt x="13" y="34"/>
                    <a:pt x="11" y="34"/>
                  </a:cubicBezTo>
                  <a:cubicBezTo>
                    <a:pt x="11" y="34"/>
                    <a:pt x="11" y="34"/>
                    <a:pt x="10" y="34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7" name="Freeform 63"/>
            <p:cNvSpPr/>
            <p:nvPr userDrawn="1"/>
          </p:nvSpPr>
          <p:spPr bwMode="auto">
            <a:xfrm>
              <a:off x="7115175" y="5988050"/>
              <a:ext cx="22225" cy="41275"/>
            </a:xfrm>
            <a:custGeom>
              <a:avLst/>
              <a:gdLst>
                <a:gd name="T0" fmla="*/ 8 w 12"/>
                <a:gd name="T1" fmla="*/ 22 h 22"/>
                <a:gd name="T2" fmla="*/ 4 w 12"/>
                <a:gd name="T3" fmla="*/ 19 h 22"/>
                <a:gd name="T4" fmla="*/ 1 w 12"/>
                <a:gd name="T5" fmla="*/ 6 h 22"/>
                <a:gd name="T6" fmla="*/ 4 w 12"/>
                <a:gd name="T7" fmla="*/ 1 h 22"/>
                <a:gd name="T8" fmla="*/ 9 w 12"/>
                <a:gd name="T9" fmla="*/ 4 h 22"/>
                <a:gd name="T10" fmla="*/ 12 w 12"/>
                <a:gd name="T11" fmla="*/ 17 h 22"/>
                <a:gd name="T12" fmla="*/ 9 w 12"/>
                <a:gd name="T13" fmla="*/ 22 h 22"/>
                <a:gd name="T14" fmla="*/ 8 w 12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2">
                  <a:moveTo>
                    <a:pt x="8" y="22"/>
                  </a:moveTo>
                  <a:cubicBezTo>
                    <a:pt x="6" y="22"/>
                    <a:pt x="4" y="21"/>
                    <a:pt x="4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2" y="1"/>
                    <a:pt x="4" y="1"/>
                  </a:cubicBezTo>
                  <a:cubicBezTo>
                    <a:pt x="6" y="0"/>
                    <a:pt x="8" y="2"/>
                    <a:pt x="9" y="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9"/>
                    <a:pt x="11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8" name="Freeform 64"/>
            <p:cNvSpPr>
              <a:spLocks noEditPoints="1"/>
            </p:cNvSpPr>
            <p:nvPr userDrawn="1"/>
          </p:nvSpPr>
          <p:spPr bwMode="auto">
            <a:xfrm>
              <a:off x="5834063" y="4632325"/>
              <a:ext cx="1887538" cy="1793875"/>
            </a:xfrm>
            <a:custGeom>
              <a:avLst/>
              <a:gdLst>
                <a:gd name="T0" fmla="*/ 354 w 1189"/>
                <a:gd name="T1" fmla="*/ 1130 h 1130"/>
                <a:gd name="T2" fmla="*/ 0 w 1189"/>
                <a:gd name="T3" fmla="*/ 633 h 1130"/>
                <a:gd name="T4" fmla="*/ 241 w 1189"/>
                <a:gd name="T5" fmla="*/ 68 h 1130"/>
                <a:gd name="T6" fmla="*/ 836 w 1189"/>
                <a:gd name="T7" fmla="*/ 0 h 1130"/>
                <a:gd name="T8" fmla="*/ 1189 w 1189"/>
                <a:gd name="T9" fmla="*/ 498 h 1130"/>
                <a:gd name="T10" fmla="*/ 948 w 1189"/>
                <a:gd name="T11" fmla="*/ 1063 h 1130"/>
                <a:gd name="T12" fmla="*/ 354 w 1189"/>
                <a:gd name="T13" fmla="*/ 1130 h 1130"/>
                <a:gd name="T14" fmla="*/ 32 w 1189"/>
                <a:gd name="T15" fmla="*/ 629 h 1130"/>
                <a:gd name="T16" fmla="*/ 367 w 1189"/>
                <a:gd name="T17" fmla="*/ 1100 h 1130"/>
                <a:gd name="T18" fmla="*/ 929 w 1189"/>
                <a:gd name="T19" fmla="*/ 1036 h 1130"/>
                <a:gd name="T20" fmla="*/ 1157 w 1189"/>
                <a:gd name="T21" fmla="*/ 501 h 1130"/>
                <a:gd name="T22" fmla="*/ 822 w 1189"/>
                <a:gd name="T23" fmla="*/ 31 h 1130"/>
                <a:gd name="T24" fmla="*/ 260 w 1189"/>
                <a:gd name="T25" fmla="*/ 96 h 1130"/>
                <a:gd name="T26" fmla="*/ 32 w 1189"/>
                <a:gd name="T27" fmla="*/ 629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89" h="1130">
                  <a:moveTo>
                    <a:pt x="354" y="1130"/>
                  </a:moveTo>
                  <a:lnTo>
                    <a:pt x="0" y="633"/>
                  </a:lnTo>
                  <a:lnTo>
                    <a:pt x="241" y="68"/>
                  </a:lnTo>
                  <a:lnTo>
                    <a:pt x="836" y="0"/>
                  </a:lnTo>
                  <a:lnTo>
                    <a:pt x="1189" y="498"/>
                  </a:lnTo>
                  <a:lnTo>
                    <a:pt x="948" y="1063"/>
                  </a:lnTo>
                  <a:lnTo>
                    <a:pt x="354" y="1130"/>
                  </a:lnTo>
                  <a:close/>
                  <a:moveTo>
                    <a:pt x="32" y="629"/>
                  </a:moveTo>
                  <a:lnTo>
                    <a:pt x="367" y="1100"/>
                  </a:lnTo>
                  <a:lnTo>
                    <a:pt x="929" y="1036"/>
                  </a:lnTo>
                  <a:lnTo>
                    <a:pt x="1157" y="501"/>
                  </a:lnTo>
                  <a:lnTo>
                    <a:pt x="822" y="31"/>
                  </a:lnTo>
                  <a:lnTo>
                    <a:pt x="260" y="96"/>
                  </a:lnTo>
                  <a:lnTo>
                    <a:pt x="32" y="629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9" name="Freeform 65"/>
            <p:cNvSpPr/>
            <p:nvPr userDrawn="1"/>
          </p:nvSpPr>
          <p:spPr bwMode="auto">
            <a:xfrm>
              <a:off x="6213475" y="4748213"/>
              <a:ext cx="371475" cy="1665288"/>
            </a:xfrm>
            <a:custGeom>
              <a:avLst/>
              <a:gdLst>
                <a:gd name="T0" fmla="*/ 134 w 234"/>
                <a:gd name="T1" fmla="*/ 1049 h 1049"/>
                <a:gd name="T2" fmla="*/ 109 w 234"/>
                <a:gd name="T3" fmla="*/ 1036 h 1049"/>
                <a:gd name="T4" fmla="*/ 205 w 234"/>
                <a:gd name="T5" fmla="*/ 835 h 1049"/>
                <a:gd name="T6" fmla="*/ 140 w 234"/>
                <a:gd name="T7" fmla="*/ 210 h 1049"/>
                <a:gd name="T8" fmla="*/ 0 w 234"/>
                <a:gd name="T9" fmla="*/ 18 h 1049"/>
                <a:gd name="T10" fmla="*/ 23 w 234"/>
                <a:gd name="T11" fmla="*/ 0 h 1049"/>
                <a:gd name="T12" fmla="*/ 167 w 234"/>
                <a:gd name="T13" fmla="*/ 200 h 1049"/>
                <a:gd name="T14" fmla="*/ 168 w 234"/>
                <a:gd name="T15" fmla="*/ 203 h 1049"/>
                <a:gd name="T16" fmla="*/ 234 w 234"/>
                <a:gd name="T17" fmla="*/ 841 h 1049"/>
                <a:gd name="T18" fmla="*/ 134 w 234"/>
                <a:gd name="T19" fmla="*/ 1049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1049">
                  <a:moveTo>
                    <a:pt x="134" y="1049"/>
                  </a:moveTo>
                  <a:lnTo>
                    <a:pt x="109" y="1036"/>
                  </a:lnTo>
                  <a:lnTo>
                    <a:pt x="205" y="835"/>
                  </a:lnTo>
                  <a:lnTo>
                    <a:pt x="140" y="210"/>
                  </a:lnTo>
                  <a:lnTo>
                    <a:pt x="0" y="18"/>
                  </a:lnTo>
                  <a:lnTo>
                    <a:pt x="23" y="0"/>
                  </a:lnTo>
                  <a:lnTo>
                    <a:pt x="167" y="200"/>
                  </a:lnTo>
                  <a:lnTo>
                    <a:pt x="168" y="203"/>
                  </a:lnTo>
                  <a:lnTo>
                    <a:pt x="234" y="841"/>
                  </a:lnTo>
                  <a:lnTo>
                    <a:pt x="134" y="1049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0" name="Freeform 66"/>
            <p:cNvSpPr>
              <a:spLocks noEditPoints="1"/>
            </p:cNvSpPr>
            <p:nvPr userDrawn="1"/>
          </p:nvSpPr>
          <p:spPr bwMode="auto">
            <a:xfrm>
              <a:off x="5835650" y="4632325"/>
              <a:ext cx="1576388" cy="1687513"/>
            </a:xfrm>
            <a:custGeom>
              <a:avLst/>
              <a:gdLst>
                <a:gd name="T0" fmla="*/ 783 w 829"/>
                <a:gd name="T1" fmla="*/ 889 h 889"/>
                <a:gd name="T2" fmla="*/ 780 w 829"/>
                <a:gd name="T3" fmla="*/ 889 h 889"/>
                <a:gd name="T4" fmla="*/ 379 w 829"/>
                <a:gd name="T5" fmla="*/ 773 h 889"/>
                <a:gd name="T6" fmla="*/ 376 w 829"/>
                <a:gd name="T7" fmla="*/ 772 h 889"/>
                <a:gd name="T8" fmla="*/ 6 w 829"/>
                <a:gd name="T9" fmla="*/ 538 h 889"/>
                <a:gd name="T10" fmla="*/ 1 w 829"/>
                <a:gd name="T11" fmla="*/ 529 h 889"/>
                <a:gd name="T12" fmla="*/ 5 w 829"/>
                <a:gd name="T13" fmla="*/ 519 h 889"/>
                <a:gd name="T14" fmla="*/ 319 w 829"/>
                <a:gd name="T15" fmla="*/ 224 h 889"/>
                <a:gd name="T16" fmla="*/ 321 w 829"/>
                <a:gd name="T17" fmla="*/ 222 h 889"/>
                <a:gd name="T18" fmla="*/ 685 w 829"/>
                <a:gd name="T19" fmla="*/ 3 h 889"/>
                <a:gd name="T20" fmla="*/ 696 w 829"/>
                <a:gd name="T21" fmla="*/ 2 h 889"/>
                <a:gd name="T22" fmla="*/ 703 w 829"/>
                <a:gd name="T23" fmla="*/ 10 h 889"/>
                <a:gd name="T24" fmla="*/ 828 w 829"/>
                <a:gd name="T25" fmla="*/ 452 h 889"/>
                <a:gd name="T26" fmla="*/ 829 w 829"/>
                <a:gd name="T27" fmla="*/ 456 h 889"/>
                <a:gd name="T28" fmla="*/ 795 w 829"/>
                <a:gd name="T29" fmla="*/ 878 h 889"/>
                <a:gd name="T30" fmla="*/ 790 w 829"/>
                <a:gd name="T31" fmla="*/ 887 h 889"/>
                <a:gd name="T32" fmla="*/ 783 w 829"/>
                <a:gd name="T33" fmla="*/ 889 h 889"/>
                <a:gd name="T34" fmla="*/ 387 w 829"/>
                <a:gd name="T35" fmla="*/ 750 h 889"/>
                <a:gd name="T36" fmla="*/ 773 w 829"/>
                <a:gd name="T37" fmla="*/ 862 h 889"/>
                <a:gd name="T38" fmla="*/ 805 w 829"/>
                <a:gd name="T39" fmla="*/ 457 h 889"/>
                <a:gd name="T40" fmla="*/ 684 w 829"/>
                <a:gd name="T41" fmla="*/ 31 h 889"/>
                <a:gd name="T42" fmla="*/ 334 w 829"/>
                <a:gd name="T43" fmla="*/ 243 h 889"/>
                <a:gd name="T44" fmla="*/ 32 w 829"/>
                <a:gd name="T45" fmla="*/ 526 h 889"/>
                <a:gd name="T46" fmla="*/ 387 w 829"/>
                <a:gd name="T47" fmla="*/ 75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9" h="889">
                  <a:moveTo>
                    <a:pt x="783" y="889"/>
                  </a:moveTo>
                  <a:cubicBezTo>
                    <a:pt x="782" y="889"/>
                    <a:pt x="781" y="889"/>
                    <a:pt x="780" y="889"/>
                  </a:cubicBezTo>
                  <a:cubicBezTo>
                    <a:pt x="379" y="773"/>
                    <a:pt x="379" y="773"/>
                    <a:pt x="379" y="773"/>
                  </a:cubicBezTo>
                  <a:cubicBezTo>
                    <a:pt x="378" y="773"/>
                    <a:pt x="377" y="772"/>
                    <a:pt x="376" y="772"/>
                  </a:cubicBezTo>
                  <a:cubicBezTo>
                    <a:pt x="6" y="538"/>
                    <a:pt x="6" y="538"/>
                    <a:pt x="6" y="538"/>
                  </a:cubicBezTo>
                  <a:cubicBezTo>
                    <a:pt x="3" y="536"/>
                    <a:pt x="1" y="533"/>
                    <a:pt x="1" y="529"/>
                  </a:cubicBezTo>
                  <a:cubicBezTo>
                    <a:pt x="0" y="525"/>
                    <a:pt x="2" y="522"/>
                    <a:pt x="5" y="519"/>
                  </a:cubicBezTo>
                  <a:cubicBezTo>
                    <a:pt x="319" y="224"/>
                    <a:pt x="319" y="224"/>
                    <a:pt x="319" y="224"/>
                  </a:cubicBezTo>
                  <a:cubicBezTo>
                    <a:pt x="320" y="223"/>
                    <a:pt x="320" y="223"/>
                    <a:pt x="321" y="222"/>
                  </a:cubicBezTo>
                  <a:cubicBezTo>
                    <a:pt x="685" y="3"/>
                    <a:pt x="685" y="3"/>
                    <a:pt x="685" y="3"/>
                  </a:cubicBezTo>
                  <a:cubicBezTo>
                    <a:pt x="688" y="1"/>
                    <a:pt x="692" y="0"/>
                    <a:pt x="696" y="2"/>
                  </a:cubicBezTo>
                  <a:cubicBezTo>
                    <a:pt x="699" y="3"/>
                    <a:pt x="702" y="6"/>
                    <a:pt x="703" y="10"/>
                  </a:cubicBezTo>
                  <a:cubicBezTo>
                    <a:pt x="828" y="452"/>
                    <a:pt x="828" y="452"/>
                    <a:pt x="828" y="452"/>
                  </a:cubicBezTo>
                  <a:cubicBezTo>
                    <a:pt x="829" y="453"/>
                    <a:pt x="829" y="455"/>
                    <a:pt x="829" y="456"/>
                  </a:cubicBezTo>
                  <a:cubicBezTo>
                    <a:pt x="795" y="878"/>
                    <a:pt x="795" y="878"/>
                    <a:pt x="795" y="878"/>
                  </a:cubicBezTo>
                  <a:cubicBezTo>
                    <a:pt x="795" y="882"/>
                    <a:pt x="793" y="885"/>
                    <a:pt x="790" y="887"/>
                  </a:cubicBezTo>
                  <a:cubicBezTo>
                    <a:pt x="788" y="889"/>
                    <a:pt x="786" y="889"/>
                    <a:pt x="783" y="889"/>
                  </a:cubicBezTo>
                  <a:close/>
                  <a:moveTo>
                    <a:pt x="387" y="750"/>
                  </a:moveTo>
                  <a:cubicBezTo>
                    <a:pt x="773" y="862"/>
                    <a:pt x="773" y="862"/>
                    <a:pt x="773" y="862"/>
                  </a:cubicBezTo>
                  <a:cubicBezTo>
                    <a:pt x="805" y="457"/>
                    <a:pt x="805" y="457"/>
                    <a:pt x="805" y="457"/>
                  </a:cubicBezTo>
                  <a:cubicBezTo>
                    <a:pt x="684" y="31"/>
                    <a:pt x="684" y="31"/>
                    <a:pt x="684" y="31"/>
                  </a:cubicBezTo>
                  <a:cubicBezTo>
                    <a:pt x="334" y="243"/>
                    <a:pt x="334" y="243"/>
                    <a:pt x="334" y="243"/>
                  </a:cubicBezTo>
                  <a:cubicBezTo>
                    <a:pt x="32" y="526"/>
                    <a:pt x="32" y="526"/>
                    <a:pt x="32" y="526"/>
                  </a:cubicBezTo>
                  <a:lnTo>
                    <a:pt x="387" y="750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3" name="Freeform 67"/>
            <p:cNvSpPr/>
            <p:nvPr userDrawn="1"/>
          </p:nvSpPr>
          <p:spPr bwMode="auto">
            <a:xfrm>
              <a:off x="6448425" y="5054600"/>
              <a:ext cx="1252538" cy="466725"/>
            </a:xfrm>
            <a:custGeom>
              <a:avLst/>
              <a:gdLst>
                <a:gd name="T0" fmla="*/ 591 w 789"/>
                <a:gd name="T1" fmla="*/ 294 h 294"/>
                <a:gd name="T2" fmla="*/ 0 w 789"/>
                <a:gd name="T3" fmla="*/ 26 h 294"/>
                <a:gd name="T4" fmla="*/ 12 w 789"/>
                <a:gd name="T5" fmla="*/ 0 h 294"/>
                <a:gd name="T6" fmla="*/ 593 w 789"/>
                <a:gd name="T7" fmla="*/ 264 h 294"/>
                <a:gd name="T8" fmla="*/ 783 w 789"/>
                <a:gd name="T9" fmla="*/ 220 h 294"/>
                <a:gd name="T10" fmla="*/ 789 w 789"/>
                <a:gd name="T11" fmla="*/ 247 h 294"/>
                <a:gd name="T12" fmla="*/ 591 w 789"/>
                <a:gd name="T13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9" h="294">
                  <a:moveTo>
                    <a:pt x="591" y="294"/>
                  </a:moveTo>
                  <a:lnTo>
                    <a:pt x="0" y="26"/>
                  </a:lnTo>
                  <a:lnTo>
                    <a:pt x="12" y="0"/>
                  </a:lnTo>
                  <a:lnTo>
                    <a:pt x="593" y="264"/>
                  </a:lnTo>
                  <a:lnTo>
                    <a:pt x="783" y="220"/>
                  </a:lnTo>
                  <a:lnTo>
                    <a:pt x="789" y="247"/>
                  </a:lnTo>
                  <a:lnTo>
                    <a:pt x="591" y="294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4" name="Freeform 68"/>
            <p:cNvSpPr/>
            <p:nvPr userDrawn="1"/>
          </p:nvSpPr>
          <p:spPr bwMode="auto">
            <a:xfrm>
              <a:off x="6550025" y="5476875"/>
              <a:ext cx="849313" cy="619125"/>
            </a:xfrm>
            <a:custGeom>
              <a:avLst/>
              <a:gdLst>
                <a:gd name="T0" fmla="*/ 16 w 535"/>
                <a:gd name="T1" fmla="*/ 390 h 390"/>
                <a:gd name="T2" fmla="*/ 0 w 535"/>
                <a:gd name="T3" fmla="*/ 366 h 390"/>
                <a:gd name="T4" fmla="*/ 520 w 535"/>
                <a:gd name="T5" fmla="*/ 0 h 390"/>
                <a:gd name="T6" fmla="*/ 535 w 535"/>
                <a:gd name="T7" fmla="*/ 24 h 390"/>
                <a:gd name="T8" fmla="*/ 16 w 535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5" h="390">
                  <a:moveTo>
                    <a:pt x="16" y="390"/>
                  </a:moveTo>
                  <a:lnTo>
                    <a:pt x="0" y="366"/>
                  </a:lnTo>
                  <a:lnTo>
                    <a:pt x="520" y="0"/>
                  </a:lnTo>
                  <a:lnTo>
                    <a:pt x="535" y="24"/>
                  </a:lnTo>
                  <a:lnTo>
                    <a:pt x="16" y="390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805" name="Freeform 69"/>
          <p:cNvSpPr/>
          <p:nvPr userDrawn="1"/>
        </p:nvSpPr>
        <p:spPr bwMode="auto">
          <a:xfrm>
            <a:off x="3616325" y="3590925"/>
            <a:ext cx="1465263" cy="1370013"/>
          </a:xfrm>
          <a:custGeom>
            <a:avLst/>
            <a:gdLst>
              <a:gd name="T0" fmla="*/ 923 w 923"/>
              <a:gd name="T1" fmla="*/ 0 h 863"/>
              <a:gd name="T2" fmla="*/ 158 w 923"/>
              <a:gd name="T3" fmla="*/ 863 h 863"/>
              <a:gd name="T4" fmla="*/ 0 w 923"/>
              <a:gd name="T5" fmla="*/ 422 h 863"/>
              <a:gd name="T6" fmla="*/ 923 w 923"/>
              <a:gd name="T7" fmla="*/ 0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" h="863">
                <a:moveTo>
                  <a:pt x="923" y="0"/>
                </a:moveTo>
                <a:lnTo>
                  <a:pt x="158" y="863"/>
                </a:lnTo>
                <a:lnTo>
                  <a:pt x="0" y="422"/>
                </a:lnTo>
                <a:lnTo>
                  <a:pt x="92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06" name="Freeform 70"/>
          <p:cNvSpPr/>
          <p:nvPr userDrawn="1"/>
        </p:nvSpPr>
        <p:spPr bwMode="auto">
          <a:xfrm>
            <a:off x="4387850" y="1855788"/>
            <a:ext cx="90488" cy="82550"/>
          </a:xfrm>
          <a:custGeom>
            <a:avLst/>
            <a:gdLst>
              <a:gd name="T0" fmla="*/ 15 w 48"/>
              <a:gd name="T1" fmla="*/ 44 h 44"/>
              <a:gd name="T2" fmla="*/ 6 w 48"/>
              <a:gd name="T3" fmla="*/ 10 h 44"/>
              <a:gd name="T4" fmla="*/ 0 w 48"/>
              <a:gd name="T5" fmla="*/ 2 h 44"/>
              <a:gd name="T6" fmla="*/ 0 w 48"/>
              <a:gd name="T7" fmla="*/ 0 h 44"/>
              <a:gd name="T8" fmla="*/ 48 w 48"/>
              <a:gd name="T9" fmla="*/ 9 h 44"/>
              <a:gd name="T10" fmla="*/ 15 w 48"/>
              <a:gd name="T1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44">
                <a:moveTo>
                  <a:pt x="15" y="44"/>
                </a:moveTo>
                <a:cubicBezTo>
                  <a:pt x="8" y="34"/>
                  <a:pt x="5" y="23"/>
                  <a:pt x="6" y="10"/>
                </a:cubicBezTo>
                <a:cubicBezTo>
                  <a:pt x="6" y="5"/>
                  <a:pt x="3" y="3"/>
                  <a:pt x="0" y="2"/>
                </a:cubicBezTo>
                <a:cubicBezTo>
                  <a:pt x="0" y="0"/>
                  <a:pt x="0" y="0"/>
                  <a:pt x="0" y="0"/>
                </a:cubicBezTo>
                <a:cubicBezTo>
                  <a:pt x="48" y="9"/>
                  <a:pt x="48" y="9"/>
                  <a:pt x="48" y="9"/>
                </a:cubicBezTo>
                <a:lnTo>
                  <a:pt x="15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07" name="Freeform 71"/>
          <p:cNvSpPr/>
          <p:nvPr userDrawn="1"/>
        </p:nvSpPr>
        <p:spPr bwMode="auto">
          <a:xfrm>
            <a:off x="3994150" y="1871663"/>
            <a:ext cx="1087438" cy="1719263"/>
          </a:xfrm>
          <a:custGeom>
            <a:avLst/>
            <a:gdLst>
              <a:gd name="T0" fmla="*/ 248 w 685"/>
              <a:gd name="T1" fmla="*/ 60 h 1083"/>
              <a:gd name="T2" fmla="*/ 266 w 685"/>
              <a:gd name="T3" fmla="*/ 42 h 1083"/>
              <a:gd name="T4" fmla="*/ 305 w 685"/>
              <a:gd name="T5" fmla="*/ 0 h 1083"/>
              <a:gd name="T6" fmla="*/ 685 w 685"/>
              <a:gd name="T7" fmla="*/ 1083 h 1083"/>
              <a:gd name="T8" fmla="*/ 0 w 685"/>
              <a:gd name="T9" fmla="*/ 315 h 1083"/>
              <a:gd name="T10" fmla="*/ 108 w 685"/>
              <a:gd name="T11" fmla="*/ 204 h 1083"/>
              <a:gd name="T12" fmla="*/ 121 w 685"/>
              <a:gd name="T13" fmla="*/ 191 h 1083"/>
              <a:gd name="T14" fmla="*/ 223 w 685"/>
              <a:gd name="T15" fmla="*/ 85 h 1083"/>
              <a:gd name="T16" fmla="*/ 233 w 685"/>
              <a:gd name="T17" fmla="*/ 75 h 1083"/>
              <a:gd name="T18" fmla="*/ 248 w 685"/>
              <a:gd name="T19" fmla="*/ 60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5" h="1083">
                <a:moveTo>
                  <a:pt x="248" y="60"/>
                </a:moveTo>
                <a:lnTo>
                  <a:pt x="266" y="42"/>
                </a:lnTo>
                <a:lnTo>
                  <a:pt x="305" y="0"/>
                </a:lnTo>
                <a:lnTo>
                  <a:pt x="685" y="1083"/>
                </a:lnTo>
                <a:lnTo>
                  <a:pt x="0" y="315"/>
                </a:lnTo>
                <a:lnTo>
                  <a:pt x="108" y="204"/>
                </a:lnTo>
                <a:lnTo>
                  <a:pt x="121" y="191"/>
                </a:lnTo>
                <a:lnTo>
                  <a:pt x="223" y="85"/>
                </a:lnTo>
                <a:lnTo>
                  <a:pt x="233" y="75"/>
                </a:lnTo>
                <a:lnTo>
                  <a:pt x="248" y="60"/>
                </a:lnTo>
                <a:close/>
              </a:path>
            </a:pathLst>
          </a:custGeom>
          <a:solidFill>
            <a:srgbClr val="F9D4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08" name="Freeform 72"/>
          <p:cNvSpPr/>
          <p:nvPr userDrawn="1"/>
        </p:nvSpPr>
        <p:spPr bwMode="auto">
          <a:xfrm>
            <a:off x="3778250" y="2162175"/>
            <a:ext cx="387350" cy="209550"/>
          </a:xfrm>
          <a:custGeom>
            <a:avLst/>
            <a:gdLst>
              <a:gd name="T0" fmla="*/ 203 w 203"/>
              <a:gd name="T1" fmla="*/ 17 h 110"/>
              <a:gd name="T2" fmla="*/ 113 w 203"/>
              <a:gd name="T3" fmla="*/ 110 h 110"/>
              <a:gd name="T4" fmla="*/ 0 w 203"/>
              <a:gd name="T5" fmla="*/ 38 h 110"/>
              <a:gd name="T6" fmla="*/ 37 w 203"/>
              <a:gd name="T7" fmla="*/ 0 h 110"/>
              <a:gd name="T8" fmla="*/ 107 w 203"/>
              <a:gd name="T9" fmla="*/ 40 h 110"/>
              <a:gd name="T10" fmla="*/ 193 w 203"/>
              <a:gd name="T11" fmla="*/ 2 h 110"/>
              <a:gd name="T12" fmla="*/ 203 w 203"/>
              <a:gd name="T13" fmla="*/ 1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3" h="110">
                <a:moveTo>
                  <a:pt x="203" y="17"/>
                </a:moveTo>
                <a:cubicBezTo>
                  <a:pt x="113" y="110"/>
                  <a:pt x="113" y="110"/>
                  <a:pt x="113" y="110"/>
                </a:cubicBezTo>
                <a:cubicBezTo>
                  <a:pt x="0" y="38"/>
                  <a:pt x="0" y="38"/>
                  <a:pt x="0" y="38"/>
                </a:cubicBezTo>
                <a:cubicBezTo>
                  <a:pt x="17" y="34"/>
                  <a:pt x="30" y="23"/>
                  <a:pt x="37" y="0"/>
                </a:cubicBezTo>
                <a:cubicBezTo>
                  <a:pt x="51" y="22"/>
                  <a:pt x="81" y="36"/>
                  <a:pt x="107" y="40"/>
                </a:cubicBezTo>
                <a:cubicBezTo>
                  <a:pt x="139" y="44"/>
                  <a:pt x="180" y="27"/>
                  <a:pt x="193" y="2"/>
                </a:cubicBezTo>
                <a:cubicBezTo>
                  <a:pt x="196" y="8"/>
                  <a:pt x="199" y="12"/>
                  <a:pt x="203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09" name="Freeform 73"/>
          <p:cNvSpPr/>
          <p:nvPr userDrawn="1"/>
        </p:nvSpPr>
        <p:spPr bwMode="auto">
          <a:xfrm>
            <a:off x="3616325" y="2371725"/>
            <a:ext cx="1465263" cy="1889125"/>
          </a:xfrm>
          <a:custGeom>
            <a:avLst/>
            <a:gdLst>
              <a:gd name="T0" fmla="*/ 238 w 923"/>
              <a:gd name="T1" fmla="*/ 0 h 1190"/>
              <a:gd name="T2" fmla="*/ 923 w 923"/>
              <a:gd name="T3" fmla="*/ 768 h 1190"/>
              <a:gd name="T4" fmla="*/ 0 w 923"/>
              <a:gd name="T5" fmla="*/ 1190 h 1190"/>
              <a:gd name="T6" fmla="*/ 0 w 923"/>
              <a:gd name="T7" fmla="*/ 1185 h 1190"/>
              <a:gd name="T8" fmla="*/ 23 w 923"/>
              <a:gd name="T9" fmla="*/ 1067 h 1190"/>
              <a:gd name="T10" fmla="*/ 50 w 923"/>
              <a:gd name="T11" fmla="*/ 937 h 1190"/>
              <a:gd name="T12" fmla="*/ 53 w 923"/>
              <a:gd name="T13" fmla="*/ 921 h 1190"/>
              <a:gd name="T14" fmla="*/ 75 w 923"/>
              <a:gd name="T15" fmla="*/ 809 h 1190"/>
              <a:gd name="T16" fmla="*/ 80 w 923"/>
              <a:gd name="T17" fmla="*/ 786 h 1190"/>
              <a:gd name="T18" fmla="*/ 114 w 923"/>
              <a:gd name="T19" fmla="*/ 616 h 1190"/>
              <a:gd name="T20" fmla="*/ 118 w 923"/>
              <a:gd name="T21" fmla="*/ 593 h 1190"/>
              <a:gd name="T22" fmla="*/ 150 w 923"/>
              <a:gd name="T23" fmla="*/ 435 h 1190"/>
              <a:gd name="T24" fmla="*/ 161 w 923"/>
              <a:gd name="T25" fmla="*/ 383 h 1190"/>
              <a:gd name="T26" fmla="*/ 173 w 923"/>
              <a:gd name="T27" fmla="*/ 319 h 1190"/>
              <a:gd name="T28" fmla="*/ 179 w 923"/>
              <a:gd name="T29" fmla="*/ 292 h 1190"/>
              <a:gd name="T30" fmla="*/ 201 w 923"/>
              <a:gd name="T31" fmla="*/ 184 h 1190"/>
              <a:gd name="T32" fmla="*/ 204 w 923"/>
              <a:gd name="T33" fmla="*/ 165 h 1190"/>
              <a:gd name="T34" fmla="*/ 227 w 923"/>
              <a:gd name="T35" fmla="*/ 53 h 1190"/>
              <a:gd name="T36" fmla="*/ 232 w 923"/>
              <a:gd name="T37" fmla="*/ 30 h 1190"/>
              <a:gd name="T38" fmla="*/ 238 w 923"/>
              <a:gd name="T39" fmla="*/ 0 h 1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23" h="1190">
                <a:moveTo>
                  <a:pt x="238" y="0"/>
                </a:moveTo>
                <a:lnTo>
                  <a:pt x="923" y="768"/>
                </a:lnTo>
                <a:lnTo>
                  <a:pt x="0" y="1190"/>
                </a:lnTo>
                <a:lnTo>
                  <a:pt x="0" y="1185"/>
                </a:lnTo>
                <a:lnTo>
                  <a:pt x="23" y="1067"/>
                </a:lnTo>
                <a:lnTo>
                  <a:pt x="50" y="937"/>
                </a:lnTo>
                <a:lnTo>
                  <a:pt x="53" y="921"/>
                </a:lnTo>
                <a:lnTo>
                  <a:pt x="75" y="809"/>
                </a:lnTo>
                <a:lnTo>
                  <a:pt x="80" y="786"/>
                </a:lnTo>
                <a:lnTo>
                  <a:pt x="114" y="616"/>
                </a:lnTo>
                <a:lnTo>
                  <a:pt x="118" y="593"/>
                </a:lnTo>
                <a:lnTo>
                  <a:pt x="150" y="435"/>
                </a:lnTo>
                <a:lnTo>
                  <a:pt x="161" y="383"/>
                </a:lnTo>
                <a:lnTo>
                  <a:pt x="173" y="319"/>
                </a:lnTo>
                <a:lnTo>
                  <a:pt x="179" y="292"/>
                </a:lnTo>
                <a:lnTo>
                  <a:pt x="201" y="184"/>
                </a:lnTo>
                <a:lnTo>
                  <a:pt x="204" y="165"/>
                </a:lnTo>
                <a:lnTo>
                  <a:pt x="227" y="53"/>
                </a:lnTo>
                <a:lnTo>
                  <a:pt x="232" y="30"/>
                </a:lnTo>
                <a:lnTo>
                  <a:pt x="2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10" name="Freeform 74"/>
          <p:cNvSpPr/>
          <p:nvPr userDrawn="1"/>
        </p:nvSpPr>
        <p:spPr bwMode="auto">
          <a:xfrm>
            <a:off x="3838575" y="2371725"/>
            <a:ext cx="155575" cy="57150"/>
          </a:xfrm>
          <a:custGeom>
            <a:avLst/>
            <a:gdLst>
              <a:gd name="T0" fmla="*/ 77 w 82"/>
              <a:gd name="T1" fmla="*/ 25 h 30"/>
              <a:gd name="T2" fmla="*/ 47 w 82"/>
              <a:gd name="T3" fmla="*/ 29 h 30"/>
              <a:gd name="T4" fmla="*/ 0 w 82"/>
              <a:gd name="T5" fmla="*/ 25 h 30"/>
              <a:gd name="T6" fmla="*/ 82 w 82"/>
              <a:gd name="T7" fmla="*/ 0 h 30"/>
              <a:gd name="T8" fmla="*/ 77 w 82"/>
              <a:gd name="T9" fmla="*/ 2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30">
                <a:moveTo>
                  <a:pt x="77" y="25"/>
                </a:moveTo>
                <a:cubicBezTo>
                  <a:pt x="69" y="28"/>
                  <a:pt x="59" y="30"/>
                  <a:pt x="47" y="29"/>
                </a:cubicBezTo>
                <a:cubicBezTo>
                  <a:pt x="37" y="29"/>
                  <a:pt x="17" y="29"/>
                  <a:pt x="0" y="25"/>
                </a:cubicBezTo>
                <a:cubicBezTo>
                  <a:pt x="82" y="0"/>
                  <a:pt x="82" y="0"/>
                  <a:pt x="82" y="0"/>
                </a:cubicBezTo>
                <a:lnTo>
                  <a:pt x="77" y="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11" name="Freeform 75"/>
          <p:cNvSpPr/>
          <p:nvPr userDrawn="1"/>
        </p:nvSpPr>
        <p:spPr bwMode="auto">
          <a:xfrm>
            <a:off x="2081213" y="2814638"/>
            <a:ext cx="1809750" cy="330200"/>
          </a:xfrm>
          <a:custGeom>
            <a:avLst/>
            <a:gdLst>
              <a:gd name="T0" fmla="*/ 952 w 952"/>
              <a:gd name="T1" fmla="*/ 34 h 174"/>
              <a:gd name="T2" fmla="*/ 942 w 952"/>
              <a:gd name="T3" fmla="*/ 87 h 174"/>
              <a:gd name="T4" fmla="*/ 926 w 952"/>
              <a:gd name="T5" fmla="*/ 88 h 174"/>
              <a:gd name="T6" fmla="*/ 919 w 952"/>
              <a:gd name="T7" fmla="*/ 112 h 174"/>
              <a:gd name="T8" fmla="*/ 877 w 952"/>
              <a:gd name="T9" fmla="*/ 135 h 174"/>
              <a:gd name="T10" fmla="*/ 806 w 952"/>
              <a:gd name="T11" fmla="*/ 129 h 174"/>
              <a:gd name="T12" fmla="*/ 778 w 952"/>
              <a:gd name="T13" fmla="*/ 111 h 174"/>
              <a:gd name="T14" fmla="*/ 776 w 952"/>
              <a:gd name="T15" fmla="*/ 98 h 174"/>
              <a:gd name="T16" fmla="*/ 764 w 952"/>
              <a:gd name="T17" fmla="*/ 91 h 174"/>
              <a:gd name="T18" fmla="*/ 758 w 952"/>
              <a:gd name="T19" fmla="*/ 120 h 174"/>
              <a:gd name="T20" fmla="*/ 580 w 952"/>
              <a:gd name="T21" fmla="*/ 111 h 174"/>
              <a:gd name="T22" fmla="*/ 564 w 952"/>
              <a:gd name="T23" fmla="*/ 114 h 174"/>
              <a:gd name="T24" fmla="*/ 492 w 952"/>
              <a:gd name="T25" fmla="*/ 146 h 174"/>
              <a:gd name="T26" fmla="*/ 429 w 952"/>
              <a:gd name="T27" fmla="*/ 117 h 174"/>
              <a:gd name="T28" fmla="*/ 424 w 952"/>
              <a:gd name="T29" fmla="*/ 95 h 174"/>
              <a:gd name="T30" fmla="*/ 409 w 952"/>
              <a:gd name="T31" fmla="*/ 98 h 174"/>
              <a:gd name="T32" fmla="*/ 409 w 952"/>
              <a:gd name="T33" fmla="*/ 115 h 174"/>
              <a:gd name="T34" fmla="*/ 388 w 952"/>
              <a:gd name="T35" fmla="*/ 132 h 174"/>
              <a:gd name="T36" fmla="*/ 364 w 952"/>
              <a:gd name="T37" fmla="*/ 136 h 174"/>
              <a:gd name="T38" fmla="*/ 312 w 952"/>
              <a:gd name="T39" fmla="*/ 105 h 174"/>
              <a:gd name="T40" fmla="*/ 292 w 952"/>
              <a:gd name="T41" fmla="*/ 97 h 174"/>
              <a:gd name="T42" fmla="*/ 173 w 952"/>
              <a:gd name="T43" fmla="*/ 105 h 174"/>
              <a:gd name="T44" fmla="*/ 171 w 952"/>
              <a:gd name="T45" fmla="*/ 100 h 174"/>
              <a:gd name="T46" fmla="*/ 130 w 952"/>
              <a:gd name="T47" fmla="*/ 93 h 174"/>
              <a:gd name="T48" fmla="*/ 78 w 952"/>
              <a:gd name="T49" fmla="*/ 137 h 174"/>
              <a:gd name="T50" fmla="*/ 0 w 952"/>
              <a:gd name="T51" fmla="*/ 70 h 174"/>
              <a:gd name="T52" fmla="*/ 130 w 952"/>
              <a:gd name="T53" fmla="*/ 31 h 174"/>
              <a:gd name="T54" fmla="*/ 169 w 952"/>
              <a:gd name="T55" fmla="*/ 32 h 174"/>
              <a:gd name="T56" fmla="*/ 222 w 952"/>
              <a:gd name="T57" fmla="*/ 8 h 174"/>
              <a:gd name="T58" fmla="*/ 298 w 952"/>
              <a:gd name="T59" fmla="*/ 43 h 174"/>
              <a:gd name="T60" fmla="*/ 371 w 952"/>
              <a:gd name="T61" fmla="*/ 16 h 174"/>
              <a:gd name="T62" fmla="*/ 463 w 952"/>
              <a:gd name="T63" fmla="*/ 48 h 174"/>
              <a:gd name="T64" fmla="*/ 548 w 952"/>
              <a:gd name="T65" fmla="*/ 12 h 174"/>
              <a:gd name="T66" fmla="*/ 621 w 952"/>
              <a:gd name="T67" fmla="*/ 29 h 174"/>
              <a:gd name="T68" fmla="*/ 684 w 952"/>
              <a:gd name="T69" fmla="*/ 2 h 174"/>
              <a:gd name="T70" fmla="*/ 831 w 952"/>
              <a:gd name="T71" fmla="*/ 0 h 174"/>
              <a:gd name="T72" fmla="*/ 910 w 952"/>
              <a:gd name="T73" fmla="*/ 37 h 174"/>
              <a:gd name="T74" fmla="*/ 952 w 952"/>
              <a:gd name="T75" fmla="*/ 3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52" h="174">
                <a:moveTo>
                  <a:pt x="952" y="34"/>
                </a:moveTo>
                <a:cubicBezTo>
                  <a:pt x="942" y="87"/>
                  <a:pt x="942" y="87"/>
                  <a:pt x="942" y="87"/>
                </a:cubicBezTo>
                <a:cubicBezTo>
                  <a:pt x="938" y="83"/>
                  <a:pt x="930" y="84"/>
                  <a:pt x="926" y="88"/>
                </a:cubicBezTo>
                <a:cubicBezTo>
                  <a:pt x="920" y="97"/>
                  <a:pt x="918" y="105"/>
                  <a:pt x="919" y="112"/>
                </a:cubicBezTo>
                <a:cubicBezTo>
                  <a:pt x="908" y="123"/>
                  <a:pt x="887" y="133"/>
                  <a:pt x="877" y="135"/>
                </a:cubicBezTo>
                <a:cubicBezTo>
                  <a:pt x="857" y="139"/>
                  <a:pt x="824" y="137"/>
                  <a:pt x="806" y="129"/>
                </a:cubicBezTo>
                <a:cubicBezTo>
                  <a:pt x="798" y="126"/>
                  <a:pt x="787" y="116"/>
                  <a:pt x="778" y="111"/>
                </a:cubicBezTo>
                <a:cubicBezTo>
                  <a:pt x="777" y="107"/>
                  <a:pt x="777" y="103"/>
                  <a:pt x="776" y="98"/>
                </a:cubicBezTo>
                <a:cubicBezTo>
                  <a:pt x="775" y="93"/>
                  <a:pt x="769" y="89"/>
                  <a:pt x="764" y="91"/>
                </a:cubicBezTo>
                <a:cubicBezTo>
                  <a:pt x="745" y="97"/>
                  <a:pt x="748" y="109"/>
                  <a:pt x="758" y="120"/>
                </a:cubicBezTo>
                <a:cubicBezTo>
                  <a:pt x="748" y="174"/>
                  <a:pt x="602" y="143"/>
                  <a:pt x="580" y="111"/>
                </a:cubicBezTo>
                <a:cubicBezTo>
                  <a:pt x="576" y="104"/>
                  <a:pt x="564" y="105"/>
                  <a:pt x="564" y="114"/>
                </a:cubicBezTo>
                <a:cubicBezTo>
                  <a:pt x="563" y="141"/>
                  <a:pt x="511" y="147"/>
                  <a:pt x="492" y="146"/>
                </a:cubicBezTo>
                <a:cubicBezTo>
                  <a:pt x="480" y="145"/>
                  <a:pt x="440" y="135"/>
                  <a:pt x="429" y="117"/>
                </a:cubicBezTo>
                <a:cubicBezTo>
                  <a:pt x="432" y="110"/>
                  <a:pt x="431" y="102"/>
                  <a:pt x="424" y="95"/>
                </a:cubicBezTo>
                <a:cubicBezTo>
                  <a:pt x="420" y="91"/>
                  <a:pt x="410" y="91"/>
                  <a:pt x="409" y="98"/>
                </a:cubicBezTo>
                <a:cubicBezTo>
                  <a:pt x="407" y="104"/>
                  <a:pt x="408" y="110"/>
                  <a:pt x="409" y="115"/>
                </a:cubicBezTo>
                <a:cubicBezTo>
                  <a:pt x="404" y="122"/>
                  <a:pt x="392" y="131"/>
                  <a:pt x="388" y="132"/>
                </a:cubicBezTo>
                <a:cubicBezTo>
                  <a:pt x="381" y="136"/>
                  <a:pt x="372" y="137"/>
                  <a:pt x="364" y="136"/>
                </a:cubicBezTo>
                <a:cubicBezTo>
                  <a:pt x="351" y="128"/>
                  <a:pt x="307" y="124"/>
                  <a:pt x="312" y="105"/>
                </a:cubicBezTo>
                <a:cubicBezTo>
                  <a:pt x="315" y="93"/>
                  <a:pt x="299" y="87"/>
                  <a:pt x="292" y="97"/>
                </a:cubicBezTo>
                <a:cubicBezTo>
                  <a:pt x="260" y="143"/>
                  <a:pt x="213" y="129"/>
                  <a:pt x="173" y="105"/>
                </a:cubicBezTo>
                <a:cubicBezTo>
                  <a:pt x="173" y="103"/>
                  <a:pt x="172" y="102"/>
                  <a:pt x="171" y="100"/>
                </a:cubicBezTo>
                <a:cubicBezTo>
                  <a:pt x="157" y="86"/>
                  <a:pt x="145" y="80"/>
                  <a:pt x="130" y="93"/>
                </a:cubicBezTo>
                <a:cubicBezTo>
                  <a:pt x="109" y="110"/>
                  <a:pt x="104" y="132"/>
                  <a:pt x="78" y="137"/>
                </a:cubicBezTo>
                <a:cubicBezTo>
                  <a:pt x="0" y="70"/>
                  <a:pt x="0" y="70"/>
                  <a:pt x="0" y="70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44" y="34"/>
                  <a:pt x="158" y="34"/>
                  <a:pt x="169" y="32"/>
                </a:cubicBezTo>
                <a:cubicBezTo>
                  <a:pt x="180" y="30"/>
                  <a:pt x="206" y="21"/>
                  <a:pt x="222" y="8"/>
                </a:cubicBezTo>
                <a:cubicBezTo>
                  <a:pt x="240" y="28"/>
                  <a:pt x="279" y="40"/>
                  <a:pt x="298" y="43"/>
                </a:cubicBezTo>
                <a:cubicBezTo>
                  <a:pt x="333" y="48"/>
                  <a:pt x="359" y="41"/>
                  <a:pt x="371" y="16"/>
                </a:cubicBezTo>
                <a:cubicBezTo>
                  <a:pt x="390" y="40"/>
                  <a:pt x="435" y="46"/>
                  <a:pt x="463" y="48"/>
                </a:cubicBezTo>
                <a:cubicBezTo>
                  <a:pt x="505" y="52"/>
                  <a:pt x="540" y="47"/>
                  <a:pt x="548" y="12"/>
                </a:cubicBezTo>
                <a:cubicBezTo>
                  <a:pt x="568" y="26"/>
                  <a:pt x="602" y="30"/>
                  <a:pt x="621" y="29"/>
                </a:cubicBezTo>
                <a:cubicBezTo>
                  <a:pt x="641" y="27"/>
                  <a:pt x="668" y="18"/>
                  <a:pt x="684" y="2"/>
                </a:cubicBezTo>
                <a:cubicBezTo>
                  <a:pt x="712" y="34"/>
                  <a:pt x="803" y="43"/>
                  <a:pt x="831" y="0"/>
                </a:cubicBezTo>
                <a:cubicBezTo>
                  <a:pt x="848" y="23"/>
                  <a:pt x="884" y="33"/>
                  <a:pt x="910" y="37"/>
                </a:cubicBezTo>
                <a:cubicBezTo>
                  <a:pt x="922" y="39"/>
                  <a:pt x="937" y="38"/>
                  <a:pt x="952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12" name="Freeform 76"/>
          <p:cNvSpPr/>
          <p:nvPr userDrawn="1"/>
        </p:nvSpPr>
        <p:spPr bwMode="auto">
          <a:xfrm>
            <a:off x="3794125" y="2419350"/>
            <a:ext cx="190500" cy="39688"/>
          </a:xfrm>
          <a:custGeom>
            <a:avLst/>
            <a:gdLst>
              <a:gd name="T0" fmla="*/ 70 w 100"/>
              <a:gd name="T1" fmla="*/ 4 h 21"/>
              <a:gd name="T2" fmla="*/ 100 w 100"/>
              <a:gd name="T3" fmla="*/ 0 h 21"/>
              <a:gd name="T4" fmla="*/ 96 w 100"/>
              <a:gd name="T5" fmla="*/ 19 h 21"/>
              <a:gd name="T6" fmla="*/ 77 w 100"/>
              <a:gd name="T7" fmla="*/ 21 h 21"/>
              <a:gd name="T8" fmla="*/ 0 w 100"/>
              <a:gd name="T9" fmla="*/ 7 h 21"/>
              <a:gd name="T10" fmla="*/ 23 w 100"/>
              <a:gd name="T11" fmla="*/ 0 h 21"/>
              <a:gd name="T12" fmla="*/ 70 w 100"/>
              <a:gd name="T13" fmla="*/ 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" h="21">
                <a:moveTo>
                  <a:pt x="70" y="4"/>
                </a:moveTo>
                <a:cubicBezTo>
                  <a:pt x="82" y="5"/>
                  <a:pt x="92" y="3"/>
                  <a:pt x="100" y="0"/>
                </a:cubicBezTo>
                <a:cubicBezTo>
                  <a:pt x="96" y="19"/>
                  <a:pt x="96" y="19"/>
                  <a:pt x="96" y="19"/>
                </a:cubicBezTo>
                <a:cubicBezTo>
                  <a:pt x="90" y="20"/>
                  <a:pt x="84" y="21"/>
                  <a:pt x="77" y="21"/>
                </a:cubicBezTo>
                <a:cubicBezTo>
                  <a:pt x="57" y="20"/>
                  <a:pt x="23" y="19"/>
                  <a:pt x="0" y="7"/>
                </a:cubicBezTo>
                <a:cubicBezTo>
                  <a:pt x="23" y="0"/>
                  <a:pt x="23" y="0"/>
                  <a:pt x="23" y="0"/>
                </a:cubicBezTo>
                <a:cubicBezTo>
                  <a:pt x="40" y="4"/>
                  <a:pt x="60" y="4"/>
                  <a:pt x="70" y="4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13" name="Freeform 77"/>
          <p:cNvSpPr/>
          <p:nvPr userDrawn="1"/>
        </p:nvSpPr>
        <p:spPr bwMode="auto">
          <a:xfrm>
            <a:off x="3743325" y="2073275"/>
            <a:ext cx="442913" cy="173038"/>
          </a:xfrm>
          <a:custGeom>
            <a:avLst/>
            <a:gdLst>
              <a:gd name="T0" fmla="*/ 121 w 233"/>
              <a:gd name="T1" fmla="*/ 68 h 91"/>
              <a:gd name="T2" fmla="*/ 205 w 233"/>
              <a:gd name="T3" fmla="*/ 11 h 91"/>
              <a:gd name="T4" fmla="*/ 222 w 233"/>
              <a:gd name="T5" fmla="*/ 12 h 91"/>
              <a:gd name="T6" fmla="*/ 233 w 233"/>
              <a:gd name="T7" fmla="*/ 53 h 91"/>
              <a:gd name="T8" fmla="*/ 222 w 233"/>
              <a:gd name="T9" fmla="*/ 64 h 91"/>
              <a:gd name="T10" fmla="*/ 212 w 233"/>
              <a:gd name="T11" fmla="*/ 49 h 91"/>
              <a:gd name="T12" fmla="*/ 126 w 233"/>
              <a:gd name="T13" fmla="*/ 87 h 91"/>
              <a:gd name="T14" fmla="*/ 56 w 233"/>
              <a:gd name="T15" fmla="*/ 47 h 91"/>
              <a:gd name="T16" fmla="*/ 19 w 233"/>
              <a:gd name="T17" fmla="*/ 85 h 91"/>
              <a:gd name="T18" fmla="*/ 0 w 233"/>
              <a:gd name="T19" fmla="*/ 73 h 91"/>
              <a:gd name="T20" fmla="*/ 45 w 233"/>
              <a:gd name="T21" fmla="*/ 32 h 91"/>
              <a:gd name="T22" fmla="*/ 49 w 233"/>
              <a:gd name="T23" fmla="*/ 27 h 91"/>
              <a:gd name="T24" fmla="*/ 50 w 233"/>
              <a:gd name="T25" fmla="*/ 8 h 91"/>
              <a:gd name="T26" fmla="*/ 55 w 233"/>
              <a:gd name="T27" fmla="*/ 3 h 91"/>
              <a:gd name="T28" fmla="*/ 59 w 233"/>
              <a:gd name="T29" fmla="*/ 3 h 91"/>
              <a:gd name="T30" fmla="*/ 63 w 233"/>
              <a:gd name="T31" fmla="*/ 17 h 91"/>
              <a:gd name="T32" fmla="*/ 75 w 233"/>
              <a:gd name="T33" fmla="*/ 44 h 91"/>
              <a:gd name="T34" fmla="*/ 102 w 233"/>
              <a:gd name="T35" fmla="*/ 63 h 91"/>
              <a:gd name="T36" fmla="*/ 121 w 233"/>
              <a:gd name="T37" fmla="*/ 68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3" h="91">
                <a:moveTo>
                  <a:pt x="121" y="68"/>
                </a:moveTo>
                <a:cubicBezTo>
                  <a:pt x="162" y="74"/>
                  <a:pt x="203" y="49"/>
                  <a:pt x="205" y="11"/>
                </a:cubicBezTo>
                <a:cubicBezTo>
                  <a:pt x="206" y="0"/>
                  <a:pt x="222" y="1"/>
                  <a:pt x="222" y="12"/>
                </a:cubicBezTo>
                <a:cubicBezTo>
                  <a:pt x="220" y="28"/>
                  <a:pt x="225" y="42"/>
                  <a:pt x="233" y="53"/>
                </a:cubicBezTo>
                <a:cubicBezTo>
                  <a:pt x="222" y="64"/>
                  <a:pt x="222" y="64"/>
                  <a:pt x="222" y="64"/>
                </a:cubicBezTo>
                <a:cubicBezTo>
                  <a:pt x="218" y="59"/>
                  <a:pt x="215" y="55"/>
                  <a:pt x="212" y="49"/>
                </a:cubicBezTo>
                <a:cubicBezTo>
                  <a:pt x="199" y="74"/>
                  <a:pt x="158" y="91"/>
                  <a:pt x="126" y="87"/>
                </a:cubicBezTo>
                <a:cubicBezTo>
                  <a:pt x="100" y="83"/>
                  <a:pt x="70" y="69"/>
                  <a:pt x="56" y="47"/>
                </a:cubicBezTo>
                <a:cubicBezTo>
                  <a:pt x="49" y="70"/>
                  <a:pt x="36" y="81"/>
                  <a:pt x="19" y="85"/>
                </a:cubicBezTo>
                <a:cubicBezTo>
                  <a:pt x="0" y="73"/>
                  <a:pt x="0" y="73"/>
                  <a:pt x="0" y="73"/>
                </a:cubicBezTo>
                <a:cubicBezTo>
                  <a:pt x="23" y="72"/>
                  <a:pt x="39" y="62"/>
                  <a:pt x="45" y="32"/>
                </a:cubicBezTo>
                <a:cubicBezTo>
                  <a:pt x="46" y="29"/>
                  <a:pt x="47" y="28"/>
                  <a:pt x="49" y="27"/>
                </a:cubicBezTo>
                <a:cubicBezTo>
                  <a:pt x="48" y="21"/>
                  <a:pt x="48" y="15"/>
                  <a:pt x="50" y="8"/>
                </a:cubicBezTo>
                <a:cubicBezTo>
                  <a:pt x="50" y="6"/>
                  <a:pt x="53" y="4"/>
                  <a:pt x="55" y="3"/>
                </a:cubicBezTo>
                <a:cubicBezTo>
                  <a:pt x="56" y="3"/>
                  <a:pt x="58" y="3"/>
                  <a:pt x="59" y="3"/>
                </a:cubicBezTo>
                <a:cubicBezTo>
                  <a:pt x="68" y="2"/>
                  <a:pt x="72" y="14"/>
                  <a:pt x="63" y="17"/>
                </a:cubicBezTo>
                <a:cubicBezTo>
                  <a:pt x="64" y="27"/>
                  <a:pt x="68" y="36"/>
                  <a:pt x="75" y="44"/>
                </a:cubicBezTo>
                <a:cubicBezTo>
                  <a:pt x="81" y="54"/>
                  <a:pt x="90" y="60"/>
                  <a:pt x="102" y="63"/>
                </a:cubicBezTo>
                <a:cubicBezTo>
                  <a:pt x="108" y="65"/>
                  <a:pt x="115" y="67"/>
                  <a:pt x="121" y="68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14" name="Freeform 78"/>
          <p:cNvSpPr/>
          <p:nvPr userDrawn="1"/>
        </p:nvSpPr>
        <p:spPr bwMode="auto">
          <a:xfrm>
            <a:off x="2052638" y="4260850"/>
            <a:ext cx="1814513" cy="700088"/>
          </a:xfrm>
          <a:custGeom>
            <a:avLst/>
            <a:gdLst>
              <a:gd name="T0" fmla="*/ 985 w 1143"/>
              <a:gd name="T1" fmla="*/ 0 h 441"/>
              <a:gd name="T2" fmla="*/ 1143 w 1143"/>
              <a:gd name="T3" fmla="*/ 441 h 441"/>
              <a:gd name="T4" fmla="*/ 0 w 1143"/>
              <a:gd name="T5" fmla="*/ 222 h 441"/>
              <a:gd name="T6" fmla="*/ 337 w 1143"/>
              <a:gd name="T7" fmla="*/ 147 h 441"/>
              <a:gd name="T8" fmla="*/ 446 w 1143"/>
              <a:gd name="T9" fmla="*/ 122 h 441"/>
              <a:gd name="T10" fmla="*/ 474 w 1143"/>
              <a:gd name="T11" fmla="*/ 115 h 441"/>
              <a:gd name="T12" fmla="*/ 985 w 1143"/>
              <a:gd name="T13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3" h="441">
                <a:moveTo>
                  <a:pt x="985" y="0"/>
                </a:moveTo>
                <a:lnTo>
                  <a:pt x="1143" y="441"/>
                </a:lnTo>
                <a:lnTo>
                  <a:pt x="0" y="222"/>
                </a:lnTo>
                <a:lnTo>
                  <a:pt x="337" y="147"/>
                </a:lnTo>
                <a:lnTo>
                  <a:pt x="446" y="122"/>
                </a:lnTo>
                <a:lnTo>
                  <a:pt x="474" y="115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15" name="Freeform 79"/>
          <p:cNvSpPr/>
          <p:nvPr userDrawn="1"/>
        </p:nvSpPr>
        <p:spPr bwMode="auto">
          <a:xfrm>
            <a:off x="2265363" y="3019425"/>
            <a:ext cx="1589088" cy="373063"/>
          </a:xfrm>
          <a:custGeom>
            <a:avLst/>
            <a:gdLst>
              <a:gd name="T0" fmla="*/ 836 w 836"/>
              <a:gd name="T1" fmla="*/ 23 h 197"/>
              <a:gd name="T2" fmla="*/ 809 w 836"/>
              <a:gd name="T3" fmla="*/ 155 h 197"/>
              <a:gd name="T4" fmla="*/ 770 w 836"/>
              <a:gd name="T5" fmla="*/ 127 h 197"/>
              <a:gd name="T6" fmla="*/ 779 w 836"/>
              <a:gd name="T7" fmla="*/ 85 h 197"/>
              <a:gd name="T8" fmla="*/ 768 w 836"/>
              <a:gd name="T9" fmla="*/ 78 h 197"/>
              <a:gd name="T10" fmla="*/ 749 w 836"/>
              <a:gd name="T11" fmla="*/ 120 h 197"/>
              <a:gd name="T12" fmla="*/ 749 w 836"/>
              <a:gd name="T13" fmla="*/ 121 h 197"/>
              <a:gd name="T14" fmla="*/ 717 w 836"/>
              <a:gd name="T15" fmla="*/ 155 h 197"/>
              <a:gd name="T16" fmla="*/ 627 w 836"/>
              <a:gd name="T17" fmla="*/ 107 h 197"/>
              <a:gd name="T18" fmla="*/ 608 w 836"/>
              <a:gd name="T19" fmla="*/ 106 h 197"/>
              <a:gd name="T20" fmla="*/ 608 w 836"/>
              <a:gd name="T21" fmla="*/ 133 h 197"/>
              <a:gd name="T22" fmla="*/ 588 w 836"/>
              <a:gd name="T23" fmla="*/ 184 h 197"/>
              <a:gd name="T24" fmla="*/ 521 w 836"/>
              <a:gd name="T25" fmla="*/ 170 h 197"/>
              <a:gd name="T26" fmla="*/ 505 w 836"/>
              <a:gd name="T27" fmla="*/ 122 h 197"/>
              <a:gd name="T28" fmla="*/ 487 w 836"/>
              <a:gd name="T29" fmla="*/ 121 h 197"/>
              <a:gd name="T30" fmla="*/ 431 w 836"/>
              <a:gd name="T31" fmla="*/ 196 h 197"/>
              <a:gd name="T32" fmla="*/ 343 w 836"/>
              <a:gd name="T33" fmla="*/ 116 h 197"/>
              <a:gd name="T34" fmla="*/ 326 w 836"/>
              <a:gd name="T35" fmla="*/ 115 h 197"/>
              <a:gd name="T36" fmla="*/ 305 w 836"/>
              <a:gd name="T37" fmla="*/ 176 h 197"/>
              <a:gd name="T38" fmla="*/ 226 w 836"/>
              <a:gd name="T39" fmla="*/ 184 h 197"/>
              <a:gd name="T40" fmla="*/ 158 w 836"/>
              <a:gd name="T41" fmla="*/ 108 h 197"/>
              <a:gd name="T42" fmla="*/ 143 w 836"/>
              <a:gd name="T43" fmla="*/ 111 h 197"/>
              <a:gd name="T44" fmla="*/ 122 w 836"/>
              <a:gd name="T45" fmla="*/ 150 h 197"/>
              <a:gd name="T46" fmla="*/ 30 w 836"/>
              <a:gd name="T47" fmla="*/ 71 h 197"/>
              <a:gd name="T48" fmla="*/ 0 w 836"/>
              <a:gd name="T49" fmla="*/ 45 h 197"/>
              <a:gd name="T50" fmla="*/ 13 w 836"/>
              <a:gd name="T51" fmla="*/ 39 h 197"/>
              <a:gd name="T52" fmla="*/ 38 w 836"/>
              <a:gd name="T53" fmla="*/ 15 h 197"/>
              <a:gd name="T54" fmla="*/ 49 w 836"/>
              <a:gd name="T55" fmla="*/ 0 h 197"/>
              <a:gd name="T56" fmla="*/ 130 w 836"/>
              <a:gd name="T57" fmla="*/ 41 h 197"/>
              <a:gd name="T58" fmla="*/ 199 w 836"/>
              <a:gd name="T59" fmla="*/ 18 h 197"/>
              <a:gd name="T60" fmla="*/ 210 w 836"/>
              <a:gd name="T61" fmla="*/ 31 h 197"/>
              <a:gd name="T62" fmla="*/ 263 w 836"/>
              <a:gd name="T63" fmla="*/ 45 h 197"/>
              <a:gd name="T64" fmla="*/ 306 w 836"/>
              <a:gd name="T65" fmla="*/ 36 h 197"/>
              <a:gd name="T66" fmla="*/ 322 w 836"/>
              <a:gd name="T67" fmla="*/ 23 h 197"/>
              <a:gd name="T68" fmla="*/ 385 w 836"/>
              <a:gd name="T69" fmla="*/ 55 h 197"/>
              <a:gd name="T70" fmla="*/ 480 w 836"/>
              <a:gd name="T71" fmla="*/ 23 h 197"/>
              <a:gd name="T72" fmla="*/ 677 w 836"/>
              <a:gd name="T73" fmla="*/ 26 h 197"/>
              <a:gd name="T74" fmla="*/ 700 w 836"/>
              <a:gd name="T75" fmla="*/ 39 h 197"/>
              <a:gd name="T76" fmla="*/ 835 w 836"/>
              <a:gd name="T77" fmla="*/ 22 h 197"/>
              <a:gd name="T78" fmla="*/ 836 w 836"/>
              <a:gd name="T79" fmla="*/ 23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6" h="197">
                <a:moveTo>
                  <a:pt x="836" y="23"/>
                </a:moveTo>
                <a:cubicBezTo>
                  <a:pt x="809" y="155"/>
                  <a:pt x="809" y="155"/>
                  <a:pt x="809" y="155"/>
                </a:cubicBezTo>
                <a:cubicBezTo>
                  <a:pt x="793" y="153"/>
                  <a:pt x="777" y="147"/>
                  <a:pt x="770" y="127"/>
                </a:cubicBezTo>
                <a:cubicBezTo>
                  <a:pt x="777" y="113"/>
                  <a:pt x="781" y="98"/>
                  <a:pt x="779" y="85"/>
                </a:cubicBezTo>
                <a:cubicBezTo>
                  <a:pt x="778" y="79"/>
                  <a:pt x="772" y="77"/>
                  <a:pt x="768" y="78"/>
                </a:cubicBezTo>
                <a:cubicBezTo>
                  <a:pt x="748" y="80"/>
                  <a:pt x="748" y="105"/>
                  <a:pt x="749" y="120"/>
                </a:cubicBezTo>
                <a:cubicBezTo>
                  <a:pt x="749" y="121"/>
                  <a:pt x="749" y="121"/>
                  <a:pt x="749" y="121"/>
                </a:cubicBezTo>
                <a:cubicBezTo>
                  <a:pt x="740" y="135"/>
                  <a:pt x="727" y="149"/>
                  <a:pt x="717" y="155"/>
                </a:cubicBezTo>
                <a:cubicBezTo>
                  <a:pt x="676" y="182"/>
                  <a:pt x="623" y="161"/>
                  <a:pt x="627" y="107"/>
                </a:cubicBezTo>
                <a:cubicBezTo>
                  <a:pt x="627" y="95"/>
                  <a:pt x="609" y="95"/>
                  <a:pt x="608" y="106"/>
                </a:cubicBezTo>
                <a:cubicBezTo>
                  <a:pt x="608" y="116"/>
                  <a:pt x="607" y="125"/>
                  <a:pt x="608" y="133"/>
                </a:cubicBezTo>
                <a:cubicBezTo>
                  <a:pt x="607" y="153"/>
                  <a:pt x="604" y="175"/>
                  <a:pt x="588" y="184"/>
                </a:cubicBezTo>
                <a:cubicBezTo>
                  <a:pt x="570" y="195"/>
                  <a:pt x="536" y="182"/>
                  <a:pt x="521" y="170"/>
                </a:cubicBezTo>
                <a:cubicBezTo>
                  <a:pt x="504" y="155"/>
                  <a:pt x="504" y="143"/>
                  <a:pt x="505" y="122"/>
                </a:cubicBezTo>
                <a:cubicBezTo>
                  <a:pt x="506" y="111"/>
                  <a:pt x="488" y="110"/>
                  <a:pt x="487" y="121"/>
                </a:cubicBezTo>
                <a:cubicBezTo>
                  <a:pt x="484" y="155"/>
                  <a:pt x="472" y="195"/>
                  <a:pt x="431" y="196"/>
                </a:cubicBezTo>
                <a:cubicBezTo>
                  <a:pt x="386" y="197"/>
                  <a:pt x="343" y="160"/>
                  <a:pt x="343" y="116"/>
                </a:cubicBezTo>
                <a:cubicBezTo>
                  <a:pt x="343" y="105"/>
                  <a:pt x="326" y="104"/>
                  <a:pt x="326" y="115"/>
                </a:cubicBezTo>
                <a:cubicBezTo>
                  <a:pt x="324" y="137"/>
                  <a:pt x="323" y="160"/>
                  <a:pt x="305" y="176"/>
                </a:cubicBezTo>
                <a:cubicBezTo>
                  <a:pt x="285" y="194"/>
                  <a:pt x="250" y="191"/>
                  <a:pt x="226" y="184"/>
                </a:cubicBezTo>
                <a:cubicBezTo>
                  <a:pt x="184" y="173"/>
                  <a:pt x="176" y="141"/>
                  <a:pt x="158" y="108"/>
                </a:cubicBezTo>
                <a:cubicBezTo>
                  <a:pt x="154" y="100"/>
                  <a:pt x="144" y="103"/>
                  <a:pt x="143" y="111"/>
                </a:cubicBezTo>
                <a:cubicBezTo>
                  <a:pt x="140" y="127"/>
                  <a:pt x="133" y="141"/>
                  <a:pt x="122" y="150"/>
                </a:cubicBezTo>
                <a:cubicBezTo>
                  <a:pt x="30" y="71"/>
                  <a:pt x="30" y="71"/>
                  <a:pt x="30" y="71"/>
                </a:cubicBezTo>
                <a:cubicBezTo>
                  <a:pt x="0" y="45"/>
                  <a:pt x="0" y="45"/>
                  <a:pt x="0" y="45"/>
                </a:cubicBezTo>
                <a:cubicBezTo>
                  <a:pt x="5" y="44"/>
                  <a:pt x="9" y="42"/>
                  <a:pt x="13" y="39"/>
                </a:cubicBezTo>
                <a:cubicBezTo>
                  <a:pt x="23" y="32"/>
                  <a:pt x="31" y="24"/>
                  <a:pt x="38" y="15"/>
                </a:cubicBezTo>
                <a:cubicBezTo>
                  <a:pt x="43" y="8"/>
                  <a:pt x="45" y="2"/>
                  <a:pt x="49" y="0"/>
                </a:cubicBezTo>
                <a:cubicBezTo>
                  <a:pt x="62" y="25"/>
                  <a:pt x="106" y="39"/>
                  <a:pt x="130" y="41"/>
                </a:cubicBezTo>
                <a:cubicBezTo>
                  <a:pt x="158" y="44"/>
                  <a:pt x="181" y="36"/>
                  <a:pt x="199" y="18"/>
                </a:cubicBezTo>
                <a:cubicBezTo>
                  <a:pt x="202" y="23"/>
                  <a:pt x="205" y="27"/>
                  <a:pt x="210" y="31"/>
                </a:cubicBezTo>
                <a:cubicBezTo>
                  <a:pt x="223" y="39"/>
                  <a:pt x="247" y="49"/>
                  <a:pt x="263" y="45"/>
                </a:cubicBezTo>
                <a:cubicBezTo>
                  <a:pt x="278" y="46"/>
                  <a:pt x="293" y="43"/>
                  <a:pt x="306" y="36"/>
                </a:cubicBezTo>
                <a:cubicBezTo>
                  <a:pt x="311" y="32"/>
                  <a:pt x="317" y="28"/>
                  <a:pt x="322" y="23"/>
                </a:cubicBezTo>
                <a:cubicBezTo>
                  <a:pt x="337" y="41"/>
                  <a:pt x="366" y="52"/>
                  <a:pt x="385" y="55"/>
                </a:cubicBezTo>
                <a:cubicBezTo>
                  <a:pt x="414" y="59"/>
                  <a:pt x="465" y="52"/>
                  <a:pt x="480" y="23"/>
                </a:cubicBezTo>
                <a:cubicBezTo>
                  <a:pt x="527" y="63"/>
                  <a:pt x="654" y="80"/>
                  <a:pt x="677" y="26"/>
                </a:cubicBezTo>
                <a:cubicBezTo>
                  <a:pt x="686" y="32"/>
                  <a:pt x="695" y="37"/>
                  <a:pt x="700" y="39"/>
                </a:cubicBezTo>
                <a:cubicBezTo>
                  <a:pt x="731" y="52"/>
                  <a:pt x="805" y="52"/>
                  <a:pt x="835" y="22"/>
                </a:cubicBezTo>
                <a:cubicBezTo>
                  <a:pt x="835" y="22"/>
                  <a:pt x="836" y="23"/>
                  <a:pt x="836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16" name="Freeform 80"/>
          <p:cNvSpPr/>
          <p:nvPr userDrawn="1"/>
        </p:nvSpPr>
        <p:spPr bwMode="auto">
          <a:xfrm>
            <a:off x="3657600" y="2441575"/>
            <a:ext cx="100013" cy="31750"/>
          </a:xfrm>
          <a:custGeom>
            <a:avLst/>
            <a:gdLst>
              <a:gd name="T0" fmla="*/ 0 w 53"/>
              <a:gd name="T1" fmla="*/ 16 h 17"/>
              <a:gd name="T2" fmla="*/ 53 w 53"/>
              <a:gd name="T3" fmla="*/ 0 h 17"/>
              <a:gd name="T4" fmla="*/ 25 w 53"/>
              <a:gd name="T5" fmla="*/ 16 h 17"/>
              <a:gd name="T6" fmla="*/ 0 w 53"/>
              <a:gd name="T7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" h="17">
                <a:moveTo>
                  <a:pt x="0" y="16"/>
                </a:moveTo>
                <a:cubicBezTo>
                  <a:pt x="53" y="0"/>
                  <a:pt x="53" y="0"/>
                  <a:pt x="53" y="0"/>
                </a:cubicBezTo>
                <a:cubicBezTo>
                  <a:pt x="47" y="8"/>
                  <a:pt x="39" y="14"/>
                  <a:pt x="25" y="16"/>
                </a:cubicBezTo>
                <a:cubicBezTo>
                  <a:pt x="17" y="17"/>
                  <a:pt x="8" y="17"/>
                  <a:pt x="0" y="16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17" name="Freeform 81"/>
          <p:cNvSpPr/>
          <p:nvPr userDrawn="1"/>
        </p:nvSpPr>
        <p:spPr bwMode="auto">
          <a:xfrm>
            <a:off x="3735388" y="3619500"/>
            <a:ext cx="7938" cy="36513"/>
          </a:xfrm>
          <a:custGeom>
            <a:avLst/>
            <a:gdLst>
              <a:gd name="T0" fmla="*/ 5 w 5"/>
              <a:gd name="T1" fmla="*/ 0 h 23"/>
              <a:gd name="T2" fmla="*/ 0 w 5"/>
              <a:gd name="T3" fmla="*/ 23 h 23"/>
              <a:gd name="T4" fmla="*/ 5 w 5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23">
                <a:moveTo>
                  <a:pt x="5" y="0"/>
                </a:moveTo>
                <a:lnTo>
                  <a:pt x="0" y="23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18" name="Freeform 82"/>
          <p:cNvSpPr/>
          <p:nvPr userDrawn="1"/>
        </p:nvSpPr>
        <p:spPr bwMode="auto">
          <a:xfrm>
            <a:off x="3530600" y="2432050"/>
            <a:ext cx="446088" cy="201613"/>
          </a:xfrm>
          <a:custGeom>
            <a:avLst/>
            <a:gdLst>
              <a:gd name="T0" fmla="*/ 235 w 235"/>
              <a:gd name="T1" fmla="*/ 12 h 106"/>
              <a:gd name="T2" fmla="*/ 216 w 235"/>
              <a:gd name="T3" fmla="*/ 106 h 106"/>
              <a:gd name="T4" fmla="*/ 200 w 235"/>
              <a:gd name="T5" fmla="*/ 91 h 106"/>
              <a:gd name="T6" fmla="*/ 195 w 235"/>
              <a:gd name="T7" fmla="*/ 63 h 106"/>
              <a:gd name="T8" fmla="*/ 182 w 235"/>
              <a:gd name="T9" fmla="*/ 66 h 106"/>
              <a:gd name="T10" fmla="*/ 182 w 235"/>
              <a:gd name="T11" fmla="*/ 92 h 106"/>
              <a:gd name="T12" fmla="*/ 127 w 235"/>
              <a:gd name="T13" fmla="*/ 103 h 106"/>
              <a:gd name="T14" fmla="*/ 77 w 235"/>
              <a:gd name="T15" fmla="*/ 96 h 106"/>
              <a:gd name="T16" fmla="*/ 12 w 235"/>
              <a:gd name="T17" fmla="*/ 55 h 106"/>
              <a:gd name="T18" fmla="*/ 2 w 235"/>
              <a:gd name="T19" fmla="*/ 50 h 106"/>
              <a:gd name="T20" fmla="*/ 0 w 235"/>
              <a:gd name="T21" fmla="*/ 41 h 106"/>
              <a:gd name="T22" fmla="*/ 67 w 235"/>
              <a:gd name="T23" fmla="*/ 21 h 106"/>
              <a:gd name="T24" fmla="*/ 92 w 235"/>
              <a:gd name="T25" fmla="*/ 21 h 106"/>
              <a:gd name="T26" fmla="*/ 120 w 235"/>
              <a:gd name="T27" fmla="*/ 5 h 106"/>
              <a:gd name="T28" fmla="*/ 139 w 235"/>
              <a:gd name="T29" fmla="*/ 0 h 106"/>
              <a:gd name="T30" fmla="*/ 216 w 235"/>
              <a:gd name="T31" fmla="*/ 14 h 106"/>
              <a:gd name="T32" fmla="*/ 235 w 235"/>
              <a:gd name="T33" fmla="*/ 1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5" h="106">
                <a:moveTo>
                  <a:pt x="235" y="12"/>
                </a:moveTo>
                <a:cubicBezTo>
                  <a:pt x="216" y="106"/>
                  <a:pt x="216" y="106"/>
                  <a:pt x="216" y="106"/>
                </a:cubicBezTo>
                <a:cubicBezTo>
                  <a:pt x="209" y="102"/>
                  <a:pt x="203" y="97"/>
                  <a:pt x="200" y="91"/>
                </a:cubicBezTo>
                <a:cubicBezTo>
                  <a:pt x="204" y="83"/>
                  <a:pt x="204" y="74"/>
                  <a:pt x="195" y="63"/>
                </a:cubicBezTo>
                <a:cubicBezTo>
                  <a:pt x="191" y="59"/>
                  <a:pt x="183" y="60"/>
                  <a:pt x="182" y="66"/>
                </a:cubicBezTo>
                <a:cubicBezTo>
                  <a:pt x="179" y="76"/>
                  <a:pt x="179" y="85"/>
                  <a:pt x="182" y="92"/>
                </a:cubicBezTo>
                <a:cubicBezTo>
                  <a:pt x="167" y="102"/>
                  <a:pt x="131" y="103"/>
                  <a:pt x="127" y="103"/>
                </a:cubicBezTo>
                <a:cubicBezTo>
                  <a:pt x="110" y="102"/>
                  <a:pt x="94" y="100"/>
                  <a:pt x="77" y="96"/>
                </a:cubicBezTo>
                <a:cubicBezTo>
                  <a:pt x="56" y="92"/>
                  <a:pt x="17" y="80"/>
                  <a:pt x="12" y="55"/>
                </a:cubicBezTo>
                <a:cubicBezTo>
                  <a:pt x="11" y="50"/>
                  <a:pt x="6" y="49"/>
                  <a:pt x="2" y="50"/>
                </a:cubicBezTo>
                <a:cubicBezTo>
                  <a:pt x="0" y="41"/>
                  <a:pt x="0" y="41"/>
                  <a:pt x="0" y="41"/>
                </a:cubicBezTo>
                <a:cubicBezTo>
                  <a:pt x="67" y="21"/>
                  <a:pt x="67" y="21"/>
                  <a:pt x="67" y="21"/>
                </a:cubicBezTo>
                <a:cubicBezTo>
                  <a:pt x="75" y="22"/>
                  <a:pt x="84" y="22"/>
                  <a:pt x="92" y="21"/>
                </a:cubicBezTo>
                <a:cubicBezTo>
                  <a:pt x="106" y="19"/>
                  <a:pt x="114" y="13"/>
                  <a:pt x="120" y="5"/>
                </a:cubicBezTo>
                <a:cubicBezTo>
                  <a:pt x="139" y="0"/>
                  <a:pt x="139" y="0"/>
                  <a:pt x="139" y="0"/>
                </a:cubicBezTo>
                <a:cubicBezTo>
                  <a:pt x="162" y="12"/>
                  <a:pt x="196" y="13"/>
                  <a:pt x="216" y="14"/>
                </a:cubicBezTo>
                <a:cubicBezTo>
                  <a:pt x="223" y="14"/>
                  <a:pt x="229" y="13"/>
                  <a:pt x="235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19" name="Freeform 83"/>
          <p:cNvSpPr/>
          <p:nvPr userDrawn="1"/>
        </p:nvSpPr>
        <p:spPr bwMode="auto">
          <a:xfrm>
            <a:off x="3524250" y="4144963"/>
            <a:ext cx="98425" cy="107950"/>
          </a:xfrm>
          <a:custGeom>
            <a:avLst/>
            <a:gdLst>
              <a:gd name="T0" fmla="*/ 38 w 52"/>
              <a:gd name="T1" fmla="*/ 53 h 57"/>
              <a:gd name="T2" fmla="*/ 0 w 52"/>
              <a:gd name="T3" fmla="*/ 20 h 57"/>
              <a:gd name="T4" fmla="*/ 1 w 52"/>
              <a:gd name="T5" fmla="*/ 9 h 57"/>
              <a:gd name="T6" fmla="*/ 15 w 52"/>
              <a:gd name="T7" fmla="*/ 8 h 57"/>
              <a:gd name="T8" fmla="*/ 52 w 52"/>
              <a:gd name="T9" fmla="*/ 41 h 57"/>
              <a:gd name="T10" fmla="*/ 48 w 52"/>
              <a:gd name="T11" fmla="*/ 57 h 57"/>
              <a:gd name="T12" fmla="*/ 38 w 52"/>
              <a:gd name="T13" fmla="*/ 5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57">
                <a:moveTo>
                  <a:pt x="38" y="53"/>
                </a:move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1" y="13"/>
                  <a:pt x="1" y="9"/>
                </a:cubicBezTo>
                <a:cubicBezTo>
                  <a:pt x="1" y="1"/>
                  <a:pt x="13" y="0"/>
                  <a:pt x="15" y="8"/>
                </a:cubicBezTo>
                <a:cubicBezTo>
                  <a:pt x="18" y="24"/>
                  <a:pt x="35" y="34"/>
                  <a:pt x="52" y="41"/>
                </a:cubicBezTo>
                <a:cubicBezTo>
                  <a:pt x="48" y="57"/>
                  <a:pt x="48" y="57"/>
                  <a:pt x="48" y="57"/>
                </a:cubicBezTo>
                <a:cubicBezTo>
                  <a:pt x="45" y="56"/>
                  <a:pt x="41" y="54"/>
                  <a:pt x="38" y="53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20" name="Freeform 84"/>
          <p:cNvSpPr/>
          <p:nvPr userDrawn="1"/>
        </p:nvSpPr>
        <p:spPr bwMode="auto">
          <a:xfrm>
            <a:off x="3416300" y="4003675"/>
            <a:ext cx="236538" cy="114300"/>
          </a:xfrm>
          <a:custGeom>
            <a:avLst/>
            <a:gdLst>
              <a:gd name="T0" fmla="*/ 58 w 125"/>
              <a:gd name="T1" fmla="*/ 22 h 60"/>
              <a:gd name="T2" fmla="*/ 17 w 125"/>
              <a:gd name="T3" fmla="*/ 60 h 60"/>
              <a:gd name="T4" fmla="*/ 0 w 125"/>
              <a:gd name="T5" fmla="*/ 45 h 60"/>
              <a:gd name="T6" fmla="*/ 46 w 125"/>
              <a:gd name="T7" fmla="*/ 9 h 60"/>
              <a:gd name="T8" fmla="*/ 57 w 125"/>
              <a:gd name="T9" fmla="*/ 3 h 60"/>
              <a:gd name="T10" fmla="*/ 125 w 125"/>
              <a:gd name="T11" fmla="*/ 32 h 60"/>
              <a:gd name="T12" fmla="*/ 122 w 125"/>
              <a:gd name="T13" fmla="*/ 48 h 60"/>
              <a:gd name="T14" fmla="*/ 58 w 125"/>
              <a:gd name="T15" fmla="*/ 2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5" h="60">
                <a:moveTo>
                  <a:pt x="58" y="22"/>
                </a:moveTo>
                <a:cubicBezTo>
                  <a:pt x="51" y="45"/>
                  <a:pt x="37" y="56"/>
                  <a:pt x="17" y="60"/>
                </a:cubicBezTo>
                <a:cubicBezTo>
                  <a:pt x="0" y="45"/>
                  <a:pt x="0" y="45"/>
                  <a:pt x="0" y="45"/>
                </a:cubicBezTo>
                <a:cubicBezTo>
                  <a:pt x="24" y="41"/>
                  <a:pt x="43" y="30"/>
                  <a:pt x="46" y="9"/>
                </a:cubicBezTo>
                <a:cubicBezTo>
                  <a:pt x="47" y="5"/>
                  <a:pt x="52" y="0"/>
                  <a:pt x="57" y="3"/>
                </a:cubicBezTo>
                <a:cubicBezTo>
                  <a:pt x="73" y="16"/>
                  <a:pt x="101" y="29"/>
                  <a:pt x="125" y="32"/>
                </a:cubicBezTo>
                <a:cubicBezTo>
                  <a:pt x="122" y="48"/>
                  <a:pt x="122" y="48"/>
                  <a:pt x="122" y="48"/>
                </a:cubicBezTo>
                <a:cubicBezTo>
                  <a:pt x="99" y="45"/>
                  <a:pt x="77" y="35"/>
                  <a:pt x="58" y="22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21" name="Freeform 85"/>
          <p:cNvSpPr/>
          <p:nvPr userDrawn="1"/>
        </p:nvSpPr>
        <p:spPr bwMode="auto">
          <a:xfrm>
            <a:off x="3448050" y="4046538"/>
            <a:ext cx="204788" cy="206375"/>
          </a:xfrm>
          <a:custGeom>
            <a:avLst/>
            <a:gdLst>
              <a:gd name="T0" fmla="*/ 41 w 108"/>
              <a:gd name="T1" fmla="*/ 61 h 109"/>
              <a:gd name="T2" fmla="*/ 40 w 108"/>
              <a:gd name="T3" fmla="*/ 72 h 109"/>
              <a:gd name="T4" fmla="*/ 0 w 108"/>
              <a:gd name="T5" fmla="*/ 38 h 109"/>
              <a:gd name="T6" fmla="*/ 41 w 108"/>
              <a:gd name="T7" fmla="*/ 0 h 109"/>
              <a:gd name="T8" fmla="*/ 105 w 108"/>
              <a:gd name="T9" fmla="*/ 26 h 109"/>
              <a:gd name="T10" fmla="*/ 108 w 108"/>
              <a:gd name="T11" fmla="*/ 10 h 109"/>
              <a:gd name="T12" fmla="*/ 108 w 108"/>
              <a:gd name="T13" fmla="*/ 10 h 109"/>
              <a:gd name="T14" fmla="*/ 88 w 108"/>
              <a:gd name="T15" fmla="*/ 109 h 109"/>
              <a:gd name="T16" fmla="*/ 92 w 108"/>
              <a:gd name="T17" fmla="*/ 93 h 109"/>
              <a:gd name="T18" fmla="*/ 55 w 108"/>
              <a:gd name="T19" fmla="*/ 60 h 109"/>
              <a:gd name="T20" fmla="*/ 41 w 108"/>
              <a:gd name="T21" fmla="*/ 61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8" h="109">
                <a:moveTo>
                  <a:pt x="41" y="61"/>
                </a:moveTo>
                <a:cubicBezTo>
                  <a:pt x="41" y="65"/>
                  <a:pt x="40" y="69"/>
                  <a:pt x="40" y="72"/>
                </a:cubicBezTo>
                <a:cubicBezTo>
                  <a:pt x="0" y="38"/>
                  <a:pt x="0" y="38"/>
                  <a:pt x="0" y="38"/>
                </a:cubicBezTo>
                <a:cubicBezTo>
                  <a:pt x="20" y="34"/>
                  <a:pt x="34" y="23"/>
                  <a:pt x="41" y="0"/>
                </a:cubicBezTo>
                <a:cubicBezTo>
                  <a:pt x="60" y="13"/>
                  <a:pt x="82" y="23"/>
                  <a:pt x="105" y="26"/>
                </a:cubicBezTo>
                <a:cubicBezTo>
                  <a:pt x="108" y="10"/>
                  <a:pt x="108" y="10"/>
                  <a:pt x="108" y="10"/>
                </a:cubicBezTo>
                <a:cubicBezTo>
                  <a:pt x="108" y="10"/>
                  <a:pt x="108" y="10"/>
                  <a:pt x="108" y="10"/>
                </a:cubicBezTo>
                <a:cubicBezTo>
                  <a:pt x="88" y="109"/>
                  <a:pt x="88" y="109"/>
                  <a:pt x="88" y="109"/>
                </a:cubicBezTo>
                <a:cubicBezTo>
                  <a:pt x="92" y="93"/>
                  <a:pt x="92" y="93"/>
                  <a:pt x="92" y="93"/>
                </a:cubicBezTo>
                <a:cubicBezTo>
                  <a:pt x="75" y="86"/>
                  <a:pt x="58" y="76"/>
                  <a:pt x="55" y="60"/>
                </a:cubicBezTo>
                <a:cubicBezTo>
                  <a:pt x="53" y="52"/>
                  <a:pt x="41" y="53"/>
                  <a:pt x="41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22" name="Freeform 86"/>
          <p:cNvSpPr/>
          <p:nvPr userDrawn="1"/>
        </p:nvSpPr>
        <p:spPr bwMode="auto">
          <a:xfrm>
            <a:off x="3270250" y="4098925"/>
            <a:ext cx="254000" cy="136525"/>
          </a:xfrm>
          <a:custGeom>
            <a:avLst/>
            <a:gdLst>
              <a:gd name="T0" fmla="*/ 94 w 134"/>
              <a:gd name="T1" fmla="*/ 10 h 72"/>
              <a:gd name="T2" fmla="*/ 134 w 134"/>
              <a:gd name="T3" fmla="*/ 44 h 72"/>
              <a:gd name="T4" fmla="*/ 62 w 134"/>
              <a:gd name="T5" fmla="*/ 70 h 72"/>
              <a:gd name="T6" fmla="*/ 6 w 134"/>
              <a:gd name="T7" fmla="*/ 46 h 72"/>
              <a:gd name="T8" fmla="*/ 7 w 134"/>
              <a:gd name="T9" fmla="*/ 22 h 72"/>
              <a:gd name="T10" fmla="*/ 0 w 134"/>
              <a:gd name="T11" fmla="*/ 17 h 72"/>
              <a:gd name="T12" fmla="*/ 6 w 134"/>
              <a:gd name="T13" fmla="*/ 0 h 72"/>
              <a:gd name="T14" fmla="*/ 49 w 134"/>
              <a:gd name="T15" fmla="*/ 9 h 72"/>
              <a:gd name="T16" fmla="*/ 94 w 134"/>
              <a:gd name="T17" fmla="*/ 1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" h="72">
                <a:moveTo>
                  <a:pt x="94" y="10"/>
                </a:moveTo>
                <a:cubicBezTo>
                  <a:pt x="134" y="44"/>
                  <a:pt x="134" y="44"/>
                  <a:pt x="134" y="44"/>
                </a:cubicBezTo>
                <a:cubicBezTo>
                  <a:pt x="127" y="71"/>
                  <a:pt x="88" y="72"/>
                  <a:pt x="62" y="70"/>
                </a:cubicBezTo>
                <a:cubicBezTo>
                  <a:pt x="58" y="70"/>
                  <a:pt x="20" y="59"/>
                  <a:pt x="6" y="46"/>
                </a:cubicBezTo>
                <a:cubicBezTo>
                  <a:pt x="7" y="39"/>
                  <a:pt x="8" y="31"/>
                  <a:pt x="7" y="22"/>
                </a:cubicBezTo>
                <a:cubicBezTo>
                  <a:pt x="6" y="19"/>
                  <a:pt x="3" y="17"/>
                  <a:pt x="0" y="17"/>
                </a:cubicBezTo>
                <a:cubicBezTo>
                  <a:pt x="6" y="0"/>
                  <a:pt x="6" y="0"/>
                  <a:pt x="6" y="0"/>
                </a:cubicBezTo>
                <a:cubicBezTo>
                  <a:pt x="22" y="4"/>
                  <a:pt x="38" y="8"/>
                  <a:pt x="49" y="9"/>
                </a:cubicBezTo>
                <a:cubicBezTo>
                  <a:pt x="66" y="12"/>
                  <a:pt x="81" y="12"/>
                  <a:pt x="94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23" name="Freeform 87"/>
          <p:cNvSpPr/>
          <p:nvPr userDrawn="1"/>
        </p:nvSpPr>
        <p:spPr bwMode="auto">
          <a:xfrm>
            <a:off x="3436938" y="1938338"/>
            <a:ext cx="911225" cy="276225"/>
          </a:xfrm>
          <a:custGeom>
            <a:avLst/>
            <a:gdLst>
              <a:gd name="T0" fmla="*/ 427 w 479"/>
              <a:gd name="T1" fmla="*/ 49 h 145"/>
              <a:gd name="T2" fmla="*/ 479 w 479"/>
              <a:gd name="T3" fmla="*/ 36 h 145"/>
              <a:gd name="T4" fmla="*/ 394 w 479"/>
              <a:gd name="T5" fmla="*/ 124 h 145"/>
              <a:gd name="T6" fmla="*/ 383 w 479"/>
              <a:gd name="T7" fmla="*/ 83 h 145"/>
              <a:gd name="T8" fmla="*/ 366 w 479"/>
              <a:gd name="T9" fmla="*/ 82 h 145"/>
              <a:gd name="T10" fmla="*/ 282 w 479"/>
              <a:gd name="T11" fmla="*/ 139 h 145"/>
              <a:gd name="T12" fmla="*/ 263 w 479"/>
              <a:gd name="T13" fmla="*/ 134 h 145"/>
              <a:gd name="T14" fmla="*/ 236 w 479"/>
              <a:gd name="T15" fmla="*/ 115 h 145"/>
              <a:gd name="T16" fmla="*/ 224 w 479"/>
              <a:gd name="T17" fmla="*/ 88 h 145"/>
              <a:gd name="T18" fmla="*/ 220 w 479"/>
              <a:gd name="T19" fmla="*/ 74 h 145"/>
              <a:gd name="T20" fmla="*/ 216 w 479"/>
              <a:gd name="T21" fmla="*/ 74 h 145"/>
              <a:gd name="T22" fmla="*/ 211 w 479"/>
              <a:gd name="T23" fmla="*/ 79 h 145"/>
              <a:gd name="T24" fmla="*/ 210 w 479"/>
              <a:gd name="T25" fmla="*/ 98 h 145"/>
              <a:gd name="T26" fmla="*/ 206 w 479"/>
              <a:gd name="T27" fmla="*/ 103 h 145"/>
              <a:gd name="T28" fmla="*/ 161 w 479"/>
              <a:gd name="T29" fmla="*/ 144 h 145"/>
              <a:gd name="T30" fmla="*/ 0 w 479"/>
              <a:gd name="T31" fmla="*/ 41 h 145"/>
              <a:gd name="T32" fmla="*/ 9 w 479"/>
              <a:gd name="T33" fmla="*/ 44 h 145"/>
              <a:gd name="T34" fmla="*/ 70 w 479"/>
              <a:gd name="T35" fmla="*/ 7 h 145"/>
              <a:gd name="T36" fmla="*/ 144 w 479"/>
              <a:gd name="T37" fmla="*/ 51 h 145"/>
              <a:gd name="T38" fmla="*/ 199 w 479"/>
              <a:gd name="T39" fmla="*/ 6 h 145"/>
              <a:gd name="T40" fmla="*/ 269 w 479"/>
              <a:gd name="T41" fmla="*/ 48 h 145"/>
              <a:gd name="T42" fmla="*/ 338 w 479"/>
              <a:gd name="T43" fmla="*/ 0 h 145"/>
              <a:gd name="T44" fmla="*/ 427 w 479"/>
              <a:gd name="T45" fmla="*/ 4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79" h="145">
                <a:moveTo>
                  <a:pt x="427" y="49"/>
                </a:moveTo>
                <a:cubicBezTo>
                  <a:pt x="448" y="51"/>
                  <a:pt x="466" y="46"/>
                  <a:pt x="479" y="36"/>
                </a:cubicBezTo>
                <a:cubicBezTo>
                  <a:pt x="394" y="124"/>
                  <a:pt x="394" y="124"/>
                  <a:pt x="394" y="124"/>
                </a:cubicBezTo>
                <a:cubicBezTo>
                  <a:pt x="386" y="113"/>
                  <a:pt x="381" y="99"/>
                  <a:pt x="383" y="83"/>
                </a:cubicBezTo>
                <a:cubicBezTo>
                  <a:pt x="383" y="72"/>
                  <a:pt x="367" y="71"/>
                  <a:pt x="366" y="82"/>
                </a:cubicBezTo>
                <a:cubicBezTo>
                  <a:pt x="364" y="120"/>
                  <a:pt x="323" y="145"/>
                  <a:pt x="282" y="139"/>
                </a:cubicBezTo>
                <a:cubicBezTo>
                  <a:pt x="276" y="138"/>
                  <a:pt x="269" y="136"/>
                  <a:pt x="263" y="134"/>
                </a:cubicBezTo>
                <a:cubicBezTo>
                  <a:pt x="251" y="131"/>
                  <a:pt x="242" y="125"/>
                  <a:pt x="236" y="115"/>
                </a:cubicBezTo>
                <a:cubicBezTo>
                  <a:pt x="229" y="107"/>
                  <a:pt x="225" y="98"/>
                  <a:pt x="224" y="88"/>
                </a:cubicBezTo>
                <a:cubicBezTo>
                  <a:pt x="233" y="85"/>
                  <a:pt x="229" y="73"/>
                  <a:pt x="220" y="74"/>
                </a:cubicBezTo>
                <a:cubicBezTo>
                  <a:pt x="219" y="74"/>
                  <a:pt x="217" y="74"/>
                  <a:pt x="216" y="74"/>
                </a:cubicBezTo>
                <a:cubicBezTo>
                  <a:pt x="214" y="75"/>
                  <a:pt x="211" y="77"/>
                  <a:pt x="211" y="79"/>
                </a:cubicBezTo>
                <a:cubicBezTo>
                  <a:pt x="209" y="86"/>
                  <a:pt x="209" y="92"/>
                  <a:pt x="210" y="98"/>
                </a:cubicBezTo>
                <a:cubicBezTo>
                  <a:pt x="208" y="99"/>
                  <a:pt x="207" y="100"/>
                  <a:pt x="206" y="103"/>
                </a:cubicBezTo>
                <a:cubicBezTo>
                  <a:pt x="200" y="133"/>
                  <a:pt x="184" y="143"/>
                  <a:pt x="161" y="144"/>
                </a:cubicBezTo>
                <a:cubicBezTo>
                  <a:pt x="0" y="41"/>
                  <a:pt x="0" y="41"/>
                  <a:pt x="0" y="41"/>
                </a:cubicBezTo>
                <a:cubicBezTo>
                  <a:pt x="3" y="42"/>
                  <a:pt x="6" y="43"/>
                  <a:pt x="9" y="44"/>
                </a:cubicBezTo>
                <a:cubicBezTo>
                  <a:pt x="50" y="57"/>
                  <a:pt x="59" y="34"/>
                  <a:pt x="70" y="7"/>
                </a:cubicBezTo>
                <a:cubicBezTo>
                  <a:pt x="82" y="34"/>
                  <a:pt x="110" y="52"/>
                  <a:pt x="144" y="51"/>
                </a:cubicBezTo>
                <a:cubicBezTo>
                  <a:pt x="175" y="51"/>
                  <a:pt x="191" y="31"/>
                  <a:pt x="199" y="6"/>
                </a:cubicBezTo>
                <a:cubicBezTo>
                  <a:pt x="214" y="29"/>
                  <a:pt x="241" y="44"/>
                  <a:pt x="269" y="48"/>
                </a:cubicBezTo>
                <a:cubicBezTo>
                  <a:pt x="304" y="53"/>
                  <a:pt x="327" y="29"/>
                  <a:pt x="338" y="0"/>
                </a:cubicBezTo>
                <a:cubicBezTo>
                  <a:pt x="355" y="29"/>
                  <a:pt x="386" y="47"/>
                  <a:pt x="427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40" name="Freeform 88"/>
          <p:cNvSpPr/>
          <p:nvPr userDrawn="1"/>
        </p:nvSpPr>
        <p:spPr bwMode="auto">
          <a:xfrm>
            <a:off x="3454400" y="1676400"/>
            <a:ext cx="30163" cy="6350"/>
          </a:xfrm>
          <a:custGeom>
            <a:avLst/>
            <a:gdLst>
              <a:gd name="T0" fmla="*/ 19 w 19"/>
              <a:gd name="T1" fmla="*/ 4 h 4"/>
              <a:gd name="T2" fmla="*/ 0 w 19"/>
              <a:gd name="T3" fmla="*/ 0 h 4"/>
              <a:gd name="T4" fmla="*/ 19 w 19"/>
              <a:gd name="T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" h="4">
                <a:moveTo>
                  <a:pt x="19" y="4"/>
                </a:moveTo>
                <a:lnTo>
                  <a:pt x="0" y="0"/>
                </a:lnTo>
                <a:lnTo>
                  <a:pt x="19" y="4"/>
                </a:ln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41" name="Freeform 89"/>
          <p:cNvSpPr/>
          <p:nvPr userDrawn="1"/>
        </p:nvSpPr>
        <p:spPr bwMode="auto">
          <a:xfrm>
            <a:off x="2081213" y="1525588"/>
            <a:ext cx="1912938" cy="1420813"/>
          </a:xfrm>
          <a:custGeom>
            <a:avLst/>
            <a:gdLst>
              <a:gd name="T0" fmla="*/ 993 w 1205"/>
              <a:gd name="T1" fmla="*/ 596 h 895"/>
              <a:gd name="T2" fmla="*/ 913 w 1205"/>
              <a:gd name="T3" fmla="*/ 620 h 895"/>
              <a:gd name="T4" fmla="*/ 771 w 1205"/>
              <a:gd name="T5" fmla="*/ 663 h 895"/>
              <a:gd name="T6" fmla="*/ 750 w 1205"/>
              <a:gd name="T7" fmla="*/ 669 h 895"/>
              <a:gd name="T8" fmla="*/ 678 w 1205"/>
              <a:gd name="T9" fmla="*/ 691 h 895"/>
              <a:gd name="T10" fmla="*/ 654 w 1205"/>
              <a:gd name="T11" fmla="*/ 698 h 895"/>
              <a:gd name="T12" fmla="*/ 431 w 1205"/>
              <a:gd name="T13" fmla="*/ 765 h 895"/>
              <a:gd name="T14" fmla="*/ 286 w 1205"/>
              <a:gd name="T15" fmla="*/ 809 h 895"/>
              <a:gd name="T16" fmla="*/ 156 w 1205"/>
              <a:gd name="T17" fmla="*/ 849 h 895"/>
              <a:gd name="T18" fmla="*/ 0 w 1205"/>
              <a:gd name="T19" fmla="*/ 895 h 895"/>
              <a:gd name="T20" fmla="*/ 368 w 1205"/>
              <a:gd name="T21" fmla="*/ 0 h 895"/>
              <a:gd name="T22" fmla="*/ 503 w 1205"/>
              <a:gd name="T23" fmla="*/ 86 h 895"/>
              <a:gd name="T24" fmla="*/ 552 w 1205"/>
              <a:gd name="T25" fmla="*/ 118 h 895"/>
              <a:gd name="T26" fmla="*/ 599 w 1205"/>
              <a:gd name="T27" fmla="*/ 147 h 895"/>
              <a:gd name="T28" fmla="*/ 641 w 1205"/>
              <a:gd name="T29" fmla="*/ 174 h 895"/>
              <a:gd name="T30" fmla="*/ 783 w 1205"/>
              <a:gd name="T31" fmla="*/ 265 h 895"/>
              <a:gd name="T32" fmla="*/ 802 w 1205"/>
              <a:gd name="T33" fmla="*/ 277 h 895"/>
              <a:gd name="T34" fmla="*/ 813 w 1205"/>
              <a:gd name="T35" fmla="*/ 283 h 895"/>
              <a:gd name="T36" fmla="*/ 854 w 1205"/>
              <a:gd name="T37" fmla="*/ 309 h 895"/>
              <a:gd name="T38" fmla="*/ 1047 w 1205"/>
              <a:gd name="T39" fmla="*/ 432 h 895"/>
              <a:gd name="T40" fmla="*/ 1069 w 1205"/>
              <a:gd name="T41" fmla="*/ 447 h 895"/>
              <a:gd name="T42" fmla="*/ 1205 w 1205"/>
              <a:gd name="T43" fmla="*/ 533 h 895"/>
              <a:gd name="T44" fmla="*/ 1107 w 1205"/>
              <a:gd name="T45" fmla="*/ 563 h 895"/>
              <a:gd name="T46" fmla="*/ 1079 w 1205"/>
              <a:gd name="T47" fmla="*/ 571 h 895"/>
              <a:gd name="T48" fmla="*/ 1056 w 1205"/>
              <a:gd name="T49" fmla="*/ 577 h 895"/>
              <a:gd name="T50" fmla="*/ 993 w 1205"/>
              <a:gd name="T51" fmla="*/ 596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05" h="895">
                <a:moveTo>
                  <a:pt x="993" y="596"/>
                </a:moveTo>
                <a:lnTo>
                  <a:pt x="913" y="620"/>
                </a:lnTo>
                <a:lnTo>
                  <a:pt x="771" y="663"/>
                </a:lnTo>
                <a:lnTo>
                  <a:pt x="750" y="669"/>
                </a:lnTo>
                <a:lnTo>
                  <a:pt x="678" y="691"/>
                </a:lnTo>
                <a:lnTo>
                  <a:pt x="654" y="698"/>
                </a:lnTo>
                <a:lnTo>
                  <a:pt x="431" y="765"/>
                </a:lnTo>
                <a:lnTo>
                  <a:pt x="286" y="809"/>
                </a:lnTo>
                <a:lnTo>
                  <a:pt x="156" y="849"/>
                </a:lnTo>
                <a:lnTo>
                  <a:pt x="0" y="895"/>
                </a:lnTo>
                <a:lnTo>
                  <a:pt x="368" y="0"/>
                </a:lnTo>
                <a:lnTo>
                  <a:pt x="503" y="86"/>
                </a:lnTo>
                <a:lnTo>
                  <a:pt x="552" y="118"/>
                </a:lnTo>
                <a:lnTo>
                  <a:pt x="599" y="147"/>
                </a:lnTo>
                <a:lnTo>
                  <a:pt x="641" y="174"/>
                </a:lnTo>
                <a:lnTo>
                  <a:pt x="783" y="265"/>
                </a:lnTo>
                <a:lnTo>
                  <a:pt x="802" y="277"/>
                </a:lnTo>
                <a:lnTo>
                  <a:pt x="813" y="283"/>
                </a:lnTo>
                <a:lnTo>
                  <a:pt x="854" y="309"/>
                </a:lnTo>
                <a:lnTo>
                  <a:pt x="1047" y="432"/>
                </a:lnTo>
                <a:lnTo>
                  <a:pt x="1069" y="447"/>
                </a:lnTo>
                <a:lnTo>
                  <a:pt x="1205" y="533"/>
                </a:lnTo>
                <a:lnTo>
                  <a:pt x="1107" y="563"/>
                </a:lnTo>
                <a:lnTo>
                  <a:pt x="1079" y="571"/>
                </a:lnTo>
                <a:lnTo>
                  <a:pt x="1056" y="577"/>
                </a:lnTo>
                <a:lnTo>
                  <a:pt x="993" y="596"/>
                </a:lnTo>
                <a:close/>
              </a:path>
            </a:pathLst>
          </a:custGeom>
          <a:solidFill>
            <a:srgbClr val="F9D4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46" name="Freeform 90"/>
          <p:cNvSpPr/>
          <p:nvPr userDrawn="1"/>
        </p:nvSpPr>
        <p:spPr bwMode="auto">
          <a:xfrm>
            <a:off x="3224213" y="1633538"/>
            <a:ext cx="195263" cy="131763"/>
          </a:xfrm>
          <a:custGeom>
            <a:avLst/>
            <a:gdLst>
              <a:gd name="T0" fmla="*/ 1 w 103"/>
              <a:gd name="T1" fmla="*/ 0 h 70"/>
              <a:gd name="T2" fmla="*/ 103 w 103"/>
              <a:gd name="T3" fmla="*/ 19 h 70"/>
              <a:gd name="T4" fmla="*/ 84 w 103"/>
              <a:gd name="T5" fmla="*/ 59 h 70"/>
              <a:gd name="T6" fmla="*/ 17 w 103"/>
              <a:gd name="T7" fmla="*/ 44 h 70"/>
              <a:gd name="T8" fmla="*/ 1 w 103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70">
                <a:moveTo>
                  <a:pt x="1" y="0"/>
                </a:moveTo>
                <a:cubicBezTo>
                  <a:pt x="103" y="19"/>
                  <a:pt x="103" y="19"/>
                  <a:pt x="103" y="19"/>
                </a:cubicBezTo>
                <a:cubicBezTo>
                  <a:pt x="101" y="36"/>
                  <a:pt x="97" y="52"/>
                  <a:pt x="84" y="59"/>
                </a:cubicBezTo>
                <a:cubicBezTo>
                  <a:pt x="66" y="70"/>
                  <a:pt x="32" y="57"/>
                  <a:pt x="17" y="44"/>
                </a:cubicBezTo>
                <a:cubicBezTo>
                  <a:pt x="0" y="30"/>
                  <a:pt x="0" y="19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53" name="Freeform 91"/>
          <p:cNvSpPr/>
          <p:nvPr userDrawn="1"/>
        </p:nvSpPr>
        <p:spPr bwMode="auto">
          <a:xfrm>
            <a:off x="2062163" y="3787775"/>
            <a:ext cx="1354138" cy="317500"/>
          </a:xfrm>
          <a:custGeom>
            <a:avLst/>
            <a:gdLst>
              <a:gd name="T0" fmla="*/ 575 w 712"/>
              <a:gd name="T1" fmla="*/ 41 h 167"/>
              <a:gd name="T2" fmla="*/ 712 w 712"/>
              <a:gd name="T3" fmla="*/ 159 h 167"/>
              <a:gd name="T4" fmla="*/ 592 w 712"/>
              <a:gd name="T5" fmla="*/ 109 h 167"/>
              <a:gd name="T6" fmla="*/ 577 w 712"/>
              <a:gd name="T7" fmla="*/ 109 h 167"/>
              <a:gd name="T8" fmla="*/ 501 w 712"/>
              <a:gd name="T9" fmla="*/ 137 h 167"/>
              <a:gd name="T10" fmla="*/ 431 w 712"/>
              <a:gd name="T11" fmla="*/ 92 h 167"/>
              <a:gd name="T12" fmla="*/ 419 w 712"/>
              <a:gd name="T13" fmla="*/ 96 h 167"/>
              <a:gd name="T14" fmla="*/ 312 w 712"/>
              <a:gd name="T15" fmla="*/ 128 h 167"/>
              <a:gd name="T16" fmla="*/ 272 w 712"/>
              <a:gd name="T17" fmla="*/ 89 h 167"/>
              <a:gd name="T18" fmla="*/ 263 w 712"/>
              <a:gd name="T19" fmla="*/ 94 h 167"/>
              <a:gd name="T20" fmla="*/ 265 w 712"/>
              <a:gd name="T21" fmla="*/ 98 h 167"/>
              <a:gd name="T22" fmla="*/ 177 w 712"/>
              <a:gd name="T23" fmla="*/ 130 h 167"/>
              <a:gd name="T24" fmla="*/ 104 w 712"/>
              <a:gd name="T25" fmla="*/ 97 h 167"/>
              <a:gd name="T26" fmla="*/ 88 w 712"/>
              <a:gd name="T27" fmla="*/ 96 h 167"/>
              <a:gd name="T28" fmla="*/ 86 w 712"/>
              <a:gd name="T29" fmla="*/ 110 h 167"/>
              <a:gd name="T30" fmla="*/ 85 w 712"/>
              <a:gd name="T31" fmla="*/ 115 h 167"/>
              <a:gd name="T32" fmla="*/ 82 w 712"/>
              <a:gd name="T33" fmla="*/ 121 h 167"/>
              <a:gd name="T34" fmla="*/ 30 w 712"/>
              <a:gd name="T35" fmla="*/ 125 h 167"/>
              <a:gd name="T36" fmla="*/ 0 w 712"/>
              <a:gd name="T37" fmla="*/ 119 h 167"/>
              <a:gd name="T38" fmla="*/ 1 w 712"/>
              <a:gd name="T39" fmla="*/ 36 h 167"/>
              <a:gd name="T40" fmla="*/ 37 w 712"/>
              <a:gd name="T41" fmla="*/ 11 h 167"/>
              <a:gd name="T42" fmla="*/ 110 w 712"/>
              <a:gd name="T43" fmla="*/ 49 h 167"/>
              <a:gd name="T44" fmla="*/ 178 w 712"/>
              <a:gd name="T45" fmla="*/ 9 h 167"/>
              <a:gd name="T46" fmla="*/ 379 w 712"/>
              <a:gd name="T47" fmla="*/ 5 h 167"/>
              <a:gd name="T48" fmla="*/ 459 w 712"/>
              <a:gd name="T49" fmla="*/ 40 h 167"/>
              <a:gd name="T50" fmla="*/ 515 w 712"/>
              <a:gd name="T51" fmla="*/ 0 h 167"/>
              <a:gd name="T52" fmla="*/ 575 w 712"/>
              <a:gd name="T53" fmla="*/ 41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12" h="167">
                <a:moveTo>
                  <a:pt x="575" y="41"/>
                </a:moveTo>
                <a:cubicBezTo>
                  <a:pt x="712" y="159"/>
                  <a:pt x="712" y="159"/>
                  <a:pt x="712" y="159"/>
                </a:cubicBezTo>
                <a:cubicBezTo>
                  <a:pt x="663" y="167"/>
                  <a:pt x="593" y="146"/>
                  <a:pt x="592" y="109"/>
                </a:cubicBezTo>
                <a:cubicBezTo>
                  <a:pt x="591" y="100"/>
                  <a:pt x="578" y="99"/>
                  <a:pt x="577" y="109"/>
                </a:cubicBezTo>
                <a:cubicBezTo>
                  <a:pt x="575" y="160"/>
                  <a:pt x="529" y="148"/>
                  <a:pt x="501" y="137"/>
                </a:cubicBezTo>
                <a:cubicBezTo>
                  <a:pt x="472" y="126"/>
                  <a:pt x="450" y="115"/>
                  <a:pt x="431" y="92"/>
                </a:cubicBezTo>
                <a:cubicBezTo>
                  <a:pt x="426" y="87"/>
                  <a:pt x="420" y="91"/>
                  <a:pt x="419" y="96"/>
                </a:cubicBezTo>
                <a:cubicBezTo>
                  <a:pt x="410" y="151"/>
                  <a:pt x="347" y="142"/>
                  <a:pt x="312" y="128"/>
                </a:cubicBezTo>
                <a:cubicBezTo>
                  <a:pt x="294" y="121"/>
                  <a:pt x="283" y="105"/>
                  <a:pt x="272" y="89"/>
                </a:cubicBezTo>
                <a:cubicBezTo>
                  <a:pt x="268" y="84"/>
                  <a:pt x="260" y="88"/>
                  <a:pt x="263" y="94"/>
                </a:cubicBezTo>
                <a:cubicBezTo>
                  <a:pt x="264" y="95"/>
                  <a:pt x="264" y="96"/>
                  <a:pt x="265" y="98"/>
                </a:cubicBezTo>
                <a:cubicBezTo>
                  <a:pt x="257" y="131"/>
                  <a:pt x="203" y="132"/>
                  <a:pt x="177" y="130"/>
                </a:cubicBezTo>
                <a:cubicBezTo>
                  <a:pt x="156" y="128"/>
                  <a:pt x="103" y="126"/>
                  <a:pt x="104" y="97"/>
                </a:cubicBezTo>
                <a:cubicBezTo>
                  <a:pt x="104" y="86"/>
                  <a:pt x="88" y="86"/>
                  <a:pt x="88" y="96"/>
                </a:cubicBezTo>
                <a:cubicBezTo>
                  <a:pt x="88" y="102"/>
                  <a:pt x="87" y="106"/>
                  <a:pt x="86" y="110"/>
                </a:cubicBezTo>
                <a:cubicBezTo>
                  <a:pt x="85" y="112"/>
                  <a:pt x="84" y="113"/>
                  <a:pt x="85" y="115"/>
                </a:cubicBezTo>
                <a:cubicBezTo>
                  <a:pt x="84" y="117"/>
                  <a:pt x="83" y="119"/>
                  <a:pt x="82" y="121"/>
                </a:cubicBezTo>
                <a:cubicBezTo>
                  <a:pt x="73" y="129"/>
                  <a:pt x="38" y="126"/>
                  <a:pt x="30" y="125"/>
                </a:cubicBezTo>
                <a:cubicBezTo>
                  <a:pt x="18" y="125"/>
                  <a:pt x="9" y="122"/>
                  <a:pt x="0" y="119"/>
                </a:cubicBezTo>
                <a:cubicBezTo>
                  <a:pt x="1" y="36"/>
                  <a:pt x="1" y="36"/>
                  <a:pt x="1" y="36"/>
                </a:cubicBezTo>
                <a:cubicBezTo>
                  <a:pt x="17" y="32"/>
                  <a:pt x="30" y="23"/>
                  <a:pt x="37" y="11"/>
                </a:cubicBezTo>
                <a:cubicBezTo>
                  <a:pt x="52" y="34"/>
                  <a:pt x="82" y="46"/>
                  <a:pt x="110" y="49"/>
                </a:cubicBezTo>
                <a:cubicBezTo>
                  <a:pt x="142" y="52"/>
                  <a:pt x="166" y="34"/>
                  <a:pt x="178" y="9"/>
                </a:cubicBezTo>
                <a:cubicBezTo>
                  <a:pt x="216" y="76"/>
                  <a:pt x="348" y="80"/>
                  <a:pt x="379" y="5"/>
                </a:cubicBezTo>
                <a:cubicBezTo>
                  <a:pt x="395" y="29"/>
                  <a:pt x="426" y="40"/>
                  <a:pt x="459" y="40"/>
                </a:cubicBezTo>
                <a:cubicBezTo>
                  <a:pt x="488" y="40"/>
                  <a:pt x="507" y="23"/>
                  <a:pt x="515" y="0"/>
                </a:cubicBezTo>
                <a:cubicBezTo>
                  <a:pt x="528" y="21"/>
                  <a:pt x="551" y="36"/>
                  <a:pt x="575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54" name="Freeform 92"/>
          <p:cNvSpPr/>
          <p:nvPr userDrawn="1"/>
        </p:nvSpPr>
        <p:spPr bwMode="auto">
          <a:xfrm>
            <a:off x="3324225" y="1843088"/>
            <a:ext cx="1092200" cy="203200"/>
          </a:xfrm>
          <a:custGeom>
            <a:avLst/>
            <a:gdLst>
              <a:gd name="T0" fmla="*/ 330 w 574"/>
              <a:gd name="T1" fmla="*/ 81 h 107"/>
              <a:gd name="T2" fmla="*/ 387 w 574"/>
              <a:gd name="T3" fmla="*/ 11 h 107"/>
              <a:gd name="T4" fmla="*/ 404 w 574"/>
              <a:gd name="T5" fmla="*/ 12 h 107"/>
              <a:gd name="T6" fmla="*/ 483 w 574"/>
              <a:gd name="T7" fmla="*/ 76 h 107"/>
              <a:gd name="T8" fmla="*/ 549 w 574"/>
              <a:gd name="T9" fmla="*/ 24 h 107"/>
              <a:gd name="T10" fmla="*/ 550 w 574"/>
              <a:gd name="T11" fmla="*/ 15 h 107"/>
              <a:gd name="T12" fmla="*/ 559 w 574"/>
              <a:gd name="T13" fmla="*/ 8 h 107"/>
              <a:gd name="T14" fmla="*/ 565 w 574"/>
              <a:gd name="T15" fmla="*/ 16 h 107"/>
              <a:gd name="T16" fmla="*/ 574 w 574"/>
              <a:gd name="T17" fmla="*/ 50 h 107"/>
              <a:gd name="T18" fmla="*/ 559 w 574"/>
              <a:gd name="T19" fmla="*/ 65 h 107"/>
              <a:gd name="T20" fmla="*/ 556 w 574"/>
              <a:gd name="T21" fmla="*/ 61 h 107"/>
              <a:gd name="T22" fmla="*/ 547 w 574"/>
              <a:gd name="T23" fmla="*/ 77 h 107"/>
              <a:gd name="T24" fmla="*/ 538 w 574"/>
              <a:gd name="T25" fmla="*/ 86 h 107"/>
              <a:gd name="T26" fmla="*/ 486 w 574"/>
              <a:gd name="T27" fmla="*/ 99 h 107"/>
              <a:gd name="T28" fmla="*/ 397 w 574"/>
              <a:gd name="T29" fmla="*/ 50 h 107"/>
              <a:gd name="T30" fmla="*/ 328 w 574"/>
              <a:gd name="T31" fmla="*/ 98 h 107"/>
              <a:gd name="T32" fmla="*/ 258 w 574"/>
              <a:gd name="T33" fmla="*/ 56 h 107"/>
              <a:gd name="T34" fmla="*/ 203 w 574"/>
              <a:gd name="T35" fmla="*/ 101 h 107"/>
              <a:gd name="T36" fmla="*/ 129 w 574"/>
              <a:gd name="T37" fmla="*/ 57 h 107"/>
              <a:gd name="T38" fmla="*/ 68 w 574"/>
              <a:gd name="T39" fmla="*/ 94 h 107"/>
              <a:gd name="T40" fmla="*/ 59 w 574"/>
              <a:gd name="T41" fmla="*/ 91 h 107"/>
              <a:gd name="T42" fmla="*/ 25 w 574"/>
              <a:gd name="T43" fmla="*/ 69 h 107"/>
              <a:gd name="T44" fmla="*/ 18 w 574"/>
              <a:gd name="T45" fmla="*/ 59 h 107"/>
              <a:gd name="T46" fmla="*/ 16 w 574"/>
              <a:gd name="T47" fmla="*/ 64 h 107"/>
              <a:gd name="T48" fmla="*/ 0 w 574"/>
              <a:gd name="T49" fmla="*/ 54 h 107"/>
              <a:gd name="T50" fmla="*/ 11 w 574"/>
              <a:gd name="T51" fmla="*/ 18 h 107"/>
              <a:gd name="T52" fmla="*/ 28 w 574"/>
              <a:gd name="T53" fmla="*/ 18 h 107"/>
              <a:gd name="T54" fmla="*/ 78 w 574"/>
              <a:gd name="T55" fmla="*/ 80 h 107"/>
              <a:gd name="T56" fmla="*/ 125 w 574"/>
              <a:gd name="T57" fmla="*/ 24 h 107"/>
              <a:gd name="T58" fmla="*/ 141 w 574"/>
              <a:gd name="T59" fmla="*/ 29 h 107"/>
              <a:gd name="T60" fmla="*/ 204 w 574"/>
              <a:gd name="T61" fmla="*/ 85 h 107"/>
              <a:gd name="T62" fmla="*/ 247 w 574"/>
              <a:gd name="T63" fmla="*/ 20 h 107"/>
              <a:gd name="T64" fmla="*/ 264 w 574"/>
              <a:gd name="T65" fmla="*/ 21 h 107"/>
              <a:gd name="T66" fmla="*/ 330 w 574"/>
              <a:gd name="T67" fmla="*/ 8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4" h="107">
                <a:moveTo>
                  <a:pt x="330" y="81"/>
                </a:moveTo>
                <a:cubicBezTo>
                  <a:pt x="370" y="83"/>
                  <a:pt x="386" y="41"/>
                  <a:pt x="387" y="11"/>
                </a:cubicBezTo>
                <a:cubicBezTo>
                  <a:pt x="387" y="0"/>
                  <a:pt x="404" y="1"/>
                  <a:pt x="404" y="12"/>
                </a:cubicBezTo>
                <a:cubicBezTo>
                  <a:pt x="404" y="56"/>
                  <a:pt x="444" y="71"/>
                  <a:pt x="483" y="76"/>
                </a:cubicBezTo>
                <a:cubicBezTo>
                  <a:pt x="530" y="81"/>
                  <a:pt x="544" y="60"/>
                  <a:pt x="549" y="24"/>
                </a:cubicBezTo>
                <a:cubicBezTo>
                  <a:pt x="549" y="21"/>
                  <a:pt x="549" y="18"/>
                  <a:pt x="550" y="15"/>
                </a:cubicBezTo>
                <a:cubicBezTo>
                  <a:pt x="550" y="10"/>
                  <a:pt x="555" y="8"/>
                  <a:pt x="559" y="8"/>
                </a:cubicBezTo>
                <a:cubicBezTo>
                  <a:pt x="562" y="9"/>
                  <a:pt x="565" y="11"/>
                  <a:pt x="565" y="16"/>
                </a:cubicBezTo>
                <a:cubicBezTo>
                  <a:pt x="564" y="29"/>
                  <a:pt x="567" y="40"/>
                  <a:pt x="574" y="50"/>
                </a:cubicBezTo>
                <a:cubicBezTo>
                  <a:pt x="559" y="65"/>
                  <a:pt x="559" y="65"/>
                  <a:pt x="559" y="65"/>
                </a:cubicBezTo>
                <a:cubicBezTo>
                  <a:pt x="558" y="63"/>
                  <a:pt x="557" y="62"/>
                  <a:pt x="556" y="61"/>
                </a:cubicBezTo>
                <a:cubicBezTo>
                  <a:pt x="554" y="67"/>
                  <a:pt x="551" y="72"/>
                  <a:pt x="547" y="77"/>
                </a:cubicBezTo>
                <a:cubicBezTo>
                  <a:pt x="538" y="86"/>
                  <a:pt x="538" y="86"/>
                  <a:pt x="538" y="86"/>
                </a:cubicBezTo>
                <a:cubicBezTo>
                  <a:pt x="525" y="96"/>
                  <a:pt x="507" y="101"/>
                  <a:pt x="486" y="99"/>
                </a:cubicBezTo>
                <a:cubicBezTo>
                  <a:pt x="445" y="97"/>
                  <a:pt x="414" y="79"/>
                  <a:pt x="397" y="50"/>
                </a:cubicBezTo>
                <a:cubicBezTo>
                  <a:pt x="386" y="79"/>
                  <a:pt x="363" y="103"/>
                  <a:pt x="328" y="98"/>
                </a:cubicBezTo>
                <a:cubicBezTo>
                  <a:pt x="300" y="94"/>
                  <a:pt x="273" y="79"/>
                  <a:pt x="258" y="56"/>
                </a:cubicBezTo>
                <a:cubicBezTo>
                  <a:pt x="250" y="81"/>
                  <a:pt x="234" y="101"/>
                  <a:pt x="203" y="101"/>
                </a:cubicBezTo>
                <a:cubicBezTo>
                  <a:pt x="169" y="102"/>
                  <a:pt x="141" y="84"/>
                  <a:pt x="129" y="57"/>
                </a:cubicBezTo>
                <a:cubicBezTo>
                  <a:pt x="118" y="84"/>
                  <a:pt x="109" y="107"/>
                  <a:pt x="68" y="94"/>
                </a:cubicBezTo>
                <a:cubicBezTo>
                  <a:pt x="65" y="93"/>
                  <a:pt x="62" y="92"/>
                  <a:pt x="59" y="91"/>
                </a:cubicBezTo>
                <a:cubicBezTo>
                  <a:pt x="25" y="69"/>
                  <a:pt x="25" y="69"/>
                  <a:pt x="25" y="69"/>
                </a:cubicBezTo>
                <a:cubicBezTo>
                  <a:pt x="22" y="66"/>
                  <a:pt x="20" y="63"/>
                  <a:pt x="18" y="59"/>
                </a:cubicBezTo>
                <a:cubicBezTo>
                  <a:pt x="17" y="61"/>
                  <a:pt x="16" y="62"/>
                  <a:pt x="16" y="64"/>
                </a:cubicBezTo>
                <a:cubicBezTo>
                  <a:pt x="0" y="54"/>
                  <a:pt x="0" y="54"/>
                  <a:pt x="0" y="54"/>
                </a:cubicBezTo>
                <a:cubicBezTo>
                  <a:pt x="6" y="44"/>
                  <a:pt x="10" y="33"/>
                  <a:pt x="11" y="18"/>
                </a:cubicBezTo>
                <a:cubicBezTo>
                  <a:pt x="12" y="7"/>
                  <a:pt x="28" y="8"/>
                  <a:pt x="28" y="18"/>
                </a:cubicBezTo>
                <a:cubicBezTo>
                  <a:pt x="26" y="49"/>
                  <a:pt x="43" y="77"/>
                  <a:pt x="78" y="80"/>
                </a:cubicBezTo>
                <a:cubicBezTo>
                  <a:pt x="115" y="83"/>
                  <a:pt x="113" y="47"/>
                  <a:pt x="125" y="24"/>
                </a:cubicBezTo>
                <a:cubicBezTo>
                  <a:pt x="129" y="17"/>
                  <a:pt x="141" y="22"/>
                  <a:pt x="141" y="29"/>
                </a:cubicBezTo>
                <a:cubicBezTo>
                  <a:pt x="140" y="61"/>
                  <a:pt x="171" y="88"/>
                  <a:pt x="204" y="85"/>
                </a:cubicBezTo>
                <a:cubicBezTo>
                  <a:pt x="240" y="81"/>
                  <a:pt x="246" y="46"/>
                  <a:pt x="247" y="20"/>
                </a:cubicBezTo>
                <a:cubicBezTo>
                  <a:pt x="248" y="9"/>
                  <a:pt x="264" y="11"/>
                  <a:pt x="264" y="21"/>
                </a:cubicBezTo>
                <a:cubicBezTo>
                  <a:pt x="264" y="52"/>
                  <a:pt x="299" y="79"/>
                  <a:pt x="330" y="81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63" name="Freeform 93"/>
          <p:cNvSpPr/>
          <p:nvPr userDrawn="1"/>
        </p:nvSpPr>
        <p:spPr bwMode="auto">
          <a:xfrm>
            <a:off x="3271838" y="2525713"/>
            <a:ext cx="668338" cy="138113"/>
          </a:xfrm>
          <a:custGeom>
            <a:avLst/>
            <a:gdLst>
              <a:gd name="T0" fmla="*/ 336 w 352"/>
              <a:gd name="T1" fmla="*/ 42 h 73"/>
              <a:gd name="T2" fmla="*/ 352 w 352"/>
              <a:gd name="T3" fmla="*/ 57 h 73"/>
              <a:gd name="T4" fmla="*/ 349 w 352"/>
              <a:gd name="T5" fmla="*/ 73 h 73"/>
              <a:gd name="T6" fmla="*/ 323 w 352"/>
              <a:gd name="T7" fmla="*/ 54 h 73"/>
              <a:gd name="T8" fmla="*/ 268 w 352"/>
              <a:gd name="T9" fmla="*/ 69 h 73"/>
              <a:gd name="T10" fmla="*/ 143 w 352"/>
              <a:gd name="T11" fmla="*/ 30 h 73"/>
              <a:gd name="T12" fmla="*/ 34 w 352"/>
              <a:gd name="T13" fmla="*/ 55 h 73"/>
              <a:gd name="T14" fmla="*/ 0 w 352"/>
              <a:gd name="T15" fmla="*/ 33 h 73"/>
              <a:gd name="T16" fmla="*/ 0 w 352"/>
              <a:gd name="T17" fmla="*/ 33 h 73"/>
              <a:gd name="T18" fmla="*/ 18 w 352"/>
              <a:gd name="T19" fmla="*/ 28 h 73"/>
              <a:gd name="T20" fmla="*/ 61 w 352"/>
              <a:gd name="T21" fmla="*/ 44 h 73"/>
              <a:gd name="T22" fmla="*/ 134 w 352"/>
              <a:gd name="T23" fmla="*/ 7 h 73"/>
              <a:gd name="T24" fmla="*/ 138 w 352"/>
              <a:gd name="T25" fmla="*/ 1 h 73"/>
              <a:gd name="T26" fmla="*/ 148 w 352"/>
              <a:gd name="T27" fmla="*/ 6 h 73"/>
              <a:gd name="T28" fmla="*/ 213 w 352"/>
              <a:gd name="T29" fmla="*/ 47 h 73"/>
              <a:gd name="T30" fmla="*/ 263 w 352"/>
              <a:gd name="T31" fmla="*/ 54 h 73"/>
              <a:gd name="T32" fmla="*/ 318 w 352"/>
              <a:gd name="T33" fmla="*/ 43 h 73"/>
              <a:gd name="T34" fmla="*/ 318 w 352"/>
              <a:gd name="T35" fmla="*/ 17 h 73"/>
              <a:gd name="T36" fmla="*/ 331 w 352"/>
              <a:gd name="T37" fmla="*/ 14 h 73"/>
              <a:gd name="T38" fmla="*/ 336 w 352"/>
              <a:gd name="T39" fmla="*/ 42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52" h="73">
                <a:moveTo>
                  <a:pt x="336" y="42"/>
                </a:moveTo>
                <a:cubicBezTo>
                  <a:pt x="339" y="48"/>
                  <a:pt x="345" y="53"/>
                  <a:pt x="352" y="57"/>
                </a:cubicBezTo>
                <a:cubicBezTo>
                  <a:pt x="349" y="73"/>
                  <a:pt x="349" y="73"/>
                  <a:pt x="349" y="73"/>
                </a:cubicBezTo>
                <a:cubicBezTo>
                  <a:pt x="338" y="69"/>
                  <a:pt x="329" y="62"/>
                  <a:pt x="323" y="54"/>
                </a:cubicBezTo>
                <a:cubicBezTo>
                  <a:pt x="306" y="64"/>
                  <a:pt x="281" y="69"/>
                  <a:pt x="268" y="69"/>
                </a:cubicBezTo>
                <a:cubicBezTo>
                  <a:pt x="235" y="68"/>
                  <a:pt x="168" y="62"/>
                  <a:pt x="143" y="30"/>
                </a:cubicBezTo>
                <a:cubicBezTo>
                  <a:pt x="127" y="64"/>
                  <a:pt x="70" y="65"/>
                  <a:pt x="34" y="55"/>
                </a:cubicBezTo>
                <a:cubicBezTo>
                  <a:pt x="25" y="52"/>
                  <a:pt x="11" y="44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18" y="28"/>
                  <a:pt x="18" y="28"/>
                  <a:pt x="18" y="28"/>
                </a:cubicBezTo>
                <a:cubicBezTo>
                  <a:pt x="35" y="37"/>
                  <a:pt x="58" y="43"/>
                  <a:pt x="61" y="44"/>
                </a:cubicBezTo>
                <a:cubicBezTo>
                  <a:pt x="90" y="46"/>
                  <a:pt x="135" y="45"/>
                  <a:pt x="134" y="7"/>
                </a:cubicBezTo>
                <a:cubicBezTo>
                  <a:pt x="134" y="4"/>
                  <a:pt x="136" y="2"/>
                  <a:pt x="138" y="1"/>
                </a:cubicBezTo>
                <a:cubicBezTo>
                  <a:pt x="142" y="0"/>
                  <a:pt x="147" y="1"/>
                  <a:pt x="148" y="6"/>
                </a:cubicBezTo>
                <a:cubicBezTo>
                  <a:pt x="153" y="31"/>
                  <a:pt x="192" y="43"/>
                  <a:pt x="213" y="47"/>
                </a:cubicBezTo>
                <a:cubicBezTo>
                  <a:pt x="230" y="51"/>
                  <a:pt x="246" y="53"/>
                  <a:pt x="263" y="54"/>
                </a:cubicBezTo>
                <a:cubicBezTo>
                  <a:pt x="267" y="54"/>
                  <a:pt x="303" y="53"/>
                  <a:pt x="318" y="43"/>
                </a:cubicBezTo>
                <a:cubicBezTo>
                  <a:pt x="315" y="36"/>
                  <a:pt x="315" y="27"/>
                  <a:pt x="318" y="17"/>
                </a:cubicBezTo>
                <a:cubicBezTo>
                  <a:pt x="319" y="11"/>
                  <a:pt x="327" y="10"/>
                  <a:pt x="331" y="14"/>
                </a:cubicBezTo>
                <a:cubicBezTo>
                  <a:pt x="340" y="25"/>
                  <a:pt x="340" y="34"/>
                  <a:pt x="336" y="42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36" name="Freeform 94"/>
          <p:cNvSpPr/>
          <p:nvPr userDrawn="1"/>
        </p:nvSpPr>
        <p:spPr bwMode="auto">
          <a:xfrm>
            <a:off x="3157538" y="2587625"/>
            <a:ext cx="114300" cy="34925"/>
          </a:xfrm>
          <a:custGeom>
            <a:avLst/>
            <a:gdLst>
              <a:gd name="T0" fmla="*/ 72 w 72"/>
              <a:gd name="T1" fmla="*/ 0 h 22"/>
              <a:gd name="T2" fmla="*/ 0 w 72"/>
              <a:gd name="T3" fmla="*/ 22 h 22"/>
              <a:gd name="T4" fmla="*/ 72 w 72"/>
              <a:gd name="T5" fmla="*/ 0 h 22"/>
              <a:gd name="T6" fmla="*/ 72 w 72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" h="22">
                <a:moveTo>
                  <a:pt x="72" y="0"/>
                </a:moveTo>
                <a:lnTo>
                  <a:pt x="0" y="22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37" name="Freeform 95"/>
          <p:cNvSpPr/>
          <p:nvPr userDrawn="1"/>
        </p:nvSpPr>
        <p:spPr bwMode="auto">
          <a:xfrm>
            <a:off x="2058988" y="3995738"/>
            <a:ext cx="1222375" cy="277813"/>
          </a:xfrm>
          <a:custGeom>
            <a:avLst/>
            <a:gdLst>
              <a:gd name="T0" fmla="*/ 588 w 643"/>
              <a:gd name="T1" fmla="*/ 24 h 146"/>
              <a:gd name="T2" fmla="*/ 643 w 643"/>
              <a:gd name="T3" fmla="*/ 54 h 146"/>
              <a:gd name="T4" fmla="*/ 637 w 643"/>
              <a:gd name="T5" fmla="*/ 71 h 146"/>
              <a:gd name="T6" fmla="*/ 632 w 643"/>
              <a:gd name="T7" fmla="*/ 73 h 146"/>
              <a:gd name="T8" fmla="*/ 627 w 643"/>
              <a:gd name="T9" fmla="*/ 100 h 146"/>
              <a:gd name="T10" fmla="*/ 493 w 643"/>
              <a:gd name="T11" fmla="*/ 72 h 146"/>
              <a:gd name="T12" fmla="*/ 479 w 643"/>
              <a:gd name="T13" fmla="*/ 72 h 146"/>
              <a:gd name="T14" fmla="*/ 479 w 643"/>
              <a:gd name="T15" fmla="*/ 72 h 146"/>
              <a:gd name="T16" fmla="*/ 454 w 643"/>
              <a:gd name="T17" fmla="*/ 94 h 146"/>
              <a:gd name="T18" fmla="*/ 414 w 643"/>
              <a:gd name="T19" fmla="*/ 93 h 146"/>
              <a:gd name="T20" fmla="*/ 410 w 643"/>
              <a:gd name="T21" fmla="*/ 92 h 146"/>
              <a:gd name="T22" fmla="*/ 401 w 643"/>
              <a:gd name="T23" fmla="*/ 93 h 146"/>
              <a:gd name="T24" fmla="*/ 321 w 643"/>
              <a:gd name="T25" fmla="*/ 106 h 146"/>
              <a:gd name="T26" fmla="*/ 268 w 643"/>
              <a:gd name="T27" fmla="*/ 92 h 146"/>
              <a:gd name="T28" fmla="*/ 211 w 643"/>
              <a:gd name="T29" fmla="*/ 118 h 146"/>
              <a:gd name="T30" fmla="*/ 143 w 643"/>
              <a:gd name="T31" fmla="*/ 78 h 146"/>
              <a:gd name="T32" fmla="*/ 125 w 643"/>
              <a:gd name="T33" fmla="*/ 80 h 146"/>
              <a:gd name="T34" fmla="*/ 0 w 643"/>
              <a:gd name="T35" fmla="*/ 108 h 146"/>
              <a:gd name="T36" fmla="*/ 2 w 643"/>
              <a:gd name="T37" fmla="*/ 28 h 146"/>
              <a:gd name="T38" fmla="*/ 21 w 643"/>
              <a:gd name="T39" fmla="*/ 33 h 146"/>
              <a:gd name="T40" fmla="*/ 67 w 643"/>
              <a:gd name="T41" fmla="*/ 35 h 146"/>
              <a:gd name="T42" fmla="*/ 101 w 643"/>
              <a:gd name="T43" fmla="*/ 21 h 146"/>
              <a:gd name="T44" fmla="*/ 175 w 643"/>
              <a:gd name="T45" fmla="*/ 37 h 146"/>
              <a:gd name="T46" fmla="*/ 281 w 643"/>
              <a:gd name="T47" fmla="*/ 9 h 146"/>
              <a:gd name="T48" fmla="*/ 349 w 643"/>
              <a:gd name="T49" fmla="*/ 42 h 146"/>
              <a:gd name="T50" fmla="*/ 431 w 643"/>
              <a:gd name="T51" fmla="*/ 0 h 146"/>
              <a:gd name="T52" fmla="*/ 588 w 643"/>
              <a:gd name="T53" fmla="*/ 2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43" h="146">
                <a:moveTo>
                  <a:pt x="588" y="24"/>
                </a:moveTo>
                <a:cubicBezTo>
                  <a:pt x="596" y="37"/>
                  <a:pt x="620" y="47"/>
                  <a:pt x="643" y="54"/>
                </a:cubicBezTo>
                <a:cubicBezTo>
                  <a:pt x="637" y="71"/>
                  <a:pt x="637" y="71"/>
                  <a:pt x="637" y="71"/>
                </a:cubicBezTo>
                <a:cubicBezTo>
                  <a:pt x="635" y="71"/>
                  <a:pt x="633" y="72"/>
                  <a:pt x="632" y="73"/>
                </a:cubicBezTo>
                <a:cubicBezTo>
                  <a:pt x="622" y="81"/>
                  <a:pt x="623" y="90"/>
                  <a:pt x="627" y="100"/>
                </a:cubicBezTo>
                <a:cubicBezTo>
                  <a:pt x="608" y="146"/>
                  <a:pt x="495" y="116"/>
                  <a:pt x="493" y="72"/>
                </a:cubicBezTo>
                <a:cubicBezTo>
                  <a:pt x="492" y="64"/>
                  <a:pt x="480" y="63"/>
                  <a:pt x="479" y="72"/>
                </a:cubicBezTo>
                <a:cubicBezTo>
                  <a:pt x="479" y="72"/>
                  <a:pt x="479" y="72"/>
                  <a:pt x="479" y="72"/>
                </a:cubicBezTo>
                <a:cubicBezTo>
                  <a:pt x="471" y="79"/>
                  <a:pt x="464" y="88"/>
                  <a:pt x="454" y="94"/>
                </a:cubicBezTo>
                <a:cubicBezTo>
                  <a:pt x="440" y="104"/>
                  <a:pt x="427" y="103"/>
                  <a:pt x="414" y="93"/>
                </a:cubicBezTo>
                <a:cubicBezTo>
                  <a:pt x="413" y="92"/>
                  <a:pt x="411" y="92"/>
                  <a:pt x="410" y="92"/>
                </a:cubicBezTo>
                <a:cubicBezTo>
                  <a:pt x="408" y="90"/>
                  <a:pt x="404" y="90"/>
                  <a:pt x="401" y="93"/>
                </a:cubicBezTo>
                <a:cubicBezTo>
                  <a:pt x="391" y="106"/>
                  <a:pt x="333" y="108"/>
                  <a:pt x="321" y="106"/>
                </a:cubicBezTo>
                <a:cubicBezTo>
                  <a:pt x="304" y="104"/>
                  <a:pt x="286" y="88"/>
                  <a:pt x="268" y="92"/>
                </a:cubicBezTo>
                <a:cubicBezTo>
                  <a:pt x="245" y="98"/>
                  <a:pt x="241" y="119"/>
                  <a:pt x="211" y="118"/>
                </a:cubicBezTo>
                <a:cubicBezTo>
                  <a:pt x="185" y="117"/>
                  <a:pt x="148" y="106"/>
                  <a:pt x="143" y="78"/>
                </a:cubicBezTo>
                <a:cubicBezTo>
                  <a:pt x="141" y="69"/>
                  <a:pt x="125" y="70"/>
                  <a:pt x="125" y="80"/>
                </a:cubicBezTo>
                <a:cubicBezTo>
                  <a:pt x="125" y="123"/>
                  <a:pt x="40" y="129"/>
                  <a:pt x="0" y="108"/>
                </a:cubicBezTo>
                <a:cubicBezTo>
                  <a:pt x="2" y="28"/>
                  <a:pt x="2" y="28"/>
                  <a:pt x="2" y="28"/>
                </a:cubicBezTo>
                <a:cubicBezTo>
                  <a:pt x="8" y="31"/>
                  <a:pt x="14" y="33"/>
                  <a:pt x="21" y="33"/>
                </a:cubicBezTo>
                <a:cubicBezTo>
                  <a:pt x="36" y="35"/>
                  <a:pt x="52" y="36"/>
                  <a:pt x="67" y="35"/>
                </a:cubicBezTo>
                <a:cubicBezTo>
                  <a:pt x="81" y="34"/>
                  <a:pt x="94" y="30"/>
                  <a:pt x="101" y="21"/>
                </a:cubicBezTo>
                <a:cubicBezTo>
                  <a:pt x="118" y="34"/>
                  <a:pt x="154" y="35"/>
                  <a:pt x="175" y="37"/>
                </a:cubicBezTo>
                <a:cubicBezTo>
                  <a:pt x="207" y="40"/>
                  <a:pt x="261" y="35"/>
                  <a:pt x="281" y="9"/>
                </a:cubicBezTo>
                <a:cubicBezTo>
                  <a:pt x="297" y="29"/>
                  <a:pt x="317" y="39"/>
                  <a:pt x="349" y="42"/>
                </a:cubicBezTo>
                <a:cubicBezTo>
                  <a:pt x="390" y="45"/>
                  <a:pt x="420" y="35"/>
                  <a:pt x="431" y="0"/>
                </a:cubicBezTo>
                <a:cubicBezTo>
                  <a:pt x="474" y="38"/>
                  <a:pt x="560" y="81"/>
                  <a:pt x="588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38" name="Freeform 96"/>
          <p:cNvSpPr/>
          <p:nvPr userDrawn="1"/>
        </p:nvSpPr>
        <p:spPr bwMode="auto">
          <a:xfrm>
            <a:off x="3098800" y="1703388"/>
            <a:ext cx="1289050" cy="307975"/>
          </a:xfrm>
          <a:custGeom>
            <a:avLst/>
            <a:gdLst>
              <a:gd name="T0" fmla="*/ 295 w 678"/>
              <a:gd name="T1" fmla="*/ 6 h 162"/>
              <a:gd name="T2" fmla="*/ 678 w 678"/>
              <a:gd name="T3" fmla="*/ 80 h 162"/>
              <a:gd name="T4" fmla="*/ 678 w 678"/>
              <a:gd name="T5" fmla="*/ 82 h 162"/>
              <a:gd name="T6" fmla="*/ 669 w 678"/>
              <a:gd name="T7" fmla="*/ 89 h 162"/>
              <a:gd name="T8" fmla="*/ 668 w 678"/>
              <a:gd name="T9" fmla="*/ 98 h 162"/>
              <a:gd name="T10" fmla="*/ 602 w 678"/>
              <a:gd name="T11" fmla="*/ 150 h 162"/>
              <a:gd name="T12" fmla="*/ 523 w 678"/>
              <a:gd name="T13" fmla="*/ 86 h 162"/>
              <a:gd name="T14" fmla="*/ 506 w 678"/>
              <a:gd name="T15" fmla="*/ 85 h 162"/>
              <a:gd name="T16" fmla="*/ 449 w 678"/>
              <a:gd name="T17" fmla="*/ 155 h 162"/>
              <a:gd name="T18" fmla="*/ 383 w 678"/>
              <a:gd name="T19" fmla="*/ 95 h 162"/>
              <a:gd name="T20" fmla="*/ 366 w 678"/>
              <a:gd name="T21" fmla="*/ 94 h 162"/>
              <a:gd name="T22" fmla="*/ 323 w 678"/>
              <a:gd name="T23" fmla="*/ 159 h 162"/>
              <a:gd name="T24" fmla="*/ 260 w 678"/>
              <a:gd name="T25" fmla="*/ 103 h 162"/>
              <a:gd name="T26" fmla="*/ 244 w 678"/>
              <a:gd name="T27" fmla="*/ 98 h 162"/>
              <a:gd name="T28" fmla="*/ 197 w 678"/>
              <a:gd name="T29" fmla="*/ 154 h 162"/>
              <a:gd name="T30" fmla="*/ 147 w 678"/>
              <a:gd name="T31" fmla="*/ 92 h 162"/>
              <a:gd name="T32" fmla="*/ 130 w 678"/>
              <a:gd name="T33" fmla="*/ 92 h 162"/>
              <a:gd name="T34" fmla="*/ 119 w 678"/>
              <a:gd name="T35" fmla="*/ 128 h 162"/>
              <a:gd name="T36" fmla="*/ 0 w 678"/>
              <a:gd name="T37" fmla="*/ 52 h 162"/>
              <a:gd name="T38" fmla="*/ 56 w 678"/>
              <a:gd name="T39" fmla="*/ 8 h 162"/>
              <a:gd name="T40" fmla="*/ 64 w 678"/>
              <a:gd name="T41" fmla="*/ 16 h 162"/>
              <a:gd name="T42" fmla="*/ 140 w 678"/>
              <a:gd name="T43" fmla="*/ 44 h 162"/>
              <a:gd name="T44" fmla="*/ 184 w 678"/>
              <a:gd name="T45" fmla="*/ 0 h 162"/>
              <a:gd name="T46" fmla="*/ 190 w 678"/>
              <a:gd name="T47" fmla="*/ 5 h 162"/>
              <a:gd name="T48" fmla="*/ 264 w 678"/>
              <a:gd name="T49" fmla="*/ 23 h 162"/>
              <a:gd name="T50" fmla="*/ 295 w 678"/>
              <a:gd name="T51" fmla="*/ 6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78" h="162">
                <a:moveTo>
                  <a:pt x="295" y="6"/>
                </a:moveTo>
                <a:cubicBezTo>
                  <a:pt x="678" y="80"/>
                  <a:pt x="678" y="80"/>
                  <a:pt x="678" y="80"/>
                </a:cubicBezTo>
                <a:cubicBezTo>
                  <a:pt x="678" y="82"/>
                  <a:pt x="678" y="82"/>
                  <a:pt x="678" y="82"/>
                </a:cubicBezTo>
                <a:cubicBezTo>
                  <a:pt x="674" y="82"/>
                  <a:pt x="669" y="84"/>
                  <a:pt x="669" y="89"/>
                </a:cubicBezTo>
                <a:cubicBezTo>
                  <a:pt x="668" y="92"/>
                  <a:pt x="668" y="95"/>
                  <a:pt x="668" y="98"/>
                </a:cubicBezTo>
                <a:cubicBezTo>
                  <a:pt x="663" y="134"/>
                  <a:pt x="649" y="155"/>
                  <a:pt x="602" y="150"/>
                </a:cubicBezTo>
                <a:cubicBezTo>
                  <a:pt x="563" y="145"/>
                  <a:pt x="523" y="130"/>
                  <a:pt x="523" y="86"/>
                </a:cubicBezTo>
                <a:cubicBezTo>
                  <a:pt x="523" y="75"/>
                  <a:pt x="506" y="74"/>
                  <a:pt x="506" y="85"/>
                </a:cubicBezTo>
                <a:cubicBezTo>
                  <a:pt x="505" y="115"/>
                  <a:pt x="489" y="157"/>
                  <a:pt x="449" y="155"/>
                </a:cubicBezTo>
                <a:cubicBezTo>
                  <a:pt x="418" y="153"/>
                  <a:pt x="383" y="126"/>
                  <a:pt x="383" y="95"/>
                </a:cubicBezTo>
                <a:cubicBezTo>
                  <a:pt x="383" y="85"/>
                  <a:pt x="367" y="83"/>
                  <a:pt x="366" y="94"/>
                </a:cubicBezTo>
                <a:cubicBezTo>
                  <a:pt x="365" y="120"/>
                  <a:pt x="359" y="155"/>
                  <a:pt x="323" y="159"/>
                </a:cubicBezTo>
                <a:cubicBezTo>
                  <a:pt x="290" y="162"/>
                  <a:pt x="259" y="135"/>
                  <a:pt x="260" y="103"/>
                </a:cubicBezTo>
                <a:cubicBezTo>
                  <a:pt x="260" y="96"/>
                  <a:pt x="248" y="91"/>
                  <a:pt x="244" y="98"/>
                </a:cubicBezTo>
                <a:cubicBezTo>
                  <a:pt x="232" y="121"/>
                  <a:pt x="234" y="157"/>
                  <a:pt x="197" y="154"/>
                </a:cubicBezTo>
                <a:cubicBezTo>
                  <a:pt x="162" y="151"/>
                  <a:pt x="145" y="123"/>
                  <a:pt x="147" y="92"/>
                </a:cubicBezTo>
                <a:cubicBezTo>
                  <a:pt x="147" y="82"/>
                  <a:pt x="131" y="81"/>
                  <a:pt x="130" y="92"/>
                </a:cubicBezTo>
                <a:cubicBezTo>
                  <a:pt x="129" y="107"/>
                  <a:pt x="125" y="118"/>
                  <a:pt x="119" y="128"/>
                </a:cubicBezTo>
                <a:cubicBezTo>
                  <a:pt x="0" y="52"/>
                  <a:pt x="0" y="52"/>
                  <a:pt x="0" y="52"/>
                </a:cubicBezTo>
                <a:cubicBezTo>
                  <a:pt x="28" y="50"/>
                  <a:pt x="46" y="31"/>
                  <a:pt x="56" y="8"/>
                </a:cubicBezTo>
                <a:cubicBezTo>
                  <a:pt x="58" y="10"/>
                  <a:pt x="60" y="13"/>
                  <a:pt x="64" y="16"/>
                </a:cubicBezTo>
                <a:cubicBezTo>
                  <a:pt x="84" y="33"/>
                  <a:pt x="112" y="46"/>
                  <a:pt x="140" y="44"/>
                </a:cubicBezTo>
                <a:cubicBezTo>
                  <a:pt x="167" y="41"/>
                  <a:pt x="179" y="22"/>
                  <a:pt x="184" y="0"/>
                </a:cubicBezTo>
                <a:cubicBezTo>
                  <a:pt x="186" y="2"/>
                  <a:pt x="187" y="3"/>
                  <a:pt x="190" y="5"/>
                </a:cubicBezTo>
                <a:cubicBezTo>
                  <a:pt x="209" y="20"/>
                  <a:pt x="239" y="29"/>
                  <a:pt x="264" y="23"/>
                </a:cubicBezTo>
                <a:cubicBezTo>
                  <a:pt x="274" y="20"/>
                  <a:pt x="285" y="14"/>
                  <a:pt x="295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39" name="Freeform 97"/>
          <p:cNvSpPr/>
          <p:nvPr userDrawn="1"/>
        </p:nvSpPr>
        <p:spPr bwMode="auto">
          <a:xfrm>
            <a:off x="3155950" y="3779838"/>
            <a:ext cx="539750" cy="309563"/>
          </a:xfrm>
          <a:custGeom>
            <a:avLst/>
            <a:gdLst>
              <a:gd name="T0" fmla="*/ 13 w 284"/>
              <a:gd name="T1" fmla="*/ 48 h 163"/>
              <a:gd name="T2" fmla="*/ 68 w 284"/>
              <a:gd name="T3" fmla="*/ 9 h 163"/>
              <a:gd name="T4" fmla="*/ 136 w 284"/>
              <a:gd name="T5" fmla="*/ 38 h 163"/>
              <a:gd name="T6" fmla="*/ 197 w 284"/>
              <a:gd name="T7" fmla="*/ 0 h 163"/>
              <a:gd name="T8" fmla="*/ 283 w 284"/>
              <a:gd name="T9" fmla="*/ 42 h 163"/>
              <a:gd name="T10" fmla="*/ 284 w 284"/>
              <a:gd name="T11" fmla="*/ 42 h 163"/>
              <a:gd name="T12" fmla="*/ 262 w 284"/>
              <a:gd name="T13" fmla="*/ 150 h 163"/>
              <a:gd name="T14" fmla="*/ 262 w 284"/>
              <a:gd name="T15" fmla="*/ 150 h 163"/>
              <a:gd name="T16" fmla="*/ 194 w 284"/>
              <a:gd name="T17" fmla="*/ 121 h 163"/>
              <a:gd name="T18" fmla="*/ 183 w 284"/>
              <a:gd name="T19" fmla="*/ 127 h 163"/>
              <a:gd name="T20" fmla="*/ 137 w 284"/>
              <a:gd name="T21" fmla="*/ 163 h 163"/>
              <a:gd name="T22" fmla="*/ 0 w 284"/>
              <a:gd name="T23" fmla="*/ 45 h 163"/>
              <a:gd name="T24" fmla="*/ 13 w 284"/>
              <a:gd name="T25" fmla="*/ 48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4" h="163">
                <a:moveTo>
                  <a:pt x="13" y="48"/>
                </a:moveTo>
                <a:cubicBezTo>
                  <a:pt x="47" y="51"/>
                  <a:pt x="62" y="34"/>
                  <a:pt x="68" y="9"/>
                </a:cubicBezTo>
                <a:cubicBezTo>
                  <a:pt x="81" y="29"/>
                  <a:pt x="106" y="37"/>
                  <a:pt x="136" y="38"/>
                </a:cubicBezTo>
                <a:cubicBezTo>
                  <a:pt x="169" y="38"/>
                  <a:pt x="188" y="24"/>
                  <a:pt x="197" y="0"/>
                </a:cubicBezTo>
                <a:cubicBezTo>
                  <a:pt x="213" y="26"/>
                  <a:pt x="250" y="39"/>
                  <a:pt x="283" y="42"/>
                </a:cubicBezTo>
                <a:cubicBezTo>
                  <a:pt x="283" y="42"/>
                  <a:pt x="283" y="42"/>
                  <a:pt x="284" y="42"/>
                </a:cubicBezTo>
                <a:cubicBezTo>
                  <a:pt x="262" y="150"/>
                  <a:pt x="262" y="150"/>
                  <a:pt x="262" y="150"/>
                </a:cubicBezTo>
                <a:cubicBezTo>
                  <a:pt x="262" y="150"/>
                  <a:pt x="262" y="150"/>
                  <a:pt x="262" y="150"/>
                </a:cubicBezTo>
                <a:cubicBezTo>
                  <a:pt x="238" y="147"/>
                  <a:pt x="210" y="134"/>
                  <a:pt x="194" y="121"/>
                </a:cubicBezTo>
                <a:cubicBezTo>
                  <a:pt x="189" y="118"/>
                  <a:pt x="184" y="123"/>
                  <a:pt x="183" y="127"/>
                </a:cubicBezTo>
                <a:cubicBezTo>
                  <a:pt x="180" y="148"/>
                  <a:pt x="161" y="159"/>
                  <a:pt x="137" y="163"/>
                </a:cubicBezTo>
                <a:cubicBezTo>
                  <a:pt x="0" y="45"/>
                  <a:pt x="0" y="45"/>
                  <a:pt x="0" y="45"/>
                </a:cubicBezTo>
                <a:cubicBezTo>
                  <a:pt x="4" y="46"/>
                  <a:pt x="8" y="47"/>
                  <a:pt x="13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40" name="Freeform 98"/>
          <p:cNvSpPr/>
          <p:nvPr userDrawn="1"/>
        </p:nvSpPr>
        <p:spPr bwMode="auto">
          <a:xfrm>
            <a:off x="3119438" y="2587625"/>
            <a:ext cx="152400" cy="49213"/>
          </a:xfrm>
          <a:custGeom>
            <a:avLst/>
            <a:gdLst>
              <a:gd name="T0" fmla="*/ 20 w 80"/>
              <a:gd name="T1" fmla="*/ 18 h 26"/>
              <a:gd name="T2" fmla="*/ 80 w 80"/>
              <a:gd name="T3" fmla="*/ 0 h 26"/>
              <a:gd name="T4" fmla="*/ 22 w 80"/>
              <a:gd name="T5" fmla="*/ 25 h 26"/>
              <a:gd name="T6" fmla="*/ 0 w 80"/>
              <a:gd name="T7" fmla="*/ 24 h 26"/>
              <a:gd name="T8" fmla="*/ 20 w 80"/>
              <a:gd name="T9" fmla="*/ 18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26">
                <a:moveTo>
                  <a:pt x="20" y="18"/>
                </a:moveTo>
                <a:cubicBezTo>
                  <a:pt x="80" y="0"/>
                  <a:pt x="80" y="0"/>
                  <a:pt x="80" y="0"/>
                </a:cubicBezTo>
                <a:cubicBezTo>
                  <a:pt x="70" y="19"/>
                  <a:pt x="50" y="25"/>
                  <a:pt x="22" y="25"/>
                </a:cubicBezTo>
                <a:cubicBezTo>
                  <a:pt x="14" y="26"/>
                  <a:pt x="7" y="25"/>
                  <a:pt x="0" y="24"/>
                </a:cubicBezTo>
                <a:lnTo>
                  <a:pt x="20" y="18"/>
                </a:ln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41" name="Freeform 99"/>
          <p:cNvSpPr/>
          <p:nvPr userDrawn="1"/>
        </p:nvSpPr>
        <p:spPr bwMode="auto">
          <a:xfrm>
            <a:off x="3032125" y="1625600"/>
            <a:ext cx="627063" cy="176213"/>
          </a:xfrm>
          <a:custGeom>
            <a:avLst/>
            <a:gdLst>
              <a:gd name="T0" fmla="*/ 28 w 330"/>
              <a:gd name="T1" fmla="*/ 75 h 93"/>
              <a:gd name="T2" fmla="*/ 84 w 330"/>
              <a:gd name="T3" fmla="*/ 0 h 93"/>
              <a:gd name="T4" fmla="*/ 102 w 330"/>
              <a:gd name="T5" fmla="*/ 4 h 93"/>
              <a:gd name="T6" fmla="*/ 118 w 330"/>
              <a:gd name="T7" fmla="*/ 48 h 93"/>
              <a:gd name="T8" fmla="*/ 185 w 330"/>
              <a:gd name="T9" fmla="*/ 63 h 93"/>
              <a:gd name="T10" fmla="*/ 204 w 330"/>
              <a:gd name="T11" fmla="*/ 23 h 93"/>
              <a:gd name="T12" fmla="*/ 222 w 330"/>
              <a:gd name="T13" fmla="*/ 27 h 93"/>
              <a:gd name="T14" fmla="*/ 238 w 330"/>
              <a:gd name="T15" fmla="*/ 30 h 93"/>
              <a:gd name="T16" fmla="*/ 299 w 330"/>
              <a:gd name="T17" fmla="*/ 41 h 93"/>
              <a:gd name="T18" fmla="*/ 330 w 330"/>
              <a:gd name="T19" fmla="*/ 47 h 93"/>
              <a:gd name="T20" fmla="*/ 299 w 330"/>
              <a:gd name="T21" fmla="*/ 64 h 93"/>
              <a:gd name="T22" fmla="*/ 225 w 330"/>
              <a:gd name="T23" fmla="*/ 46 h 93"/>
              <a:gd name="T24" fmla="*/ 219 w 330"/>
              <a:gd name="T25" fmla="*/ 41 h 93"/>
              <a:gd name="T26" fmla="*/ 175 w 330"/>
              <a:gd name="T27" fmla="*/ 85 h 93"/>
              <a:gd name="T28" fmla="*/ 99 w 330"/>
              <a:gd name="T29" fmla="*/ 57 h 93"/>
              <a:gd name="T30" fmla="*/ 91 w 330"/>
              <a:gd name="T31" fmla="*/ 49 h 93"/>
              <a:gd name="T32" fmla="*/ 35 w 330"/>
              <a:gd name="T33" fmla="*/ 93 h 93"/>
              <a:gd name="T34" fmla="*/ 0 w 330"/>
              <a:gd name="T35" fmla="*/ 70 h 93"/>
              <a:gd name="T36" fmla="*/ 28 w 330"/>
              <a:gd name="T37" fmla="*/ 7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30" h="93">
                <a:moveTo>
                  <a:pt x="28" y="75"/>
                </a:moveTo>
                <a:cubicBezTo>
                  <a:pt x="69" y="73"/>
                  <a:pt x="81" y="34"/>
                  <a:pt x="84" y="0"/>
                </a:cubicBezTo>
                <a:cubicBezTo>
                  <a:pt x="102" y="4"/>
                  <a:pt x="102" y="4"/>
                  <a:pt x="102" y="4"/>
                </a:cubicBezTo>
                <a:cubicBezTo>
                  <a:pt x="101" y="23"/>
                  <a:pt x="101" y="34"/>
                  <a:pt x="118" y="48"/>
                </a:cubicBezTo>
                <a:cubicBezTo>
                  <a:pt x="133" y="61"/>
                  <a:pt x="167" y="74"/>
                  <a:pt x="185" y="63"/>
                </a:cubicBezTo>
                <a:cubicBezTo>
                  <a:pt x="198" y="56"/>
                  <a:pt x="202" y="40"/>
                  <a:pt x="204" y="23"/>
                </a:cubicBezTo>
                <a:cubicBezTo>
                  <a:pt x="222" y="27"/>
                  <a:pt x="222" y="27"/>
                  <a:pt x="222" y="27"/>
                </a:cubicBezTo>
                <a:cubicBezTo>
                  <a:pt x="238" y="30"/>
                  <a:pt x="238" y="30"/>
                  <a:pt x="238" y="30"/>
                </a:cubicBezTo>
                <a:cubicBezTo>
                  <a:pt x="253" y="45"/>
                  <a:pt x="276" y="49"/>
                  <a:pt x="299" y="41"/>
                </a:cubicBezTo>
                <a:cubicBezTo>
                  <a:pt x="330" y="47"/>
                  <a:pt x="330" y="47"/>
                  <a:pt x="330" y="47"/>
                </a:cubicBezTo>
                <a:cubicBezTo>
                  <a:pt x="320" y="55"/>
                  <a:pt x="309" y="61"/>
                  <a:pt x="299" y="64"/>
                </a:cubicBezTo>
                <a:cubicBezTo>
                  <a:pt x="274" y="70"/>
                  <a:pt x="244" y="61"/>
                  <a:pt x="225" y="46"/>
                </a:cubicBezTo>
                <a:cubicBezTo>
                  <a:pt x="222" y="44"/>
                  <a:pt x="221" y="43"/>
                  <a:pt x="219" y="41"/>
                </a:cubicBezTo>
                <a:cubicBezTo>
                  <a:pt x="214" y="63"/>
                  <a:pt x="202" y="82"/>
                  <a:pt x="175" y="85"/>
                </a:cubicBezTo>
                <a:cubicBezTo>
                  <a:pt x="147" y="87"/>
                  <a:pt x="119" y="74"/>
                  <a:pt x="99" y="57"/>
                </a:cubicBezTo>
                <a:cubicBezTo>
                  <a:pt x="95" y="54"/>
                  <a:pt x="93" y="51"/>
                  <a:pt x="91" y="49"/>
                </a:cubicBezTo>
                <a:cubicBezTo>
                  <a:pt x="81" y="72"/>
                  <a:pt x="63" y="91"/>
                  <a:pt x="35" y="93"/>
                </a:cubicBezTo>
                <a:cubicBezTo>
                  <a:pt x="0" y="70"/>
                  <a:pt x="0" y="70"/>
                  <a:pt x="0" y="70"/>
                </a:cubicBezTo>
                <a:cubicBezTo>
                  <a:pt x="9" y="73"/>
                  <a:pt x="18" y="75"/>
                  <a:pt x="28" y="75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42" name="Freeform 100"/>
          <p:cNvSpPr/>
          <p:nvPr userDrawn="1"/>
        </p:nvSpPr>
        <p:spPr bwMode="auto">
          <a:xfrm>
            <a:off x="3021013" y="3698875"/>
            <a:ext cx="679450" cy="177800"/>
          </a:xfrm>
          <a:custGeom>
            <a:avLst/>
            <a:gdLst>
              <a:gd name="T0" fmla="*/ 358 w 358"/>
              <a:gd name="T1" fmla="*/ 71 h 94"/>
              <a:gd name="T2" fmla="*/ 355 w 358"/>
              <a:gd name="T3" fmla="*/ 85 h 94"/>
              <a:gd name="T4" fmla="*/ 354 w 358"/>
              <a:gd name="T5" fmla="*/ 85 h 94"/>
              <a:gd name="T6" fmla="*/ 268 w 358"/>
              <a:gd name="T7" fmla="*/ 43 h 94"/>
              <a:gd name="T8" fmla="*/ 207 w 358"/>
              <a:gd name="T9" fmla="*/ 81 h 94"/>
              <a:gd name="T10" fmla="*/ 139 w 358"/>
              <a:gd name="T11" fmla="*/ 52 h 94"/>
              <a:gd name="T12" fmla="*/ 84 w 358"/>
              <a:gd name="T13" fmla="*/ 91 h 94"/>
              <a:gd name="T14" fmla="*/ 71 w 358"/>
              <a:gd name="T15" fmla="*/ 88 h 94"/>
              <a:gd name="T16" fmla="*/ 0 w 358"/>
              <a:gd name="T17" fmla="*/ 28 h 94"/>
              <a:gd name="T18" fmla="*/ 1 w 358"/>
              <a:gd name="T19" fmla="*/ 14 h 94"/>
              <a:gd name="T20" fmla="*/ 17 w 358"/>
              <a:gd name="T21" fmla="*/ 14 h 94"/>
              <a:gd name="T22" fmla="*/ 80 w 358"/>
              <a:gd name="T23" fmla="*/ 75 h 94"/>
              <a:gd name="T24" fmla="*/ 128 w 358"/>
              <a:gd name="T25" fmla="*/ 14 h 94"/>
              <a:gd name="T26" fmla="*/ 141 w 358"/>
              <a:gd name="T27" fmla="*/ 14 h 94"/>
              <a:gd name="T28" fmla="*/ 207 w 358"/>
              <a:gd name="T29" fmla="*/ 66 h 94"/>
              <a:gd name="T30" fmla="*/ 258 w 358"/>
              <a:gd name="T31" fmla="*/ 9 h 94"/>
              <a:gd name="T32" fmla="*/ 273 w 358"/>
              <a:gd name="T33" fmla="*/ 9 h 94"/>
              <a:gd name="T34" fmla="*/ 346 w 358"/>
              <a:gd name="T35" fmla="*/ 69 h 94"/>
              <a:gd name="T36" fmla="*/ 358 w 358"/>
              <a:gd name="T37" fmla="*/ 7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8" h="94">
                <a:moveTo>
                  <a:pt x="358" y="71"/>
                </a:moveTo>
                <a:cubicBezTo>
                  <a:pt x="355" y="85"/>
                  <a:pt x="355" y="85"/>
                  <a:pt x="355" y="85"/>
                </a:cubicBezTo>
                <a:cubicBezTo>
                  <a:pt x="354" y="85"/>
                  <a:pt x="354" y="85"/>
                  <a:pt x="354" y="85"/>
                </a:cubicBezTo>
                <a:cubicBezTo>
                  <a:pt x="321" y="82"/>
                  <a:pt x="284" y="69"/>
                  <a:pt x="268" y="43"/>
                </a:cubicBezTo>
                <a:cubicBezTo>
                  <a:pt x="259" y="67"/>
                  <a:pt x="240" y="81"/>
                  <a:pt x="207" y="81"/>
                </a:cubicBezTo>
                <a:cubicBezTo>
                  <a:pt x="177" y="80"/>
                  <a:pt x="152" y="72"/>
                  <a:pt x="139" y="52"/>
                </a:cubicBezTo>
                <a:cubicBezTo>
                  <a:pt x="133" y="77"/>
                  <a:pt x="118" y="94"/>
                  <a:pt x="84" y="91"/>
                </a:cubicBezTo>
                <a:cubicBezTo>
                  <a:pt x="79" y="90"/>
                  <a:pt x="75" y="89"/>
                  <a:pt x="71" y="88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3"/>
                  <a:pt x="1" y="19"/>
                  <a:pt x="1" y="14"/>
                </a:cubicBezTo>
                <a:cubicBezTo>
                  <a:pt x="0" y="4"/>
                  <a:pt x="16" y="4"/>
                  <a:pt x="17" y="14"/>
                </a:cubicBezTo>
                <a:cubicBezTo>
                  <a:pt x="18" y="43"/>
                  <a:pt x="52" y="72"/>
                  <a:pt x="80" y="75"/>
                </a:cubicBezTo>
                <a:cubicBezTo>
                  <a:pt x="123" y="79"/>
                  <a:pt x="129" y="47"/>
                  <a:pt x="128" y="14"/>
                </a:cubicBezTo>
                <a:cubicBezTo>
                  <a:pt x="127" y="6"/>
                  <a:pt x="141" y="6"/>
                  <a:pt x="141" y="14"/>
                </a:cubicBezTo>
                <a:cubicBezTo>
                  <a:pt x="142" y="48"/>
                  <a:pt x="175" y="70"/>
                  <a:pt x="207" y="66"/>
                </a:cubicBezTo>
                <a:cubicBezTo>
                  <a:pt x="239" y="63"/>
                  <a:pt x="259" y="40"/>
                  <a:pt x="258" y="9"/>
                </a:cubicBezTo>
                <a:cubicBezTo>
                  <a:pt x="258" y="0"/>
                  <a:pt x="272" y="0"/>
                  <a:pt x="273" y="9"/>
                </a:cubicBezTo>
                <a:cubicBezTo>
                  <a:pt x="272" y="49"/>
                  <a:pt x="312" y="64"/>
                  <a:pt x="346" y="69"/>
                </a:cubicBezTo>
                <a:cubicBezTo>
                  <a:pt x="350" y="70"/>
                  <a:pt x="354" y="71"/>
                  <a:pt x="358" y="71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43" name="Freeform 101"/>
          <p:cNvSpPr/>
          <p:nvPr userDrawn="1"/>
        </p:nvSpPr>
        <p:spPr bwMode="auto">
          <a:xfrm>
            <a:off x="2889250" y="3532188"/>
            <a:ext cx="846138" cy="315913"/>
          </a:xfrm>
          <a:custGeom>
            <a:avLst/>
            <a:gdLst>
              <a:gd name="T0" fmla="*/ 358 w 445"/>
              <a:gd name="T1" fmla="*/ 23 h 167"/>
              <a:gd name="T2" fmla="*/ 432 w 445"/>
              <a:gd name="T3" fmla="*/ 68 h 167"/>
              <a:gd name="T4" fmla="*/ 445 w 445"/>
              <a:gd name="T5" fmla="*/ 66 h 167"/>
              <a:gd name="T6" fmla="*/ 427 w 445"/>
              <a:gd name="T7" fmla="*/ 159 h 167"/>
              <a:gd name="T8" fmla="*/ 415 w 445"/>
              <a:gd name="T9" fmla="*/ 157 h 167"/>
              <a:gd name="T10" fmla="*/ 342 w 445"/>
              <a:gd name="T11" fmla="*/ 97 h 167"/>
              <a:gd name="T12" fmla="*/ 327 w 445"/>
              <a:gd name="T13" fmla="*/ 97 h 167"/>
              <a:gd name="T14" fmla="*/ 276 w 445"/>
              <a:gd name="T15" fmla="*/ 154 h 167"/>
              <a:gd name="T16" fmla="*/ 210 w 445"/>
              <a:gd name="T17" fmla="*/ 102 h 167"/>
              <a:gd name="T18" fmla="*/ 197 w 445"/>
              <a:gd name="T19" fmla="*/ 102 h 167"/>
              <a:gd name="T20" fmla="*/ 149 w 445"/>
              <a:gd name="T21" fmla="*/ 163 h 167"/>
              <a:gd name="T22" fmla="*/ 86 w 445"/>
              <a:gd name="T23" fmla="*/ 102 h 167"/>
              <a:gd name="T24" fmla="*/ 70 w 445"/>
              <a:gd name="T25" fmla="*/ 102 h 167"/>
              <a:gd name="T26" fmla="*/ 69 w 445"/>
              <a:gd name="T27" fmla="*/ 116 h 167"/>
              <a:gd name="T28" fmla="*/ 0 w 445"/>
              <a:gd name="T29" fmla="*/ 56 h 167"/>
              <a:gd name="T30" fmla="*/ 46 w 445"/>
              <a:gd name="T31" fmla="*/ 42 h 167"/>
              <a:gd name="T32" fmla="*/ 89 w 445"/>
              <a:gd name="T33" fmla="*/ 0 h 167"/>
              <a:gd name="T34" fmla="*/ 180 w 445"/>
              <a:gd name="T35" fmla="*/ 60 h 167"/>
              <a:gd name="T36" fmla="*/ 247 w 445"/>
              <a:gd name="T37" fmla="*/ 26 h 167"/>
              <a:gd name="T38" fmla="*/ 297 w 445"/>
              <a:gd name="T39" fmla="*/ 61 h 167"/>
              <a:gd name="T40" fmla="*/ 358 w 445"/>
              <a:gd name="T41" fmla="*/ 2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5" h="167">
                <a:moveTo>
                  <a:pt x="358" y="23"/>
                </a:moveTo>
                <a:cubicBezTo>
                  <a:pt x="370" y="50"/>
                  <a:pt x="398" y="68"/>
                  <a:pt x="432" y="68"/>
                </a:cubicBezTo>
                <a:cubicBezTo>
                  <a:pt x="437" y="68"/>
                  <a:pt x="441" y="67"/>
                  <a:pt x="445" y="66"/>
                </a:cubicBezTo>
                <a:cubicBezTo>
                  <a:pt x="427" y="159"/>
                  <a:pt x="427" y="159"/>
                  <a:pt x="427" y="159"/>
                </a:cubicBezTo>
                <a:cubicBezTo>
                  <a:pt x="423" y="159"/>
                  <a:pt x="419" y="158"/>
                  <a:pt x="415" y="157"/>
                </a:cubicBezTo>
                <a:cubicBezTo>
                  <a:pt x="381" y="152"/>
                  <a:pt x="341" y="137"/>
                  <a:pt x="342" y="97"/>
                </a:cubicBezTo>
                <a:cubicBezTo>
                  <a:pt x="341" y="88"/>
                  <a:pt x="327" y="88"/>
                  <a:pt x="327" y="97"/>
                </a:cubicBezTo>
                <a:cubicBezTo>
                  <a:pt x="328" y="128"/>
                  <a:pt x="308" y="151"/>
                  <a:pt x="276" y="154"/>
                </a:cubicBezTo>
                <a:cubicBezTo>
                  <a:pt x="244" y="158"/>
                  <a:pt x="211" y="136"/>
                  <a:pt x="210" y="102"/>
                </a:cubicBezTo>
                <a:cubicBezTo>
                  <a:pt x="210" y="94"/>
                  <a:pt x="196" y="94"/>
                  <a:pt x="197" y="102"/>
                </a:cubicBezTo>
                <a:cubicBezTo>
                  <a:pt x="198" y="135"/>
                  <a:pt x="192" y="167"/>
                  <a:pt x="149" y="163"/>
                </a:cubicBezTo>
                <a:cubicBezTo>
                  <a:pt x="121" y="160"/>
                  <a:pt x="87" y="131"/>
                  <a:pt x="86" y="102"/>
                </a:cubicBezTo>
                <a:cubicBezTo>
                  <a:pt x="85" y="92"/>
                  <a:pt x="69" y="92"/>
                  <a:pt x="70" y="102"/>
                </a:cubicBezTo>
                <a:cubicBezTo>
                  <a:pt x="70" y="107"/>
                  <a:pt x="70" y="111"/>
                  <a:pt x="69" y="116"/>
                </a:cubicBezTo>
                <a:cubicBezTo>
                  <a:pt x="0" y="56"/>
                  <a:pt x="0" y="56"/>
                  <a:pt x="0" y="56"/>
                </a:cubicBezTo>
                <a:cubicBezTo>
                  <a:pt x="21" y="58"/>
                  <a:pt x="27" y="52"/>
                  <a:pt x="46" y="42"/>
                </a:cubicBezTo>
                <a:cubicBezTo>
                  <a:pt x="68" y="31"/>
                  <a:pt x="76" y="16"/>
                  <a:pt x="89" y="0"/>
                </a:cubicBezTo>
                <a:cubicBezTo>
                  <a:pt x="100" y="35"/>
                  <a:pt x="139" y="54"/>
                  <a:pt x="180" y="60"/>
                </a:cubicBezTo>
                <a:cubicBezTo>
                  <a:pt x="214" y="64"/>
                  <a:pt x="236" y="49"/>
                  <a:pt x="247" y="26"/>
                </a:cubicBezTo>
                <a:cubicBezTo>
                  <a:pt x="255" y="42"/>
                  <a:pt x="271" y="53"/>
                  <a:pt x="297" y="61"/>
                </a:cubicBezTo>
                <a:cubicBezTo>
                  <a:pt x="338" y="73"/>
                  <a:pt x="347" y="50"/>
                  <a:pt x="358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44" name="Freeform 102"/>
          <p:cNvSpPr/>
          <p:nvPr userDrawn="1"/>
        </p:nvSpPr>
        <p:spPr bwMode="auto">
          <a:xfrm>
            <a:off x="2901950" y="1571625"/>
            <a:ext cx="290513" cy="196850"/>
          </a:xfrm>
          <a:custGeom>
            <a:avLst/>
            <a:gdLst>
              <a:gd name="T0" fmla="*/ 3 w 152"/>
              <a:gd name="T1" fmla="*/ 0 h 103"/>
              <a:gd name="T2" fmla="*/ 152 w 152"/>
              <a:gd name="T3" fmla="*/ 28 h 103"/>
              <a:gd name="T4" fmla="*/ 96 w 152"/>
              <a:gd name="T5" fmla="*/ 103 h 103"/>
              <a:gd name="T6" fmla="*/ 68 w 152"/>
              <a:gd name="T7" fmla="*/ 98 h 103"/>
              <a:gd name="T8" fmla="*/ 29 w 152"/>
              <a:gd name="T9" fmla="*/ 74 h 103"/>
              <a:gd name="T10" fmla="*/ 8 w 152"/>
              <a:gd name="T11" fmla="*/ 22 h 103"/>
              <a:gd name="T12" fmla="*/ 0 w 152"/>
              <a:gd name="T13" fmla="*/ 14 h 103"/>
              <a:gd name="T14" fmla="*/ 3 w 152"/>
              <a:gd name="T15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2" h="103">
                <a:moveTo>
                  <a:pt x="3" y="0"/>
                </a:moveTo>
                <a:cubicBezTo>
                  <a:pt x="152" y="28"/>
                  <a:pt x="152" y="28"/>
                  <a:pt x="152" y="28"/>
                </a:cubicBezTo>
                <a:cubicBezTo>
                  <a:pt x="149" y="62"/>
                  <a:pt x="137" y="101"/>
                  <a:pt x="96" y="103"/>
                </a:cubicBezTo>
                <a:cubicBezTo>
                  <a:pt x="86" y="103"/>
                  <a:pt x="77" y="101"/>
                  <a:pt x="68" y="98"/>
                </a:cubicBezTo>
                <a:cubicBezTo>
                  <a:pt x="29" y="74"/>
                  <a:pt x="29" y="74"/>
                  <a:pt x="29" y="74"/>
                </a:cubicBezTo>
                <a:cubicBezTo>
                  <a:pt x="16" y="59"/>
                  <a:pt x="8" y="42"/>
                  <a:pt x="8" y="22"/>
                </a:cubicBezTo>
                <a:cubicBezTo>
                  <a:pt x="8" y="18"/>
                  <a:pt x="4" y="15"/>
                  <a:pt x="0" y="14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45" name="Freeform 103"/>
          <p:cNvSpPr/>
          <p:nvPr userDrawn="1"/>
        </p:nvSpPr>
        <p:spPr bwMode="auto">
          <a:xfrm>
            <a:off x="2665413" y="1525588"/>
            <a:ext cx="242888" cy="136525"/>
          </a:xfrm>
          <a:custGeom>
            <a:avLst/>
            <a:gdLst>
              <a:gd name="T0" fmla="*/ 0 w 128"/>
              <a:gd name="T1" fmla="*/ 0 h 72"/>
              <a:gd name="T2" fmla="*/ 128 w 128"/>
              <a:gd name="T3" fmla="*/ 25 h 72"/>
              <a:gd name="T4" fmla="*/ 125 w 128"/>
              <a:gd name="T5" fmla="*/ 39 h 72"/>
              <a:gd name="T6" fmla="*/ 116 w 128"/>
              <a:gd name="T7" fmla="*/ 47 h 72"/>
              <a:gd name="T8" fmla="*/ 113 w 128"/>
              <a:gd name="T9" fmla="*/ 72 h 72"/>
              <a:gd name="T10" fmla="*/ 0 w 128"/>
              <a:gd name="T1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" h="72">
                <a:moveTo>
                  <a:pt x="0" y="0"/>
                </a:moveTo>
                <a:cubicBezTo>
                  <a:pt x="128" y="25"/>
                  <a:pt x="128" y="25"/>
                  <a:pt x="128" y="25"/>
                </a:cubicBezTo>
                <a:cubicBezTo>
                  <a:pt x="125" y="39"/>
                  <a:pt x="125" y="39"/>
                  <a:pt x="125" y="39"/>
                </a:cubicBezTo>
                <a:cubicBezTo>
                  <a:pt x="121" y="38"/>
                  <a:pt x="116" y="41"/>
                  <a:pt x="116" y="47"/>
                </a:cubicBezTo>
                <a:cubicBezTo>
                  <a:pt x="115" y="55"/>
                  <a:pt x="114" y="64"/>
                  <a:pt x="113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46" name="Freeform 104"/>
          <p:cNvSpPr/>
          <p:nvPr userDrawn="1"/>
        </p:nvSpPr>
        <p:spPr bwMode="auto">
          <a:xfrm>
            <a:off x="2841625" y="3479800"/>
            <a:ext cx="901700" cy="200025"/>
          </a:xfrm>
          <a:custGeom>
            <a:avLst/>
            <a:gdLst>
              <a:gd name="T0" fmla="*/ 474 w 474"/>
              <a:gd name="T1" fmla="*/ 73 h 105"/>
              <a:gd name="T2" fmla="*/ 470 w 474"/>
              <a:gd name="T3" fmla="*/ 93 h 105"/>
              <a:gd name="T4" fmla="*/ 457 w 474"/>
              <a:gd name="T5" fmla="*/ 95 h 105"/>
              <a:gd name="T6" fmla="*/ 383 w 474"/>
              <a:gd name="T7" fmla="*/ 50 h 105"/>
              <a:gd name="T8" fmla="*/ 322 w 474"/>
              <a:gd name="T9" fmla="*/ 88 h 105"/>
              <a:gd name="T10" fmla="*/ 272 w 474"/>
              <a:gd name="T11" fmla="*/ 53 h 105"/>
              <a:gd name="T12" fmla="*/ 205 w 474"/>
              <a:gd name="T13" fmla="*/ 87 h 105"/>
              <a:gd name="T14" fmla="*/ 114 w 474"/>
              <a:gd name="T15" fmla="*/ 27 h 105"/>
              <a:gd name="T16" fmla="*/ 71 w 474"/>
              <a:gd name="T17" fmla="*/ 69 h 105"/>
              <a:gd name="T18" fmla="*/ 25 w 474"/>
              <a:gd name="T19" fmla="*/ 83 h 105"/>
              <a:gd name="T20" fmla="*/ 0 w 474"/>
              <a:gd name="T21" fmla="*/ 62 h 105"/>
              <a:gd name="T22" fmla="*/ 27 w 474"/>
              <a:gd name="T23" fmla="*/ 66 h 105"/>
              <a:gd name="T24" fmla="*/ 113 w 474"/>
              <a:gd name="T25" fmla="*/ 4 h 105"/>
              <a:gd name="T26" fmla="*/ 127 w 474"/>
              <a:gd name="T27" fmla="*/ 8 h 105"/>
              <a:gd name="T28" fmla="*/ 265 w 474"/>
              <a:gd name="T29" fmla="*/ 11 h 105"/>
              <a:gd name="T30" fmla="*/ 282 w 474"/>
              <a:gd name="T31" fmla="*/ 12 h 105"/>
              <a:gd name="T32" fmla="*/ 332 w 474"/>
              <a:gd name="T33" fmla="*/ 73 h 105"/>
              <a:gd name="T34" fmla="*/ 379 w 474"/>
              <a:gd name="T35" fmla="*/ 18 h 105"/>
              <a:gd name="T36" fmla="*/ 395 w 474"/>
              <a:gd name="T37" fmla="*/ 23 h 105"/>
              <a:gd name="T38" fmla="*/ 458 w 474"/>
              <a:gd name="T39" fmla="*/ 78 h 105"/>
              <a:gd name="T40" fmla="*/ 474 w 474"/>
              <a:gd name="T41" fmla="*/ 7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74" h="105">
                <a:moveTo>
                  <a:pt x="474" y="73"/>
                </a:moveTo>
                <a:cubicBezTo>
                  <a:pt x="470" y="93"/>
                  <a:pt x="470" y="93"/>
                  <a:pt x="470" y="93"/>
                </a:cubicBezTo>
                <a:cubicBezTo>
                  <a:pt x="466" y="94"/>
                  <a:pt x="462" y="95"/>
                  <a:pt x="457" y="95"/>
                </a:cubicBezTo>
                <a:cubicBezTo>
                  <a:pt x="423" y="95"/>
                  <a:pt x="395" y="77"/>
                  <a:pt x="383" y="50"/>
                </a:cubicBezTo>
                <a:cubicBezTo>
                  <a:pt x="372" y="77"/>
                  <a:pt x="363" y="100"/>
                  <a:pt x="322" y="88"/>
                </a:cubicBezTo>
                <a:cubicBezTo>
                  <a:pt x="296" y="80"/>
                  <a:pt x="280" y="69"/>
                  <a:pt x="272" y="53"/>
                </a:cubicBezTo>
                <a:cubicBezTo>
                  <a:pt x="261" y="76"/>
                  <a:pt x="239" y="91"/>
                  <a:pt x="205" y="87"/>
                </a:cubicBezTo>
                <a:cubicBezTo>
                  <a:pt x="164" y="81"/>
                  <a:pt x="125" y="62"/>
                  <a:pt x="114" y="27"/>
                </a:cubicBezTo>
                <a:cubicBezTo>
                  <a:pt x="101" y="43"/>
                  <a:pt x="93" y="58"/>
                  <a:pt x="71" y="69"/>
                </a:cubicBezTo>
                <a:cubicBezTo>
                  <a:pt x="52" y="79"/>
                  <a:pt x="46" y="85"/>
                  <a:pt x="25" y="83"/>
                </a:cubicBezTo>
                <a:cubicBezTo>
                  <a:pt x="0" y="62"/>
                  <a:pt x="0" y="62"/>
                  <a:pt x="0" y="62"/>
                </a:cubicBezTo>
                <a:cubicBezTo>
                  <a:pt x="10" y="66"/>
                  <a:pt x="12" y="68"/>
                  <a:pt x="27" y="66"/>
                </a:cubicBezTo>
                <a:cubicBezTo>
                  <a:pt x="75" y="60"/>
                  <a:pt x="86" y="29"/>
                  <a:pt x="113" y="4"/>
                </a:cubicBezTo>
                <a:cubicBezTo>
                  <a:pt x="117" y="0"/>
                  <a:pt x="126" y="2"/>
                  <a:pt x="127" y="8"/>
                </a:cubicBezTo>
                <a:cubicBezTo>
                  <a:pt x="139" y="77"/>
                  <a:pt x="258" y="105"/>
                  <a:pt x="265" y="11"/>
                </a:cubicBezTo>
                <a:cubicBezTo>
                  <a:pt x="266" y="0"/>
                  <a:pt x="282" y="1"/>
                  <a:pt x="282" y="12"/>
                </a:cubicBezTo>
                <a:cubicBezTo>
                  <a:pt x="280" y="42"/>
                  <a:pt x="297" y="70"/>
                  <a:pt x="332" y="73"/>
                </a:cubicBezTo>
                <a:cubicBezTo>
                  <a:pt x="369" y="76"/>
                  <a:pt x="367" y="40"/>
                  <a:pt x="379" y="18"/>
                </a:cubicBezTo>
                <a:cubicBezTo>
                  <a:pt x="383" y="10"/>
                  <a:pt x="395" y="15"/>
                  <a:pt x="395" y="23"/>
                </a:cubicBezTo>
                <a:cubicBezTo>
                  <a:pt x="394" y="54"/>
                  <a:pt x="425" y="81"/>
                  <a:pt x="458" y="78"/>
                </a:cubicBezTo>
                <a:cubicBezTo>
                  <a:pt x="464" y="77"/>
                  <a:pt x="470" y="75"/>
                  <a:pt x="474" y="73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47" name="Freeform 105"/>
          <p:cNvSpPr/>
          <p:nvPr userDrawn="1"/>
        </p:nvSpPr>
        <p:spPr bwMode="auto">
          <a:xfrm>
            <a:off x="2879725" y="1597025"/>
            <a:ext cx="77788" cy="115888"/>
          </a:xfrm>
          <a:custGeom>
            <a:avLst/>
            <a:gdLst>
              <a:gd name="T0" fmla="*/ 20 w 41"/>
              <a:gd name="T1" fmla="*/ 9 h 61"/>
              <a:gd name="T2" fmla="*/ 41 w 41"/>
              <a:gd name="T3" fmla="*/ 61 h 61"/>
              <a:gd name="T4" fmla="*/ 0 w 41"/>
              <a:gd name="T5" fmla="*/ 34 h 61"/>
              <a:gd name="T6" fmla="*/ 3 w 41"/>
              <a:gd name="T7" fmla="*/ 9 h 61"/>
              <a:gd name="T8" fmla="*/ 12 w 41"/>
              <a:gd name="T9" fmla="*/ 1 h 61"/>
              <a:gd name="T10" fmla="*/ 20 w 41"/>
              <a:gd name="T11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61">
                <a:moveTo>
                  <a:pt x="20" y="9"/>
                </a:moveTo>
                <a:cubicBezTo>
                  <a:pt x="20" y="29"/>
                  <a:pt x="28" y="46"/>
                  <a:pt x="41" y="61"/>
                </a:cubicBezTo>
                <a:cubicBezTo>
                  <a:pt x="0" y="34"/>
                  <a:pt x="0" y="34"/>
                  <a:pt x="0" y="34"/>
                </a:cubicBezTo>
                <a:cubicBezTo>
                  <a:pt x="1" y="26"/>
                  <a:pt x="2" y="17"/>
                  <a:pt x="3" y="9"/>
                </a:cubicBezTo>
                <a:cubicBezTo>
                  <a:pt x="3" y="3"/>
                  <a:pt x="8" y="0"/>
                  <a:pt x="12" y="1"/>
                </a:cubicBezTo>
                <a:cubicBezTo>
                  <a:pt x="16" y="2"/>
                  <a:pt x="20" y="5"/>
                  <a:pt x="20" y="9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48" name="Freeform 106"/>
          <p:cNvSpPr/>
          <p:nvPr userDrawn="1"/>
        </p:nvSpPr>
        <p:spPr bwMode="auto">
          <a:xfrm>
            <a:off x="2054225" y="4164013"/>
            <a:ext cx="1562100" cy="330200"/>
          </a:xfrm>
          <a:custGeom>
            <a:avLst/>
            <a:gdLst>
              <a:gd name="T0" fmla="*/ 371 w 821"/>
              <a:gd name="T1" fmla="*/ 153 h 174"/>
              <a:gd name="T2" fmla="*/ 280 w 821"/>
              <a:gd name="T3" fmla="*/ 174 h 174"/>
              <a:gd name="T4" fmla="*/ 303 w 821"/>
              <a:gd name="T5" fmla="*/ 168 h 174"/>
              <a:gd name="T6" fmla="*/ 248 w 821"/>
              <a:gd name="T7" fmla="*/ 140 h 174"/>
              <a:gd name="T8" fmla="*/ 249 w 821"/>
              <a:gd name="T9" fmla="*/ 122 h 174"/>
              <a:gd name="T10" fmla="*/ 240 w 821"/>
              <a:gd name="T11" fmla="*/ 118 h 174"/>
              <a:gd name="T12" fmla="*/ 234 w 821"/>
              <a:gd name="T13" fmla="*/ 120 h 174"/>
              <a:gd name="T14" fmla="*/ 228 w 821"/>
              <a:gd name="T15" fmla="*/ 125 h 174"/>
              <a:gd name="T16" fmla="*/ 229 w 821"/>
              <a:gd name="T17" fmla="*/ 139 h 174"/>
              <a:gd name="T18" fmla="*/ 225 w 821"/>
              <a:gd name="T19" fmla="*/ 140 h 174"/>
              <a:gd name="T20" fmla="*/ 195 w 821"/>
              <a:gd name="T21" fmla="*/ 156 h 174"/>
              <a:gd name="T22" fmla="*/ 144 w 821"/>
              <a:gd name="T23" fmla="*/ 160 h 174"/>
              <a:gd name="T24" fmla="*/ 100 w 821"/>
              <a:gd name="T25" fmla="*/ 128 h 174"/>
              <a:gd name="T26" fmla="*/ 106 w 821"/>
              <a:gd name="T27" fmla="*/ 117 h 174"/>
              <a:gd name="T28" fmla="*/ 96 w 821"/>
              <a:gd name="T29" fmla="*/ 105 h 174"/>
              <a:gd name="T30" fmla="*/ 94 w 821"/>
              <a:gd name="T31" fmla="*/ 105 h 174"/>
              <a:gd name="T32" fmla="*/ 89 w 821"/>
              <a:gd name="T33" fmla="*/ 106 h 174"/>
              <a:gd name="T34" fmla="*/ 85 w 821"/>
              <a:gd name="T35" fmla="*/ 110 h 174"/>
              <a:gd name="T36" fmla="*/ 84 w 821"/>
              <a:gd name="T37" fmla="*/ 114 h 174"/>
              <a:gd name="T38" fmla="*/ 75 w 821"/>
              <a:gd name="T39" fmla="*/ 124 h 174"/>
              <a:gd name="T40" fmla="*/ 16 w 821"/>
              <a:gd name="T41" fmla="*/ 148 h 174"/>
              <a:gd name="T42" fmla="*/ 0 w 821"/>
              <a:gd name="T43" fmla="*/ 145 h 174"/>
              <a:gd name="T44" fmla="*/ 2 w 821"/>
              <a:gd name="T45" fmla="*/ 40 h 174"/>
              <a:gd name="T46" fmla="*/ 139 w 821"/>
              <a:gd name="T47" fmla="*/ 16 h 174"/>
              <a:gd name="T48" fmla="*/ 245 w 821"/>
              <a:gd name="T49" fmla="*/ 43 h 174"/>
              <a:gd name="T50" fmla="*/ 259 w 821"/>
              <a:gd name="T51" fmla="*/ 34 h 174"/>
              <a:gd name="T52" fmla="*/ 293 w 821"/>
              <a:gd name="T53" fmla="*/ 30 h 174"/>
              <a:gd name="T54" fmla="*/ 342 w 821"/>
              <a:gd name="T55" fmla="*/ 37 h 174"/>
              <a:gd name="T56" fmla="*/ 405 w 821"/>
              <a:gd name="T57" fmla="*/ 22 h 174"/>
              <a:gd name="T58" fmla="*/ 406 w 821"/>
              <a:gd name="T59" fmla="*/ 23 h 174"/>
              <a:gd name="T60" fmla="*/ 456 w 821"/>
              <a:gd name="T61" fmla="*/ 23 h 174"/>
              <a:gd name="T62" fmla="*/ 485 w 821"/>
              <a:gd name="T63" fmla="*/ 0 h 174"/>
              <a:gd name="T64" fmla="*/ 582 w 821"/>
              <a:gd name="T65" fmla="*/ 51 h 174"/>
              <a:gd name="T66" fmla="*/ 640 w 821"/>
              <a:gd name="T67" fmla="*/ 26 h 174"/>
              <a:gd name="T68" fmla="*/ 674 w 821"/>
              <a:gd name="T69" fmla="*/ 47 h 174"/>
              <a:gd name="T70" fmla="*/ 783 w 821"/>
              <a:gd name="T71" fmla="*/ 22 h 174"/>
              <a:gd name="T72" fmla="*/ 811 w 821"/>
              <a:gd name="T73" fmla="*/ 43 h 174"/>
              <a:gd name="T74" fmla="*/ 821 w 821"/>
              <a:gd name="T75" fmla="*/ 51 h 174"/>
              <a:gd name="T76" fmla="*/ 395 w 821"/>
              <a:gd name="T77" fmla="*/ 147 h 174"/>
              <a:gd name="T78" fmla="*/ 391 w 821"/>
              <a:gd name="T79" fmla="*/ 133 h 174"/>
              <a:gd name="T80" fmla="*/ 375 w 821"/>
              <a:gd name="T81" fmla="*/ 133 h 174"/>
              <a:gd name="T82" fmla="*/ 371 w 821"/>
              <a:gd name="T83" fmla="*/ 15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21" h="174">
                <a:moveTo>
                  <a:pt x="371" y="153"/>
                </a:moveTo>
                <a:cubicBezTo>
                  <a:pt x="280" y="174"/>
                  <a:pt x="280" y="174"/>
                  <a:pt x="280" y="174"/>
                </a:cubicBezTo>
                <a:cubicBezTo>
                  <a:pt x="303" y="168"/>
                  <a:pt x="303" y="168"/>
                  <a:pt x="303" y="168"/>
                </a:cubicBezTo>
                <a:cubicBezTo>
                  <a:pt x="283" y="163"/>
                  <a:pt x="267" y="146"/>
                  <a:pt x="248" y="140"/>
                </a:cubicBezTo>
                <a:cubicBezTo>
                  <a:pt x="252" y="135"/>
                  <a:pt x="253" y="129"/>
                  <a:pt x="249" y="122"/>
                </a:cubicBezTo>
                <a:cubicBezTo>
                  <a:pt x="247" y="119"/>
                  <a:pt x="244" y="118"/>
                  <a:pt x="240" y="118"/>
                </a:cubicBezTo>
                <a:cubicBezTo>
                  <a:pt x="238" y="119"/>
                  <a:pt x="236" y="119"/>
                  <a:pt x="234" y="120"/>
                </a:cubicBezTo>
                <a:cubicBezTo>
                  <a:pt x="231" y="120"/>
                  <a:pt x="228" y="123"/>
                  <a:pt x="228" y="125"/>
                </a:cubicBezTo>
                <a:cubicBezTo>
                  <a:pt x="227" y="130"/>
                  <a:pt x="227" y="135"/>
                  <a:pt x="229" y="139"/>
                </a:cubicBezTo>
                <a:cubicBezTo>
                  <a:pt x="227" y="140"/>
                  <a:pt x="226" y="140"/>
                  <a:pt x="225" y="140"/>
                </a:cubicBezTo>
                <a:cubicBezTo>
                  <a:pt x="215" y="144"/>
                  <a:pt x="205" y="152"/>
                  <a:pt x="195" y="156"/>
                </a:cubicBezTo>
                <a:cubicBezTo>
                  <a:pt x="178" y="162"/>
                  <a:pt x="161" y="165"/>
                  <a:pt x="144" y="160"/>
                </a:cubicBezTo>
                <a:cubicBezTo>
                  <a:pt x="139" y="158"/>
                  <a:pt x="112" y="140"/>
                  <a:pt x="100" y="128"/>
                </a:cubicBezTo>
                <a:cubicBezTo>
                  <a:pt x="103" y="124"/>
                  <a:pt x="105" y="120"/>
                  <a:pt x="106" y="117"/>
                </a:cubicBezTo>
                <a:cubicBezTo>
                  <a:pt x="108" y="110"/>
                  <a:pt x="102" y="105"/>
                  <a:pt x="96" y="105"/>
                </a:cubicBezTo>
                <a:cubicBezTo>
                  <a:pt x="95" y="105"/>
                  <a:pt x="95" y="105"/>
                  <a:pt x="94" y="105"/>
                </a:cubicBezTo>
                <a:cubicBezTo>
                  <a:pt x="92" y="105"/>
                  <a:pt x="91" y="106"/>
                  <a:pt x="89" y="106"/>
                </a:cubicBezTo>
                <a:cubicBezTo>
                  <a:pt x="87" y="106"/>
                  <a:pt x="85" y="108"/>
                  <a:pt x="85" y="110"/>
                </a:cubicBezTo>
                <a:cubicBezTo>
                  <a:pt x="85" y="111"/>
                  <a:pt x="85" y="113"/>
                  <a:pt x="84" y="114"/>
                </a:cubicBezTo>
                <a:cubicBezTo>
                  <a:pt x="81" y="117"/>
                  <a:pt x="78" y="120"/>
                  <a:pt x="75" y="124"/>
                </a:cubicBezTo>
                <a:cubicBezTo>
                  <a:pt x="56" y="144"/>
                  <a:pt x="47" y="154"/>
                  <a:pt x="16" y="148"/>
                </a:cubicBezTo>
                <a:cubicBezTo>
                  <a:pt x="11" y="147"/>
                  <a:pt x="5" y="146"/>
                  <a:pt x="0" y="145"/>
                </a:cubicBezTo>
                <a:cubicBezTo>
                  <a:pt x="2" y="40"/>
                  <a:pt x="2" y="40"/>
                  <a:pt x="2" y="40"/>
                </a:cubicBezTo>
                <a:cubicBezTo>
                  <a:pt x="46" y="59"/>
                  <a:pt x="118" y="54"/>
                  <a:pt x="139" y="16"/>
                </a:cubicBezTo>
                <a:cubicBezTo>
                  <a:pt x="162" y="45"/>
                  <a:pt x="215" y="57"/>
                  <a:pt x="245" y="43"/>
                </a:cubicBezTo>
                <a:cubicBezTo>
                  <a:pt x="251" y="41"/>
                  <a:pt x="255" y="37"/>
                  <a:pt x="259" y="34"/>
                </a:cubicBezTo>
                <a:cubicBezTo>
                  <a:pt x="274" y="25"/>
                  <a:pt x="277" y="26"/>
                  <a:pt x="293" y="30"/>
                </a:cubicBezTo>
                <a:cubicBezTo>
                  <a:pt x="310" y="34"/>
                  <a:pt x="324" y="38"/>
                  <a:pt x="342" y="37"/>
                </a:cubicBezTo>
                <a:cubicBezTo>
                  <a:pt x="359" y="36"/>
                  <a:pt x="389" y="34"/>
                  <a:pt x="405" y="22"/>
                </a:cubicBezTo>
                <a:cubicBezTo>
                  <a:pt x="405" y="22"/>
                  <a:pt x="405" y="22"/>
                  <a:pt x="406" y="23"/>
                </a:cubicBezTo>
                <a:cubicBezTo>
                  <a:pt x="421" y="32"/>
                  <a:pt x="440" y="32"/>
                  <a:pt x="456" y="23"/>
                </a:cubicBezTo>
                <a:cubicBezTo>
                  <a:pt x="465" y="18"/>
                  <a:pt x="477" y="10"/>
                  <a:pt x="485" y="0"/>
                </a:cubicBezTo>
                <a:cubicBezTo>
                  <a:pt x="498" y="33"/>
                  <a:pt x="530" y="52"/>
                  <a:pt x="582" y="51"/>
                </a:cubicBezTo>
                <a:cubicBezTo>
                  <a:pt x="610" y="50"/>
                  <a:pt x="630" y="44"/>
                  <a:pt x="640" y="26"/>
                </a:cubicBezTo>
                <a:cubicBezTo>
                  <a:pt x="651" y="36"/>
                  <a:pt x="665" y="44"/>
                  <a:pt x="674" y="47"/>
                </a:cubicBezTo>
                <a:cubicBezTo>
                  <a:pt x="710" y="57"/>
                  <a:pt x="767" y="56"/>
                  <a:pt x="783" y="22"/>
                </a:cubicBezTo>
                <a:cubicBezTo>
                  <a:pt x="790" y="31"/>
                  <a:pt x="800" y="37"/>
                  <a:pt x="811" y="43"/>
                </a:cubicBezTo>
                <a:cubicBezTo>
                  <a:pt x="821" y="51"/>
                  <a:pt x="821" y="51"/>
                  <a:pt x="821" y="51"/>
                </a:cubicBezTo>
                <a:cubicBezTo>
                  <a:pt x="395" y="147"/>
                  <a:pt x="395" y="147"/>
                  <a:pt x="395" y="147"/>
                </a:cubicBezTo>
                <a:cubicBezTo>
                  <a:pt x="392" y="143"/>
                  <a:pt x="391" y="139"/>
                  <a:pt x="391" y="133"/>
                </a:cubicBezTo>
                <a:cubicBezTo>
                  <a:pt x="391" y="123"/>
                  <a:pt x="375" y="123"/>
                  <a:pt x="375" y="133"/>
                </a:cubicBezTo>
                <a:cubicBezTo>
                  <a:pt x="375" y="141"/>
                  <a:pt x="373" y="148"/>
                  <a:pt x="371" y="1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49" name="Freeform 107"/>
          <p:cNvSpPr/>
          <p:nvPr userDrawn="1"/>
        </p:nvSpPr>
        <p:spPr bwMode="auto">
          <a:xfrm>
            <a:off x="2760663" y="4397375"/>
            <a:ext cx="44450" cy="57150"/>
          </a:xfrm>
          <a:custGeom>
            <a:avLst/>
            <a:gdLst>
              <a:gd name="T0" fmla="*/ 20 w 24"/>
              <a:gd name="T1" fmla="*/ 10 h 30"/>
              <a:gd name="T2" fmla="*/ 24 w 24"/>
              <a:gd name="T3" fmla="*/ 24 h 30"/>
              <a:gd name="T4" fmla="*/ 0 w 24"/>
              <a:gd name="T5" fmla="*/ 30 h 30"/>
              <a:gd name="T6" fmla="*/ 4 w 24"/>
              <a:gd name="T7" fmla="*/ 10 h 30"/>
              <a:gd name="T8" fmla="*/ 20 w 24"/>
              <a:gd name="T9" fmla="*/ 1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0">
                <a:moveTo>
                  <a:pt x="20" y="10"/>
                </a:moveTo>
                <a:cubicBezTo>
                  <a:pt x="20" y="16"/>
                  <a:pt x="21" y="20"/>
                  <a:pt x="24" y="24"/>
                </a:cubicBezTo>
                <a:cubicBezTo>
                  <a:pt x="0" y="30"/>
                  <a:pt x="0" y="30"/>
                  <a:pt x="0" y="30"/>
                </a:cubicBezTo>
                <a:cubicBezTo>
                  <a:pt x="2" y="25"/>
                  <a:pt x="4" y="18"/>
                  <a:pt x="4" y="10"/>
                </a:cubicBezTo>
                <a:cubicBezTo>
                  <a:pt x="4" y="0"/>
                  <a:pt x="20" y="0"/>
                  <a:pt x="20" y="10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50" name="Freeform 108"/>
          <p:cNvSpPr/>
          <p:nvPr userDrawn="1"/>
        </p:nvSpPr>
        <p:spPr bwMode="auto">
          <a:xfrm>
            <a:off x="2765425" y="2582863"/>
            <a:ext cx="1169988" cy="296863"/>
          </a:xfrm>
          <a:custGeom>
            <a:avLst/>
            <a:gdLst>
              <a:gd name="T0" fmla="*/ 17 w 615"/>
              <a:gd name="T1" fmla="*/ 111 h 157"/>
              <a:gd name="T2" fmla="*/ 6 w 615"/>
              <a:gd name="T3" fmla="*/ 104 h 157"/>
              <a:gd name="T4" fmla="*/ 0 w 615"/>
              <a:gd name="T5" fmla="*/ 83 h 157"/>
              <a:gd name="T6" fmla="*/ 186 w 615"/>
              <a:gd name="T7" fmla="*/ 27 h 157"/>
              <a:gd name="T8" fmla="*/ 208 w 615"/>
              <a:gd name="T9" fmla="*/ 28 h 157"/>
              <a:gd name="T10" fmla="*/ 266 w 615"/>
              <a:gd name="T11" fmla="*/ 3 h 157"/>
              <a:gd name="T12" fmla="*/ 300 w 615"/>
              <a:gd name="T13" fmla="*/ 25 h 157"/>
              <a:gd name="T14" fmla="*/ 409 w 615"/>
              <a:gd name="T15" fmla="*/ 0 h 157"/>
              <a:gd name="T16" fmla="*/ 534 w 615"/>
              <a:gd name="T17" fmla="*/ 39 h 157"/>
              <a:gd name="T18" fmla="*/ 589 w 615"/>
              <a:gd name="T19" fmla="*/ 24 h 157"/>
              <a:gd name="T20" fmla="*/ 615 w 615"/>
              <a:gd name="T21" fmla="*/ 43 h 157"/>
              <a:gd name="T22" fmla="*/ 597 w 615"/>
              <a:gd name="T23" fmla="*/ 133 h 157"/>
              <a:gd name="T24" fmla="*/ 551 w 615"/>
              <a:gd name="T25" fmla="*/ 140 h 157"/>
              <a:gd name="T26" fmla="*/ 480 w 615"/>
              <a:gd name="T27" fmla="*/ 93 h 157"/>
              <a:gd name="T28" fmla="*/ 462 w 615"/>
              <a:gd name="T29" fmla="*/ 93 h 157"/>
              <a:gd name="T30" fmla="*/ 405 w 615"/>
              <a:gd name="T31" fmla="*/ 132 h 157"/>
              <a:gd name="T32" fmla="*/ 332 w 615"/>
              <a:gd name="T33" fmla="*/ 112 h 157"/>
              <a:gd name="T34" fmla="*/ 336 w 615"/>
              <a:gd name="T35" fmla="*/ 89 h 157"/>
              <a:gd name="T36" fmla="*/ 321 w 615"/>
              <a:gd name="T37" fmla="*/ 87 h 157"/>
              <a:gd name="T38" fmla="*/ 316 w 615"/>
              <a:gd name="T39" fmla="*/ 106 h 157"/>
              <a:gd name="T40" fmla="*/ 288 w 615"/>
              <a:gd name="T41" fmla="*/ 127 h 157"/>
              <a:gd name="T42" fmla="*/ 247 w 615"/>
              <a:gd name="T43" fmla="*/ 134 h 157"/>
              <a:gd name="T44" fmla="*/ 189 w 615"/>
              <a:gd name="T45" fmla="*/ 109 h 157"/>
              <a:gd name="T46" fmla="*/ 173 w 615"/>
              <a:gd name="T47" fmla="*/ 111 h 157"/>
              <a:gd name="T48" fmla="*/ 104 w 615"/>
              <a:gd name="T49" fmla="*/ 154 h 157"/>
              <a:gd name="T50" fmla="*/ 17 w 615"/>
              <a:gd name="T51" fmla="*/ 111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15" h="157">
                <a:moveTo>
                  <a:pt x="17" y="111"/>
                </a:moveTo>
                <a:cubicBezTo>
                  <a:pt x="17" y="105"/>
                  <a:pt x="10" y="102"/>
                  <a:pt x="6" y="104"/>
                </a:cubicBezTo>
                <a:cubicBezTo>
                  <a:pt x="0" y="83"/>
                  <a:pt x="0" y="83"/>
                  <a:pt x="0" y="83"/>
                </a:cubicBezTo>
                <a:cubicBezTo>
                  <a:pt x="186" y="27"/>
                  <a:pt x="186" y="27"/>
                  <a:pt x="186" y="27"/>
                </a:cubicBezTo>
                <a:cubicBezTo>
                  <a:pt x="193" y="28"/>
                  <a:pt x="200" y="29"/>
                  <a:pt x="208" y="28"/>
                </a:cubicBezTo>
                <a:cubicBezTo>
                  <a:pt x="236" y="28"/>
                  <a:pt x="256" y="22"/>
                  <a:pt x="266" y="3"/>
                </a:cubicBezTo>
                <a:cubicBezTo>
                  <a:pt x="277" y="14"/>
                  <a:pt x="291" y="22"/>
                  <a:pt x="300" y="25"/>
                </a:cubicBezTo>
                <a:cubicBezTo>
                  <a:pt x="336" y="35"/>
                  <a:pt x="393" y="34"/>
                  <a:pt x="409" y="0"/>
                </a:cubicBezTo>
                <a:cubicBezTo>
                  <a:pt x="434" y="32"/>
                  <a:pt x="501" y="38"/>
                  <a:pt x="534" y="39"/>
                </a:cubicBezTo>
                <a:cubicBezTo>
                  <a:pt x="547" y="39"/>
                  <a:pt x="572" y="34"/>
                  <a:pt x="589" y="24"/>
                </a:cubicBezTo>
                <a:cubicBezTo>
                  <a:pt x="595" y="32"/>
                  <a:pt x="604" y="39"/>
                  <a:pt x="615" y="43"/>
                </a:cubicBezTo>
                <a:cubicBezTo>
                  <a:pt x="597" y="133"/>
                  <a:pt x="597" y="133"/>
                  <a:pt x="597" y="133"/>
                </a:cubicBezTo>
                <a:cubicBezTo>
                  <a:pt x="580" y="140"/>
                  <a:pt x="562" y="142"/>
                  <a:pt x="551" y="140"/>
                </a:cubicBezTo>
                <a:cubicBezTo>
                  <a:pt x="526" y="137"/>
                  <a:pt x="479" y="125"/>
                  <a:pt x="480" y="93"/>
                </a:cubicBezTo>
                <a:cubicBezTo>
                  <a:pt x="480" y="82"/>
                  <a:pt x="462" y="81"/>
                  <a:pt x="462" y="93"/>
                </a:cubicBezTo>
                <a:cubicBezTo>
                  <a:pt x="462" y="123"/>
                  <a:pt x="431" y="131"/>
                  <a:pt x="405" y="132"/>
                </a:cubicBezTo>
                <a:cubicBezTo>
                  <a:pt x="391" y="133"/>
                  <a:pt x="340" y="131"/>
                  <a:pt x="332" y="112"/>
                </a:cubicBezTo>
                <a:cubicBezTo>
                  <a:pt x="336" y="105"/>
                  <a:pt x="337" y="98"/>
                  <a:pt x="336" y="89"/>
                </a:cubicBezTo>
                <a:cubicBezTo>
                  <a:pt x="335" y="82"/>
                  <a:pt x="325" y="81"/>
                  <a:pt x="321" y="87"/>
                </a:cubicBezTo>
                <a:cubicBezTo>
                  <a:pt x="317" y="93"/>
                  <a:pt x="315" y="100"/>
                  <a:pt x="316" y="106"/>
                </a:cubicBezTo>
                <a:cubicBezTo>
                  <a:pt x="309" y="116"/>
                  <a:pt x="295" y="124"/>
                  <a:pt x="288" y="127"/>
                </a:cubicBezTo>
                <a:cubicBezTo>
                  <a:pt x="275" y="132"/>
                  <a:pt x="261" y="135"/>
                  <a:pt x="247" y="134"/>
                </a:cubicBezTo>
                <a:cubicBezTo>
                  <a:pt x="235" y="133"/>
                  <a:pt x="192" y="126"/>
                  <a:pt x="189" y="109"/>
                </a:cubicBezTo>
                <a:cubicBezTo>
                  <a:pt x="188" y="100"/>
                  <a:pt x="172" y="101"/>
                  <a:pt x="173" y="111"/>
                </a:cubicBezTo>
                <a:cubicBezTo>
                  <a:pt x="175" y="149"/>
                  <a:pt x="136" y="157"/>
                  <a:pt x="104" y="154"/>
                </a:cubicBezTo>
                <a:cubicBezTo>
                  <a:pt x="80" y="152"/>
                  <a:pt x="16" y="146"/>
                  <a:pt x="17" y="1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51" name="Freeform 109"/>
          <p:cNvSpPr/>
          <p:nvPr userDrawn="1"/>
        </p:nvSpPr>
        <p:spPr bwMode="auto">
          <a:xfrm>
            <a:off x="2716213" y="3490913"/>
            <a:ext cx="17463" cy="15875"/>
          </a:xfrm>
          <a:custGeom>
            <a:avLst/>
            <a:gdLst>
              <a:gd name="T0" fmla="*/ 9 w 9"/>
              <a:gd name="T1" fmla="*/ 8 h 8"/>
              <a:gd name="T2" fmla="*/ 0 w 9"/>
              <a:gd name="T3" fmla="*/ 0 h 8"/>
              <a:gd name="T4" fmla="*/ 9 w 9"/>
              <a:gd name="T5" fmla="*/ 6 h 8"/>
              <a:gd name="T6" fmla="*/ 9 w 9"/>
              <a:gd name="T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8">
                <a:moveTo>
                  <a:pt x="9" y="8"/>
                </a:moveTo>
                <a:cubicBezTo>
                  <a:pt x="0" y="0"/>
                  <a:pt x="0" y="0"/>
                  <a:pt x="0" y="0"/>
                </a:cubicBezTo>
                <a:cubicBezTo>
                  <a:pt x="4" y="0"/>
                  <a:pt x="8" y="2"/>
                  <a:pt x="9" y="6"/>
                </a:cubicBezTo>
                <a:cubicBezTo>
                  <a:pt x="9" y="7"/>
                  <a:pt x="9" y="7"/>
                  <a:pt x="9" y="8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53" name="Freeform 110"/>
          <p:cNvSpPr/>
          <p:nvPr userDrawn="1"/>
        </p:nvSpPr>
        <p:spPr bwMode="auto">
          <a:xfrm>
            <a:off x="1450975" y="1525588"/>
            <a:ext cx="1214438" cy="1420813"/>
          </a:xfrm>
          <a:custGeom>
            <a:avLst/>
            <a:gdLst>
              <a:gd name="T0" fmla="*/ 765 w 765"/>
              <a:gd name="T1" fmla="*/ 0 h 895"/>
              <a:gd name="T2" fmla="*/ 397 w 765"/>
              <a:gd name="T3" fmla="*/ 895 h 895"/>
              <a:gd name="T4" fmla="*/ 213 w 765"/>
              <a:gd name="T5" fmla="*/ 881 h 895"/>
              <a:gd name="T6" fmla="*/ 0 w 765"/>
              <a:gd name="T7" fmla="*/ 864 h 895"/>
              <a:gd name="T8" fmla="*/ 765 w 765"/>
              <a:gd name="T9" fmla="*/ 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895">
                <a:moveTo>
                  <a:pt x="765" y="0"/>
                </a:moveTo>
                <a:lnTo>
                  <a:pt x="397" y="895"/>
                </a:lnTo>
                <a:lnTo>
                  <a:pt x="213" y="881"/>
                </a:lnTo>
                <a:lnTo>
                  <a:pt x="0" y="864"/>
                </a:lnTo>
                <a:lnTo>
                  <a:pt x="765" y="0"/>
                </a:lnTo>
                <a:close/>
              </a:path>
            </a:pathLst>
          </a:custGeom>
          <a:solidFill>
            <a:srgbClr val="F9D4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55" name="Freeform 111"/>
          <p:cNvSpPr/>
          <p:nvPr userDrawn="1"/>
        </p:nvSpPr>
        <p:spPr bwMode="auto">
          <a:xfrm>
            <a:off x="2519363" y="3273425"/>
            <a:ext cx="1277938" cy="406400"/>
          </a:xfrm>
          <a:custGeom>
            <a:avLst/>
            <a:gdLst>
              <a:gd name="T0" fmla="*/ 47 w 673"/>
              <a:gd name="T1" fmla="*/ 47 h 214"/>
              <a:gd name="T2" fmla="*/ 123 w 673"/>
              <a:gd name="T3" fmla="*/ 72 h 214"/>
              <a:gd name="T4" fmla="*/ 202 w 673"/>
              <a:gd name="T5" fmla="*/ 23 h 214"/>
              <a:gd name="T6" fmla="*/ 297 w 673"/>
              <a:gd name="T7" fmla="*/ 80 h 214"/>
              <a:gd name="T8" fmla="*/ 361 w 673"/>
              <a:gd name="T9" fmla="*/ 36 h 214"/>
              <a:gd name="T10" fmla="*/ 369 w 673"/>
              <a:gd name="T11" fmla="*/ 44 h 214"/>
              <a:gd name="T12" fmla="*/ 445 w 673"/>
              <a:gd name="T13" fmla="*/ 72 h 214"/>
              <a:gd name="T14" fmla="*/ 489 w 673"/>
              <a:gd name="T15" fmla="*/ 28 h 214"/>
              <a:gd name="T16" fmla="*/ 495 w 673"/>
              <a:gd name="T17" fmla="*/ 33 h 214"/>
              <a:gd name="T18" fmla="*/ 569 w 673"/>
              <a:gd name="T19" fmla="*/ 51 h 214"/>
              <a:gd name="T20" fmla="*/ 625 w 673"/>
              <a:gd name="T21" fmla="*/ 11 h 214"/>
              <a:gd name="T22" fmla="*/ 667 w 673"/>
              <a:gd name="T23" fmla="*/ 39 h 214"/>
              <a:gd name="T24" fmla="*/ 673 w 673"/>
              <a:gd name="T25" fmla="*/ 40 h 214"/>
              <a:gd name="T26" fmla="*/ 644 w 673"/>
              <a:gd name="T27" fmla="*/ 182 h 214"/>
              <a:gd name="T28" fmla="*/ 628 w 673"/>
              <a:gd name="T29" fmla="*/ 187 h 214"/>
              <a:gd name="T30" fmla="*/ 565 w 673"/>
              <a:gd name="T31" fmla="*/ 132 h 214"/>
              <a:gd name="T32" fmla="*/ 549 w 673"/>
              <a:gd name="T33" fmla="*/ 127 h 214"/>
              <a:gd name="T34" fmla="*/ 502 w 673"/>
              <a:gd name="T35" fmla="*/ 182 h 214"/>
              <a:gd name="T36" fmla="*/ 452 w 673"/>
              <a:gd name="T37" fmla="*/ 121 h 214"/>
              <a:gd name="T38" fmla="*/ 435 w 673"/>
              <a:gd name="T39" fmla="*/ 120 h 214"/>
              <a:gd name="T40" fmla="*/ 297 w 673"/>
              <a:gd name="T41" fmla="*/ 117 h 214"/>
              <a:gd name="T42" fmla="*/ 283 w 673"/>
              <a:gd name="T43" fmla="*/ 113 h 214"/>
              <a:gd name="T44" fmla="*/ 197 w 673"/>
              <a:gd name="T45" fmla="*/ 175 h 214"/>
              <a:gd name="T46" fmla="*/ 170 w 673"/>
              <a:gd name="T47" fmla="*/ 171 h 214"/>
              <a:gd name="T48" fmla="*/ 170 w 673"/>
              <a:gd name="T49" fmla="*/ 171 h 214"/>
              <a:gd name="T50" fmla="*/ 113 w 673"/>
              <a:gd name="T51" fmla="*/ 123 h 214"/>
              <a:gd name="T52" fmla="*/ 113 w 673"/>
              <a:gd name="T53" fmla="*/ 121 h 214"/>
              <a:gd name="T54" fmla="*/ 104 w 673"/>
              <a:gd name="T55" fmla="*/ 115 h 214"/>
              <a:gd name="T56" fmla="*/ 0 w 673"/>
              <a:gd name="T57" fmla="*/ 25 h 214"/>
              <a:gd name="T58" fmla="*/ 19 w 673"/>
              <a:gd name="T59" fmla="*/ 0 h 214"/>
              <a:gd name="T60" fmla="*/ 47 w 673"/>
              <a:gd name="T61" fmla="*/ 47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73" h="214">
                <a:moveTo>
                  <a:pt x="47" y="47"/>
                </a:moveTo>
                <a:cubicBezTo>
                  <a:pt x="69" y="64"/>
                  <a:pt x="96" y="70"/>
                  <a:pt x="123" y="72"/>
                </a:cubicBezTo>
                <a:cubicBezTo>
                  <a:pt x="167" y="75"/>
                  <a:pt x="191" y="54"/>
                  <a:pt x="202" y="23"/>
                </a:cubicBezTo>
                <a:cubicBezTo>
                  <a:pt x="219" y="56"/>
                  <a:pt x="256" y="78"/>
                  <a:pt x="297" y="80"/>
                </a:cubicBezTo>
                <a:cubicBezTo>
                  <a:pt x="329" y="82"/>
                  <a:pt x="350" y="62"/>
                  <a:pt x="361" y="36"/>
                </a:cubicBezTo>
                <a:cubicBezTo>
                  <a:pt x="363" y="38"/>
                  <a:pt x="365" y="41"/>
                  <a:pt x="369" y="44"/>
                </a:cubicBezTo>
                <a:cubicBezTo>
                  <a:pt x="389" y="61"/>
                  <a:pt x="417" y="74"/>
                  <a:pt x="445" y="72"/>
                </a:cubicBezTo>
                <a:cubicBezTo>
                  <a:pt x="472" y="69"/>
                  <a:pt x="484" y="51"/>
                  <a:pt x="489" y="28"/>
                </a:cubicBezTo>
                <a:cubicBezTo>
                  <a:pt x="491" y="30"/>
                  <a:pt x="492" y="32"/>
                  <a:pt x="495" y="33"/>
                </a:cubicBezTo>
                <a:cubicBezTo>
                  <a:pt x="514" y="49"/>
                  <a:pt x="544" y="58"/>
                  <a:pt x="569" y="51"/>
                </a:cubicBezTo>
                <a:cubicBezTo>
                  <a:pt x="588" y="45"/>
                  <a:pt x="609" y="30"/>
                  <a:pt x="625" y="11"/>
                </a:cubicBezTo>
                <a:cubicBezTo>
                  <a:pt x="634" y="25"/>
                  <a:pt x="649" y="35"/>
                  <a:pt x="667" y="39"/>
                </a:cubicBezTo>
                <a:cubicBezTo>
                  <a:pt x="669" y="40"/>
                  <a:pt x="671" y="40"/>
                  <a:pt x="673" y="40"/>
                </a:cubicBezTo>
                <a:cubicBezTo>
                  <a:pt x="644" y="182"/>
                  <a:pt x="644" y="182"/>
                  <a:pt x="644" y="182"/>
                </a:cubicBezTo>
                <a:cubicBezTo>
                  <a:pt x="640" y="184"/>
                  <a:pt x="634" y="186"/>
                  <a:pt x="628" y="187"/>
                </a:cubicBezTo>
                <a:cubicBezTo>
                  <a:pt x="595" y="190"/>
                  <a:pt x="564" y="163"/>
                  <a:pt x="565" y="132"/>
                </a:cubicBezTo>
                <a:cubicBezTo>
                  <a:pt x="565" y="124"/>
                  <a:pt x="553" y="119"/>
                  <a:pt x="549" y="127"/>
                </a:cubicBezTo>
                <a:cubicBezTo>
                  <a:pt x="537" y="149"/>
                  <a:pt x="539" y="185"/>
                  <a:pt x="502" y="182"/>
                </a:cubicBezTo>
                <a:cubicBezTo>
                  <a:pt x="467" y="179"/>
                  <a:pt x="450" y="151"/>
                  <a:pt x="452" y="121"/>
                </a:cubicBezTo>
                <a:cubicBezTo>
                  <a:pt x="452" y="110"/>
                  <a:pt x="436" y="109"/>
                  <a:pt x="435" y="120"/>
                </a:cubicBezTo>
                <a:cubicBezTo>
                  <a:pt x="428" y="214"/>
                  <a:pt x="309" y="186"/>
                  <a:pt x="297" y="117"/>
                </a:cubicBezTo>
                <a:cubicBezTo>
                  <a:pt x="296" y="111"/>
                  <a:pt x="287" y="109"/>
                  <a:pt x="283" y="113"/>
                </a:cubicBezTo>
                <a:cubicBezTo>
                  <a:pt x="256" y="138"/>
                  <a:pt x="245" y="169"/>
                  <a:pt x="197" y="175"/>
                </a:cubicBezTo>
                <a:cubicBezTo>
                  <a:pt x="182" y="177"/>
                  <a:pt x="180" y="175"/>
                  <a:pt x="170" y="171"/>
                </a:cubicBezTo>
                <a:cubicBezTo>
                  <a:pt x="170" y="171"/>
                  <a:pt x="170" y="171"/>
                  <a:pt x="170" y="171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3" y="122"/>
                  <a:pt x="113" y="122"/>
                  <a:pt x="113" y="121"/>
                </a:cubicBezTo>
                <a:cubicBezTo>
                  <a:pt x="112" y="117"/>
                  <a:pt x="108" y="115"/>
                  <a:pt x="104" y="115"/>
                </a:cubicBezTo>
                <a:cubicBezTo>
                  <a:pt x="0" y="25"/>
                  <a:pt x="0" y="25"/>
                  <a:pt x="0" y="25"/>
                </a:cubicBezTo>
                <a:cubicBezTo>
                  <a:pt x="8" y="18"/>
                  <a:pt x="14" y="10"/>
                  <a:pt x="19" y="0"/>
                </a:cubicBezTo>
                <a:cubicBezTo>
                  <a:pt x="25" y="18"/>
                  <a:pt x="30" y="33"/>
                  <a:pt x="47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56" name="Freeform 112"/>
          <p:cNvSpPr/>
          <p:nvPr userDrawn="1"/>
        </p:nvSpPr>
        <p:spPr bwMode="auto">
          <a:xfrm>
            <a:off x="2497138" y="3165475"/>
            <a:ext cx="1306513" cy="263525"/>
          </a:xfrm>
          <a:custGeom>
            <a:avLst/>
            <a:gdLst>
              <a:gd name="T0" fmla="*/ 36 w 687"/>
              <a:gd name="T1" fmla="*/ 31 h 139"/>
              <a:gd name="T2" fmla="*/ 104 w 687"/>
              <a:gd name="T3" fmla="*/ 107 h 139"/>
              <a:gd name="T4" fmla="*/ 183 w 687"/>
              <a:gd name="T5" fmla="*/ 99 h 139"/>
              <a:gd name="T6" fmla="*/ 204 w 687"/>
              <a:gd name="T7" fmla="*/ 38 h 139"/>
              <a:gd name="T8" fmla="*/ 221 w 687"/>
              <a:gd name="T9" fmla="*/ 39 h 139"/>
              <a:gd name="T10" fmla="*/ 309 w 687"/>
              <a:gd name="T11" fmla="*/ 119 h 139"/>
              <a:gd name="T12" fmla="*/ 365 w 687"/>
              <a:gd name="T13" fmla="*/ 44 h 139"/>
              <a:gd name="T14" fmla="*/ 383 w 687"/>
              <a:gd name="T15" fmla="*/ 45 h 139"/>
              <a:gd name="T16" fmla="*/ 399 w 687"/>
              <a:gd name="T17" fmla="*/ 93 h 139"/>
              <a:gd name="T18" fmla="*/ 466 w 687"/>
              <a:gd name="T19" fmla="*/ 107 h 139"/>
              <a:gd name="T20" fmla="*/ 486 w 687"/>
              <a:gd name="T21" fmla="*/ 56 h 139"/>
              <a:gd name="T22" fmla="*/ 486 w 687"/>
              <a:gd name="T23" fmla="*/ 29 h 139"/>
              <a:gd name="T24" fmla="*/ 505 w 687"/>
              <a:gd name="T25" fmla="*/ 30 h 139"/>
              <a:gd name="T26" fmla="*/ 595 w 687"/>
              <a:gd name="T27" fmla="*/ 78 h 139"/>
              <a:gd name="T28" fmla="*/ 627 w 687"/>
              <a:gd name="T29" fmla="*/ 44 h 139"/>
              <a:gd name="T30" fmla="*/ 627 w 687"/>
              <a:gd name="T31" fmla="*/ 43 h 139"/>
              <a:gd name="T32" fmla="*/ 646 w 687"/>
              <a:gd name="T33" fmla="*/ 1 h 139"/>
              <a:gd name="T34" fmla="*/ 657 w 687"/>
              <a:gd name="T35" fmla="*/ 8 h 139"/>
              <a:gd name="T36" fmla="*/ 648 w 687"/>
              <a:gd name="T37" fmla="*/ 50 h 139"/>
              <a:gd name="T38" fmla="*/ 687 w 687"/>
              <a:gd name="T39" fmla="*/ 78 h 139"/>
              <a:gd name="T40" fmla="*/ 684 w 687"/>
              <a:gd name="T41" fmla="*/ 97 h 139"/>
              <a:gd name="T42" fmla="*/ 678 w 687"/>
              <a:gd name="T43" fmla="*/ 96 h 139"/>
              <a:gd name="T44" fmla="*/ 636 w 687"/>
              <a:gd name="T45" fmla="*/ 68 h 139"/>
              <a:gd name="T46" fmla="*/ 580 w 687"/>
              <a:gd name="T47" fmla="*/ 108 h 139"/>
              <a:gd name="T48" fmla="*/ 506 w 687"/>
              <a:gd name="T49" fmla="*/ 90 h 139"/>
              <a:gd name="T50" fmla="*/ 500 w 687"/>
              <a:gd name="T51" fmla="*/ 85 h 139"/>
              <a:gd name="T52" fmla="*/ 456 w 687"/>
              <a:gd name="T53" fmla="*/ 129 h 139"/>
              <a:gd name="T54" fmla="*/ 380 w 687"/>
              <a:gd name="T55" fmla="*/ 101 h 139"/>
              <a:gd name="T56" fmla="*/ 372 w 687"/>
              <a:gd name="T57" fmla="*/ 93 h 139"/>
              <a:gd name="T58" fmla="*/ 308 w 687"/>
              <a:gd name="T59" fmla="*/ 137 h 139"/>
              <a:gd name="T60" fmla="*/ 213 w 687"/>
              <a:gd name="T61" fmla="*/ 80 h 139"/>
              <a:gd name="T62" fmla="*/ 134 w 687"/>
              <a:gd name="T63" fmla="*/ 129 h 139"/>
              <a:gd name="T64" fmla="*/ 58 w 687"/>
              <a:gd name="T65" fmla="*/ 104 h 139"/>
              <a:gd name="T66" fmla="*/ 30 w 687"/>
              <a:gd name="T67" fmla="*/ 57 h 139"/>
              <a:gd name="T68" fmla="*/ 11 w 687"/>
              <a:gd name="T69" fmla="*/ 82 h 139"/>
              <a:gd name="T70" fmla="*/ 0 w 687"/>
              <a:gd name="T71" fmla="*/ 73 h 139"/>
              <a:gd name="T72" fmla="*/ 21 w 687"/>
              <a:gd name="T73" fmla="*/ 34 h 139"/>
              <a:gd name="T74" fmla="*/ 36 w 687"/>
              <a:gd name="T75" fmla="*/ 31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87" h="139">
                <a:moveTo>
                  <a:pt x="36" y="31"/>
                </a:moveTo>
                <a:cubicBezTo>
                  <a:pt x="54" y="64"/>
                  <a:pt x="62" y="96"/>
                  <a:pt x="104" y="107"/>
                </a:cubicBezTo>
                <a:cubicBezTo>
                  <a:pt x="128" y="114"/>
                  <a:pt x="163" y="117"/>
                  <a:pt x="183" y="99"/>
                </a:cubicBezTo>
                <a:cubicBezTo>
                  <a:pt x="201" y="83"/>
                  <a:pt x="202" y="60"/>
                  <a:pt x="204" y="38"/>
                </a:cubicBezTo>
                <a:cubicBezTo>
                  <a:pt x="204" y="27"/>
                  <a:pt x="221" y="28"/>
                  <a:pt x="221" y="39"/>
                </a:cubicBezTo>
                <a:cubicBezTo>
                  <a:pt x="221" y="83"/>
                  <a:pt x="264" y="120"/>
                  <a:pt x="309" y="119"/>
                </a:cubicBezTo>
                <a:cubicBezTo>
                  <a:pt x="350" y="118"/>
                  <a:pt x="362" y="78"/>
                  <a:pt x="365" y="44"/>
                </a:cubicBezTo>
                <a:cubicBezTo>
                  <a:pt x="366" y="33"/>
                  <a:pt x="384" y="34"/>
                  <a:pt x="383" y="45"/>
                </a:cubicBezTo>
                <a:cubicBezTo>
                  <a:pt x="382" y="66"/>
                  <a:pt x="382" y="78"/>
                  <a:pt x="399" y="93"/>
                </a:cubicBezTo>
                <a:cubicBezTo>
                  <a:pt x="414" y="105"/>
                  <a:pt x="448" y="118"/>
                  <a:pt x="466" y="107"/>
                </a:cubicBezTo>
                <a:cubicBezTo>
                  <a:pt x="482" y="98"/>
                  <a:pt x="485" y="76"/>
                  <a:pt x="486" y="56"/>
                </a:cubicBezTo>
                <a:cubicBezTo>
                  <a:pt x="485" y="48"/>
                  <a:pt x="486" y="39"/>
                  <a:pt x="486" y="29"/>
                </a:cubicBezTo>
                <a:cubicBezTo>
                  <a:pt x="487" y="18"/>
                  <a:pt x="505" y="18"/>
                  <a:pt x="505" y="30"/>
                </a:cubicBezTo>
                <a:cubicBezTo>
                  <a:pt x="501" y="84"/>
                  <a:pt x="554" y="105"/>
                  <a:pt x="595" y="78"/>
                </a:cubicBezTo>
                <a:cubicBezTo>
                  <a:pt x="605" y="72"/>
                  <a:pt x="618" y="58"/>
                  <a:pt x="627" y="44"/>
                </a:cubicBezTo>
                <a:cubicBezTo>
                  <a:pt x="627" y="44"/>
                  <a:pt x="627" y="44"/>
                  <a:pt x="627" y="43"/>
                </a:cubicBezTo>
                <a:cubicBezTo>
                  <a:pt x="626" y="28"/>
                  <a:pt x="626" y="3"/>
                  <a:pt x="646" y="1"/>
                </a:cubicBezTo>
                <a:cubicBezTo>
                  <a:pt x="650" y="0"/>
                  <a:pt x="656" y="2"/>
                  <a:pt x="657" y="8"/>
                </a:cubicBezTo>
                <a:cubicBezTo>
                  <a:pt x="659" y="21"/>
                  <a:pt x="655" y="36"/>
                  <a:pt x="648" y="50"/>
                </a:cubicBezTo>
                <a:cubicBezTo>
                  <a:pt x="655" y="70"/>
                  <a:pt x="671" y="76"/>
                  <a:pt x="687" y="78"/>
                </a:cubicBezTo>
                <a:cubicBezTo>
                  <a:pt x="684" y="97"/>
                  <a:pt x="684" y="97"/>
                  <a:pt x="684" y="97"/>
                </a:cubicBezTo>
                <a:cubicBezTo>
                  <a:pt x="682" y="97"/>
                  <a:pt x="680" y="97"/>
                  <a:pt x="678" y="96"/>
                </a:cubicBezTo>
                <a:cubicBezTo>
                  <a:pt x="660" y="92"/>
                  <a:pt x="645" y="82"/>
                  <a:pt x="636" y="68"/>
                </a:cubicBezTo>
                <a:cubicBezTo>
                  <a:pt x="620" y="87"/>
                  <a:pt x="599" y="102"/>
                  <a:pt x="580" y="108"/>
                </a:cubicBezTo>
                <a:cubicBezTo>
                  <a:pt x="555" y="115"/>
                  <a:pt x="525" y="106"/>
                  <a:pt x="506" y="90"/>
                </a:cubicBezTo>
                <a:cubicBezTo>
                  <a:pt x="503" y="89"/>
                  <a:pt x="502" y="87"/>
                  <a:pt x="500" y="85"/>
                </a:cubicBezTo>
                <a:cubicBezTo>
                  <a:pt x="495" y="108"/>
                  <a:pt x="483" y="126"/>
                  <a:pt x="456" y="129"/>
                </a:cubicBezTo>
                <a:cubicBezTo>
                  <a:pt x="428" y="131"/>
                  <a:pt x="400" y="118"/>
                  <a:pt x="380" y="101"/>
                </a:cubicBezTo>
                <a:cubicBezTo>
                  <a:pt x="376" y="98"/>
                  <a:pt x="374" y="95"/>
                  <a:pt x="372" y="93"/>
                </a:cubicBezTo>
                <a:cubicBezTo>
                  <a:pt x="361" y="119"/>
                  <a:pt x="340" y="139"/>
                  <a:pt x="308" y="137"/>
                </a:cubicBezTo>
                <a:cubicBezTo>
                  <a:pt x="267" y="135"/>
                  <a:pt x="230" y="113"/>
                  <a:pt x="213" y="80"/>
                </a:cubicBezTo>
                <a:cubicBezTo>
                  <a:pt x="202" y="111"/>
                  <a:pt x="178" y="132"/>
                  <a:pt x="134" y="129"/>
                </a:cubicBezTo>
                <a:cubicBezTo>
                  <a:pt x="107" y="127"/>
                  <a:pt x="80" y="121"/>
                  <a:pt x="58" y="104"/>
                </a:cubicBezTo>
                <a:cubicBezTo>
                  <a:pt x="41" y="90"/>
                  <a:pt x="36" y="75"/>
                  <a:pt x="30" y="57"/>
                </a:cubicBezTo>
                <a:cubicBezTo>
                  <a:pt x="25" y="67"/>
                  <a:pt x="19" y="75"/>
                  <a:pt x="11" y="82"/>
                </a:cubicBezTo>
                <a:cubicBezTo>
                  <a:pt x="0" y="73"/>
                  <a:pt x="0" y="73"/>
                  <a:pt x="0" y="73"/>
                </a:cubicBezTo>
                <a:cubicBezTo>
                  <a:pt x="11" y="64"/>
                  <a:pt x="18" y="50"/>
                  <a:pt x="21" y="34"/>
                </a:cubicBezTo>
                <a:cubicBezTo>
                  <a:pt x="22" y="26"/>
                  <a:pt x="32" y="23"/>
                  <a:pt x="36" y="31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58" name="Freeform 113"/>
          <p:cNvSpPr/>
          <p:nvPr userDrawn="1"/>
        </p:nvSpPr>
        <p:spPr bwMode="auto">
          <a:xfrm>
            <a:off x="2066925" y="3522663"/>
            <a:ext cx="954088" cy="407988"/>
          </a:xfrm>
          <a:custGeom>
            <a:avLst/>
            <a:gdLst>
              <a:gd name="T0" fmla="*/ 206 w 502"/>
              <a:gd name="T1" fmla="*/ 0 h 215"/>
              <a:gd name="T2" fmla="*/ 346 w 502"/>
              <a:gd name="T3" fmla="*/ 28 h 215"/>
              <a:gd name="T4" fmla="*/ 430 w 502"/>
              <a:gd name="T5" fmla="*/ 61 h 215"/>
              <a:gd name="T6" fmla="*/ 433 w 502"/>
              <a:gd name="T7" fmla="*/ 61 h 215"/>
              <a:gd name="T8" fmla="*/ 502 w 502"/>
              <a:gd name="T9" fmla="*/ 121 h 215"/>
              <a:gd name="T10" fmla="*/ 457 w 502"/>
              <a:gd name="T11" fmla="*/ 164 h 215"/>
              <a:gd name="T12" fmla="*/ 383 w 502"/>
              <a:gd name="T13" fmla="*/ 111 h 215"/>
              <a:gd name="T14" fmla="*/ 366 w 502"/>
              <a:gd name="T15" fmla="*/ 111 h 215"/>
              <a:gd name="T16" fmla="*/ 184 w 502"/>
              <a:gd name="T17" fmla="*/ 111 h 215"/>
              <a:gd name="T18" fmla="*/ 167 w 502"/>
              <a:gd name="T19" fmla="*/ 111 h 215"/>
              <a:gd name="T20" fmla="*/ 102 w 502"/>
              <a:gd name="T21" fmla="*/ 171 h 215"/>
              <a:gd name="T22" fmla="*/ 82 w 502"/>
              <a:gd name="T23" fmla="*/ 167 h 215"/>
              <a:gd name="T24" fmla="*/ 55 w 502"/>
              <a:gd name="T25" fmla="*/ 149 h 215"/>
              <a:gd name="T26" fmla="*/ 41 w 502"/>
              <a:gd name="T27" fmla="*/ 122 h 215"/>
              <a:gd name="T28" fmla="*/ 41 w 502"/>
              <a:gd name="T29" fmla="*/ 122 h 215"/>
              <a:gd name="T30" fmla="*/ 40 w 502"/>
              <a:gd name="T31" fmla="*/ 108 h 215"/>
              <a:gd name="T32" fmla="*/ 30 w 502"/>
              <a:gd name="T33" fmla="*/ 111 h 215"/>
              <a:gd name="T34" fmla="*/ 30 w 502"/>
              <a:gd name="T35" fmla="*/ 111 h 215"/>
              <a:gd name="T36" fmla="*/ 28 w 502"/>
              <a:gd name="T37" fmla="*/ 114 h 215"/>
              <a:gd name="T38" fmla="*/ 28 w 502"/>
              <a:gd name="T39" fmla="*/ 129 h 215"/>
              <a:gd name="T40" fmla="*/ 0 w 502"/>
              <a:gd name="T41" fmla="*/ 158 h 215"/>
              <a:gd name="T42" fmla="*/ 2 w 502"/>
              <a:gd name="T43" fmla="*/ 39 h 215"/>
              <a:gd name="T44" fmla="*/ 55 w 502"/>
              <a:gd name="T45" fmla="*/ 51 h 215"/>
              <a:gd name="T46" fmla="*/ 93 w 502"/>
              <a:gd name="T47" fmla="*/ 29 h 215"/>
              <a:gd name="T48" fmla="*/ 140 w 502"/>
              <a:gd name="T49" fmla="*/ 45 h 215"/>
              <a:gd name="T50" fmla="*/ 190 w 502"/>
              <a:gd name="T51" fmla="*/ 31 h 215"/>
              <a:gd name="T52" fmla="*/ 206 w 502"/>
              <a:gd name="T5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02" h="215">
                <a:moveTo>
                  <a:pt x="206" y="0"/>
                </a:moveTo>
                <a:cubicBezTo>
                  <a:pt x="234" y="46"/>
                  <a:pt x="322" y="65"/>
                  <a:pt x="346" y="28"/>
                </a:cubicBezTo>
                <a:cubicBezTo>
                  <a:pt x="367" y="49"/>
                  <a:pt x="402" y="58"/>
                  <a:pt x="430" y="61"/>
                </a:cubicBezTo>
                <a:cubicBezTo>
                  <a:pt x="431" y="61"/>
                  <a:pt x="432" y="61"/>
                  <a:pt x="433" y="61"/>
                </a:cubicBezTo>
                <a:cubicBezTo>
                  <a:pt x="502" y="121"/>
                  <a:pt x="502" y="121"/>
                  <a:pt x="502" y="121"/>
                </a:cubicBezTo>
                <a:cubicBezTo>
                  <a:pt x="499" y="144"/>
                  <a:pt x="484" y="162"/>
                  <a:pt x="457" y="164"/>
                </a:cubicBezTo>
                <a:cubicBezTo>
                  <a:pt x="423" y="166"/>
                  <a:pt x="385" y="147"/>
                  <a:pt x="383" y="111"/>
                </a:cubicBezTo>
                <a:cubicBezTo>
                  <a:pt x="382" y="101"/>
                  <a:pt x="366" y="101"/>
                  <a:pt x="366" y="111"/>
                </a:cubicBezTo>
                <a:cubicBezTo>
                  <a:pt x="371" y="215"/>
                  <a:pt x="180" y="202"/>
                  <a:pt x="184" y="111"/>
                </a:cubicBezTo>
                <a:cubicBezTo>
                  <a:pt x="184" y="100"/>
                  <a:pt x="168" y="100"/>
                  <a:pt x="167" y="111"/>
                </a:cubicBezTo>
                <a:cubicBezTo>
                  <a:pt x="167" y="149"/>
                  <a:pt x="143" y="176"/>
                  <a:pt x="102" y="171"/>
                </a:cubicBezTo>
                <a:cubicBezTo>
                  <a:pt x="96" y="170"/>
                  <a:pt x="88" y="169"/>
                  <a:pt x="82" y="167"/>
                </a:cubicBezTo>
                <a:cubicBezTo>
                  <a:pt x="70" y="164"/>
                  <a:pt x="61" y="158"/>
                  <a:pt x="55" y="149"/>
                </a:cubicBezTo>
                <a:cubicBezTo>
                  <a:pt x="48" y="141"/>
                  <a:pt x="43" y="133"/>
                  <a:pt x="41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49" y="119"/>
                  <a:pt x="47" y="109"/>
                  <a:pt x="40" y="108"/>
                </a:cubicBezTo>
                <a:cubicBezTo>
                  <a:pt x="37" y="103"/>
                  <a:pt x="30" y="103"/>
                  <a:pt x="30" y="111"/>
                </a:cubicBezTo>
                <a:cubicBezTo>
                  <a:pt x="30" y="111"/>
                  <a:pt x="30" y="111"/>
                  <a:pt x="30" y="111"/>
                </a:cubicBezTo>
                <a:cubicBezTo>
                  <a:pt x="29" y="112"/>
                  <a:pt x="28" y="113"/>
                  <a:pt x="28" y="114"/>
                </a:cubicBezTo>
                <a:cubicBezTo>
                  <a:pt x="27" y="119"/>
                  <a:pt x="27" y="124"/>
                  <a:pt x="28" y="129"/>
                </a:cubicBezTo>
                <a:cubicBezTo>
                  <a:pt x="24" y="144"/>
                  <a:pt x="15" y="154"/>
                  <a:pt x="0" y="158"/>
                </a:cubicBezTo>
                <a:cubicBezTo>
                  <a:pt x="2" y="39"/>
                  <a:pt x="2" y="39"/>
                  <a:pt x="2" y="39"/>
                </a:cubicBezTo>
                <a:cubicBezTo>
                  <a:pt x="18" y="47"/>
                  <a:pt x="38" y="51"/>
                  <a:pt x="55" y="51"/>
                </a:cubicBezTo>
                <a:cubicBezTo>
                  <a:pt x="68" y="50"/>
                  <a:pt x="83" y="41"/>
                  <a:pt x="93" y="29"/>
                </a:cubicBezTo>
                <a:cubicBezTo>
                  <a:pt x="104" y="38"/>
                  <a:pt x="121" y="43"/>
                  <a:pt x="140" y="45"/>
                </a:cubicBezTo>
                <a:cubicBezTo>
                  <a:pt x="158" y="47"/>
                  <a:pt x="179" y="47"/>
                  <a:pt x="190" y="31"/>
                </a:cubicBezTo>
                <a:cubicBezTo>
                  <a:pt x="200" y="17"/>
                  <a:pt x="191" y="1"/>
                  <a:pt x="20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60" name="Freeform 114"/>
          <p:cNvSpPr/>
          <p:nvPr userDrawn="1"/>
        </p:nvSpPr>
        <p:spPr bwMode="auto">
          <a:xfrm>
            <a:off x="2328863" y="2736850"/>
            <a:ext cx="1571625" cy="176213"/>
          </a:xfrm>
          <a:custGeom>
            <a:avLst/>
            <a:gdLst>
              <a:gd name="T0" fmla="*/ 241 w 827"/>
              <a:gd name="T1" fmla="*/ 57 h 93"/>
              <a:gd name="T2" fmla="*/ 168 w 827"/>
              <a:gd name="T3" fmla="*/ 84 h 93"/>
              <a:gd name="T4" fmla="*/ 92 w 827"/>
              <a:gd name="T5" fmla="*/ 49 h 93"/>
              <a:gd name="T6" fmla="*/ 39 w 827"/>
              <a:gd name="T7" fmla="*/ 73 h 93"/>
              <a:gd name="T8" fmla="*/ 0 w 827"/>
              <a:gd name="T9" fmla="*/ 72 h 93"/>
              <a:gd name="T10" fmla="*/ 109 w 827"/>
              <a:gd name="T11" fmla="*/ 39 h 93"/>
              <a:gd name="T12" fmla="*/ 160 w 827"/>
              <a:gd name="T13" fmla="*/ 66 h 93"/>
              <a:gd name="T14" fmla="*/ 231 w 827"/>
              <a:gd name="T15" fmla="*/ 29 h 93"/>
              <a:gd name="T16" fmla="*/ 236 w 827"/>
              <a:gd name="T17" fmla="*/ 23 h 93"/>
              <a:gd name="T18" fmla="*/ 247 w 827"/>
              <a:gd name="T19" fmla="*/ 30 h 93"/>
              <a:gd name="T20" fmla="*/ 334 w 827"/>
              <a:gd name="T21" fmla="*/ 73 h 93"/>
              <a:gd name="T22" fmla="*/ 403 w 827"/>
              <a:gd name="T23" fmla="*/ 30 h 93"/>
              <a:gd name="T24" fmla="*/ 419 w 827"/>
              <a:gd name="T25" fmla="*/ 28 h 93"/>
              <a:gd name="T26" fmla="*/ 477 w 827"/>
              <a:gd name="T27" fmla="*/ 53 h 93"/>
              <a:gd name="T28" fmla="*/ 518 w 827"/>
              <a:gd name="T29" fmla="*/ 46 h 93"/>
              <a:gd name="T30" fmla="*/ 546 w 827"/>
              <a:gd name="T31" fmla="*/ 25 h 93"/>
              <a:gd name="T32" fmla="*/ 551 w 827"/>
              <a:gd name="T33" fmla="*/ 6 h 93"/>
              <a:gd name="T34" fmla="*/ 566 w 827"/>
              <a:gd name="T35" fmla="*/ 8 h 93"/>
              <a:gd name="T36" fmla="*/ 562 w 827"/>
              <a:gd name="T37" fmla="*/ 31 h 93"/>
              <a:gd name="T38" fmla="*/ 635 w 827"/>
              <a:gd name="T39" fmla="*/ 51 h 93"/>
              <a:gd name="T40" fmla="*/ 692 w 827"/>
              <a:gd name="T41" fmla="*/ 12 h 93"/>
              <a:gd name="T42" fmla="*/ 710 w 827"/>
              <a:gd name="T43" fmla="*/ 12 h 93"/>
              <a:gd name="T44" fmla="*/ 781 w 827"/>
              <a:gd name="T45" fmla="*/ 59 h 93"/>
              <a:gd name="T46" fmla="*/ 827 w 827"/>
              <a:gd name="T47" fmla="*/ 52 h 93"/>
              <a:gd name="T48" fmla="*/ 822 w 827"/>
              <a:gd name="T49" fmla="*/ 75 h 93"/>
              <a:gd name="T50" fmla="*/ 780 w 827"/>
              <a:gd name="T51" fmla="*/ 78 h 93"/>
              <a:gd name="T52" fmla="*/ 701 w 827"/>
              <a:gd name="T53" fmla="*/ 41 h 93"/>
              <a:gd name="T54" fmla="*/ 554 w 827"/>
              <a:gd name="T55" fmla="*/ 43 h 93"/>
              <a:gd name="T56" fmla="*/ 491 w 827"/>
              <a:gd name="T57" fmla="*/ 70 h 93"/>
              <a:gd name="T58" fmla="*/ 418 w 827"/>
              <a:gd name="T59" fmla="*/ 53 h 93"/>
              <a:gd name="T60" fmla="*/ 333 w 827"/>
              <a:gd name="T61" fmla="*/ 89 h 93"/>
              <a:gd name="T62" fmla="*/ 241 w 827"/>
              <a:gd name="T63" fmla="*/ 5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7" h="93">
                <a:moveTo>
                  <a:pt x="241" y="57"/>
                </a:moveTo>
                <a:cubicBezTo>
                  <a:pt x="229" y="82"/>
                  <a:pt x="203" y="89"/>
                  <a:pt x="168" y="84"/>
                </a:cubicBezTo>
                <a:cubicBezTo>
                  <a:pt x="149" y="81"/>
                  <a:pt x="110" y="69"/>
                  <a:pt x="92" y="49"/>
                </a:cubicBezTo>
                <a:cubicBezTo>
                  <a:pt x="76" y="62"/>
                  <a:pt x="50" y="71"/>
                  <a:pt x="39" y="73"/>
                </a:cubicBezTo>
                <a:cubicBezTo>
                  <a:pt x="28" y="75"/>
                  <a:pt x="14" y="75"/>
                  <a:pt x="0" y="72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26" y="46"/>
                  <a:pt x="141" y="61"/>
                  <a:pt x="160" y="66"/>
                </a:cubicBezTo>
                <a:cubicBezTo>
                  <a:pt x="193" y="73"/>
                  <a:pt x="231" y="71"/>
                  <a:pt x="231" y="29"/>
                </a:cubicBezTo>
                <a:cubicBezTo>
                  <a:pt x="231" y="26"/>
                  <a:pt x="233" y="24"/>
                  <a:pt x="236" y="23"/>
                </a:cubicBezTo>
                <a:cubicBezTo>
                  <a:pt x="240" y="21"/>
                  <a:pt x="247" y="24"/>
                  <a:pt x="247" y="30"/>
                </a:cubicBezTo>
                <a:cubicBezTo>
                  <a:pt x="246" y="65"/>
                  <a:pt x="310" y="71"/>
                  <a:pt x="334" y="73"/>
                </a:cubicBezTo>
                <a:cubicBezTo>
                  <a:pt x="366" y="76"/>
                  <a:pt x="405" y="68"/>
                  <a:pt x="403" y="30"/>
                </a:cubicBezTo>
                <a:cubicBezTo>
                  <a:pt x="402" y="20"/>
                  <a:pt x="418" y="19"/>
                  <a:pt x="419" y="28"/>
                </a:cubicBezTo>
                <a:cubicBezTo>
                  <a:pt x="422" y="45"/>
                  <a:pt x="465" y="52"/>
                  <a:pt x="477" y="53"/>
                </a:cubicBezTo>
                <a:cubicBezTo>
                  <a:pt x="491" y="54"/>
                  <a:pt x="505" y="51"/>
                  <a:pt x="518" y="46"/>
                </a:cubicBezTo>
                <a:cubicBezTo>
                  <a:pt x="525" y="43"/>
                  <a:pt x="539" y="35"/>
                  <a:pt x="546" y="25"/>
                </a:cubicBezTo>
                <a:cubicBezTo>
                  <a:pt x="545" y="19"/>
                  <a:pt x="547" y="12"/>
                  <a:pt x="551" y="6"/>
                </a:cubicBezTo>
                <a:cubicBezTo>
                  <a:pt x="555" y="0"/>
                  <a:pt x="565" y="1"/>
                  <a:pt x="566" y="8"/>
                </a:cubicBezTo>
                <a:cubicBezTo>
                  <a:pt x="567" y="17"/>
                  <a:pt x="566" y="24"/>
                  <a:pt x="562" y="31"/>
                </a:cubicBezTo>
                <a:cubicBezTo>
                  <a:pt x="570" y="50"/>
                  <a:pt x="621" y="52"/>
                  <a:pt x="635" y="51"/>
                </a:cubicBezTo>
                <a:cubicBezTo>
                  <a:pt x="661" y="50"/>
                  <a:pt x="692" y="42"/>
                  <a:pt x="692" y="12"/>
                </a:cubicBezTo>
                <a:cubicBezTo>
                  <a:pt x="692" y="0"/>
                  <a:pt x="710" y="1"/>
                  <a:pt x="710" y="12"/>
                </a:cubicBezTo>
                <a:cubicBezTo>
                  <a:pt x="709" y="44"/>
                  <a:pt x="756" y="56"/>
                  <a:pt x="781" y="59"/>
                </a:cubicBezTo>
                <a:cubicBezTo>
                  <a:pt x="792" y="61"/>
                  <a:pt x="810" y="59"/>
                  <a:pt x="827" y="52"/>
                </a:cubicBezTo>
                <a:cubicBezTo>
                  <a:pt x="822" y="75"/>
                  <a:pt x="822" y="75"/>
                  <a:pt x="822" y="75"/>
                </a:cubicBezTo>
                <a:cubicBezTo>
                  <a:pt x="807" y="79"/>
                  <a:pt x="792" y="80"/>
                  <a:pt x="780" y="78"/>
                </a:cubicBezTo>
                <a:cubicBezTo>
                  <a:pt x="754" y="74"/>
                  <a:pt x="718" y="64"/>
                  <a:pt x="701" y="41"/>
                </a:cubicBezTo>
                <a:cubicBezTo>
                  <a:pt x="673" y="84"/>
                  <a:pt x="582" y="75"/>
                  <a:pt x="554" y="43"/>
                </a:cubicBezTo>
                <a:cubicBezTo>
                  <a:pt x="538" y="59"/>
                  <a:pt x="511" y="68"/>
                  <a:pt x="491" y="70"/>
                </a:cubicBezTo>
                <a:cubicBezTo>
                  <a:pt x="472" y="71"/>
                  <a:pt x="438" y="67"/>
                  <a:pt x="418" y="53"/>
                </a:cubicBezTo>
                <a:cubicBezTo>
                  <a:pt x="410" y="88"/>
                  <a:pt x="375" y="93"/>
                  <a:pt x="333" y="89"/>
                </a:cubicBezTo>
                <a:cubicBezTo>
                  <a:pt x="305" y="87"/>
                  <a:pt x="260" y="81"/>
                  <a:pt x="241" y="57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63" name="Freeform 115"/>
          <p:cNvSpPr/>
          <p:nvPr userDrawn="1"/>
        </p:nvSpPr>
        <p:spPr bwMode="auto">
          <a:xfrm>
            <a:off x="2070100" y="3267075"/>
            <a:ext cx="646113" cy="323850"/>
          </a:xfrm>
          <a:custGeom>
            <a:avLst/>
            <a:gdLst>
              <a:gd name="T0" fmla="*/ 236 w 340"/>
              <a:gd name="T1" fmla="*/ 28 h 170"/>
              <a:gd name="T2" fmla="*/ 340 w 340"/>
              <a:gd name="T3" fmla="*/ 118 h 170"/>
              <a:gd name="T4" fmla="*/ 335 w 340"/>
              <a:gd name="T5" fmla="*/ 120 h 170"/>
              <a:gd name="T6" fmla="*/ 330 w 340"/>
              <a:gd name="T7" fmla="*/ 123 h 170"/>
              <a:gd name="T8" fmla="*/ 327 w 340"/>
              <a:gd name="T9" fmla="*/ 131 h 170"/>
              <a:gd name="T10" fmla="*/ 329 w 340"/>
              <a:gd name="T11" fmla="*/ 136 h 170"/>
              <a:gd name="T12" fmla="*/ 319 w 340"/>
              <a:gd name="T13" fmla="*/ 160 h 170"/>
              <a:gd name="T14" fmla="*/ 288 w 340"/>
              <a:gd name="T15" fmla="*/ 168 h 170"/>
              <a:gd name="T16" fmla="*/ 249 w 340"/>
              <a:gd name="T17" fmla="*/ 153 h 170"/>
              <a:gd name="T18" fmla="*/ 209 w 340"/>
              <a:gd name="T19" fmla="*/ 112 h 170"/>
              <a:gd name="T20" fmla="*/ 197 w 340"/>
              <a:gd name="T21" fmla="*/ 115 h 170"/>
              <a:gd name="T22" fmla="*/ 189 w 340"/>
              <a:gd name="T23" fmla="*/ 113 h 170"/>
              <a:gd name="T24" fmla="*/ 180 w 340"/>
              <a:gd name="T25" fmla="*/ 119 h 170"/>
              <a:gd name="T26" fmla="*/ 148 w 340"/>
              <a:gd name="T27" fmla="*/ 162 h 170"/>
              <a:gd name="T28" fmla="*/ 100 w 340"/>
              <a:gd name="T29" fmla="*/ 146 h 170"/>
              <a:gd name="T30" fmla="*/ 93 w 340"/>
              <a:gd name="T31" fmla="*/ 113 h 170"/>
              <a:gd name="T32" fmla="*/ 79 w 340"/>
              <a:gd name="T33" fmla="*/ 116 h 170"/>
              <a:gd name="T34" fmla="*/ 80 w 340"/>
              <a:gd name="T35" fmla="*/ 148 h 170"/>
              <a:gd name="T36" fmla="*/ 48 w 340"/>
              <a:gd name="T37" fmla="*/ 168 h 170"/>
              <a:gd name="T38" fmla="*/ 0 w 340"/>
              <a:gd name="T39" fmla="*/ 155 h 170"/>
              <a:gd name="T40" fmla="*/ 2 w 340"/>
              <a:gd name="T41" fmla="*/ 35 h 170"/>
              <a:gd name="T42" fmla="*/ 7 w 340"/>
              <a:gd name="T43" fmla="*/ 32 h 170"/>
              <a:gd name="T44" fmla="*/ 27 w 340"/>
              <a:gd name="T45" fmla="*/ 27 h 170"/>
              <a:gd name="T46" fmla="*/ 30 w 340"/>
              <a:gd name="T47" fmla="*/ 24 h 170"/>
              <a:gd name="T48" fmla="*/ 76 w 340"/>
              <a:gd name="T49" fmla="*/ 38 h 170"/>
              <a:gd name="T50" fmla="*/ 114 w 340"/>
              <a:gd name="T51" fmla="*/ 0 h 170"/>
              <a:gd name="T52" fmla="*/ 151 w 340"/>
              <a:gd name="T53" fmla="*/ 46 h 170"/>
              <a:gd name="T54" fmla="*/ 236 w 340"/>
              <a:gd name="T55" fmla="*/ 2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40" h="170">
                <a:moveTo>
                  <a:pt x="236" y="28"/>
                </a:moveTo>
                <a:cubicBezTo>
                  <a:pt x="340" y="118"/>
                  <a:pt x="340" y="118"/>
                  <a:pt x="340" y="118"/>
                </a:cubicBezTo>
                <a:cubicBezTo>
                  <a:pt x="338" y="118"/>
                  <a:pt x="336" y="118"/>
                  <a:pt x="335" y="120"/>
                </a:cubicBezTo>
                <a:cubicBezTo>
                  <a:pt x="333" y="121"/>
                  <a:pt x="332" y="122"/>
                  <a:pt x="330" y="123"/>
                </a:cubicBezTo>
                <a:cubicBezTo>
                  <a:pt x="328" y="125"/>
                  <a:pt x="327" y="129"/>
                  <a:pt x="327" y="131"/>
                </a:cubicBezTo>
                <a:cubicBezTo>
                  <a:pt x="328" y="133"/>
                  <a:pt x="328" y="135"/>
                  <a:pt x="329" y="136"/>
                </a:cubicBezTo>
                <a:cubicBezTo>
                  <a:pt x="326" y="144"/>
                  <a:pt x="322" y="152"/>
                  <a:pt x="319" y="160"/>
                </a:cubicBezTo>
                <a:cubicBezTo>
                  <a:pt x="309" y="166"/>
                  <a:pt x="299" y="169"/>
                  <a:pt x="288" y="168"/>
                </a:cubicBezTo>
                <a:cubicBezTo>
                  <a:pt x="275" y="167"/>
                  <a:pt x="261" y="161"/>
                  <a:pt x="249" y="153"/>
                </a:cubicBezTo>
                <a:cubicBezTo>
                  <a:pt x="238" y="146"/>
                  <a:pt x="213" y="126"/>
                  <a:pt x="209" y="112"/>
                </a:cubicBezTo>
                <a:cubicBezTo>
                  <a:pt x="207" y="104"/>
                  <a:pt x="195" y="107"/>
                  <a:pt x="197" y="115"/>
                </a:cubicBezTo>
                <a:cubicBezTo>
                  <a:pt x="195" y="114"/>
                  <a:pt x="192" y="113"/>
                  <a:pt x="189" y="113"/>
                </a:cubicBezTo>
                <a:cubicBezTo>
                  <a:pt x="186" y="112"/>
                  <a:pt x="181" y="115"/>
                  <a:pt x="180" y="119"/>
                </a:cubicBezTo>
                <a:cubicBezTo>
                  <a:pt x="175" y="138"/>
                  <a:pt x="181" y="157"/>
                  <a:pt x="148" y="162"/>
                </a:cubicBezTo>
                <a:cubicBezTo>
                  <a:pt x="133" y="164"/>
                  <a:pt x="111" y="159"/>
                  <a:pt x="100" y="146"/>
                </a:cubicBezTo>
                <a:cubicBezTo>
                  <a:pt x="104" y="135"/>
                  <a:pt x="103" y="122"/>
                  <a:pt x="93" y="113"/>
                </a:cubicBezTo>
                <a:cubicBezTo>
                  <a:pt x="89" y="108"/>
                  <a:pt x="81" y="110"/>
                  <a:pt x="79" y="116"/>
                </a:cubicBezTo>
                <a:cubicBezTo>
                  <a:pt x="75" y="129"/>
                  <a:pt x="76" y="140"/>
                  <a:pt x="80" y="148"/>
                </a:cubicBezTo>
                <a:cubicBezTo>
                  <a:pt x="70" y="159"/>
                  <a:pt x="53" y="168"/>
                  <a:pt x="48" y="168"/>
                </a:cubicBezTo>
                <a:cubicBezTo>
                  <a:pt x="36" y="170"/>
                  <a:pt x="14" y="165"/>
                  <a:pt x="0" y="155"/>
                </a:cubicBezTo>
                <a:cubicBezTo>
                  <a:pt x="2" y="35"/>
                  <a:pt x="2" y="35"/>
                  <a:pt x="2" y="35"/>
                </a:cubicBezTo>
                <a:cubicBezTo>
                  <a:pt x="4" y="34"/>
                  <a:pt x="6" y="33"/>
                  <a:pt x="7" y="32"/>
                </a:cubicBezTo>
                <a:cubicBezTo>
                  <a:pt x="14" y="34"/>
                  <a:pt x="22" y="32"/>
                  <a:pt x="27" y="27"/>
                </a:cubicBezTo>
                <a:cubicBezTo>
                  <a:pt x="29" y="26"/>
                  <a:pt x="30" y="25"/>
                  <a:pt x="30" y="24"/>
                </a:cubicBezTo>
                <a:cubicBezTo>
                  <a:pt x="43" y="36"/>
                  <a:pt x="61" y="43"/>
                  <a:pt x="76" y="38"/>
                </a:cubicBezTo>
                <a:cubicBezTo>
                  <a:pt x="93" y="32"/>
                  <a:pt x="106" y="15"/>
                  <a:pt x="114" y="0"/>
                </a:cubicBezTo>
                <a:cubicBezTo>
                  <a:pt x="121" y="20"/>
                  <a:pt x="135" y="39"/>
                  <a:pt x="151" y="46"/>
                </a:cubicBezTo>
                <a:cubicBezTo>
                  <a:pt x="181" y="59"/>
                  <a:pt x="214" y="49"/>
                  <a:pt x="236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65" name="Freeform 116"/>
          <p:cNvSpPr/>
          <p:nvPr userDrawn="1"/>
        </p:nvSpPr>
        <p:spPr bwMode="auto">
          <a:xfrm>
            <a:off x="2230438" y="2965450"/>
            <a:ext cx="1641475" cy="204788"/>
          </a:xfrm>
          <a:custGeom>
            <a:avLst/>
            <a:gdLst>
              <a:gd name="T0" fmla="*/ 95 w 864"/>
              <a:gd name="T1" fmla="*/ 25 h 108"/>
              <a:gd name="T2" fmla="*/ 214 w 864"/>
              <a:gd name="T3" fmla="*/ 17 h 108"/>
              <a:gd name="T4" fmla="*/ 234 w 864"/>
              <a:gd name="T5" fmla="*/ 25 h 108"/>
              <a:gd name="T6" fmla="*/ 286 w 864"/>
              <a:gd name="T7" fmla="*/ 56 h 108"/>
              <a:gd name="T8" fmla="*/ 310 w 864"/>
              <a:gd name="T9" fmla="*/ 52 h 108"/>
              <a:gd name="T10" fmla="*/ 331 w 864"/>
              <a:gd name="T11" fmla="*/ 35 h 108"/>
              <a:gd name="T12" fmla="*/ 331 w 864"/>
              <a:gd name="T13" fmla="*/ 18 h 108"/>
              <a:gd name="T14" fmla="*/ 346 w 864"/>
              <a:gd name="T15" fmla="*/ 15 h 108"/>
              <a:gd name="T16" fmla="*/ 351 w 864"/>
              <a:gd name="T17" fmla="*/ 37 h 108"/>
              <a:gd name="T18" fmla="*/ 414 w 864"/>
              <a:gd name="T19" fmla="*/ 66 h 108"/>
              <a:gd name="T20" fmla="*/ 486 w 864"/>
              <a:gd name="T21" fmla="*/ 34 h 108"/>
              <a:gd name="T22" fmla="*/ 502 w 864"/>
              <a:gd name="T23" fmla="*/ 31 h 108"/>
              <a:gd name="T24" fmla="*/ 680 w 864"/>
              <a:gd name="T25" fmla="*/ 40 h 108"/>
              <a:gd name="T26" fmla="*/ 686 w 864"/>
              <a:gd name="T27" fmla="*/ 11 h 108"/>
              <a:gd name="T28" fmla="*/ 698 w 864"/>
              <a:gd name="T29" fmla="*/ 18 h 108"/>
              <a:gd name="T30" fmla="*/ 700 w 864"/>
              <a:gd name="T31" fmla="*/ 31 h 108"/>
              <a:gd name="T32" fmla="*/ 728 w 864"/>
              <a:gd name="T33" fmla="*/ 49 h 108"/>
              <a:gd name="T34" fmla="*/ 799 w 864"/>
              <a:gd name="T35" fmla="*/ 55 h 108"/>
              <a:gd name="T36" fmla="*/ 841 w 864"/>
              <a:gd name="T37" fmla="*/ 32 h 108"/>
              <a:gd name="T38" fmla="*/ 848 w 864"/>
              <a:gd name="T39" fmla="*/ 8 h 108"/>
              <a:gd name="T40" fmla="*/ 864 w 864"/>
              <a:gd name="T41" fmla="*/ 7 h 108"/>
              <a:gd name="T42" fmla="*/ 855 w 864"/>
              <a:gd name="T43" fmla="*/ 51 h 108"/>
              <a:gd name="T44" fmla="*/ 854 w 864"/>
              <a:gd name="T45" fmla="*/ 50 h 108"/>
              <a:gd name="T46" fmla="*/ 719 w 864"/>
              <a:gd name="T47" fmla="*/ 67 h 108"/>
              <a:gd name="T48" fmla="*/ 696 w 864"/>
              <a:gd name="T49" fmla="*/ 54 h 108"/>
              <a:gd name="T50" fmla="*/ 499 w 864"/>
              <a:gd name="T51" fmla="*/ 51 h 108"/>
              <a:gd name="T52" fmla="*/ 404 w 864"/>
              <a:gd name="T53" fmla="*/ 83 h 108"/>
              <a:gd name="T54" fmla="*/ 341 w 864"/>
              <a:gd name="T55" fmla="*/ 51 h 108"/>
              <a:gd name="T56" fmla="*/ 325 w 864"/>
              <a:gd name="T57" fmla="*/ 64 h 108"/>
              <a:gd name="T58" fmla="*/ 282 w 864"/>
              <a:gd name="T59" fmla="*/ 73 h 108"/>
              <a:gd name="T60" fmla="*/ 229 w 864"/>
              <a:gd name="T61" fmla="*/ 59 h 108"/>
              <a:gd name="T62" fmla="*/ 218 w 864"/>
              <a:gd name="T63" fmla="*/ 46 h 108"/>
              <a:gd name="T64" fmla="*/ 149 w 864"/>
              <a:gd name="T65" fmla="*/ 69 h 108"/>
              <a:gd name="T66" fmla="*/ 68 w 864"/>
              <a:gd name="T67" fmla="*/ 28 h 108"/>
              <a:gd name="T68" fmla="*/ 57 w 864"/>
              <a:gd name="T69" fmla="*/ 43 h 108"/>
              <a:gd name="T70" fmla="*/ 32 w 864"/>
              <a:gd name="T71" fmla="*/ 67 h 108"/>
              <a:gd name="T72" fmla="*/ 19 w 864"/>
              <a:gd name="T73" fmla="*/ 73 h 108"/>
              <a:gd name="T74" fmla="*/ 0 w 864"/>
              <a:gd name="T75" fmla="*/ 57 h 108"/>
              <a:gd name="T76" fmla="*/ 52 w 864"/>
              <a:gd name="T77" fmla="*/ 13 h 108"/>
              <a:gd name="T78" fmla="*/ 93 w 864"/>
              <a:gd name="T79" fmla="*/ 20 h 108"/>
              <a:gd name="T80" fmla="*/ 95 w 864"/>
              <a:gd name="T81" fmla="*/ 2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64" h="108">
                <a:moveTo>
                  <a:pt x="95" y="25"/>
                </a:moveTo>
                <a:cubicBezTo>
                  <a:pt x="135" y="49"/>
                  <a:pt x="182" y="63"/>
                  <a:pt x="214" y="17"/>
                </a:cubicBezTo>
                <a:cubicBezTo>
                  <a:pt x="221" y="7"/>
                  <a:pt x="237" y="13"/>
                  <a:pt x="234" y="25"/>
                </a:cubicBezTo>
                <a:cubicBezTo>
                  <a:pt x="229" y="44"/>
                  <a:pt x="273" y="48"/>
                  <a:pt x="286" y="56"/>
                </a:cubicBezTo>
                <a:cubicBezTo>
                  <a:pt x="294" y="57"/>
                  <a:pt x="303" y="56"/>
                  <a:pt x="310" y="52"/>
                </a:cubicBezTo>
                <a:cubicBezTo>
                  <a:pt x="314" y="51"/>
                  <a:pt x="326" y="42"/>
                  <a:pt x="331" y="35"/>
                </a:cubicBezTo>
                <a:cubicBezTo>
                  <a:pt x="330" y="30"/>
                  <a:pt x="329" y="24"/>
                  <a:pt x="331" y="18"/>
                </a:cubicBezTo>
                <a:cubicBezTo>
                  <a:pt x="332" y="11"/>
                  <a:pt x="342" y="11"/>
                  <a:pt x="346" y="15"/>
                </a:cubicBezTo>
                <a:cubicBezTo>
                  <a:pt x="353" y="22"/>
                  <a:pt x="354" y="30"/>
                  <a:pt x="351" y="37"/>
                </a:cubicBezTo>
                <a:cubicBezTo>
                  <a:pt x="362" y="55"/>
                  <a:pt x="402" y="65"/>
                  <a:pt x="414" y="66"/>
                </a:cubicBezTo>
                <a:cubicBezTo>
                  <a:pt x="433" y="67"/>
                  <a:pt x="485" y="61"/>
                  <a:pt x="486" y="34"/>
                </a:cubicBezTo>
                <a:cubicBezTo>
                  <a:pt x="486" y="25"/>
                  <a:pt x="498" y="24"/>
                  <a:pt x="502" y="31"/>
                </a:cubicBezTo>
                <a:cubicBezTo>
                  <a:pt x="524" y="63"/>
                  <a:pt x="670" y="94"/>
                  <a:pt x="680" y="40"/>
                </a:cubicBezTo>
                <a:cubicBezTo>
                  <a:pt x="670" y="29"/>
                  <a:pt x="667" y="17"/>
                  <a:pt x="686" y="11"/>
                </a:cubicBezTo>
                <a:cubicBezTo>
                  <a:pt x="691" y="9"/>
                  <a:pt x="697" y="13"/>
                  <a:pt x="698" y="18"/>
                </a:cubicBezTo>
                <a:cubicBezTo>
                  <a:pt x="699" y="23"/>
                  <a:pt x="699" y="27"/>
                  <a:pt x="700" y="31"/>
                </a:cubicBezTo>
                <a:cubicBezTo>
                  <a:pt x="709" y="36"/>
                  <a:pt x="720" y="46"/>
                  <a:pt x="728" y="49"/>
                </a:cubicBezTo>
                <a:cubicBezTo>
                  <a:pt x="746" y="57"/>
                  <a:pt x="779" y="59"/>
                  <a:pt x="799" y="55"/>
                </a:cubicBezTo>
                <a:cubicBezTo>
                  <a:pt x="809" y="53"/>
                  <a:pt x="830" y="43"/>
                  <a:pt x="841" y="32"/>
                </a:cubicBezTo>
                <a:cubicBezTo>
                  <a:pt x="840" y="25"/>
                  <a:pt x="842" y="17"/>
                  <a:pt x="848" y="8"/>
                </a:cubicBezTo>
                <a:cubicBezTo>
                  <a:pt x="852" y="4"/>
                  <a:pt x="860" y="3"/>
                  <a:pt x="864" y="7"/>
                </a:cubicBezTo>
                <a:cubicBezTo>
                  <a:pt x="855" y="51"/>
                  <a:pt x="855" y="51"/>
                  <a:pt x="855" y="51"/>
                </a:cubicBezTo>
                <a:cubicBezTo>
                  <a:pt x="855" y="51"/>
                  <a:pt x="854" y="50"/>
                  <a:pt x="854" y="50"/>
                </a:cubicBezTo>
                <a:cubicBezTo>
                  <a:pt x="824" y="80"/>
                  <a:pt x="750" y="80"/>
                  <a:pt x="719" y="67"/>
                </a:cubicBezTo>
                <a:cubicBezTo>
                  <a:pt x="714" y="65"/>
                  <a:pt x="705" y="60"/>
                  <a:pt x="696" y="54"/>
                </a:cubicBezTo>
                <a:cubicBezTo>
                  <a:pt x="673" y="108"/>
                  <a:pt x="546" y="91"/>
                  <a:pt x="499" y="51"/>
                </a:cubicBezTo>
                <a:cubicBezTo>
                  <a:pt x="484" y="80"/>
                  <a:pt x="433" y="87"/>
                  <a:pt x="404" y="83"/>
                </a:cubicBezTo>
                <a:cubicBezTo>
                  <a:pt x="385" y="80"/>
                  <a:pt x="356" y="69"/>
                  <a:pt x="341" y="51"/>
                </a:cubicBezTo>
                <a:cubicBezTo>
                  <a:pt x="336" y="56"/>
                  <a:pt x="330" y="60"/>
                  <a:pt x="325" y="64"/>
                </a:cubicBezTo>
                <a:cubicBezTo>
                  <a:pt x="312" y="71"/>
                  <a:pt x="297" y="74"/>
                  <a:pt x="282" y="73"/>
                </a:cubicBezTo>
                <a:cubicBezTo>
                  <a:pt x="266" y="77"/>
                  <a:pt x="242" y="67"/>
                  <a:pt x="229" y="59"/>
                </a:cubicBezTo>
                <a:cubicBezTo>
                  <a:pt x="224" y="55"/>
                  <a:pt x="221" y="51"/>
                  <a:pt x="218" y="46"/>
                </a:cubicBezTo>
                <a:cubicBezTo>
                  <a:pt x="200" y="64"/>
                  <a:pt x="177" y="72"/>
                  <a:pt x="149" y="69"/>
                </a:cubicBezTo>
                <a:cubicBezTo>
                  <a:pt x="125" y="67"/>
                  <a:pt x="81" y="53"/>
                  <a:pt x="68" y="28"/>
                </a:cubicBezTo>
                <a:cubicBezTo>
                  <a:pt x="64" y="30"/>
                  <a:pt x="62" y="36"/>
                  <a:pt x="57" y="43"/>
                </a:cubicBezTo>
                <a:cubicBezTo>
                  <a:pt x="50" y="52"/>
                  <a:pt x="42" y="60"/>
                  <a:pt x="32" y="67"/>
                </a:cubicBezTo>
                <a:cubicBezTo>
                  <a:pt x="28" y="70"/>
                  <a:pt x="24" y="72"/>
                  <a:pt x="19" y="73"/>
                </a:cubicBezTo>
                <a:cubicBezTo>
                  <a:pt x="0" y="57"/>
                  <a:pt x="0" y="57"/>
                  <a:pt x="0" y="57"/>
                </a:cubicBezTo>
                <a:cubicBezTo>
                  <a:pt x="26" y="52"/>
                  <a:pt x="31" y="30"/>
                  <a:pt x="52" y="13"/>
                </a:cubicBezTo>
                <a:cubicBezTo>
                  <a:pt x="67" y="0"/>
                  <a:pt x="79" y="6"/>
                  <a:pt x="93" y="20"/>
                </a:cubicBezTo>
                <a:cubicBezTo>
                  <a:pt x="94" y="22"/>
                  <a:pt x="95" y="23"/>
                  <a:pt x="95" y="25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64" name="Freeform 117"/>
          <p:cNvSpPr/>
          <p:nvPr userDrawn="1"/>
        </p:nvSpPr>
        <p:spPr bwMode="auto">
          <a:xfrm>
            <a:off x="2306638" y="3154363"/>
            <a:ext cx="190500" cy="185738"/>
          </a:xfrm>
          <a:custGeom>
            <a:avLst/>
            <a:gdLst>
              <a:gd name="T0" fmla="*/ 9 w 101"/>
              <a:gd name="T1" fmla="*/ 0 h 98"/>
              <a:gd name="T2" fmla="*/ 101 w 101"/>
              <a:gd name="T3" fmla="*/ 79 h 98"/>
              <a:gd name="T4" fmla="*/ 34 w 101"/>
              <a:gd name="T5" fmla="*/ 88 h 98"/>
              <a:gd name="T6" fmla="*/ 0 w 101"/>
              <a:gd name="T7" fmla="*/ 39 h 98"/>
              <a:gd name="T8" fmla="*/ 8 w 101"/>
              <a:gd name="T9" fmla="*/ 9 h 98"/>
              <a:gd name="T10" fmla="*/ 6 w 101"/>
              <a:gd name="T11" fmla="*/ 4 h 98"/>
              <a:gd name="T12" fmla="*/ 9 w 101"/>
              <a:gd name="T13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" h="98">
                <a:moveTo>
                  <a:pt x="9" y="0"/>
                </a:moveTo>
                <a:cubicBezTo>
                  <a:pt x="101" y="79"/>
                  <a:pt x="101" y="79"/>
                  <a:pt x="101" y="79"/>
                </a:cubicBezTo>
                <a:cubicBezTo>
                  <a:pt x="83" y="94"/>
                  <a:pt x="57" y="98"/>
                  <a:pt x="34" y="88"/>
                </a:cubicBezTo>
                <a:cubicBezTo>
                  <a:pt x="21" y="82"/>
                  <a:pt x="4" y="60"/>
                  <a:pt x="0" y="39"/>
                </a:cubicBezTo>
                <a:cubicBezTo>
                  <a:pt x="4" y="28"/>
                  <a:pt x="8" y="17"/>
                  <a:pt x="8" y="9"/>
                </a:cubicBezTo>
                <a:cubicBezTo>
                  <a:pt x="8" y="7"/>
                  <a:pt x="7" y="5"/>
                  <a:pt x="6" y="4"/>
                </a:cubicBez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65" name="Freeform 118"/>
          <p:cNvSpPr/>
          <p:nvPr userDrawn="1"/>
        </p:nvSpPr>
        <p:spPr bwMode="auto">
          <a:xfrm>
            <a:off x="2079625" y="2946400"/>
            <a:ext cx="150813" cy="131763"/>
          </a:xfrm>
          <a:custGeom>
            <a:avLst/>
            <a:gdLst>
              <a:gd name="T0" fmla="*/ 1 w 79"/>
              <a:gd name="T1" fmla="*/ 0 h 69"/>
              <a:gd name="T2" fmla="*/ 79 w 79"/>
              <a:gd name="T3" fmla="*/ 67 h 69"/>
              <a:gd name="T4" fmla="*/ 65 w 79"/>
              <a:gd name="T5" fmla="*/ 69 h 69"/>
              <a:gd name="T6" fmla="*/ 0 w 79"/>
              <a:gd name="T7" fmla="*/ 41 h 69"/>
              <a:gd name="T8" fmla="*/ 1 w 79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69">
                <a:moveTo>
                  <a:pt x="1" y="0"/>
                </a:moveTo>
                <a:cubicBezTo>
                  <a:pt x="79" y="67"/>
                  <a:pt x="79" y="67"/>
                  <a:pt x="79" y="67"/>
                </a:cubicBezTo>
                <a:cubicBezTo>
                  <a:pt x="75" y="68"/>
                  <a:pt x="71" y="69"/>
                  <a:pt x="65" y="69"/>
                </a:cubicBezTo>
                <a:cubicBezTo>
                  <a:pt x="41" y="69"/>
                  <a:pt x="8" y="64"/>
                  <a:pt x="0" y="41"/>
                </a:cubicBez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66" name="Freeform 119"/>
          <p:cNvSpPr/>
          <p:nvPr userDrawn="1"/>
        </p:nvSpPr>
        <p:spPr bwMode="auto">
          <a:xfrm>
            <a:off x="2058988" y="4116388"/>
            <a:ext cx="1538288" cy="158750"/>
          </a:xfrm>
          <a:custGeom>
            <a:avLst/>
            <a:gdLst>
              <a:gd name="T0" fmla="*/ 340 w 809"/>
              <a:gd name="T1" fmla="*/ 62 h 84"/>
              <a:gd name="T2" fmla="*/ 291 w 809"/>
              <a:gd name="T3" fmla="*/ 55 h 84"/>
              <a:gd name="T4" fmla="*/ 257 w 809"/>
              <a:gd name="T5" fmla="*/ 59 h 84"/>
              <a:gd name="T6" fmla="*/ 243 w 809"/>
              <a:gd name="T7" fmla="*/ 68 h 84"/>
              <a:gd name="T8" fmla="*/ 137 w 809"/>
              <a:gd name="T9" fmla="*/ 41 h 84"/>
              <a:gd name="T10" fmla="*/ 0 w 809"/>
              <a:gd name="T11" fmla="*/ 65 h 84"/>
              <a:gd name="T12" fmla="*/ 0 w 809"/>
              <a:gd name="T13" fmla="*/ 45 h 84"/>
              <a:gd name="T14" fmla="*/ 125 w 809"/>
              <a:gd name="T15" fmla="*/ 17 h 84"/>
              <a:gd name="T16" fmla="*/ 143 w 809"/>
              <a:gd name="T17" fmla="*/ 15 h 84"/>
              <a:gd name="T18" fmla="*/ 211 w 809"/>
              <a:gd name="T19" fmla="*/ 55 h 84"/>
              <a:gd name="T20" fmla="*/ 268 w 809"/>
              <a:gd name="T21" fmla="*/ 29 h 84"/>
              <a:gd name="T22" fmla="*/ 321 w 809"/>
              <a:gd name="T23" fmla="*/ 43 h 84"/>
              <a:gd name="T24" fmla="*/ 401 w 809"/>
              <a:gd name="T25" fmla="*/ 30 h 84"/>
              <a:gd name="T26" fmla="*/ 410 w 809"/>
              <a:gd name="T27" fmla="*/ 29 h 84"/>
              <a:gd name="T28" fmla="*/ 414 w 809"/>
              <a:gd name="T29" fmla="*/ 30 h 84"/>
              <a:gd name="T30" fmla="*/ 454 w 809"/>
              <a:gd name="T31" fmla="*/ 31 h 84"/>
              <a:gd name="T32" fmla="*/ 479 w 809"/>
              <a:gd name="T33" fmla="*/ 9 h 84"/>
              <a:gd name="T34" fmla="*/ 479 w 809"/>
              <a:gd name="T35" fmla="*/ 9 h 84"/>
              <a:gd name="T36" fmla="*/ 493 w 809"/>
              <a:gd name="T37" fmla="*/ 9 h 84"/>
              <a:gd name="T38" fmla="*/ 627 w 809"/>
              <a:gd name="T39" fmla="*/ 37 h 84"/>
              <a:gd name="T40" fmla="*/ 632 w 809"/>
              <a:gd name="T41" fmla="*/ 10 h 84"/>
              <a:gd name="T42" fmla="*/ 637 w 809"/>
              <a:gd name="T43" fmla="*/ 8 h 84"/>
              <a:gd name="T44" fmla="*/ 644 w 809"/>
              <a:gd name="T45" fmla="*/ 13 h 84"/>
              <a:gd name="T46" fmla="*/ 643 w 809"/>
              <a:gd name="T47" fmla="*/ 37 h 84"/>
              <a:gd name="T48" fmla="*/ 699 w 809"/>
              <a:gd name="T49" fmla="*/ 61 h 84"/>
              <a:gd name="T50" fmla="*/ 771 w 809"/>
              <a:gd name="T51" fmla="*/ 35 h 84"/>
              <a:gd name="T52" fmla="*/ 809 w 809"/>
              <a:gd name="T53" fmla="*/ 68 h 84"/>
              <a:gd name="T54" fmla="*/ 781 w 809"/>
              <a:gd name="T55" fmla="*/ 47 h 84"/>
              <a:gd name="T56" fmla="*/ 672 w 809"/>
              <a:gd name="T57" fmla="*/ 72 h 84"/>
              <a:gd name="T58" fmla="*/ 638 w 809"/>
              <a:gd name="T59" fmla="*/ 51 h 84"/>
              <a:gd name="T60" fmla="*/ 580 w 809"/>
              <a:gd name="T61" fmla="*/ 76 h 84"/>
              <a:gd name="T62" fmla="*/ 483 w 809"/>
              <a:gd name="T63" fmla="*/ 25 h 84"/>
              <a:gd name="T64" fmla="*/ 454 w 809"/>
              <a:gd name="T65" fmla="*/ 48 h 84"/>
              <a:gd name="T66" fmla="*/ 404 w 809"/>
              <a:gd name="T67" fmla="*/ 48 h 84"/>
              <a:gd name="T68" fmla="*/ 403 w 809"/>
              <a:gd name="T69" fmla="*/ 47 h 84"/>
              <a:gd name="T70" fmla="*/ 340 w 809"/>
              <a:gd name="T71" fmla="*/ 6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09" h="84">
                <a:moveTo>
                  <a:pt x="340" y="62"/>
                </a:moveTo>
                <a:cubicBezTo>
                  <a:pt x="322" y="63"/>
                  <a:pt x="308" y="59"/>
                  <a:pt x="291" y="55"/>
                </a:cubicBezTo>
                <a:cubicBezTo>
                  <a:pt x="275" y="51"/>
                  <a:pt x="272" y="50"/>
                  <a:pt x="257" y="59"/>
                </a:cubicBezTo>
                <a:cubicBezTo>
                  <a:pt x="253" y="62"/>
                  <a:pt x="249" y="66"/>
                  <a:pt x="243" y="68"/>
                </a:cubicBezTo>
                <a:cubicBezTo>
                  <a:pt x="213" y="82"/>
                  <a:pt x="160" y="70"/>
                  <a:pt x="137" y="41"/>
                </a:cubicBezTo>
                <a:cubicBezTo>
                  <a:pt x="116" y="79"/>
                  <a:pt x="44" y="84"/>
                  <a:pt x="0" y="65"/>
                </a:cubicBezTo>
                <a:cubicBezTo>
                  <a:pt x="0" y="45"/>
                  <a:pt x="0" y="45"/>
                  <a:pt x="0" y="45"/>
                </a:cubicBezTo>
                <a:cubicBezTo>
                  <a:pt x="40" y="66"/>
                  <a:pt x="125" y="60"/>
                  <a:pt x="125" y="17"/>
                </a:cubicBezTo>
                <a:cubicBezTo>
                  <a:pt x="125" y="7"/>
                  <a:pt x="141" y="6"/>
                  <a:pt x="143" y="15"/>
                </a:cubicBezTo>
                <a:cubicBezTo>
                  <a:pt x="148" y="43"/>
                  <a:pt x="185" y="54"/>
                  <a:pt x="211" y="55"/>
                </a:cubicBezTo>
                <a:cubicBezTo>
                  <a:pt x="241" y="56"/>
                  <a:pt x="245" y="35"/>
                  <a:pt x="268" y="29"/>
                </a:cubicBezTo>
                <a:cubicBezTo>
                  <a:pt x="286" y="25"/>
                  <a:pt x="304" y="41"/>
                  <a:pt x="321" y="43"/>
                </a:cubicBezTo>
                <a:cubicBezTo>
                  <a:pt x="333" y="45"/>
                  <a:pt x="391" y="43"/>
                  <a:pt x="401" y="30"/>
                </a:cubicBezTo>
                <a:cubicBezTo>
                  <a:pt x="404" y="27"/>
                  <a:pt x="408" y="27"/>
                  <a:pt x="410" y="29"/>
                </a:cubicBezTo>
                <a:cubicBezTo>
                  <a:pt x="411" y="29"/>
                  <a:pt x="413" y="29"/>
                  <a:pt x="414" y="30"/>
                </a:cubicBezTo>
                <a:cubicBezTo>
                  <a:pt x="427" y="40"/>
                  <a:pt x="440" y="41"/>
                  <a:pt x="454" y="31"/>
                </a:cubicBezTo>
                <a:cubicBezTo>
                  <a:pt x="464" y="25"/>
                  <a:pt x="471" y="16"/>
                  <a:pt x="479" y="9"/>
                </a:cubicBezTo>
                <a:cubicBezTo>
                  <a:pt x="479" y="9"/>
                  <a:pt x="479" y="9"/>
                  <a:pt x="479" y="9"/>
                </a:cubicBezTo>
                <a:cubicBezTo>
                  <a:pt x="480" y="0"/>
                  <a:pt x="492" y="1"/>
                  <a:pt x="493" y="9"/>
                </a:cubicBezTo>
                <a:cubicBezTo>
                  <a:pt x="495" y="53"/>
                  <a:pt x="608" y="83"/>
                  <a:pt x="627" y="37"/>
                </a:cubicBezTo>
                <a:cubicBezTo>
                  <a:pt x="623" y="27"/>
                  <a:pt x="622" y="18"/>
                  <a:pt x="632" y="10"/>
                </a:cubicBezTo>
                <a:cubicBezTo>
                  <a:pt x="633" y="9"/>
                  <a:pt x="635" y="8"/>
                  <a:pt x="637" y="8"/>
                </a:cubicBezTo>
                <a:cubicBezTo>
                  <a:pt x="640" y="8"/>
                  <a:pt x="643" y="10"/>
                  <a:pt x="644" y="13"/>
                </a:cubicBezTo>
                <a:cubicBezTo>
                  <a:pt x="645" y="22"/>
                  <a:pt x="644" y="30"/>
                  <a:pt x="643" y="37"/>
                </a:cubicBezTo>
                <a:cubicBezTo>
                  <a:pt x="657" y="50"/>
                  <a:pt x="695" y="61"/>
                  <a:pt x="699" y="61"/>
                </a:cubicBezTo>
                <a:cubicBezTo>
                  <a:pt x="725" y="63"/>
                  <a:pt x="764" y="62"/>
                  <a:pt x="771" y="35"/>
                </a:cubicBezTo>
                <a:cubicBezTo>
                  <a:pt x="809" y="68"/>
                  <a:pt x="809" y="68"/>
                  <a:pt x="809" y="68"/>
                </a:cubicBezTo>
                <a:cubicBezTo>
                  <a:pt x="798" y="62"/>
                  <a:pt x="788" y="56"/>
                  <a:pt x="781" y="47"/>
                </a:cubicBezTo>
                <a:cubicBezTo>
                  <a:pt x="765" y="81"/>
                  <a:pt x="708" y="82"/>
                  <a:pt x="672" y="72"/>
                </a:cubicBezTo>
                <a:cubicBezTo>
                  <a:pt x="663" y="69"/>
                  <a:pt x="649" y="61"/>
                  <a:pt x="638" y="51"/>
                </a:cubicBezTo>
                <a:cubicBezTo>
                  <a:pt x="628" y="69"/>
                  <a:pt x="608" y="75"/>
                  <a:pt x="580" y="76"/>
                </a:cubicBezTo>
                <a:cubicBezTo>
                  <a:pt x="528" y="77"/>
                  <a:pt x="496" y="58"/>
                  <a:pt x="483" y="25"/>
                </a:cubicBezTo>
                <a:cubicBezTo>
                  <a:pt x="475" y="35"/>
                  <a:pt x="463" y="43"/>
                  <a:pt x="454" y="48"/>
                </a:cubicBezTo>
                <a:cubicBezTo>
                  <a:pt x="438" y="57"/>
                  <a:pt x="419" y="57"/>
                  <a:pt x="404" y="48"/>
                </a:cubicBezTo>
                <a:cubicBezTo>
                  <a:pt x="403" y="47"/>
                  <a:pt x="403" y="47"/>
                  <a:pt x="403" y="47"/>
                </a:cubicBezTo>
                <a:cubicBezTo>
                  <a:pt x="387" y="59"/>
                  <a:pt x="357" y="61"/>
                  <a:pt x="340" y="62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67" name="Freeform 120"/>
          <p:cNvSpPr/>
          <p:nvPr userDrawn="1"/>
        </p:nvSpPr>
        <p:spPr bwMode="auto">
          <a:xfrm>
            <a:off x="2063750" y="3711575"/>
            <a:ext cx="1092200" cy="228600"/>
          </a:xfrm>
          <a:custGeom>
            <a:avLst/>
            <a:gdLst>
              <a:gd name="T0" fmla="*/ 378 w 574"/>
              <a:gd name="T1" fmla="*/ 45 h 120"/>
              <a:gd name="T2" fmla="*/ 177 w 574"/>
              <a:gd name="T3" fmla="*/ 49 h 120"/>
              <a:gd name="T4" fmla="*/ 109 w 574"/>
              <a:gd name="T5" fmla="*/ 89 h 120"/>
              <a:gd name="T6" fmla="*/ 36 w 574"/>
              <a:gd name="T7" fmla="*/ 51 h 120"/>
              <a:gd name="T8" fmla="*/ 0 w 574"/>
              <a:gd name="T9" fmla="*/ 76 h 120"/>
              <a:gd name="T10" fmla="*/ 1 w 574"/>
              <a:gd name="T11" fmla="*/ 58 h 120"/>
              <a:gd name="T12" fmla="*/ 29 w 574"/>
              <a:gd name="T13" fmla="*/ 29 h 120"/>
              <a:gd name="T14" fmla="*/ 29 w 574"/>
              <a:gd name="T15" fmla="*/ 14 h 120"/>
              <a:gd name="T16" fmla="*/ 31 w 574"/>
              <a:gd name="T17" fmla="*/ 11 h 120"/>
              <a:gd name="T18" fmla="*/ 31 w 574"/>
              <a:gd name="T19" fmla="*/ 11 h 120"/>
              <a:gd name="T20" fmla="*/ 41 w 574"/>
              <a:gd name="T21" fmla="*/ 8 h 120"/>
              <a:gd name="T22" fmla="*/ 42 w 574"/>
              <a:gd name="T23" fmla="*/ 22 h 120"/>
              <a:gd name="T24" fmla="*/ 42 w 574"/>
              <a:gd name="T25" fmla="*/ 22 h 120"/>
              <a:gd name="T26" fmla="*/ 56 w 574"/>
              <a:gd name="T27" fmla="*/ 49 h 120"/>
              <a:gd name="T28" fmla="*/ 83 w 574"/>
              <a:gd name="T29" fmla="*/ 67 h 120"/>
              <a:gd name="T30" fmla="*/ 103 w 574"/>
              <a:gd name="T31" fmla="*/ 71 h 120"/>
              <a:gd name="T32" fmla="*/ 168 w 574"/>
              <a:gd name="T33" fmla="*/ 11 h 120"/>
              <a:gd name="T34" fmla="*/ 185 w 574"/>
              <a:gd name="T35" fmla="*/ 11 h 120"/>
              <a:gd name="T36" fmla="*/ 367 w 574"/>
              <a:gd name="T37" fmla="*/ 11 h 120"/>
              <a:gd name="T38" fmla="*/ 384 w 574"/>
              <a:gd name="T39" fmla="*/ 11 h 120"/>
              <a:gd name="T40" fmla="*/ 458 w 574"/>
              <a:gd name="T41" fmla="*/ 64 h 120"/>
              <a:gd name="T42" fmla="*/ 503 w 574"/>
              <a:gd name="T43" fmla="*/ 21 h 120"/>
              <a:gd name="T44" fmla="*/ 574 w 574"/>
              <a:gd name="T45" fmla="*/ 81 h 120"/>
              <a:gd name="T46" fmla="*/ 514 w 574"/>
              <a:gd name="T47" fmla="*/ 40 h 120"/>
              <a:gd name="T48" fmla="*/ 458 w 574"/>
              <a:gd name="T49" fmla="*/ 80 h 120"/>
              <a:gd name="T50" fmla="*/ 378 w 574"/>
              <a:gd name="T51" fmla="*/ 4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74" h="120">
                <a:moveTo>
                  <a:pt x="378" y="45"/>
                </a:moveTo>
                <a:cubicBezTo>
                  <a:pt x="347" y="120"/>
                  <a:pt x="215" y="116"/>
                  <a:pt x="177" y="49"/>
                </a:cubicBezTo>
                <a:cubicBezTo>
                  <a:pt x="165" y="74"/>
                  <a:pt x="141" y="92"/>
                  <a:pt x="109" y="89"/>
                </a:cubicBezTo>
                <a:cubicBezTo>
                  <a:pt x="81" y="86"/>
                  <a:pt x="51" y="74"/>
                  <a:pt x="36" y="51"/>
                </a:cubicBezTo>
                <a:cubicBezTo>
                  <a:pt x="29" y="63"/>
                  <a:pt x="16" y="72"/>
                  <a:pt x="0" y="76"/>
                </a:cubicBezTo>
                <a:cubicBezTo>
                  <a:pt x="1" y="58"/>
                  <a:pt x="1" y="58"/>
                  <a:pt x="1" y="58"/>
                </a:cubicBezTo>
                <a:cubicBezTo>
                  <a:pt x="16" y="54"/>
                  <a:pt x="25" y="44"/>
                  <a:pt x="29" y="29"/>
                </a:cubicBezTo>
                <a:cubicBezTo>
                  <a:pt x="28" y="24"/>
                  <a:pt x="28" y="19"/>
                  <a:pt x="29" y="14"/>
                </a:cubicBezTo>
                <a:cubicBezTo>
                  <a:pt x="29" y="13"/>
                  <a:pt x="30" y="12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3"/>
                  <a:pt x="38" y="3"/>
                  <a:pt x="41" y="8"/>
                </a:cubicBezTo>
                <a:cubicBezTo>
                  <a:pt x="48" y="9"/>
                  <a:pt x="50" y="19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4" y="33"/>
                  <a:pt x="49" y="41"/>
                  <a:pt x="56" y="49"/>
                </a:cubicBezTo>
                <a:cubicBezTo>
                  <a:pt x="62" y="58"/>
                  <a:pt x="71" y="64"/>
                  <a:pt x="83" y="67"/>
                </a:cubicBezTo>
                <a:cubicBezTo>
                  <a:pt x="89" y="69"/>
                  <a:pt x="97" y="70"/>
                  <a:pt x="103" y="71"/>
                </a:cubicBezTo>
                <a:cubicBezTo>
                  <a:pt x="144" y="76"/>
                  <a:pt x="168" y="49"/>
                  <a:pt x="168" y="11"/>
                </a:cubicBezTo>
                <a:cubicBezTo>
                  <a:pt x="169" y="0"/>
                  <a:pt x="185" y="0"/>
                  <a:pt x="185" y="11"/>
                </a:cubicBezTo>
                <a:cubicBezTo>
                  <a:pt x="181" y="102"/>
                  <a:pt x="372" y="115"/>
                  <a:pt x="367" y="11"/>
                </a:cubicBezTo>
                <a:cubicBezTo>
                  <a:pt x="367" y="1"/>
                  <a:pt x="383" y="1"/>
                  <a:pt x="384" y="11"/>
                </a:cubicBezTo>
                <a:cubicBezTo>
                  <a:pt x="386" y="47"/>
                  <a:pt x="424" y="66"/>
                  <a:pt x="458" y="64"/>
                </a:cubicBezTo>
                <a:cubicBezTo>
                  <a:pt x="485" y="62"/>
                  <a:pt x="500" y="44"/>
                  <a:pt x="503" y="21"/>
                </a:cubicBezTo>
                <a:cubicBezTo>
                  <a:pt x="574" y="81"/>
                  <a:pt x="574" y="81"/>
                  <a:pt x="574" y="81"/>
                </a:cubicBezTo>
                <a:cubicBezTo>
                  <a:pt x="550" y="76"/>
                  <a:pt x="527" y="61"/>
                  <a:pt x="514" y="40"/>
                </a:cubicBezTo>
                <a:cubicBezTo>
                  <a:pt x="506" y="63"/>
                  <a:pt x="487" y="80"/>
                  <a:pt x="458" y="80"/>
                </a:cubicBezTo>
                <a:cubicBezTo>
                  <a:pt x="425" y="80"/>
                  <a:pt x="394" y="69"/>
                  <a:pt x="378" y="45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6" name="Freeform 121"/>
          <p:cNvSpPr/>
          <p:nvPr userDrawn="1"/>
        </p:nvSpPr>
        <p:spPr bwMode="auto">
          <a:xfrm>
            <a:off x="2073275" y="3157538"/>
            <a:ext cx="446088" cy="222250"/>
          </a:xfrm>
          <a:custGeom>
            <a:avLst/>
            <a:gdLst>
              <a:gd name="T0" fmla="*/ 0 w 234"/>
              <a:gd name="T1" fmla="*/ 93 h 117"/>
              <a:gd name="T2" fmla="*/ 1 w 234"/>
              <a:gd name="T3" fmla="*/ 70 h 117"/>
              <a:gd name="T4" fmla="*/ 14 w 234"/>
              <a:gd name="T5" fmla="*/ 65 h 117"/>
              <a:gd name="T6" fmla="*/ 14 w 234"/>
              <a:gd name="T7" fmla="*/ 62 h 117"/>
              <a:gd name="T8" fmla="*/ 14 w 234"/>
              <a:gd name="T9" fmla="*/ 22 h 117"/>
              <a:gd name="T10" fmla="*/ 36 w 234"/>
              <a:gd name="T11" fmla="*/ 28 h 117"/>
              <a:gd name="T12" fmla="*/ 37 w 234"/>
              <a:gd name="T13" fmla="*/ 55 h 117"/>
              <a:gd name="T14" fmla="*/ 49 w 234"/>
              <a:gd name="T15" fmla="*/ 72 h 117"/>
              <a:gd name="T16" fmla="*/ 92 w 234"/>
              <a:gd name="T17" fmla="*/ 57 h 117"/>
              <a:gd name="T18" fmla="*/ 107 w 234"/>
              <a:gd name="T19" fmla="*/ 23 h 117"/>
              <a:gd name="T20" fmla="*/ 111 w 234"/>
              <a:gd name="T21" fmla="*/ 14 h 117"/>
              <a:gd name="T22" fmla="*/ 116 w 234"/>
              <a:gd name="T23" fmla="*/ 5 h 117"/>
              <a:gd name="T24" fmla="*/ 118 w 234"/>
              <a:gd name="T25" fmla="*/ 3 h 117"/>
              <a:gd name="T26" fmla="*/ 118 w 234"/>
              <a:gd name="T27" fmla="*/ 3 h 117"/>
              <a:gd name="T28" fmla="*/ 119 w 234"/>
              <a:gd name="T29" fmla="*/ 1 h 117"/>
              <a:gd name="T30" fmla="*/ 124 w 234"/>
              <a:gd name="T31" fmla="*/ 0 h 117"/>
              <a:gd name="T32" fmla="*/ 128 w 234"/>
              <a:gd name="T33" fmla="*/ 2 h 117"/>
              <a:gd name="T34" fmla="*/ 130 w 234"/>
              <a:gd name="T35" fmla="*/ 7 h 117"/>
              <a:gd name="T36" fmla="*/ 122 w 234"/>
              <a:gd name="T37" fmla="*/ 37 h 117"/>
              <a:gd name="T38" fmla="*/ 156 w 234"/>
              <a:gd name="T39" fmla="*/ 86 h 117"/>
              <a:gd name="T40" fmla="*/ 223 w 234"/>
              <a:gd name="T41" fmla="*/ 77 h 117"/>
              <a:gd name="T42" fmla="*/ 234 w 234"/>
              <a:gd name="T43" fmla="*/ 86 h 117"/>
              <a:gd name="T44" fmla="*/ 149 w 234"/>
              <a:gd name="T45" fmla="*/ 104 h 117"/>
              <a:gd name="T46" fmla="*/ 112 w 234"/>
              <a:gd name="T47" fmla="*/ 58 h 117"/>
              <a:gd name="T48" fmla="*/ 74 w 234"/>
              <a:gd name="T49" fmla="*/ 96 h 117"/>
              <a:gd name="T50" fmla="*/ 28 w 234"/>
              <a:gd name="T51" fmla="*/ 82 h 117"/>
              <a:gd name="T52" fmla="*/ 25 w 234"/>
              <a:gd name="T53" fmla="*/ 85 h 117"/>
              <a:gd name="T54" fmla="*/ 5 w 234"/>
              <a:gd name="T55" fmla="*/ 90 h 117"/>
              <a:gd name="T56" fmla="*/ 0 w 234"/>
              <a:gd name="T57" fmla="*/ 93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4" h="117">
                <a:moveTo>
                  <a:pt x="0" y="93"/>
                </a:moveTo>
                <a:cubicBezTo>
                  <a:pt x="1" y="70"/>
                  <a:pt x="1" y="70"/>
                  <a:pt x="1" y="70"/>
                </a:cubicBezTo>
                <a:cubicBezTo>
                  <a:pt x="5" y="69"/>
                  <a:pt x="9" y="67"/>
                  <a:pt x="14" y="65"/>
                </a:cubicBezTo>
                <a:cubicBezTo>
                  <a:pt x="14" y="64"/>
                  <a:pt x="14" y="63"/>
                  <a:pt x="14" y="62"/>
                </a:cubicBezTo>
                <a:cubicBezTo>
                  <a:pt x="8" y="49"/>
                  <a:pt x="7" y="34"/>
                  <a:pt x="14" y="22"/>
                </a:cubicBezTo>
                <a:cubicBezTo>
                  <a:pt x="21" y="12"/>
                  <a:pt x="34" y="17"/>
                  <a:pt x="36" y="28"/>
                </a:cubicBezTo>
                <a:cubicBezTo>
                  <a:pt x="37" y="36"/>
                  <a:pt x="38" y="46"/>
                  <a:pt x="37" y="55"/>
                </a:cubicBezTo>
                <a:cubicBezTo>
                  <a:pt x="41" y="62"/>
                  <a:pt x="46" y="69"/>
                  <a:pt x="49" y="72"/>
                </a:cubicBezTo>
                <a:cubicBezTo>
                  <a:pt x="66" y="85"/>
                  <a:pt x="82" y="70"/>
                  <a:pt x="92" y="57"/>
                </a:cubicBezTo>
                <a:cubicBezTo>
                  <a:pt x="99" y="47"/>
                  <a:pt x="103" y="35"/>
                  <a:pt x="107" y="23"/>
                </a:cubicBezTo>
                <a:cubicBezTo>
                  <a:pt x="109" y="20"/>
                  <a:pt x="110" y="17"/>
                  <a:pt x="111" y="14"/>
                </a:cubicBezTo>
                <a:cubicBezTo>
                  <a:pt x="112" y="11"/>
                  <a:pt x="114" y="8"/>
                  <a:pt x="116" y="5"/>
                </a:cubicBezTo>
                <a:cubicBezTo>
                  <a:pt x="117" y="4"/>
                  <a:pt x="118" y="2"/>
                  <a:pt x="118" y="3"/>
                </a:cubicBezTo>
                <a:cubicBezTo>
                  <a:pt x="118" y="3"/>
                  <a:pt x="118" y="3"/>
                  <a:pt x="118" y="3"/>
                </a:cubicBezTo>
                <a:cubicBezTo>
                  <a:pt x="118" y="2"/>
                  <a:pt x="118" y="2"/>
                  <a:pt x="119" y="1"/>
                </a:cubicBezTo>
                <a:cubicBezTo>
                  <a:pt x="120" y="0"/>
                  <a:pt x="122" y="0"/>
                  <a:pt x="124" y="0"/>
                </a:cubicBezTo>
                <a:cubicBezTo>
                  <a:pt x="125" y="0"/>
                  <a:pt x="127" y="1"/>
                  <a:pt x="128" y="2"/>
                </a:cubicBezTo>
                <a:cubicBezTo>
                  <a:pt x="129" y="3"/>
                  <a:pt x="130" y="5"/>
                  <a:pt x="130" y="7"/>
                </a:cubicBezTo>
                <a:cubicBezTo>
                  <a:pt x="130" y="15"/>
                  <a:pt x="126" y="26"/>
                  <a:pt x="122" y="37"/>
                </a:cubicBezTo>
                <a:cubicBezTo>
                  <a:pt x="126" y="58"/>
                  <a:pt x="143" y="80"/>
                  <a:pt x="156" y="86"/>
                </a:cubicBezTo>
                <a:cubicBezTo>
                  <a:pt x="179" y="96"/>
                  <a:pt x="205" y="92"/>
                  <a:pt x="223" y="77"/>
                </a:cubicBezTo>
                <a:cubicBezTo>
                  <a:pt x="234" y="86"/>
                  <a:pt x="234" y="86"/>
                  <a:pt x="234" y="86"/>
                </a:cubicBezTo>
                <a:cubicBezTo>
                  <a:pt x="212" y="107"/>
                  <a:pt x="179" y="117"/>
                  <a:pt x="149" y="104"/>
                </a:cubicBezTo>
                <a:cubicBezTo>
                  <a:pt x="133" y="97"/>
                  <a:pt x="119" y="78"/>
                  <a:pt x="112" y="58"/>
                </a:cubicBezTo>
                <a:cubicBezTo>
                  <a:pt x="104" y="73"/>
                  <a:pt x="91" y="90"/>
                  <a:pt x="74" y="96"/>
                </a:cubicBezTo>
                <a:cubicBezTo>
                  <a:pt x="59" y="101"/>
                  <a:pt x="41" y="94"/>
                  <a:pt x="28" y="82"/>
                </a:cubicBezTo>
                <a:cubicBezTo>
                  <a:pt x="28" y="83"/>
                  <a:pt x="27" y="84"/>
                  <a:pt x="25" y="85"/>
                </a:cubicBezTo>
                <a:cubicBezTo>
                  <a:pt x="20" y="90"/>
                  <a:pt x="12" y="92"/>
                  <a:pt x="5" y="90"/>
                </a:cubicBezTo>
                <a:cubicBezTo>
                  <a:pt x="4" y="91"/>
                  <a:pt x="2" y="92"/>
                  <a:pt x="0" y="93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7" name="Freeform 122"/>
          <p:cNvSpPr/>
          <p:nvPr userDrawn="1"/>
        </p:nvSpPr>
        <p:spPr bwMode="auto">
          <a:xfrm>
            <a:off x="2070100" y="3465513"/>
            <a:ext cx="819150" cy="179388"/>
          </a:xfrm>
          <a:custGeom>
            <a:avLst/>
            <a:gdLst>
              <a:gd name="T0" fmla="*/ 344 w 431"/>
              <a:gd name="T1" fmla="*/ 58 h 95"/>
              <a:gd name="T2" fmla="*/ 204 w 431"/>
              <a:gd name="T3" fmla="*/ 30 h 95"/>
              <a:gd name="T4" fmla="*/ 188 w 431"/>
              <a:gd name="T5" fmla="*/ 61 h 95"/>
              <a:gd name="T6" fmla="*/ 138 w 431"/>
              <a:gd name="T7" fmla="*/ 75 h 95"/>
              <a:gd name="T8" fmla="*/ 91 w 431"/>
              <a:gd name="T9" fmla="*/ 59 h 95"/>
              <a:gd name="T10" fmla="*/ 53 w 431"/>
              <a:gd name="T11" fmla="*/ 81 h 95"/>
              <a:gd name="T12" fmla="*/ 0 w 431"/>
              <a:gd name="T13" fmla="*/ 69 h 95"/>
              <a:gd name="T14" fmla="*/ 0 w 431"/>
              <a:gd name="T15" fmla="*/ 51 h 95"/>
              <a:gd name="T16" fmla="*/ 48 w 431"/>
              <a:gd name="T17" fmla="*/ 64 h 95"/>
              <a:gd name="T18" fmla="*/ 80 w 431"/>
              <a:gd name="T19" fmla="*/ 44 h 95"/>
              <a:gd name="T20" fmla="*/ 79 w 431"/>
              <a:gd name="T21" fmla="*/ 12 h 95"/>
              <a:gd name="T22" fmla="*/ 93 w 431"/>
              <a:gd name="T23" fmla="*/ 9 h 95"/>
              <a:gd name="T24" fmla="*/ 100 w 431"/>
              <a:gd name="T25" fmla="*/ 42 h 95"/>
              <a:gd name="T26" fmla="*/ 148 w 431"/>
              <a:gd name="T27" fmla="*/ 58 h 95"/>
              <a:gd name="T28" fmla="*/ 180 w 431"/>
              <a:gd name="T29" fmla="*/ 15 h 95"/>
              <a:gd name="T30" fmla="*/ 189 w 431"/>
              <a:gd name="T31" fmla="*/ 9 h 95"/>
              <a:gd name="T32" fmla="*/ 197 w 431"/>
              <a:gd name="T33" fmla="*/ 11 h 95"/>
              <a:gd name="T34" fmla="*/ 209 w 431"/>
              <a:gd name="T35" fmla="*/ 8 h 95"/>
              <a:gd name="T36" fmla="*/ 249 w 431"/>
              <a:gd name="T37" fmla="*/ 49 h 95"/>
              <a:gd name="T38" fmla="*/ 288 w 431"/>
              <a:gd name="T39" fmla="*/ 64 h 95"/>
              <a:gd name="T40" fmla="*/ 319 w 431"/>
              <a:gd name="T41" fmla="*/ 56 h 95"/>
              <a:gd name="T42" fmla="*/ 329 w 431"/>
              <a:gd name="T43" fmla="*/ 32 h 95"/>
              <a:gd name="T44" fmla="*/ 327 w 431"/>
              <a:gd name="T45" fmla="*/ 27 h 95"/>
              <a:gd name="T46" fmla="*/ 330 w 431"/>
              <a:gd name="T47" fmla="*/ 19 h 95"/>
              <a:gd name="T48" fmla="*/ 335 w 431"/>
              <a:gd name="T49" fmla="*/ 16 h 95"/>
              <a:gd name="T50" fmla="*/ 340 w 431"/>
              <a:gd name="T51" fmla="*/ 14 h 95"/>
              <a:gd name="T52" fmla="*/ 349 w 431"/>
              <a:gd name="T53" fmla="*/ 22 h 95"/>
              <a:gd name="T54" fmla="*/ 350 w 431"/>
              <a:gd name="T55" fmla="*/ 41 h 95"/>
              <a:gd name="T56" fmla="*/ 399 w 431"/>
              <a:gd name="T57" fmla="*/ 68 h 95"/>
              <a:gd name="T58" fmla="*/ 406 w 431"/>
              <a:gd name="T59" fmla="*/ 70 h 95"/>
              <a:gd name="T60" fmla="*/ 406 w 431"/>
              <a:gd name="T61" fmla="*/ 70 h 95"/>
              <a:gd name="T62" fmla="*/ 431 w 431"/>
              <a:gd name="T63" fmla="*/ 91 h 95"/>
              <a:gd name="T64" fmla="*/ 428 w 431"/>
              <a:gd name="T65" fmla="*/ 91 h 95"/>
              <a:gd name="T66" fmla="*/ 344 w 431"/>
              <a:gd name="T67" fmla="*/ 5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1" h="95">
                <a:moveTo>
                  <a:pt x="344" y="58"/>
                </a:moveTo>
                <a:cubicBezTo>
                  <a:pt x="320" y="95"/>
                  <a:pt x="232" y="76"/>
                  <a:pt x="204" y="30"/>
                </a:cubicBezTo>
                <a:cubicBezTo>
                  <a:pt x="189" y="31"/>
                  <a:pt x="198" y="47"/>
                  <a:pt x="188" y="61"/>
                </a:cubicBezTo>
                <a:cubicBezTo>
                  <a:pt x="177" y="77"/>
                  <a:pt x="156" y="77"/>
                  <a:pt x="138" y="75"/>
                </a:cubicBezTo>
                <a:cubicBezTo>
                  <a:pt x="119" y="73"/>
                  <a:pt x="102" y="68"/>
                  <a:pt x="91" y="59"/>
                </a:cubicBezTo>
                <a:cubicBezTo>
                  <a:pt x="81" y="71"/>
                  <a:pt x="66" y="80"/>
                  <a:pt x="53" y="81"/>
                </a:cubicBezTo>
                <a:cubicBezTo>
                  <a:pt x="36" y="81"/>
                  <a:pt x="16" y="77"/>
                  <a:pt x="0" y="69"/>
                </a:cubicBezTo>
                <a:cubicBezTo>
                  <a:pt x="0" y="51"/>
                  <a:pt x="0" y="51"/>
                  <a:pt x="0" y="51"/>
                </a:cubicBezTo>
                <a:cubicBezTo>
                  <a:pt x="14" y="61"/>
                  <a:pt x="36" y="66"/>
                  <a:pt x="48" y="64"/>
                </a:cubicBezTo>
                <a:cubicBezTo>
                  <a:pt x="53" y="64"/>
                  <a:pt x="70" y="55"/>
                  <a:pt x="80" y="44"/>
                </a:cubicBezTo>
                <a:cubicBezTo>
                  <a:pt x="76" y="36"/>
                  <a:pt x="75" y="25"/>
                  <a:pt x="79" y="12"/>
                </a:cubicBezTo>
                <a:cubicBezTo>
                  <a:pt x="81" y="6"/>
                  <a:pt x="89" y="4"/>
                  <a:pt x="93" y="9"/>
                </a:cubicBezTo>
                <a:cubicBezTo>
                  <a:pt x="103" y="18"/>
                  <a:pt x="104" y="31"/>
                  <a:pt x="100" y="42"/>
                </a:cubicBezTo>
                <a:cubicBezTo>
                  <a:pt x="111" y="55"/>
                  <a:pt x="133" y="60"/>
                  <a:pt x="148" y="58"/>
                </a:cubicBezTo>
                <a:cubicBezTo>
                  <a:pt x="181" y="53"/>
                  <a:pt x="175" y="34"/>
                  <a:pt x="180" y="15"/>
                </a:cubicBezTo>
                <a:cubicBezTo>
                  <a:pt x="181" y="11"/>
                  <a:pt x="186" y="8"/>
                  <a:pt x="189" y="9"/>
                </a:cubicBezTo>
                <a:cubicBezTo>
                  <a:pt x="192" y="9"/>
                  <a:pt x="195" y="10"/>
                  <a:pt x="197" y="11"/>
                </a:cubicBezTo>
                <a:cubicBezTo>
                  <a:pt x="195" y="3"/>
                  <a:pt x="207" y="0"/>
                  <a:pt x="209" y="8"/>
                </a:cubicBezTo>
                <a:cubicBezTo>
                  <a:pt x="213" y="22"/>
                  <a:pt x="238" y="42"/>
                  <a:pt x="249" y="49"/>
                </a:cubicBezTo>
                <a:cubicBezTo>
                  <a:pt x="261" y="57"/>
                  <a:pt x="275" y="63"/>
                  <a:pt x="288" y="64"/>
                </a:cubicBezTo>
                <a:cubicBezTo>
                  <a:pt x="299" y="65"/>
                  <a:pt x="309" y="62"/>
                  <a:pt x="319" y="56"/>
                </a:cubicBezTo>
                <a:cubicBezTo>
                  <a:pt x="322" y="48"/>
                  <a:pt x="326" y="40"/>
                  <a:pt x="329" y="32"/>
                </a:cubicBezTo>
                <a:cubicBezTo>
                  <a:pt x="328" y="31"/>
                  <a:pt x="328" y="29"/>
                  <a:pt x="327" y="27"/>
                </a:cubicBezTo>
                <a:cubicBezTo>
                  <a:pt x="327" y="25"/>
                  <a:pt x="328" y="21"/>
                  <a:pt x="330" y="19"/>
                </a:cubicBezTo>
                <a:cubicBezTo>
                  <a:pt x="332" y="18"/>
                  <a:pt x="333" y="17"/>
                  <a:pt x="335" y="16"/>
                </a:cubicBezTo>
                <a:cubicBezTo>
                  <a:pt x="336" y="14"/>
                  <a:pt x="338" y="14"/>
                  <a:pt x="340" y="14"/>
                </a:cubicBezTo>
                <a:cubicBezTo>
                  <a:pt x="349" y="22"/>
                  <a:pt x="349" y="22"/>
                  <a:pt x="349" y="22"/>
                </a:cubicBezTo>
                <a:cubicBezTo>
                  <a:pt x="351" y="29"/>
                  <a:pt x="351" y="35"/>
                  <a:pt x="350" y="41"/>
                </a:cubicBezTo>
                <a:cubicBezTo>
                  <a:pt x="363" y="53"/>
                  <a:pt x="394" y="66"/>
                  <a:pt x="399" y="68"/>
                </a:cubicBezTo>
                <a:cubicBezTo>
                  <a:pt x="402" y="68"/>
                  <a:pt x="404" y="69"/>
                  <a:pt x="406" y="70"/>
                </a:cubicBezTo>
                <a:cubicBezTo>
                  <a:pt x="406" y="70"/>
                  <a:pt x="406" y="70"/>
                  <a:pt x="406" y="70"/>
                </a:cubicBezTo>
                <a:cubicBezTo>
                  <a:pt x="431" y="91"/>
                  <a:pt x="431" y="91"/>
                  <a:pt x="431" y="91"/>
                </a:cubicBezTo>
                <a:cubicBezTo>
                  <a:pt x="430" y="91"/>
                  <a:pt x="429" y="91"/>
                  <a:pt x="428" y="91"/>
                </a:cubicBezTo>
                <a:cubicBezTo>
                  <a:pt x="400" y="88"/>
                  <a:pt x="365" y="79"/>
                  <a:pt x="344" y="58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8" name="Freeform 123"/>
          <p:cNvSpPr/>
          <p:nvPr userDrawn="1"/>
        </p:nvSpPr>
        <p:spPr bwMode="auto">
          <a:xfrm>
            <a:off x="2076450" y="3087688"/>
            <a:ext cx="246063" cy="231775"/>
          </a:xfrm>
          <a:custGeom>
            <a:avLst/>
            <a:gdLst>
              <a:gd name="T0" fmla="*/ 100 w 130"/>
              <a:gd name="T1" fmla="*/ 9 h 122"/>
              <a:gd name="T2" fmla="*/ 130 w 130"/>
              <a:gd name="T3" fmla="*/ 35 h 122"/>
              <a:gd name="T4" fmla="*/ 127 w 130"/>
              <a:gd name="T5" fmla="*/ 39 h 122"/>
              <a:gd name="T6" fmla="*/ 123 w 130"/>
              <a:gd name="T7" fmla="*/ 37 h 122"/>
              <a:gd name="T8" fmla="*/ 118 w 130"/>
              <a:gd name="T9" fmla="*/ 38 h 122"/>
              <a:gd name="T10" fmla="*/ 117 w 130"/>
              <a:gd name="T11" fmla="*/ 40 h 122"/>
              <a:gd name="T12" fmla="*/ 117 w 130"/>
              <a:gd name="T13" fmla="*/ 40 h 122"/>
              <a:gd name="T14" fmla="*/ 115 w 130"/>
              <a:gd name="T15" fmla="*/ 42 h 122"/>
              <a:gd name="T16" fmla="*/ 110 w 130"/>
              <a:gd name="T17" fmla="*/ 51 h 122"/>
              <a:gd name="T18" fmla="*/ 106 w 130"/>
              <a:gd name="T19" fmla="*/ 60 h 122"/>
              <a:gd name="T20" fmla="*/ 91 w 130"/>
              <a:gd name="T21" fmla="*/ 94 h 122"/>
              <a:gd name="T22" fmla="*/ 48 w 130"/>
              <a:gd name="T23" fmla="*/ 109 h 122"/>
              <a:gd name="T24" fmla="*/ 36 w 130"/>
              <a:gd name="T25" fmla="*/ 92 h 122"/>
              <a:gd name="T26" fmla="*/ 35 w 130"/>
              <a:gd name="T27" fmla="*/ 65 h 122"/>
              <a:gd name="T28" fmla="*/ 13 w 130"/>
              <a:gd name="T29" fmla="*/ 59 h 122"/>
              <a:gd name="T30" fmla="*/ 13 w 130"/>
              <a:gd name="T31" fmla="*/ 99 h 122"/>
              <a:gd name="T32" fmla="*/ 13 w 130"/>
              <a:gd name="T33" fmla="*/ 102 h 122"/>
              <a:gd name="T34" fmla="*/ 0 w 130"/>
              <a:gd name="T35" fmla="*/ 107 h 122"/>
              <a:gd name="T36" fmla="*/ 1 w 130"/>
              <a:gd name="T37" fmla="*/ 0 h 122"/>
              <a:gd name="T38" fmla="*/ 55 w 130"/>
              <a:gd name="T39" fmla="*/ 15 h 122"/>
              <a:gd name="T40" fmla="*/ 100 w 130"/>
              <a:gd name="T41" fmla="*/ 9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0" h="122">
                <a:moveTo>
                  <a:pt x="100" y="9"/>
                </a:moveTo>
                <a:cubicBezTo>
                  <a:pt x="130" y="35"/>
                  <a:pt x="130" y="35"/>
                  <a:pt x="130" y="35"/>
                </a:cubicBezTo>
                <a:cubicBezTo>
                  <a:pt x="127" y="39"/>
                  <a:pt x="127" y="39"/>
                  <a:pt x="127" y="39"/>
                </a:cubicBezTo>
                <a:cubicBezTo>
                  <a:pt x="126" y="38"/>
                  <a:pt x="124" y="37"/>
                  <a:pt x="123" y="37"/>
                </a:cubicBezTo>
                <a:cubicBezTo>
                  <a:pt x="121" y="37"/>
                  <a:pt x="119" y="37"/>
                  <a:pt x="118" y="38"/>
                </a:cubicBezTo>
                <a:cubicBezTo>
                  <a:pt x="117" y="39"/>
                  <a:pt x="117" y="39"/>
                  <a:pt x="117" y="40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7" y="39"/>
                  <a:pt x="116" y="41"/>
                  <a:pt x="115" y="42"/>
                </a:cubicBezTo>
                <a:cubicBezTo>
                  <a:pt x="113" y="45"/>
                  <a:pt x="111" y="48"/>
                  <a:pt x="110" y="51"/>
                </a:cubicBezTo>
                <a:cubicBezTo>
                  <a:pt x="109" y="54"/>
                  <a:pt x="108" y="57"/>
                  <a:pt x="106" y="60"/>
                </a:cubicBezTo>
                <a:cubicBezTo>
                  <a:pt x="102" y="72"/>
                  <a:pt x="98" y="84"/>
                  <a:pt x="91" y="94"/>
                </a:cubicBezTo>
                <a:cubicBezTo>
                  <a:pt x="81" y="107"/>
                  <a:pt x="65" y="122"/>
                  <a:pt x="48" y="109"/>
                </a:cubicBezTo>
                <a:cubicBezTo>
                  <a:pt x="45" y="106"/>
                  <a:pt x="40" y="99"/>
                  <a:pt x="36" y="92"/>
                </a:cubicBezTo>
                <a:cubicBezTo>
                  <a:pt x="37" y="83"/>
                  <a:pt x="36" y="73"/>
                  <a:pt x="35" y="65"/>
                </a:cubicBezTo>
                <a:cubicBezTo>
                  <a:pt x="33" y="54"/>
                  <a:pt x="20" y="49"/>
                  <a:pt x="13" y="59"/>
                </a:cubicBezTo>
                <a:cubicBezTo>
                  <a:pt x="6" y="71"/>
                  <a:pt x="7" y="86"/>
                  <a:pt x="13" y="99"/>
                </a:cubicBezTo>
                <a:cubicBezTo>
                  <a:pt x="13" y="100"/>
                  <a:pt x="13" y="101"/>
                  <a:pt x="13" y="102"/>
                </a:cubicBezTo>
                <a:cubicBezTo>
                  <a:pt x="8" y="104"/>
                  <a:pt x="4" y="106"/>
                  <a:pt x="0" y="107"/>
                </a:cubicBezTo>
                <a:cubicBezTo>
                  <a:pt x="1" y="0"/>
                  <a:pt x="1" y="0"/>
                  <a:pt x="1" y="0"/>
                </a:cubicBezTo>
                <a:cubicBezTo>
                  <a:pt x="17" y="9"/>
                  <a:pt x="38" y="13"/>
                  <a:pt x="55" y="15"/>
                </a:cubicBezTo>
                <a:cubicBezTo>
                  <a:pt x="71" y="16"/>
                  <a:pt x="86" y="15"/>
                  <a:pt x="100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9" name="Freeform 124"/>
          <p:cNvSpPr/>
          <p:nvPr userDrawn="1"/>
        </p:nvSpPr>
        <p:spPr bwMode="auto">
          <a:xfrm>
            <a:off x="2054225" y="4362450"/>
            <a:ext cx="576263" cy="146050"/>
          </a:xfrm>
          <a:custGeom>
            <a:avLst/>
            <a:gdLst>
              <a:gd name="T0" fmla="*/ 280 w 303"/>
              <a:gd name="T1" fmla="*/ 69 h 77"/>
              <a:gd name="T2" fmla="*/ 272 w 303"/>
              <a:gd name="T3" fmla="*/ 70 h 77"/>
              <a:gd name="T4" fmla="*/ 236 w 303"/>
              <a:gd name="T5" fmla="*/ 47 h 77"/>
              <a:gd name="T6" fmla="*/ 183 w 303"/>
              <a:gd name="T7" fmla="*/ 71 h 77"/>
              <a:gd name="T8" fmla="*/ 89 w 303"/>
              <a:gd name="T9" fmla="*/ 34 h 77"/>
              <a:gd name="T10" fmla="*/ 80 w 303"/>
              <a:gd name="T11" fmla="*/ 43 h 77"/>
              <a:gd name="T12" fmla="*/ 29 w 303"/>
              <a:gd name="T13" fmla="*/ 66 h 77"/>
              <a:gd name="T14" fmla="*/ 0 w 303"/>
              <a:gd name="T15" fmla="*/ 61 h 77"/>
              <a:gd name="T16" fmla="*/ 0 w 303"/>
              <a:gd name="T17" fmla="*/ 40 h 77"/>
              <a:gd name="T18" fmla="*/ 16 w 303"/>
              <a:gd name="T19" fmla="*/ 43 h 77"/>
              <a:gd name="T20" fmla="*/ 75 w 303"/>
              <a:gd name="T21" fmla="*/ 19 h 77"/>
              <a:gd name="T22" fmla="*/ 84 w 303"/>
              <a:gd name="T23" fmla="*/ 9 h 77"/>
              <a:gd name="T24" fmla="*/ 85 w 303"/>
              <a:gd name="T25" fmla="*/ 5 h 77"/>
              <a:gd name="T26" fmla="*/ 89 w 303"/>
              <a:gd name="T27" fmla="*/ 1 h 77"/>
              <a:gd name="T28" fmla="*/ 94 w 303"/>
              <a:gd name="T29" fmla="*/ 0 h 77"/>
              <a:gd name="T30" fmla="*/ 96 w 303"/>
              <a:gd name="T31" fmla="*/ 0 h 77"/>
              <a:gd name="T32" fmla="*/ 106 w 303"/>
              <a:gd name="T33" fmla="*/ 12 h 77"/>
              <a:gd name="T34" fmla="*/ 100 w 303"/>
              <a:gd name="T35" fmla="*/ 23 h 77"/>
              <a:gd name="T36" fmla="*/ 144 w 303"/>
              <a:gd name="T37" fmla="*/ 55 h 77"/>
              <a:gd name="T38" fmla="*/ 195 w 303"/>
              <a:gd name="T39" fmla="*/ 51 h 77"/>
              <a:gd name="T40" fmla="*/ 225 w 303"/>
              <a:gd name="T41" fmla="*/ 35 h 77"/>
              <a:gd name="T42" fmla="*/ 229 w 303"/>
              <a:gd name="T43" fmla="*/ 34 h 77"/>
              <a:gd name="T44" fmla="*/ 228 w 303"/>
              <a:gd name="T45" fmla="*/ 20 h 77"/>
              <a:gd name="T46" fmla="*/ 234 w 303"/>
              <a:gd name="T47" fmla="*/ 15 h 77"/>
              <a:gd name="T48" fmla="*/ 240 w 303"/>
              <a:gd name="T49" fmla="*/ 13 h 77"/>
              <a:gd name="T50" fmla="*/ 249 w 303"/>
              <a:gd name="T51" fmla="*/ 17 h 77"/>
              <a:gd name="T52" fmla="*/ 248 w 303"/>
              <a:gd name="T53" fmla="*/ 35 h 77"/>
              <a:gd name="T54" fmla="*/ 303 w 303"/>
              <a:gd name="T55" fmla="*/ 63 h 77"/>
              <a:gd name="T56" fmla="*/ 280 w 303"/>
              <a:gd name="T57" fmla="*/ 6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03" h="77">
                <a:moveTo>
                  <a:pt x="280" y="69"/>
                </a:moveTo>
                <a:cubicBezTo>
                  <a:pt x="272" y="70"/>
                  <a:pt x="272" y="70"/>
                  <a:pt x="272" y="70"/>
                </a:cubicBezTo>
                <a:cubicBezTo>
                  <a:pt x="258" y="65"/>
                  <a:pt x="245" y="57"/>
                  <a:pt x="236" y="47"/>
                </a:cubicBezTo>
                <a:cubicBezTo>
                  <a:pt x="220" y="60"/>
                  <a:pt x="194" y="69"/>
                  <a:pt x="183" y="71"/>
                </a:cubicBezTo>
                <a:cubicBezTo>
                  <a:pt x="152" y="77"/>
                  <a:pt x="105" y="63"/>
                  <a:pt x="89" y="34"/>
                </a:cubicBezTo>
                <a:cubicBezTo>
                  <a:pt x="86" y="37"/>
                  <a:pt x="82" y="40"/>
                  <a:pt x="80" y="43"/>
                </a:cubicBezTo>
                <a:cubicBezTo>
                  <a:pt x="66" y="58"/>
                  <a:pt x="50" y="67"/>
                  <a:pt x="29" y="66"/>
                </a:cubicBezTo>
                <a:cubicBezTo>
                  <a:pt x="20" y="65"/>
                  <a:pt x="10" y="64"/>
                  <a:pt x="0" y="61"/>
                </a:cubicBezTo>
                <a:cubicBezTo>
                  <a:pt x="0" y="40"/>
                  <a:pt x="0" y="40"/>
                  <a:pt x="0" y="40"/>
                </a:cubicBezTo>
                <a:cubicBezTo>
                  <a:pt x="5" y="41"/>
                  <a:pt x="11" y="42"/>
                  <a:pt x="16" y="43"/>
                </a:cubicBezTo>
                <a:cubicBezTo>
                  <a:pt x="47" y="49"/>
                  <a:pt x="56" y="39"/>
                  <a:pt x="75" y="19"/>
                </a:cubicBezTo>
                <a:cubicBezTo>
                  <a:pt x="78" y="15"/>
                  <a:pt x="81" y="12"/>
                  <a:pt x="84" y="9"/>
                </a:cubicBezTo>
                <a:cubicBezTo>
                  <a:pt x="85" y="8"/>
                  <a:pt x="85" y="6"/>
                  <a:pt x="85" y="5"/>
                </a:cubicBezTo>
                <a:cubicBezTo>
                  <a:pt x="85" y="3"/>
                  <a:pt x="87" y="1"/>
                  <a:pt x="89" y="1"/>
                </a:cubicBezTo>
                <a:cubicBezTo>
                  <a:pt x="91" y="1"/>
                  <a:pt x="92" y="0"/>
                  <a:pt x="94" y="0"/>
                </a:cubicBezTo>
                <a:cubicBezTo>
                  <a:pt x="95" y="0"/>
                  <a:pt x="95" y="0"/>
                  <a:pt x="96" y="0"/>
                </a:cubicBezTo>
                <a:cubicBezTo>
                  <a:pt x="102" y="0"/>
                  <a:pt x="108" y="5"/>
                  <a:pt x="106" y="12"/>
                </a:cubicBezTo>
                <a:cubicBezTo>
                  <a:pt x="105" y="15"/>
                  <a:pt x="103" y="19"/>
                  <a:pt x="100" y="23"/>
                </a:cubicBezTo>
                <a:cubicBezTo>
                  <a:pt x="112" y="35"/>
                  <a:pt x="139" y="53"/>
                  <a:pt x="144" y="55"/>
                </a:cubicBezTo>
                <a:cubicBezTo>
                  <a:pt x="161" y="60"/>
                  <a:pt x="178" y="57"/>
                  <a:pt x="195" y="51"/>
                </a:cubicBezTo>
                <a:cubicBezTo>
                  <a:pt x="205" y="47"/>
                  <a:pt x="215" y="39"/>
                  <a:pt x="225" y="35"/>
                </a:cubicBezTo>
                <a:cubicBezTo>
                  <a:pt x="226" y="35"/>
                  <a:pt x="227" y="35"/>
                  <a:pt x="229" y="34"/>
                </a:cubicBezTo>
                <a:cubicBezTo>
                  <a:pt x="227" y="30"/>
                  <a:pt x="227" y="25"/>
                  <a:pt x="228" y="20"/>
                </a:cubicBezTo>
                <a:cubicBezTo>
                  <a:pt x="228" y="18"/>
                  <a:pt x="231" y="15"/>
                  <a:pt x="234" y="15"/>
                </a:cubicBezTo>
                <a:cubicBezTo>
                  <a:pt x="236" y="14"/>
                  <a:pt x="238" y="14"/>
                  <a:pt x="240" y="13"/>
                </a:cubicBezTo>
                <a:cubicBezTo>
                  <a:pt x="244" y="13"/>
                  <a:pt x="247" y="14"/>
                  <a:pt x="249" y="17"/>
                </a:cubicBezTo>
                <a:cubicBezTo>
                  <a:pt x="253" y="24"/>
                  <a:pt x="252" y="30"/>
                  <a:pt x="248" y="35"/>
                </a:cubicBezTo>
                <a:cubicBezTo>
                  <a:pt x="267" y="41"/>
                  <a:pt x="283" y="58"/>
                  <a:pt x="303" y="63"/>
                </a:cubicBezTo>
                <a:lnTo>
                  <a:pt x="280" y="69"/>
                </a:ln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0" name="Freeform 125"/>
          <p:cNvSpPr/>
          <p:nvPr userDrawn="1"/>
        </p:nvSpPr>
        <p:spPr bwMode="auto">
          <a:xfrm>
            <a:off x="2078038" y="3024188"/>
            <a:ext cx="187325" cy="93663"/>
          </a:xfrm>
          <a:custGeom>
            <a:avLst/>
            <a:gdLst>
              <a:gd name="T0" fmla="*/ 66 w 99"/>
              <a:gd name="T1" fmla="*/ 28 h 49"/>
              <a:gd name="T2" fmla="*/ 80 w 99"/>
              <a:gd name="T3" fmla="*/ 26 h 49"/>
              <a:gd name="T4" fmla="*/ 99 w 99"/>
              <a:gd name="T5" fmla="*/ 42 h 49"/>
              <a:gd name="T6" fmla="*/ 54 w 99"/>
              <a:gd name="T7" fmla="*/ 48 h 49"/>
              <a:gd name="T8" fmla="*/ 0 w 99"/>
              <a:gd name="T9" fmla="*/ 33 h 49"/>
              <a:gd name="T10" fmla="*/ 1 w 99"/>
              <a:gd name="T11" fmla="*/ 0 h 49"/>
              <a:gd name="T12" fmla="*/ 66 w 99"/>
              <a:gd name="T13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" h="49">
                <a:moveTo>
                  <a:pt x="66" y="28"/>
                </a:moveTo>
                <a:cubicBezTo>
                  <a:pt x="72" y="28"/>
                  <a:pt x="76" y="27"/>
                  <a:pt x="80" y="26"/>
                </a:cubicBezTo>
                <a:cubicBezTo>
                  <a:pt x="99" y="42"/>
                  <a:pt x="99" y="42"/>
                  <a:pt x="99" y="42"/>
                </a:cubicBezTo>
                <a:cubicBezTo>
                  <a:pt x="85" y="48"/>
                  <a:pt x="70" y="49"/>
                  <a:pt x="54" y="48"/>
                </a:cubicBezTo>
                <a:cubicBezTo>
                  <a:pt x="37" y="46"/>
                  <a:pt x="16" y="42"/>
                  <a:pt x="0" y="33"/>
                </a:cubicBezTo>
                <a:cubicBezTo>
                  <a:pt x="1" y="0"/>
                  <a:pt x="1" y="0"/>
                  <a:pt x="1" y="0"/>
                </a:cubicBezTo>
                <a:cubicBezTo>
                  <a:pt x="9" y="23"/>
                  <a:pt x="42" y="28"/>
                  <a:pt x="66" y="28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1" name="Freeform 126"/>
          <p:cNvSpPr/>
          <p:nvPr userDrawn="1"/>
        </p:nvSpPr>
        <p:spPr bwMode="auto">
          <a:xfrm>
            <a:off x="2062163" y="3946525"/>
            <a:ext cx="1385888" cy="203200"/>
          </a:xfrm>
          <a:custGeom>
            <a:avLst/>
            <a:gdLst>
              <a:gd name="T0" fmla="*/ 272 w 729"/>
              <a:gd name="T1" fmla="*/ 5 h 107"/>
              <a:gd name="T2" fmla="*/ 312 w 729"/>
              <a:gd name="T3" fmla="*/ 44 h 107"/>
              <a:gd name="T4" fmla="*/ 419 w 729"/>
              <a:gd name="T5" fmla="*/ 12 h 107"/>
              <a:gd name="T6" fmla="*/ 431 w 729"/>
              <a:gd name="T7" fmla="*/ 8 h 107"/>
              <a:gd name="T8" fmla="*/ 501 w 729"/>
              <a:gd name="T9" fmla="*/ 53 h 107"/>
              <a:gd name="T10" fmla="*/ 577 w 729"/>
              <a:gd name="T11" fmla="*/ 25 h 107"/>
              <a:gd name="T12" fmla="*/ 592 w 729"/>
              <a:gd name="T13" fmla="*/ 25 h 107"/>
              <a:gd name="T14" fmla="*/ 712 w 729"/>
              <a:gd name="T15" fmla="*/ 75 h 107"/>
              <a:gd name="T16" fmla="*/ 729 w 729"/>
              <a:gd name="T17" fmla="*/ 90 h 107"/>
              <a:gd name="T18" fmla="*/ 684 w 729"/>
              <a:gd name="T19" fmla="*/ 89 h 107"/>
              <a:gd name="T20" fmla="*/ 641 w 729"/>
              <a:gd name="T21" fmla="*/ 80 h 107"/>
              <a:gd name="T22" fmla="*/ 586 w 729"/>
              <a:gd name="T23" fmla="*/ 50 h 107"/>
              <a:gd name="T24" fmla="*/ 429 w 729"/>
              <a:gd name="T25" fmla="*/ 26 h 107"/>
              <a:gd name="T26" fmla="*/ 347 w 729"/>
              <a:gd name="T27" fmla="*/ 68 h 107"/>
              <a:gd name="T28" fmla="*/ 279 w 729"/>
              <a:gd name="T29" fmla="*/ 35 h 107"/>
              <a:gd name="T30" fmla="*/ 173 w 729"/>
              <a:gd name="T31" fmla="*/ 63 h 107"/>
              <a:gd name="T32" fmla="*/ 99 w 729"/>
              <a:gd name="T33" fmla="*/ 47 h 107"/>
              <a:gd name="T34" fmla="*/ 65 w 729"/>
              <a:gd name="T35" fmla="*/ 61 h 107"/>
              <a:gd name="T36" fmla="*/ 19 w 729"/>
              <a:gd name="T37" fmla="*/ 59 h 107"/>
              <a:gd name="T38" fmla="*/ 0 w 729"/>
              <a:gd name="T39" fmla="*/ 54 h 107"/>
              <a:gd name="T40" fmla="*/ 0 w 729"/>
              <a:gd name="T41" fmla="*/ 35 h 107"/>
              <a:gd name="T42" fmla="*/ 30 w 729"/>
              <a:gd name="T43" fmla="*/ 41 h 107"/>
              <a:gd name="T44" fmla="*/ 82 w 729"/>
              <a:gd name="T45" fmla="*/ 37 h 107"/>
              <a:gd name="T46" fmla="*/ 85 w 729"/>
              <a:gd name="T47" fmla="*/ 31 h 107"/>
              <a:gd name="T48" fmla="*/ 86 w 729"/>
              <a:gd name="T49" fmla="*/ 26 h 107"/>
              <a:gd name="T50" fmla="*/ 88 w 729"/>
              <a:gd name="T51" fmla="*/ 12 h 107"/>
              <a:gd name="T52" fmla="*/ 104 w 729"/>
              <a:gd name="T53" fmla="*/ 13 h 107"/>
              <a:gd name="T54" fmla="*/ 177 w 729"/>
              <a:gd name="T55" fmla="*/ 46 h 107"/>
              <a:gd name="T56" fmla="*/ 265 w 729"/>
              <a:gd name="T57" fmla="*/ 14 h 107"/>
              <a:gd name="T58" fmla="*/ 263 w 729"/>
              <a:gd name="T59" fmla="*/ 10 h 107"/>
              <a:gd name="T60" fmla="*/ 272 w 729"/>
              <a:gd name="T61" fmla="*/ 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29" h="107">
                <a:moveTo>
                  <a:pt x="272" y="5"/>
                </a:moveTo>
                <a:cubicBezTo>
                  <a:pt x="283" y="21"/>
                  <a:pt x="294" y="37"/>
                  <a:pt x="312" y="44"/>
                </a:cubicBezTo>
                <a:cubicBezTo>
                  <a:pt x="347" y="58"/>
                  <a:pt x="410" y="67"/>
                  <a:pt x="419" y="12"/>
                </a:cubicBezTo>
                <a:cubicBezTo>
                  <a:pt x="420" y="7"/>
                  <a:pt x="426" y="3"/>
                  <a:pt x="431" y="8"/>
                </a:cubicBezTo>
                <a:cubicBezTo>
                  <a:pt x="450" y="31"/>
                  <a:pt x="472" y="42"/>
                  <a:pt x="501" y="53"/>
                </a:cubicBezTo>
                <a:cubicBezTo>
                  <a:pt x="529" y="64"/>
                  <a:pt x="575" y="76"/>
                  <a:pt x="577" y="25"/>
                </a:cubicBezTo>
                <a:cubicBezTo>
                  <a:pt x="578" y="15"/>
                  <a:pt x="591" y="16"/>
                  <a:pt x="592" y="25"/>
                </a:cubicBezTo>
                <a:cubicBezTo>
                  <a:pt x="593" y="62"/>
                  <a:pt x="663" y="83"/>
                  <a:pt x="712" y="75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16" y="92"/>
                  <a:pt x="701" y="92"/>
                  <a:pt x="684" y="89"/>
                </a:cubicBezTo>
                <a:cubicBezTo>
                  <a:pt x="673" y="88"/>
                  <a:pt x="657" y="84"/>
                  <a:pt x="641" y="80"/>
                </a:cubicBezTo>
                <a:cubicBezTo>
                  <a:pt x="618" y="73"/>
                  <a:pt x="594" y="63"/>
                  <a:pt x="586" y="50"/>
                </a:cubicBezTo>
                <a:cubicBezTo>
                  <a:pt x="558" y="107"/>
                  <a:pt x="472" y="64"/>
                  <a:pt x="429" y="26"/>
                </a:cubicBezTo>
                <a:cubicBezTo>
                  <a:pt x="418" y="61"/>
                  <a:pt x="388" y="71"/>
                  <a:pt x="347" y="68"/>
                </a:cubicBezTo>
                <a:cubicBezTo>
                  <a:pt x="315" y="65"/>
                  <a:pt x="295" y="55"/>
                  <a:pt x="279" y="35"/>
                </a:cubicBezTo>
                <a:cubicBezTo>
                  <a:pt x="259" y="61"/>
                  <a:pt x="205" y="66"/>
                  <a:pt x="173" y="63"/>
                </a:cubicBezTo>
                <a:cubicBezTo>
                  <a:pt x="152" y="61"/>
                  <a:pt x="116" y="60"/>
                  <a:pt x="99" y="47"/>
                </a:cubicBezTo>
                <a:cubicBezTo>
                  <a:pt x="92" y="56"/>
                  <a:pt x="79" y="60"/>
                  <a:pt x="65" y="61"/>
                </a:cubicBezTo>
                <a:cubicBezTo>
                  <a:pt x="50" y="62"/>
                  <a:pt x="34" y="61"/>
                  <a:pt x="19" y="59"/>
                </a:cubicBezTo>
                <a:cubicBezTo>
                  <a:pt x="12" y="59"/>
                  <a:pt x="6" y="57"/>
                  <a:pt x="0" y="54"/>
                </a:cubicBezTo>
                <a:cubicBezTo>
                  <a:pt x="0" y="35"/>
                  <a:pt x="0" y="35"/>
                  <a:pt x="0" y="35"/>
                </a:cubicBezTo>
                <a:cubicBezTo>
                  <a:pt x="9" y="38"/>
                  <a:pt x="18" y="41"/>
                  <a:pt x="30" y="41"/>
                </a:cubicBezTo>
                <a:cubicBezTo>
                  <a:pt x="38" y="42"/>
                  <a:pt x="73" y="45"/>
                  <a:pt x="82" y="37"/>
                </a:cubicBezTo>
                <a:cubicBezTo>
                  <a:pt x="83" y="35"/>
                  <a:pt x="84" y="33"/>
                  <a:pt x="85" y="31"/>
                </a:cubicBezTo>
                <a:cubicBezTo>
                  <a:pt x="84" y="29"/>
                  <a:pt x="85" y="28"/>
                  <a:pt x="86" y="26"/>
                </a:cubicBezTo>
                <a:cubicBezTo>
                  <a:pt x="87" y="22"/>
                  <a:pt x="88" y="18"/>
                  <a:pt x="88" y="12"/>
                </a:cubicBezTo>
                <a:cubicBezTo>
                  <a:pt x="88" y="2"/>
                  <a:pt x="104" y="2"/>
                  <a:pt x="104" y="13"/>
                </a:cubicBezTo>
                <a:cubicBezTo>
                  <a:pt x="103" y="42"/>
                  <a:pt x="156" y="44"/>
                  <a:pt x="177" y="46"/>
                </a:cubicBezTo>
                <a:cubicBezTo>
                  <a:pt x="203" y="48"/>
                  <a:pt x="257" y="47"/>
                  <a:pt x="265" y="14"/>
                </a:cubicBezTo>
                <a:cubicBezTo>
                  <a:pt x="264" y="12"/>
                  <a:pt x="264" y="11"/>
                  <a:pt x="263" y="10"/>
                </a:cubicBezTo>
                <a:cubicBezTo>
                  <a:pt x="260" y="4"/>
                  <a:pt x="268" y="0"/>
                  <a:pt x="272" y="5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2" name="Freeform 127"/>
          <p:cNvSpPr/>
          <p:nvPr userDrawn="1"/>
        </p:nvSpPr>
        <p:spPr bwMode="auto">
          <a:xfrm>
            <a:off x="1522413" y="3057525"/>
            <a:ext cx="555625" cy="257175"/>
          </a:xfrm>
          <a:custGeom>
            <a:avLst/>
            <a:gdLst>
              <a:gd name="T0" fmla="*/ 292 w 292"/>
              <a:gd name="T1" fmla="*/ 16 h 136"/>
              <a:gd name="T2" fmla="*/ 291 w 292"/>
              <a:gd name="T3" fmla="*/ 123 h 136"/>
              <a:gd name="T4" fmla="*/ 268 w 292"/>
              <a:gd name="T5" fmla="*/ 129 h 136"/>
              <a:gd name="T6" fmla="*/ 213 w 292"/>
              <a:gd name="T7" fmla="*/ 79 h 136"/>
              <a:gd name="T8" fmla="*/ 193 w 292"/>
              <a:gd name="T9" fmla="*/ 75 h 136"/>
              <a:gd name="T10" fmla="*/ 115 w 292"/>
              <a:gd name="T11" fmla="*/ 128 h 136"/>
              <a:gd name="T12" fmla="*/ 85 w 292"/>
              <a:gd name="T13" fmla="*/ 119 h 136"/>
              <a:gd name="T14" fmla="*/ 74 w 292"/>
              <a:gd name="T15" fmla="*/ 92 h 136"/>
              <a:gd name="T16" fmla="*/ 75 w 292"/>
              <a:gd name="T17" fmla="*/ 77 h 136"/>
              <a:gd name="T18" fmla="*/ 56 w 292"/>
              <a:gd name="T19" fmla="*/ 76 h 136"/>
              <a:gd name="T20" fmla="*/ 35 w 292"/>
              <a:gd name="T21" fmla="*/ 123 h 136"/>
              <a:gd name="T22" fmla="*/ 0 w 292"/>
              <a:gd name="T23" fmla="*/ 23 h 136"/>
              <a:gd name="T24" fmla="*/ 31 w 292"/>
              <a:gd name="T25" fmla="*/ 29 h 136"/>
              <a:gd name="T26" fmla="*/ 142 w 292"/>
              <a:gd name="T27" fmla="*/ 1 h 136"/>
              <a:gd name="T28" fmla="*/ 274 w 292"/>
              <a:gd name="T29" fmla="*/ 0 h 136"/>
              <a:gd name="T30" fmla="*/ 282 w 292"/>
              <a:gd name="T31" fmla="*/ 9 h 136"/>
              <a:gd name="T32" fmla="*/ 292 w 292"/>
              <a:gd name="T33" fmla="*/ 1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2" h="136">
                <a:moveTo>
                  <a:pt x="292" y="16"/>
                </a:moveTo>
                <a:cubicBezTo>
                  <a:pt x="291" y="123"/>
                  <a:pt x="291" y="123"/>
                  <a:pt x="291" y="123"/>
                </a:cubicBezTo>
                <a:cubicBezTo>
                  <a:pt x="283" y="126"/>
                  <a:pt x="276" y="128"/>
                  <a:pt x="268" y="129"/>
                </a:cubicBezTo>
                <a:cubicBezTo>
                  <a:pt x="238" y="132"/>
                  <a:pt x="209" y="112"/>
                  <a:pt x="213" y="79"/>
                </a:cubicBezTo>
                <a:cubicBezTo>
                  <a:pt x="214" y="67"/>
                  <a:pt x="196" y="64"/>
                  <a:pt x="193" y="75"/>
                </a:cubicBezTo>
                <a:cubicBezTo>
                  <a:pt x="181" y="113"/>
                  <a:pt x="158" y="136"/>
                  <a:pt x="115" y="128"/>
                </a:cubicBezTo>
                <a:cubicBezTo>
                  <a:pt x="106" y="126"/>
                  <a:pt x="94" y="125"/>
                  <a:pt x="85" y="119"/>
                </a:cubicBezTo>
                <a:cubicBezTo>
                  <a:pt x="74" y="112"/>
                  <a:pt x="73" y="103"/>
                  <a:pt x="74" y="92"/>
                </a:cubicBezTo>
                <a:cubicBezTo>
                  <a:pt x="74" y="87"/>
                  <a:pt x="75" y="82"/>
                  <a:pt x="75" y="77"/>
                </a:cubicBezTo>
                <a:cubicBezTo>
                  <a:pt x="76" y="65"/>
                  <a:pt x="58" y="64"/>
                  <a:pt x="56" y="76"/>
                </a:cubicBezTo>
                <a:cubicBezTo>
                  <a:pt x="55" y="97"/>
                  <a:pt x="47" y="113"/>
                  <a:pt x="35" y="123"/>
                </a:cubicBezTo>
                <a:cubicBezTo>
                  <a:pt x="0" y="23"/>
                  <a:pt x="0" y="23"/>
                  <a:pt x="0" y="23"/>
                </a:cubicBezTo>
                <a:cubicBezTo>
                  <a:pt x="10" y="26"/>
                  <a:pt x="21" y="28"/>
                  <a:pt x="31" y="29"/>
                </a:cubicBezTo>
                <a:cubicBezTo>
                  <a:pt x="67" y="33"/>
                  <a:pt x="122" y="32"/>
                  <a:pt x="142" y="1"/>
                </a:cubicBezTo>
                <a:cubicBezTo>
                  <a:pt x="174" y="23"/>
                  <a:pt x="242" y="26"/>
                  <a:pt x="274" y="0"/>
                </a:cubicBezTo>
                <a:cubicBezTo>
                  <a:pt x="276" y="3"/>
                  <a:pt x="278" y="6"/>
                  <a:pt x="282" y="9"/>
                </a:cubicBezTo>
                <a:cubicBezTo>
                  <a:pt x="285" y="11"/>
                  <a:pt x="288" y="14"/>
                  <a:pt x="292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3" name="Freeform 128"/>
          <p:cNvSpPr/>
          <p:nvPr userDrawn="1"/>
        </p:nvSpPr>
        <p:spPr bwMode="auto">
          <a:xfrm>
            <a:off x="2052638" y="4427538"/>
            <a:ext cx="534988" cy="185738"/>
          </a:xfrm>
          <a:custGeom>
            <a:avLst/>
            <a:gdLst>
              <a:gd name="T0" fmla="*/ 273 w 281"/>
              <a:gd name="T1" fmla="*/ 36 h 98"/>
              <a:gd name="T2" fmla="*/ 281 w 281"/>
              <a:gd name="T3" fmla="*/ 35 h 98"/>
              <a:gd name="T4" fmla="*/ 0 w 281"/>
              <a:gd name="T5" fmla="*/ 98 h 98"/>
              <a:gd name="T6" fmla="*/ 12 w 281"/>
              <a:gd name="T7" fmla="*/ 96 h 98"/>
              <a:gd name="T8" fmla="*/ 0 w 281"/>
              <a:gd name="T9" fmla="*/ 89 h 98"/>
              <a:gd name="T10" fmla="*/ 1 w 281"/>
              <a:gd name="T11" fmla="*/ 27 h 98"/>
              <a:gd name="T12" fmla="*/ 30 w 281"/>
              <a:gd name="T13" fmla="*/ 32 h 98"/>
              <a:gd name="T14" fmla="*/ 81 w 281"/>
              <a:gd name="T15" fmla="*/ 9 h 98"/>
              <a:gd name="T16" fmla="*/ 90 w 281"/>
              <a:gd name="T17" fmla="*/ 0 h 98"/>
              <a:gd name="T18" fmla="*/ 184 w 281"/>
              <a:gd name="T19" fmla="*/ 37 h 98"/>
              <a:gd name="T20" fmla="*/ 237 w 281"/>
              <a:gd name="T21" fmla="*/ 13 h 98"/>
              <a:gd name="T22" fmla="*/ 273 w 281"/>
              <a:gd name="T23" fmla="*/ 3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1" h="98">
                <a:moveTo>
                  <a:pt x="273" y="36"/>
                </a:moveTo>
                <a:cubicBezTo>
                  <a:pt x="281" y="35"/>
                  <a:pt x="281" y="35"/>
                  <a:pt x="281" y="35"/>
                </a:cubicBezTo>
                <a:cubicBezTo>
                  <a:pt x="0" y="98"/>
                  <a:pt x="0" y="98"/>
                  <a:pt x="0" y="98"/>
                </a:cubicBezTo>
                <a:cubicBezTo>
                  <a:pt x="12" y="96"/>
                  <a:pt x="12" y="96"/>
                  <a:pt x="12" y="96"/>
                </a:cubicBezTo>
                <a:cubicBezTo>
                  <a:pt x="10" y="90"/>
                  <a:pt x="5" y="88"/>
                  <a:pt x="0" y="89"/>
                </a:cubicBezTo>
                <a:cubicBezTo>
                  <a:pt x="1" y="27"/>
                  <a:pt x="1" y="27"/>
                  <a:pt x="1" y="27"/>
                </a:cubicBezTo>
                <a:cubicBezTo>
                  <a:pt x="11" y="30"/>
                  <a:pt x="21" y="31"/>
                  <a:pt x="30" y="32"/>
                </a:cubicBezTo>
                <a:cubicBezTo>
                  <a:pt x="51" y="33"/>
                  <a:pt x="67" y="24"/>
                  <a:pt x="81" y="9"/>
                </a:cubicBezTo>
                <a:cubicBezTo>
                  <a:pt x="83" y="6"/>
                  <a:pt x="87" y="3"/>
                  <a:pt x="90" y="0"/>
                </a:cubicBezTo>
                <a:cubicBezTo>
                  <a:pt x="106" y="29"/>
                  <a:pt x="153" y="43"/>
                  <a:pt x="184" y="37"/>
                </a:cubicBezTo>
                <a:cubicBezTo>
                  <a:pt x="195" y="35"/>
                  <a:pt x="221" y="26"/>
                  <a:pt x="237" y="13"/>
                </a:cubicBezTo>
                <a:cubicBezTo>
                  <a:pt x="246" y="23"/>
                  <a:pt x="259" y="31"/>
                  <a:pt x="27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4" name="Freeform 129"/>
          <p:cNvSpPr/>
          <p:nvPr userDrawn="1"/>
        </p:nvSpPr>
        <p:spPr bwMode="auto">
          <a:xfrm>
            <a:off x="2052638" y="4594225"/>
            <a:ext cx="23813" cy="19050"/>
          </a:xfrm>
          <a:custGeom>
            <a:avLst/>
            <a:gdLst>
              <a:gd name="T0" fmla="*/ 0 w 12"/>
              <a:gd name="T1" fmla="*/ 10 h 10"/>
              <a:gd name="T2" fmla="*/ 0 w 12"/>
              <a:gd name="T3" fmla="*/ 1 h 10"/>
              <a:gd name="T4" fmla="*/ 12 w 12"/>
              <a:gd name="T5" fmla="*/ 8 h 10"/>
              <a:gd name="T6" fmla="*/ 0 w 12"/>
              <a:gd name="T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10">
                <a:moveTo>
                  <a:pt x="0" y="10"/>
                </a:moveTo>
                <a:cubicBezTo>
                  <a:pt x="0" y="1"/>
                  <a:pt x="0" y="1"/>
                  <a:pt x="0" y="1"/>
                </a:cubicBezTo>
                <a:cubicBezTo>
                  <a:pt x="5" y="0"/>
                  <a:pt x="10" y="2"/>
                  <a:pt x="12" y="8"/>
                </a:cubicBezTo>
                <a:lnTo>
                  <a:pt x="0" y="10"/>
                </a:ln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5" name="Freeform 130"/>
          <p:cNvSpPr/>
          <p:nvPr userDrawn="1"/>
        </p:nvSpPr>
        <p:spPr bwMode="auto">
          <a:xfrm>
            <a:off x="1604963" y="3276600"/>
            <a:ext cx="468313" cy="369888"/>
          </a:xfrm>
          <a:custGeom>
            <a:avLst/>
            <a:gdLst>
              <a:gd name="T0" fmla="*/ 236 w 247"/>
              <a:gd name="T1" fmla="*/ 110 h 195"/>
              <a:gd name="T2" fmla="*/ 221 w 247"/>
              <a:gd name="T3" fmla="*/ 108 h 195"/>
              <a:gd name="T4" fmla="*/ 217 w 247"/>
              <a:gd name="T5" fmla="*/ 141 h 195"/>
              <a:gd name="T6" fmla="*/ 81 w 247"/>
              <a:gd name="T7" fmla="*/ 116 h 195"/>
              <a:gd name="T8" fmla="*/ 66 w 247"/>
              <a:gd name="T9" fmla="*/ 115 h 195"/>
              <a:gd name="T10" fmla="*/ 65 w 247"/>
              <a:gd name="T11" fmla="*/ 124 h 195"/>
              <a:gd name="T12" fmla="*/ 47 w 247"/>
              <a:gd name="T13" fmla="*/ 166 h 195"/>
              <a:gd name="T14" fmla="*/ 0 w 247"/>
              <a:gd name="T15" fmla="*/ 30 h 195"/>
              <a:gd name="T16" fmla="*/ 18 w 247"/>
              <a:gd name="T17" fmla="*/ 11 h 195"/>
              <a:gd name="T18" fmla="*/ 19 w 247"/>
              <a:gd name="T19" fmla="*/ 12 h 195"/>
              <a:gd name="T20" fmla="*/ 71 w 247"/>
              <a:gd name="T21" fmla="*/ 32 h 195"/>
              <a:gd name="T22" fmla="*/ 153 w 247"/>
              <a:gd name="T23" fmla="*/ 0 h 195"/>
              <a:gd name="T24" fmla="*/ 192 w 247"/>
              <a:gd name="T25" fmla="*/ 32 h 195"/>
              <a:gd name="T26" fmla="*/ 247 w 247"/>
              <a:gd name="T27" fmla="*/ 30 h 195"/>
              <a:gd name="T28" fmla="*/ 245 w 247"/>
              <a:gd name="T29" fmla="*/ 150 h 195"/>
              <a:gd name="T30" fmla="*/ 234 w 247"/>
              <a:gd name="T31" fmla="*/ 139 h 195"/>
              <a:gd name="T32" fmla="*/ 236 w 247"/>
              <a:gd name="T33" fmla="*/ 11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7" h="195">
                <a:moveTo>
                  <a:pt x="236" y="110"/>
                </a:moveTo>
                <a:cubicBezTo>
                  <a:pt x="235" y="104"/>
                  <a:pt x="225" y="102"/>
                  <a:pt x="221" y="108"/>
                </a:cubicBezTo>
                <a:cubicBezTo>
                  <a:pt x="214" y="121"/>
                  <a:pt x="213" y="132"/>
                  <a:pt x="217" y="141"/>
                </a:cubicBezTo>
                <a:cubicBezTo>
                  <a:pt x="194" y="195"/>
                  <a:pt x="75" y="187"/>
                  <a:pt x="81" y="116"/>
                </a:cubicBezTo>
                <a:cubicBezTo>
                  <a:pt x="82" y="106"/>
                  <a:pt x="67" y="106"/>
                  <a:pt x="66" y="115"/>
                </a:cubicBezTo>
                <a:cubicBezTo>
                  <a:pt x="65" y="118"/>
                  <a:pt x="65" y="121"/>
                  <a:pt x="65" y="124"/>
                </a:cubicBezTo>
                <a:cubicBezTo>
                  <a:pt x="63" y="142"/>
                  <a:pt x="58" y="157"/>
                  <a:pt x="47" y="166"/>
                </a:cubicBezTo>
                <a:cubicBezTo>
                  <a:pt x="0" y="30"/>
                  <a:pt x="0" y="30"/>
                  <a:pt x="0" y="30"/>
                </a:cubicBezTo>
                <a:cubicBezTo>
                  <a:pt x="7" y="24"/>
                  <a:pt x="13" y="18"/>
                  <a:pt x="18" y="11"/>
                </a:cubicBezTo>
                <a:cubicBezTo>
                  <a:pt x="18" y="11"/>
                  <a:pt x="18" y="12"/>
                  <a:pt x="19" y="12"/>
                </a:cubicBezTo>
                <a:cubicBezTo>
                  <a:pt x="30" y="25"/>
                  <a:pt x="55" y="29"/>
                  <a:pt x="71" y="32"/>
                </a:cubicBezTo>
                <a:cubicBezTo>
                  <a:pt x="111" y="39"/>
                  <a:pt x="136" y="27"/>
                  <a:pt x="153" y="0"/>
                </a:cubicBezTo>
                <a:cubicBezTo>
                  <a:pt x="160" y="14"/>
                  <a:pt x="173" y="25"/>
                  <a:pt x="192" y="32"/>
                </a:cubicBezTo>
                <a:cubicBezTo>
                  <a:pt x="212" y="39"/>
                  <a:pt x="231" y="37"/>
                  <a:pt x="247" y="30"/>
                </a:cubicBezTo>
                <a:cubicBezTo>
                  <a:pt x="245" y="150"/>
                  <a:pt x="245" y="150"/>
                  <a:pt x="245" y="150"/>
                </a:cubicBezTo>
                <a:cubicBezTo>
                  <a:pt x="240" y="147"/>
                  <a:pt x="236" y="143"/>
                  <a:pt x="234" y="139"/>
                </a:cubicBezTo>
                <a:cubicBezTo>
                  <a:pt x="236" y="130"/>
                  <a:pt x="237" y="121"/>
                  <a:pt x="236" y="1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6" name="Freeform 131"/>
          <p:cNvSpPr/>
          <p:nvPr userDrawn="1"/>
        </p:nvSpPr>
        <p:spPr bwMode="auto">
          <a:xfrm>
            <a:off x="1709738" y="3573463"/>
            <a:ext cx="360363" cy="261938"/>
          </a:xfrm>
          <a:custGeom>
            <a:avLst/>
            <a:gdLst>
              <a:gd name="T0" fmla="*/ 190 w 190"/>
              <a:gd name="T1" fmla="*/ 12 h 138"/>
              <a:gd name="T2" fmla="*/ 188 w 190"/>
              <a:gd name="T3" fmla="*/ 131 h 138"/>
              <a:gd name="T4" fmla="*/ 172 w 190"/>
              <a:gd name="T5" fmla="*/ 134 h 138"/>
              <a:gd name="T6" fmla="*/ 85 w 190"/>
              <a:gd name="T7" fmla="*/ 79 h 138"/>
              <a:gd name="T8" fmla="*/ 69 w 190"/>
              <a:gd name="T9" fmla="*/ 79 h 138"/>
              <a:gd name="T10" fmla="*/ 37 w 190"/>
              <a:gd name="T11" fmla="*/ 138 h 138"/>
              <a:gd name="T12" fmla="*/ 0 w 190"/>
              <a:gd name="T13" fmla="*/ 30 h 138"/>
              <a:gd name="T14" fmla="*/ 17 w 190"/>
              <a:gd name="T15" fmla="*/ 5 h 138"/>
              <a:gd name="T16" fmla="*/ 21 w 190"/>
              <a:gd name="T17" fmla="*/ 10 h 138"/>
              <a:gd name="T18" fmla="*/ 106 w 190"/>
              <a:gd name="T19" fmla="*/ 37 h 138"/>
              <a:gd name="T20" fmla="*/ 172 w 190"/>
              <a:gd name="T21" fmla="*/ 0 h 138"/>
              <a:gd name="T22" fmla="*/ 190 w 190"/>
              <a:gd name="T23" fmla="*/ 1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138">
                <a:moveTo>
                  <a:pt x="190" y="12"/>
                </a:moveTo>
                <a:cubicBezTo>
                  <a:pt x="188" y="131"/>
                  <a:pt x="188" y="131"/>
                  <a:pt x="188" y="131"/>
                </a:cubicBezTo>
                <a:cubicBezTo>
                  <a:pt x="183" y="133"/>
                  <a:pt x="178" y="133"/>
                  <a:pt x="172" y="134"/>
                </a:cubicBezTo>
                <a:cubicBezTo>
                  <a:pt x="138" y="135"/>
                  <a:pt x="86" y="115"/>
                  <a:pt x="85" y="79"/>
                </a:cubicBezTo>
                <a:cubicBezTo>
                  <a:pt x="85" y="69"/>
                  <a:pt x="69" y="68"/>
                  <a:pt x="69" y="79"/>
                </a:cubicBezTo>
                <a:cubicBezTo>
                  <a:pt x="69" y="107"/>
                  <a:pt x="56" y="127"/>
                  <a:pt x="37" y="138"/>
                </a:cubicBezTo>
                <a:cubicBezTo>
                  <a:pt x="0" y="30"/>
                  <a:pt x="0" y="30"/>
                  <a:pt x="0" y="30"/>
                </a:cubicBezTo>
                <a:cubicBezTo>
                  <a:pt x="7" y="24"/>
                  <a:pt x="13" y="16"/>
                  <a:pt x="17" y="5"/>
                </a:cubicBezTo>
                <a:cubicBezTo>
                  <a:pt x="18" y="7"/>
                  <a:pt x="20" y="8"/>
                  <a:pt x="21" y="10"/>
                </a:cubicBezTo>
                <a:cubicBezTo>
                  <a:pt x="41" y="30"/>
                  <a:pt x="78" y="38"/>
                  <a:pt x="106" y="37"/>
                </a:cubicBezTo>
                <a:cubicBezTo>
                  <a:pt x="135" y="35"/>
                  <a:pt x="159" y="21"/>
                  <a:pt x="172" y="0"/>
                </a:cubicBezTo>
                <a:cubicBezTo>
                  <a:pt x="177" y="5"/>
                  <a:pt x="183" y="9"/>
                  <a:pt x="190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7" name="Freeform 132"/>
          <p:cNvSpPr/>
          <p:nvPr userDrawn="1"/>
        </p:nvSpPr>
        <p:spPr bwMode="auto">
          <a:xfrm>
            <a:off x="1789113" y="3787775"/>
            <a:ext cx="274638" cy="261938"/>
          </a:xfrm>
          <a:custGeom>
            <a:avLst/>
            <a:gdLst>
              <a:gd name="T0" fmla="*/ 145 w 145"/>
              <a:gd name="T1" fmla="*/ 36 h 138"/>
              <a:gd name="T2" fmla="*/ 144 w 145"/>
              <a:gd name="T3" fmla="*/ 119 h 138"/>
              <a:gd name="T4" fmla="*/ 123 w 145"/>
              <a:gd name="T5" fmla="*/ 109 h 138"/>
              <a:gd name="T6" fmla="*/ 102 w 145"/>
              <a:gd name="T7" fmla="*/ 101 h 138"/>
              <a:gd name="T8" fmla="*/ 65 w 145"/>
              <a:gd name="T9" fmla="*/ 131 h 138"/>
              <a:gd name="T10" fmla="*/ 34 w 145"/>
              <a:gd name="T11" fmla="*/ 137 h 138"/>
              <a:gd name="T12" fmla="*/ 0 w 145"/>
              <a:gd name="T13" fmla="*/ 39 h 138"/>
              <a:gd name="T14" fmla="*/ 36 w 145"/>
              <a:gd name="T15" fmla="*/ 0 h 138"/>
              <a:gd name="T16" fmla="*/ 127 w 145"/>
              <a:gd name="T17" fmla="*/ 37 h 138"/>
              <a:gd name="T18" fmla="*/ 145 w 145"/>
              <a:gd name="T19" fmla="*/ 3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5" h="138">
                <a:moveTo>
                  <a:pt x="145" y="36"/>
                </a:moveTo>
                <a:cubicBezTo>
                  <a:pt x="144" y="119"/>
                  <a:pt x="144" y="119"/>
                  <a:pt x="144" y="119"/>
                </a:cubicBezTo>
                <a:cubicBezTo>
                  <a:pt x="137" y="116"/>
                  <a:pt x="131" y="113"/>
                  <a:pt x="123" y="109"/>
                </a:cubicBezTo>
                <a:cubicBezTo>
                  <a:pt x="117" y="106"/>
                  <a:pt x="110" y="100"/>
                  <a:pt x="102" y="101"/>
                </a:cubicBezTo>
                <a:cubicBezTo>
                  <a:pt x="84" y="102"/>
                  <a:pt x="78" y="123"/>
                  <a:pt x="65" y="131"/>
                </a:cubicBezTo>
                <a:cubicBezTo>
                  <a:pt x="57" y="136"/>
                  <a:pt x="46" y="138"/>
                  <a:pt x="34" y="137"/>
                </a:cubicBezTo>
                <a:cubicBezTo>
                  <a:pt x="0" y="39"/>
                  <a:pt x="0" y="39"/>
                  <a:pt x="0" y="39"/>
                </a:cubicBezTo>
                <a:cubicBezTo>
                  <a:pt x="15" y="30"/>
                  <a:pt x="28" y="17"/>
                  <a:pt x="36" y="0"/>
                </a:cubicBezTo>
                <a:cubicBezTo>
                  <a:pt x="51" y="24"/>
                  <a:pt x="94" y="36"/>
                  <a:pt x="127" y="37"/>
                </a:cubicBezTo>
                <a:cubicBezTo>
                  <a:pt x="134" y="38"/>
                  <a:pt x="140" y="37"/>
                  <a:pt x="145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8" name="Freeform 133"/>
          <p:cNvSpPr/>
          <p:nvPr userDrawn="1"/>
        </p:nvSpPr>
        <p:spPr bwMode="auto">
          <a:xfrm>
            <a:off x="1866900" y="4013200"/>
            <a:ext cx="195263" cy="227013"/>
          </a:xfrm>
          <a:custGeom>
            <a:avLst/>
            <a:gdLst>
              <a:gd name="T0" fmla="*/ 103 w 103"/>
              <a:gd name="T1" fmla="*/ 19 h 119"/>
              <a:gd name="T2" fmla="*/ 101 w 103"/>
              <a:gd name="T3" fmla="*/ 99 h 119"/>
              <a:gd name="T4" fmla="*/ 81 w 103"/>
              <a:gd name="T5" fmla="*/ 72 h 119"/>
              <a:gd name="T6" fmla="*/ 65 w 103"/>
              <a:gd name="T7" fmla="*/ 71 h 119"/>
              <a:gd name="T8" fmla="*/ 29 w 103"/>
              <a:gd name="T9" fmla="*/ 119 h 119"/>
              <a:gd name="T10" fmla="*/ 0 w 103"/>
              <a:gd name="T11" fmla="*/ 37 h 119"/>
              <a:gd name="T12" fmla="*/ 40 w 103"/>
              <a:gd name="T13" fmla="*/ 32 h 119"/>
              <a:gd name="T14" fmla="*/ 76 w 103"/>
              <a:gd name="T15" fmla="*/ 8 h 119"/>
              <a:gd name="T16" fmla="*/ 103 w 103"/>
              <a:gd name="T17" fmla="*/ 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" h="119">
                <a:moveTo>
                  <a:pt x="103" y="19"/>
                </a:moveTo>
                <a:cubicBezTo>
                  <a:pt x="101" y="99"/>
                  <a:pt x="101" y="99"/>
                  <a:pt x="101" y="99"/>
                </a:cubicBezTo>
                <a:cubicBezTo>
                  <a:pt x="89" y="93"/>
                  <a:pt x="81" y="83"/>
                  <a:pt x="81" y="72"/>
                </a:cubicBezTo>
                <a:cubicBezTo>
                  <a:pt x="81" y="61"/>
                  <a:pt x="65" y="61"/>
                  <a:pt x="65" y="71"/>
                </a:cubicBezTo>
                <a:cubicBezTo>
                  <a:pt x="66" y="101"/>
                  <a:pt x="50" y="115"/>
                  <a:pt x="29" y="119"/>
                </a:cubicBezTo>
                <a:cubicBezTo>
                  <a:pt x="0" y="37"/>
                  <a:pt x="0" y="37"/>
                  <a:pt x="0" y="37"/>
                </a:cubicBezTo>
                <a:cubicBezTo>
                  <a:pt x="14" y="39"/>
                  <a:pt x="29" y="39"/>
                  <a:pt x="40" y="32"/>
                </a:cubicBezTo>
                <a:cubicBezTo>
                  <a:pt x="57" y="22"/>
                  <a:pt x="51" y="0"/>
                  <a:pt x="76" y="8"/>
                </a:cubicBezTo>
                <a:cubicBezTo>
                  <a:pt x="86" y="11"/>
                  <a:pt x="94" y="15"/>
                  <a:pt x="103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9" name="Freeform 134"/>
          <p:cNvSpPr/>
          <p:nvPr userDrawn="1"/>
        </p:nvSpPr>
        <p:spPr bwMode="auto">
          <a:xfrm>
            <a:off x="1933575" y="4211638"/>
            <a:ext cx="125413" cy="227013"/>
          </a:xfrm>
          <a:custGeom>
            <a:avLst/>
            <a:gdLst>
              <a:gd name="T0" fmla="*/ 66 w 66"/>
              <a:gd name="T1" fmla="*/ 15 h 120"/>
              <a:gd name="T2" fmla="*/ 64 w 66"/>
              <a:gd name="T3" fmla="*/ 120 h 120"/>
              <a:gd name="T4" fmla="*/ 29 w 66"/>
              <a:gd name="T5" fmla="*/ 102 h 120"/>
              <a:gd name="T6" fmla="*/ 21 w 66"/>
              <a:gd name="T7" fmla="*/ 94 h 120"/>
              <a:gd name="T8" fmla="*/ 0 w 66"/>
              <a:gd name="T9" fmla="*/ 32 h 120"/>
              <a:gd name="T10" fmla="*/ 21 w 66"/>
              <a:gd name="T11" fmla="*/ 24 h 120"/>
              <a:gd name="T12" fmla="*/ 44 w 66"/>
              <a:gd name="T13" fmla="*/ 0 h 120"/>
              <a:gd name="T14" fmla="*/ 66 w 66"/>
              <a:gd name="T15" fmla="*/ 1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6" h="120">
                <a:moveTo>
                  <a:pt x="66" y="15"/>
                </a:moveTo>
                <a:cubicBezTo>
                  <a:pt x="64" y="120"/>
                  <a:pt x="64" y="120"/>
                  <a:pt x="64" y="120"/>
                </a:cubicBezTo>
                <a:cubicBezTo>
                  <a:pt x="51" y="117"/>
                  <a:pt x="39" y="112"/>
                  <a:pt x="29" y="102"/>
                </a:cubicBezTo>
                <a:cubicBezTo>
                  <a:pt x="26" y="99"/>
                  <a:pt x="24" y="96"/>
                  <a:pt x="21" y="94"/>
                </a:cubicBezTo>
                <a:cubicBezTo>
                  <a:pt x="0" y="32"/>
                  <a:pt x="0" y="32"/>
                  <a:pt x="0" y="32"/>
                </a:cubicBezTo>
                <a:cubicBezTo>
                  <a:pt x="7" y="30"/>
                  <a:pt x="14" y="28"/>
                  <a:pt x="21" y="24"/>
                </a:cubicBezTo>
                <a:cubicBezTo>
                  <a:pt x="34" y="18"/>
                  <a:pt x="40" y="10"/>
                  <a:pt x="44" y="0"/>
                </a:cubicBezTo>
                <a:cubicBezTo>
                  <a:pt x="50" y="6"/>
                  <a:pt x="57" y="11"/>
                  <a:pt x="66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0" name="Freeform 135"/>
          <p:cNvSpPr/>
          <p:nvPr userDrawn="1"/>
        </p:nvSpPr>
        <p:spPr bwMode="auto">
          <a:xfrm>
            <a:off x="2047875" y="4595813"/>
            <a:ext cx="4763" cy="17463"/>
          </a:xfrm>
          <a:custGeom>
            <a:avLst/>
            <a:gdLst>
              <a:gd name="T0" fmla="*/ 3 w 3"/>
              <a:gd name="T1" fmla="*/ 0 h 9"/>
              <a:gd name="T2" fmla="*/ 3 w 3"/>
              <a:gd name="T3" fmla="*/ 9 h 9"/>
              <a:gd name="T4" fmla="*/ 0 w 3"/>
              <a:gd name="T5" fmla="*/ 2 h 9"/>
              <a:gd name="T6" fmla="*/ 3 w 3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9">
                <a:moveTo>
                  <a:pt x="3" y="0"/>
                </a:moveTo>
                <a:cubicBezTo>
                  <a:pt x="3" y="9"/>
                  <a:pt x="3" y="9"/>
                  <a:pt x="3" y="9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1"/>
                  <a:pt x="3" y="0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1" name="Freeform 136"/>
          <p:cNvSpPr/>
          <p:nvPr userDrawn="1"/>
        </p:nvSpPr>
        <p:spPr bwMode="auto">
          <a:xfrm>
            <a:off x="1922463" y="4129088"/>
            <a:ext cx="136525" cy="142875"/>
          </a:xfrm>
          <a:custGeom>
            <a:avLst/>
            <a:gdLst>
              <a:gd name="T0" fmla="*/ 52 w 72"/>
              <a:gd name="T1" fmla="*/ 11 h 75"/>
              <a:gd name="T2" fmla="*/ 72 w 72"/>
              <a:gd name="T3" fmla="*/ 38 h 75"/>
              <a:gd name="T4" fmla="*/ 72 w 72"/>
              <a:gd name="T5" fmla="*/ 58 h 75"/>
              <a:gd name="T6" fmla="*/ 50 w 72"/>
              <a:gd name="T7" fmla="*/ 43 h 75"/>
              <a:gd name="T8" fmla="*/ 27 w 72"/>
              <a:gd name="T9" fmla="*/ 67 h 75"/>
              <a:gd name="T10" fmla="*/ 6 w 72"/>
              <a:gd name="T11" fmla="*/ 75 h 75"/>
              <a:gd name="T12" fmla="*/ 0 w 72"/>
              <a:gd name="T13" fmla="*/ 58 h 75"/>
              <a:gd name="T14" fmla="*/ 36 w 72"/>
              <a:gd name="T15" fmla="*/ 10 h 75"/>
              <a:gd name="T16" fmla="*/ 52 w 72"/>
              <a:gd name="T17" fmla="*/ 1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" h="75">
                <a:moveTo>
                  <a:pt x="52" y="11"/>
                </a:moveTo>
                <a:cubicBezTo>
                  <a:pt x="52" y="22"/>
                  <a:pt x="60" y="32"/>
                  <a:pt x="72" y="38"/>
                </a:cubicBezTo>
                <a:cubicBezTo>
                  <a:pt x="72" y="58"/>
                  <a:pt x="72" y="58"/>
                  <a:pt x="72" y="58"/>
                </a:cubicBezTo>
                <a:cubicBezTo>
                  <a:pt x="63" y="54"/>
                  <a:pt x="56" y="49"/>
                  <a:pt x="50" y="43"/>
                </a:cubicBezTo>
                <a:cubicBezTo>
                  <a:pt x="46" y="53"/>
                  <a:pt x="40" y="61"/>
                  <a:pt x="27" y="67"/>
                </a:cubicBezTo>
                <a:cubicBezTo>
                  <a:pt x="20" y="71"/>
                  <a:pt x="13" y="73"/>
                  <a:pt x="6" y="75"/>
                </a:cubicBezTo>
                <a:cubicBezTo>
                  <a:pt x="0" y="58"/>
                  <a:pt x="0" y="58"/>
                  <a:pt x="0" y="58"/>
                </a:cubicBezTo>
                <a:cubicBezTo>
                  <a:pt x="21" y="54"/>
                  <a:pt x="37" y="40"/>
                  <a:pt x="36" y="10"/>
                </a:cubicBezTo>
                <a:cubicBezTo>
                  <a:pt x="36" y="0"/>
                  <a:pt x="52" y="0"/>
                  <a:pt x="52" y="11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4" name="Freeform 137"/>
          <p:cNvSpPr/>
          <p:nvPr userDrawn="1"/>
        </p:nvSpPr>
        <p:spPr bwMode="auto">
          <a:xfrm>
            <a:off x="1973263" y="4389438"/>
            <a:ext cx="80963" cy="88900"/>
          </a:xfrm>
          <a:custGeom>
            <a:avLst/>
            <a:gdLst>
              <a:gd name="T0" fmla="*/ 8 w 43"/>
              <a:gd name="T1" fmla="*/ 8 h 47"/>
              <a:gd name="T2" fmla="*/ 43 w 43"/>
              <a:gd name="T3" fmla="*/ 26 h 47"/>
              <a:gd name="T4" fmla="*/ 43 w 43"/>
              <a:gd name="T5" fmla="*/ 47 h 47"/>
              <a:gd name="T6" fmla="*/ 12 w 43"/>
              <a:gd name="T7" fmla="*/ 35 h 47"/>
              <a:gd name="T8" fmla="*/ 0 w 43"/>
              <a:gd name="T9" fmla="*/ 0 h 47"/>
              <a:gd name="T10" fmla="*/ 8 w 43"/>
              <a:gd name="T11" fmla="*/ 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47">
                <a:moveTo>
                  <a:pt x="8" y="8"/>
                </a:moveTo>
                <a:cubicBezTo>
                  <a:pt x="18" y="18"/>
                  <a:pt x="30" y="23"/>
                  <a:pt x="43" y="26"/>
                </a:cubicBezTo>
                <a:cubicBezTo>
                  <a:pt x="43" y="47"/>
                  <a:pt x="43" y="47"/>
                  <a:pt x="43" y="47"/>
                </a:cubicBezTo>
                <a:cubicBezTo>
                  <a:pt x="32" y="44"/>
                  <a:pt x="22" y="40"/>
                  <a:pt x="12" y="35"/>
                </a:cubicBezTo>
                <a:cubicBezTo>
                  <a:pt x="0" y="0"/>
                  <a:pt x="0" y="0"/>
                  <a:pt x="0" y="0"/>
                </a:cubicBezTo>
                <a:cubicBezTo>
                  <a:pt x="3" y="2"/>
                  <a:pt x="5" y="5"/>
                  <a:pt x="8" y="8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5" name="Freeform 138"/>
          <p:cNvSpPr/>
          <p:nvPr userDrawn="1"/>
        </p:nvSpPr>
        <p:spPr bwMode="auto">
          <a:xfrm>
            <a:off x="1779588" y="3702050"/>
            <a:ext cx="287338" cy="160338"/>
          </a:xfrm>
          <a:custGeom>
            <a:avLst/>
            <a:gdLst>
              <a:gd name="T0" fmla="*/ 135 w 151"/>
              <a:gd name="T1" fmla="*/ 66 h 84"/>
              <a:gd name="T2" fmla="*/ 151 w 151"/>
              <a:gd name="T3" fmla="*/ 63 h 84"/>
              <a:gd name="T4" fmla="*/ 150 w 151"/>
              <a:gd name="T5" fmla="*/ 81 h 84"/>
              <a:gd name="T6" fmla="*/ 132 w 151"/>
              <a:gd name="T7" fmla="*/ 82 h 84"/>
              <a:gd name="T8" fmla="*/ 41 w 151"/>
              <a:gd name="T9" fmla="*/ 45 h 84"/>
              <a:gd name="T10" fmla="*/ 5 w 151"/>
              <a:gd name="T11" fmla="*/ 84 h 84"/>
              <a:gd name="T12" fmla="*/ 0 w 151"/>
              <a:gd name="T13" fmla="*/ 70 h 84"/>
              <a:gd name="T14" fmla="*/ 32 w 151"/>
              <a:gd name="T15" fmla="*/ 11 h 84"/>
              <a:gd name="T16" fmla="*/ 48 w 151"/>
              <a:gd name="T17" fmla="*/ 11 h 84"/>
              <a:gd name="T18" fmla="*/ 135 w 151"/>
              <a:gd name="T19" fmla="*/ 6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1" h="84">
                <a:moveTo>
                  <a:pt x="135" y="66"/>
                </a:moveTo>
                <a:cubicBezTo>
                  <a:pt x="141" y="65"/>
                  <a:pt x="146" y="65"/>
                  <a:pt x="151" y="63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45" y="82"/>
                  <a:pt x="139" y="83"/>
                  <a:pt x="132" y="82"/>
                </a:cubicBezTo>
                <a:cubicBezTo>
                  <a:pt x="99" y="81"/>
                  <a:pt x="56" y="69"/>
                  <a:pt x="41" y="45"/>
                </a:cubicBezTo>
                <a:cubicBezTo>
                  <a:pt x="33" y="62"/>
                  <a:pt x="20" y="75"/>
                  <a:pt x="5" y="84"/>
                </a:cubicBezTo>
                <a:cubicBezTo>
                  <a:pt x="0" y="70"/>
                  <a:pt x="0" y="70"/>
                  <a:pt x="0" y="70"/>
                </a:cubicBezTo>
                <a:cubicBezTo>
                  <a:pt x="19" y="59"/>
                  <a:pt x="32" y="39"/>
                  <a:pt x="32" y="11"/>
                </a:cubicBezTo>
                <a:cubicBezTo>
                  <a:pt x="32" y="0"/>
                  <a:pt x="48" y="1"/>
                  <a:pt x="48" y="11"/>
                </a:cubicBezTo>
                <a:cubicBezTo>
                  <a:pt x="49" y="47"/>
                  <a:pt x="101" y="67"/>
                  <a:pt x="135" y="66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6" name="Freeform 139"/>
          <p:cNvSpPr/>
          <p:nvPr userDrawn="1"/>
        </p:nvSpPr>
        <p:spPr bwMode="auto">
          <a:xfrm>
            <a:off x="1854200" y="3978275"/>
            <a:ext cx="207963" cy="109538"/>
          </a:xfrm>
          <a:custGeom>
            <a:avLst/>
            <a:gdLst>
              <a:gd name="T0" fmla="*/ 110 w 110"/>
              <a:gd name="T1" fmla="*/ 19 h 58"/>
              <a:gd name="T2" fmla="*/ 110 w 110"/>
              <a:gd name="T3" fmla="*/ 38 h 58"/>
              <a:gd name="T4" fmla="*/ 83 w 110"/>
              <a:gd name="T5" fmla="*/ 27 h 58"/>
              <a:gd name="T6" fmla="*/ 47 w 110"/>
              <a:gd name="T7" fmla="*/ 51 h 58"/>
              <a:gd name="T8" fmla="*/ 7 w 110"/>
              <a:gd name="T9" fmla="*/ 56 h 58"/>
              <a:gd name="T10" fmla="*/ 0 w 110"/>
              <a:gd name="T11" fmla="*/ 37 h 58"/>
              <a:gd name="T12" fmla="*/ 31 w 110"/>
              <a:gd name="T13" fmla="*/ 31 h 58"/>
              <a:gd name="T14" fmla="*/ 68 w 110"/>
              <a:gd name="T15" fmla="*/ 1 h 58"/>
              <a:gd name="T16" fmla="*/ 89 w 110"/>
              <a:gd name="T17" fmla="*/ 9 h 58"/>
              <a:gd name="T18" fmla="*/ 110 w 110"/>
              <a:gd name="T19" fmla="*/ 1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" h="58">
                <a:moveTo>
                  <a:pt x="110" y="19"/>
                </a:moveTo>
                <a:cubicBezTo>
                  <a:pt x="110" y="38"/>
                  <a:pt x="110" y="38"/>
                  <a:pt x="110" y="38"/>
                </a:cubicBezTo>
                <a:cubicBezTo>
                  <a:pt x="101" y="34"/>
                  <a:pt x="93" y="30"/>
                  <a:pt x="83" y="27"/>
                </a:cubicBezTo>
                <a:cubicBezTo>
                  <a:pt x="58" y="19"/>
                  <a:pt x="64" y="41"/>
                  <a:pt x="47" y="51"/>
                </a:cubicBezTo>
                <a:cubicBezTo>
                  <a:pt x="36" y="58"/>
                  <a:pt x="21" y="58"/>
                  <a:pt x="7" y="56"/>
                </a:cubicBezTo>
                <a:cubicBezTo>
                  <a:pt x="0" y="37"/>
                  <a:pt x="0" y="37"/>
                  <a:pt x="0" y="37"/>
                </a:cubicBezTo>
                <a:cubicBezTo>
                  <a:pt x="12" y="38"/>
                  <a:pt x="23" y="36"/>
                  <a:pt x="31" y="31"/>
                </a:cubicBezTo>
                <a:cubicBezTo>
                  <a:pt x="44" y="23"/>
                  <a:pt x="50" y="2"/>
                  <a:pt x="68" y="1"/>
                </a:cubicBezTo>
                <a:cubicBezTo>
                  <a:pt x="76" y="0"/>
                  <a:pt x="83" y="6"/>
                  <a:pt x="89" y="9"/>
                </a:cubicBezTo>
                <a:cubicBezTo>
                  <a:pt x="97" y="13"/>
                  <a:pt x="103" y="16"/>
                  <a:pt x="110" y="19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7" name="Freeform 140"/>
          <p:cNvSpPr/>
          <p:nvPr userDrawn="1"/>
        </p:nvSpPr>
        <p:spPr bwMode="auto">
          <a:xfrm>
            <a:off x="1450975" y="2897188"/>
            <a:ext cx="338138" cy="212725"/>
          </a:xfrm>
          <a:custGeom>
            <a:avLst/>
            <a:gdLst>
              <a:gd name="T0" fmla="*/ 178 w 178"/>
              <a:gd name="T1" fmla="*/ 14 h 112"/>
              <a:gd name="T2" fmla="*/ 176 w 178"/>
              <a:gd name="T3" fmla="*/ 36 h 112"/>
              <a:gd name="T4" fmla="*/ 168 w 178"/>
              <a:gd name="T5" fmla="*/ 40 h 112"/>
              <a:gd name="T6" fmla="*/ 166 w 178"/>
              <a:gd name="T7" fmla="*/ 68 h 112"/>
              <a:gd name="T8" fmla="*/ 27 w 178"/>
              <a:gd name="T9" fmla="*/ 77 h 112"/>
              <a:gd name="T10" fmla="*/ 23 w 178"/>
              <a:gd name="T11" fmla="*/ 64 h 112"/>
              <a:gd name="T12" fmla="*/ 16 w 178"/>
              <a:gd name="T13" fmla="*/ 42 h 112"/>
              <a:gd name="T14" fmla="*/ 15 w 178"/>
              <a:gd name="T15" fmla="*/ 42 h 112"/>
              <a:gd name="T16" fmla="*/ 0 w 178"/>
              <a:gd name="T17" fmla="*/ 0 h 112"/>
              <a:gd name="T18" fmla="*/ 178 w 178"/>
              <a:gd name="T19" fmla="*/ 1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8" h="112">
                <a:moveTo>
                  <a:pt x="178" y="14"/>
                </a:moveTo>
                <a:cubicBezTo>
                  <a:pt x="176" y="36"/>
                  <a:pt x="176" y="36"/>
                  <a:pt x="176" y="36"/>
                </a:cubicBezTo>
                <a:cubicBezTo>
                  <a:pt x="173" y="36"/>
                  <a:pt x="170" y="37"/>
                  <a:pt x="168" y="40"/>
                </a:cubicBezTo>
                <a:cubicBezTo>
                  <a:pt x="163" y="50"/>
                  <a:pt x="163" y="60"/>
                  <a:pt x="166" y="68"/>
                </a:cubicBezTo>
                <a:cubicBezTo>
                  <a:pt x="152" y="112"/>
                  <a:pt x="53" y="97"/>
                  <a:pt x="27" y="77"/>
                </a:cubicBezTo>
                <a:cubicBezTo>
                  <a:pt x="23" y="64"/>
                  <a:pt x="23" y="64"/>
                  <a:pt x="23" y="64"/>
                </a:cubicBezTo>
                <a:cubicBezTo>
                  <a:pt x="27" y="57"/>
                  <a:pt x="26" y="49"/>
                  <a:pt x="16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0" y="0"/>
                  <a:pt x="0" y="0"/>
                  <a:pt x="0" y="0"/>
                </a:cubicBezTo>
                <a:lnTo>
                  <a:pt x="17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8" name="Freeform 141"/>
          <p:cNvSpPr/>
          <p:nvPr userDrawn="1"/>
        </p:nvSpPr>
        <p:spPr bwMode="auto">
          <a:xfrm>
            <a:off x="1693863" y="3470275"/>
            <a:ext cx="376238" cy="176213"/>
          </a:xfrm>
          <a:custGeom>
            <a:avLst/>
            <a:gdLst>
              <a:gd name="T0" fmla="*/ 170 w 198"/>
              <a:gd name="T1" fmla="*/ 39 h 93"/>
              <a:gd name="T2" fmla="*/ 174 w 198"/>
              <a:gd name="T3" fmla="*/ 6 h 93"/>
              <a:gd name="T4" fmla="*/ 189 w 198"/>
              <a:gd name="T5" fmla="*/ 8 h 93"/>
              <a:gd name="T6" fmla="*/ 187 w 198"/>
              <a:gd name="T7" fmla="*/ 37 h 93"/>
              <a:gd name="T8" fmla="*/ 198 w 198"/>
              <a:gd name="T9" fmla="*/ 48 h 93"/>
              <a:gd name="T10" fmla="*/ 198 w 198"/>
              <a:gd name="T11" fmla="*/ 66 h 93"/>
              <a:gd name="T12" fmla="*/ 180 w 198"/>
              <a:gd name="T13" fmla="*/ 54 h 93"/>
              <a:gd name="T14" fmla="*/ 114 w 198"/>
              <a:gd name="T15" fmla="*/ 91 h 93"/>
              <a:gd name="T16" fmla="*/ 29 w 198"/>
              <a:gd name="T17" fmla="*/ 64 h 93"/>
              <a:gd name="T18" fmla="*/ 25 w 198"/>
              <a:gd name="T19" fmla="*/ 59 h 93"/>
              <a:gd name="T20" fmla="*/ 8 w 198"/>
              <a:gd name="T21" fmla="*/ 84 h 93"/>
              <a:gd name="T22" fmla="*/ 0 w 198"/>
              <a:gd name="T23" fmla="*/ 64 h 93"/>
              <a:gd name="T24" fmla="*/ 18 w 198"/>
              <a:gd name="T25" fmla="*/ 22 h 93"/>
              <a:gd name="T26" fmla="*/ 19 w 198"/>
              <a:gd name="T27" fmla="*/ 13 h 93"/>
              <a:gd name="T28" fmla="*/ 34 w 198"/>
              <a:gd name="T29" fmla="*/ 14 h 93"/>
              <a:gd name="T30" fmla="*/ 170 w 198"/>
              <a:gd name="T31" fmla="*/ 3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8" h="93">
                <a:moveTo>
                  <a:pt x="170" y="39"/>
                </a:moveTo>
                <a:cubicBezTo>
                  <a:pt x="166" y="30"/>
                  <a:pt x="167" y="19"/>
                  <a:pt x="174" y="6"/>
                </a:cubicBezTo>
                <a:cubicBezTo>
                  <a:pt x="178" y="0"/>
                  <a:pt x="188" y="2"/>
                  <a:pt x="189" y="8"/>
                </a:cubicBezTo>
                <a:cubicBezTo>
                  <a:pt x="190" y="19"/>
                  <a:pt x="189" y="28"/>
                  <a:pt x="187" y="37"/>
                </a:cubicBezTo>
                <a:cubicBezTo>
                  <a:pt x="189" y="41"/>
                  <a:pt x="193" y="45"/>
                  <a:pt x="198" y="48"/>
                </a:cubicBezTo>
                <a:cubicBezTo>
                  <a:pt x="198" y="66"/>
                  <a:pt x="198" y="66"/>
                  <a:pt x="198" y="66"/>
                </a:cubicBezTo>
                <a:cubicBezTo>
                  <a:pt x="191" y="63"/>
                  <a:pt x="185" y="59"/>
                  <a:pt x="180" y="54"/>
                </a:cubicBezTo>
                <a:cubicBezTo>
                  <a:pt x="167" y="75"/>
                  <a:pt x="143" y="89"/>
                  <a:pt x="114" y="91"/>
                </a:cubicBezTo>
                <a:cubicBezTo>
                  <a:pt x="86" y="92"/>
                  <a:pt x="49" y="84"/>
                  <a:pt x="29" y="64"/>
                </a:cubicBezTo>
                <a:cubicBezTo>
                  <a:pt x="28" y="62"/>
                  <a:pt x="26" y="61"/>
                  <a:pt x="25" y="59"/>
                </a:cubicBezTo>
                <a:cubicBezTo>
                  <a:pt x="21" y="70"/>
                  <a:pt x="15" y="78"/>
                  <a:pt x="8" y="84"/>
                </a:cubicBezTo>
                <a:cubicBezTo>
                  <a:pt x="0" y="64"/>
                  <a:pt x="0" y="64"/>
                  <a:pt x="0" y="64"/>
                </a:cubicBezTo>
                <a:cubicBezTo>
                  <a:pt x="11" y="55"/>
                  <a:pt x="16" y="40"/>
                  <a:pt x="18" y="22"/>
                </a:cubicBezTo>
                <a:cubicBezTo>
                  <a:pt x="18" y="19"/>
                  <a:pt x="18" y="16"/>
                  <a:pt x="19" y="13"/>
                </a:cubicBezTo>
                <a:cubicBezTo>
                  <a:pt x="20" y="4"/>
                  <a:pt x="35" y="4"/>
                  <a:pt x="34" y="14"/>
                </a:cubicBezTo>
                <a:cubicBezTo>
                  <a:pt x="28" y="85"/>
                  <a:pt x="147" y="93"/>
                  <a:pt x="170" y="39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9" name="Freeform 142"/>
          <p:cNvSpPr/>
          <p:nvPr userDrawn="1"/>
        </p:nvSpPr>
        <p:spPr bwMode="auto">
          <a:xfrm>
            <a:off x="1589088" y="3178175"/>
            <a:ext cx="487363" cy="173038"/>
          </a:xfrm>
          <a:custGeom>
            <a:avLst/>
            <a:gdLst>
              <a:gd name="T0" fmla="*/ 178 w 256"/>
              <a:gd name="T1" fmla="*/ 15 h 91"/>
              <a:gd name="T2" fmla="*/ 233 w 256"/>
              <a:gd name="T3" fmla="*/ 65 h 91"/>
              <a:gd name="T4" fmla="*/ 256 w 256"/>
              <a:gd name="T5" fmla="*/ 59 h 91"/>
              <a:gd name="T6" fmla="*/ 255 w 256"/>
              <a:gd name="T7" fmla="*/ 82 h 91"/>
              <a:gd name="T8" fmla="*/ 200 w 256"/>
              <a:gd name="T9" fmla="*/ 84 h 91"/>
              <a:gd name="T10" fmla="*/ 161 w 256"/>
              <a:gd name="T11" fmla="*/ 52 h 91"/>
              <a:gd name="T12" fmla="*/ 79 w 256"/>
              <a:gd name="T13" fmla="*/ 84 h 91"/>
              <a:gd name="T14" fmla="*/ 27 w 256"/>
              <a:gd name="T15" fmla="*/ 64 h 91"/>
              <a:gd name="T16" fmla="*/ 26 w 256"/>
              <a:gd name="T17" fmla="*/ 63 h 91"/>
              <a:gd name="T18" fmla="*/ 8 w 256"/>
              <a:gd name="T19" fmla="*/ 82 h 91"/>
              <a:gd name="T20" fmla="*/ 0 w 256"/>
              <a:gd name="T21" fmla="*/ 59 h 91"/>
              <a:gd name="T22" fmla="*/ 21 w 256"/>
              <a:gd name="T23" fmla="*/ 12 h 91"/>
              <a:gd name="T24" fmla="*/ 40 w 256"/>
              <a:gd name="T25" fmla="*/ 13 h 91"/>
              <a:gd name="T26" fmla="*/ 39 w 256"/>
              <a:gd name="T27" fmla="*/ 28 h 91"/>
              <a:gd name="T28" fmla="*/ 50 w 256"/>
              <a:gd name="T29" fmla="*/ 55 h 91"/>
              <a:gd name="T30" fmla="*/ 80 w 256"/>
              <a:gd name="T31" fmla="*/ 64 h 91"/>
              <a:gd name="T32" fmla="*/ 158 w 256"/>
              <a:gd name="T33" fmla="*/ 11 h 91"/>
              <a:gd name="T34" fmla="*/ 178 w 256"/>
              <a:gd name="T35" fmla="*/ 1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91">
                <a:moveTo>
                  <a:pt x="178" y="15"/>
                </a:moveTo>
                <a:cubicBezTo>
                  <a:pt x="174" y="48"/>
                  <a:pt x="203" y="68"/>
                  <a:pt x="233" y="65"/>
                </a:cubicBezTo>
                <a:cubicBezTo>
                  <a:pt x="241" y="64"/>
                  <a:pt x="248" y="62"/>
                  <a:pt x="256" y="59"/>
                </a:cubicBezTo>
                <a:cubicBezTo>
                  <a:pt x="255" y="82"/>
                  <a:pt x="255" y="82"/>
                  <a:pt x="255" y="82"/>
                </a:cubicBezTo>
                <a:cubicBezTo>
                  <a:pt x="239" y="89"/>
                  <a:pt x="220" y="91"/>
                  <a:pt x="200" y="84"/>
                </a:cubicBezTo>
                <a:cubicBezTo>
                  <a:pt x="181" y="77"/>
                  <a:pt x="168" y="66"/>
                  <a:pt x="161" y="52"/>
                </a:cubicBezTo>
                <a:cubicBezTo>
                  <a:pt x="144" y="79"/>
                  <a:pt x="119" y="91"/>
                  <a:pt x="79" y="84"/>
                </a:cubicBezTo>
                <a:cubicBezTo>
                  <a:pt x="63" y="81"/>
                  <a:pt x="38" y="77"/>
                  <a:pt x="27" y="64"/>
                </a:cubicBezTo>
                <a:cubicBezTo>
                  <a:pt x="26" y="64"/>
                  <a:pt x="26" y="63"/>
                  <a:pt x="26" y="63"/>
                </a:cubicBezTo>
                <a:cubicBezTo>
                  <a:pt x="21" y="70"/>
                  <a:pt x="15" y="76"/>
                  <a:pt x="8" y="82"/>
                </a:cubicBezTo>
                <a:cubicBezTo>
                  <a:pt x="0" y="59"/>
                  <a:pt x="0" y="59"/>
                  <a:pt x="0" y="59"/>
                </a:cubicBezTo>
                <a:cubicBezTo>
                  <a:pt x="12" y="49"/>
                  <a:pt x="20" y="33"/>
                  <a:pt x="21" y="12"/>
                </a:cubicBezTo>
                <a:cubicBezTo>
                  <a:pt x="23" y="0"/>
                  <a:pt x="41" y="1"/>
                  <a:pt x="40" y="13"/>
                </a:cubicBezTo>
                <a:cubicBezTo>
                  <a:pt x="40" y="18"/>
                  <a:pt x="39" y="23"/>
                  <a:pt x="39" y="28"/>
                </a:cubicBezTo>
                <a:cubicBezTo>
                  <a:pt x="38" y="39"/>
                  <a:pt x="39" y="48"/>
                  <a:pt x="50" y="55"/>
                </a:cubicBezTo>
                <a:cubicBezTo>
                  <a:pt x="59" y="61"/>
                  <a:pt x="71" y="62"/>
                  <a:pt x="80" y="64"/>
                </a:cubicBezTo>
                <a:cubicBezTo>
                  <a:pt x="123" y="72"/>
                  <a:pt x="146" y="49"/>
                  <a:pt x="158" y="11"/>
                </a:cubicBezTo>
                <a:cubicBezTo>
                  <a:pt x="161" y="0"/>
                  <a:pt x="179" y="3"/>
                  <a:pt x="178" y="15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0" name="Freeform 143"/>
          <p:cNvSpPr/>
          <p:nvPr userDrawn="1"/>
        </p:nvSpPr>
        <p:spPr bwMode="auto">
          <a:xfrm>
            <a:off x="1501775" y="2965450"/>
            <a:ext cx="577850" cy="153988"/>
          </a:xfrm>
          <a:custGeom>
            <a:avLst/>
            <a:gdLst>
              <a:gd name="T0" fmla="*/ 0 w 304"/>
              <a:gd name="T1" fmla="*/ 41 h 81"/>
              <a:gd name="T2" fmla="*/ 139 w 304"/>
              <a:gd name="T3" fmla="*/ 32 h 81"/>
              <a:gd name="T4" fmla="*/ 141 w 304"/>
              <a:gd name="T5" fmla="*/ 4 h 81"/>
              <a:gd name="T6" fmla="*/ 149 w 304"/>
              <a:gd name="T7" fmla="*/ 0 h 81"/>
              <a:gd name="T8" fmla="*/ 160 w 304"/>
              <a:gd name="T9" fmla="*/ 7 h 81"/>
              <a:gd name="T10" fmla="*/ 160 w 304"/>
              <a:gd name="T11" fmla="*/ 32 h 81"/>
              <a:gd name="T12" fmla="*/ 233 w 304"/>
              <a:gd name="T13" fmla="*/ 44 h 81"/>
              <a:gd name="T14" fmla="*/ 282 w 304"/>
              <a:gd name="T15" fmla="*/ 13 h 81"/>
              <a:gd name="T16" fmla="*/ 303 w 304"/>
              <a:gd name="T17" fmla="*/ 14 h 81"/>
              <a:gd name="T18" fmla="*/ 304 w 304"/>
              <a:gd name="T19" fmla="*/ 31 h 81"/>
              <a:gd name="T20" fmla="*/ 303 w 304"/>
              <a:gd name="T21" fmla="*/ 64 h 81"/>
              <a:gd name="T22" fmla="*/ 293 w 304"/>
              <a:gd name="T23" fmla="*/ 57 h 81"/>
              <a:gd name="T24" fmla="*/ 285 w 304"/>
              <a:gd name="T25" fmla="*/ 48 h 81"/>
              <a:gd name="T26" fmla="*/ 153 w 304"/>
              <a:gd name="T27" fmla="*/ 49 h 81"/>
              <a:gd name="T28" fmla="*/ 42 w 304"/>
              <a:gd name="T29" fmla="*/ 77 h 81"/>
              <a:gd name="T30" fmla="*/ 11 w 304"/>
              <a:gd name="T31" fmla="*/ 71 h 81"/>
              <a:gd name="T32" fmla="*/ 0 w 304"/>
              <a:gd name="T33" fmla="*/ 4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4" h="81">
                <a:moveTo>
                  <a:pt x="0" y="41"/>
                </a:moveTo>
                <a:cubicBezTo>
                  <a:pt x="26" y="61"/>
                  <a:pt x="125" y="76"/>
                  <a:pt x="139" y="32"/>
                </a:cubicBezTo>
                <a:cubicBezTo>
                  <a:pt x="136" y="24"/>
                  <a:pt x="136" y="14"/>
                  <a:pt x="141" y="4"/>
                </a:cubicBezTo>
                <a:cubicBezTo>
                  <a:pt x="143" y="1"/>
                  <a:pt x="146" y="0"/>
                  <a:pt x="149" y="0"/>
                </a:cubicBezTo>
                <a:cubicBezTo>
                  <a:pt x="154" y="0"/>
                  <a:pt x="159" y="2"/>
                  <a:pt x="160" y="7"/>
                </a:cubicBezTo>
                <a:cubicBezTo>
                  <a:pt x="161" y="16"/>
                  <a:pt x="161" y="25"/>
                  <a:pt x="160" y="32"/>
                </a:cubicBezTo>
                <a:cubicBezTo>
                  <a:pt x="174" y="46"/>
                  <a:pt x="222" y="45"/>
                  <a:pt x="233" y="44"/>
                </a:cubicBezTo>
                <a:cubicBezTo>
                  <a:pt x="250" y="42"/>
                  <a:pt x="282" y="35"/>
                  <a:pt x="282" y="13"/>
                </a:cubicBezTo>
                <a:cubicBezTo>
                  <a:pt x="284" y="0"/>
                  <a:pt x="303" y="1"/>
                  <a:pt x="303" y="14"/>
                </a:cubicBezTo>
                <a:cubicBezTo>
                  <a:pt x="302" y="20"/>
                  <a:pt x="302" y="26"/>
                  <a:pt x="304" y="31"/>
                </a:cubicBezTo>
                <a:cubicBezTo>
                  <a:pt x="303" y="64"/>
                  <a:pt x="303" y="64"/>
                  <a:pt x="303" y="64"/>
                </a:cubicBezTo>
                <a:cubicBezTo>
                  <a:pt x="299" y="62"/>
                  <a:pt x="296" y="59"/>
                  <a:pt x="293" y="57"/>
                </a:cubicBezTo>
                <a:cubicBezTo>
                  <a:pt x="289" y="54"/>
                  <a:pt x="287" y="51"/>
                  <a:pt x="285" y="48"/>
                </a:cubicBezTo>
                <a:cubicBezTo>
                  <a:pt x="253" y="74"/>
                  <a:pt x="185" y="71"/>
                  <a:pt x="153" y="49"/>
                </a:cubicBezTo>
                <a:cubicBezTo>
                  <a:pt x="133" y="80"/>
                  <a:pt x="78" y="81"/>
                  <a:pt x="42" y="77"/>
                </a:cubicBezTo>
                <a:cubicBezTo>
                  <a:pt x="32" y="76"/>
                  <a:pt x="21" y="74"/>
                  <a:pt x="11" y="71"/>
                </a:cubicBezTo>
                <a:lnTo>
                  <a:pt x="0" y="41"/>
                </a:ln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1" name="Freeform 144"/>
          <p:cNvSpPr/>
          <p:nvPr userDrawn="1"/>
        </p:nvSpPr>
        <p:spPr bwMode="auto">
          <a:xfrm>
            <a:off x="1479550" y="2976563"/>
            <a:ext cx="22225" cy="42863"/>
          </a:xfrm>
          <a:custGeom>
            <a:avLst/>
            <a:gdLst>
              <a:gd name="T0" fmla="*/ 1 w 12"/>
              <a:gd name="T1" fmla="*/ 0 h 22"/>
              <a:gd name="T2" fmla="*/ 8 w 12"/>
              <a:gd name="T3" fmla="*/ 22 h 22"/>
              <a:gd name="T4" fmla="*/ 0 w 12"/>
              <a:gd name="T5" fmla="*/ 0 h 22"/>
              <a:gd name="T6" fmla="*/ 1 w 12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22">
                <a:moveTo>
                  <a:pt x="1" y="0"/>
                </a:moveTo>
                <a:cubicBezTo>
                  <a:pt x="11" y="7"/>
                  <a:pt x="12" y="15"/>
                  <a:pt x="8" y="22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165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2" name="Freeform 145"/>
          <p:cNvSpPr/>
          <p:nvPr userDrawn="1"/>
        </p:nvSpPr>
        <p:spPr bwMode="auto">
          <a:xfrm>
            <a:off x="3446463" y="1636713"/>
            <a:ext cx="46038" cy="84138"/>
          </a:xfrm>
          <a:custGeom>
            <a:avLst/>
            <a:gdLst>
              <a:gd name="T0" fmla="*/ 19 w 29"/>
              <a:gd name="T1" fmla="*/ 53 h 53"/>
              <a:gd name="T2" fmla="*/ 0 w 29"/>
              <a:gd name="T3" fmla="*/ 49 h 53"/>
              <a:gd name="T4" fmla="*/ 10 w 29"/>
              <a:gd name="T5" fmla="*/ 0 h 53"/>
              <a:gd name="T6" fmla="*/ 29 w 29"/>
              <a:gd name="T7" fmla="*/ 5 h 53"/>
              <a:gd name="T8" fmla="*/ 19 w 29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53">
                <a:moveTo>
                  <a:pt x="19" y="53"/>
                </a:moveTo>
                <a:lnTo>
                  <a:pt x="0" y="49"/>
                </a:lnTo>
                <a:lnTo>
                  <a:pt x="10" y="0"/>
                </a:lnTo>
                <a:lnTo>
                  <a:pt x="29" y="5"/>
                </a:lnTo>
                <a:lnTo>
                  <a:pt x="19" y="53"/>
                </a:lnTo>
                <a:close/>
              </a:path>
            </a:pathLst>
          </a:custGeom>
          <a:solidFill>
            <a:srgbClr val="1E11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3" name="Freeform 146"/>
          <p:cNvSpPr/>
          <p:nvPr userDrawn="1"/>
        </p:nvSpPr>
        <p:spPr bwMode="auto">
          <a:xfrm>
            <a:off x="3279775" y="1900238"/>
            <a:ext cx="119063" cy="103188"/>
          </a:xfrm>
          <a:custGeom>
            <a:avLst/>
            <a:gdLst>
              <a:gd name="T0" fmla="*/ 40 w 63"/>
              <a:gd name="T1" fmla="*/ 54 h 54"/>
              <a:gd name="T2" fmla="*/ 28 w 63"/>
              <a:gd name="T3" fmla="*/ 51 h 54"/>
              <a:gd name="T4" fmla="*/ 12 w 63"/>
              <a:gd name="T5" fmla="*/ 41 h 54"/>
              <a:gd name="T6" fmla="*/ 6 w 63"/>
              <a:gd name="T7" fmla="*/ 12 h 54"/>
              <a:gd name="T8" fmla="*/ 35 w 63"/>
              <a:gd name="T9" fmla="*/ 6 h 54"/>
              <a:gd name="T10" fmla="*/ 51 w 63"/>
              <a:gd name="T11" fmla="*/ 16 h 54"/>
              <a:gd name="T12" fmla="*/ 57 w 63"/>
              <a:gd name="T13" fmla="*/ 45 h 54"/>
              <a:gd name="T14" fmla="*/ 40 w 63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54">
                <a:moveTo>
                  <a:pt x="40" y="54"/>
                </a:moveTo>
                <a:cubicBezTo>
                  <a:pt x="36" y="54"/>
                  <a:pt x="32" y="53"/>
                  <a:pt x="28" y="51"/>
                </a:cubicBezTo>
                <a:cubicBezTo>
                  <a:pt x="12" y="41"/>
                  <a:pt x="12" y="41"/>
                  <a:pt x="12" y="41"/>
                </a:cubicBezTo>
                <a:cubicBezTo>
                  <a:pt x="3" y="35"/>
                  <a:pt x="0" y="22"/>
                  <a:pt x="6" y="12"/>
                </a:cubicBezTo>
                <a:cubicBezTo>
                  <a:pt x="13" y="3"/>
                  <a:pt x="25" y="0"/>
                  <a:pt x="35" y="6"/>
                </a:cubicBezTo>
                <a:cubicBezTo>
                  <a:pt x="51" y="16"/>
                  <a:pt x="51" y="16"/>
                  <a:pt x="51" y="16"/>
                </a:cubicBezTo>
                <a:cubicBezTo>
                  <a:pt x="61" y="23"/>
                  <a:pt x="63" y="35"/>
                  <a:pt x="57" y="45"/>
                </a:cubicBezTo>
                <a:cubicBezTo>
                  <a:pt x="53" y="51"/>
                  <a:pt x="47" y="54"/>
                  <a:pt x="40" y="54"/>
                </a:cubicBezTo>
                <a:close/>
              </a:path>
            </a:pathLst>
          </a:custGeom>
          <a:solidFill>
            <a:srgbClr val="1E11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4" name="Freeform 147"/>
          <p:cNvSpPr/>
          <p:nvPr userDrawn="1"/>
        </p:nvSpPr>
        <p:spPr bwMode="auto">
          <a:xfrm>
            <a:off x="3697288" y="3611563"/>
            <a:ext cx="85725" cy="52388"/>
          </a:xfrm>
          <a:custGeom>
            <a:avLst/>
            <a:gdLst>
              <a:gd name="T0" fmla="*/ 49 w 54"/>
              <a:gd name="T1" fmla="*/ 33 h 33"/>
              <a:gd name="T2" fmla="*/ 0 w 54"/>
              <a:gd name="T3" fmla="*/ 24 h 33"/>
              <a:gd name="T4" fmla="*/ 5 w 54"/>
              <a:gd name="T5" fmla="*/ 0 h 33"/>
              <a:gd name="T6" fmla="*/ 54 w 54"/>
              <a:gd name="T7" fmla="*/ 9 h 33"/>
              <a:gd name="T8" fmla="*/ 49 w 54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33">
                <a:moveTo>
                  <a:pt x="49" y="33"/>
                </a:moveTo>
                <a:lnTo>
                  <a:pt x="0" y="24"/>
                </a:lnTo>
                <a:lnTo>
                  <a:pt x="5" y="0"/>
                </a:lnTo>
                <a:lnTo>
                  <a:pt x="54" y="9"/>
                </a:lnTo>
                <a:lnTo>
                  <a:pt x="49" y="33"/>
                </a:lnTo>
                <a:close/>
              </a:path>
            </a:pathLst>
          </a:custGeom>
          <a:solidFill>
            <a:srgbClr val="1E11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5" name="Freeform 148"/>
          <p:cNvSpPr/>
          <p:nvPr userDrawn="1"/>
        </p:nvSpPr>
        <p:spPr bwMode="auto">
          <a:xfrm>
            <a:off x="1406525" y="1482725"/>
            <a:ext cx="3717925" cy="3519488"/>
          </a:xfrm>
          <a:custGeom>
            <a:avLst/>
            <a:gdLst>
              <a:gd name="T0" fmla="*/ 1559 w 2342"/>
              <a:gd name="T1" fmla="*/ 2217 h 2217"/>
              <a:gd name="T2" fmla="*/ 388 w 2342"/>
              <a:gd name="T3" fmla="*/ 1994 h 2217"/>
              <a:gd name="T4" fmla="*/ 0 w 2342"/>
              <a:gd name="T5" fmla="*/ 885 h 2217"/>
              <a:gd name="T6" fmla="*/ 783 w 2342"/>
              <a:gd name="T7" fmla="*/ 0 h 2217"/>
              <a:gd name="T8" fmla="*/ 1295 w 2342"/>
              <a:gd name="T9" fmla="*/ 97 h 2217"/>
              <a:gd name="T10" fmla="*/ 1285 w 2342"/>
              <a:gd name="T11" fmla="*/ 146 h 2217"/>
              <a:gd name="T12" fmla="*/ 802 w 2342"/>
              <a:gd name="T13" fmla="*/ 54 h 2217"/>
              <a:gd name="T14" fmla="*/ 56 w 2342"/>
              <a:gd name="T15" fmla="*/ 896 h 2217"/>
              <a:gd name="T16" fmla="*/ 425 w 2342"/>
              <a:gd name="T17" fmla="*/ 1951 h 2217"/>
              <a:gd name="T18" fmla="*/ 1540 w 2342"/>
              <a:gd name="T19" fmla="*/ 2163 h 2217"/>
              <a:gd name="T20" fmla="*/ 2286 w 2342"/>
              <a:gd name="T21" fmla="*/ 1322 h 2217"/>
              <a:gd name="T22" fmla="*/ 1917 w 2342"/>
              <a:gd name="T23" fmla="*/ 267 h 2217"/>
              <a:gd name="T24" fmla="*/ 1304 w 2342"/>
              <a:gd name="T25" fmla="*/ 150 h 2217"/>
              <a:gd name="T26" fmla="*/ 1314 w 2342"/>
              <a:gd name="T27" fmla="*/ 102 h 2217"/>
              <a:gd name="T28" fmla="*/ 1954 w 2342"/>
              <a:gd name="T29" fmla="*/ 224 h 2217"/>
              <a:gd name="T30" fmla="*/ 1959 w 2342"/>
              <a:gd name="T31" fmla="*/ 237 h 2217"/>
              <a:gd name="T32" fmla="*/ 2342 w 2342"/>
              <a:gd name="T33" fmla="*/ 1332 h 2217"/>
              <a:gd name="T34" fmla="*/ 1559 w 2342"/>
              <a:gd name="T35" fmla="*/ 2217 h 2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2" h="2217">
                <a:moveTo>
                  <a:pt x="1559" y="2217"/>
                </a:moveTo>
                <a:lnTo>
                  <a:pt x="388" y="1994"/>
                </a:lnTo>
                <a:lnTo>
                  <a:pt x="0" y="885"/>
                </a:lnTo>
                <a:lnTo>
                  <a:pt x="783" y="0"/>
                </a:lnTo>
                <a:lnTo>
                  <a:pt x="1295" y="97"/>
                </a:lnTo>
                <a:lnTo>
                  <a:pt x="1285" y="146"/>
                </a:lnTo>
                <a:lnTo>
                  <a:pt x="802" y="54"/>
                </a:lnTo>
                <a:lnTo>
                  <a:pt x="56" y="896"/>
                </a:lnTo>
                <a:lnTo>
                  <a:pt x="425" y="1951"/>
                </a:lnTo>
                <a:lnTo>
                  <a:pt x="1540" y="2163"/>
                </a:lnTo>
                <a:lnTo>
                  <a:pt x="2286" y="1322"/>
                </a:lnTo>
                <a:lnTo>
                  <a:pt x="1917" y="267"/>
                </a:lnTo>
                <a:lnTo>
                  <a:pt x="1304" y="150"/>
                </a:lnTo>
                <a:lnTo>
                  <a:pt x="1314" y="102"/>
                </a:lnTo>
                <a:lnTo>
                  <a:pt x="1954" y="224"/>
                </a:lnTo>
                <a:lnTo>
                  <a:pt x="1959" y="237"/>
                </a:lnTo>
                <a:lnTo>
                  <a:pt x="2342" y="1332"/>
                </a:lnTo>
                <a:lnTo>
                  <a:pt x="1559" y="2217"/>
                </a:lnTo>
                <a:close/>
              </a:path>
            </a:pathLst>
          </a:custGeom>
          <a:solidFill>
            <a:srgbClr val="1E11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6" name="Freeform 149"/>
          <p:cNvSpPr/>
          <p:nvPr userDrawn="1"/>
        </p:nvSpPr>
        <p:spPr bwMode="auto">
          <a:xfrm>
            <a:off x="3573463" y="1846263"/>
            <a:ext cx="933450" cy="3127375"/>
          </a:xfrm>
          <a:custGeom>
            <a:avLst/>
            <a:gdLst>
              <a:gd name="T0" fmla="*/ 162 w 588"/>
              <a:gd name="T1" fmla="*/ 1970 h 1970"/>
              <a:gd name="T2" fmla="*/ 0 w 588"/>
              <a:gd name="T3" fmla="*/ 1523 h 1970"/>
              <a:gd name="T4" fmla="*/ 3 w 588"/>
              <a:gd name="T5" fmla="*/ 1511 h 1970"/>
              <a:gd name="T6" fmla="*/ 241 w 588"/>
              <a:gd name="T7" fmla="*/ 319 h 1970"/>
              <a:gd name="T8" fmla="*/ 552 w 588"/>
              <a:gd name="T9" fmla="*/ 0 h 1970"/>
              <a:gd name="T10" fmla="*/ 588 w 588"/>
              <a:gd name="T11" fmla="*/ 33 h 1970"/>
              <a:gd name="T12" fmla="*/ 288 w 588"/>
              <a:gd name="T13" fmla="*/ 343 h 1970"/>
              <a:gd name="T14" fmla="*/ 52 w 588"/>
              <a:gd name="T15" fmla="*/ 1518 h 1970"/>
              <a:gd name="T16" fmla="*/ 209 w 588"/>
              <a:gd name="T17" fmla="*/ 1954 h 1970"/>
              <a:gd name="T18" fmla="*/ 162 w 588"/>
              <a:gd name="T19" fmla="*/ 1970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88" h="1970">
                <a:moveTo>
                  <a:pt x="162" y="1970"/>
                </a:moveTo>
                <a:lnTo>
                  <a:pt x="0" y="1523"/>
                </a:lnTo>
                <a:lnTo>
                  <a:pt x="3" y="1511"/>
                </a:lnTo>
                <a:lnTo>
                  <a:pt x="241" y="319"/>
                </a:lnTo>
                <a:lnTo>
                  <a:pt x="552" y="0"/>
                </a:lnTo>
                <a:lnTo>
                  <a:pt x="588" y="33"/>
                </a:lnTo>
                <a:lnTo>
                  <a:pt x="288" y="343"/>
                </a:lnTo>
                <a:lnTo>
                  <a:pt x="52" y="1518"/>
                </a:lnTo>
                <a:lnTo>
                  <a:pt x="209" y="1954"/>
                </a:lnTo>
                <a:lnTo>
                  <a:pt x="162" y="1970"/>
                </a:lnTo>
                <a:close/>
              </a:path>
            </a:pathLst>
          </a:custGeom>
          <a:solidFill>
            <a:srgbClr val="1E11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7" name="Freeform 150"/>
          <p:cNvSpPr>
            <a:spLocks noEditPoints="1"/>
          </p:cNvSpPr>
          <p:nvPr userDrawn="1"/>
        </p:nvSpPr>
        <p:spPr bwMode="auto">
          <a:xfrm>
            <a:off x="2012950" y="1484313"/>
            <a:ext cx="3108325" cy="3168650"/>
          </a:xfrm>
          <a:custGeom>
            <a:avLst/>
            <a:gdLst>
              <a:gd name="T0" fmla="*/ 21 w 1635"/>
              <a:gd name="T1" fmla="*/ 1669 h 1669"/>
              <a:gd name="T2" fmla="*/ 7 w 1635"/>
              <a:gd name="T3" fmla="*/ 1664 h 1669"/>
              <a:gd name="T4" fmla="*/ 0 w 1635"/>
              <a:gd name="T5" fmla="*/ 1648 h 1669"/>
              <a:gd name="T6" fmla="*/ 15 w 1635"/>
              <a:gd name="T7" fmla="*/ 769 h 1669"/>
              <a:gd name="T8" fmla="*/ 16 w 1635"/>
              <a:gd name="T9" fmla="*/ 762 h 1669"/>
              <a:gd name="T10" fmla="*/ 323 w 1635"/>
              <a:gd name="T11" fmla="*/ 14 h 1669"/>
              <a:gd name="T12" fmla="*/ 336 w 1635"/>
              <a:gd name="T13" fmla="*/ 2 h 1669"/>
              <a:gd name="T14" fmla="*/ 354 w 1635"/>
              <a:gd name="T15" fmla="*/ 4 h 1669"/>
              <a:gd name="T16" fmla="*/ 1053 w 1635"/>
              <a:gd name="T17" fmla="*/ 450 h 1669"/>
              <a:gd name="T18" fmla="*/ 1057 w 1635"/>
              <a:gd name="T19" fmla="*/ 453 h 1669"/>
              <a:gd name="T20" fmla="*/ 1629 w 1635"/>
              <a:gd name="T21" fmla="*/ 1095 h 1669"/>
              <a:gd name="T22" fmla="*/ 1634 w 1635"/>
              <a:gd name="T23" fmla="*/ 1113 h 1669"/>
              <a:gd name="T24" fmla="*/ 1622 w 1635"/>
              <a:gd name="T25" fmla="*/ 1127 h 1669"/>
              <a:gd name="T26" fmla="*/ 852 w 1635"/>
              <a:gd name="T27" fmla="*/ 1481 h 1669"/>
              <a:gd name="T28" fmla="*/ 847 w 1635"/>
              <a:gd name="T29" fmla="*/ 1482 h 1669"/>
              <a:gd name="T30" fmla="*/ 25 w 1635"/>
              <a:gd name="T31" fmla="*/ 1668 h 1669"/>
              <a:gd name="T32" fmla="*/ 21 w 1635"/>
              <a:gd name="T33" fmla="*/ 1669 h 1669"/>
              <a:gd name="T34" fmla="*/ 56 w 1635"/>
              <a:gd name="T35" fmla="*/ 774 h 1669"/>
              <a:gd name="T36" fmla="*/ 42 w 1635"/>
              <a:gd name="T37" fmla="*/ 1622 h 1669"/>
              <a:gd name="T38" fmla="*/ 836 w 1635"/>
              <a:gd name="T39" fmla="*/ 1442 h 1669"/>
              <a:gd name="T40" fmla="*/ 1580 w 1635"/>
              <a:gd name="T41" fmla="*/ 1102 h 1669"/>
              <a:gd name="T42" fmla="*/ 1028 w 1635"/>
              <a:gd name="T43" fmla="*/ 483 h 1669"/>
              <a:gd name="T44" fmla="*/ 353 w 1635"/>
              <a:gd name="T45" fmla="*/ 52 h 1669"/>
              <a:gd name="T46" fmla="*/ 56 w 1635"/>
              <a:gd name="T47" fmla="*/ 774 h 1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35" h="1669">
                <a:moveTo>
                  <a:pt x="21" y="1669"/>
                </a:moveTo>
                <a:cubicBezTo>
                  <a:pt x="16" y="1669"/>
                  <a:pt x="11" y="1667"/>
                  <a:pt x="7" y="1664"/>
                </a:cubicBezTo>
                <a:cubicBezTo>
                  <a:pt x="2" y="1660"/>
                  <a:pt x="0" y="1654"/>
                  <a:pt x="0" y="1648"/>
                </a:cubicBezTo>
                <a:cubicBezTo>
                  <a:pt x="15" y="769"/>
                  <a:pt x="15" y="769"/>
                  <a:pt x="15" y="769"/>
                </a:cubicBezTo>
                <a:cubicBezTo>
                  <a:pt x="15" y="767"/>
                  <a:pt x="15" y="764"/>
                  <a:pt x="16" y="762"/>
                </a:cubicBezTo>
                <a:cubicBezTo>
                  <a:pt x="323" y="14"/>
                  <a:pt x="323" y="14"/>
                  <a:pt x="323" y="14"/>
                </a:cubicBezTo>
                <a:cubicBezTo>
                  <a:pt x="326" y="8"/>
                  <a:pt x="330" y="3"/>
                  <a:pt x="336" y="2"/>
                </a:cubicBezTo>
                <a:cubicBezTo>
                  <a:pt x="342" y="0"/>
                  <a:pt x="349" y="1"/>
                  <a:pt x="354" y="4"/>
                </a:cubicBezTo>
                <a:cubicBezTo>
                  <a:pt x="1053" y="450"/>
                  <a:pt x="1053" y="450"/>
                  <a:pt x="1053" y="450"/>
                </a:cubicBezTo>
                <a:cubicBezTo>
                  <a:pt x="1055" y="451"/>
                  <a:pt x="1056" y="452"/>
                  <a:pt x="1057" y="453"/>
                </a:cubicBezTo>
                <a:cubicBezTo>
                  <a:pt x="1629" y="1095"/>
                  <a:pt x="1629" y="1095"/>
                  <a:pt x="1629" y="1095"/>
                </a:cubicBezTo>
                <a:cubicBezTo>
                  <a:pt x="1634" y="1100"/>
                  <a:pt x="1635" y="1107"/>
                  <a:pt x="1634" y="1113"/>
                </a:cubicBezTo>
                <a:cubicBezTo>
                  <a:pt x="1633" y="1119"/>
                  <a:pt x="1628" y="1125"/>
                  <a:pt x="1622" y="1127"/>
                </a:cubicBezTo>
                <a:cubicBezTo>
                  <a:pt x="852" y="1481"/>
                  <a:pt x="852" y="1481"/>
                  <a:pt x="852" y="1481"/>
                </a:cubicBezTo>
                <a:cubicBezTo>
                  <a:pt x="850" y="1481"/>
                  <a:pt x="849" y="1482"/>
                  <a:pt x="847" y="1482"/>
                </a:cubicBezTo>
                <a:cubicBezTo>
                  <a:pt x="25" y="1668"/>
                  <a:pt x="25" y="1668"/>
                  <a:pt x="25" y="1668"/>
                </a:cubicBezTo>
                <a:cubicBezTo>
                  <a:pt x="24" y="1669"/>
                  <a:pt x="22" y="1669"/>
                  <a:pt x="21" y="1669"/>
                </a:cubicBezTo>
                <a:close/>
                <a:moveTo>
                  <a:pt x="56" y="774"/>
                </a:moveTo>
                <a:cubicBezTo>
                  <a:pt x="42" y="1622"/>
                  <a:pt x="42" y="1622"/>
                  <a:pt x="42" y="1622"/>
                </a:cubicBezTo>
                <a:cubicBezTo>
                  <a:pt x="836" y="1442"/>
                  <a:pt x="836" y="1442"/>
                  <a:pt x="836" y="1442"/>
                </a:cubicBezTo>
                <a:cubicBezTo>
                  <a:pt x="1580" y="1102"/>
                  <a:pt x="1580" y="1102"/>
                  <a:pt x="1580" y="1102"/>
                </a:cubicBezTo>
                <a:cubicBezTo>
                  <a:pt x="1028" y="483"/>
                  <a:pt x="1028" y="483"/>
                  <a:pt x="1028" y="483"/>
                </a:cubicBezTo>
                <a:cubicBezTo>
                  <a:pt x="353" y="52"/>
                  <a:pt x="353" y="52"/>
                  <a:pt x="353" y="52"/>
                </a:cubicBezTo>
                <a:lnTo>
                  <a:pt x="56" y="774"/>
                </a:lnTo>
                <a:close/>
              </a:path>
            </a:pathLst>
          </a:custGeom>
          <a:solidFill>
            <a:srgbClr val="1E11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32" name="Freeform 151"/>
          <p:cNvSpPr/>
          <p:nvPr userDrawn="1"/>
        </p:nvSpPr>
        <p:spPr bwMode="auto">
          <a:xfrm>
            <a:off x="1449388" y="2857500"/>
            <a:ext cx="1419225" cy="768350"/>
          </a:xfrm>
          <a:custGeom>
            <a:avLst/>
            <a:gdLst>
              <a:gd name="T0" fmla="*/ 860 w 894"/>
              <a:gd name="T1" fmla="*/ 484 h 484"/>
              <a:gd name="T2" fmla="*/ 387 w 894"/>
              <a:gd name="T3" fmla="*/ 80 h 484"/>
              <a:gd name="T4" fmla="*/ 0 w 894"/>
              <a:gd name="T5" fmla="*/ 49 h 484"/>
              <a:gd name="T6" fmla="*/ 3 w 894"/>
              <a:gd name="T7" fmla="*/ 0 h 484"/>
              <a:gd name="T8" fmla="*/ 408 w 894"/>
              <a:gd name="T9" fmla="*/ 32 h 484"/>
              <a:gd name="T10" fmla="*/ 894 w 894"/>
              <a:gd name="T11" fmla="*/ 447 h 484"/>
              <a:gd name="T12" fmla="*/ 860 w 894"/>
              <a:gd name="T13" fmla="*/ 48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4" h="484">
                <a:moveTo>
                  <a:pt x="860" y="484"/>
                </a:moveTo>
                <a:lnTo>
                  <a:pt x="387" y="80"/>
                </a:lnTo>
                <a:lnTo>
                  <a:pt x="0" y="49"/>
                </a:lnTo>
                <a:lnTo>
                  <a:pt x="3" y="0"/>
                </a:lnTo>
                <a:lnTo>
                  <a:pt x="408" y="32"/>
                </a:lnTo>
                <a:lnTo>
                  <a:pt x="894" y="447"/>
                </a:lnTo>
                <a:lnTo>
                  <a:pt x="860" y="484"/>
                </a:lnTo>
                <a:close/>
              </a:path>
            </a:pathLst>
          </a:custGeom>
          <a:solidFill>
            <a:srgbClr val="1E11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33" name="Freeform 152"/>
          <p:cNvSpPr/>
          <p:nvPr userDrawn="1"/>
        </p:nvSpPr>
        <p:spPr bwMode="auto">
          <a:xfrm>
            <a:off x="2814638" y="3567113"/>
            <a:ext cx="825500" cy="722313"/>
          </a:xfrm>
          <a:custGeom>
            <a:avLst/>
            <a:gdLst>
              <a:gd name="T0" fmla="*/ 488 w 520"/>
              <a:gd name="T1" fmla="*/ 455 h 455"/>
              <a:gd name="T2" fmla="*/ 0 w 520"/>
              <a:gd name="T3" fmla="*/ 37 h 455"/>
              <a:gd name="T4" fmla="*/ 34 w 520"/>
              <a:gd name="T5" fmla="*/ 0 h 455"/>
              <a:gd name="T6" fmla="*/ 520 w 520"/>
              <a:gd name="T7" fmla="*/ 418 h 455"/>
              <a:gd name="T8" fmla="*/ 488 w 520"/>
              <a:gd name="T9" fmla="*/ 455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" h="455">
                <a:moveTo>
                  <a:pt x="488" y="455"/>
                </a:moveTo>
                <a:lnTo>
                  <a:pt x="0" y="37"/>
                </a:lnTo>
                <a:lnTo>
                  <a:pt x="34" y="0"/>
                </a:lnTo>
                <a:lnTo>
                  <a:pt x="520" y="418"/>
                </a:lnTo>
                <a:lnTo>
                  <a:pt x="488" y="455"/>
                </a:lnTo>
                <a:close/>
              </a:path>
            </a:pathLst>
          </a:custGeom>
          <a:solidFill>
            <a:srgbClr val="1E11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34" name="Freeform 153"/>
          <p:cNvSpPr/>
          <p:nvPr userDrawn="1"/>
        </p:nvSpPr>
        <p:spPr bwMode="auto">
          <a:xfrm>
            <a:off x="2070100" y="2333625"/>
            <a:ext cx="1935163" cy="649288"/>
          </a:xfrm>
          <a:custGeom>
            <a:avLst/>
            <a:gdLst>
              <a:gd name="T0" fmla="*/ 14 w 1219"/>
              <a:gd name="T1" fmla="*/ 409 h 409"/>
              <a:gd name="T2" fmla="*/ 0 w 1219"/>
              <a:gd name="T3" fmla="*/ 362 h 409"/>
              <a:gd name="T4" fmla="*/ 1205 w 1219"/>
              <a:gd name="T5" fmla="*/ 0 h 409"/>
              <a:gd name="T6" fmla="*/ 1219 w 1219"/>
              <a:gd name="T7" fmla="*/ 48 h 409"/>
              <a:gd name="T8" fmla="*/ 14 w 1219"/>
              <a:gd name="T9" fmla="*/ 409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9" h="409">
                <a:moveTo>
                  <a:pt x="14" y="409"/>
                </a:moveTo>
                <a:lnTo>
                  <a:pt x="0" y="362"/>
                </a:lnTo>
                <a:lnTo>
                  <a:pt x="1205" y="0"/>
                </a:lnTo>
                <a:lnTo>
                  <a:pt x="1219" y="48"/>
                </a:lnTo>
                <a:lnTo>
                  <a:pt x="14" y="409"/>
                </a:lnTo>
                <a:close/>
              </a:path>
            </a:pathLst>
          </a:custGeom>
          <a:solidFill>
            <a:srgbClr val="1E11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5507038" y="2809108"/>
            <a:ext cx="5842561" cy="558799"/>
          </a:xfrm>
        </p:spPr>
        <p:txBody>
          <a:bodyPr anchor="ctr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5507038" y="1399726"/>
            <a:ext cx="5842561" cy="1386204"/>
          </a:xfrm>
        </p:spPr>
        <p:txBody>
          <a:bodyPr anchor="ctr">
            <a:normAutofit/>
          </a:bodyPr>
          <a:lstStyle>
            <a:lvl1pPr algn="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507038" y="4074482"/>
            <a:ext cx="5842561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507038" y="4385267"/>
            <a:ext cx="5842561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591050" y="2225691"/>
            <a:ext cx="5419185" cy="860393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592166" y="3125737"/>
            <a:ext cx="5419185" cy="975971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  <a:endParaRPr lang="en-US" dirty="0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69925" y="1193800"/>
            <a:ext cx="6315076" cy="4943475"/>
            <a:chOff x="1406525" y="1482725"/>
            <a:chExt cx="6315076" cy="4943475"/>
          </a:xfrm>
        </p:grpSpPr>
        <p:sp>
          <p:nvSpPr>
            <p:cNvPr id="104" name="Freeform 49"/>
            <p:cNvSpPr/>
            <p:nvPr userDrawn="1"/>
          </p:nvSpPr>
          <p:spPr bwMode="auto">
            <a:xfrm>
              <a:off x="6397625" y="6369050"/>
              <a:ext cx="38100" cy="42863"/>
            </a:xfrm>
            <a:custGeom>
              <a:avLst/>
              <a:gdLst>
                <a:gd name="T0" fmla="*/ 4 w 20"/>
                <a:gd name="T1" fmla="*/ 22 h 22"/>
                <a:gd name="T2" fmla="*/ 2 w 20"/>
                <a:gd name="T3" fmla="*/ 21 h 22"/>
                <a:gd name="T4" fmla="*/ 0 w 20"/>
                <a:gd name="T5" fmla="*/ 18 h 22"/>
                <a:gd name="T6" fmla="*/ 0 w 20"/>
                <a:gd name="T7" fmla="*/ 4 h 22"/>
                <a:gd name="T8" fmla="*/ 4 w 20"/>
                <a:gd name="T9" fmla="*/ 0 h 22"/>
                <a:gd name="T10" fmla="*/ 8 w 20"/>
                <a:gd name="T11" fmla="*/ 4 h 22"/>
                <a:gd name="T12" fmla="*/ 8 w 20"/>
                <a:gd name="T13" fmla="*/ 11 h 22"/>
                <a:gd name="T14" fmla="*/ 14 w 20"/>
                <a:gd name="T15" fmla="*/ 8 h 22"/>
                <a:gd name="T16" fmla="*/ 20 w 20"/>
                <a:gd name="T17" fmla="*/ 9 h 22"/>
                <a:gd name="T18" fmla="*/ 18 w 20"/>
                <a:gd name="T19" fmla="*/ 15 h 22"/>
                <a:gd name="T20" fmla="*/ 6 w 20"/>
                <a:gd name="T21" fmla="*/ 21 h 22"/>
                <a:gd name="T22" fmla="*/ 4 w 20"/>
                <a:gd name="T2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2">
                  <a:moveTo>
                    <a:pt x="4" y="22"/>
                  </a:moveTo>
                  <a:cubicBezTo>
                    <a:pt x="3" y="22"/>
                    <a:pt x="3" y="21"/>
                    <a:pt x="2" y="21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7"/>
                    <a:pt x="19" y="7"/>
                    <a:pt x="20" y="9"/>
                  </a:cubicBezTo>
                  <a:cubicBezTo>
                    <a:pt x="20" y="11"/>
                    <a:pt x="20" y="14"/>
                    <a:pt x="18" y="15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2"/>
                    <a:pt x="4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50"/>
            <p:cNvSpPr>
              <a:spLocks noEditPoints="1"/>
            </p:cNvSpPr>
            <p:nvPr userDrawn="1"/>
          </p:nvSpPr>
          <p:spPr bwMode="auto">
            <a:xfrm>
              <a:off x="6237288" y="4829175"/>
              <a:ext cx="174625" cy="1503363"/>
            </a:xfrm>
            <a:custGeom>
              <a:avLst/>
              <a:gdLst>
                <a:gd name="T0" fmla="*/ 84 w 92"/>
                <a:gd name="T1" fmla="*/ 788 h 792"/>
                <a:gd name="T2" fmla="*/ 87 w 92"/>
                <a:gd name="T3" fmla="*/ 756 h 792"/>
                <a:gd name="T4" fmla="*/ 92 w 92"/>
                <a:gd name="T5" fmla="*/ 787 h 792"/>
                <a:gd name="T6" fmla="*/ 88 w 92"/>
                <a:gd name="T7" fmla="*/ 792 h 792"/>
                <a:gd name="T8" fmla="*/ 82 w 92"/>
                <a:gd name="T9" fmla="*/ 733 h 792"/>
                <a:gd name="T10" fmla="*/ 85 w 92"/>
                <a:gd name="T11" fmla="*/ 702 h 792"/>
                <a:gd name="T12" fmla="*/ 90 w 92"/>
                <a:gd name="T13" fmla="*/ 733 h 792"/>
                <a:gd name="T14" fmla="*/ 86 w 92"/>
                <a:gd name="T15" fmla="*/ 737 h 792"/>
                <a:gd name="T16" fmla="*/ 81 w 92"/>
                <a:gd name="T17" fmla="*/ 679 h 792"/>
                <a:gd name="T18" fmla="*/ 83 w 92"/>
                <a:gd name="T19" fmla="*/ 647 h 792"/>
                <a:gd name="T20" fmla="*/ 88 w 92"/>
                <a:gd name="T21" fmla="*/ 651 h 792"/>
                <a:gd name="T22" fmla="*/ 85 w 92"/>
                <a:gd name="T23" fmla="*/ 683 h 792"/>
                <a:gd name="T24" fmla="*/ 83 w 92"/>
                <a:gd name="T25" fmla="*/ 628 h 792"/>
                <a:gd name="T26" fmla="*/ 78 w 92"/>
                <a:gd name="T27" fmla="*/ 597 h 792"/>
                <a:gd name="T28" fmla="*/ 82 w 92"/>
                <a:gd name="T29" fmla="*/ 593 h 792"/>
                <a:gd name="T30" fmla="*/ 87 w 92"/>
                <a:gd name="T31" fmla="*/ 624 h 792"/>
                <a:gd name="T32" fmla="*/ 83 w 92"/>
                <a:gd name="T33" fmla="*/ 628 h 792"/>
                <a:gd name="T34" fmla="*/ 77 w 92"/>
                <a:gd name="T35" fmla="*/ 570 h 792"/>
                <a:gd name="T36" fmla="*/ 80 w 92"/>
                <a:gd name="T37" fmla="*/ 538 h 792"/>
                <a:gd name="T38" fmla="*/ 85 w 92"/>
                <a:gd name="T39" fmla="*/ 570 h 792"/>
                <a:gd name="T40" fmla="*/ 81 w 92"/>
                <a:gd name="T41" fmla="*/ 574 h 792"/>
                <a:gd name="T42" fmla="*/ 75 w 92"/>
                <a:gd name="T43" fmla="*/ 515 h 792"/>
                <a:gd name="T44" fmla="*/ 78 w 92"/>
                <a:gd name="T45" fmla="*/ 484 h 792"/>
                <a:gd name="T46" fmla="*/ 83 w 92"/>
                <a:gd name="T47" fmla="*/ 515 h 792"/>
                <a:gd name="T48" fmla="*/ 79 w 92"/>
                <a:gd name="T49" fmla="*/ 519 h 792"/>
                <a:gd name="T50" fmla="*/ 74 w 92"/>
                <a:gd name="T51" fmla="*/ 461 h 792"/>
                <a:gd name="T52" fmla="*/ 77 w 92"/>
                <a:gd name="T53" fmla="*/ 429 h 792"/>
                <a:gd name="T54" fmla="*/ 82 w 92"/>
                <a:gd name="T55" fmla="*/ 461 h 792"/>
                <a:gd name="T56" fmla="*/ 78 w 92"/>
                <a:gd name="T57" fmla="*/ 465 h 792"/>
                <a:gd name="T58" fmla="*/ 72 w 92"/>
                <a:gd name="T59" fmla="*/ 406 h 792"/>
                <a:gd name="T60" fmla="*/ 70 w 92"/>
                <a:gd name="T61" fmla="*/ 380 h 792"/>
                <a:gd name="T62" fmla="*/ 77 w 92"/>
                <a:gd name="T63" fmla="*/ 378 h 792"/>
                <a:gd name="T64" fmla="*/ 79 w 92"/>
                <a:gd name="T65" fmla="*/ 390 h 792"/>
                <a:gd name="T66" fmla="*/ 76 w 92"/>
                <a:gd name="T67" fmla="*/ 410 h 792"/>
                <a:gd name="T68" fmla="*/ 69 w 92"/>
                <a:gd name="T69" fmla="*/ 357 h 792"/>
                <a:gd name="T70" fmla="*/ 60 w 92"/>
                <a:gd name="T71" fmla="*/ 326 h 792"/>
                <a:gd name="T72" fmla="*/ 67 w 92"/>
                <a:gd name="T73" fmla="*/ 325 h 792"/>
                <a:gd name="T74" fmla="*/ 69 w 92"/>
                <a:gd name="T75" fmla="*/ 356 h 792"/>
                <a:gd name="T76" fmla="*/ 59 w 92"/>
                <a:gd name="T77" fmla="*/ 303 h 792"/>
                <a:gd name="T78" fmla="*/ 50 w 92"/>
                <a:gd name="T79" fmla="*/ 273 h 792"/>
                <a:gd name="T80" fmla="*/ 58 w 92"/>
                <a:gd name="T81" fmla="*/ 271 h 792"/>
                <a:gd name="T82" fmla="*/ 59 w 92"/>
                <a:gd name="T83" fmla="*/ 303 h 792"/>
                <a:gd name="T84" fmla="*/ 49 w 92"/>
                <a:gd name="T85" fmla="*/ 249 h 792"/>
                <a:gd name="T86" fmla="*/ 40 w 92"/>
                <a:gd name="T87" fmla="*/ 219 h 792"/>
                <a:gd name="T88" fmla="*/ 48 w 92"/>
                <a:gd name="T89" fmla="*/ 218 h 792"/>
                <a:gd name="T90" fmla="*/ 50 w 92"/>
                <a:gd name="T91" fmla="*/ 249 h 792"/>
                <a:gd name="T92" fmla="*/ 39 w 92"/>
                <a:gd name="T93" fmla="*/ 196 h 792"/>
                <a:gd name="T94" fmla="*/ 30 w 92"/>
                <a:gd name="T95" fmla="*/ 166 h 792"/>
                <a:gd name="T96" fmla="*/ 38 w 92"/>
                <a:gd name="T97" fmla="*/ 164 h 792"/>
                <a:gd name="T98" fmla="*/ 40 w 92"/>
                <a:gd name="T99" fmla="*/ 196 h 792"/>
                <a:gd name="T100" fmla="*/ 29 w 92"/>
                <a:gd name="T101" fmla="*/ 142 h 792"/>
                <a:gd name="T102" fmla="*/ 20 w 92"/>
                <a:gd name="T103" fmla="*/ 112 h 792"/>
                <a:gd name="T104" fmla="*/ 28 w 92"/>
                <a:gd name="T105" fmla="*/ 111 h 792"/>
                <a:gd name="T106" fmla="*/ 30 w 92"/>
                <a:gd name="T107" fmla="*/ 142 h 792"/>
                <a:gd name="T108" fmla="*/ 19 w 92"/>
                <a:gd name="T109" fmla="*/ 89 h 792"/>
                <a:gd name="T110" fmla="*/ 11 w 92"/>
                <a:gd name="T111" fmla="*/ 59 h 792"/>
                <a:gd name="T112" fmla="*/ 18 w 92"/>
                <a:gd name="T113" fmla="*/ 57 h 792"/>
                <a:gd name="T114" fmla="*/ 20 w 92"/>
                <a:gd name="T115" fmla="*/ 89 h 792"/>
                <a:gd name="T116" fmla="*/ 9 w 92"/>
                <a:gd name="T117" fmla="*/ 35 h 792"/>
                <a:gd name="T118" fmla="*/ 1 w 92"/>
                <a:gd name="T119" fmla="*/ 5 h 792"/>
                <a:gd name="T120" fmla="*/ 8 w 92"/>
                <a:gd name="T121" fmla="*/ 4 h 792"/>
                <a:gd name="T122" fmla="*/ 10 w 92"/>
                <a:gd name="T123" fmla="*/ 35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2" h="792">
                  <a:moveTo>
                    <a:pt x="88" y="792"/>
                  </a:moveTo>
                  <a:cubicBezTo>
                    <a:pt x="86" y="792"/>
                    <a:pt x="84" y="790"/>
                    <a:pt x="84" y="788"/>
                  </a:cubicBezTo>
                  <a:cubicBezTo>
                    <a:pt x="83" y="760"/>
                    <a:pt x="83" y="760"/>
                    <a:pt x="83" y="760"/>
                  </a:cubicBezTo>
                  <a:cubicBezTo>
                    <a:pt x="83" y="758"/>
                    <a:pt x="85" y="756"/>
                    <a:pt x="87" y="756"/>
                  </a:cubicBezTo>
                  <a:cubicBezTo>
                    <a:pt x="89" y="756"/>
                    <a:pt x="91" y="758"/>
                    <a:pt x="91" y="760"/>
                  </a:cubicBezTo>
                  <a:cubicBezTo>
                    <a:pt x="92" y="787"/>
                    <a:pt x="92" y="787"/>
                    <a:pt x="92" y="787"/>
                  </a:cubicBezTo>
                  <a:cubicBezTo>
                    <a:pt x="92" y="790"/>
                    <a:pt x="90" y="791"/>
                    <a:pt x="88" y="792"/>
                  </a:cubicBezTo>
                  <a:cubicBezTo>
                    <a:pt x="88" y="792"/>
                    <a:pt x="88" y="792"/>
                    <a:pt x="88" y="792"/>
                  </a:cubicBezTo>
                  <a:close/>
                  <a:moveTo>
                    <a:pt x="86" y="737"/>
                  </a:moveTo>
                  <a:cubicBezTo>
                    <a:pt x="84" y="737"/>
                    <a:pt x="82" y="735"/>
                    <a:pt x="82" y="733"/>
                  </a:cubicBezTo>
                  <a:cubicBezTo>
                    <a:pt x="81" y="706"/>
                    <a:pt x="81" y="706"/>
                    <a:pt x="81" y="706"/>
                  </a:cubicBezTo>
                  <a:cubicBezTo>
                    <a:pt x="81" y="704"/>
                    <a:pt x="83" y="702"/>
                    <a:pt x="85" y="702"/>
                  </a:cubicBezTo>
                  <a:cubicBezTo>
                    <a:pt x="87" y="702"/>
                    <a:pt x="89" y="703"/>
                    <a:pt x="89" y="706"/>
                  </a:cubicBezTo>
                  <a:cubicBezTo>
                    <a:pt x="90" y="733"/>
                    <a:pt x="90" y="733"/>
                    <a:pt x="90" y="733"/>
                  </a:cubicBezTo>
                  <a:cubicBezTo>
                    <a:pt x="90" y="735"/>
                    <a:pt x="88" y="737"/>
                    <a:pt x="86" y="737"/>
                  </a:cubicBezTo>
                  <a:cubicBezTo>
                    <a:pt x="86" y="737"/>
                    <a:pt x="86" y="737"/>
                    <a:pt x="86" y="737"/>
                  </a:cubicBezTo>
                  <a:close/>
                  <a:moveTo>
                    <a:pt x="84" y="683"/>
                  </a:moveTo>
                  <a:cubicBezTo>
                    <a:pt x="82" y="683"/>
                    <a:pt x="81" y="681"/>
                    <a:pt x="81" y="679"/>
                  </a:cubicBezTo>
                  <a:cubicBezTo>
                    <a:pt x="80" y="651"/>
                    <a:pt x="80" y="651"/>
                    <a:pt x="80" y="651"/>
                  </a:cubicBezTo>
                  <a:cubicBezTo>
                    <a:pt x="80" y="649"/>
                    <a:pt x="81" y="647"/>
                    <a:pt x="83" y="647"/>
                  </a:cubicBezTo>
                  <a:cubicBezTo>
                    <a:pt x="84" y="647"/>
                    <a:pt x="84" y="647"/>
                    <a:pt x="84" y="647"/>
                  </a:cubicBezTo>
                  <a:cubicBezTo>
                    <a:pt x="86" y="647"/>
                    <a:pt x="87" y="649"/>
                    <a:pt x="88" y="651"/>
                  </a:cubicBezTo>
                  <a:cubicBezTo>
                    <a:pt x="88" y="678"/>
                    <a:pt x="88" y="678"/>
                    <a:pt x="88" y="678"/>
                  </a:cubicBezTo>
                  <a:cubicBezTo>
                    <a:pt x="88" y="681"/>
                    <a:pt x="87" y="683"/>
                    <a:pt x="85" y="683"/>
                  </a:cubicBezTo>
                  <a:cubicBezTo>
                    <a:pt x="85" y="683"/>
                    <a:pt x="84" y="683"/>
                    <a:pt x="84" y="683"/>
                  </a:cubicBezTo>
                  <a:close/>
                  <a:moveTo>
                    <a:pt x="83" y="628"/>
                  </a:moveTo>
                  <a:cubicBezTo>
                    <a:pt x="81" y="628"/>
                    <a:pt x="79" y="626"/>
                    <a:pt x="79" y="624"/>
                  </a:cubicBezTo>
                  <a:cubicBezTo>
                    <a:pt x="78" y="597"/>
                    <a:pt x="78" y="597"/>
                    <a:pt x="78" y="597"/>
                  </a:cubicBezTo>
                  <a:cubicBezTo>
                    <a:pt x="78" y="595"/>
                    <a:pt x="80" y="593"/>
                    <a:pt x="82" y="593"/>
                  </a:cubicBezTo>
                  <a:cubicBezTo>
                    <a:pt x="82" y="593"/>
                    <a:pt x="82" y="593"/>
                    <a:pt x="82" y="593"/>
                  </a:cubicBezTo>
                  <a:cubicBezTo>
                    <a:pt x="84" y="593"/>
                    <a:pt x="86" y="595"/>
                    <a:pt x="86" y="597"/>
                  </a:cubicBezTo>
                  <a:cubicBezTo>
                    <a:pt x="87" y="624"/>
                    <a:pt x="87" y="624"/>
                    <a:pt x="87" y="624"/>
                  </a:cubicBezTo>
                  <a:cubicBezTo>
                    <a:pt x="87" y="626"/>
                    <a:pt x="85" y="628"/>
                    <a:pt x="83" y="628"/>
                  </a:cubicBezTo>
                  <a:cubicBezTo>
                    <a:pt x="83" y="628"/>
                    <a:pt x="83" y="628"/>
                    <a:pt x="83" y="628"/>
                  </a:cubicBezTo>
                  <a:close/>
                  <a:moveTo>
                    <a:pt x="81" y="574"/>
                  </a:moveTo>
                  <a:cubicBezTo>
                    <a:pt x="79" y="574"/>
                    <a:pt x="77" y="572"/>
                    <a:pt x="77" y="570"/>
                  </a:cubicBezTo>
                  <a:cubicBezTo>
                    <a:pt x="76" y="543"/>
                    <a:pt x="76" y="543"/>
                    <a:pt x="76" y="543"/>
                  </a:cubicBezTo>
                  <a:cubicBezTo>
                    <a:pt x="76" y="540"/>
                    <a:pt x="78" y="538"/>
                    <a:pt x="80" y="538"/>
                  </a:cubicBezTo>
                  <a:cubicBezTo>
                    <a:pt x="82" y="538"/>
                    <a:pt x="84" y="540"/>
                    <a:pt x="84" y="542"/>
                  </a:cubicBezTo>
                  <a:cubicBezTo>
                    <a:pt x="85" y="570"/>
                    <a:pt x="85" y="570"/>
                    <a:pt x="85" y="570"/>
                  </a:cubicBezTo>
                  <a:cubicBezTo>
                    <a:pt x="85" y="572"/>
                    <a:pt x="83" y="574"/>
                    <a:pt x="81" y="574"/>
                  </a:cubicBezTo>
                  <a:cubicBezTo>
                    <a:pt x="81" y="574"/>
                    <a:pt x="81" y="574"/>
                    <a:pt x="81" y="574"/>
                  </a:cubicBezTo>
                  <a:close/>
                  <a:moveTo>
                    <a:pt x="79" y="519"/>
                  </a:moveTo>
                  <a:cubicBezTo>
                    <a:pt x="77" y="519"/>
                    <a:pt x="75" y="518"/>
                    <a:pt x="75" y="515"/>
                  </a:cubicBezTo>
                  <a:cubicBezTo>
                    <a:pt x="75" y="488"/>
                    <a:pt x="75" y="488"/>
                    <a:pt x="75" y="488"/>
                  </a:cubicBezTo>
                  <a:cubicBezTo>
                    <a:pt x="74" y="486"/>
                    <a:pt x="76" y="484"/>
                    <a:pt x="78" y="484"/>
                  </a:cubicBezTo>
                  <a:cubicBezTo>
                    <a:pt x="80" y="484"/>
                    <a:pt x="82" y="486"/>
                    <a:pt x="82" y="488"/>
                  </a:cubicBezTo>
                  <a:cubicBezTo>
                    <a:pt x="83" y="515"/>
                    <a:pt x="83" y="515"/>
                    <a:pt x="83" y="515"/>
                  </a:cubicBezTo>
                  <a:cubicBezTo>
                    <a:pt x="83" y="517"/>
                    <a:pt x="82" y="519"/>
                    <a:pt x="79" y="519"/>
                  </a:cubicBezTo>
                  <a:cubicBezTo>
                    <a:pt x="79" y="519"/>
                    <a:pt x="79" y="519"/>
                    <a:pt x="79" y="519"/>
                  </a:cubicBezTo>
                  <a:close/>
                  <a:moveTo>
                    <a:pt x="78" y="465"/>
                  </a:moveTo>
                  <a:cubicBezTo>
                    <a:pt x="76" y="465"/>
                    <a:pt x="74" y="463"/>
                    <a:pt x="74" y="461"/>
                  </a:cubicBezTo>
                  <a:cubicBezTo>
                    <a:pt x="73" y="434"/>
                    <a:pt x="73" y="434"/>
                    <a:pt x="73" y="434"/>
                  </a:cubicBezTo>
                  <a:cubicBezTo>
                    <a:pt x="73" y="431"/>
                    <a:pt x="74" y="430"/>
                    <a:pt x="77" y="429"/>
                  </a:cubicBezTo>
                  <a:cubicBezTo>
                    <a:pt x="79" y="429"/>
                    <a:pt x="81" y="431"/>
                    <a:pt x="81" y="433"/>
                  </a:cubicBezTo>
                  <a:cubicBezTo>
                    <a:pt x="82" y="461"/>
                    <a:pt x="82" y="461"/>
                    <a:pt x="82" y="461"/>
                  </a:cubicBezTo>
                  <a:cubicBezTo>
                    <a:pt x="82" y="463"/>
                    <a:pt x="80" y="465"/>
                    <a:pt x="78" y="465"/>
                  </a:cubicBezTo>
                  <a:cubicBezTo>
                    <a:pt x="78" y="465"/>
                    <a:pt x="78" y="465"/>
                    <a:pt x="78" y="465"/>
                  </a:cubicBezTo>
                  <a:close/>
                  <a:moveTo>
                    <a:pt x="76" y="410"/>
                  </a:moveTo>
                  <a:cubicBezTo>
                    <a:pt x="74" y="410"/>
                    <a:pt x="72" y="409"/>
                    <a:pt x="72" y="406"/>
                  </a:cubicBezTo>
                  <a:cubicBezTo>
                    <a:pt x="71" y="390"/>
                    <a:pt x="71" y="390"/>
                    <a:pt x="71" y="390"/>
                  </a:cubicBezTo>
                  <a:cubicBezTo>
                    <a:pt x="70" y="380"/>
                    <a:pt x="70" y="380"/>
                    <a:pt x="70" y="380"/>
                  </a:cubicBezTo>
                  <a:cubicBezTo>
                    <a:pt x="69" y="378"/>
                    <a:pt x="71" y="376"/>
                    <a:pt x="73" y="375"/>
                  </a:cubicBezTo>
                  <a:cubicBezTo>
                    <a:pt x="75" y="375"/>
                    <a:pt x="77" y="376"/>
                    <a:pt x="77" y="378"/>
                  </a:cubicBezTo>
                  <a:cubicBezTo>
                    <a:pt x="79" y="389"/>
                    <a:pt x="79" y="389"/>
                    <a:pt x="79" y="389"/>
                  </a:cubicBezTo>
                  <a:cubicBezTo>
                    <a:pt x="79" y="389"/>
                    <a:pt x="79" y="390"/>
                    <a:pt x="79" y="390"/>
                  </a:cubicBezTo>
                  <a:cubicBezTo>
                    <a:pt x="80" y="406"/>
                    <a:pt x="80" y="406"/>
                    <a:pt x="80" y="406"/>
                  </a:cubicBezTo>
                  <a:cubicBezTo>
                    <a:pt x="80" y="408"/>
                    <a:pt x="78" y="410"/>
                    <a:pt x="76" y="410"/>
                  </a:cubicBezTo>
                  <a:cubicBezTo>
                    <a:pt x="76" y="410"/>
                    <a:pt x="76" y="410"/>
                    <a:pt x="76" y="410"/>
                  </a:cubicBezTo>
                  <a:close/>
                  <a:moveTo>
                    <a:pt x="69" y="357"/>
                  </a:moveTo>
                  <a:cubicBezTo>
                    <a:pt x="67" y="357"/>
                    <a:pt x="65" y="355"/>
                    <a:pt x="65" y="353"/>
                  </a:cubicBezTo>
                  <a:cubicBezTo>
                    <a:pt x="60" y="326"/>
                    <a:pt x="60" y="326"/>
                    <a:pt x="60" y="326"/>
                  </a:cubicBezTo>
                  <a:cubicBezTo>
                    <a:pt x="59" y="324"/>
                    <a:pt x="61" y="322"/>
                    <a:pt x="63" y="322"/>
                  </a:cubicBezTo>
                  <a:cubicBezTo>
                    <a:pt x="65" y="321"/>
                    <a:pt x="67" y="323"/>
                    <a:pt x="67" y="325"/>
                  </a:cubicBezTo>
                  <a:cubicBezTo>
                    <a:pt x="72" y="352"/>
                    <a:pt x="72" y="352"/>
                    <a:pt x="72" y="352"/>
                  </a:cubicBezTo>
                  <a:cubicBezTo>
                    <a:pt x="73" y="354"/>
                    <a:pt x="71" y="356"/>
                    <a:pt x="69" y="356"/>
                  </a:cubicBezTo>
                  <a:cubicBezTo>
                    <a:pt x="69" y="357"/>
                    <a:pt x="69" y="357"/>
                    <a:pt x="69" y="357"/>
                  </a:cubicBezTo>
                  <a:close/>
                  <a:moveTo>
                    <a:pt x="59" y="303"/>
                  </a:moveTo>
                  <a:cubicBezTo>
                    <a:pt x="57" y="303"/>
                    <a:pt x="55" y="302"/>
                    <a:pt x="55" y="300"/>
                  </a:cubicBezTo>
                  <a:cubicBezTo>
                    <a:pt x="50" y="273"/>
                    <a:pt x="50" y="273"/>
                    <a:pt x="50" y="273"/>
                  </a:cubicBezTo>
                  <a:cubicBezTo>
                    <a:pt x="50" y="271"/>
                    <a:pt x="51" y="269"/>
                    <a:pt x="53" y="268"/>
                  </a:cubicBezTo>
                  <a:cubicBezTo>
                    <a:pt x="55" y="268"/>
                    <a:pt x="57" y="269"/>
                    <a:pt x="58" y="271"/>
                  </a:cubicBezTo>
                  <a:cubicBezTo>
                    <a:pt x="63" y="298"/>
                    <a:pt x="63" y="298"/>
                    <a:pt x="63" y="298"/>
                  </a:cubicBezTo>
                  <a:cubicBezTo>
                    <a:pt x="63" y="300"/>
                    <a:pt x="62" y="303"/>
                    <a:pt x="59" y="303"/>
                  </a:cubicBezTo>
                  <a:cubicBezTo>
                    <a:pt x="59" y="303"/>
                    <a:pt x="59" y="303"/>
                    <a:pt x="59" y="303"/>
                  </a:cubicBezTo>
                  <a:close/>
                  <a:moveTo>
                    <a:pt x="49" y="249"/>
                  </a:moveTo>
                  <a:cubicBezTo>
                    <a:pt x="47" y="249"/>
                    <a:pt x="45" y="248"/>
                    <a:pt x="45" y="246"/>
                  </a:cubicBezTo>
                  <a:cubicBezTo>
                    <a:pt x="40" y="219"/>
                    <a:pt x="40" y="219"/>
                    <a:pt x="40" y="219"/>
                  </a:cubicBezTo>
                  <a:cubicBezTo>
                    <a:pt x="40" y="217"/>
                    <a:pt x="41" y="215"/>
                    <a:pt x="43" y="215"/>
                  </a:cubicBezTo>
                  <a:cubicBezTo>
                    <a:pt x="45" y="214"/>
                    <a:pt x="47" y="216"/>
                    <a:pt x="48" y="218"/>
                  </a:cubicBezTo>
                  <a:cubicBezTo>
                    <a:pt x="53" y="245"/>
                    <a:pt x="53" y="245"/>
                    <a:pt x="53" y="245"/>
                  </a:cubicBezTo>
                  <a:cubicBezTo>
                    <a:pt x="53" y="247"/>
                    <a:pt x="52" y="249"/>
                    <a:pt x="50" y="249"/>
                  </a:cubicBezTo>
                  <a:cubicBezTo>
                    <a:pt x="49" y="249"/>
                    <a:pt x="49" y="249"/>
                    <a:pt x="49" y="249"/>
                  </a:cubicBezTo>
                  <a:close/>
                  <a:moveTo>
                    <a:pt x="39" y="196"/>
                  </a:moveTo>
                  <a:cubicBezTo>
                    <a:pt x="37" y="196"/>
                    <a:pt x="36" y="195"/>
                    <a:pt x="35" y="193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4"/>
                    <a:pt x="31" y="162"/>
                    <a:pt x="33" y="161"/>
                  </a:cubicBezTo>
                  <a:cubicBezTo>
                    <a:pt x="35" y="161"/>
                    <a:pt x="38" y="162"/>
                    <a:pt x="38" y="164"/>
                  </a:cubicBezTo>
                  <a:cubicBezTo>
                    <a:pt x="43" y="191"/>
                    <a:pt x="43" y="191"/>
                    <a:pt x="43" y="191"/>
                  </a:cubicBezTo>
                  <a:cubicBezTo>
                    <a:pt x="43" y="193"/>
                    <a:pt x="42" y="195"/>
                    <a:pt x="40" y="196"/>
                  </a:cubicBezTo>
                  <a:cubicBezTo>
                    <a:pt x="39" y="196"/>
                    <a:pt x="39" y="196"/>
                    <a:pt x="39" y="196"/>
                  </a:cubicBezTo>
                  <a:close/>
                  <a:moveTo>
                    <a:pt x="29" y="142"/>
                  </a:moveTo>
                  <a:cubicBezTo>
                    <a:pt x="27" y="142"/>
                    <a:pt x="26" y="141"/>
                    <a:pt x="25" y="139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0"/>
                    <a:pt x="21" y="108"/>
                    <a:pt x="24" y="108"/>
                  </a:cubicBezTo>
                  <a:cubicBezTo>
                    <a:pt x="26" y="107"/>
                    <a:pt x="28" y="109"/>
                    <a:pt x="28" y="111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40"/>
                    <a:pt x="32" y="142"/>
                    <a:pt x="30" y="142"/>
                  </a:cubicBezTo>
                  <a:cubicBezTo>
                    <a:pt x="30" y="142"/>
                    <a:pt x="29" y="142"/>
                    <a:pt x="29" y="142"/>
                  </a:cubicBezTo>
                  <a:close/>
                  <a:moveTo>
                    <a:pt x="19" y="89"/>
                  </a:moveTo>
                  <a:cubicBezTo>
                    <a:pt x="17" y="89"/>
                    <a:pt x="16" y="88"/>
                    <a:pt x="15" y="86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0" y="57"/>
                    <a:pt x="12" y="55"/>
                    <a:pt x="14" y="54"/>
                  </a:cubicBezTo>
                  <a:cubicBezTo>
                    <a:pt x="16" y="54"/>
                    <a:pt x="18" y="55"/>
                    <a:pt x="18" y="57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4" y="86"/>
                    <a:pt x="22" y="88"/>
                    <a:pt x="20" y="89"/>
                  </a:cubicBezTo>
                  <a:cubicBezTo>
                    <a:pt x="20" y="89"/>
                    <a:pt x="20" y="89"/>
                    <a:pt x="19" y="89"/>
                  </a:cubicBezTo>
                  <a:close/>
                  <a:moveTo>
                    <a:pt x="9" y="35"/>
                  </a:moveTo>
                  <a:cubicBezTo>
                    <a:pt x="8" y="35"/>
                    <a:pt x="6" y="34"/>
                    <a:pt x="6" y="3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33"/>
                    <a:pt x="12" y="35"/>
                    <a:pt x="10" y="35"/>
                  </a:cubicBezTo>
                  <a:cubicBezTo>
                    <a:pt x="10" y="35"/>
                    <a:pt x="10" y="35"/>
                    <a:pt x="9" y="35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51"/>
            <p:cNvSpPr/>
            <p:nvPr userDrawn="1"/>
          </p:nvSpPr>
          <p:spPr bwMode="auto">
            <a:xfrm>
              <a:off x="6223000" y="4754563"/>
              <a:ext cx="38100" cy="41275"/>
            </a:xfrm>
            <a:custGeom>
              <a:avLst/>
              <a:gdLst>
                <a:gd name="T0" fmla="*/ 7 w 20"/>
                <a:gd name="T1" fmla="*/ 22 h 22"/>
                <a:gd name="T2" fmla="*/ 3 w 20"/>
                <a:gd name="T3" fmla="*/ 19 h 22"/>
                <a:gd name="T4" fmla="*/ 0 w 20"/>
                <a:gd name="T5" fmla="*/ 5 h 22"/>
                <a:gd name="T6" fmla="*/ 2 w 20"/>
                <a:gd name="T7" fmla="*/ 1 h 22"/>
                <a:gd name="T8" fmla="*/ 6 w 20"/>
                <a:gd name="T9" fmla="*/ 1 h 22"/>
                <a:gd name="T10" fmla="*/ 18 w 20"/>
                <a:gd name="T11" fmla="*/ 7 h 22"/>
                <a:gd name="T12" fmla="*/ 19 w 20"/>
                <a:gd name="T13" fmla="*/ 13 h 22"/>
                <a:gd name="T14" fmla="*/ 14 w 20"/>
                <a:gd name="T15" fmla="*/ 14 h 22"/>
                <a:gd name="T16" fmla="*/ 10 w 20"/>
                <a:gd name="T17" fmla="*/ 12 h 22"/>
                <a:gd name="T18" fmla="*/ 10 w 20"/>
                <a:gd name="T19" fmla="*/ 17 h 22"/>
                <a:gd name="T20" fmla="*/ 7 w 20"/>
                <a:gd name="T21" fmla="*/ 22 h 22"/>
                <a:gd name="T22" fmla="*/ 7 w 20"/>
                <a:gd name="T2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2">
                  <a:moveTo>
                    <a:pt x="7" y="22"/>
                  </a:moveTo>
                  <a:cubicBezTo>
                    <a:pt x="5" y="22"/>
                    <a:pt x="3" y="20"/>
                    <a:pt x="3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8"/>
                    <a:pt x="20" y="11"/>
                    <a:pt x="19" y="13"/>
                  </a:cubicBezTo>
                  <a:cubicBezTo>
                    <a:pt x="18" y="15"/>
                    <a:pt x="16" y="15"/>
                    <a:pt x="14" y="1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9"/>
                    <a:pt x="9" y="21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52"/>
            <p:cNvSpPr>
              <a:spLocks noEditPoints="1"/>
            </p:cNvSpPr>
            <p:nvPr userDrawn="1"/>
          </p:nvSpPr>
          <p:spPr bwMode="auto">
            <a:xfrm>
              <a:off x="6289675" y="4789488"/>
              <a:ext cx="1344613" cy="617538"/>
            </a:xfrm>
            <a:custGeom>
              <a:avLst/>
              <a:gdLst>
                <a:gd name="T0" fmla="*/ 701 w 707"/>
                <a:gd name="T1" fmla="*/ 325 h 325"/>
                <a:gd name="T2" fmla="*/ 674 w 707"/>
                <a:gd name="T3" fmla="*/ 311 h 325"/>
                <a:gd name="T4" fmla="*/ 704 w 707"/>
                <a:gd name="T5" fmla="*/ 317 h 325"/>
                <a:gd name="T6" fmla="*/ 702 w 707"/>
                <a:gd name="T7" fmla="*/ 325 h 325"/>
                <a:gd name="T8" fmla="*/ 651 w 707"/>
                <a:gd name="T9" fmla="*/ 307 h 325"/>
                <a:gd name="T10" fmla="*/ 624 w 707"/>
                <a:gd name="T11" fmla="*/ 294 h 325"/>
                <a:gd name="T12" fmla="*/ 654 w 707"/>
                <a:gd name="T13" fmla="*/ 300 h 325"/>
                <a:gd name="T14" fmla="*/ 652 w 707"/>
                <a:gd name="T15" fmla="*/ 308 h 325"/>
                <a:gd name="T16" fmla="*/ 601 w 707"/>
                <a:gd name="T17" fmla="*/ 290 h 325"/>
                <a:gd name="T18" fmla="*/ 574 w 707"/>
                <a:gd name="T19" fmla="*/ 276 h 325"/>
                <a:gd name="T20" fmla="*/ 604 w 707"/>
                <a:gd name="T21" fmla="*/ 282 h 325"/>
                <a:gd name="T22" fmla="*/ 602 w 707"/>
                <a:gd name="T23" fmla="*/ 290 h 325"/>
                <a:gd name="T24" fmla="*/ 551 w 707"/>
                <a:gd name="T25" fmla="*/ 272 h 325"/>
                <a:gd name="T26" fmla="*/ 524 w 707"/>
                <a:gd name="T27" fmla="*/ 258 h 325"/>
                <a:gd name="T28" fmla="*/ 554 w 707"/>
                <a:gd name="T29" fmla="*/ 265 h 325"/>
                <a:gd name="T30" fmla="*/ 553 w 707"/>
                <a:gd name="T31" fmla="*/ 272 h 325"/>
                <a:gd name="T32" fmla="*/ 501 w 707"/>
                <a:gd name="T33" fmla="*/ 255 h 325"/>
                <a:gd name="T34" fmla="*/ 474 w 707"/>
                <a:gd name="T35" fmla="*/ 241 h 325"/>
                <a:gd name="T36" fmla="*/ 504 w 707"/>
                <a:gd name="T37" fmla="*/ 247 h 325"/>
                <a:gd name="T38" fmla="*/ 503 w 707"/>
                <a:gd name="T39" fmla="*/ 255 h 325"/>
                <a:gd name="T40" fmla="*/ 451 w 707"/>
                <a:gd name="T41" fmla="*/ 237 h 325"/>
                <a:gd name="T42" fmla="*/ 424 w 707"/>
                <a:gd name="T43" fmla="*/ 223 h 325"/>
                <a:gd name="T44" fmla="*/ 454 w 707"/>
                <a:gd name="T45" fmla="*/ 229 h 325"/>
                <a:gd name="T46" fmla="*/ 453 w 707"/>
                <a:gd name="T47" fmla="*/ 237 h 325"/>
                <a:gd name="T48" fmla="*/ 401 w 707"/>
                <a:gd name="T49" fmla="*/ 219 h 325"/>
                <a:gd name="T50" fmla="*/ 374 w 707"/>
                <a:gd name="T51" fmla="*/ 205 h 325"/>
                <a:gd name="T52" fmla="*/ 404 w 707"/>
                <a:gd name="T53" fmla="*/ 212 h 325"/>
                <a:gd name="T54" fmla="*/ 403 w 707"/>
                <a:gd name="T55" fmla="*/ 219 h 325"/>
                <a:gd name="T56" fmla="*/ 352 w 707"/>
                <a:gd name="T57" fmla="*/ 202 h 325"/>
                <a:gd name="T58" fmla="*/ 341 w 707"/>
                <a:gd name="T59" fmla="*/ 198 h 325"/>
                <a:gd name="T60" fmla="*/ 325 w 707"/>
                <a:gd name="T61" fmla="*/ 184 h 325"/>
                <a:gd name="T62" fmla="*/ 345 w 707"/>
                <a:gd name="T63" fmla="*/ 191 h 325"/>
                <a:gd name="T64" fmla="*/ 357 w 707"/>
                <a:gd name="T65" fmla="*/ 199 h 325"/>
                <a:gd name="T66" fmla="*/ 306 w 707"/>
                <a:gd name="T67" fmla="*/ 177 h 325"/>
                <a:gd name="T68" fmla="*/ 281 w 707"/>
                <a:gd name="T69" fmla="*/ 164 h 325"/>
                <a:gd name="T70" fmla="*/ 284 w 707"/>
                <a:gd name="T71" fmla="*/ 157 h 325"/>
                <a:gd name="T72" fmla="*/ 309 w 707"/>
                <a:gd name="T73" fmla="*/ 175 h 325"/>
                <a:gd name="T74" fmla="*/ 259 w 707"/>
                <a:gd name="T75" fmla="*/ 152 h 325"/>
                <a:gd name="T76" fmla="*/ 234 w 707"/>
                <a:gd name="T77" fmla="*/ 138 h 325"/>
                <a:gd name="T78" fmla="*/ 238 w 707"/>
                <a:gd name="T79" fmla="*/ 131 h 325"/>
                <a:gd name="T80" fmla="*/ 263 w 707"/>
                <a:gd name="T81" fmla="*/ 149 h 325"/>
                <a:gd name="T82" fmla="*/ 213 w 707"/>
                <a:gd name="T83" fmla="*/ 126 h 325"/>
                <a:gd name="T84" fmla="*/ 188 w 707"/>
                <a:gd name="T85" fmla="*/ 112 h 325"/>
                <a:gd name="T86" fmla="*/ 192 w 707"/>
                <a:gd name="T87" fmla="*/ 105 h 325"/>
                <a:gd name="T88" fmla="*/ 216 w 707"/>
                <a:gd name="T89" fmla="*/ 123 h 325"/>
                <a:gd name="T90" fmla="*/ 166 w 707"/>
                <a:gd name="T91" fmla="*/ 100 h 325"/>
                <a:gd name="T92" fmla="*/ 141 w 707"/>
                <a:gd name="T93" fmla="*/ 86 h 325"/>
                <a:gd name="T94" fmla="*/ 145 w 707"/>
                <a:gd name="T95" fmla="*/ 79 h 325"/>
                <a:gd name="T96" fmla="*/ 170 w 707"/>
                <a:gd name="T97" fmla="*/ 98 h 325"/>
                <a:gd name="T98" fmla="*/ 120 w 707"/>
                <a:gd name="T99" fmla="*/ 74 h 325"/>
                <a:gd name="T100" fmla="*/ 95 w 707"/>
                <a:gd name="T101" fmla="*/ 60 h 325"/>
                <a:gd name="T102" fmla="*/ 99 w 707"/>
                <a:gd name="T103" fmla="*/ 53 h 325"/>
                <a:gd name="T104" fmla="*/ 124 w 707"/>
                <a:gd name="T105" fmla="*/ 72 h 325"/>
                <a:gd name="T106" fmla="*/ 74 w 707"/>
                <a:gd name="T107" fmla="*/ 48 h 325"/>
                <a:gd name="T108" fmla="*/ 49 w 707"/>
                <a:gd name="T109" fmla="*/ 34 h 325"/>
                <a:gd name="T110" fmla="*/ 52 w 707"/>
                <a:gd name="T111" fmla="*/ 27 h 325"/>
                <a:gd name="T112" fmla="*/ 77 w 707"/>
                <a:gd name="T113" fmla="*/ 46 h 325"/>
                <a:gd name="T114" fmla="*/ 27 w 707"/>
                <a:gd name="T115" fmla="*/ 22 h 325"/>
                <a:gd name="T116" fmla="*/ 2 w 707"/>
                <a:gd name="T117" fmla="*/ 8 h 325"/>
                <a:gd name="T118" fmla="*/ 6 w 707"/>
                <a:gd name="T119" fmla="*/ 1 h 325"/>
                <a:gd name="T120" fmla="*/ 31 w 707"/>
                <a:gd name="T121" fmla="*/ 2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7" h="325">
                  <a:moveTo>
                    <a:pt x="702" y="325"/>
                  </a:moveTo>
                  <a:cubicBezTo>
                    <a:pt x="702" y="325"/>
                    <a:pt x="701" y="325"/>
                    <a:pt x="701" y="325"/>
                  </a:cubicBezTo>
                  <a:cubicBezTo>
                    <a:pt x="676" y="316"/>
                    <a:pt x="676" y="316"/>
                    <a:pt x="676" y="316"/>
                  </a:cubicBezTo>
                  <a:cubicBezTo>
                    <a:pt x="674" y="316"/>
                    <a:pt x="673" y="313"/>
                    <a:pt x="674" y="311"/>
                  </a:cubicBezTo>
                  <a:cubicBezTo>
                    <a:pt x="674" y="309"/>
                    <a:pt x="677" y="308"/>
                    <a:pt x="679" y="309"/>
                  </a:cubicBezTo>
                  <a:cubicBezTo>
                    <a:pt x="704" y="317"/>
                    <a:pt x="704" y="317"/>
                    <a:pt x="704" y="317"/>
                  </a:cubicBezTo>
                  <a:cubicBezTo>
                    <a:pt x="706" y="318"/>
                    <a:pt x="707" y="320"/>
                    <a:pt x="706" y="323"/>
                  </a:cubicBezTo>
                  <a:cubicBezTo>
                    <a:pt x="705" y="324"/>
                    <a:pt x="704" y="325"/>
                    <a:pt x="702" y="325"/>
                  </a:cubicBezTo>
                  <a:close/>
                  <a:moveTo>
                    <a:pt x="652" y="308"/>
                  </a:moveTo>
                  <a:cubicBezTo>
                    <a:pt x="652" y="308"/>
                    <a:pt x="652" y="308"/>
                    <a:pt x="651" y="307"/>
                  </a:cubicBezTo>
                  <a:cubicBezTo>
                    <a:pt x="626" y="299"/>
                    <a:pt x="626" y="299"/>
                    <a:pt x="626" y="299"/>
                  </a:cubicBezTo>
                  <a:cubicBezTo>
                    <a:pt x="624" y="298"/>
                    <a:pt x="623" y="296"/>
                    <a:pt x="624" y="294"/>
                  </a:cubicBezTo>
                  <a:cubicBezTo>
                    <a:pt x="624" y="291"/>
                    <a:pt x="627" y="290"/>
                    <a:pt x="629" y="291"/>
                  </a:cubicBezTo>
                  <a:cubicBezTo>
                    <a:pt x="654" y="300"/>
                    <a:pt x="654" y="300"/>
                    <a:pt x="654" y="300"/>
                  </a:cubicBezTo>
                  <a:cubicBezTo>
                    <a:pt x="656" y="301"/>
                    <a:pt x="657" y="303"/>
                    <a:pt x="656" y="305"/>
                  </a:cubicBezTo>
                  <a:cubicBezTo>
                    <a:pt x="656" y="307"/>
                    <a:pt x="654" y="308"/>
                    <a:pt x="652" y="308"/>
                  </a:cubicBezTo>
                  <a:close/>
                  <a:moveTo>
                    <a:pt x="602" y="290"/>
                  </a:moveTo>
                  <a:cubicBezTo>
                    <a:pt x="602" y="290"/>
                    <a:pt x="602" y="290"/>
                    <a:pt x="601" y="290"/>
                  </a:cubicBezTo>
                  <a:cubicBezTo>
                    <a:pt x="576" y="281"/>
                    <a:pt x="576" y="281"/>
                    <a:pt x="576" y="281"/>
                  </a:cubicBezTo>
                  <a:cubicBezTo>
                    <a:pt x="574" y="280"/>
                    <a:pt x="573" y="278"/>
                    <a:pt x="574" y="276"/>
                  </a:cubicBezTo>
                  <a:cubicBezTo>
                    <a:pt x="574" y="274"/>
                    <a:pt x="577" y="273"/>
                    <a:pt x="579" y="273"/>
                  </a:cubicBezTo>
                  <a:cubicBezTo>
                    <a:pt x="604" y="282"/>
                    <a:pt x="604" y="282"/>
                    <a:pt x="604" y="282"/>
                  </a:cubicBezTo>
                  <a:cubicBezTo>
                    <a:pt x="606" y="283"/>
                    <a:pt x="607" y="285"/>
                    <a:pt x="606" y="287"/>
                  </a:cubicBezTo>
                  <a:cubicBezTo>
                    <a:pt x="606" y="289"/>
                    <a:pt x="604" y="290"/>
                    <a:pt x="602" y="290"/>
                  </a:cubicBezTo>
                  <a:close/>
                  <a:moveTo>
                    <a:pt x="553" y="272"/>
                  </a:moveTo>
                  <a:cubicBezTo>
                    <a:pt x="552" y="272"/>
                    <a:pt x="552" y="272"/>
                    <a:pt x="551" y="272"/>
                  </a:cubicBezTo>
                  <a:cubicBezTo>
                    <a:pt x="526" y="263"/>
                    <a:pt x="526" y="263"/>
                    <a:pt x="526" y="263"/>
                  </a:cubicBezTo>
                  <a:cubicBezTo>
                    <a:pt x="524" y="263"/>
                    <a:pt x="523" y="260"/>
                    <a:pt x="524" y="258"/>
                  </a:cubicBezTo>
                  <a:cubicBezTo>
                    <a:pt x="525" y="256"/>
                    <a:pt x="527" y="255"/>
                    <a:pt x="529" y="256"/>
                  </a:cubicBezTo>
                  <a:cubicBezTo>
                    <a:pt x="554" y="265"/>
                    <a:pt x="554" y="265"/>
                    <a:pt x="554" y="265"/>
                  </a:cubicBezTo>
                  <a:cubicBezTo>
                    <a:pt x="556" y="265"/>
                    <a:pt x="557" y="268"/>
                    <a:pt x="556" y="270"/>
                  </a:cubicBezTo>
                  <a:cubicBezTo>
                    <a:pt x="556" y="271"/>
                    <a:pt x="554" y="272"/>
                    <a:pt x="553" y="272"/>
                  </a:cubicBezTo>
                  <a:close/>
                  <a:moveTo>
                    <a:pt x="503" y="255"/>
                  </a:moveTo>
                  <a:cubicBezTo>
                    <a:pt x="502" y="255"/>
                    <a:pt x="502" y="255"/>
                    <a:pt x="501" y="255"/>
                  </a:cubicBezTo>
                  <a:cubicBezTo>
                    <a:pt x="476" y="246"/>
                    <a:pt x="476" y="246"/>
                    <a:pt x="476" y="246"/>
                  </a:cubicBezTo>
                  <a:cubicBezTo>
                    <a:pt x="474" y="245"/>
                    <a:pt x="473" y="243"/>
                    <a:pt x="474" y="241"/>
                  </a:cubicBezTo>
                  <a:cubicBezTo>
                    <a:pt x="475" y="238"/>
                    <a:pt x="477" y="237"/>
                    <a:pt x="479" y="238"/>
                  </a:cubicBezTo>
                  <a:cubicBezTo>
                    <a:pt x="504" y="247"/>
                    <a:pt x="504" y="247"/>
                    <a:pt x="504" y="247"/>
                  </a:cubicBezTo>
                  <a:cubicBezTo>
                    <a:pt x="506" y="248"/>
                    <a:pt x="507" y="250"/>
                    <a:pt x="506" y="252"/>
                  </a:cubicBezTo>
                  <a:cubicBezTo>
                    <a:pt x="506" y="254"/>
                    <a:pt x="504" y="255"/>
                    <a:pt x="503" y="255"/>
                  </a:cubicBezTo>
                  <a:close/>
                  <a:moveTo>
                    <a:pt x="453" y="237"/>
                  </a:moveTo>
                  <a:cubicBezTo>
                    <a:pt x="452" y="237"/>
                    <a:pt x="452" y="237"/>
                    <a:pt x="451" y="237"/>
                  </a:cubicBezTo>
                  <a:cubicBezTo>
                    <a:pt x="426" y="228"/>
                    <a:pt x="426" y="228"/>
                    <a:pt x="426" y="228"/>
                  </a:cubicBezTo>
                  <a:cubicBezTo>
                    <a:pt x="424" y="227"/>
                    <a:pt x="423" y="225"/>
                    <a:pt x="424" y="223"/>
                  </a:cubicBezTo>
                  <a:cubicBezTo>
                    <a:pt x="425" y="221"/>
                    <a:pt x="427" y="220"/>
                    <a:pt x="429" y="220"/>
                  </a:cubicBezTo>
                  <a:cubicBezTo>
                    <a:pt x="454" y="229"/>
                    <a:pt x="454" y="229"/>
                    <a:pt x="454" y="229"/>
                  </a:cubicBezTo>
                  <a:cubicBezTo>
                    <a:pt x="456" y="230"/>
                    <a:pt x="457" y="232"/>
                    <a:pt x="456" y="234"/>
                  </a:cubicBezTo>
                  <a:cubicBezTo>
                    <a:pt x="456" y="236"/>
                    <a:pt x="454" y="237"/>
                    <a:pt x="453" y="237"/>
                  </a:cubicBezTo>
                  <a:close/>
                  <a:moveTo>
                    <a:pt x="403" y="219"/>
                  </a:moveTo>
                  <a:cubicBezTo>
                    <a:pt x="402" y="219"/>
                    <a:pt x="402" y="219"/>
                    <a:pt x="401" y="219"/>
                  </a:cubicBezTo>
                  <a:cubicBezTo>
                    <a:pt x="377" y="210"/>
                    <a:pt x="377" y="210"/>
                    <a:pt x="377" y="210"/>
                  </a:cubicBezTo>
                  <a:cubicBezTo>
                    <a:pt x="374" y="210"/>
                    <a:pt x="373" y="207"/>
                    <a:pt x="374" y="205"/>
                  </a:cubicBezTo>
                  <a:cubicBezTo>
                    <a:pt x="375" y="203"/>
                    <a:pt x="377" y="202"/>
                    <a:pt x="379" y="203"/>
                  </a:cubicBezTo>
                  <a:cubicBezTo>
                    <a:pt x="404" y="212"/>
                    <a:pt x="404" y="212"/>
                    <a:pt x="404" y="212"/>
                  </a:cubicBezTo>
                  <a:cubicBezTo>
                    <a:pt x="406" y="212"/>
                    <a:pt x="407" y="215"/>
                    <a:pt x="406" y="217"/>
                  </a:cubicBezTo>
                  <a:cubicBezTo>
                    <a:pt x="406" y="218"/>
                    <a:pt x="404" y="219"/>
                    <a:pt x="403" y="219"/>
                  </a:cubicBezTo>
                  <a:close/>
                  <a:moveTo>
                    <a:pt x="353" y="202"/>
                  </a:moveTo>
                  <a:cubicBezTo>
                    <a:pt x="352" y="202"/>
                    <a:pt x="352" y="202"/>
                    <a:pt x="352" y="202"/>
                  </a:cubicBezTo>
                  <a:cubicBezTo>
                    <a:pt x="342" y="198"/>
                    <a:pt x="342" y="198"/>
                    <a:pt x="342" y="198"/>
                  </a:cubicBezTo>
                  <a:cubicBezTo>
                    <a:pt x="342" y="198"/>
                    <a:pt x="342" y="198"/>
                    <a:pt x="341" y="198"/>
                  </a:cubicBezTo>
                  <a:cubicBezTo>
                    <a:pt x="327" y="190"/>
                    <a:pt x="327" y="190"/>
                    <a:pt x="327" y="190"/>
                  </a:cubicBezTo>
                  <a:cubicBezTo>
                    <a:pt x="325" y="189"/>
                    <a:pt x="324" y="186"/>
                    <a:pt x="325" y="184"/>
                  </a:cubicBezTo>
                  <a:cubicBezTo>
                    <a:pt x="327" y="182"/>
                    <a:pt x="329" y="182"/>
                    <a:pt x="331" y="183"/>
                  </a:cubicBezTo>
                  <a:cubicBezTo>
                    <a:pt x="345" y="191"/>
                    <a:pt x="345" y="191"/>
                    <a:pt x="345" y="191"/>
                  </a:cubicBezTo>
                  <a:cubicBezTo>
                    <a:pt x="354" y="194"/>
                    <a:pt x="354" y="194"/>
                    <a:pt x="354" y="194"/>
                  </a:cubicBezTo>
                  <a:cubicBezTo>
                    <a:pt x="356" y="195"/>
                    <a:pt x="357" y="197"/>
                    <a:pt x="357" y="199"/>
                  </a:cubicBezTo>
                  <a:cubicBezTo>
                    <a:pt x="356" y="201"/>
                    <a:pt x="354" y="202"/>
                    <a:pt x="353" y="202"/>
                  </a:cubicBezTo>
                  <a:close/>
                  <a:moveTo>
                    <a:pt x="306" y="177"/>
                  </a:moveTo>
                  <a:cubicBezTo>
                    <a:pt x="305" y="177"/>
                    <a:pt x="304" y="177"/>
                    <a:pt x="304" y="177"/>
                  </a:cubicBezTo>
                  <a:cubicBezTo>
                    <a:pt x="281" y="164"/>
                    <a:pt x="281" y="164"/>
                    <a:pt x="281" y="164"/>
                  </a:cubicBezTo>
                  <a:cubicBezTo>
                    <a:pt x="279" y="163"/>
                    <a:pt x="278" y="160"/>
                    <a:pt x="279" y="159"/>
                  </a:cubicBezTo>
                  <a:cubicBezTo>
                    <a:pt x="280" y="157"/>
                    <a:pt x="282" y="156"/>
                    <a:pt x="284" y="157"/>
                  </a:cubicBezTo>
                  <a:cubicBezTo>
                    <a:pt x="308" y="170"/>
                    <a:pt x="308" y="170"/>
                    <a:pt x="308" y="170"/>
                  </a:cubicBezTo>
                  <a:cubicBezTo>
                    <a:pt x="310" y="171"/>
                    <a:pt x="310" y="173"/>
                    <a:pt x="309" y="175"/>
                  </a:cubicBezTo>
                  <a:cubicBezTo>
                    <a:pt x="308" y="177"/>
                    <a:pt x="307" y="177"/>
                    <a:pt x="306" y="177"/>
                  </a:cubicBezTo>
                  <a:close/>
                  <a:moveTo>
                    <a:pt x="259" y="152"/>
                  </a:moveTo>
                  <a:cubicBezTo>
                    <a:pt x="259" y="152"/>
                    <a:pt x="258" y="151"/>
                    <a:pt x="257" y="151"/>
                  </a:cubicBezTo>
                  <a:cubicBezTo>
                    <a:pt x="234" y="138"/>
                    <a:pt x="234" y="138"/>
                    <a:pt x="234" y="138"/>
                  </a:cubicBezTo>
                  <a:cubicBezTo>
                    <a:pt x="232" y="137"/>
                    <a:pt x="232" y="135"/>
                    <a:pt x="233" y="133"/>
                  </a:cubicBezTo>
                  <a:cubicBezTo>
                    <a:pt x="234" y="131"/>
                    <a:pt x="236" y="130"/>
                    <a:pt x="238" y="131"/>
                  </a:cubicBezTo>
                  <a:cubicBezTo>
                    <a:pt x="261" y="144"/>
                    <a:pt x="261" y="144"/>
                    <a:pt x="261" y="144"/>
                  </a:cubicBezTo>
                  <a:cubicBezTo>
                    <a:pt x="263" y="145"/>
                    <a:pt x="264" y="147"/>
                    <a:pt x="263" y="149"/>
                  </a:cubicBezTo>
                  <a:cubicBezTo>
                    <a:pt x="262" y="151"/>
                    <a:pt x="261" y="152"/>
                    <a:pt x="259" y="152"/>
                  </a:cubicBezTo>
                  <a:close/>
                  <a:moveTo>
                    <a:pt x="213" y="126"/>
                  </a:moveTo>
                  <a:cubicBezTo>
                    <a:pt x="212" y="126"/>
                    <a:pt x="212" y="125"/>
                    <a:pt x="211" y="125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86" y="111"/>
                    <a:pt x="185" y="109"/>
                    <a:pt x="186" y="107"/>
                  </a:cubicBezTo>
                  <a:cubicBezTo>
                    <a:pt x="187" y="105"/>
                    <a:pt x="190" y="104"/>
                    <a:pt x="192" y="105"/>
                  </a:cubicBezTo>
                  <a:cubicBezTo>
                    <a:pt x="215" y="118"/>
                    <a:pt x="215" y="118"/>
                    <a:pt x="215" y="118"/>
                  </a:cubicBezTo>
                  <a:cubicBezTo>
                    <a:pt x="217" y="119"/>
                    <a:pt x="217" y="121"/>
                    <a:pt x="216" y="123"/>
                  </a:cubicBezTo>
                  <a:cubicBezTo>
                    <a:pt x="216" y="125"/>
                    <a:pt x="214" y="126"/>
                    <a:pt x="213" y="126"/>
                  </a:cubicBezTo>
                  <a:close/>
                  <a:moveTo>
                    <a:pt x="166" y="100"/>
                  </a:moveTo>
                  <a:cubicBezTo>
                    <a:pt x="166" y="100"/>
                    <a:pt x="165" y="99"/>
                    <a:pt x="165" y="99"/>
                  </a:cubicBezTo>
                  <a:cubicBezTo>
                    <a:pt x="141" y="86"/>
                    <a:pt x="141" y="86"/>
                    <a:pt x="141" y="86"/>
                  </a:cubicBezTo>
                  <a:cubicBezTo>
                    <a:pt x="140" y="85"/>
                    <a:pt x="139" y="83"/>
                    <a:pt x="140" y="81"/>
                  </a:cubicBezTo>
                  <a:cubicBezTo>
                    <a:pt x="141" y="79"/>
                    <a:pt x="143" y="78"/>
                    <a:pt x="145" y="79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70" y="93"/>
                    <a:pt x="171" y="96"/>
                    <a:pt x="170" y="98"/>
                  </a:cubicBezTo>
                  <a:cubicBezTo>
                    <a:pt x="169" y="99"/>
                    <a:pt x="168" y="100"/>
                    <a:pt x="166" y="100"/>
                  </a:cubicBezTo>
                  <a:close/>
                  <a:moveTo>
                    <a:pt x="120" y="74"/>
                  </a:moveTo>
                  <a:cubicBezTo>
                    <a:pt x="119" y="74"/>
                    <a:pt x="119" y="74"/>
                    <a:pt x="118" y="73"/>
                  </a:cubicBezTo>
                  <a:cubicBezTo>
                    <a:pt x="95" y="60"/>
                    <a:pt x="95" y="60"/>
                    <a:pt x="95" y="60"/>
                  </a:cubicBezTo>
                  <a:cubicBezTo>
                    <a:pt x="93" y="59"/>
                    <a:pt x="92" y="57"/>
                    <a:pt x="93" y="55"/>
                  </a:cubicBezTo>
                  <a:cubicBezTo>
                    <a:pt x="94" y="53"/>
                    <a:pt x="97" y="52"/>
                    <a:pt x="99" y="53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4" y="67"/>
                    <a:pt x="125" y="70"/>
                    <a:pt x="124" y="72"/>
                  </a:cubicBezTo>
                  <a:cubicBezTo>
                    <a:pt x="123" y="73"/>
                    <a:pt x="121" y="74"/>
                    <a:pt x="120" y="74"/>
                  </a:cubicBezTo>
                  <a:close/>
                  <a:moveTo>
                    <a:pt x="74" y="48"/>
                  </a:moveTo>
                  <a:cubicBezTo>
                    <a:pt x="73" y="48"/>
                    <a:pt x="72" y="48"/>
                    <a:pt x="72" y="47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7" y="33"/>
                    <a:pt x="46" y="31"/>
                    <a:pt x="47" y="29"/>
                  </a:cubicBezTo>
                  <a:cubicBezTo>
                    <a:pt x="48" y="27"/>
                    <a:pt x="50" y="26"/>
                    <a:pt x="52" y="27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7" y="41"/>
                    <a:pt x="78" y="44"/>
                    <a:pt x="77" y="46"/>
                  </a:cubicBezTo>
                  <a:cubicBezTo>
                    <a:pt x="76" y="47"/>
                    <a:pt x="75" y="48"/>
                    <a:pt x="74" y="48"/>
                  </a:cubicBezTo>
                  <a:close/>
                  <a:moveTo>
                    <a:pt x="27" y="22"/>
                  </a:moveTo>
                  <a:cubicBezTo>
                    <a:pt x="27" y="22"/>
                    <a:pt x="26" y="22"/>
                    <a:pt x="25" y="2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1" y="15"/>
                    <a:pt x="32" y="18"/>
                    <a:pt x="31" y="20"/>
                  </a:cubicBezTo>
                  <a:cubicBezTo>
                    <a:pt x="30" y="21"/>
                    <a:pt x="29" y="22"/>
                    <a:pt x="27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53"/>
            <p:cNvSpPr/>
            <p:nvPr userDrawn="1"/>
          </p:nvSpPr>
          <p:spPr bwMode="auto">
            <a:xfrm>
              <a:off x="7664450" y="5408613"/>
              <a:ext cx="39688" cy="41275"/>
            </a:xfrm>
            <a:custGeom>
              <a:avLst/>
              <a:gdLst>
                <a:gd name="T0" fmla="*/ 8 w 21"/>
                <a:gd name="T1" fmla="*/ 22 h 22"/>
                <a:gd name="T2" fmla="*/ 5 w 21"/>
                <a:gd name="T3" fmla="*/ 21 h 22"/>
                <a:gd name="T4" fmla="*/ 5 w 21"/>
                <a:gd name="T5" fmla="*/ 16 h 22"/>
                <a:gd name="T6" fmla="*/ 10 w 21"/>
                <a:gd name="T7" fmla="*/ 10 h 22"/>
                <a:gd name="T8" fmla="*/ 3 w 21"/>
                <a:gd name="T9" fmla="*/ 8 h 22"/>
                <a:gd name="T10" fmla="*/ 1 w 21"/>
                <a:gd name="T11" fmla="*/ 3 h 22"/>
                <a:gd name="T12" fmla="*/ 6 w 21"/>
                <a:gd name="T13" fmla="*/ 0 h 22"/>
                <a:gd name="T14" fmla="*/ 18 w 21"/>
                <a:gd name="T15" fmla="*/ 5 h 22"/>
                <a:gd name="T16" fmla="*/ 21 w 21"/>
                <a:gd name="T17" fmla="*/ 8 h 22"/>
                <a:gd name="T18" fmla="*/ 20 w 21"/>
                <a:gd name="T19" fmla="*/ 11 h 22"/>
                <a:gd name="T20" fmla="*/ 10 w 21"/>
                <a:gd name="T21" fmla="*/ 21 h 22"/>
                <a:gd name="T22" fmla="*/ 8 w 21"/>
                <a:gd name="T2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2">
                  <a:moveTo>
                    <a:pt x="8" y="22"/>
                  </a:moveTo>
                  <a:cubicBezTo>
                    <a:pt x="7" y="22"/>
                    <a:pt x="6" y="22"/>
                    <a:pt x="5" y="21"/>
                  </a:cubicBezTo>
                  <a:cubicBezTo>
                    <a:pt x="3" y="20"/>
                    <a:pt x="3" y="17"/>
                    <a:pt x="5" y="16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1" y="8"/>
                  </a:cubicBezTo>
                  <a:cubicBezTo>
                    <a:pt x="21" y="9"/>
                    <a:pt x="21" y="10"/>
                    <a:pt x="20" y="1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9" y="22"/>
                    <a:pt x="8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54"/>
            <p:cNvSpPr>
              <a:spLocks noEditPoints="1"/>
            </p:cNvSpPr>
            <p:nvPr userDrawn="1"/>
          </p:nvSpPr>
          <p:spPr bwMode="auto">
            <a:xfrm>
              <a:off x="6464300" y="5473700"/>
              <a:ext cx="1187450" cy="901700"/>
            </a:xfrm>
            <a:custGeom>
              <a:avLst/>
              <a:gdLst>
                <a:gd name="T0" fmla="*/ 1 w 624"/>
                <a:gd name="T1" fmla="*/ 473 h 475"/>
                <a:gd name="T2" fmla="*/ 27 w 624"/>
                <a:gd name="T3" fmla="*/ 455 h 475"/>
                <a:gd name="T4" fmla="*/ 30 w 624"/>
                <a:gd name="T5" fmla="*/ 462 h 475"/>
                <a:gd name="T6" fmla="*/ 5 w 624"/>
                <a:gd name="T7" fmla="*/ 475 h 475"/>
                <a:gd name="T8" fmla="*/ 49 w 624"/>
                <a:gd name="T9" fmla="*/ 448 h 475"/>
                <a:gd name="T10" fmla="*/ 74 w 624"/>
                <a:gd name="T11" fmla="*/ 430 h 475"/>
                <a:gd name="T12" fmla="*/ 78 w 624"/>
                <a:gd name="T13" fmla="*/ 437 h 475"/>
                <a:gd name="T14" fmla="*/ 52 w 624"/>
                <a:gd name="T15" fmla="*/ 450 h 475"/>
                <a:gd name="T16" fmla="*/ 96 w 624"/>
                <a:gd name="T17" fmla="*/ 423 h 475"/>
                <a:gd name="T18" fmla="*/ 122 w 624"/>
                <a:gd name="T19" fmla="*/ 405 h 475"/>
                <a:gd name="T20" fmla="*/ 125 w 624"/>
                <a:gd name="T21" fmla="*/ 412 h 475"/>
                <a:gd name="T22" fmla="*/ 100 w 624"/>
                <a:gd name="T23" fmla="*/ 425 h 475"/>
                <a:gd name="T24" fmla="*/ 144 w 624"/>
                <a:gd name="T25" fmla="*/ 398 h 475"/>
                <a:gd name="T26" fmla="*/ 169 w 624"/>
                <a:gd name="T27" fmla="*/ 380 h 475"/>
                <a:gd name="T28" fmla="*/ 173 w 624"/>
                <a:gd name="T29" fmla="*/ 387 h 475"/>
                <a:gd name="T30" fmla="*/ 147 w 624"/>
                <a:gd name="T31" fmla="*/ 400 h 475"/>
                <a:gd name="T32" fmla="*/ 191 w 624"/>
                <a:gd name="T33" fmla="*/ 373 h 475"/>
                <a:gd name="T34" fmla="*/ 217 w 624"/>
                <a:gd name="T35" fmla="*/ 355 h 475"/>
                <a:gd name="T36" fmla="*/ 220 w 624"/>
                <a:gd name="T37" fmla="*/ 362 h 475"/>
                <a:gd name="T38" fmla="*/ 195 w 624"/>
                <a:gd name="T39" fmla="*/ 375 h 475"/>
                <a:gd name="T40" fmla="*/ 239 w 624"/>
                <a:gd name="T41" fmla="*/ 348 h 475"/>
                <a:gd name="T42" fmla="*/ 264 w 624"/>
                <a:gd name="T43" fmla="*/ 330 h 475"/>
                <a:gd name="T44" fmla="*/ 268 w 624"/>
                <a:gd name="T45" fmla="*/ 337 h 475"/>
                <a:gd name="T46" fmla="*/ 242 w 624"/>
                <a:gd name="T47" fmla="*/ 350 h 475"/>
                <a:gd name="T48" fmla="*/ 286 w 624"/>
                <a:gd name="T49" fmla="*/ 323 h 475"/>
                <a:gd name="T50" fmla="*/ 312 w 624"/>
                <a:gd name="T51" fmla="*/ 305 h 475"/>
                <a:gd name="T52" fmla="*/ 315 w 624"/>
                <a:gd name="T53" fmla="*/ 312 h 475"/>
                <a:gd name="T54" fmla="*/ 290 w 624"/>
                <a:gd name="T55" fmla="*/ 325 h 475"/>
                <a:gd name="T56" fmla="*/ 334 w 624"/>
                <a:gd name="T57" fmla="*/ 298 h 475"/>
                <a:gd name="T58" fmla="*/ 347 w 624"/>
                <a:gd name="T59" fmla="*/ 286 h 475"/>
                <a:gd name="T60" fmla="*/ 362 w 624"/>
                <a:gd name="T61" fmla="*/ 277 h 475"/>
                <a:gd name="T62" fmla="*/ 353 w 624"/>
                <a:gd name="T63" fmla="*/ 292 h 475"/>
                <a:gd name="T64" fmla="*/ 339 w 624"/>
                <a:gd name="T65" fmla="*/ 299 h 475"/>
                <a:gd name="T66" fmla="*/ 377 w 624"/>
                <a:gd name="T67" fmla="*/ 264 h 475"/>
                <a:gd name="T68" fmla="*/ 375 w 624"/>
                <a:gd name="T69" fmla="*/ 257 h 475"/>
                <a:gd name="T70" fmla="*/ 399 w 624"/>
                <a:gd name="T71" fmla="*/ 237 h 475"/>
                <a:gd name="T72" fmla="*/ 380 w 624"/>
                <a:gd name="T73" fmla="*/ 263 h 475"/>
                <a:gd name="T74" fmla="*/ 415 w 624"/>
                <a:gd name="T75" fmla="*/ 225 h 475"/>
                <a:gd name="T76" fmla="*/ 412 w 624"/>
                <a:gd name="T77" fmla="*/ 218 h 475"/>
                <a:gd name="T78" fmla="*/ 436 w 624"/>
                <a:gd name="T79" fmla="*/ 198 h 475"/>
                <a:gd name="T80" fmla="*/ 418 w 624"/>
                <a:gd name="T81" fmla="*/ 223 h 475"/>
                <a:gd name="T82" fmla="*/ 452 w 624"/>
                <a:gd name="T83" fmla="*/ 185 h 475"/>
                <a:gd name="T84" fmla="*/ 449 w 624"/>
                <a:gd name="T85" fmla="*/ 178 h 475"/>
                <a:gd name="T86" fmla="*/ 473 w 624"/>
                <a:gd name="T87" fmla="*/ 159 h 475"/>
                <a:gd name="T88" fmla="*/ 455 w 624"/>
                <a:gd name="T89" fmla="*/ 184 h 475"/>
                <a:gd name="T90" fmla="*/ 489 w 624"/>
                <a:gd name="T91" fmla="*/ 146 h 475"/>
                <a:gd name="T92" fmla="*/ 487 w 624"/>
                <a:gd name="T93" fmla="*/ 139 h 475"/>
                <a:gd name="T94" fmla="*/ 511 w 624"/>
                <a:gd name="T95" fmla="*/ 119 h 475"/>
                <a:gd name="T96" fmla="*/ 492 w 624"/>
                <a:gd name="T97" fmla="*/ 145 h 475"/>
                <a:gd name="T98" fmla="*/ 527 w 624"/>
                <a:gd name="T99" fmla="*/ 107 h 475"/>
                <a:gd name="T100" fmla="*/ 524 w 624"/>
                <a:gd name="T101" fmla="*/ 100 h 475"/>
                <a:gd name="T102" fmla="*/ 548 w 624"/>
                <a:gd name="T103" fmla="*/ 80 h 475"/>
                <a:gd name="T104" fmla="*/ 529 w 624"/>
                <a:gd name="T105" fmla="*/ 105 h 475"/>
                <a:gd name="T106" fmla="*/ 564 w 624"/>
                <a:gd name="T107" fmla="*/ 67 h 475"/>
                <a:gd name="T108" fmla="*/ 561 w 624"/>
                <a:gd name="T109" fmla="*/ 60 h 475"/>
                <a:gd name="T110" fmla="*/ 585 w 624"/>
                <a:gd name="T111" fmla="*/ 41 h 475"/>
                <a:gd name="T112" fmla="*/ 567 w 624"/>
                <a:gd name="T113" fmla="*/ 66 h 475"/>
                <a:gd name="T114" fmla="*/ 601 w 624"/>
                <a:gd name="T115" fmla="*/ 28 h 475"/>
                <a:gd name="T116" fmla="*/ 598 w 624"/>
                <a:gd name="T117" fmla="*/ 21 h 475"/>
                <a:gd name="T118" fmla="*/ 623 w 624"/>
                <a:gd name="T119" fmla="*/ 1 h 475"/>
                <a:gd name="T120" fmla="*/ 604 w 624"/>
                <a:gd name="T121" fmla="*/ 2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4" h="475">
                  <a:moveTo>
                    <a:pt x="5" y="475"/>
                  </a:moveTo>
                  <a:cubicBezTo>
                    <a:pt x="3" y="475"/>
                    <a:pt x="2" y="474"/>
                    <a:pt x="1" y="473"/>
                  </a:cubicBezTo>
                  <a:cubicBezTo>
                    <a:pt x="0" y="471"/>
                    <a:pt x="1" y="468"/>
                    <a:pt x="3" y="467"/>
                  </a:cubicBezTo>
                  <a:cubicBezTo>
                    <a:pt x="27" y="455"/>
                    <a:pt x="27" y="455"/>
                    <a:pt x="27" y="455"/>
                  </a:cubicBezTo>
                  <a:cubicBezTo>
                    <a:pt x="29" y="454"/>
                    <a:pt x="31" y="454"/>
                    <a:pt x="32" y="456"/>
                  </a:cubicBezTo>
                  <a:cubicBezTo>
                    <a:pt x="33" y="458"/>
                    <a:pt x="32" y="461"/>
                    <a:pt x="30" y="462"/>
                  </a:cubicBezTo>
                  <a:cubicBezTo>
                    <a:pt x="7" y="474"/>
                    <a:pt x="7" y="474"/>
                    <a:pt x="7" y="474"/>
                  </a:cubicBezTo>
                  <a:cubicBezTo>
                    <a:pt x="6" y="475"/>
                    <a:pt x="5" y="475"/>
                    <a:pt x="5" y="475"/>
                  </a:cubicBezTo>
                  <a:close/>
                  <a:moveTo>
                    <a:pt x="52" y="450"/>
                  </a:moveTo>
                  <a:cubicBezTo>
                    <a:pt x="51" y="450"/>
                    <a:pt x="50" y="449"/>
                    <a:pt x="49" y="448"/>
                  </a:cubicBezTo>
                  <a:cubicBezTo>
                    <a:pt x="48" y="446"/>
                    <a:pt x="49" y="443"/>
                    <a:pt x="51" y="442"/>
                  </a:cubicBezTo>
                  <a:cubicBezTo>
                    <a:pt x="74" y="430"/>
                    <a:pt x="74" y="430"/>
                    <a:pt x="74" y="430"/>
                  </a:cubicBezTo>
                  <a:cubicBezTo>
                    <a:pt x="76" y="429"/>
                    <a:pt x="79" y="429"/>
                    <a:pt x="80" y="431"/>
                  </a:cubicBezTo>
                  <a:cubicBezTo>
                    <a:pt x="81" y="433"/>
                    <a:pt x="80" y="436"/>
                    <a:pt x="78" y="437"/>
                  </a:cubicBezTo>
                  <a:cubicBezTo>
                    <a:pt x="54" y="449"/>
                    <a:pt x="54" y="449"/>
                    <a:pt x="54" y="449"/>
                  </a:cubicBezTo>
                  <a:cubicBezTo>
                    <a:pt x="54" y="450"/>
                    <a:pt x="53" y="450"/>
                    <a:pt x="52" y="450"/>
                  </a:cubicBezTo>
                  <a:close/>
                  <a:moveTo>
                    <a:pt x="100" y="425"/>
                  </a:moveTo>
                  <a:cubicBezTo>
                    <a:pt x="98" y="425"/>
                    <a:pt x="97" y="424"/>
                    <a:pt x="96" y="423"/>
                  </a:cubicBezTo>
                  <a:cubicBezTo>
                    <a:pt x="95" y="421"/>
                    <a:pt x="96" y="418"/>
                    <a:pt x="98" y="417"/>
                  </a:cubicBezTo>
                  <a:cubicBezTo>
                    <a:pt x="122" y="405"/>
                    <a:pt x="122" y="405"/>
                    <a:pt x="122" y="405"/>
                  </a:cubicBezTo>
                  <a:cubicBezTo>
                    <a:pt x="124" y="404"/>
                    <a:pt x="126" y="404"/>
                    <a:pt x="127" y="406"/>
                  </a:cubicBezTo>
                  <a:cubicBezTo>
                    <a:pt x="128" y="408"/>
                    <a:pt x="127" y="411"/>
                    <a:pt x="125" y="412"/>
                  </a:cubicBezTo>
                  <a:cubicBezTo>
                    <a:pt x="102" y="424"/>
                    <a:pt x="102" y="424"/>
                    <a:pt x="102" y="424"/>
                  </a:cubicBezTo>
                  <a:cubicBezTo>
                    <a:pt x="101" y="425"/>
                    <a:pt x="100" y="425"/>
                    <a:pt x="100" y="425"/>
                  </a:cubicBezTo>
                  <a:close/>
                  <a:moveTo>
                    <a:pt x="147" y="400"/>
                  </a:moveTo>
                  <a:cubicBezTo>
                    <a:pt x="146" y="400"/>
                    <a:pt x="145" y="399"/>
                    <a:pt x="144" y="398"/>
                  </a:cubicBezTo>
                  <a:cubicBezTo>
                    <a:pt x="143" y="396"/>
                    <a:pt x="144" y="393"/>
                    <a:pt x="146" y="392"/>
                  </a:cubicBezTo>
                  <a:cubicBezTo>
                    <a:pt x="169" y="380"/>
                    <a:pt x="169" y="380"/>
                    <a:pt x="169" y="380"/>
                  </a:cubicBezTo>
                  <a:cubicBezTo>
                    <a:pt x="171" y="379"/>
                    <a:pt x="174" y="379"/>
                    <a:pt x="175" y="381"/>
                  </a:cubicBezTo>
                  <a:cubicBezTo>
                    <a:pt x="176" y="383"/>
                    <a:pt x="175" y="386"/>
                    <a:pt x="173" y="387"/>
                  </a:cubicBezTo>
                  <a:cubicBezTo>
                    <a:pt x="149" y="399"/>
                    <a:pt x="149" y="399"/>
                    <a:pt x="149" y="399"/>
                  </a:cubicBezTo>
                  <a:cubicBezTo>
                    <a:pt x="149" y="400"/>
                    <a:pt x="148" y="400"/>
                    <a:pt x="147" y="400"/>
                  </a:cubicBezTo>
                  <a:close/>
                  <a:moveTo>
                    <a:pt x="195" y="375"/>
                  </a:moveTo>
                  <a:cubicBezTo>
                    <a:pt x="193" y="375"/>
                    <a:pt x="192" y="374"/>
                    <a:pt x="191" y="373"/>
                  </a:cubicBezTo>
                  <a:cubicBezTo>
                    <a:pt x="190" y="371"/>
                    <a:pt x="191" y="368"/>
                    <a:pt x="193" y="367"/>
                  </a:cubicBezTo>
                  <a:cubicBezTo>
                    <a:pt x="217" y="355"/>
                    <a:pt x="217" y="355"/>
                    <a:pt x="217" y="355"/>
                  </a:cubicBezTo>
                  <a:cubicBezTo>
                    <a:pt x="219" y="354"/>
                    <a:pt x="221" y="354"/>
                    <a:pt x="222" y="356"/>
                  </a:cubicBezTo>
                  <a:cubicBezTo>
                    <a:pt x="223" y="358"/>
                    <a:pt x="222" y="361"/>
                    <a:pt x="220" y="362"/>
                  </a:cubicBezTo>
                  <a:cubicBezTo>
                    <a:pt x="197" y="374"/>
                    <a:pt x="197" y="374"/>
                    <a:pt x="197" y="374"/>
                  </a:cubicBezTo>
                  <a:cubicBezTo>
                    <a:pt x="196" y="375"/>
                    <a:pt x="195" y="375"/>
                    <a:pt x="195" y="375"/>
                  </a:cubicBezTo>
                  <a:close/>
                  <a:moveTo>
                    <a:pt x="242" y="350"/>
                  </a:moveTo>
                  <a:cubicBezTo>
                    <a:pt x="241" y="350"/>
                    <a:pt x="240" y="349"/>
                    <a:pt x="239" y="348"/>
                  </a:cubicBezTo>
                  <a:cubicBezTo>
                    <a:pt x="238" y="346"/>
                    <a:pt x="239" y="343"/>
                    <a:pt x="241" y="342"/>
                  </a:cubicBezTo>
                  <a:cubicBezTo>
                    <a:pt x="264" y="330"/>
                    <a:pt x="264" y="330"/>
                    <a:pt x="264" y="330"/>
                  </a:cubicBezTo>
                  <a:cubicBezTo>
                    <a:pt x="266" y="329"/>
                    <a:pt x="269" y="329"/>
                    <a:pt x="270" y="331"/>
                  </a:cubicBezTo>
                  <a:cubicBezTo>
                    <a:pt x="271" y="333"/>
                    <a:pt x="270" y="336"/>
                    <a:pt x="268" y="337"/>
                  </a:cubicBezTo>
                  <a:cubicBezTo>
                    <a:pt x="244" y="349"/>
                    <a:pt x="244" y="349"/>
                    <a:pt x="244" y="349"/>
                  </a:cubicBezTo>
                  <a:cubicBezTo>
                    <a:pt x="244" y="350"/>
                    <a:pt x="243" y="350"/>
                    <a:pt x="242" y="350"/>
                  </a:cubicBezTo>
                  <a:close/>
                  <a:moveTo>
                    <a:pt x="290" y="325"/>
                  </a:moveTo>
                  <a:cubicBezTo>
                    <a:pt x="289" y="325"/>
                    <a:pt x="287" y="324"/>
                    <a:pt x="286" y="323"/>
                  </a:cubicBezTo>
                  <a:cubicBezTo>
                    <a:pt x="285" y="321"/>
                    <a:pt x="286" y="318"/>
                    <a:pt x="288" y="317"/>
                  </a:cubicBezTo>
                  <a:cubicBezTo>
                    <a:pt x="312" y="305"/>
                    <a:pt x="312" y="305"/>
                    <a:pt x="312" y="305"/>
                  </a:cubicBezTo>
                  <a:cubicBezTo>
                    <a:pt x="314" y="304"/>
                    <a:pt x="316" y="304"/>
                    <a:pt x="317" y="306"/>
                  </a:cubicBezTo>
                  <a:cubicBezTo>
                    <a:pt x="318" y="308"/>
                    <a:pt x="317" y="311"/>
                    <a:pt x="315" y="312"/>
                  </a:cubicBezTo>
                  <a:cubicBezTo>
                    <a:pt x="292" y="324"/>
                    <a:pt x="292" y="324"/>
                    <a:pt x="292" y="324"/>
                  </a:cubicBezTo>
                  <a:cubicBezTo>
                    <a:pt x="291" y="325"/>
                    <a:pt x="291" y="325"/>
                    <a:pt x="290" y="325"/>
                  </a:cubicBezTo>
                  <a:close/>
                  <a:moveTo>
                    <a:pt x="337" y="300"/>
                  </a:moveTo>
                  <a:cubicBezTo>
                    <a:pt x="336" y="300"/>
                    <a:pt x="335" y="299"/>
                    <a:pt x="334" y="298"/>
                  </a:cubicBezTo>
                  <a:cubicBezTo>
                    <a:pt x="333" y="296"/>
                    <a:pt x="334" y="293"/>
                    <a:pt x="336" y="292"/>
                  </a:cubicBezTo>
                  <a:cubicBezTo>
                    <a:pt x="347" y="286"/>
                    <a:pt x="347" y="286"/>
                    <a:pt x="347" y="286"/>
                  </a:cubicBezTo>
                  <a:cubicBezTo>
                    <a:pt x="356" y="277"/>
                    <a:pt x="356" y="277"/>
                    <a:pt x="356" y="277"/>
                  </a:cubicBezTo>
                  <a:cubicBezTo>
                    <a:pt x="357" y="275"/>
                    <a:pt x="360" y="275"/>
                    <a:pt x="362" y="277"/>
                  </a:cubicBezTo>
                  <a:cubicBezTo>
                    <a:pt x="363" y="278"/>
                    <a:pt x="363" y="281"/>
                    <a:pt x="362" y="283"/>
                  </a:cubicBezTo>
                  <a:cubicBezTo>
                    <a:pt x="353" y="292"/>
                    <a:pt x="353" y="292"/>
                    <a:pt x="353" y="292"/>
                  </a:cubicBezTo>
                  <a:cubicBezTo>
                    <a:pt x="352" y="292"/>
                    <a:pt x="352" y="293"/>
                    <a:pt x="352" y="293"/>
                  </a:cubicBezTo>
                  <a:cubicBezTo>
                    <a:pt x="339" y="299"/>
                    <a:pt x="339" y="299"/>
                    <a:pt x="339" y="299"/>
                  </a:cubicBezTo>
                  <a:cubicBezTo>
                    <a:pt x="339" y="300"/>
                    <a:pt x="338" y="300"/>
                    <a:pt x="337" y="300"/>
                  </a:cubicBezTo>
                  <a:close/>
                  <a:moveTo>
                    <a:pt x="377" y="264"/>
                  </a:moveTo>
                  <a:cubicBezTo>
                    <a:pt x="376" y="264"/>
                    <a:pt x="375" y="264"/>
                    <a:pt x="375" y="263"/>
                  </a:cubicBezTo>
                  <a:cubicBezTo>
                    <a:pt x="373" y="261"/>
                    <a:pt x="373" y="259"/>
                    <a:pt x="375" y="257"/>
                  </a:cubicBezTo>
                  <a:cubicBezTo>
                    <a:pt x="393" y="238"/>
                    <a:pt x="393" y="238"/>
                    <a:pt x="393" y="238"/>
                  </a:cubicBezTo>
                  <a:cubicBezTo>
                    <a:pt x="395" y="236"/>
                    <a:pt x="397" y="236"/>
                    <a:pt x="399" y="237"/>
                  </a:cubicBezTo>
                  <a:cubicBezTo>
                    <a:pt x="400" y="239"/>
                    <a:pt x="400" y="242"/>
                    <a:pt x="399" y="243"/>
                  </a:cubicBezTo>
                  <a:cubicBezTo>
                    <a:pt x="380" y="263"/>
                    <a:pt x="380" y="263"/>
                    <a:pt x="380" y="263"/>
                  </a:cubicBezTo>
                  <a:cubicBezTo>
                    <a:pt x="379" y="264"/>
                    <a:pt x="378" y="264"/>
                    <a:pt x="377" y="264"/>
                  </a:cubicBezTo>
                  <a:close/>
                  <a:moveTo>
                    <a:pt x="415" y="225"/>
                  </a:moveTo>
                  <a:cubicBezTo>
                    <a:pt x="414" y="225"/>
                    <a:pt x="413" y="224"/>
                    <a:pt x="412" y="224"/>
                  </a:cubicBezTo>
                  <a:cubicBezTo>
                    <a:pt x="410" y="222"/>
                    <a:pt x="410" y="219"/>
                    <a:pt x="412" y="218"/>
                  </a:cubicBezTo>
                  <a:cubicBezTo>
                    <a:pt x="431" y="198"/>
                    <a:pt x="431" y="198"/>
                    <a:pt x="431" y="198"/>
                  </a:cubicBezTo>
                  <a:cubicBezTo>
                    <a:pt x="432" y="197"/>
                    <a:pt x="435" y="197"/>
                    <a:pt x="436" y="198"/>
                  </a:cubicBezTo>
                  <a:cubicBezTo>
                    <a:pt x="438" y="200"/>
                    <a:pt x="438" y="202"/>
                    <a:pt x="436" y="204"/>
                  </a:cubicBezTo>
                  <a:cubicBezTo>
                    <a:pt x="418" y="223"/>
                    <a:pt x="418" y="223"/>
                    <a:pt x="418" y="223"/>
                  </a:cubicBezTo>
                  <a:cubicBezTo>
                    <a:pt x="417" y="224"/>
                    <a:pt x="416" y="225"/>
                    <a:pt x="415" y="225"/>
                  </a:cubicBezTo>
                  <a:close/>
                  <a:moveTo>
                    <a:pt x="452" y="185"/>
                  </a:moveTo>
                  <a:cubicBezTo>
                    <a:pt x="451" y="185"/>
                    <a:pt x="450" y="185"/>
                    <a:pt x="449" y="184"/>
                  </a:cubicBezTo>
                  <a:cubicBezTo>
                    <a:pt x="448" y="183"/>
                    <a:pt x="448" y="180"/>
                    <a:pt x="449" y="178"/>
                  </a:cubicBezTo>
                  <a:cubicBezTo>
                    <a:pt x="468" y="159"/>
                    <a:pt x="468" y="159"/>
                    <a:pt x="468" y="159"/>
                  </a:cubicBezTo>
                  <a:cubicBezTo>
                    <a:pt x="469" y="157"/>
                    <a:pt x="472" y="157"/>
                    <a:pt x="473" y="159"/>
                  </a:cubicBezTo>
                  <a:cubicBezTo>
                    <a:pt x="475" y="160"/>
                    <a:pt x="475" y="163"/>
                    <a:pt x="473" y="164"/>
                  </a:cubicBezTo>
                  <a:cubicBezTo>
                    <a:pt x="455" y="184"/>
                    <a:pt x="455" y="184"/>
                    <a:pt x="455" y="184"/>
                  </a:cubicBezTo>
                  <a:cubicBezTo>
                    <a:pt x="454" y="185"/>
                    <a:pt x="453" y="185"/>
                    <a:pt x="452" y="185"/>
                  </a:cubicBezTo>
                  <a:close/>
                  <a:moveTo>
                    <a:pt x="489" y="146"/>
                  </a:moveTo>
                  <a:cubicBezTo>
                    <a:pt x="488" y="146"/>
                    <a:pt x="487" y="146"/>
                    <a:pt x="487" y="145"/>
                  </a:cubicBezTo>
                  <a:cubicBezTo>
                    <a:pt x="485" y="143"/>
                    <a:pt x="485" y="141"/>
                    <a:pt x="487" y="139"/>
                  </a:cubicBezTo>
                  <a:cubicBezTo>
                    <a:pt x="505" y="119"/>
                    <a:pt x="505" y="119"/>
                    <a:pt x="505" y="119"/>
                  </a:cubicBezTo>
                  <a:cubicBezTo>
                    <a:pt x="507" y="118"/>
                    <a:pt x="509" y="118"/>
                    <a:pt x="511" y="119"/>
                  </a:cubicBezTo>
                  <a:cubicBezTo>
                    <a:pt x="512" y="121"/>
                    <a:pt x="512" y="123"/>
                    <a:pt x="511" y="125"/>
                  </a:cubicBezTo>
                  <a:cubicBezTo>
                    <a:pt x="492" y="145"/>
                    <a:pt x="492" y="145"/>
                    <a:pt x="492" y="145"/>
                  </a:cubicBezTo>
                  <a:cubicBezTo>
                    <a:pt x="491" y="146"/>
                    <a:pt x="490" y="146"/>
                    <a:pt x="489" y="146"/>
                  </a:cubicBezTo>
                  <a:close/>
                  <a:moveTo>
                    <a:pt x="527" y="107"/>
                  </a:moveTo>
                  <a:cubicBezTo>
                    <a:pt x="526" y="107"/>
                    <a:pt x="525" y="106"/>
                    <a:pt x="524" y="105"/>
                  </a:cubicBezTo>
                  <a:cubicBezTo>
                    <a:pt x="522" y="104"/>
                    <a:pt x="522" y="101"/>
                    <a:pt x="524" y="100"/>
                  </a:cubicBezTo>
                  <a:cubicBezTo>
                    <a:pt x="543" y="80"/>
                    <a:pt x="543" y="80"/>
                    <a:pt x="543" y="80"/>
                  </a:cubicBezTo>
                  <a:cubicBezTo>
                    <a:pt x="544" y="78"/>
                    <a:pt x="547" y="78"/>
                    <a:pt x="548" y="80"/>
                  </a:cubicBezTo>
                  <a:cubicBezTo>
                    <a:pt x="550" y="82"/>
                    <a:pt x="550" y="84"/>
                    <a:pt x="548" y="86"/>
                  </a:cubicBezTo>
                  <a:cubicBezTo>
                    <a:pt x="529" y="105"/>
                    <a:pt x="529" y="105"/>
                    <a:pt x="529" y="105"/>
                  </a:cubicBezTo>
                  <a:cubicBezTo>
                    <a:pt x="529" y="106"/>
                    <a:pt x="528" y="107"/>
                    <a:pt x="527" y="107"/>
                  </a:cubicBezTo>
                  <a:close/>
                  <a:moveTo>
                    <a:pt x="564" y="67"/>
                  </a:moveTo>
                  <a:cubicBezTo>
                    <a:pt x="563" y="67"/>
                    <a:pt x="562" y="67"/>
                    <a:pt x="561" y="66"/>
                  </a:cubicBezTo>
                  <a:cubicBezTo>
                    <a:pt x="560" y="64"/>
                    <a:pt x="560" y="62"/>
                    <a:pt x="561" y="60"/>
                  </a:cubicBezTo>
                  <a:cubicBezTo>
                    <a:pt x="580" y="41"/>
                    <a:pt x="580" y="41"/>
                    <a:pt x="580" y="41"/>
                  </a:cubicBezTo>
                  <a:cubicBezTo>
                    <a:pt x="581" y="39"/>
                    <a:pt x="584" y="39"/>
                    <a:pt x="585" y="41"/>
                  </a:cubicBezTo>
                  <a:cubicBezTo>
                    <a:pt x="587" y="42"/>
                    <a:pt x="587" y="45"/>
                    <a:pt x="585" y="46"/>
                  </a:cubicBezTo>
                  <a:cubicBezTo>
                    <a:pt x="567" y="66"/>
                    <a:pt x="567" y="66"/>
                    <a:pt x="567" y="66"/>
                  </a:cubicBezTo>
                  <a:cubicBezTo>
                    <a:pt x="566" y="67"/>
                    <a:pt x="565" y="67"/>
                    <a:pt x="564" y="67"/>
                  </a:cubicBezTo>
                  <a:close/>
                  <a:moveTo>
                    <a:pt x="601" y="28"/>
                  </a:moveTo>
                  <a:cubicBezTo>
                    <a:pt x="600" y="28"/>
                    <a:pt x="599" y="27"/>
                    <a:pt x="599" y="27"/>
                  </a:cubicBezTo>
                  <a:cubicBezTo>
                    <a:pt x="597" y="25"/>
                    <a:pt x="597" y="23"/>
                    <a:pt x="598" y="21"/>
                  </a:cubicBezTo>
                  <a:cubicBezTo>
                    <a:pt x="617" y="1"/>
                    <a:pt x="617" y="1"/>
                    <a:pt x="617" y="1"/>
                  </a:cubicBezTo>
                  <a:cubicBezTo>
                    <a:pt x="619" y="0"/>
                    <a:pt x="621" y="0"/>
                    <a:pt x="623" y="1"/>
                  </a:cubicBezTo>
                  <a:cubicBezTo>
                    <a:pt x="624" y="3"/>
                    <a:pt x="624" y="5"/>
                    <a:pt x="623" y="7"/>
                  </a:cubicBezTo>
                  <a:cubicBezTo>
                    <a:pt x="604" y="27"/>
                    <a:pt x="604" y="27"/>
                    <a:pt x="604" y="27"/>
                  </a:cubicBezTo>
                  <a:cubicBezTo>
                    <a:pt x="603" y="27"/>
                    <a:pt x="602" y="28"/>
                    <a:pt x="601" y="28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55"/>
            <p:cNvSpPr/>
            <p:nvPr userDrawn="1"/>
          </p:nvSpPr>
          <p:spPr bwMode="auto">
            <a:xfrm>
              <a:off x="5851525" y="5621338"/>
              <a:ext cx="41275" cy="20638"/>
            </a:xfrm>
            <a:custGeom>
              <a:avLst/>
              <a:gdLst>
                <a:gd name="T0" fmla="*/ 5 w 22"/>
                <a:gd name="T1" fmla="*/ 11 h 11"/>
                <a:gd name="T2" fmla="*/ 1 w 22"/>
                <a:gd name="T3" fmla="*/ 8 h 11"/>
                <a:gd name="T4" fmla="*/ 4 w 22"/>
                <a:gd name="T5" fmla="*/ 3 h 11"/>
                <a:gd name="T6" fmla="*/ 17 w 22"/>
                <a:gd name="T7" fmla="*/ 0 h 11"/>
                <a:gd name="T8" fmla="*/ 22 w 22"/>
                <a:gd name="T9" fmla="*/ 4 h 11"/>
                <a:gd name="T10" fmla="*/ 18 w 22"/>
                <a:gd name="T11" fmla="*/ 9 h 11"/>
                <a:gd name="T12" fmla="*/ 5 w 22"/>
                <a:gd name="T13" fmla="*/ 11 h 11"/>
                <a:gd name="T14" fmla="*/ 5 w 22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1">
                  <a:moveTo>
                    <a:pt x="5" y="11"/>
                  </a:moveTo>
                  <a:cubicBezTo>
                    <a:pt x="3" y="11"/>
                    <a:pt x="1" y="10"/>
                    <a:pt x="1" y="8"/>
                  </a:cubicBezTo>
                  <a:cubicBezTo>
                    <a:pt x="0" y="6"/>
                    <a:pt x="2" y="4"/>
                    <a:pt x="4" y="3"/>
                  </a:cubicBezTo>
                  <a:cubicBezTo>
                    <a:pt x="6" y="2"/>
                    <a:pt x="11" y="2"/>
                    <a:pt x="17" y="0"/>
                  </a:cubicBezTo>
                  <a:cubicBezTo>
                    <a:pt x="19" y="0"/>
                    <a:pt x="21" y="2"/>
                    <a:pt x="22" y="4"/>
                  </a:cubicBezTo>
                  <a:cubicBezTo>
                    <a:pt x="22" y="6"/>
                    <a:pt x="20" y="8"/>
                    <a:pt x="18" y="9"/>
                  </a:cubicBezTo>
                  <a:cubicBezTo>
                    <a:pt x="12" y="9"/>
                    <a:pt x="8" y="10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56"/>
            <p:cNvSpPr>
              <a:spLocks noEditPoints="1"/>
            </p:cNvSpPr>
            <p:nvPr userDrawn="1"/>
          </p:nvSpPr>
          <p:spPr bwMode="auto">
            <a:xfrm>
              <a:off x="5927725" y="4719638"/>
              <a:ext cx="1198563" cy="911225"/>
            </a:xfrm>
            <a:custGeom>
              <a:avLst/>
              <a:gdLst>
                <a:gd name="T0" fmla="*/ 4 w 631"/>
                <a:gd name="T1" fmla="*/ 472 h 480"/>
                <a:gd name="T2" fmla="*/ 31 w 631"/>
                <a:gd name="T3" fmla="*/ 476 h 480"/>
                <a:gd name="T4" fmla="*/ 58 w 631"/>
                <a:gd name="T5" fmla="*/ 473 h 480"/>
                <a:gd name="T6" fmla="*/ 84 w 631"/>
                <a:gd name="T7" fmla="*/ 461 h 480"/>
                <a:gd name="T8" fmla="*/ 58 w 631"/>
                <a:gd name="T9" fmla="*/ 473 h 480"/>
                <a:gd name="T10" fmla="*/ 107 w 631"/>
                <a:gd name="T11" fmla="*/ 463 h 480"/>
                <a:gd name="T12" fmla="*/ 142 w 631"/>
                <a:gd name="T13" fmla="*/ 459 h 480"/>
                <a:gd name="T14" fmla="*/ 111 w 631"/>
                <a:gd name="T15" fmla="*/ 466 h 480"/>
                <a:gd name="T16" fmla="*/ 164 w 631"/>
                <a:gd name="T17" fmla="*/ 452 h 480"/>
                <a:gd name="T18" fmla="*/ 191 w 631"/>
                <a:gd name="T19" fmla="*/ 457 h 480"/>
                <a:gd name="T20" fmla="*/ 218 w 631"/>
                <a:gd name="T21" fmla="*/ 454 h 480"/>
                <a:gd name="T22" fmla="*/ 237 w 631"/>
                <a:gd name="T23" fmla="*/ 444 h 480"/>
                <a:gd name="T24" fmla="*/ 246 w 631"/>
                <a:gd name="T25" fmla="*/ 447 h 480"/>
                <a:gd name="T26" fmla="*/ 218 w 631"/>
                <a:gd name="T27" fmla="*/ 454 h 480"/>
                <a:gd name="T28" fmla="*/ 262 w 631"/>
                <a:gd name="T29" fmla="*/ 430 h 480"/>
                <a:gd name="T30" fmla="*/ 290 w 631"/>
                <a:gd name="T31" fmla="*/ 409 h 480"/>
                <a:gd name="T32" fmla="*/ 265 w 631"/>
                <a:gd name="T33" fmla="*/ 432 h 480"/>
                <a:gd name="T34" fmla="*/ 306 w 631"/>
                <a:gd name="T35" fmla="*/ 391 h 480"/>
                <a:gd name="T36" fmla="*/ 332 w 631"/>
                <a:gd name="T37" fmla="*/ 381 h 480"/>
                <a:gd name="T38" fmla="*/ 351 w 631"/>
                <a:gd name="T39" fmla="*/ 366 h 480"/>
                <a:gd name="T40" fmla="*/ 370 w 631"/>
                <a:gd name="T41" fmla="*/ 342 h 480"/>
                <a:gd name="T42" fmla="*/ 353 w 631"/>
                <a:gd name="T43" fmla="*/ 365 h 480"/>
                <a:gd name="T44" fmla="*/ 391 w 631"/>
                <a:gd name="T45" fmla="*/ 331 h 480"/>
                <a:gd name="T46" fmla="*/ 419 w 631"/>
                <a:gd name="T47" fmla="*/ 309 h 480"/>
                <a:gd name="T48" fmla="*/ 394 w 631"/>
                <a:gd name="T49" fmla="*/ 332 h 480"/>
                <a:gd name="T50" fmla="*/ 435 w 631"/>
                <a:gd name="T51" fmla="*/ 292 h 480"/>
                <a:gd name="T52" fmla="*/ 461 w 631"/>
                <a:gd name="T53" fmla="*/ 282 h 480"/>
                <a:gd name="T54" fmla="*/ 480 w 631"/>
                <a:gd name="T55" fmla="*/ 266 h 480"/>
                <a:gd name="T56" fmla="*/ 499 w 631"/>
                <a:gd name="T57" fmla="*/ 243 h 480"/>
                <a:gd name="T58" fmla="*/ 483 w 631"/>
                <a:gd name="T59" fmla="*/ 266 h 480"/>
                <a:gd name="T60" fmla="*/ 520 w 631"/>
                <a:gd name="T61" fmla="*/ 232 h 480"/>
                <a:gd name="T62" fmla="*/ 533 w 631"/>
                <a:gd name="T63" fmla="*/ 204 h 480"/>
                <a:gd name="T64" fmla="*/ 530 w 631"/>
                <a:gd name="T65" fmla="*/ 230 h 480"/>
                <a:gd name="T66" fmla="*/ 547 w 631"/>
                <a:gd name="T67" fmla="*/ 184 h 480"/>
                <a:gd name="T68" fmla="*/ 555 w 631"/>
                <a:gd name="T69" fmla="*/ 153 h 480"/>
                <a:gd name="T70" fmla="*/ 551 w 631"/>
                <a:gd name="T71" fmla="*/ 182 h 480"/>
                <a:gd name="T72" fmla="*/ 568 w 631"/>
                <a:gd name="T73" fmla="*/ 134 h 480"/>
                <a:gd name="T74" fmla="*/ 583 w 631"/>
                <a:gd name="T75" fmla="*/ 101 h 480"/>
                <a:gd name="T76" fmla="*/ 570 w 631"/>
                <a:gd name="T77" fmla="*/ 134 h 480"/>
                <a:gd name="T78" fmla="*/ 589 w 631"/>
                <a:gd name="T79" fmla="*/ 78 h 480"/>
                <a:gd name="T80" fmla="*/ 607 w 631"/>
                <a:gd name="T81" fmla="*/ 56 h 480"/>
                <a:gd name="T82" fmla="*/ 615 w 631"/>
                <a:gd name="T83" fmla="*/ 33 h 480"/>
                <a:gd name="T84" fmla="*/ 623 w 631"/>
                <a:gd name="T85" fmla="*/ 3 h 480"/>
                <a:gd name="T86" fmla="*/ 619 w 631"/>
                <a:gd name="T87" fmla="*/ 3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1" h="480">
                  <a:moveTo>
                    <a:pt x="4" y="480"/>
                  </a:moveTo>
                  <a:cubicBezTo>
                    <a:pt x="2" y="480"/>
                    <a:pt x="1" y="478"/>
                    <a:pt x="0" y="476"/>
                  </a:cubicBezTo>
                  <a:cubicBezTo>
                    <a:pt x="0" y="474"/>
                    <a:pt x="2" y="472"/>
                    <a:pt x="4" y="472"/>
                  </a:cubicBezTo>
                  <a:cubicBezTo>
                    <a:pt x="12" y="470"/>
                    <a:pt x="21" y="469"/>
                    <a:pt x="30" y="468"/>
                  </a:cubicBezTo>
                  <a:cubicBezTo>
                    <a:pt x="32" y="468"/>
                    <a:pt x="34" y="469"/>
                    <a:pt x="35" y="472"/>
                  </a:cubicBezTo>
                  <a:cubicBezTo>
                    <a:pt x="35" y="474"/>
                    <a:pt x="33" y="476"/>
                    <a:pt x="31" y="476"/>
                  </a:cubicBezTo>
                  <a:cubicBezTo>
                    <a:pt x="22" y="477"/>
                    <a:pt x="13" y="479"/>
                    <a:pt x="5" y="480"/>
                  </a:cubicBezTo>
                  <a:cubicBezTo>
                    <a:pt x="5" y="480"/>
                    <a:pt x="4" y="480"/>
                    <a:pt x="4" y="480"/>
                  </a:cubicBezTo>
                  <a:close/>
                  <a:moveTo>
                    <a:pt x="58" y="473"/>
                  </a:moveTo>
                  <a:cubicBezTo>
                    <a:pt x="56" y="473"/>
                    <a:pt x="54" y="471"/>
                    <a:pt x="54" y="469"/>
                  </a:cubicBezTo>
                  <a:cubicBezTo>
                    <a:pt x="53" y="467"/>
                    <a:pt x="55" y="465"/>
                    <a:pt x="57" y="465"/>
                  </a:cubicBezTo>
                  <a:cubicBezTo>
                    <a:pt x="66" y="464"/>
                    <a:pt x="75" y="463"/>
                    <a:pt x="84" y="461"/>
                  </a:cubicBezTo>
                  <a:cubicBezTo>
                    <a:pt x="86" y="461"/>
                    <a:pt x="88" y="463"/>
                    <a:pt x="88" y="465"/>
                  </a:cubicBezTo>
                  <a:cubicBezTo>
                    <a:pt x="88" y="467"/>
                    <a:pt x="87" y="469"/>
                    <a:pt x="85" y="470"/>
                  </a:cubicBezTo>
                  <a:cubicBezTo>
                    <a:pt x="76" y="471"/>
                    <a:pt x="67" y="472"/>
                    <a:pt x="58" y="473"/>
                  </a:cubicBezTo>
                  <a:cubicBezTo>
                    <a:pt x="58" y="473"/>
                    <a:pt x="58" y="473"/>
                    <a:pt x="58" y="473"/>
                  </a:cubicBezTo>
                  <a:close/>
                  <a:moveTo>
                    <a:pt x="111" y="466"/>
                  </a:moveTo>
                  <a:cubicBezTo>
                    <a:pt x="109" y="466"/>
                    <a:pt x="107" y="465"/>
                    <a:pt x="107" y="463"/>
                  </a:cubicBezTo>
                  <a:cubicBezTo>
                    <a:pt x="107" y="461"/>
                    <a:pt x="108" y="459"/>
                    <a:pt x="110" y="458"/>
                  </a:cubicBezTo>
                  <a:cubicBezTo>
                    <a:pt x="119" y="457"/>
                    <a:pt x="128" y="456"/>
                    <a:pt x="137" y="455"/>
                  </a:cubicBezTo>
                  <a:cubicBezTo>
                    <a:pt x="139" y="455"/>
                    <a:pt x="141" y="457"/>
                    <a:pt x="142" y="459"/>
                  </a:cubicBezTo>
                  <a:cubicBezTo>
                    <a:pt x="142" y="461"/>
                    <a:pt x="140" y="463"/>
                    <a:pt x="138" y="463"/>
                  </a:cubicBezTo>
                  <a:cubicBezTo>
                    <a:pt x="129" y="464"/>
                    <a:pt x="120" y="465"/>
                    <a:pt x="111" y="466"/>
                  </a:cubicBezTo>
                  <a:cubicBezTo>
                    <a:pt x="111" y="466"/>
                    <a:pt x="111" y="466"/>
                    <a:pt x="111" y="466"/>
                  </a:cubicBezTo>
                  <a:close/>
                  <a:moveTo>
                    <a:pt x="164" y="460"/>
                  </a:moveTo>
                  <a:cubicBezTo>
                    <a:pt x="162" y="460"/>
                    <a:pt x="161" y="459"/>
                    <a:pt x="160" y="457"/>
                  </a:cubicBezTo>
                  <a:cubicBezTo>
                    <a:pt x="160" y="454"/>
                    <a:pt x="162" y="452"/>
                    <a:pt x="164" y="452"/>
                  </a:cubicBezTo>
                  <a:cubicBezTo>
                    <a:pt x="191" y="449"/>
                    <a:pt x="191" y="449"/>
                    <a:pt x="191" y="449"/>
                  </a:cubicBezTo>
                  <a:cubicBezTo>
                    <a:pt x="193" y="449"/>
                    <a:pt x="195" y="450"/>
                    <a:pt x="195" y="453"/>
                  </a:cubicBezTo>
                  <a:cubicBezTo>
                    <a:pt x="195" y="455"/>
                    <a:pt x="194" y="457"/>
                    <a:pt x="191" y="457"/>
                  </a:cubicBezTo>
                  <a:cubicBezTo>
                    <a:pt x="165" y="460"/>
                    <a:pt x="165" y="460"/>
                    <a:pt x="165" y="460"/>
                  </a:cubicBezTo>
                  <a:cubicBezTo>
                    <a:pt x="165" y="460"/>
                    <a:pt x="164" y="460"/>
                    <a:pt x="164" y="460"/>
                  </a:cubicBezTo>
                  <a:close/>
                  <a:moveTo>
                    <a:pt x="218" y="454"/>
                  </a:moveTo>
                  <a:cubicBezTo>
                    <a:pt x="216" y="454"/>
                    <a:pt x="214" y="453"/>
                    <a:pt x="214" y="451"/>
                  </a:cubicBezTo>
                  <a:cubicBezTo>
                    <a:pt x="214" y="448"/>
                    <a:pt x="215" y="446"/>
                    <a:pt x="217" y="446"/>
                  </a:cubicBezTo>
                  <a:cubicBezTo>
                    <a:pt x="237" y="444"/>
                    <a:pt x="237" y="444"/>
                    <a:pt x="237" y="444"/>
                  </a:cubicBezTo>
                  <a:cubicBezTo>
                    <a:pt x="241" y="441"/>
                    <a:pt x="241" y="441"/>
                    <a:pt x="241" y="441"/>
                  </a:cubicBezTo>
                  <a:cubicBezTo>
                    <a:pt x="243" y="439"/>
                    <a:pt x="245" y="440"/>
                    <a:pt x="246" y="442"/>
                  </a:cubicBezTo>
                  <a:cubicBezTo>
                    <a:pt x="248" y="443"/>
                    <a:pt x="247" y="446"/>
                    <a:pt x="246" y="447"/>
                  </a:cubicBezTo>
                  <a:cubicBezTo>
                    <a:pt x="242" y="450"/>
                    <a:pt x="242" y="450"/>
                    <a:pt x="242" y="450"/>
                  </a:cubicBezTo>
                  <a:cubicBezTo>
                    <a:pt x="243" y="451"/>
                    <a:pt x="243" y="451"/>
                    <a:pt x="243" y="451"/>
                  </a:cubicBezTo>
                  <a:cubicBezTo>
                    <a:pt x="218" y="454"/>
                    <a:pt x="218" y="454"/>
                    <a:pt x="218" y="454"/>
                  </a:cubicBezTo>
                  <a:cubicBezTo>
                    <a:pt x="218" y="454"/>
                    <a:pt x="218" y="454"/>
                    <a:pt x="218" y="454"/>
                  </a:cubicBezTo>
                  <a:close/>
                  <a:moveTo>
                    <a:pt x="265" y="432"/>
                  </a:moveTo>
                  <a:cubicBezTo>
                    <a:pt x="264" y="432"/>
                    <a:pt x="263" y="431"/>
                    <a:pt x="262" y="430"/>
                  </a:cubicBezTo>
                  <a:cubicBezTo>
                    <a:pt x="260" y="428"/>
                    <a:pt x="261" y="426"/>
                    <a:pt x="263" y="424"/>
                  </a:cubicBezTo>
                  <a:cubicBezTo>
                    <a:pt x="284" y="408"/>
                    <a:pt x="284" y="408"/>
                    <a:pt x="284" y="408"/>
                  </a:cubicBezTo>
                  <a:cubicBezTo>
                    <a:pt x="286" y="406"/>
                    <a:pt x="288" y="407"/>
                    <a:pt x="290" y="409"/>
                  </a:cubicBezTo>
                  <a:cubicBezTo>
                    <a:pt x="291" y="410"/>
                    <a:pt x="291" y="413"/>
                    <a:pt x="289" y="414"/>
                  </a:cubicBezTo>
                  <a:cubicBezTo>
                    <a:pt x="267" y="431"/>
                    <a:pt x="267" y="431"/>
                    <a:pt x="267" y="431"/>
                  </a:cubicBezTo>
                  <a:cubicBezTo>
                    <a:pt x="267" y="431"/>
                    <a:pt x="266" y="432"/>
                    <a:pt x="265" y="432"/>
                  </a:cubicBezTo>
                  <a:close/>
                  <a:moveTo>
                    <a:pt x="308" y="399"/>
                  </a:moveTo>
                  <a:cubicBezTo>
                    <a:pt x="307" y="399"/>
                    <a:pt x="306" y="398"/>
                    <a:pt x="305" y="397"/>
                  </a:cubicBezTo>
                  <a:cubicBezTo>
                    <a:pt x="304" y="395"/>
                    <a:pt x="304" y="393"/>
                    <a:pt x="306" y="391"/>
                  </a:cubicBezTo>
                  <a:cubicBezTo>
                    <a:pt x="327" y="375"/>
                    <a:pt x="327" y="375"/>
                    <a:pt x="327" y="375"/>
                  </a:cubicBezTo>
                  <a:cubicBezTo>
                    <a:pt x="329" y="373"/>
                    <a:pt x="331" y="374"/>
                    <a:pt x="333" y="376"/>
                  </a:cubicBezTo>
                  <a:cubicBezTo>
                    <a:pt x="334" y="377"/>
                    <a:pt x="334" y="380"/>
                    <a:pt x="332" y="381"/>
                  </a:cubicBezTo>
                  <a:cubicBezTo>
                    <a:pt x="310" y="398"/>
                    <a:pt x="310" y="398"/>
                    <a:pt x="310" y="398"/>
                  </a:cubicBezTo>
                  <a:cubicBezTo>
                    <a:pt x="310" y="398"/>
                    <a:pt x="309" y="399"/>
                    <a:pt x="308" y="399"/>
                  </a:cubicBezTo>
                  <a:close/>
                  <a:moveTo>
                    <a:pt x="351" y="366"/>
                  </a:moveTo>
                  <a:cubicBezTo>
                    <a:pt x="350" y="366"/>
                    <a:pt x="349" y="365"/>
                    <a:pt x="348" y="364"/>
                  </a:cubicBezTo>
                  <a:cubicBezTo>
                    <a:pt x="347" y="362"/>
                    <a:pt x="347" y="360"/>
                    <a:pt x="349" y="358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2" y="340"/>
                    <a:pt x="374" y="341"/>
                    <a:pt x="376" y="343"/>
                  </a:cubicBezTo>
                  <a:cubicBezTo>
                    <a:pt x="377" y="344"/>
                    <a:pt x="377" y="347"/>
                    <a:pt x="375" y="348"/>
                  </a:cubicBezTo>
                  <a:cubicBezTo>
                    <a:pt x="353" y="365"/>
                    <a:pt x="353" y="365"/>
                    <a:pt x="353" y="365"/>
                  </a:cubicBezTo>
                  <a:cubicBezTo>
                    <a:pt x="353" y="365"/>
                    <a:pt x="352" y="366"/>
                    <a:pt x="351" y="366"/>
                  </a:cubicBezTo>
                  <a:close/>
                  <a:moveTo>
                    <a:pt x="394" y="332"/>
                  </a:moveTo>
                  <a:cubicBezTo>
                    <a:pt x="393" y="332"/>
                    <a:pt x="392" y="332"/>
                    <a:pt x="391" y="331"/>
                  </a:cubicBezTo>
                  <a:cubicBezTo>
                    <a:pt x="390" y="329"/>
                    <a:pt x="390" y="326"/>
                    <a:pt x="392" y="325"/>
                  </a:cubicBezTo>
                  <a:cubicBezTo>
                    <a:pt x="413" y="309"/>
                    <a:pt x="413" y="309"/>
                    <a:pt x="413" y="309"/>
                  </a:cubicBezTo>
                  <a:cubicBezTo>
                    <a:pt x="415" y="307"/>
                    <a:pt x="418" y="308"/>
                    <a:pt x="419" y="309"/>
                  </a:cubicBezTo>
                  <a:cubicBezTo>
                    <a:pt x="420" y="311"/>
                    <a:pt x="420" y="314"/>
                    <a:pt x="418" y="315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6" y="332"/>
                    <a:pt x="395" y="332"/>
                    <a:pt x="394" y="332"/>
                  </a:cubicBezTo>
                  <a:close/>
                  <a:moveTo>
                    <a:pt x="437" y="299"/>
                  </a:moveTo>
                  <a:cubicBezTo>
                    <a:pt x="436" y="299"/>
                    <a:pt x="435" y="299"/>
                    <a:pt x="434" y="298"/>
                  </a:cubicBezTo>
                  <a:cubicBezTo>
                    <a:pt x="433" y="296"/>
                    <a:pt x="433" y="293"/>
                    <a:pt x="435" y="292"/>
                  </a:cubicBezTo>
                  <a:cubicBezTo>
                    <a:pt x="456" y="276"/>
                    <a:pt x="456" y="276"/>
                    <a:pt x="456" y="276"/>
                  </a:cubicBezTo>
                  <a:cubicBezTo>
                    <a:pt x="458" y="274"/>
                    <a:pt x="461" y="275"/>
                    <a:pt x="462" y="276"/>
                  </a:cubicBezTo>
                  <a:cubicBezTo>
                    <a:pt x="463" y="278"/>
                    <a:pt x="463" y="281"/>
                    <a:pt x="461" y="282"/>
                  </a:cubicBezTo>
                  <a:cubicBezTo>
                    <a:pt x="440" y="299"/>
                    <a:pt x="440" y="299"/>
                    <a:pt x="440" y="299"/>
                  </a:cubicBezTo>
                  <a:cubicBezTo>
                    <a:pt x="439" y="299"/>
                    <a:pt x="438" y="299"/>
                    <a:pt x="437" y="299"/>
                  </a:cubicBezTo>
                  <a:close/>
                  <a:moveTo>
                    <a:pt x="480" y="266"/>
                  </a:moveTo>
                  <a:cubicBezTo>
                    <a:pt x="479" y="266"/>
                    <a:pt x="478" y="266"/>
                    <a:pt x="477" y="265"/>
                  </a:cubicBezTo>
                  <a:cubicBezTo>
                    <a:pt x="476" y="263"/>
                    <a:pt x="476" y="260"/>
                    <a:pt x="478" y="259"/>
                  </a:cubicBezTo>
                  <a:cubicBezTo>
                    <a:pt x="499" y="243"/>
                    <a:pt x="499" y="243"/>
                    <a:pt x="499" y="243"/>
                  </a:cubicBezTo>
                  <a:cubicBezTo>
                    <a:pt x="501" y="241"/>
                    <a:pt x="504" y="242"/>
                    <a:pt x="505" y="243"/>
                  </a:cubicBezTo>
                  <a:cubicBezTo>
                    <a:pt x="506" y="245"/>
                    <a:pt x="506" y="248"/>
                    <a:pt x="504" y="249"/>
                  </a:cubicBezTo>
                  <a:cubicBezTo>
                    <a:pt x="483" y="266"/>
                    <a:pt x="483" y="266"/>
                    <a:pt x="483" y="266"/>
                  </a:cubicBezTo>
                  <a:cubicBezTo>
                    <a:pt x="482" y="266"/>
                    <a:pt x="481" y="266"/>
                    <a:pt x="480" y="266"/>
                  </a:cubicBezTo>
                  <a:close/>
                  <a:moveTo>
                    <a:pt x="523" y="233"/>
                  </a:moveTo>
                  <a:cubicBezTo>
                    <a:pt x="522" y="233"/>
                    <a:pt x="521" y="233"/>
                    <a:pt x="520" y="232"/>
                  </a:cubicBezTo>
                  <a:cubicBezTo>
                    <a:pt x="519" y="230"/>
                    <a:pt x="519" y="227"/>
                    <a:pt x="521" y="226"/>
                  </a:cubicBezTo>
                  <a:cubicBezTo>
                    <a:pt x="523" y="224"/>
                    <a:pt x="523" y="224"/>
                    <a:pt x="523" y="224"/>
                  </a:cubicBezTo>
                  <a:cubicBezTo>
                    <a:pt x="533" y="204"/>
                    <a:pt x="533" y="204"/>
                    <a:pt x="533" y="204"/>
                  </a:cubicBezTo>
                  <a:cubicBezTo>
                    <a:pt x="533" y="202"/>
                    <a:pt x="536" y="201"/>
                    <a:pt x="538" y="202"/>
                  </a:cubicBezTo>
                  <a:cubicBezTo>
                    <a:pt x="540" y="203"/>
                    <a:pt x="541" y="205"/>
                    <a:pt x="540" y="207"/>
                  </a:cubicBezTo>
                  <a:cubicBezTo>
                    <a:pt x="530" y="230"/>
                    <a:pt x="530" y="230"/>
                    <a:pt x="530" y="230"/>
                  </a:cubicBezTo>
                  <a:cubicBezTo>
                    <a:pt x="526" y="233"/>
                    <a:pt x="526" y="233"/>
                    <a:pt x="526" y="233"/>
                  </a:cubicBezTo>
                  <a:cubicBezTo>
                    <a:pt x="525" y="233"/>
                    <a:pt x="524" y="233"/>
                    <a:pt x="523" y="233"/>
                  </a:cubicBezTo>
                  <a:close/>
                  <a:moveTo>
                    <a:pt x="547" y="184"/>
                  </a:moveTo>
                  <a:cubicBezTo>
                    <a:pt x="547" y="184"/>
                    <a:pt x="546" y="184"/>
                    <a:pt x="546" y="184"/>
                  </a:cubicBezTo>
                  <a:cubicBezTo>
                    <a:pt x="544" y="183"/>
                    <a:pt x="543" y="181"/>
                    <a:pt x="544" y="179"/>
                  </a:cubicBezTo>
                  <a:cubicBezTo>
                    <a:pt x="555" y="153"/>
                    <a:pt x="555" y="153"/>
                    <a:pt x="555" y="153"/>
                  </a:cubicBezTo>
                  <a:cubicBezTo>
                    <a:pt x="556" y="151"/>
                    <a:pt x="558" y="150"/>
                    <a:pt x="560" y="151"/>
                  </a:cubicBezTo>
                  <a:cubicBezTo>
                    <a:pt x="562" y="152"/>
                    <a:pt x="563" y="155"/>
                    <a:pt x="562" y="157"/>
                  </a:cubicBezTo>
                  <a:cubicBezTo>
                    <a:pt x="551" y="182"/>
                    <a:pt x="551" y="182"/>
                    <a:pt x="551" y="182"/>
                  </a:cubicBezTo>
                  <a:cubicBezTo>
                    <a:pt x="550" y="183"/>
                    <a:pt x="549" y="184"/>
                    <a:pt x="547" y="184"/>
                  </a:cubicBezTo>
                  <a:close/>
                  <a:moveTo>
                    <a:pt x="570" y="134"/>
                  </a:moveTo>
                  <a:cubicBezTo>
                    <a:pt x="569" y="134"/>
                    <a:pt x="569" y="134"/>
                    <a:pt x="568" y="134"/>
                  </a:cubicBezTo>
                  <a:cubicBezTo>
                    <a:pt x="566" y="133"/>
                    <a:pt x="566" y="130"/>
                    <a:pt x="566" y="128"/>
                  </a:cubicBezTo>
                  <a:cubicBezTo>
                    <a:pt x="578" y="103"/>
                    <a:pt x="578" y="103"/>
                    <a:pt x="578" y="103"/>
                  </a:cubicBezTo>
                  <a:cubicBezTo>
                    <a:pt x="579" y="101"/>
                    <a:pt x="581" y="100"/>
                    <a:pt x="583" y="101"/>
                  </a:cubicBezTo>
                  <a:cubicBezTo>
                    <a:pt x="585" y="102"/>
                    <a:pt x="586" y="104"/>
                    <a:pt x="585" y="107"/>
                  </a:cubicBezTo>
                  <a:cubicBezTo>
                    <a:pt x="574" y="132"/>
                    <a:pt x="574" y="132"/>
                    <a:pt x="574" y="132"/>
                  </a:cubicBezTo>
                  <a:cubicBezTo>
                    <a:pt x="573" y="133"/>
                    <a:pt x="571" y="134"/>
                    <a:pt x="570" y="134"/>
                  </a:cubicBezTo>
                  <a:close/>
                  <a:moveTo>
                    <a:pt x="593" y="84"/>
                  </a:moveTo>
                  <a:cubicBezTo>
                    <a:pt x="592" y="84"/>
                    <a:pt x="592" y="84"/>
                    <a:pt x="591" y="83"/>
                  </a:cubicBezTo>
                  <a:cubicBezTo>
                    <a:pt x="589" y="82"/>
                    <a:pt x="588" y="80"/>
                    <a:pt x="589" y="78"/>
                  </a:cubicBezTo>
                  <a:cubicBezTo>
                    <a:pt x="600" y="53"/>
                    <a:pt x="600" y="53"/>
                    <a:pt x="600" y="53"/>
                  </a:cubicBezTo>
                  <a:cubicBezTo>
                    <a:pt x="601" y="51"/>
                    <a:pt x="604" y="50"/>
                    <a:pt x="606" y="51"/>
                  </a:cubicBezTo>
                  <a:cubicBezTo>
                    <a:pt x="608" y="52"/>
                    <a:pt x="608" y="54"/>
                    <a:pt x="607" y="56"/>
                  </a:cubicBezTo>
                  <a:cubicBezTo>
                    <a:pt x="596" y="81"/>
                    <a:pt x="596" y="81"/>
                    <a:pt x="596" y="81"/>
                  </a:cubicBezTo>
                  <a:cubicBezTo>
                    <a:pt x="596" y="83"/>
                    <a:pt x="594" y="84"/>
                    <a:pt x="593" y="84"/>
                  </a:cubicBezTo>
                  <a:close/>
                  <a:moveTo>
                    <a:pt x="615" y="33"/>
                  </a:moveTo>
                  <a:cubicBezTo>
                    <a:pt x="615" y="33"/>
                    <a:pt x="614" y="33"/>
                    <a:pt x="614" y="33"/>
                  </a:cubicBezTo>
                  <a:cubicBezTo>
                    <a:pt x="612" y="32"/>
                    <a:pt x="611" y="30"/>
                    <a:pt x="612" y="28"/>
                  </a:cubicBezTo>
                  <a:cubicBezTo>
                    <a:pt x="623" y="3"/>
                    <a:pt x="623" y="3"/>
                    <a:pt x="623" y="3"/>
                  </a:cubicBezTo>
                  <a:cubicBezTo>
                    <a:pt x="624" y="1"/>
                    <a:pt x="626" y="0"/>
                    <a:pt x="628" y="1"/>
                  </a:cubicBezTo>
                  <a:cubicBezTo>
                    <a:pt x="630" y="2"/>
                    <a:pt x="631" y="4"/>
                    <a:pt x="630" y="6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8" y="33"/>
                    <a:pt x="617" y="33"/>
                    <a:pt x="615" y="33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57"/>
            <p:cNvSpPr/>
            <p:nvPr userDrawn="1"/>
          </p:nvSpPr>
          <p:spPr bwMode="auto">
            <a:xfrm>
              <a:off x="7129463" y="4648200"/>
              <a:ext cx="28575" cy="41275"/>
            </a:xfrm>
            <a:custGeom>
              <a:avLst/>
              <a:gdLst>
                <a:gd name="T0" fmla="*/ 5 w 15"/>
                <a:gd name="T1" fmla="*/ 22 h 22"/>
                <a:gd name="T2" fmla="*/ 3 w 15"/>
                <a:gd name="T3" fmla="*/ 21 h 22"/>
                <a:gd name="T4" fmla="*/ 1 w 15"/>
                <a:gd name="T5" fmla="*/ 16 h 22"/>
                <a:gd name="T6" fmla="*/ 7 w 15"/>
                <a:gd name="T7" fmla="*/ 3 h 22"/>
                <a:gd name="T8" fmla="*/ 12 w 15"/>
                <a:gd name="T9" fmla="*/ 1 h 22"/>
                <a:gd name="T10" fmla="*/ 14 w 15"/>
                <a:gd name="T11" fmla="*/ 7 h 22"/>
                <a:gd name="T12" fmla="*/ 8 w 15"/>
                <a:gd name="T13" fmla="*/ 19 h 22"/>
                <a:gd name="T14" fmla="*/ 5 w 15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2">
                  <a:moveTo>
                    <a:pt x="5" y="22"/>
                  </a:moveTo>
                  <a:cubicBezTo>
                    <a:pt x="4" y="22"/>
                    <a:pt x="4" y="21"/>
                    <a:pt x="3" y="21"/>
                  </a:cubicBezTo>
                  <a:cubicBezTo>
                    <a:pt x="1" y="20"/>
                    <a:pt x="0" y="18"/>
                    <a:pt x="1" y="1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1"/>
                    <a:pt x="10" y="0"/>
                    <a:pt x="12" y="1"/>
                  </a:cubicBezTo>
                  <a:cubicBezTo>
                    <a:pt x="14" y="2"/>
                    <a:pt x="15" y="5"/>
                    <a:pt x="14" y="7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1"/>
                    <a:pt x="6" y="22"/>
                    <a:pt x="5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58"/>
            <p:cNvSpPr/>
            <p:nvPr userDrawn="1"/>
          </p:nvSpPr>
          <p:spPr bwMode="auto">
            <a:xfrm>
              <a:off x="7300913" y="6269038"/>
              <a:ext cx="33338" cy="36513"/>
            </a:xfrm>
            <a:custGeom>
              <a:avLst/>
              <a:gdLst>
                <a:gd name="T0" fmla="*/ 12 w 17"/>
                <a:gd name="T1" fmla="*/ 19 h 19"/>
                <a:gd name="T2" fmla="*/ 9 w 17"/>
                <a:gd name="T3" fmla="*/ 18 h 19"/>
                <a:gd name="T4" fmla="*/ 1 w 17"/>
                <a:gd name="T5" fmla="*/ 7 h 19"/>
                <a:gd name="T6" fmla="*/ 2 w 17"/>
                <a:gd name="T7" fmla="*/ 1 h 19"/>
                <a:gd name="T8" fmla="*/ 8 w 17"/>
                <a:gd name="T9" fmla="*/ 2 h 19"/>
                <a:gd name="T10" fmla="*/ 15 w 17"/>
                <a:gd name="T11" fmla="*/ 13 h 19"/>
                <a:gd name="T12" fmla="*/ 15 w 17"/>
                <a:gd name="T13" fmla="*/ 19 h 19"/>
                <a:gd name="T14" fmla="*/ 12 w 17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9">
                  <a:moveTo>
                    <a:pt x="12" y="19"/>
                  </a:moveTo>
                  <a:cubicBezTo>
                    <a:pt x="11" y="19"/>
                    <a:pt x="10" y="19"/>
                    <a:pt x="9" y="1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7" y="15"/>
                    <a:pt x="16" y="17"/>
                    <a:pt x="15" y="19"/>
                  </a:cubicBezTo>
                  <a:cubicBezTo>
                    <a:pt x="14" y="19"/>
                    <a:pt x="13" y="19"/>
                    <a:pt x="12" y="19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59"/>
            <p:cNvSpPr>
              <a:spLocks noEditPoints="1"/>
            </p:cNvSpPr>
            <p:nvPr userDrawn="1"/>
          </p:nvSpPr>
          <p:spPr bwMode="auto">
            <a:xfrm>
              <a:off x="6435725" y="5600700"/>
              <a:ext cx="852488" cy="641350"/>
            </a:xfrm>
            <a:custGeom>
              <a:avLst/>
              <a:gdLst>
                <a:gd name="T0" fmla="*/ 441 w 448"/>
                <a:gd name="T1" fmla="*/ 337 h 338"/>
                <a:gd name="T2" fmla="*/ 426 w 448"/>
                <a:gd name="T3" fmla="*/ 309 h 338"/>
                <a:gd name="T4" fmla="*/ 447 w 448"/>
                <a:gd name="T5" fmla="*/ 332 h 338"/>
                <a:gd name="T6" fmla="*/ 444 w 448"/>
                <a:gd name="T7" fmla="*/ 338 h 338"/>
                <a:gd name="T8" fmla="*/ 410 w 448"/>
                <a:gd name="T9" fmla="*/ 293 h 338"/>
                <a:gd name="T10" fmla="*/ 395 w 448"/>
                <a:gd name="T11" fmla="*/ 265 h 338"/>
                <a:gd name="T12" fmla="*/ 416 w 448"/>
                <a:gd name="T13" fmla="*/ 288 h 338"/>
                <a:gd name="T14" fmla="*/ 413 w 448"/>
                <a:gd name="T15" fmla="*/ 294 h 338"/>
                <a:gd name="T16" fmla="*/ 379 w 448"/>
                <a:gd name="T17" fmla="*/ 249 h 338"/>
                <a:gd name="T18" fmla="*/ 364 w 448"/>
                <a:gd name="T19" fmla="*/ 221 h 338"/>
                <a:gd name="T20" fmla="*/ 385 w 448"/>
                <a:gd name="T21" fmla="*/ 244 h 338"/>
                <a:gd name="T22" fmla="*/ 382 w 448"/>
                <a:gd name="T23" fmla="*/ 251 h 338"/>
                <a:gd name="T24" fmla="*/ 343 w 448"/>
                <a:gd name="T25" fmla="*/ 214 h 338"/>
                <a:gd name="T26" fmla="*/ 319 w 448"/>
                <a:gd name="T27" fmla="*/ 194 h 338"/>
                <a:gd name="T28" fmla="*/ 347 w 448"/>
                <a:gd name="T29" fmla="*/ 207 h 338"/>
                <a:gd name="T30" fmla="*/ 345 w 448"/>
                <a:gd name="T31" fmla="*/ 214 h 338"/>
                <a:gd name="T32" fmla="*/ 297 w 448"/>
                <a:gd name="T33" fmla="*/ 186 h 338"/>
                <a:gd name="T34" fmla="*/ 273 w 448"/>
                <a:gd name="T35" fmla="*/ 167 h 338"/>
                <a:gd name="T36" fmla="*/ 301 w 448"/>
                <a:gd name="T37" fmla="*/ 179 h 338"/>
                <a:gd name="T38" fmla="*/ 299 w 448"/>
                <a:gd name="T39" fmla="*/ 187 h 338"/>
                <a:gd name="T40" fmla="*/ 252 w 448"/>
                <a:gd name="T41" fmla="*/ 159 h 338"/>
                <a:gd name="T42" fmla="*/ 228 w 448"/>
                <a:gd name="T43" fmla="*/ 139 h 338"/>
                <a:gd name="T44" fmla="*/ 256 w 448"/>
                <a:gd name="T45" fmla="*/ 152 h 338"/>
                <a:gd name="T46" fmla="*/ 254 w 448"/>
                <a:gd name="T47" fmla="*/ 159 h 338"/>
                <a:gd name="T48" fmla="*/ 207 w 448"/>
                <a:gd name="T49" fmla="*/ 131 h 338"/>
                <a:gd name="T50" fmla="*/ 183 w 448"/>
                <a:gd name="T51" fmla="*/ 112 h 338"/>
                <a:gd name="T52" fmla="*/ 211 w 448"/>
                <a:gd name="T53" fmla="*/ 124 h 338"/>
                <a:gd name="T54" fmla="*/ 209 w 448"/>
                <a:gd name="T55" fmla="*/ 132 h 338"/>
                <a:gd name="T56" fmla="*/ 161 w 448"/>
                <a:gd name="T57" fmla="*/ 104 h 338"/>
                <a:gd name="T58" fmla="*/ 137 w 448"/>
                <a:gd name="T59" fmla="*/ 85 h 338"/>
                <a:gd name="T60" fmla="*/ 165 w 448"/>
                <a:gd name="T61" fmla="*/ 97 h 338"/>
                <a:gd name="T62" fmla="*/ 163 w 448"/>
                <a:gd name="T63" fmla="*/ 104 h 338"/>
                <a:gd name="T64" fmla="*/ 116 w 448"/>
                <a:gd name="T65" fmla="*/ 77 h 338"/>
                <a:gd name="T66" fmla="*/ 92 w 448"/>
                <a:gd name="T67" fmla="*/ 57 h 338"/>
                <a:gd name="T68" fmla="*/ 120 w 448"/>
                <a:gd name="T69" fmla="*/ 70 h 338"/>
                <a:gd name="T70" fmla="*/ 118 w 448"/>
                <a:gd name="T71" fmla="*/ 77 h 338"/>
                <a:gd name="T72" fmla="*/ 71 w 448"/>
                <a:gd name="T73" fmla="*/ 49 h 338"/>
                <a:gd name="T74" fmla="*/ 47 w 448"/>
                <a:gd name="T75" fmla="*/ 30 h 338"/>
                <a:gd name="T76" fmla="*/ 75 w 448"/>
                <a:gd name="T77" fmla="*/ 42 h 338"/>
                <a:gd name="T78" fmla="*/ 73 w 448"/>
                <a:gd name="T79" fmla="*/ 50 h 338"/>
                <a:gd name="T80" fmla="*/ 25 w 448"/>
                <a:gd name="T81" fmla="*/ 22 h 338"/>
                <a:gd name="T82" fmla="*/ 1 w 448"/>
                <a:gd name="T83" fmla="*/ 2 h 338"/>
                <a:gd name="T84" fmla="*/ 29 w 448"/>
                <a:gd name="T85" fmla="*/ 15 h 338"/>
                <a:gd name="T86" fmla="*/ 27 w 448"/>
                <a:gd name="T87" fmla="*/ 22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8" h="338">
                  <a:moveTo>
                    <a:pt x="444" y="338"/>
                  </a:moveTo>
                  <a:cubicBezTo>
                    <a:pt x="443" y="338"/>
                    <a:pt x="442" y="338"/>
                    <a:pt x="441" y="337"/>
                  </a:cubicBezTo>
                  <a:cubicBezTo>
                    <a:pt x="425" y="315"/>
                    <a:pt x="425" y="315"/>
                    <a:pt x="425" y="315"/>
                  </a:cubicBezTo>
                  <a:cubicBezTo>
                    <a:pt x="424" y="313"/>
                    <a:pt x="424" y="310"/>
                    <a:pt x="426" y="309"/>
                  </a:cubicBezTo>
                  <a:cubicBezTo>
                    <a:pt x="428" y="308"/>
                    <a:pt x="430" y="308"/>
                    <a:pt x="432" y="310"/>
                  </a:cubicBezTo>
                  <a:cubicBezTo>
                    <a:pt x="447" y="332"/>
                    <a:pt x="447" y="332"/>
                    <a:pt x="447" y="332"/>
                  </a:cubicBezTo>
                  <a:cubicBezTo>
                    <a:pt x="448" y="334"/>
                    <a:pt x="448" y="336"/>
                    <a:pt x="446" y="338"/>
                  </a:cubicBezTo>
                  <a:cubicBezTo>
                    <a:pt x="446" y="338"/>
                    <a:pt x="445" y="338"/>
                    <a:pt x="444" y="338"/>
                  </a:cubicBezTo>
                  <a:close/>
                  <a:moveTo>
                    <a:pt x="413" y="294"/>
                  </a:moveTo>
                  <a:cubicBezTo>
                    <a:pt x="412" y="294"/>
                    <a:pt x="411" y="294"/>
                    <a:pt x="410" y="293"/>
                  </a:cubicBezTo>
                  <a:cubicBezTo>
                    <a:pt x="394" y="271"/>
                    <a:pt x="394" y="271"/>
                    <a:pt x="394" y="271"/>
                  </a:cubicBezTo>
                  <a:cubicBezTo>
                    <a:pt x="393" y="269"/>
                    <a:pt x="393" y="267"/>
                    <a:pt x="395" y="265"/>
                  </a:cubicBezTo>
                  <a:cubicBezTo>
                    <a:pt x="397" y="264"/>
                    <a:pt x="399" y="264"/>
                    <a:pt x="401" y="266"/>
                  </a:cubicBezTo>
                  <a:cubicBezTo>
                    <a:pt x="416" y="288"/>
                    <a:pt x="416" y="288"/>
                    <a:pt x="416" y="288"/>
                  </a:cubicBezTo>
                  <a:cubicBezTo>
                    <a:pt x="417" y="290"/>
                    <a:pt x="417" y="292"/>
                    <a:pt x="415" y="294"/>
                  </a:cubicBezTo>
                  <a:cubicBezTo>
                    <a:pt x="415" y="294"/>
                    <a:pt x="414" y="294"/>
                    <a:pt x="413" y="294"/>
                  </a:cubicBezTo>
                  <a:close/>
                  <a:moveTo>
                    <a:pt x="382" y="251"/>
                  </a:moveTo>
                  <a:cubicBezTo>
                    <a:pt x="381" y="251"/>
                    <a:pt x="380" y="250"/>
                    <a:pt x="379" y="249"/>
                  </a:cubicBezTo>
                  <a:cubicBezTo>
                    <a:pt x="363" y="227"/>
                    <a:pt x="363" y="227"/>
                    <a:pt x="363" y="227"/>
                  </a:cubicBezTo>
                  <a:cubicBezTo>
                    <a:pt x="362" y="225"/>
                    <a:pt x="362" y="223"/>
                    <a:pt x="364" y="221"/>
                  </a:cubicBezTo>
                  <a:cubicBezTo>
                    <a:pt x="366" y="220"/>
                    <a:pt x="368" y="220"/>
                    <a:pt x="370" y="222"/>
                  </a:cubicBezTo>
                  <a:cubicBezTo>
                    <a:pt x="385" y="244"/>
                    <a:pt x="385" y="244"/>
                    <a:pt x="385" y="244"/>
                  </a:cubicBezTo>
                  <a:cubicBezTo>
                    <a:pt x="386" y="246"/>
                    <a:pt x="386" y="249"/>
                    <a:pt x="384" y="250"/>
                  </a:cubicBezTo>
                  <a:cubicBezTo>
                    <a:pt x="384" y="250"/>
                    <a:pt x="383" y="251"/>
                    <a:pt x="382" y="251"/>
                  </a:cubicBezTo>
                  <a:close/>
                  <a:moveTo>
                    <a:pt x="345" y="214"/>
                  </a:moveTo>
                  <a:cubicBezTo>
                    <a:pt x="344" y="214"/>
                    <a:pt x="343" y="214"/>
                    <a:pt x="343" y="214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18" y="199"/>
                    <a:pt x="318" y="196"/>
                    <a:pt x="319" y="194"/>
                  </a:cubicBezTo>
                  <a:cubicBezTo>
                    <a:pt x="320" y="192"/>
                    <a:pt x="322" y="192"/>
                    <a:pt x="324" y="193"/>
                  </a:cubicBezTo>
                  <a:cubicBezTo>
                    <a:pt x="347" y="207"/>
                    <a:pt x="347" y="207"/>
                    <a:pt x="347" y="207"/>
                  </a:cubicBezTo>
                  <a:cubicBezTo>
                    <a:pt x="349" y="208"/>
                    <a:pt x="349" y="210"/>
                    <a:pt x="348" y="212"/>
                  </a:cubicBezTo>
                  <a:cubicBezTo>
                    <a:pt x="347" y="213"/>
                    <a:pt x="346" y="214"/>
                    <a:pt x="345" y="214"/>
                  </a:cubicBezTo>
                  <a:close/>
                  <a:moveTo>
                    <a:pt x="299" y="187"/>
                  </a:moveTo>
                  <a:cubicBezTo>
                    <a:pt x="299" y="187"/>
                    <a:pt x="298" y="187"/>
                    <a:pt x="297" y="186"/>
                  </a:cubicBezTo>
                  <a:cubicBezTo>
                    <a:pt x="275" y="172"/>
                    <a:pt x="275" y="172"/>
                    <a:pt x="275" y="172"/>
                  </a:cubicBezTo>
                  <a:cubicBezTo>
                    <a:pt x="273" y="171"/>
                    <a:pt x="272" y="169"/>
                    <a:pt x="273" y="167"/>
                  </a:cubicBezTo>
                  <a:cubicBezTo>
                    <a:pt x="274" y="165"/>
                    <a:pt x="277" y="164"/>
                    <a:pt x="279" y="165"/>
                  </a:cubicBezTo>
                  <a:cubicBezTo>
                    <a:pt x="301" y="179"/>
                    <a:pt x="301" y="179"/>
                    <a:pt x="301" y="179"/>
                  </a:cubicBezTo>
                  <a:cubicBezTo>
                    <a:pt x="303" y="180"/>
                    <a:pt x="304" y="183"/>
                    <a:pt x="303" y="185"/>
                  </a:cubicBezTo>
                  <a:cubicBezTo>
                    <a:pt x="302" y="186"/>
                    <a:pt x="301" y="187"/>
                    <a:pt x="299" y="187"/>
                  </a:cubicBezTo>
                  <a:close/>
                  <a:moveTo>
                    <a:pt x="254" y="159"/>
                  </a:moveTo>
                  <a:cubicBezTo>
                    <a:pt x="253" y="159"/>
                    <a:pt x="253" y="159"/>
                    <a:pt x="252" y="159"/>
                  </a:cubicBezTo>
                  <a:cubicBezTo>
                    <a:pt x="229" y="145"/>
                    <a:pt x="229" y="145"/>
                    <a:pt x="229" y="145"/>
                  </a:cubicBezTo>
                  <a:cubicBezTo>
                    <a:pt x="227" y="144"/>
                    <a:pt x="227" y="141"/>
                    <a:pt x="228" y="139"/>
                  </a:cubicBezTo>
                  <a:cubicBezTo>
                    <a:pt x="229" y="138"/>
                    <a:pt x="231" y="137"/>
                    <a:pt x="233" y="138"/>
                  </a:cubicBezTo>
                  <a:cubicBezTo>
                    <a:pt x="256" y="152"/>
                    <a:pt x="256" y="152"/>
                    <a:pt x="256" y="152"/>
                  </a:cubicBezTo>
                  <a:cubicBezTo>
                    <a:pt x="258" y="153"/>
                    <a:pt x="258" y="155"/>
                    <a:pt x="257" y="157"/>
                  </a:cubicBezTo>
                  <a:cubicBezTo>
                    <a:pt x="257" y="159"/>
                    <a:pt x="255" y="159"/>
                    <a:pt x="254" y="159"/>
                  </a:cubicBezTo>
                  <a:close/>
                  <a:moveTo>
                    <a:pt x="209" y="132"/>
                  </a:moveTo>
                  <a:cubicBezTo>
                    <a:pt x="208" y="132"/>
                    <a:pt x="207" y="132"/>
                    <a:pt x="207" y="131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2" y="116"/>
                    <a:pt x="181" y="114"/>
                    <a:pt x="183" y="112"/>
                  </a:cubicBezTo>
                  <a:cubicBezTo>
                    <a:pt x="184" y="110"/>
                    <a:pt x="186" y="109"/>
                    <a:pt x="188" y="111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2" y="125"/>
                    <a:pt x="213" y="128"/>
                    <a:pt x="212" y="130"/>
                  </a:cubicBezTo>
                  <a:cubicBezTo>
                    <a:pt x="211" y="131"/>
                    <a:pt x="210" y="132"/>
                    <a:pt x="209" y="132"/>
                  </a:cubicBezTo>
                  <a:close/>
                  <a:moveTo>
                    <a:pt x="163" y="104"/>
                  </a:moveTo>
                  <a:cubicBezTo>
                    <a:pt x="163" y="104"/>
                    <a:pt x="162" y="104"/>
                    <a:pt x="161" y="104"/>
                  </a:cubicBezTo>
                  <a:cubicBezTo>
                    <a:pt x="139" y="90"/>
                    <a:pt x="139" y="90"/>
                    <a:pt x="139" y="90"/>
                  </a:cubicBezTo>
                  <a:cubicBezTo>
                    <a:pt x="137" y="89"/>
                    <a:pt x="136" y="87"/>
                    <a:pt x="137" y="85"/>
                  </a:cubicBezTo>
                  <a:cubicBezTo>
                    <a:pt x="138" y="83"/>
                    <a:pt x="141" y="82"/>
                    <a:pt x="143" y="83"/>
                  </a:cubicBezTo>
                  <a:cubicBezTo>
                    <a:pt x="165" y="97"/>
                    <a:pt x="165" y="97"/>
                    <a:pt x="165" y="97"/>
                  </a:cubicBezTo>
                  <a:cubicBezTo>
                    <a:pt x="167" y="98"/>
                    <a:pt x="168" y="101"/>
                    <a:pt x="167" y="102"/>
                  </a:cubicBezTo>
                  <a:cubicBezTo>
                    <a:pt x="166" y="104"/>
                    <a:pt x="165" y="104"/>
                    <a:pt x="163" y="104"/>
                  </a:cubicBezTo>
                  <a:close/>
                  <a:moveTo>
                    <a:pt x="118" y="77"/>
                  </a:moveTo>
                  <a:cubicBezTo>
                    <a:pt x="117" y="77"/>
                    <a:pt x="117" y="77"/>
                    <a:pt x="116" y="77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1" y="62"/>
                    <a:pt x="91" y="59"/>
                    <a:pt x="92" y="57"/>
                  </a:cubicBezTo>
                  <a:cubicBezTo>
                    <a:pt x="93" y="55"/>
                    <a:pt x="95" y="55"/>
                    <a:pt x="97" y="56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2" y="71"/>
                    <a:pt x="122" y="73"/>
                    <a:pt x="121" y="75"/>
                  </a:cubicBezTo>
                  <a:cubicBezTo>
                    <a:pt x="121" y="76"/>
                    <a:pt x="119" y="77"/>
                    <a:pt x="118" y="77"/>
                  </a:cubicBezTo>
                  <a:close/>
                  <a:moveTo>
                    <a:pt x="73" y="50"/>
                  </a:moveTo>
                  <a:cubicBezTo>
                    <a:pt x="72" y="50"/>
                    <a:pt x="71" y="49"/>
                    <a:pt x="71" y="49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6" y="34"/>
                    <a:pt x="45" y="32"/>
                    <a:pt x="47" y="30"/>
                  </a:cubicBezTo>
                  <a:cubicBezTo>
                    <a:pt x="48" y="28"/>
                    <a:pt x="50" y="27"/>
                    <a:pt x="52" y="28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6" y="43"/>
                    <a:pt x="77" y="46"/>
                    <a:pt x="76" y="48"/>
                  </a:cubicBezTo>
                  <a:cubicBezTo>
                    <a:pt x="75" y="49"/>
                    <a:pt x="74" y="50"/>
                    <a:pt x="73" y="50"/>
                  </a:cubicBezTo>
                  <a:close/>
                  <a:moveTo>
                    <a:pt x="27" y="22"/>
                  </a:moveTo>
                  <a:cubicBezTo>
                    <a:pt x="27" y="22"/>
                    <a:pt x="26" y="22"/>
                    <a:pt x="25" y="22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4"/>
                    <a:pt x="1" y="2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6"/>
                    <a:pt x="32" y="18"/>
                    <a:pt x="31" y="20"/>
                  </a:cubicBezTo>
                  <a:cubicBezTo>
                    <a:pt x="30" y="22"/>
                    <a:pt x="29" y="22"/>
                    <a:pt x="27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60"/>
            <p:cNvSpPr/>
            <p:nvPr userDrawn="1"/>
          </p:nvSpPr>
          <p:spPr bwMode="auto">
            <a:xfrm>
              <a:off x="6372225" y="5561013"/>
              <a:ext cx="38100" cy="30163"/>
            </a:xfrm>
            <a:custGeom>
              <a:avLst/>
              <a:gdLst>
                <a:gd name="T0" fmla="*/ 16 w 20"/>
                <a:gd name="T1" fmla="*/ 16 h 16"/>
                <a:gd name="T2" fmla="*/ 14 w 20"/>
                <a:gd name="T3" fmla="*/ 15 h 16"/>
                <a:gd name="T4" fmla="*/ 2 w 20"/>
                <a:gd name="T5" fmla="*/ 8 h 16"/>
                <a:gd name="T6" fmla="*/ 1 w 20"/>
                <a:gd name="T7" fmla="*/ 3 h 16"/>
                <a:gd name="T8" fmla="*/ 6 w 20"/>
                <a:gd name="T9" fmla="*/ 1 h 16"/>
                <a:gd name="T10" fmla="*/ 18 w 20"/>
                <a:gd name="T11" fmla="*/ 8 h 16"/>
                <a:gd name="T12" fmla="*/ 19 w 20"/>
                <a:gd name="T13" fmla="*/ 14 h 16"/>
                <a:gd name="T14" fmla="*/ 16 w 20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6">
                  <a:moveTo>
                    <a:pt x="16" y="16"/>
                  </a:moveTo>
                  <a:cubicBezTo>
                    <a:pt x="15" y="16"/>
                    <a:pt x="15" y="16"/>
                    <a:pt x="14" y="1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6" y="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0" y="9"/>
                    <a:pt x="20" y="12"/>
                    <a:pt x="19" y="14"/>
                  </a:cubicBezTo>
                  <a:cubicBezTo>
                    <a:pt x="19" y="15"/>
                    <a:pt x="17" y="16"/>
                    <a:pt x="16" y="16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61"/>
            <p:cNvSpPr/>
            <p:nvPr userDrawn="1"/>
          </p:nvSpPr>
          <p:spPr bwMode="auto">
            <a:xfrm>
              <a:off x="6919913" y="5143500"/>
              <a:ext cx="22225" cy="39688"/>
            </a:xfrm>
            <a:custGeom>
              <a:avLst/>
              <a:gdLst>
                <a:gd name="T0" fmla="*/ 7 w 12"/>
                <a:gd name="T1" fmla="*/ 21 h 21"/>
                <a:gd name="T2" fmla="*/ 4 w 12"/>
                <a:gd name="T3" fmla="*/ 18 h 21"/>
                <a:gd name="T4" fmla="*/ 1 w 12"/>
                <a:gd name="T5" fmla="*/ 5 h 21"/>
                <a:gd name="T6" fmla="*/ 3 w 12"/>
                <a:gd name="T7" fmla="*/ 0 h 21"/>
                <a:gd name="T8" fmla="*/ 8 w 12"/>
                <a:gd name="T9" fmla="*/ 3 h 21"/>
                <a:gd name="T10" fmla="*/ 11 w 12"/>
                <a:gd name="T11" fmla="*/ 16 h 21"/>
                <a:gd name="T12" fmla="*/ 8 w 12"/>
                <a:gd name="T13" fmla="*/ 21 h 21"/>
                <a:gd name="T14" fmla="*/ 7 w 12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1">
                  <a:moveTo>
                    <a:pt x="7" y="21"/>
                  </a:moveTo>
                  <a:cubicBezTo>
                    <a:pt x="6" y="21"/>
                    <a:pt x="4" y="20"/>
                    <a:pt x="4" y="18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6" y="0"/>
                    <a:pt x="8" y="1"/>
                    <a:pt x="8" y="3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9"/>
                    <a:pt x="10" y="21"/>
                    <a:pt x="8" y="21"/>
                  </a:cubicBezTo>
                  <a:cubicBezTo>
                    <a:pt x="8" y="21"/>
                    <a:pt x="8" y="21"/>
                    <a:pt x="7" y="21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62"/>
            <p:cNvSpPr>
              <a:spLocks noEditPoints="1"/>
            </p:cNvSpPr>
            <p:nvPr userDrawn="1"/>
          </p:nvSpPr>
          <p:spPr bwMode="auto">
            <a:xfrm>
              <a:off x="6935788" y="5214938"/>
              <a:ext cx="184150" cy="741363"/>
            </a:xfrm>
            <a:custGeom>
              <a:avLst/>
              <a:gdLst>
                <a:gd name="T0" fmla="*/ 89 w 97"/>
                <a:gd name="T1" fmla="*/ 387 h 390"/>
                <a:gd name="T2" fmla="*/ 86 w 97"/>
                <a:gd name="T3" fmla="*/ 357 h 390"/>
                <a:gd name="T4" fmla="*/ 97 w 97"/>
                <a:gd name="T5" fmla="*/ 385 h 390"/>
                <a:gd name="T6" fmla="*/ 93 w 97"/>
                <a:gd name="T7" fmla="*/ 390 h 390"/>
                <a:gd name="T8" fmla="*/ 77 w 97"/>
                <a:gd name="T9" fmla="*/ 336 h 390"/>
                <a:gd name="T10" fmla="*/ 74 w 97"/>
                <a:gd name="T11" fmla="*/ 306 h 390"/>
                <a:gd name="T12" fmla="*/ 85 w 97"/>
                <a:gd name="T13" fmla="*/ 335 h 390"/>
                <a:gd name="T14" fmla="*/ 81 w 97"/>
                <a:gd name="T15" fmla="*/ 340 h 390"/>
                <a:gd name="T16" fmla="*/ 65 w 97"/>
                <a:gd name="T17" fmla="*/ 286 h 390"/>
                <a:gd name="T18" fmla="*/ 62 w 97"/>
                <a:gd name="T19" fmla="*/ 255 h 390"/>
                <a:gd name="T20" fmla="*/ 73 w 97"/>
                <a:gd name="T21" fmla="*/ 284 h 390"/>
                <a:gd name="T22" fmla="*/ 69 w 97"/>
                <a:gd name="T23" fmla="*/ 289 h 390"/>
                <a:gd name="T24" fmla="*/ 54 w 97"/>
                <a:gd name="T25" fmla="*/ 235 h 390"/>
                <a:gd name="T26" fmla="*/ 51 w 97"/>
                <a:gd name="T27" fmla="*/ 204 h 390"/>
                <a:gd name="T28" fmla="*/ 61 w 97"/>
                <a:gd name="T29" fmla="*/ 233 h 390"/>
                <a:gd name="T30" fmla="*/ 57 w 97"/>
                <a:gd name="T31" fmla="*/ 238 h 390"/>
                <a:gd name="T32" fmla="*/ 42 w 97"/>
                <a:gd name="T33" fmla="*/ 184 h 390"/>
                <a:gd name="T34" fmla="*/ 39 w 97"/>
                <a:gd name="T35" fmla="*/ 153 h 390"/>
                <a:gd name="T36" fmla="*/ 49 w 97"/>
                <a:gd name="T37" fmla="*/ 182 h 390"/>
                <a:gd name="T38" fmla="*/ 46 w 97"/>
                <a:gd name="T39" fmla="*/ 187 h 390"/>
                <a:gd name="T40" fmla="*/ 30 w 97"/>
                <a:gd name="T41" fmla="*/ 133 h 390"/>
                <a:gd name="T42" fmla="*/ 27 w 97"/>
                <a:gd name="T43" fmla="*/ 103 h 390"/>
                <a:gd name="T44" fmla="*/ 38 w 97"/>
                <a:gd name="T45" fmla="*/ 131 h 390"/>
                <a:gd name="T46" fmla="*/ 34 w 97"/>
                <a:gd name="T47" fmla="*/ 136 h 390"/>
                <a:gd name="T48" fmla="*/ 18 w 97"/>
                <a:gd name="T49" fmla="*/ 82 h 390"/>
                <a:gd name="T50" fmla="*/ 15 w 97"/>
                <a:gd name="T51" fmla="*/ 52 h 390"/>
                <a:gd name="T52" fmla="*/ 26 w 97"/>
                <a:gd name="T53" fmla="*/ 80 h 390"/>
                <a:gd name="T54" fmla="*/ 22 w 97"/>
                <a:gd name="T55" fmla="*/ 85 h 390"/>
                <a:gd name="T56" fmla="*/ 6 w 97"/>
                <a:gd name="T57" fmla="*/ 31 h 390"/>
                <a:gd name="T58" fmla="*/ 3 w 97"/>
                <a:gd name="T59" fmla="*/ 1 h 390"/>
                <a:gd name="T60" fmla="*/ 14 w 97"/>
                <a:gd name="T61" fmla="*/ 29 h 390"/>
                <a:gd name="T62" fmla="*/ 10 w 97"/>
                <a:gd name="T63" fmla="*/ 3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390">
                  <a:moveTo>
                    <a:pt x="93" y="390"/>
                  </a:moveTo>
                  <a:cubicBezTo>
                    <a:pt x="91" y="390"/>
                    <a:pt x="89" y="389"/>
                    <a:pt x="89" y="387"/>
                  </a:cubicBezTo>
                  <a:cubicBezTo>
                    <a:pt x="83" y="362"/>
                    <a:pt x="83" y="362"/>
                    <a:pt x="83" y="362"/>
                  </a:cubicBezTo>
                  <a:cubicBezTo>
                    <a:pt x="83" y="360"/>
                    <a:pt x="84" y="358"/>
                    <a:pt x="86" y="357"/>
                  </a:cubicBezTo>
                  <a:cubicBezTo>
                    <a:pt x="88" y="356"/>
                    <a:pt x="90" y="358"/>
                    <a:pt x="91" y="360"/>
                  </a:cubicBezTo>
                  <a:cubicBezTo>
                    <a:pt x="97" y="385"/>
                    <a:pt x="97" y="385"/>
                    <a:pt x="97" y="385"/>
                  </a:cubicBezTo>
                  <a:cubicBezTo>
                    <a:pt x="97" y="388"/>
                    <a:pt x="96" y="390"/>
                    <a:pt x="94" y="390"/>
                  </a:cubicBezTo>
                  <a:cubicBezTo>
                    <a:pt x="93" y="390"/>
                    <a:pt x="93" y="390"/>
                    <a:pt x="93" y="390"/>
                  </a:cubicBezTo>
                  <a:close/>
                  <a:moveTo>
                    <a:pt x="81" y="340"/>
                  </a:moveTo>
                  <a:cubicBezTo>
                    <a:pt x="79" y="340"/>
                    <a:pt x="78" y="338"/>
                    <a:pt x="77" y="336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09"/>
                    <a:pt x="72" y="307"/>
                    <a:pt x="74" y="306"/>
                  </a:cubicBezTo>
                  <a:cubicBezTo>
                    <a:pt x="76" y="306"/>
                    <a:pt x="78" y="307"/>
                    <a:pt x="79" y="309"/>
                  </a:cubicBezTo>
                  <a:cubicBezTo>
                    <a:pt x="85" y="335"/>
                    <a:pt x="85" y="335"/>
                    <a:pt x="85" y="335"/>
                  </a:cubicBezTo>
                  <a:cubicBezTo>
                    <a:pt x="85" y="337"/>
                    <a:pt x="84" y="339"/>
                    <a:pt x="82" y="339"/>
                  </a:cubicBezTo>
                  <a:cubicBezTo>
                    <a:pt x="82" y="340"/>
                    <a:pt x="81" y="340"/>
                    <a:pt x="81" y="340"/>
                  </a:cubicBezTo>
                  <a:close/>
                  <a:moveTo>
                    <a:pt x="69" y="289"/>
                  </a:moveTo>
                  <a:cubicBezTo>
                    <a:pt x="67" y="289"/>
                    <a:pt x="66" y="287"/>
                    <a:pt x="65" y="286"/>
                  </a:cubicBezTo>
                  <a:cubicBezTo>
                    <a:pt x="60" y="260"/>
                    <a:pt x="60" y="260"/>
                    <a:pt x="60" y="260"/>
                  </a:cubicBezTo>
                  <a:cubicBezTo>
                    <a:pt x="59" y="258"/>
                    <a:pt x="60" y="256"/>
                    <a:pt x="62" y="255"/>
                  </a:cubicBezTo>
                  <a:cubicBezTo>
                    <a:pt x="65" y="255"/>
                    <a:pt x="67" y="256"/>
                    <a:pt x="67" y="258"/>
                  </a:cubicBezTo>
                  <a:cubicBezTo>
                    <a:pt x="73" y="284"/>
                    <a:pt x="73" y="284"/>
                    <a:pt x="73" y="284"/>
                  </a:cubicBezTo>
                  <a:cubicBezTo>
                    <a:pt x="74" y="286"/>
                    <a:pt x="72" y="288"/>
                    <a:pt x="70" y="289"/>
                  </a:cubicBezTo>
                  <a:cubicBezTo>
                    <a:pt x="70" y="289"/>
                    <a:pt x="70" y="289"/>
                    <a:pt x="69" y="289"/>
                  </a:cubicBezTo>
                  <a:close/>
                  <a:moveTo>
                    <a:pt x="57" y="238"/>
                  </a:moveTo>
                  <a:cubicBezTo>
                    <a:pt x="56" y="238"/>
                    <a:pt x="54" y="237"/>
                    <a:pt x="54" y="235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7" y="207"/>
                    <a:pt x="49" y="205"/>
                    <a:pt x="51" y="204"/>
                  </a:cubicBezTo>
                  <a:cubicBezTo>
                    <a:pt x="53" y="204"/>
                    <a:pt x="55" y="205"/>
                    <a:pt x="55" y="207"/>
                  </a:cubicBezTo>
                  <a:cubicBezTo>
                    <a:pt x="61" y="233"/>
                    <a:pt x="61" y="233"/>
                    <a:pt x="61" y="233"/>
                  </a:cubicBezTo>
                  <a:cubicBezTo>
                    <a:pt x="62" y="235"/>
                    <a:pt x="60" y="237"/>
                    <a:pt x="58" y="238"/>
                  </a:cubicBezTo>
                  <a:cubicBezTo>
                    <a:pt x="58" y="238"/>
                    <a:pt x="58" y="238"/>
                    <a:pt x="57" y="238"/>
                  </a:cubicBezTo>
                  <a:close/>
                  <a:moveTo>
                    <a:pt x="46" y="187"/>
                  </a:moveTo>
                  <a:cubicBezTo>
                    <a:pt x="44" y="187"/>
                    <a:pt x="42" y="186"/>
                    <a:pt x="42" y="18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5" y="156"/>
                    <a:pt x="37" y="154"/>
                    <a:pt x="39" y="153"/>
                  </a:cubicBezTo>
                  <a:cubicBezTo>
                    <a:pt x="41" y="153"/>
                    <a:pt x="43" y="154"/>
                    <a:pt x="44" y="156"/>
                  </a:cubicBezTo>
                  <a:cubicBezTo>
                    <a:pt x="49" y="182"/>
                    <a:pt x="49" y="182"/>
                    <a:pt x="49" y="182"/>
                  </a:cubicBezTo>
                  <a:cubicBezTo>
                    <a:pt x="50" y="184"/>
                    <a:pt x="49" y="186"/>
                    <a:pt x="47" y="187"/>
                  </a:cubicBezTo>
                  <a:cubicBezTo>
                    <a:pt x="46" y="187"/>
                    <a:pt x="46" y="187"/>
                    <a:pt x="46" y="187"/>
                  </a:cubicBezTo>
                  <a:close/>
                  <a:moveTo>
                    <a:pt x="34" y="136"/>
                  </a:moveTo>
                  <a:cubicBezTo>
                    <a:pt x="32" y="136"/>
                    <a:pt x="30" y="135"/>
                    <a:pt x="30" y="133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4" y="105"/>
                    <a:pt x="25" y="103"/>
                    <a:pt x="27" y="103"/>
                  </a:cubicBezTo>
                  <a:cubicBezTo>
                    <a:pt x="29" y="102"/>
                    <a:pt x="31" y="103"/>
                    <a:pt x="32" y="106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8" y="133"/>
                    <a:pt x="37" y="135"/>
                    <a:pt x="35" y="136"/>
                  </a:cubicBezTo>
                  <a:cubicBezTo>
                    <a:pt x="34" y="136"/>
                    <a:pt x="34" y="136"/>
                    <a:pt x="34" y="136"/>
                  </a:cubicBezTo>
                  <a:close/>
                  <a:moveTo>
                    <a:pt x="22" y="85"/>
                  </a:moveTo>
                  <a:cubicBezTo>
                    <a:pt x="20" y="85"/>
                    <a:pt x="19" y="84"/>
                    <a:pt x="18" y="82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4"/>
                    <a:pt x="13" y="52"/>
                    <a:pt x="15" y="52"/>
                  </a:cubicBezTo>
                  <a:cubicBezTo>
                    <a:pt x="17" y="51"/>
                    <a:pt x="19" y="53"/>
                    <a:pt x="20" y="55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2"/>
                    <a:pt x="25" y="85"/>
                    <a:pt x="23" y="85"/>
                  </a:cubicBezTo>
                  <a:cubicBezTo>
                    <a:pt x="23" y="85"/>
                    <a:pt x="22" y="85"/>
                    <a:pt x="22" y="85"/>
                  </a:cubicBezTo>
                  <a:close/>
                  <a:moveTo>
                    <a:pt x="10" y="34"/>
                  </a:moveTo>
                  <a:cubicBezTo>
                    <a:pt x="8" y="34"/>
                    <a:pt x="7" y="33"/>
                    <a:pt x="6" y="3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1"/>
                    <a:pt x="3" y="1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31"/>
                    <a:pt x="13" y="34"/>
                    <a:pt x="11" y="34"/>
                  </a:cubicBezTo>
                  <a:cubicBezTo>
                    <a:pt x="11" y="34"/>
                    <a:pt x="11" y="34"/>
                    <a:pt x="10" y="34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63"/>
            <p:cNvSpPr/>
            <p:nvPr userDrawn="1"/>
          </p:nvSpPr>
          <p:spPr bwMode="auto">
            <a:xfrm>
              <a:off x="7115175" y="5988050"/>
              <a:ext cx="22225" cy="41275"/>
            </a:xfrm>
            <a:custGeom>
              <a:avLst/>
              <a:gdLst>
                <a:gd name="T0" fmla="*/ 8 w 12"/>
                <a:gd name="T1" fmla="*/ 22 h 22"/>
                <a:gd name="T2" fmla="*/ 4 w 12"/>
                <a:gd name="T3" fmla="*/ 19 h 22"/>
                <a:gd name="T4" fmla="*/ 1 w 12"/>
                <a:gd name="T5" fmla="*/ 6 h 22"/>
                <a:gd name="T6" fmla="*/ 4 w 12"/>
                <a:gd name="T7" fmla="*/ 1 h 22"/>
                <a:gd name="T8" fmla="*/ 9 w 12"/>
                <a:gd name="T9" fmla="*/ 4 h 22"/>
                <a:gd name="T10" fmla="*/ 12 w 12"/>
                <a:gd name="T11" fmla="*/ 17 h 22"/>
                <a:gd name="T12" fmla="*/ 9 w 12"/>
                <a:gd name="T13" fmla="*/ 22 h 22"/>
                <a:gd name="T14" fmla="*/ 8 w 12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2">
                  <a:moveTo>
                    <a:pt x="8" y="22"/>
                  </a:moveTo>
                  <a:cubicBezTo>
                    <a:pt x="6" y="22"/>
                    <a:pt x="4" y="21"/>
                    <a:pt x="4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2" y="1"/>
                    <a:pt x="4" y="1"/>
                  </a:cubicBezTo>
                  <a:cubicBezTo>
                    <a:pt x="6" y="0"/>
                    <a:pt x="8" y="2"/>
                    <a:pt x="9" y="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9"/>
                    <a:pt x="11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64"/>
            <p:cNvSpPr>
              <a:spLocks noEditPoints="1"/>
            </p:cNvSpPr>
            <p:nvPr userDrawn="1"/>
          </p:nvSpPr>
          <p:spPr bwMode="auto">
            <a:xfrm>
              <a:off x="5834063" y="4632325"/>
              <a:ext cx="1887538" cy="1793875"/>
            </a:xfrm>
            <a:custGeom>
              <a:avLst/>
              <a:gdLst>
                <a:gd name="T0" fmla="*/ 354 w 1189"/>
                <a:gd name="T1" fmla="*/ 1130 h 1130"/>
                <a:gd name="T2" fmla="*/ 0 w 1189"/>
                <a:gd name="T3" fmla="*/ 633 h 1130"/>
                <a:gd name="T4" fmla="*/ 241 w 1189"/>
                <a:gd name="T5" fmla="*/ 68 h 1130"/>
                <a:gd name="T6" fmla="*/ 836 w 1189"/>
                <a:gd name="T7" fmla="*/ 0 h 1130"/>
                <a:gd name="T8" fmla="*/ 1189 w 1189"/>
                <a:gd name="T9" fmla="*/ 498 h 1130"/>
                <a:gd name="T10" fmla="*/ 948 w 1189"/>
                <a:gd name="T11" fmla="*/ 1063 h 1130"/>
                <a:gd name="T12" fmla="*/ 354 w 1189"/>
                <a:gd name="T13" fmla="*/ 1130 h 1130"/>
                <a:gd name="T14" fmla="*/ 32 w 1189"/>
                <a:gd name="T15" fmla="*/ 629 h 1130"/>
                <a:gd name="T16" fmla="*/ 367 w 1189"/>
                <a:gd name="T17" fmla="*/ 1100 h 1130"/>
                <a:gd name="T18" fmla="*/ 929 w 1189"/>
                <a:gd name="T19" fmla="*/ 1036 h 1130"/>
                <a:gd name="T20" fmla="*/ 1157 w 1189"/>
                <a:gd name="T21" fmla="*/ 501 h 1130"/>
                <a:gd name="T22" fmla="*/ 822 w 1189"/>
                <a:gd name="T23" fmla="*/ 31 h 1130"/>
                <a:gd name="T24" fmla="*/ 260 w 1189"/>
                <a:gd name="T25" fmla="*/ 96 h 1130"/>
                <a:gd name="T26" fmla="*/ 32 w 1189"/>
                <a:gd name="T27" fmla="*/ 629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89" h="1130">
                  <a:moveTo>
                    <a:pt x="354" y="1130"/>
                  </a:moveTo>
                  <a:lnTo>
                    <a:pt x="0" y="633"/>
                  </a:lnTo>
                  <a:lnTo>
                    <a:pt x="241" y="68"/>
                  </a:lnTo>
                  <a:lnTo>
                    <a:pt x="836" y="0"/>
                  </a:lnTo>
                  <a:lnTo>
                    <a:pt x="1189" y="498"/>
                  </a:lnTo>
                  <a:lnTo>
                    <a:pt x="948" y="1063"/>
                  </a:lnTo>
                  <a:lnTo>
                    <a:pt x="354" y="1130"/>
                  </a:lnTo>
                  <a:close/>
                  <a:moveTo>
                    <a:pt x="32" y="629"/>
                  </a:moveTo>
                  <a:lnTo>
                    <a:pt x="367" y="1100"/>
                  </a:lnTo>
                  <a:lnTo>
                    <a:pt x="929" y="1036"/>
                  </a:lnTo>
                  <a:lnTo>
                    <a:pt x="1157" y="501"/>
                  </a:lnTo>
                  <a:lnTo>
                    <a:pt x="822" y="31"/>
                  </a:lnTo>
                  <a:lnTo>
                    <a:pt x="260" y="96"/>
                  </a:lnTo>
                  <a:lnTo>
                    <a:pt x="32" y="629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65"/>
            <p:cNvSpPr/>
            <p:nvPr userDrawn="1"/>
          </p:nvSpPr>
          <p:spPr bwMode="auto">
            <a:xfrm>
              <a:off x="6213475" y="4748213"/>
              <a:ext cx="371475" cy="1665288"/>
            </a:xfrm>
            <a:custGeom>
              <a:avLst/>
              <a:gdLst>
                <a:gd name="T0" fmla="*/ 134 w 234"/>
                <a:gd name="T1" fmla="*/ 1049 h 1049"/>
                <a:gd name="T2" fmla="*/ 109 w 234"/>
                <a:gd name="T3" fmla="*/ 1036 h 1049"/>
                <a:gd name="T4" fmla="*/ 205 w 234"/>
                <a:gd name="T5" fmla="*/ 835 h 1049"/>
                <a:gd name="T6" fmla="*/ 140 w 234"/>
                <a:gd name="T7" fmla="*/ 210 h 1049"/>
                <a:gd name="T8" fmla="*/ 0 w 234"/>
                <a:gd name="T9" fmla="*/ 18 h 1049"/>
                <a:gd name="T10" fmla="*/ 23 w 234"/>
                <a:gd name="T11" fmla="*/ 0 h 1049"/>
                <a:gd name="T12" fmla="*/ 167 w 234"/>
                <a:gd name="T13" fmla="*/ 200 h 1049"/>
                <a:gd name="T14" fmla="*/ 168 w 234"/>
                <a:gd name="T15" fmla="*/ 203 h 1049"/>
                <a:gd name="T16" fmla="*/ 234 w 234"/>
                <a:gd name="T17" fmla="*/ 841 h 1049"/>
                <a:gd name="T18" fmla="*/ 134 w 234"/>
                <a:gd name="T19" fmla="*/ 1049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1049">
                  <a:moveTo>
                    <a:pt x="134" y="1049"/>
                  </a:moveTo>
                  <a:lnTo>
                    <a:pt x="109" y="1036"/>
                  </a:lnTo>
                  <a:lnTo>
                    <a:pt x="205" y="835"/>
                  </a:lnTo>
                  <a:lnTo>
                    <a:pt x="140" y="210"/>
                  </a:lnTo>
                  <a:lnTo>
                    <a:pt x="0" y="18"/>
                  </a:lnTo>
                  <a:lnTo>
                    <a:pt x="23" y="0"/>
                  </a:lnTo>
                  <a:lnTo>
                    <a:pt x="167" y="200"/>
                  </a:lnTo>
                  <a:lnTo>
                    <a:pt x="168" y="203"/>
                  </a:lnTo>
                  <a:lnTo>
                    <a:pt x="234" y="841"/>
                  </a:lnTo>
                  <a:lnTo>
                    <a:pt x="134" y="1049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66"/>
            <p:cNvSpPr>
              <a:spLocks noEditPoints="1"/>
            </p:cNvSpPr>
            <p:nvPr userDrawn="1"/>
          </p:nvSpPr>
          <p:spPr bwMode="auto">
            <a:xfrm>
              <a:off x="5835650" y="4632325"/>
              <a:ext cx="1576388" cy="1687513"/>
            </a:xfrm>
            <a:custGeom>
              <a:avLst/>
              <a:gdLst>
                <a:gd name="T0" fmla="*/ 783 w 829"/>
                <a:gd name="T1" fmla="*/ 889 h 889"/>
                <a:gd name="T2" fmla="*/ 780 w 829"/>
                <a:gd name="T3" fmla="*/ 889 h 889"/>
                <a:gd name="T4" fmla="*/ 379 w 829"/>
                <a:gd name="T5" fmla="*/ 773 h 889"/>
                <a:gd name="T6" fmla="*/ 376 w 829"/>
                <a:gd name="T7" fmla="*/ 772 h 889"/>
                <a:gd name="T8" fmla="*/ 6 w 829"/>
                <a:gd name="T9" fmla="*/ 538 h 889"/>
                <a:gd name="T10" fmla="*/ 1 w 829"/>
                <a:gd name="T11" fmla="*/ 529 h 889"/>
                <a:gd name="T12" fmla="*/ 5 w 829"/>
                <a:gd name="T13" fmla="*/ 519 h 889"/>
                <a:gd name="T14" fmla="*/ 319 w 829"/>
                <a:gd name="T15" fmla="*/ 224 h 889"/>
                <a:gd name="T16" fmla="*/ 321 w 829"/>
                <a:gd name="T17" fmla="*/ 222 h 889"/>
                <a:gd name="T18" fmla="*/ 685 w 829"/>
                <a:gd name="T19" fmla="*/ 3 h 889"/>
                <a:gd name="T20" fmla="*/ 696 w 829"/>
                <a:gd name="T21" fmla="*/ 2 h 889"/>
                <a:gd name="T22" fmla="*/ 703 w 829"/>
                <a:gd name="T23" fmla="*/ 10 h 889"/>
                <a:gd name="T24" fmla="*/ 828 w 829"/>
                <a:gd name="T25" fmla="*/ 452 h 889"/>
                <a:gd name="T26" fmla="*/ 829 w 829"/>
                <a:gd name="T27" fmla="*/ 456 h 889"/>
                <a:gd name="T28" fmla="*/ 795 w 829"/>
                <a:gd name="T29" fmla="*/ 878 h 889"/>
                <a:gd name="T30" fmla="*/ 790 w 829"/>
                <a:gd name="T31" fmla="*/ 887 h 889"/>
                <a:gd name="T32" fmla="*/ 783 w 829"/>
                <a:gd name="T33" fmla="*/ 889 h 889"/>
                <a:gd name="T34" fmla="*/ 387 w 829"/>
                <a:gd name="T35" fmla="*/ 750 h 889"/>
                <a:gd name="T36" fmla="*/ 773 w 829"/>
                <a:gd name="T37" fmla="*/ 862 h 889"/>
                <a:gd name="T38" fmla="*/ 805 w 829"/>
                <a:gd name="T39" fmla="*/ 457 h 889"/>
                <a:gd name="T40" fmla="*/ 684 w 829"/>
                <a:gd name="T41" fmla="*/ 31 h 889"/>
                <a:gd name="T42" fmla="*/ 334 w 829"/>
                <a:gd name="T43" fmla="*/ 243 h 889"/>
                <a:gd name="T44" fmla="*/ 32 w 829"/>
                <a:gd name="T45" fmla="*/ 526 h 889"/>
                <a:gd name="T46" fmla="*/ 387 w 829"/>
                <a:gd name="T47" fmla="*/ 75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9" h="889">
                  <a:moveTo>
                    <a:pt x="783" y="889"/>
                  </a:moveTo>
                  <a:cubicBezTo>
                    <a:pt x="782" y="889"/>
                    <a:pt x="781" y="889"/>
                    <a:pt x="780" y="889"/>
                  </a:cubicBezTo>
                  <a:cubicBezTo>
                    <a:pt x="379" y="773"/>
                    <a:pt x="379" y="773"/>
                    <a:pt x="379" y="773"/>
                  </a:cubicBezTo>
                  <a:cubicBezTo>
                    <a:pt x="378" y="773"/>
                    <a:pt x="377" y="772"/>
                    <a:pt x="376" y="772"/>
                  </a:cubicBezTo>
                  <a:cubicBezTo>
                    <a:pt x="6" y="538"/>
                    <a:pt x="6" y="538"/>
                    <a:pt x="6" y="538"/>
                  </a:cubicBezTo>
                  <a:cubicBezTo>
                    <a:pt x="3" y="536"/>
                    <a:pt x="1" y="533"/>
                    <a:pt x="1" y="529"/>
                  </a:cubicBezTo>
                  <a:cubicBezTo>
                    <a:pt x="0" y="525"/>
                    <a:pt x="2" y="522"/>
                    <a:pt x="5" y="519"/>
                  </a:cubicBezTo>
                  <a:cubicBezTo>
                    <a:pt x="319" y="224"/>
                    <a:pt x="319" y="224"/>
                    <a:pt x="319" y="224"/>
                  </a:cubicBezTo>
                  <a:cubicBezTo>
                    <a:pt x="320" y="223"/>
                    <a:pt x="320" y="223"/>
                    <a:pt x="321" y="222"/>
                  </a:cubicBezTo>
                  <a:cubicBezTo>
                    <a:pt x="685" y="3"/>
                    <a:pt x="685" y="3"/>
                    <a:pt x="685" y="3"/>
                  </a:cubicBezTo>
                  <a:cubicBezTo>
                    <a:pt x="688" y="1"/>
                    <a:pt x="692" y="0"/>
                    <a:pt x="696" y="2"/>
                  </a:cubicBezTo>
                  <a:cubicBezTo>
                    <a:pt x="699" y="3"/>
                    <a:pt x="702" y="6"/>
                    <a:pt x="703" y="10"/>
                  </a:cubicBezTo>
                  <a:cubicBezTo>
                    <a:pt x="828" y="452"/>
                    <a:pt x="828" y="452"/>
                    <a:pt x="828" y="452"/>
                  </a:cubicBezTo>
                  <a:cubicBezTo>
                    <a:pt x="829" y="453"/>
                    <a:pt x="829" y="455"/>
                    <a:pt x="829" y="456"/>
                  </a:cubicBezTo>
                  <a:cubicBezTo>
                    <a:pt x="795" y="878"/>
                    <a:pt x="795" y="878"/>
                    <a:pt x="795" y="878"/>
                  </a:cubicBezTo>
                  <a:cubicBezTo>
                    <a:pt x="795" y="882"/>
                    <a:pt x="793" y="885"/>
                    <a:pt x="790" y="887"/>
                  </a:cubicBezTo>
                  <a:cubicBezTo>
                    <a:pt x="788" y="889"/>
                    <a:pt x="786" y="889"/>
                    <a:pt x="783" y="889"/>
                  </a:cubicBezTo>
                  <a:close/>
                  <a:moveTo>
                    <a:pt x="387" y="750"/>
                  </a:moveTo>
                  <a:cubicBezTo>
                    <a:pt x="773" y="862"/>
                    <a:pt x="773" y="862"/>
                    <a:pt x="773" y="862"/>
                  </a:cubicBezTo>
                  <a:cubicBezTo>
                    <a:pt x="805" y="457"/>
                    <a:pt x="805" y="457"/>
                    <a:pt x="805" y="457"/>
                  </a:cubicBezTo>
                  <a:cubicBezTo>
                    <a:pt x="684" y="31"/>
                    <a:pt x="684" y="31"/>
                    <a:pt x="684" y="31"/>
                  </a:cubicBezTo>
                  <a:cubicBezTo>
                    <a:pt x="334" y="243"/>
                    <a:pt x="334" y="243"/>
                    <a:pt x="334" y="243"/>
                  </a:cubicBezTo>
                  <a:cubicBezTo>
                    <a:pt x="32" y="526"/>
                    <a:pt x="32" y="526"/>
                    <a:pt x="32" y="526"/>
                  </a:cubicBezTo>
                  <a:lnTo>
                    <a:pt x="387" y="750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67"/>
            <p:cNvSpPr/>
            <p:nvPr userDrawn="1"/>
          </p:nvSpPr>
          <p:spPr bwMode="auto">
            <a:xfrm>
              <a:off x="6448425" y="5054600"/>
              <a:ext cx="1252538" cy="466725"/>
            </a:xfrm>
            <a:custGeom>
              <a:avLst/>
              <a:gdLst>
                <a:gd name="T0" fmla="*/ 591 w 789"/>
                <a:gd name="T1" fmla="*/ 294 h 294"/>
                <a:gd name="T2" fmla="*/ 0 w 789"/>
                <a:gd name="T3" fmla="*/ 26 h 294"/>
                <a:gd name="T4" fmla="*/ 12 w 789"/>
                <a:gd name="T5" fmla="*/ 0 h 294"/>
                <a:gd name="T6" fmla="*/ 593 w 789"/>
                <a:gd name="T7" fmla="*/ 264 h 294"/>
                <a:gd name="T8" fmla="*/ 783 w 789"/>
                <a:gd name="T9" fmla="*/ 220 h 294"/>
                <a:gd name="T10" fmla="*/ 789 w 789"/>
                <a:gd name="T11" fmla="*/ 247 h 294"/>
                <a:gd name="T12" fmla="*/ 591 w 789"/>
                <a:gd name="T13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9" h="294">
                  <a:moveTo>
                    <a:pt x="591" y="294"/>
                  </a:moveTo>
                  <a:lnTo>
                    <a:pt x="0" y="26"/>
                  </a:lnTo>
                  <a:lnTo>
                    <a:pt x="12" y="0"/>
                  </a:lnTo>
                  <a:lnTo>
                    <a:pt x="593" y="264"/>
                  </a:lnTo>
                  <a:lnTo>
                    <a:pt x="783" y="220"/>
                  </a:lnTo>
                  <a:lnTo>
                    <a:pt x="789" y="247"/>
                  </a:lnTo>
                  <a:lnTo>
                    <a:pt x="591" y="294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68"/>
            <p:cNvSpPr/>
            <p:nvPr userDrawn="1"/>
          </p:nvSpPr>
          <p:spPr bwMode="auto">
            <a:xfrm>
              <a:off x="6550025" y="5476875"/>
              <a:ext cx="849313" cy="619125"/>
            </a:xfrm>
            <a:custGeom>
              <a:avLst/>
              <a:gdLst>
                <a:gd name="T0" fmla="*/ 16 w 535"/>
                <a:gd name="T1" fmla="*/ 390 h 390"/>
                <a:gd name="T2" fmla="*/ 0 w 535"/>
                <a:gd name="T3" fmla="*/ 366 h 390"/>
                <a:gd name="T4" fmla="*/ 520 w 535"/>
                <a:gd name="T5" fmla="*/ 0 h 390"/>
                <a:gd name="T6" fmla="*/ 535 w 535"/>
                <a:gd name="T7" fmla="*/ 24 h 390"/>
                <a:gd name="T8" fmla="*/ 16 w 535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5" h="390">
                  <a:moveTo>
                    <a:pt x="16" y="390"/>
                  </a:moveTo>
                  <a:lnTo>
                    <a:pt x="0" y="366"/>
                  </a:lnTo>
                  <a:lnTo>
                    <a:pt x="520" y="0"/>
                  </a:lnTo>
                  <a:lnTo>
                    <a:pt x="535" y="24"/>
                  </a:lnTo>
                  <a:lnTo>
                    <a:pt x="16" y="390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69"/>
            <p:cNvSpPr/>
            <p:nvPr userDrawn="1"/>
          </p:nvSpPr>
          <p:spPr bwMode="auto">
            <a:xfrm>
              <a:off x="3616325" y="3590925"/>
              <a:ext cx="1465263" cy="1370013"/>
            </a:xfrm>
            <a:custGeom>
              <a:avLst/>
              <a:gdLst>
                <a:gd name="T0" fmla="*/ 923 w 923"/>
                <a:gd name="T1" fmla="*/ 0 h 863"/>
                <a:gd name="T2" fmla="*/ 158 w 923"/>
                <a:gd name="T3" fmla="*/ 863 h 863"/>
                <a:gd name="T4" fmla="*/ 0 w 923"/>
                <a:gd name="T5" fmla="*/ 422 h 863"/>
                <a:gd name="T6" fmla="*/ 923 w 923"/>
                <a:gd name="T7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3" h="863">
                  <a:moveTo>
                    <a:pt x="923" y="0"/>
                  </a:moveTo>
                  <a:lnTo>
                    <a:pt x="158" y="863"/>
                  </a:lnTo>
                  <a:lnTo>
                    <a:pt x="0" y="422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70"/>
            <p:cNvSpPr/>
            <p:nvPr userDrawn="1"/>
          </p:nvSpPr>
          <p:spPr bwMode="auto">
            <a:xfrm>
              <a:off x="4387850" y="1855788"/>
              <a:ext cx="90488" cy="82550"/>
            </a:xfrm>
            <a:custGeom>
              <a:avLst/>
              <a:gdLst>
                <a:gd name="T0" fmla="*/ 15 w 48"/>
                <a:gd name="T1" fmla="*/ 44 h 44"/>
                <a:gd name="T2" fmla="*/ 6 w 48"/>
                <a:gd name="T3" fmla="*/ 10 h 44"/>
                <a:gd name="T4" fmla="*/ 0 w 48"/>
                <a:gd name="T5" fmla="*/ 2 h 44"/>
                <a:gd name="T6" fmla="*/ 0 w 48"/>
                <a:gd name="T7" fmla="*/ 0 h 44"/>
                <a:gd name="T8" fmla="*/ 48 w 48"/>
                <a:gd name="T9" fmla="*/ 9 h 44"/>
                <a:gd name="T10" fmla="*/ 15 w 48"/>
                <a:gd name="T1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44">
                  <a:moveTo>
                    <a:pt x="15" y="44"/>
                  </a:moveTo>
                  <a:cubicBezTo>
                    <a:pt x="8" y="34"/>
                    <a:pt x="5" y="23"/>
                    <a:pt x="6" y="10"/>
                  </a:cubicBezTo>
                  <a:cubicBezTo>
                    <a:pt x="6" y="5"/>
                    <a:pt x="3" y="3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15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71"/>
            <p:cNvSpPr/>
            <p:nvPr userDrawn="1"/>
          </p:nvSpPr>
          <p:spPr bwMode="auto">
            <a:xfrm>
              <a:off x="3994150" y="1871663"/>
              <a:ext cx="1087438" cy="1719263"/>
            </a:xfrm>
            <a:custGeom>
              <a:avLst/>
              <a:gdLst>
                <a:gd name="T0" fmla="*/ 248 w 685"/>
                <a:gd name="T1" fmla="*/ 60 h 1083"/>
                <a:gd name="T2" fmla="*/ 266 w 685"/>
                <a:gd name="T3" fmla="*/ 42 h 1083"/>
                <a:gd name="T4" fmla="*/ 305 w 685"/>
                <a:gd name="T5" fmla="*/ 0 h 1083"/>
                <a:gd name="T6" fmla="*/ 685 w 685"/>
                <a:gd name="T7" fmla="*/ 1083 h 1083"/>
                <a:gd name="T8" fmla="*/ 0 w 685"/>
                <a:gd name="T9" fmla="*/ 315 h 1083"/>
                <a:gd name="T10" fmla="*/ 108 w 685"/>
                <a:gd name="T11" fmla="*/ 204 h 1083"/>
                <a:gd name="T12" fmla="*/ 121 w 685"/>
                <a:gd name="T13" fmla="*/ 191 h 1083"/>
                <a:gd name="T14" fmla="*/ 223 w 685"/>
                <a:gd name="T15" fmla="*/ 85 h 1083"/>
                <a:gd name="T16" fmla="*/ 233 w 685"/>
                <a:gd name="T17" fmla="*/ 75 h 1083"/>
                <a:gd name="T18" fmla="*/ 248 w 685"/>
                <a:gd name="T19" fmla="*/ 6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5" h="1083">
                  <a:moveTo>
                    <a:pt x="248" y="60"/>
                  </a:moveTo>
                  <a:lnTo>
                    <a:pt x="266" y="42"/>
                  </a:lnTo>
                  <a:lnTo>
                    <a:pt x="305" y="0"/>
                  </a:lnTo>
                  <a:lnTo>
                    <a:pt x="685" y="1083"/>
                  </a:lnTo>
                  <a:lnTo>
                    <a:pt x="0" y="315"/>
                  </a:lnTo>
                  <a:lnTo>
                    <a:pt x="108" y="204"/>
                  </a:lnTo>
                  <a:lnTo>
                    <a:pt x="121" y="191"/>
                  </a:lnTo>
                  <a:lnTo>
                    <a:pt x="223" y="85"/>
                  </a:lnTo>
                  <a:lnTo>
                    <a:pt x="233" y="75"/>
                  </a:lnTo>
                  <a:lnTo>
                    <a:pt x="248" y="60"/>
                  </a:lnTo>
                  <a:close/>
                </a:path>
              </a:pathLst>
            </a:custGeom>
            <a:solidFill>
              <a:srgbClr val="F9D4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72"/>
            <p:cNvSpPr/>
            <p:nvPr userDrawn="1"/>
          </p:nvSpPr>
          <p:spPr bwMode="auto">
            <a:xfrm>
              <a:off x="3778250" y="2162175"/>
              <a:ext cx="387350" cy="209550"/>
            </a:xfrm>
            <a:custGeom>
              <a:avLst/>
              <a:gdLst>
                <a:gd name="T0" fmla="*/ 203 w 203"/>
                <a:gd name="T1" fmla="*/ 17 h 110"/>
                <a:gd name="T2" fmla="*/ 113 w 203"/>
                <a:gd name="T3" fmla="*/ 110 h 110"/>
                <a:gd name="T4" fmla="*/ 0 w 203"/>
                <a:gd name="T5" fmla="*/ 38 h 110"/>
                <a:gd name="T6" fmla="*/ 37 w 203"/>
                <a:gd name="T7" fmla="*/ 0 h 110"/>
                <a:gd name="T8" fmla="*/ 107 w 203"/>
                <a:gd name="T9" fmla="*/ 40 h 110"/>
                <a:gd name="T10" fmla="*/ 193 w 203"/>
                <a:gd name="T11" fmla="*/ 2 h 110"/>
                <a:gd name="T12" fmla="*/ 203 w 203"/>
                <a:gd name="T13" fmla="*/ 1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203" y="17"/>
                  </a:moveTo>
                  <a:cubicBezTo>
                    <a:pt x="113" y="110"/>
                    <a:pt x="113" y="110"/>
                    <a:pt x="113" y="11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7" y="34"/>
                    <a:pt x="30" y="23"/>
                    <a:pt x="37" y="0"/>
                  </a:cubicBezTo>
                  <a:cubicBezTo>
                    <a:pt x="51" y="22"/>
                    <a:pt x="81" y="36"/>
                    <a:pt x="107" y="40"/>
                  </a:cubicBezTo>
                  <a:cubicBezTo>
                    <a:pt x="139" y="44"/>
                    <a:pt x="180" y="27"/>
                    <a:pt x="193" y="2"/>
                  </a:cubicBezTo>
                  <a:cubicBezTo>
                    <a:pt x="196" y="8"/>
                    <a:pt x="199" y="12"/>
                    <a:pt x="20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73"/>
            <p:cNvSpPr/>
            <p:nvPr userDrawn="1"/>
          </p:nvSpPr>
          <p:spPr bwMode="auto">
            <a:xfrm>
              <a:off x="3616325" y="2371725"/>
              <a:ext cx="1465263" cy="1889125"/>
            </a:xfrm>
            <a:custGeom>
              <a:avLst/>
              <a:gdLst>
                <a:gd name="T0" fmla="*/ 238 w 923"/>
                <a:gd name="T1" fmla="*/ 0 h 1190"/>
                <a:gd name="T2" fmla="*/ 923 w 923"/>
                <a:gd name="T3" fmla="*/ 768 h 1190"/>
                <a:gd name="T4" fmla="*/ 0 w 923"/>
                <a:gd name="T5" fmla="*/ 1190 h 1190"/>
                <a:gd name="T6" fmla="*/ 0 w 923"/>
                <a:gd name="T7" fmla="*/ 1185 h 1190"/>
                <a:gd name="T8" fmla="*/ 23 w 923"/>
                <a:gd name="T9" fmla="*/ 1067 h 1190"/>
                <a:gd name="T10" fmla="*/ 50 w 923"/>
                <a:gd name="T11" fmla="*/ 937 h 1190"/>
                <a:gd name="T12" fmla="*/ 53 w 923"/>
                <a:gd name="T13" fmla="*/ 921 h 1190"/>
                <a:gd name="T14" fmla="*/ 75 w 923"/>
                <a:gd name="T15" fmla="*/ 809 h 1190"/>
                <a:gd name="T16" fmla="*/ 80 w 923"/>
                <a:gd name="T17" fmla="*/ 786 h 1190"/>
                <a:gd name="T18" fmla="*/ 114 w 923"/>
                <a:gd name="T19" fmla="*/ 616 h 1190"/>
                <a:gd name="T20" fmla="*/ 118 w 923"/>
                <a:gd name="T21" fmla="*/ 593 h 1190"/>
                <a:gd name="T22" fmla="*/ 150 w 923"/>
                <a:gd name="T23" fmla="*/ 435 h 1190"/>
                <a:gd name="T24" fmla="*/ 161 w 923"/>
                <a:gd name="T25" fmla="*/ 383 h 1190"/>
                <a:gd name="T26" fmla="*/ 173 w 923"/>
                <a:gd name="T27" fmla="*/ 319 h 1190"/>
                <a:gd name="T28" fmla="*/ 179 w 923"/>
                <a:gd name="T29" fmla="*/ 292 h 1190"/>
                <a:gd name="T30" fmla="*/ 201 w 923"/>
                <a:gd name="T31" fmla="*/ 184 h 1190"/>
                <a:gd name="T32" fmla="*/ 204 w 923"/>
                <a:gd name="T33" fmla="*/ 165 h 1190"/>
                <a:gd name="T34" fmla="*/ 227 w 923"/>
                <a:gd name="T35" fmla="*/ 53 h 1190"/>
                <a:gd name="T36" fmla="*/ 232 w 923"/>
                <a:gd name="T37" fmla="*/ 30 h 1190"/>
                <a:gd name="T38" fmla="*/ 238 w 923"/>
                <a:gd name="T39" fmla="*/ 0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3" h="1190">
                  <a:moveTo>
                    <a:pt x="238" y="0"/>
                  </a:moveTo>
                  <a:lnTo>
                    <a:pt x="923" y="768"/>
                  </a:lnTo>
                  <a:lnTo>
                    <a:pt x="0" y="1190"/>
                  </a:lnTo>
                  <a:lnTo>
                    <a:pt x="0" y="1185"/>
                  </a:lnTo>
                  <a:lnTo>
                    <a:pt x="23" y="1067"/>
                  </a:lnTo>
                  <a:lnTo>
                    <a:pt x="50" y="937"/>
                  </a:lnTo>
                  <a:lnTo>
                    <a:pt x="53" y="921"/>
                  </a:lnTo>
                  <a:lnTo>
                    <a:pt x="75" y="809"/>
                  </a:lnTo>
                  <a:lnTo>
                    <a:pt x="80" y="786"/>
                  </a:lnTo>
                  <a:lnTo>
                    <a:pt x="114" y="616"/>
                  </a:lnTo>
                  <a:lnTo>
                    <a:pt x="118" y="593"/>
                  </a:lnTo>
                  <a:lnTo>
                    <a:pt x="150" y="435"/>
                  </a:lnTo>
                  <a:lnTo>
                    <a:pt x="161" y="383"/>
                  </a:lnTo>
                  <a:lnTo>
                    <a:pt x="173" y="319"/>
                  </a:lnTo>
                  <a:lnTo>
                    <a:pt x="179" y="292"/>
                  </a:lnTo>
                  <a:lnTo>
                    <a:pt x="201" y="184"/>
                  </a:lnTo>
                  <a:lnTo>
                    <a:pt x="204" y="165"/>
                  </a:lnTo>
                  <a:lnTo>
                    <a:pt x="227" y="53"/>
                  </a:lnTo>
                  <a:lnTo>
                    <a:pt x="232" y="30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74"/>
            <p:cNvSpPr/>
            <p:nvPr userDrawn="1"/>
          </p:nvSpPr>
          <p:spPr bwMode="auto">
            <a:xfrm>
              <a:off x="3838575" y="2371725"/>
              <a:ext cx="155575" cy="57150"/>
            </a:xfrm>
            <a:custGeom>
              <a:avLst/>
              <a:gdLst>
                <a:gd name="T0" fmla="*/ 77 w 82"/>
                <a:gd name="T1" fmla="*/ 25 h 30"/>
                <a:gd name="T2" fmla="*/ 47 w 82"/>
                <a:gd name="T3" fmla="*/ 29 h 30"/>
                <a:gd name="T4" fmla="*/ 0 w 82"/>
                <a:gd name="T5" fmla="*/ 25 h 30"/>
                <a:gd name="T6" fmla="*/ 82 w 82"/>
                <a:gd name="T7" fmla="*/ 0 h 30"/>
                <a:gd name="T8" fmla="*/ 77 w 82"/>
                <a:gd name="T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0">
                  <a:moveTo>
                    <a:pt x="77" y="25"/>
                  </a:moveTo>
                  <a:cubicBezTo>
                    <a:pt x="69" y="28"/>
                    <a:pt x="59" y="30"/>
                    <a:pt x="47" y="29"/>
                  </a:cubicBezTo>
                  <a:cubicBezTo>
                    <a:pt x="37" y="29"/>
                    <a:pt x="17" y="29"/>
                    <a:pt x="0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7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75"/>
            <p:cNvSpPr/>
            <p:nvPr userDrawn="1"/>
          </p:nvSpPr>
          <p:spPr bwMode="auto">
            <a:xfrm>
              <a:off x="2081213" y="2814638"/>
              <a:ext cx="1809750" cy="330200"/>
            </a:xfrm>
            <a:custGeom>
              <a:avLst/>
              <a:gdLst>
                <a:gd name="T0" fmla="*/ 952 w 952"/>
                <a:gd name="T1" fmla="*/ 34 h 174"/>
                <a:gd name="T2" fmla="*/ 942 w 952"/>
                <a:gd name="T3" fmla="*/ 87 h 174"/>
                <a:gd name="T4" fmla="*/ 926 w 952"/>
                <a:gd name="T5" fmla="*/ 88 h 174"/>
                <a:gd name="T6" fmla="*/ 919 w 952"/>
                <a:gd name="T7" fmla="*/ 112 h 174"/>
                <a:gd name="T8" fmla="*/ 877 w 952"/>
                <a:gd name="T9" fmla="*/ 135 h 174"/>
                <a:gd name="T10" fmla="*/ 806 w 952"/>
                <a:gd name="T11" fmla="*/ 129 h 174"/>
                <a:gd name="T12" fmla="*/ 778 w 952"/>
                <a:gd name="T13" fmla="*/ 111 h 174"/>
                <a:gd name="T14" fmla="*/ 776 w 952"/>
                <a:gd name="T15" fmla="*/ 98 h 174"/>
                <a:gd name="T16" fmla="*/ 764 w 952"/>
                <a:gd name="T17" fmla="*/ 91 h 174"/>
                <a:gd name="T18" fmla="*/ 758 w 952"/>
                <a:gd name="T19" fmla="*/ 120 h 174"/>
                <a:gd name="T20" fmla="*/ 580 w 952"/>
                <a:gd name="T21" fmla="*/ 111 h 174"/>
                <a:gd name="T22" fmla="*/ 564 w 952"/>
                <a:gd name="T23" fmla="*/ 114 h 174"/>
                <a:gd name="T24" fmla="*/ 492 w 952"/>
                <a:gd name="T25" fmla="*/ 146 h 174"/>
                <a:gd name="T26" fmla="*/ 429 w 952"/>
                <a:gd name="T27" fmla="*/ 117 h 174"/>
                <a:gd name="T28" fmla="*/ 424 w 952"/>
                <a:gd name="T29" fmla="*/ 95 h 174"/>
                <a:gd name="T30" fmla="*/ 409 w 952"/>
                <a:gd name="T31" fmla="*/ 98 h 174"/>
                <a:gd name="T32" fmla="*/ 409 w 952"/>
                <a:gd name="T33" fmla="*/ 115 h 174"/>
                <a:gd name="T34" fmla="*/ 388 w 952"/>
                <a:gd name="T35" fmla="*/ 132 h 174"/>
                <a:gd name="T36" fmla="*/ 364 w 952"/>
                <a:gd name="T37" fmla="*/ 136 h 174"/>
                <a:gd name="T38" fmla="*/ 312 w 952"/>
                <a:gd name="T39" fmla="*/ 105 h 174"/>
                <a:gd name="T40" fmla="*/ 292 w 952"/>
                <a:gd name="T41" fmla="*/ 97 h 174"/>
                <a:gd name="T42" fmla="*/ 173 w 952"/>
                <a:gd name="T43" fmla="*/ 105 h 174"/>
                <a:gd name="T44" fmla="*/ 171 w 952"/>
                <a:gd name="T45" fmla="*/ 100 h 174"/>
                <a:gd name="T46" fmla="*/ 130 w 952"/>
                <a:gd name="T47" fmla="*/ 93 h 174"/>
                <a:gd name="T48" fmla="*/ 78 w 952"/>
                <a:gd name="T49" fmla="*/ 137 h 174"/>
                <a:gd name="T50" fmla="*/ 0 w 952"/>
                <a:gd name="T51" fmla="*/ 70 h 174"/>
                <a:gd name="T52" fmla="*/ 130 w 952"/>
                <a:gd name="T53" fmla="*/ 31 h 174"/>
                <a:gd name="T54" fmla="*/ 169 w 952"/>
                <a:gd name="T55" fmla="*/ 32 h 174"/>
                <a:gd name="T56" fmla="*/ 222 w 952"/>
                <a:gd name="T57" fmla="*/ 8 h 174"/>
                <a:gd name="T58" fmla="*/ 298 w 952"/>
                <a:gd name="T59" fmla="*/ 43 h 174"/>
                <a:gd name="T60" fmla="*/ 371 w 952"/>
                <a:gd name="T61" fmla="*/ 16 h 174"/>
                <a:gd name="T62" fmla="*/ 463 w 952"/>
                <a:gd name="T63" fmla="*/ 48 h 174"/>
                <a:gd name="T64" fmla="*/ 548 w 952"/>
                <a:gd name="T65" fmla="*/ 12 h 174"/>
                <a:gd name="T66" fmla="*/ 621 w 952"/>
                <a:gd name="T67" fmla="*/ 29 h 174"/>
                <a:gd name="T68" fmla="*/ 684 w 952"/>
                <a:gd name="T69" fmla="*/ 2 h 174"/>
                <a:gd name="T70" fmla="*/ 831 w 952"/>
                <a:gd name="T71" fmla="*/ 0 h 174"/>
                <a:gd name="T72" fmla="*/ 910 w 952"/>
                <a:gd name="T73" fmla="*/ 37 h 174"/>
                <a:gd name="T74" fmla="*/ 952 w 952"/>
                <a:gd name="T75" fmla="*/ 3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2" h="174">
                  <a:moveTo>
                    <a:pt x="952" y="34"/>
                  </a:moveTo>
                  <a:cubicBezTo>
                    <a:pt x="942" y="87"/>
                    <a:pt x="942" y="87"/>
                    <a:pt x="942" y="87"/>
                  </a:cubicBezTo>
                  <a:cubicBezTo>
                    <a:pt x="938" y="83"/>
                    <a:pt x="930" y="84"/>
                    <a:pt x="926" y="88"/>
                  </a:cubicBezTo>
                  <a:cubicBezTo>
                    <a:pt x="920" y="97"/>
                    <a:pt x="918" y="105"/>
                    <a:pt x="919" y="112"/>
                  </a:cubicBezTo>
                  <a:cubicBezTo>
                    <a:pt x="908" y="123"/>
                    <a:pt x="887" y="133"/>
                    <a:pt x="877" y="135"/>
                  </a:cubicBezTo>
                  <a:cubicBezTo>
                    <a:pt x="857" y="139"/>
                    <a:pt x="824" y="137"/>
                    <a:pt x="806" y="129"/>
                  </a:cubicBezTo>
                  <a:cubicBezTo>
                    <a:pt x="798" y="126"/>
                    <a:pt x="787" y="116"/>
                    <a:pt x="778" y="111"/>
                  </a:cubicBezTo>
                  <a:cubicBezTo>
                    <a:pt x="777" y="107"/>
                    <a:pt x="777" y="103"/>
                    <a:pt x="776" y="98"/>
                  </a:cubicBezTo>
                  <a:cubicBezTo>
                    <a:pt x="775" y="93"/>
                    <a:pt x="769" y="89"/>
                    <a:pt x="764" y="91"/>
                  </a:cubicBezTo>
                  <a:cubicBezTo>
                    <a:pt x="745" y="97"/>
                    <a:pt x="748" y="109"/>
                    <a:pt x="758" y="120"/>
                  </a:cubicBezTo>
                  <a:cubicBezTo>
                    <a:pt x="748" y="174"/>
                    <a:pt x="602" y="143"/>
                    <a:pt x="580" y="111"/>
                  </a:cubicBezTo>
                  <a:cubicBezTo>
                    <a:pt x="576" y="104"/>
                    <a:pt x="564" y="105"/>
                    <a:pt x="564" y="114"/>
                  </a:cubicBezTo>
                  <a:cubicBezTo>
                    <a:pt x="563" y="141"/>
                    <a:pt x="511" y="147"/>
                    <a:pt x="492" y="146"/>
                  </a:cubicBezTo>
                  <a:cubicBezTo>
                    <a:pt x="480" y="145"/>
                    <a:pt x="440" y="135"/>
                    <a:pt x="429" y="117"/>
                  </a:cubicBezTo>
                  <a:cubicBezTo>
                    <a:pt x="432" y="110"/>
                    <a:pt x="431" y="102"/>
                    <a:pt x="424" y="95"/>
                  </a:cubicBezTo>
                  <a:cubicBezTo>
                    <a:pt x="420" y="91"/>
                    <a:pt x="410" y="91"/>
                    <a:pt x="409" y="98"/>
                  </a:cubicBezTo>
                  <a:cubicBezTo>
                    <a:pt x="407" y="104"/>
                    <a:pt x="408" y="110"/>
                    <a:pt x="409" y="115"/>
                  </a:cubicBezTo>
                  <a:cubicBezTo>
                    <a:pt x="404" y="122"/>
                    <a:pt x="392" y="131"/>
                    <a:pt x="388" y="132"/>
                  </a:cubicBezTo>
                  <a:cubicBezTo>
                    <a:pt x="381" y="136"/>
                    <a:pt x="372" y="137"/>
                    <a:pt x="364" y="136"/>
                  </a:cubicBezTo>
                  <a:cubicBezTo>
                    <a:pt x="351" y="128"/>
                    <a:pt x="307" y="124"/>
                    <a:pt x="312" y="105"/>
                  </a:cubicBezTo>
                  <a:cubicBezTo>
                    <a:pt x="315" y="93"/>
                    <a:pt x="299" y="87"/>
                    <a:pt x="292" y="97"/>
                  </a:cubicBezTo>
                  <a:cubicBezTo>
                    <a:pt x="260" y="143"/>
                    <a:pt x="213" y="129"/>
                    <a:pt x="173" y="105"/>
                  </a:cubicBezTo>
                  <a:cubicBezTo>
                    <a:pt x="173" y="103"/>
                    <a:pt x="172" y="102"/>
                    <a:pt x="171" y="100"/>
                  </a:cubicBezTo>
                  <a:cubicBezTo>
                    <a:pt x="157" y="86"/>
                    <a:pt x="145" y="80"/>
                    <a:pt x="130" y="93"/>
                  </a:cubicBezTo>
                  <a:cubicBezTo>
                    <a:pt x="109" y="110"/>
                    <a:pt x="104" y="132"/>
                    <a:pt x="78" y="13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44" y="34"/>
                    <a:pt x="158" y="34"/>
                    <a:pt x="169" y="32"/>
                  </a:cubicBezTo>
                  <a:cubicBezTo>
                    <a:pt x="180" y="30"/>
                    <a:pt x="206" y="21"/>
                    <a:pt x="222" y="8"/>
                  </a:cubicBezTo>
                  <a:cubicBezTo>
                    <a:pt x="240" y="28"/>
                    <a:pt x="279" y="40"/>
                    <a:pt x="298" y="43"/>
                  </a:cubicBezTo>
                  <a:cubicBezTo>
                    <a:pt x="333" y="48"/>
                    <a:pt x="359" y="41"/>
                    <a:pt x="371" y="16"/>
                  </a:cubicBezTo>
                  <a:cubicBezTo>
                    <a:pt x="390" y="40"/>
                    <a:pt x="435" y="46"/>
                    <a:pt x="463" y="48"/>
                  </a:cubicBezTo>
                  <a:cubicBezTo>
                    <a:pt x="505" y="52"/>
                    <a:pt x="540" y="47"/>
                    <a:pt x="548" y="12"/>
                  </a:cubicBezTo>
                  <a:cubicBezTo>
                    <a:pt x="568" y="26"/>
                    <a:pt x="602" y="30"/>
                    <a:pt x="621" y="29"/>
                  </a:cubicBezTo>
                  <a:cubicBezTo>
                    <a:pt x="641" y="27"/>
                    <a:pt x="668" y="18"/>
                    <a:pt x="684" y="2"/>
                  </a:cubicBezTo>
                  <a:cubicBezTo>
                    <a:pt x="712" y="34"/>
                    <a:pt x="803" y="43"/>
                    <a:pt x="831" y="0"/>
                  </a:cubicBezTo>
                  <a:cubicBezTo>
                    <a:pt x="848" y="23"/>
                    <a:pt x="884" y="33"/>
                    <a:pt x="910" y="37"/>
                  </a:cubicBezTo>
                  <a:cubicBezTo>
                    <a:pt x="922" y="39"/>
                    <a:pt x="937" y="38"/>
                    <a:pt x="95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76"/>
            <p:cNvSpPr/>
            <p:nvPr userDrawn="1"/>
          </p:nvSpPr>
          <p:spPr bwMode="auto">
            <a:xfrm>
              <a:off x="3794125" y="2419350"/>
              <a:ext cx="190500" cy="39688"/>
            </a:xfrm>
            <a:custGeom>
              <a:avLst/>
              <a:gdLst>
                <a:gd name="T0" fmla="*/ 70 w 100"/>
                <a:gd name="T1" fmla="*/ 4 h 21"/>
                <a:gd name="T2" fmla="*/ 100 w 100"/>
                <a:gd name="T3" fmla="*/ 0 h 21"/>
                <a:gd name="T4" fmla="*/ 96 w 100"/>
                <a:gd name="T5" fmla="*/ 19 h 21"/>
                <a:gd name="T6" fmla="*/ 77 w 100"/>
                <a:gd name="T7" fmla="*/ 21 h 21"/>
                <a:gd name="T8" fmla="*/ 0 w 100"/>
                <a:gd name="T9" fmla="*/ 7 h 21"/>
                <a:gd name="T10" fmla="*/ 23 w 100"/>
                <a:gd name="T11" fmla="*/ 0 h 21"/>
                <a:gd name="T12" fmla="*/ 70 w 100"/>
                <a:gd name="T13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21">
                  <a:moveTo>
                    <a:pt x="70" y="4"/>
                  </a:moveTo>
                  <a:cubicBezTo>
                    <a:pt x="82" y="5"/>
                    <a:pt x="92" y="3"/>
                    <a:pt x="100" y="0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0" y="20"/>
                    <a:pt x="84" y="21"/>
                    <a:pt x="77" y="21"/>
                  </a:cubicBezTo>
                  <a:cubicBezTo>
                    <a:pt x="57" y="20"/>
                    <a:pt x="23" y="19"/>
                    <a:pt x="0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40" y="4"/>
                    <a:pt x="60" y="4"/>
                    <a:pt x="70" y="4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77"/>
            <p:cNvSpPr/>
            <p:nvPr userDrawn="1"/>
          </p:nvSpPr>
          <p:spPr bwMode="auto">
            <a:xfrm>
              <a:off x="3743325" y="2073275"/>
              <a:ext cx="442913" cy="173038"/>
            </a:xfrm>
            <a:custGeom>
              <a:avLst/>
              <a:gdLst>
                <a:gd name="T0" fmla="*/ 121 w 233"/>
                <a:gd name="T1" fmla="*/ 68 h 91"/>
                <a:gd name="T2" fmla="*/ 205 w 233"/>
                <a:gd name="T3" fmla="*/ 11 h 91"/>
                <a:gd name="T4" fmla="*/ 222 w 233"/>
                <a:gd name="T5" fmla="*/ 12 h 91"/>
                <a:gd name="T6" fmla="*/ 233 w 233"/>
                <a:gd name="T7" fmla="*/ 53 h 91"/>
                <a:gd name="T8" fmla="*/ 222 w 233"/>
                <a:gd name="T9" fmla="*/ 64 h 91"/>
                <a:gd name="T10" fmla="*/ 212 w 233"/>
                <a:gd name="T11" fmla="*/ 49 h 91"/>
                <a:gd name="T12" fmla="*/ 126 w 233"/>
                <a:gd name="T13" fmla="*/ 87 h 91"/>
                <a:gd name="T14" fmla="*/ 56 w 233"/>
                <a:gd name="T15" fmla="*/ 47 h 91"/>
                <a:gd name="T16" fmla="*/ 19 w 233"/>
                <a:gd name="T17" fmla="*/ 85 h 91"/>
                <a:gd name="T18" fmla="*/ 0 w 233"/>
                <a:gd name="T19" fmla="*/ 73 h 91"/>
                <a:gd name="T20" fmla="*/ 45 w 233"/>
                <a:gd name="T21" fmla="*/ 32 h 91"/>
                <a:gd name="T22" fmla="*/ 49 w 233"/>
                <a:gd name="T23" fmla="*/ 27 h 91"/>
                <a:gd name="T24" fmla="*/ 50 w 233"/>
                <a:gd name="T25" fmla="*/ 8 h 91"/>
                <a:gd name="T26" fmla="*/ 55 w 233"/>
                <a:gd name="T27" fmla="*/ 3 h 91"/>
                <a:gd name="T28" fmla="*/ 59 w 233"/>
                <a:gd name="T29" fmla="*/ 3 h 91"/>
                <a:gd name="T30" fmla="*/ 63 w 233"/>
                <a:gd name="T31" fmla="*/ 17 h 91"/>
                <a:gd name="T32" fmla="*/ 75 w 233"/>
                <a:gd name="T33" fmla="*/ 44 h 91"/>
                <a:gd name="T34" fmla="*/ 102 w 233"/>
                <a:gd name="T35" fmla="*/ 63 h 91"/>
                <a:gd name="T36" fmla="*/ 121 w 233"/>
                <a:gd name="T37" fmla="*/ 6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3" h="91">
                  <a:moveTo>
                    <a:pt x="121" y="68"/>
                  </a:moveTo>
                  <a:cubicBezTo>
                    <a:pt x="162" y="74"/>
                    <a:pt x="203" y="49"/>
                    <a:pt x="205" y="11"/>
                  </a:cubicBezTo>
                  <a:cubicBezTo>
                    <a:pt x="206" y="0"/>
                    <a:pt x="222" y="1"/>
                    <a:pt x="222" y="12"/>
                  </a:cubicBezTo>
                  <a:cubicBezTo>
                    <a:pt x="220" y="28"/>
                    <a:pt x="225" y="42"/>
                    <a:pt x="233" y="53"/>
                  </a:cubicBezTo>
                  <a:cubicBezTo>
                    <a:pt x="222" y="64"/>
                    <a:pt x="222" y="64"/>
                    <a:pt x="222" y="64"/>
                  </a:cubicBezTo>
                  <a:cubicBezTo>
                    <a:pt x="218" y="59"/>
                    <a:pt x="215" y="55"/>
                    <a:pt x="212" y="49"/>
                  </a:cubicBezTo>
                  <a:cubicBezTo>
                    <a:pt x="199" y="74"/>
                    <a:pt x="158" y="91"/>
                    <a:pt x="126" y="87"/>
                  </a:cubicBezTo>
                  <a:cubicBezTo>
                    <a:pt x="100" y="83"/>
                    <a:pt x="70" y="69"/>
                    <a:pt x="56" y="47"/>
                  </a:cubicBezTo>
                  <a:cubicBezTo>
                    <a:pt x="49" y="70"/>
                    <a:pt x="36" y="81"/>
                    <a:pt x="19" y="8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23" y="72"/>
                    <a:pt x="39" y="62"/>
                    <a:pt x="45" y="32"/>
                  </a:cubicBezTo>
                  <a:cubicBezTo>
                    <a:pt x="46" y="29"/>
                    <a:pt x="47" y="28"/>
                    <a:pt x="49" y="27"/>
                  </a:cubicBezTo>
                  <a:cubicBezTo>
                    <a:pt x="48" y="21"/>
                    <a:pt x="48" y="15"/>
                    <a:pt x="50" y="8"/>
                  </a:cubicBezTo>
                  <a:cubicBezTo>
                    <a:pt x="50" y="6"/>
                    <a:pt x="53" y="4"/>
                    <a:pt x="55" y="3"/>
                  </a:cubicBezTo>
                  <a:cubicBezTo>
                    <a:pt x="56" y="3"/>
                    <a:pt x="58" y="3"/>
                    <a:pt x="59" y="3"/>
                  </a:cubicBezTo>
                  <a:cubicBezTo>
                    <a:pt x="68" y="2"/>
                    <a:pt x="72" y="14"/>
                    <a:pt x="63" y="17"/>
                  </a:cubicBezTo>
                  <a:cubicBezTo>
                    <a:pt x="64" y="27"/>
                    <a:pt x="68" y="36"/>
                    <a:pt x="75" y="44"/>
                  </a:cubicBezTo>
                  <a:cubicBezTo>
                    <a:pt x="81" y="54"/>
                    <a:pt x="90" y="60"/>
                    <a:pt x="102" y="63"/>
                  </a:cubicBezTo>
                  <a:cubicBezTo>
                    <a:pt x="108" y="65"/>
                    <a:pt x="115" y="67"/>
                    <a:pt x="121" y="68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78"/>
            <p:cNvSpPr/>
            <p:nvPr userDrawn="1"/>
          </p:nvSpPr>
          <p:spPr bwMode="auto">
            <a:xfrm>
              <a:off x="2052638" y="4260850"/>
              <a:ext cx="1814513" cy="700088"/>
            </a:xfrm>
            <a:custGeom>
              <a:avLst/>
              <a:gdLst>
                <a:gd name="T0" fmla="*/ 985 w 1143"/>
                <a:gd name="T1" fmla="*/ 0 h 441"/>
                <a:gd name="T2" fmla="*/ 1143 w 1143"/>
                <a:gd name="T3" fmla="*/ 441 h 441"/>
                <a:gd name="T4" fmla="*/ 0 w 1143"/>
                <a:gd name="T5" fmla="*/ 222 h 441"/>
                <a:gd name="T6" fmla="*/ 337 w 1143"/>
                <a:gd name="T7" fmla="*/ 147 h 441"/>
                <a:gd name="T8" fmla="*/ 446 w 1143"/>
                <a:gd name="T9" fmla="*/ 122 h 441"/>
                <a:gd name="T10" fmla="*/ 474 w 1143"/>
                <a:gd name="T11" fmla="*/ 115 h 441"/>
                <a:gd name="T12" fmla="*/ 985 w 1143"/>
                <a:gd name="T13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3" h="441">
                  <a:moveTo>
                    <a:pt x="985" y="0"/>
                  </a:moveTo>
                  <a:lnTo>
                    <a:pt x="1143" y="441"/>
                  </a:lnTo>
                  <a:lnTo>
                    <a:pt x="0" y="222"/>
                  </a:lnTo>
                  <a:lnTo>
                    <a:pt x="337" y="147"/>
                  </a:lnTo>
                  <a:lnTo>
                    <a:pt x="446" y="122"/>
                  </a:lnTo>
                  <a:lnTo>
                    <a:pt x="474" y="115"/>
                  </a:lnTo>
                  <a:lnTo>
                    <a:pt x="98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79"/>
            <p:cNvSpPr/>
            <p:nvPr userDrawn="1"/>
          </p:nvSpPr>
          <p:spPr bwMode="auto">
            <a:xfrm>
              <a:off x="2265363" y="3019425"/>
              <a:ext cx="1589088" cy="373063"/>
            </a:xfrm>
            <a:custGeom>
              <a:avLst/>
              <a:gdLst>
                <a:gd name="T0" fmla="*/ 836 w 836"/>
                <a:gd name="T1" fmla="*/ 23 h 197"/>
                <a:gd name="T2" fmla="*/ 809 w 836"/>
                <a:gd name="T3" fmla="*/ 155 h 197"/>
                <a:gd name="T4" fmla="*/ 770 w 836"/>
                <a:gd name="T5" fmla="*/ 127 h 197"/>
                <a:gd name="T6" fmla="*/ 779 w 836"/>
                <a:gd name="T7" fmla="*/ 85 h 197"/>
                <a:gd name="T8" fmla="*/ 768 w 836"/>
                <a:gd name="T9" fmla="*/ 78 h 197"/>
                <a:gd name="T10" fmla="*/ 749 w 836"/>
                <a:gd name="T11" fmla="*/ 120 h 197"/>
                <a:gd name="T12" fmla="*/ 749 w 836"/>
                <a:gd name="T13" fmla="*/ 121 h 197"/>
                <a:gd name="T14" fmla="*/ 717 w 836"/>
                <a:gd name="T15" fmla="*/ 155 h 197"/>
                <a:gd name="T16" fmla="*/ 627 w 836"/>
                <a:gd name="T17" fmla="*/ 107 h 197"/>
                <a:gd name="T18" fmla="*/ 608 w 836"/>
                <a:gd name="T19" fmla="*/ 106 h 197"/>
                <a:gd name="T20" fmla="*/ 608 w 836"/>
                <a:gd name="T21" fmla="*/ 133 h 197"/>
                <a:gd name="T22" fmla="*/ 588 w 836"/>
                <a:gd name="T23" fmla="*/ 184 h 197"/>
                <a:gd name="T24" fmla="*/ 521 w 836"/>
                <a:gd name="T25" fmla="*/ 170 h 197"/>
                <a:gd name="T26" fmla="*/ 505 w 836"/>
                <a:gd name="T27" fmla="*/ 122 h 197"/>
                <a:gd name="T28" fmla="*/ 487 w 836"/>
                <a:gd name="T29" fmla="*/ 121 h 197"/>
                <a:gd name="T30" fmla="*/ 431 w 836"/>
                <a:gd name="T31" fmla="*/ 196 h 197"/>
                <a:gd name="T32" fmla="*/ 343 w 836"/>
                <a:gd name="T33" fmla="*/ 116 h 197"/>
                <a:gd name="T34" fmla="*/ 326 w 836"/>
                <a:gd name="T35" fmla="*/ 115 h 197"/>
                <a:gd name="T36" fmla="*/ 305 w 836"/>
                <a:gd name="T37" fmla="*/ 176 h 197"/>
                <a:gd name="T38" fmla="*/ 226 w 836"/>
                <a:gd name="T39" fmla="*/ 184 h 197"/>
                <a:gd name="T40" fmla="*/ 158 w 836"/>
                <a:gd name="T41" fmla="*/ 108 h 197"/>
                <a:gd name="T42" fmla="*/ 143 w 836"/>
                <a:gd name="T43" fmla="*/ 111 h 197"/>
                <a:gd name="T44" fmla="*/ 122 w 836"/>
                <a:gd name="T45" fmla="*/ 150 h 197"/>
                <a:gd name="T46" fmla="*/ 30 w 836"/>
                <a:gd name="T47" fmla="*/ 71 h 197"/>
                <a:gd name="T48" fmla="*/ 0 w 836"/>
                <a:gd name="T49" fmla="*/ 45 h 197"/>
                <a:gd name="T50" fmla="*/ 13 w 836"/>
                <a:gd name="T51" fmla="*/ 39 h 197"/>
                <a:gd name="T52" fmla="*/ 38 w 836"/>
                <a:gd name="T53" fmla="*/ 15 h 197"/>
                <a:gd name="T54" fmla="*/ 49 w 836"/>
                <a:gd name="T55" fmla="*/ 0 h 197"/>
                <a:gd name="T56" fmla="*/ 130 w 836"/>
                <a:gd name="T57" fmla="*/ 41 h 197"/>
                <a:gd name="T58" fmla="*/ 199 w 836"/>
                <a:gd name="T59" fmla="*/ 18 h 197"/>
                <a:gd name="T60" fmla="*/ 210 w 836"/>
                <a:gd name="T61" fmla="*/ 31 h 197"/>
                <a:gd name="T62" fmla="*/ 263 w 836"/>
                <a:gd name="T63" fmla="*/ 45 h 197"/>
                <a:gd name="T64" fmla="*/ 306 w 836"/>
                <a:gd name="T65" fmla="*/ 36 h 197"/>
                <a:gd name="T66" fmla="*/ 322 w 836"/>
                <a:gd name="T67" fmla="*/ 23 h 197"/>
                <a:gd name="T68" fmla="*/ 385 w 836"/>
                <a:gd name="T69" fmla="*/ 55 h 197"/>
                <a:gd name="T70" fmla="*/ 480 w 836"/>
                <a:gd name="T71" fmla="*/ 23 h 197"/>
                <a:gd name="T72" fmla="*/ 677 w 836"/>
                <a:gd name="T73" fmla="*/ 26 h 197"/>
                <a:gd name="T74" fmla="*/ 700 w 836"/>
                <a:gd name="T75" fmla="*/ 39 h 197"/>
                <a:gd name="T76" fmla="*/ 835 w 836"/>
                <a:gd name="T77" fmla="*/ 22 h 197"/>
                <a:gd name="T78" fmla="*/ 836 w 836"/>
                <a:gd name="T79" fmla="*/ 2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36" h="197">
                  <a:moveTo>
                    <a:pt x="836" y="23"/>
                  </a:moveTo>
                  <a:cubicBezTo>
                    <a:pt x="809" y="155"/>
                    <a:pt x="809" y="155"/>
                    <a:pt x="809" y="155"/>
                  </a:cubicBezTo>
                  <a:cubicBezTo>
                    <a:pt x="793" y="153"/>
                    <a:pt x="777" y="147"/>
                    <a:pt x="770" y="127"/>
                  </a:cubicBezTo>
                  <a:cubicBezTo>
                    <a:pt x="777" y="113"/>
                    <a:pt x="781" y="98"/>
                    <a:pt x="779" y="85"/>
                  </a:cubicBezTo>
                  <a:cubicBezTo>
                    <a:pt x="778" y="79"/>
                    <a:pt x="772" y="77"/>
                    <a:pt x="768" y="78"/>
                  </a:cubicBezTo>
                  <a:cubicBezTo>
                    <a:pt x="748" y="80"/>
                    <a:pt x="748" y="105"/>
                    <a:pt x="749" y="120"/>
                  </a:cubicBezTo>
                  <a:cubicBezTo>
                    <a:pt x="749" y="121"/>
                    <a:pt x="749" y="121"/>
                    <a:pt x="749" y="121"/>
                  </a:cubicBezTo>
                  <a:cubicBezTo>
                    <a:pt x="740" y="135"/>
                    <a:pt x="727" y="149"/>
                    <a:pt x="717" y="155"/>
                  </a:cubicBezTo>
                  <a:cubicBezTo>
                    <a:pt x="676" y="182"/>
                    <a:pt x="623" y="161"/>
                    <a:pt x="627" y="107"/>
                  </a:cubicBezTo>
                  <a:cubicBezTo>
                    <a:pt x="627" y="95"/>
                    <a:pt x="609" y="95"/>
                    <a:pt x="608" y="106"/>
                  </a:cubicBezTo>
                  <a:cubicBezTo>
                    <a:pt x="608" y="116"/>
                    <a:pt x="607" y="125"/>
                    <a:pt x="608" y="133"/>
                  </a:cubicBezTo>
                  <a:cubicBezTo>
                    <a:pt x="607" y="153"/>
                    <a:pt x="604" y="175"/>
                    <a:pt x="588" y="184"/>
                  </a:cubicBezTo>
                  <a:cubicBezTo>
                    <a:pt x="570" y="195"/>
                    <a:pt x="536" y="182"/>
                    <a:pt x="521" y="170"/>
                  </a:cubicBezTo>
                  <a:cubicBezTo>
                    <a:pt x="504" y="155"/>
                    <a:pt x="504" y="143"/>
                    <a:pt x="505" y="122"/>
                  </a:cubicBezTo>
                  <a:cubicBezTo>
                    <a:pt x="506" y="111"/>
                    <a:pt x="488" y="110"/>
                    <a:pt x="487" y="121"/>
                  </a:cubicBezTo>
                  <a:cubicBezTo>
                    <a:pt x="484" y="155"/>
                    <a:pt x="472" y="195"/>
                    <a:pt x="431" y="196"/>
                  </a:cubicBezTo>
                  <a:cubicBezTo>
                    <a:pt x="386" y="197"/>
                    <a:pt x="343" y="160"/>
                    <a:pt x="343" y="116"/>
                  </a:cubicBezTo>
                  <a:cubicBezTo>
                    <a:pt x="343" y="105"/>
                    <a:pt x="326" y="104"/>
                    <a:pt x="326" y="115"/>
                  </a:cubicBezTo>
                  <a:cubicBezTo>
                    <a:pt x="324" y="137"/>
                    <a:pt x="323" y="160"/>
                    <a:pt x="305" y="176"/>
                  </a:cubicBezTo>
                  <a:cubicBezTo>
                    <a:pt x="285" y="194"/>
                    <a:pt x="250" y="191"/>
                    <a:pt x="226" y="184"/>
                  </a:cubicBezTo>
                  <a:cubicBezTo>
                    <a:pt x="184" y="173"/>
                    <a:pt x="176" y="141"/>
                    <a:pt x="158" y="108"/>
                  </a:cubicBezTo>
                  <a:cubicBezTo>
                    <a:pt x="154" y="100"/>
                    <a:pt x="144" y="103"/>
                    <a:pt x="143" y="111"/>
                  </a:cubicBezTo>
                  <a:cubicBezTo>
                    <a:pt x="140" y="127"/>
                    <a:pt x="133" y="141"/>
                    <a:pt x="122" y="150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" y="44"/>
                    <a:pt x="9" y="42"/>
                    <a:pt x="13" y="39"/>
                  </a:cubicBezTo>
                  <a:cubicBezTo>
                    <a:pt x="23" y="32"/>
                    <a:pt x="31" y="24"/>
                    <a:pt x="38" y="15"/>
                  </a:cubicBezTo>
                  <a:cubicBezTo>
                    <a:pt x="43" y="8"/>
                    <a:pt x="45" y="2"/>
                    <a:pt x="49" y="0"/>
                  </a:cubicBezTo>
                  <a:cubicBezTo>
                    <a:pt x="62" y="25"/>
                    <a:pt x="106" y="39"/>
                    <a:pt x="130" y="41"/>
                  </a:cubicBezTo>
                  <a:cubicBezTo>
                    <a:pt x="158" y="44"/>
                    <a:pt x="181" y="36"/>
                    <a:pt x="199" y="18"/>
                  </a:cubicBezTo>
                  <a:cubicBezTo>
                    <a:pt x="202" y="23"/>
                    <a:pt x="205" y="27"/>
                    <a:pt x="210" y="31"/>
                  </a:cubicBezTo>
                  <a:cubicBezTo>
                    <a:pt x="223" y="39"/>
                    <a:pt x="247" y="49"/>
                    <a:pt x="263" y="45"/>
                  </a:cubicBezTo>
                  <a:cubicBezTo>
                    <a:pt x="278" y="46"/>
                    <a:pt x="293" y="43"/>
                    <a:pt x="306" y="36"/>
                  </a:cubicBezTo>
                  <a:cubicBezTo>
                    <a:pt x="311" y="32"/>
                    <a:pt x="317" y="28"/>
                    <a:pt x="322" y="23"/>
                  </a:cubicBezTo>
                  <a:cubicBezTo>
                    <a:pt x="337" y="41"/>
                    <a:pt x="366" y="52"/>
                    <a:pt x="385" y="55"/>
                  </a:cubicBezTo>
                  <a:cubicBezTo>
                    <a:pt x="414" y="59"/>
                    <a:pt x="465" y="52"/>
                    <a:pt x="480" y="23"/>
                  </a:cubicBezTo>
                  <a:cubicBezTo>
                    <a:pt x="527" y="63"/>
                    <a:pt x="654" y="80"/>
                    <a:pt x="677" y="26"/>
                  </a:cubicBezTo>
                  <a:cubicBezTo>
                    <a:pt x="686" y="32"/>
                    <a:pt x="695" y="37"/>
                    <a:pt x="700" y="39"/>
                  </a:cubicBezTo>
                  <a:cubicBezTo>
                    <a:pt x="731" y="52"/>
                    <a:pt x="805" y="52"/>
                    <a:pt x="835" y="22"/>
                  </a:cubicBezTo>
                  <a:cubicBezTo>
                    <a:pt x="835" y="22"/>
                    <a:pt x="836" y="23"/>
                    <a:pt x="83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80"/>
            <p:cNvSpPr/>
            <p:nvPr userDrawn="1"/>
          </p:nvSpPr>
          <p:spPr bwMode="auto">
            <a:xfrm>
              <a:off x="3657600" y="2441575"/>
              <a:ext cx="100013" cy="31750"/>
            </a:xfrm>
            <a:custGeom>
              <a:avLst/>
              <a:gdLst>
                <a:gd name="T0" fmla="*/ 0 w 53"/>
                <a:gd name="T1" fmla="*/ 16 h 17"/>
                <a:gd name="T2" fmla="*/ 53 w 53"/>
                <a:gd name="T3" fmla="*/ 0 h 17"/>
                <a:gd name="T4" fmla="*/ 25 w 53"/>
                <a:gd name="T5" fmla="*/ 16 h 17"/>
                <a:gd name="T6" fmla="*/ 0 w 53"/>
                <a:gd name="T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7">
                  <a:moveTo>
                    <a:pt x="0" y="16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47" y="8"/>
                    <a:pt x="39" y="14"/>
                    <a:pt x="25" y="16"/>
                  </a:cubicBezTo>
                  <a:cubicBezTo>
                    <a:pt x="17" y="17"/>
                    <a:pt x="8" y="17"/>
                    <a:pt x="0" y="16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81"/>
            <p:cNvSpPr/>
            <p:nvPr userDrawn="1"/>
          </p:nvSpPr>
          <p:spPr bwMode="auto">
            <a:xfrm>
              <a:off x="3735388" y="3619500"/>
              <a:ext cx="7938" cy="36513"/>
            </a:xfrm>
            <a:custGeom>
              <a:avLst/>
              <a:gdLst>
                <a:gd name="T0" fmla="*/ 5 w 5"/>
                <a:gd name="T1" fmla="*/ 0 h 23"/>
                <a:gd name="T2" fmla="*/ 0 w 5"/>
                <a:gd name="T3" fmla="*/ 23 h 23"/>
                <a:gd name="T4" fmla="*/ 5 w 5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3">
                  <a:moveTo>
                    <a:pt x="5" y="0"/>
                  </a:moveTo>
                  <a:lnTo>
                    <a:pt x="0" y="2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82"/>
            <p:cNvSpPr/>
            <p:nvPr userDrawn="1"/>
          </p:nvSpPr>
          <p:spPr bwMode="auto">
            <a:xfrm>
              <a:off x="3530600" y="2432050"/>
              <a:ext cx="446088" cy="201613"/>
            </a:xfrm>
            <a:custGeom>
              <a:avLst/>
              <a:gdLst>
                <a:gd name="T0" fmla="*/ 235 w 235"/>
                <a:gd name="T1" fmla="*/ 12 h 106"/>
                <a:gd name="T2" fmla="*/ 216 w 235"/>
                <a:gd name="T3" fmla="*/ 106 h 106"/>
                <a:gd name="T4" fmla="*/ 200 w 235"/>
                <a:gd name="T5" fmla="*/ 91 h 106"/>
                <a:gd name="T6" fmla="*/ 195 w 235"/>
                <a:gd name="T7" fmla="*/ 63 h 106"/>
                <a:gd name="T8" fmla="*/ 182 w 235"/>
                <a:gd name="T9" fmla="*/ 66 h 106"/>
                <a:gd name="T10" fmla="*/ 182 w 235"/>
                <a:gd name="T11" fmla="*/ 92 h 106"/>
                <a:gd name="T12" fmla="*/ 127 w 235"/>
                <a:gd name="T13" fmla="*/ 103 h 106"/>
                <a:gd name="T14" fmla="*/ 77 w 235"/>
                <a:gd name="T15" fmla="*/ 96 h 106"/>
                <a:gd name="T16" fmla="*/ 12 w 235"/>
                <a:gd name="T17" fmla="*/ 55 h 106"/>
                <a:gd name="T18" fmla="*/ 2 w 235"/>
                <a:gd name="T19" fmla="*/ 50 h 106"/>
                <a:gd name="T20" fmla="*/ 0 w 235"/>
                <a:gd name="T21" fmla="*/ 41 h 106"/>
                <a:gd name="T22" fmla="*/ 67 w 235"/>
                <a:gd name="T23" fmla="*/ 21 h 106"/>
                <a:gd name="T24" fmla="*/ 92 w 235"/>
                <a:gd name="T25" fmla="*/ 21 h 106"/>
                <a:gd name="T26" fmla="*/ 120 w 235"/>
                <a:gd name="T27" fmla="*/ 5 h 106"/>
                <a:gd name="T28" fmla="*/ 139 w 235"/>
                <a:gd name="T29" fmla="*/ 0 h 106"/>
                <a:gd name="T30" fmla="*/ 216 w 235"/>
                <a:gd name="T31" fmla="*/ 14 h 106"/>
                <a:gd name="T32" fmla="*/ 235 w 235"/>
                <a:gd name="T33" fmla="*/ 1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5" h="106">
                  <a:moveTo>
                    <a:pt x="235" y="12"/>
                  </a:moveTo>
                  <a:cubicBezTo>
                    <a:pt x="216" y="106"/>
                    <a:pt x="216" y="106"/>
                    <a:pt x="216" y="106"/>
                  </a:cubicBezTo>
                  <a:cubicBezTo>
                    <a:pt x="209" y="102"/>
                    <a:pt x="203" y="97"/>
                    <a:pt x="200" y="91"/>
                  </a:cubicBezTo>
                  <a:cubicBezTo>
                    <a:pt x="204" y="83"/>
                    <a:pt x="204" y="74"/>
                    <a:pt x="195" y="63"/>
                  </a:cubicBezTo>
                  <a:cubicBezTo>
                    <a:pt x="191" y="59"/>
                    <a:pt x="183" y="60"/>
                    <a:pt x="182" y="66"/>
                  </a:cubicBezTo>
                  <a:cubicBezTo>
                    <a:pt x="179" y="76"/>
                    <a:pt x="179" y="85"/>
                    <a:pt x="182" y="92"/>
                  </a:cubicBezTo>
                  <a:cubicBezTo>
                    <a:pt x="167" y="102"/>
                    <a:pt x="131" y="103"/>
                    <a:pt x="127" y="103"/>
                  </a:cubicBezTo>
                  <a:cubicBezTo>
                    <a:pt x="110" y="102"/>
                    <a:pt x="94" y="100"/>
                    <a:pt x="77" y="96"/>
                  </a:cubicBezTo>
                  <a:cubicBezTo>
                    <a:pt x="56" y="92"/>
                    <a:pt x="17" y="80"/>
                    <a:pt x="12" y="55"/>
                  </a:cubicBezTo>
                  <a:cubicBezTo>
                    <a:pt x="11" y="50"/>
                    <a:pt x="6" y="49"/>
                    <a:pt x="2" y="5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75" y="22"/>
                    <a:pt x="84" y="22"/>
                    <a:pt x="92" y="21"/>
                  </a:cubicBezTo>
                  <a:cubicBezTo>
                    <a:pt x="106" y="19"/>
                    <a:pt x="114" y="13"/>
                    <a:pt x="120" y="5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62" y="12"/>
                    <a:pt x="196" y="13"/>
                    <a:pt x="216" y="14"/>
                  </a:cubicBezTo>
                  <a:cubicBezTo>
                    <a:pt x="223" y="14"/>
                    <a:pt x="229" y="13"/>
                    <a:pt x="23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83"/>
            <p:cNvSpPr/>
            <p:nvPr userDrawn="1"/>
          </p:nvSpPr>
          <p:spPr bwMode="auto">
            <a:xfrm>
              <a:off x="3524250" y="4144963"/>
              <a:ext cx="98425" cy="107950"/>
            </a:xfrm>
            <a:custGeom>
              <a:avLst/>
              <a:gdLst>
                <a:gd name="T0" fmla="*/ 38 w 52"/>
                <a:gd name="T1" fmla="*/ 53 h 57"/>
                <a:gd name="T2" fmla="*/ 0 w 52"/>
                <a:gd name="T3" fmla="*/ 20 h 57"/>
                <a:gd name="T4" fmla="*/ 1 w 52"/>
                <a:gd name="T5" fmla="*/ 9 h 57"/>
                <a:gd name="T6" fmla="*/ 15 w 52"/>
                <a:gd name="T7" fmla="*/ 8 h 57"/>
                <a:gd name="T8" fmla="*/ 52 w 52"/>
                <a:gd name="T9" fmla="*/ 41 h 57"/>
                <a:gd name="T10" fmla="*/ 48 w 52"/>
                <a:gd name="T11" fmla="*/ 57 h 57"/>
                <a:gd name="T12" fmla="*/ 38 w 52"/>
                <a:gd name="T13" fmla="*/ 5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7">
                  <a:moveTo>
                    <a:pt x="38" y="53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1" y="13"/>
                    <a:pt x="1" y="9"/>
                  </a:cubicBezTo>
                  <a:cubicBezTo>
                    <a:pt x="1" y="1"/>
                    <a:pt x="13" y="0"/>
                    <a:pt x="15" y="8"/>
                  </a:cubicBezTo>
                  <a:cubicBezTo>
                    <a:pt x="18" y="24"/>
                    <a:pt x="35" y="34"/>
                    <a:pt x="52" y="41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5" y="56"/>
                    <a:pt x="41" y="54"/>
                    <a:pt x="38" y="53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84"/>
            <p:cNvSpPr/>
            <p:nvPr userDrawn="1"/>
          </p:nvSpPr>
          <p:spPr bwMode="auto">
            <a:xfrm>
              <a:off x="3416300" y="4003675"/>
              <a:ext cx="236538" cy="114300"/>
            </a:xfrm>
            <a:custGeom>
              <a:avLst/>
              <a:gdLst>
                <a:gd name="T0" fmla="*/ 58 w 125"/>
                <a:gd name="T1" fmla="*/ 22 h 60"/>
                <a:gd name="T2" fmla="*/ 17 w 125"/>
                <a:gd name="T3" fmla="*/ 60 h 60"/>
                <a:gd name="T4" fmla="*/ 0 w 125"/>
                <a:gd name="T5" fmla="*/ 45 h 60"/>
                <a:gd name="T6" fmla="*/ 46 w 125"/>
                <a:gd name="T7" fmla="*/ 9 h 60"/>
                <a:gd name="T8" fmla="*/ 57 w 125"/>
                <a:gd name="T9" fmla="*/ 3 h 60"/>
                <a:gd name="T10" fmla="*/ 125 w 125"/>
                <a:gd name="T11" fmla="*/ 32 h 60"/>
                <a:gd name="T12" fmla="*/ 122 w 125"/>
                <a:gd name="T13" fmla="*/ 48 h 60"/>
                <a:gd name="T14" fmla="*/ 58 w 125"/>
                <a:gd name="T15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60">
                  <a:moveTo>
                    <a:pt x="58" y="22"/>
                  </a:moveTo>
                  <a:cubicBezTo>
                    <a:pt x="51" y="45"/>
                    <a:pt x="37" y="56"/>
                    <a:pt x="17" y="6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4" y="41"/>
                    <a:pt x="43" y="30"/>
                    <a:pt x="46" y="9"/>
                  </a:cubicBezTo>
                  <a:cubicBezTo>
                    <a:pt x="47" y="5"/>
                    <a:pt x="52" y="0"/>
                    <a:pt x="57" y="3"/>
                  </a:cubicBezTo>
                  <a:cubicBezTo>
                    <a:pt x="73" y="16"/>
                    <a:pt x="101" y="29"/>
                    <a:pt x="125" y="32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99" y="45"/>
                    <a:pt x="77" y="35"/>
                    <a:pt x="58" y="22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85"/>
            <p:cNvSpPr/>
            <p:nvPr userDrawn="1"/>
          </p:nvSpPr>
          <p:spPr bwMode="auto">
            <a:xfrm>
              <a:off x="3448050" y="4046538"/>
              <a:ext cx="204788" cy="206375"/>
            </a:xfrm>
            <a:custGeom>
              <a:avLst/>
              <a:gdLst>
                <a:gd name="T0" fmla="*/ 41 w 108"/>
                <a:gd name="T1" fmla="*/ 61 h 109"/>
                <a:gd name="T2" fmla="*/ 40 w 108"/>
                <a:gd name="T3" fmla="*/ 72 h 109"/>
                <a:gd name="T4" fmla="*/ 0 w 108"/>
                <a:gd name="T5" fmla="*/ 38 h 109"/>
                <a:gd name="T6" fmla="*/ 41 w 108"/>
                <a:gd name="T7" fmla="*/ 0 h 109"/>
                <a:gd name="T8" fmla="*/ 105 w 108"/>
                <a:gd name="T9" fmla="*/ 26 h 109"/>
                <a:gd name="T10" fmla="*/ 108 w 108"/>
                <a:gd name="T11" fmla="*/ 10 h 109"/>
                <a:gd name="T12" fmla="*/ 108 w 108"/>
                <a:gd name="T13" fmla="*/ 10 h 109"/>
                <a:gd name="T14" fmla="*/ 88 w 108"/>
                <a:gd name="T15" fmla="*/ 109 h 109"/>
                <a:gd name="T16" fmla="*/ 92 w 108"/>
                <a:gd name="T17" fmla="*/ 93 h 109"/>
                <a:gd name="T18" fmla="*/ 55 w 108"/>
                <a:gd name="T19" fmla="*/ 60 h 109"/>
                <a:gd name="T20" fmla="*/ 41 w 108"/>
                <a:gd name="T21" fmla="*/ 6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9">
                  <a:moveTo>
                    <a:pt x="41" y="61"/>
                  </a:moveTo>
                  <a:cubicBezTo>
                    <a:pt x="41" y="65"/>
                    <a:pt x="40" y="69"/>
                    <a:pt x="40" y="7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0" y="34"/>
                    <a:pt x="34" y="23"/>
                    <a:pt x="41" y="0"/>
                  </a:cubicBezTo>
                  <a:cubicBezTo>
                    <a:pt x="60" y="13"/>
                    <a:pt x="82" y="23"/>
                    <a:pt x="105" y="26"/>
                  </a:cubicBezTo>
                  <a:cubicBezTo>
                    <a:pt x="108" y="10"/>
                    <a:pt x="108" y="10"/>
                    <a:pt x="108" y="10"/>
                  </a:cubicBezTo>
                  <a:cubicBezTo>
                    <a:pt x="108" y="10"/>
                    <a:pt x="108" y="10"/>
                    <a:pt x="108" y="10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75" y="86"/>
                    <a:pt x="58" y="76"/>
                    <a:pt x="55" y="60"/>
                  </a:cubicBezTo>
                  <a:cubicBezTo>
                    <a:pt x="53" y="52"/>
                    <a:pt x="41" y="53"/>
                    <a:pt x="41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86"/>
            <p:cNvSpPr/>
            <p:nvPr userDrawn="1"/>
          </p:nvSpPr>
          <p:spPr bwMode="auto">
            <a:xfrm>
              <a:off x="3270250" y="4098925"/>
              <a:ext cx="254000" cy="136525"/>
            </a:xfrm>
            <a:custGeom>
              <a:avLst/>
              <a:gdLst>
                <a:gd name="T0" fmla="*/ 94 w 134"/>
                <a:gd name="T1" fmla="*/ 10 h 72"/>
                <a:gd name="T2" fmla="*/ 134 w 134"/>
                <a:gd name="T3" fmla="*/ 44 h 72"/>
                <a:gd name="T4" fmla="*/ 62 w 134"/>
                <a:gd name="T5" fmla="*/ 70 h 72"/>
                <a:gd name="T6" fmla="*/ 6 w 134"/>
                <a:gd name="T7" fmla="*/ 46 h 72"/>
                <a:gd name="T8" fmla="*/ 7 w 134"/>
                <a:gd name="T9" fmla="*/ 22 h 72"/>
                <a:gd name="T10" fmla="*/ 0 w 134"/>
                <a:gd name="T11" fmla="*/ 17 h 72"/>
                <a:gd name="T12" fmla="*/ 6 w 134"/>
                <a:gd name="T13" fmla="*/ 0 h 72"/>
                <a:gd name="T14" fmla="*/ 49 w 134"/>
                <a:gd name="T15" fmla="*/ 9 h 72"/>
                <a:gd name="T16" fmla="*/ 94 w 134"/>
                <a:gd name="T17" fmla="*/ 1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72">
                  <a:moveTo>
                    <a:pt x="94" y="10"/>
                  </a:moveTo>
                  <a:cubicBezTo>
                    <a:pt x="134" y="44"/>
                    <a:pt x="134" y="44"/>
                    <a:pt x="134" y="44"/>
                  </a:cubicBezTo>
                  <a:cubicBezTo>
                    <a:pt x="127" y="71"/>
                    <a:pt x="88" y="72"/>
                    <a:pt x="62" y="70"/>
                  </a:cubicBezTo>
                  <a:cubicBezTo>
                    <a:pt x="58" y="70"/>
                    <a:pt x="20" y="59"/>
                    <a:pt x="6" y="46"/>
                  </a:cubicBezTo>
                  <a:cubicBezTo>
                    <a:pt x="7" y="39"/>
                    <a:pt x="8" y="31"/>
                    <a:pt x="7" y="22"/>
                  </a:cubicBezTo>
                  <a:cubicBezTo>
                    <a:pt x="6" y="19"/>
                    <a:pt x="3" y="17"/>
                    <a:pt x="0" y="1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" y="4"/>
                    <a:pt x="38" y="8"/>
                    <a:pt x="49" y="9"/>
                  </a:cubicBezTo>
                  <a:cubicBezTo>
                    <a:pt x="66" y="12"/>
                    <a:pt x="81" y="12"/>
                    <a:pt x="94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87"/>
            <p:cNvSpPr/>
            <p:nvPr userDrawn="1"/>
          </p:nvSpPr>
          <p:spPr bwMode="auto">
            <a:xfrm>
              <a:off x="3436938" y="1938338"/>
              <a:ext cx="911225" cy="276225"/>
            </a:xfrm>
            <a:custGeom>
              <a:avLst/>
              <a:gdLst>
                <a:gd name="T0" fmla="*/ 427 w 479"/>
                <a:gd name="T1" fmla="*/ 49 h 145"/>
                <a:gd name="T2" fmla="*/ 479 w 479"/>
                <a:gd name="T3" fmla="*/ 36 h 145"/>
                <a:gd name="T4" fmla="*/ 394 w 479"/>
                <a:gd name="T5" fmla="*/ 124 h 145"/>
                <a:gd name="T6" fmla="*/ 383 w 479"/>
                <a:gd name="T7" fmla="*/ 83 h 145"/>
                <a:gd name="T8" fmla="*/ 366 w 479"/>
                <a:gd name="T9" fmla="*/ 82 h 145"/>
                <a:gd name="T10" fmla="*/ 282 w 479"/>
                <a:gd name="T11" fmla="*/ 139 h 145"/>
                <a:gd name="T12" fmla="*/ 263 w 479"/>
                <a:gd name="T13" fmla="*/ 134 h 145"/>
                <a:gd name="T14" fmla="*/ 236 w 479"/>
                <a:gd name="T15" fmla="*/ 115 h 145"/>
                <a:gd name="T16" fmla="*/ 224 w 479"/>
                <a:gd name="T17" fmla="*/ 88 h 145"/>
                <a:gd name="T18" fmla="*/ 220 w 479"/>
                <a:gd name="T19" fmla="*/ 74 h 145"/>
                <a:gd name="T20" fmla="*/ 216 w 479"/>
                <a:gd name="T21" fmla="*/ 74 h 145"/>
                <a:gd name="T22" fmla="*/ 211 w 479"/>
                <a:gd name="T23" fmla="*/ 79 h 145"/>
                <a:gd name="T24" fmla="*/ 210 w 479"/>
                <a:gd name="T25" fmla="*/ 98 h 145"/>
                <a:gd name="T26" fmla="*/ 206 w 479"/>
                <a:gd name="T27" fmla="*/ 103 h 145"/>
                <a:gd name="T28" fmla="*/ 161 w 479"/>
                <a:gd name="T29" fmla="*/ 144 h 145"/>
                <a:gd name="T30" fmla="*/ 0 w 479"/>
                <a:gd name="T31" fmla="*/ 41 h 145"/>
                <a:gd name="T32" fmla="*/ 9 w 479"/>
                <a:gd name="T33" fmla="*/ 44 h 145"/>
                <a:gd name="T34" fmla="*/ 70 w 479"/>
                <a:gd name="T35" fmla="*/ 7 h 145"/>
                <a:gd name="T36" fmla="*/ 144 w 479"/>
                <a:gd name="T37" fmla="*/ 51 h 145"/>
                <a:gd name="T38" fmla="*/ 199 w 479"/>
                <a:gd name="T39" fmla="*/ 6 h 145"/>
                <a:gd name="T40" fmla="*/ 269 w 479"/>
                <a:gd name="T41" fmla="*/ 48 h 145"/>
                <a:gd name="T42" fmla="*/ 338 w 479"/>
                <a:gd name="T43" fmla="*/ 0 h 145"/>
                <a:gd name="T44" fmla="*/ 427 w 479"/>
                <a:gd name="T45" fmla="*/ 4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9" h="145">
                  <a:moveTo>
                    <a:pt x="427" y="49"/>
                  </a:moveTo>
                  <a:cubicBezTo>
                    <a:pt x="448" y="51"/>
                    <a:pt x="466" y="46"/>
                    <a:pt x="479" y="36"/>
                  </a:cubicBezTo>
                  <a:cubicBezTo>
                    <a:pt x="394" y="124"/>
                    <a:pt x="394" y="124"/>
                    <a:pt x="394" y="124"/>
                  </a:cubicBezTo>
                  <a:cubicBezTo>
                    <a:pt x="386" y="113"/>
                    <a:pt x="381" y="99"/>
                    <a:pt x="383" y="83"/>
                  </a:cubicBezTo>
                  <a:cubicBezTo>
                    <a:pt x="383" y="72"/>
                    <a:pt x="367" y="71"/>
                    <a:pt x="366" y="82"/>
                  </a:cubicBezTo>
                  <a:cubicBezTo>
                    <a:pt x="364" y="120"/>
                    <a:pt x="323" y="145"/>
                    <a:pt x="282" y="139"/>
                  </a:cubicBezTo>
                  <a:cubicBezTo>
                    <a:pt x="276" y="138"/>
                    <a:pt x="269" y="136"/>
                    <a:pt x="263" y="134"/>
                  </a:cubicBezTo>
                  <a:cubicBezTo>
                    <a:pt x="251" y="131"/>
                    <a:pt x="242" y="125"/>
                    <a:pt x="236" y="115"/>
                  </a:cubicBezTo>
                  <a:cubicBezTo>
                    <a:pt x="229" y="107"/>
                    <a:pt x="225" y="98"/>
                    <a:pt x="224" y="88"/>
                  </a:cubicBezTo>
                  <a:cubicBezTo>
                    <a:pt x="233" y="85"/>
                    <a:pt x="229" y="73"/>
                    <a:pt x="220" y="74"/>
                  </a:cubicBezTo>
                  <a:cubicBezTo>
                    <a:pt x="219" y="74"/>
                    <a:pt x="217" y="74"/>
                    <a:pt x="216" y="74"/>
                  </a:cubicBezTo>
                  <a:cubicBezTo>
                    <a:pt x="214" y="75"/>
                    <a:pt x="211" y="77"/>
                    <a:pt x="211" y="79"/>
                  </a:cubicBezTo>
                  <a:cubicBezTo>
                    <a:pt x="209" y="86"/>
                    <a:pt x="209" y="92"/>
                    <a:pt x="210" y="98"/>
                  </a:cubicBezTo>
                  <a:cubicBezTo>
                    <a:pt x="208" y="99"/>
                    <a:pt x="207" y="100"/>
                    <a:pt x="206" y="103"/>
                  </a:cubicBezTo>
                  <a:cubicBezTo>
                    <a:pt x="200" y="133"/>
                    <a:pt x="184" y="143"/>
                    <a:pt x="161" y="1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6" y="43"/>
                    <a:pt x="9" y="44"/>
                  </a:cubicBezTo>
                  <a:cubicBezTo>
                    <a:pt x="50" y="57"/>
                    <a:pt x="59" y="34"/>
                    <a:pt x="70" y="7"/>
                  </a:cubicBezTo>
                  <a:cubicBezTo>
                    <a:pt x="82" y="34"/>
                    <a:pt x="110" y="52"/>
                    <a:pt x="144" y="51"/>
                  </a:cubicBezTo>
                  <a:cubicBezTo>
                    <a:pt x="175" y="51"/>
                    <a:pt x="191" y="31"/>
                    <a:pt x="199" y="6"/>
                  </a:cubicBezTo>
                  <a:cubicBezTo>
                    <a:pt x="214" y="29"/>
                    <a:pt x="241" y="44"/>
                    <a:pt x="269" y="48"/>
                  </a:cubicBezTo>
                  <a:cubicBezTo>
                    <a:pt x="304" y="53"/>
                    <a:pt x="327" y="29"/>
                    <a:pt x="338" y="0"/>
                  </a:cubicBezTo>
                  <a:cubicBezTo>
                    <a:pt x="355" y="29"/>
                    <a:pt x="386" y="47"/>
                    <a:pt x="427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88"/>
            <p:cNvSpPr/>
            <p:nvPr userDrawn="1"/>
          </p:nvSpPr>
          <p:spPr bwMode="auto">
            <a:xfrm>
              <a:off x="3454400" y="1676400"/>
              <a:ext cx="30163" cy="6350"/>
            </a:xfrm>
            <a:custGeom>
              <a:avLst/>
              <a:gdLst>
                <a:gd name="T0" fmla="*/ 19 w 19"/>
                <a:gd name="T1" fmla="*/ 4 h 4"/>
                <a:gd name="T2" fmla="*/ 0 w 19"/>
                <a:gd name="T3" fmla="*/ 0 h 4"/>
                <a:gd name="T4" fmla="*/ 19 w 19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4">
                  <a:moveTo>
                    <a:pt x="19" y="4"/>
                  </a:moveTo>
                  <a:lnTo>
                    <a:pt x="0" y="0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89"/>
            <p:cNvSpPr/>
            <p:nvPr userDrawn="1"/>
          </p:nvSpPr>
          <p:spPr bwMode="auto">
            <a:xfrm>
              <a:off x="2081213" y="1525588"/>
              <a:ext cx="1912938" cy="1420813"/>
            </a:xfrm>
            <a:custGeom>
              <a:avLst/>
              <a:gdLst>
                <a:gd name="T0" fmla="*/ 993 w 1205"/>
                <a:gd name="T1" fmla="*/ 596 h 895"/>
                <a:gd name="T2" fmla="*/ 913 w 1205"/>
                <a:gd name="T3" fmla="*/ 620 h 895"/>
                <a:gd name="T4" fmla="*/ 771 w 1205"/>
                <a:gd name="T5" fmla="*/ 663 h 895"/>
                <a:gd name="T6" fmla="*/ 750 w 1205"/>
                <a:gd name="T7" fmla="*/ 669 h 895"/>
                <a:gd name="T8" fmla="*/ 678 w 1205"/>
                <a:gd name="T9" fmla="*/ 691 h 895"/>
                <a:gd name="T10" fmla="*/ 654 w 1205"/>
                <a:gd name="T11" fmla="*/ 698 h 895"/>
                <a:gd name="T12" fmla="*/ 431 w 1205"/>
                <a:gd name="T13" fmla="*/ 765 h 895"/>
                <a:gd name="T14" fmla="*/ 286 w 1205"/>
                <a:gd name="T15" fmla="*/ 809 h 895"/>
                <a:gd name="T16" fmla="*/ 156 w 1205"/>
                <a:gd name="T17" fmla="*/ 849 h 895"/>
                <a:gd name="T18" fmla="*/ 0 w 1205"/>
                <a:gd name="T19" fmla="*/ 895 h 895"/>
                <a:gd name="T20" fmla="*/ 368 w 1205"/>
                <a:gd name="T21" fmla="*/ 0 h 895"/>
                <a:gd name="T22" fmla="*/ 503 w 1205"/>
                <a:gd name="T23" fmla="*/ 86 h 895"/>
                <a:gd name="T24" fmla="*/ 552 w 1205"/>
                <a:gd name="T25" fmla="*/ 118 h 895"/>
                <a:gd name="T26" fmla="*/ 599 w 1205"/>
                <a:gd name="T27" fmla="*/ 147 h 895"/>
                <a:gd name="T28" fmla="*/ 641 w 1205"/>
                <a:gd name="T29" fmla="*/ 174 h 895"/>
                <a:gd name="T30" fmla="*/ 783 w 1205"/>
                <a:gd name="T31" fmla="*/ 265 h 895"/>
                <a:gd name="T32" fmla="*/ 802 w 1205"/>
                <a:gd name="T33" fmla="*/ 277 h 895"/>
                <a:gd name="T34" fmla="*/ 813 w 1205"/>
                <a:gd name="T35" fmla="*/ 283 h 895"/>
                <a:gd name="T36" fmla="*/ 854 w 1205"/>
                <a:gd name="T37" fmla="*/ 309 h 895"/>
                <a:gd name="T38" fmla="*/ 1047 w 1205"/>
                <a:gd name="T39" fmla="*/ 432 h 895"/>
                <a:gd name="T40" fmla="*/ 1069 w 1205"/>
                <a:gd name="T41" fmla="*/ 447 h 895"/>
                <a:gd name="T42" fmla="*/ 1205 w 1205"/>
                <a:gd name="T43" fmla="*/ 533 h 895"/>
                <a:gd name="T44" fmla="*/ 1107 w 1205"/>
                <a:gd name="T45" fmla="*/ 563 h 895"/>
                <a:gd name="T46" fmla="*/ 1079 w 1205"/>
                <a:gd name="T47" fmla="*/ 571 h 895"/>
                <a:gd name="T48" fmla="*/ 1056 w 1205"/>
                <a:gd name="T49" fmla="*/ 577 h 895"/>
                <a:gd name="T50" fmla="*/ 993 w 1205"/>
                <a:gd name="T51" fmla="*/ 596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5" h="895">
                  <a:moveTo>
                    <a:pt x="993" y="596"/>
                  </a:moveTo>
                  <a:lnTo>
                    <a:pt x="913" y="620"/>
                  </a:lnTo>
                  <a:lnTo>
                    <a:pt x="771" y="663"/>
                  </a:lnTo>
                  <a:lnTo>
                    <a:pt x="750" y="669"/>
                  </a:lnTo>
                  <a:lnTo>
                    <a:pt x="678" y="691"/>
                  </a:lnTo>
                  <a:lnTo>
                    <a:pt x="654" y="698"/>
                  </a:lnTo>
                  <a:lnTo>
                    <a:pt x="431" y="765"/>
                  </a:lnTo>
                  <a:lnTo>
                    <a:pt x="286" y="809"/>
                  </a:lnTo>
                  <a:lnTo>
                    <a:pt x="156" y="849"/>
                  </a:lnTo>
                  <a:lnTo>
                    <a:pt x="0" y="895"/>
                  </a:lnTo>
                  <a:lnTo>
                    <a:pt x="368" y="0"/>
                  </a:lnTo>
                  <a:lnTo>
                    <a:pt x="503" y="86"/>
                  </a:lnTo>
                  <a:lnTo>
                    <a:pt x="552" y="118"/>
                  </a:lnTo>
                  <a:lnTo>
                    <a:pt x="599" y="147"/>
                  </a:lnTo>
                  <a:lnTo>
                    <a:pt x="641" y="174"/>
                  </a:lnTo>
                  <a:lnTo>
                    <a:pt x="783" y="265"/>
                  </a:lnTo>
                  <a:lnTo>
                    <a:pt x="802" y="277"/>
                  </a:lnTo>
                  <a:lnTo>
                    <a:pt x="813" y="283"/>
                  </a:lnTo>
                  <a:lnTo>
                    <a:pt x="854" y="309"/>
                  </a:lnTo>
                  <a:lnTo>
                    <a:pt x="1047" y="432"/>
                  </a:lnTo>
                  <a:lnTo>
                    <a:pt x="1069" y="447"/>
                  </a:lnTo>
                  <a:lnTo>
                    <a:pt x="1205" y="533"/>
                  </a:lnTo>
                  <a:lnTo>
                    <a:pt x="1107" y="563"/>
                  </a:lnTo>
                  <a:lnTo>
                    <a:pt x="1079" y="571"/>
                  </a:lnTo>
                  <a:lnTo>
                    <a:pt x="1056" y="577"/>
                  </a:lnTo>
                  <a:lnTo>
                    <a:pt x="993" y="596"/>
                  </a:lnTo>
                  <a:close/>
                </a:path>
              </a:pathLst>
            </a:custGeom>
            <a:solidFill>
              <a:srgbClr val="F9D4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90"/>
            <p:cNvSpPr/>
            <p:nvPr userDrawn="1"/>
          </p:nvSpPr>
          <p:spPr bwMode="auto">
            <a:xfrm>
              <a:off x="3224213" y="1633538"/>
              <a:ext cx="195263" cy="131763"/>
            </a:xfrm>
            <a:custGeom>
              <a:avLst/>
              <a:gdLst>
                <a:gd name="T0" fmla="*/ 1 w 103"/>
                <a:gd name="T1" fmla="*/ 0 h 70"/>
                <a:gd name="T2" fmla="*/ 103 w 103"/>
                <a:gd name="T3" fmla="*/ 19 h 70"/>
                <a:gd name="T4" fmla="*/ 84 w 103"/>
                <a:gd name="T5" fmla="*/ 59 h 70"/>
                <a:gd name="T6" fmla="*/ 17 w 103"/>
                <a:gd name="T7" fmla="*/ 44 h 70"/>
                <a:gd name="T8" fmla="*/ 1 w 103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0">
                  <a:moveTo>
                    <a:pt x="1" y="0"/>
                  </a:moveTo>
                  <a:cubicBezTo>
                    <a:pt x="103" y="19"/>
                    <a:pt x="103" y="19"/>
                    <a:pt x="103" y="19"/>
                  </a:cubicBezTo>
                  <a:cubicBezTo>
                    <a:pt x="101" y="36"/>
                    <a:pt x="97" y="52"/>
                    <a:pt x="84" y="59"/>
                  </a:cubicBezTo>
                  <a:cubicBezTo>
                    <a:pt x="66" y="70"/>
                    <a:pt x="32" y="57"/>
                    <a:pt x="17" y="44"/>
                  </a:cubicBezTo>
                  <a:cubicBezTo>
                    <a:pt x="0" y="30"/>
                    <a:pt x="0" y="19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91"/>
            <p:cNvSpPr/>
            <p:nvPr userDrawn="1"/>
          </p:nvSpPr>
          <p:spPr bwMode="auto">
            <a:xfrm>
              <a:off x="2062163" y="3787775"/>
              <a:ext cx="1354138" cy="317500"/>
            </a:xfrm>
            <a:custGeom>
              <a:avLst/>
              <a:gdLst>
                <a:gd name="T0" fmla="*/ 575 w 712"/>
                <a:gd name="T1" fmla="*/ 41 h 167"/>
                <a:gd name="T2" fmla="*/ 712 w 712"/>
                <a:gd name="T3" fmla="*/ 159 h 167"/>
                <a:gd name="T4" fmla="*/ 592 w 712"/>
                <a:gd name="T5" fmla="*/ 109 h 167"/>
                <a:gd name="T6" fmla="*/ 577 w 712"/>
                <a:gd name="T7" fmla="*/ 109 h 167"/>
                <a:gd name="T8" fmla="*/ 501 w 712"/>
                <a:gd name="T9" fmla="*/ 137 h 167"/>
                <a:gd name="T10" fmla="*/ 431 w 712"/>
                <a:gd name="T11" fmla="*/ 92 h 167"/>
                <a:gd name="T12" fmla="*/ 419 w 712"/>
                <a:gd name="T13" fmla="*/ 96 h 167"/>
                <a:gd name="T14" fmla="*/ 312 w 712"/>
                <a:gd name="T15" fmla="*/ 128 h 167"/>
                <a:gd name="T16" fmla="*/ 272 w 712"/>
                <a:gd name="T17" fmla="*/ 89 h 167"/>
                <a:gd name="T18" fmla="*/ 263 w 712"/>
                <a:gd name="T19" fmla="*/ 94 h 167"/>
                <a:gd name="T20" fmla="*/ 265 w 712"/>
                <a:gd name="T21" fmla="*/ 98 h 167"/>
                <a:gd name="T22" fmla="*/ 177 w 712"/>
                <a:gd name="T23" fmla="*/ 130 h 167"/>
                <a:gd name="T24" fmla="*/ 104 w 712"/>
                <a:gd name="T25" fmla="*/ 97 h 167"/>
                <a:gd name="T26" fmla="*/ 88 w 712"/>
                <a:gd name="T27" fmla="*/ 96 h 167"/>
                <a:gd name="T28" fmla="*/ 86 w 712"/>
                <a:gd name="T29" fmla="*/ 110 h 167"/>
                <a:gd name="T30" fmla="*/ 85 w 712"/>
                <a:gd name="T31" fmla="*/ 115 h 167"/>
                <a:gd name="T32" fmla="*/ 82 w 712"/>
                <a:gd name="T33" fmla="*/ 121 h 167"/>
                <a:gd name="T34" fmla="*/ 30 w 712"/>
                <a:gd name="T35" fmla="*/ 125 h 167"/>
                <a:gd name="T36" fmla="*/ 0 w 712"/>
                <a:gd name="T37" fmla="*/ 119 h 167"/>
                <a:gd name="T38" fmla="*/ 1 w 712"/>
                <a:gd name="T39" fmla="*/ 36 h 167"/>
                <a:gd name="T40" fmla="*/ 37 w 712"/>
                <a:gd name="T41" fmla="*/ 11 h 167"/>
                <a:gd name="T42" fmla="*/ 110 w 712"/>
                <a:gd name="T43" fmla="*/ 49 h 167"/>
                <a:gd name="T44" fmla="*/ 178 w 712"/>
                <a:gd name="T45" fmla="*/ 9 h 167"/>
                <a:gd name="T46" fmla="*/ 379 w 712"/>
                <a:gd name="T47" fmla="*/ 5 h 167"/>
                <a:gd name="T48" fmla="*/ 459 w 712"/>
                <a:gd name="T49" fmla="*/ 40 h 167"/>
                <a:gd name="T50" fmla="*/ 515 w 712"/>
                <a:gd name="T51" fmla="*/ 0 h 167"/>
                <a:gd name="T52" fmla="*/ 575 w 712"/>
                <a:gd name="T53" fmla="*/ 4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2" h="167">
                  <a:moveTo>
                    <a:pt x="575" y="41"/>
                  </a:moveTo>
                  <a:cubicBezTo>
                    <a:pt x="712" y="159"/>
                    <a:pt x="712" y="159"/>
                    <a:pt x="712" y="159"/>
                  </a:cubicBezTo>
                  <a:cubicBezTo>
                    <a:pt x="663" y="167"/>
                    <a:pt x="593" y="146"/>
                    <a:pt x="592" y="109"/>
                  </a:cubicBezTo>
                  <a:cubicBezTo>
                    <a:pt x="591" y="100"/>
                    <a:pt x="578" y="99"/>
                    <a:pt x="577" y="109"/>
                  </a:cubicBezTo>
                  <a:cubicBezTo>
                    <a:pt x="575" y="160"/>
                    <a:pt x="529" y="148"/>
                    <a:pt x="501" y="137"/>
                  </a:cubicBezTo>
                  <a:cubicBezTo>
                    <a:pt x="472" y="126"/>
                    <a:pt x="450" y="115"/>
                    <a:pt x="431" y="92"/>
                  </a:cubicBezTo>
                  <a:cubicBezTo>
                    <a:pt x="426" y="87"/>
                    <a:pt x="420" y="91"/>
                    <a:pt x="419" y="96"/>
                  </a:cubicBezTo>
                  <a:cubicBezTo>
                    <a:pt x="410" y="151"/>
                    <a:pt x="347" y="142"/>
                    <a:pt x="312" y="128"/>
                  </a:cubicBezTo>
                  <a:cubicBezTo>
                    <a:pt x="294" y="121"/>
                    <a:pt x="283" y="105"/>
                    <a:pt x="272" y="89"/>
                  </a:cubicBezTo>
                  <a:cubicBezTo>
                    <a:pt x="268" y="84"/>
                    <a:pt x="260" y="88"/>
                    <a:pt x="263" y="94"/>
                  </a:cubicBezTo>
                  <a:cubicBezTo>
                    <a:pt x="264" y="95"/>
                    <a:pt x="264" y="96"/>
                    <a:pt x="265" y="98"/>
                  </a:cubicBezTo>
                  <a:cubicBezTo>
                    <a:pt x="257" y="131"/>
                    <a:pt x="203" y="132"/>
                    <a:pt x="177" y="130"/>
                  </a:cubicBezTo>
                  <a:cubicBezTo>
                    <a:pt x="156" y="128"/>
                    <a:pt x="103" y="126"/>
                    <a:pt x="104" y="97"/>
                  </a:cubicBezTo>
                  <a:cubicBezTo>
                    <a:pt x="104" y="86"/>
                    <a:pt x="88" y="86"/>
                    <a:pt x="88" y="96"/>
                  </a:cubicBezTo>
                  <a:cubicBezTo>
                    <a:pt x="88" y="102"/>
                    <a:pt x="87" y="106"/>
                    <a:pt x="86" y="110"/>
                  </a:cubicBezTo>
                  <a:cubicBezTo>
                    <a:pt x="85" y="112"/>
                    <a:pt x="84" y="113"/>
                    <a:pt x="85" y="115"/>
                  </a:cubicBezTo>
                  <a:cubicBezTo>
                    <a:pt x="84" y="117"/>
                    <a:pt x="83" y="119"/>
                    <a:pt x="82" y="121"/>
                  </a:cubicBezTo>
                  <a:cubicBezTo>
                    <a:pt x="73" y="129"/>
                    <a:pt x="38" y="126"/>
                    <a:pt x="30" y="125"/>
                  </a:cubicBezTo>
                  <a:cubicBezTo>
                    <a:pt x="18" y="125"/>
                    <a:pt x="9" y="122"/>
                    <a:pt x="0" y="119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7" y="32"/>
                    <a:pt x="30" y="23"/>
                    <a:pt x="37" y="11"/>
                  </a:cubicBezTo>
                  <a:cubicBezTo>
                    <a:pt x="52" y="34"/>
                    <a:pt x="82" y="46"/>
                    <a:pt x="110" y="49"/>
                  </a:cubicBezTo>
                  <a:cubicBezTo>
                    <a:pt x="142" y="52"/>
                    <a:pt x="166" y="34"/>
                    <a:pt x="178" y="9"/>
                  </a:cubicBezTo>
                  <a:cubicBezTo>
                    <a:pt x="216" y="76"/>
                    <a:pt x="348" y="80"/>
                    <a:pt x="379" y="5"/>
                  </a:cubicBezTo>
                  <a:cubicBezTo>
                    <a:pt x="395" y="29"/>
                    <a:pt x="426" y="40"/>
                    <a:pt x="459" y="40"/>
                  </a:cubicBezTo>
                  <a:cubicBezTo>
                    <a:pt x="488" y="40"/>
                    <a:pt x="507" y="23"/>
                    <a:pt x="515" y="0"/>
                  </a:cubicBezTo>
                  <a:cubicBezTo>
                    <a:pt x="528" y="21"/>
                    <a:pt x="551" y="36"/>
                    <a:pt x="575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92"/>
            <p:cNvSpPr/>
            <p:nvPr userDrawn="1"/>
          </p:nvSpPr>
          <p:spPr bwMode="auto">
            <a:xfrm>
              <a:off x="3324225" y="1843088"/>
              <a:ext cx="1092200" cy="203200"/>
            </a:xfrm>
            <a:custGeom>
              <a:avLst/>
              <a:gdLst>
                <a:gd name="T0" fmla="*/ 330 w 574"/>
                <a:gd name="T1" fmla="*/ 81 h 107"/>
                <a:gd name="T2" fmla="*/ 387 w 574"/>
                <a:gd name="T3" fmla="*/ 11 h 107"/>
                <a:gd name="T4" fmla="*/ 404 w 574"/>
                <a:gd name="T5" fmla="*/ 12 h 107"/>
                <a:gd name="T6" fmla="*/ 483 w 574"/>
                <a:gd name="T7" fmla="*/ 76 h 107"/>
                <a:gd name="T8" fmla="*/ 549 w 574"/>
                <a:gd name="T9" fmla="*/ 24 h 107"/>
                <a:gd name="T10" fmla="*/ 550 w 574"/>
                <a:gd name="T11" fmla="*/ 15 h 107"/>
                <a:gd name="T12" fmla="*/ 559 w 574"/>
                <a:gd name="T13" fmla="*/ 8 h 107"/>
                <a:gd name="T14" fmla="*/ 565 w 574"/>
                <a:gd name="T15" fmla="*/ 16 h 107"/>
                <a:gd name="T16" fmla="*/ 574 w 574"/>
                <a:gd name="T17" fmla="*/ 50 h 107"/>
                <a:gd name="T18" fmla="*/ 559 w 574"/>
                <a:gd name="T19" fmla="*/ 65 h 107"/>
                <a:gd name="T20" fmla="*/ 556 w 574"/>
                <a:gd name="T21" fmla="*/ 61 h 107"/>
                <a:gd name="T22" fmla="*/ 547 w 574"/>
                <a:gd name="T23" fmla="*/ 77 h 107"/>
                <a:gd name="T24" fmla="*/ 538 w 574"/>
                <a:gd name="T25" fmla="*/ 86 h 107"/>
                <a:gd name="T26" fmla="*/ 486 w 574"/>
                <a:gd name="T27" fmla="*/ 99 h 107"/>
                <a:gd name="T28" fmla="*/ 397 w 574"/>
                <a:gd name="T29" fmla="*/ 50 h 107"/>
                <a:gd name="T30" fmla="*/ 328 w 574"/>
                <a:gd name="T31" fmla="*/ 98 h 107"/>
                <a:gd name="T32" fmla="*/ 258 w 574"/>
                <a:gd name="T33" fmla="*/ 56 h 107"/>
                <a:gd name="T34" fmla="*/ 203 w 574"/>
                <a:gd name="T35" fmla="*/ 101 h 107"/>
                <a:gd name="T36" fmla="*/ 129 w 574"/>
                <a:gd name="T37" fmla="*/ 57 h 107"/>
                <a:gd name="T38" fmla="*/ 68 w 574"/>
                <a:gd name="T39" fmla="*/ 94 h 107"/>
                <a:gd name="T40" fmla="*/ 59 w 574"/>
                <a:gd name="T41" fmla="*/ 91 h 107"/>
                <a:gd name="T42" fmla="*/ 25 w 574"/>
                <a:gd name="T43" fmla="*/ 69 h 107"/>
                <a:gd name="T44" fmla="*/ 18 w 574"/>
                <a:gd name="T45" fmla="*/ 59 h 107"/>
                <a:gd name="T46" fmla="*/ 16 w 574"/>
                <a:gd name="T47" fmla="*/ 64 h 107"/>
                <a:gd name="T48" fmla="*/ 0 w 574"/>
                <a:gd name="T49" fmla="*/ 54 h 107"/>
                <a:gd name="T50" fmla="*/ 11 w 574"/>
                <a:gd name="T51" fmla="*/ 18 h 107"/>
                <a:gd name="T52" fmla="*/ 28 w 574"/>
                <a:gd name="T53" fmla="*/ 18 h 107"/>
                <a:gd name="T54" fmla="*/ 78 w 574"/>
                <a:gd name="T55" fmla="*/ 80 h 107"/>
                <a:gd name="T56" fmla="*/ 125 w 574"/>
                <a:gd name="T57" fmla="*/ 24 h 107"/>
                <a:gd name="T58" fmla="*/ 141 w 574"/>
                <a:gd name="T59" fmla="*/ 29 h 107"/>
                <a:gd name="T60" fmla="*/ 204 w 574"/>
                <a:gd name="T61" fmla="*/ 85 h 107"/>
                <a:gd name="T62" fmla="*/ 247 w 574"/>
                <a:gd name="T63" fmla="*/ 20 h 107"/>
                <a:gd name="T64" fmla="*/ 264 w 574"/>
                <a:gd name="T65" fmla="*/ 21 h 107"/>
                <a:gd name="T66" fmla="*/ 330 w 574"/>
                <a:gd name="T67" fmla="*/ 8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4" h="107">
                  <a:moveTo>
                    <a:pt x="330" y="81"/>
                  </a:moveTo>
                  <a:cubicBezTo>
                    <a:pt x="370" y="83"/>
                    <a:pt x="386" y="41"/>
                    <a:pt x="387" y="11"/>
                  </a:cubicBezTo>
                  <a:cubicBezTo>
                    <a:pt x="387" y="0"/>
                    <a:pt x="404" y="1"/>
                    <a:pt x="404" y="12"/>
                  </a:cubicBezTo>
                  <a:cubicBezTo>
                    <a:pt x="404" y="56"/>
                    <a:pt x="444" y="71"/>
                    <a:pt x="483" y="76"/>
                  </a:cubicBezTo>
                  <a:cubicBezTo>
                    <a:pt x="530" y="81"/>
                    <a:pt x="544" y="60"/>
                    <a:pt x="549" y="24"/>
                  </a:cubicBezTo>
                  <a:cubicBezTo>
                    <a:pt x="549" y="21"/>
                    <a:pt x="549" y="18"/>
                    <a:pt x="550" y="15"/>
                  </a:cubicBezTo>
                  <a:cubicBezTo>
                    <a:pt x="550" y="10"/>
                    <a:pt x="555" y="8"/>
                    <a:pt x="559" y="8"/>
                  </a:cubicBezTo>
                  <a:cubicBezTo>
                    <a:pt x="562" y="9"/>
                    <a:pt x="565" y="11"/>
                    <a:pt x="565" y="16"/>
                  </a:cubicBezTo>
                  <a:cubicBezTo>
                    <a:pt x="564" y="29"/>
                    <a:pt x="567" y="40"/>
                    <a:pt x="574" y="50"/>
                  </a:cubicBezTo>
                  <a:cubicBezTo>
                    <a:pt x="559" y="65"/>
                    <a:pt x="559" y="65"/>
                    <a:pt x="559" y="65"/>
                  </a:cubicBezTo>
                  <a:cubicBezTo>
                    <a:pt x="558" y="63"/>
                    <a:pt x="557" y="62"/>
                    <a:pt x="556" y="61"/>
                  </a:cubicBezTo>
                  <a:cubicBezTo>
                    <a:pt x="554" y="67"/>
                    <a:pt x="551" y="72"/>
                    <a:pt x="547" y="77"/>
                  </a:cubicBezTo>
                  <a:cubicBezTo>
                    <a:pt x="538" y="86"/>
                    <a:pt x="538" y="86"/>
                    <a:pt x="538" y="86"/>
                  </a:cubicBezTo>
                  <a:cubicBezTo>
                    <a:pt x="525" y="96"/>
                    <a:pt x="507" y="101"/>
                    <a:pt x="486" y="99"/>
                  </a:cubicBezTo>
                  <a:cubicBezTo>
                    <a:pt x="445" y="97"/>
                    <a:pt x="414" y="79"/>
                    <a:pt x="397" y="50"/>
                  </a:cubicBezTo>
                  <a:cubicBezTo>
                    <a:pt x="386" y="79"/>
                    <a:pt x="363" y="103"/>
                    <a:pt x="328" y="98"/>
                  </a:cubicBezTo>
                  <a:cubicBezTo>
                    <a:pt x="300" y="94"/>
                    <a:pt x="273" y="79"/>
                    <a:pt x="258" y="56"/>
                  </a:cubicBezTo>
                  <a:cubicBezTo>
                    <a:pt x="250" y="81"/>
                    <a:pt x="234" y="101"/>
                    <a:pt x="203" y="101"/>
                  </a:cubicBezTo>
                  <a:cubicBezTo>
                    <a:pt x="169" y="102"/>
                    <a:pt x="141" y="84"/>
                    <a:pt x="129" y="57"/>
                  </a:cubicBezTo>
                  <a:cubicBezTo>
                    <a:pt x="118" y="84"/>
                    <a:pt x="109" y="107"/>
                    <a:pt x="68" y="94"/>
                  </a:cubicBezTo>
                  <a:cubicBezTo>
                    <a:pt x="65" y="93"/>
                    <a:pt x="62" y="92"/>
                    <a:pt x="59" y="9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2" y="66"/>
                    <a:pt x="20" y="63"/>
                    <a:pt x="18" y="59"/>
                  </a:cubicBezTo>
                  <a:cubicBezTo>
                    <a:pt x="17" y="61"/>
                    <a:pt x="16" y="62"/>
                    <a:pt x="16" y="6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6" y="44"/>
                    <a:pt x="10" y="33"/>
                    <a:pt x="11" y="18"/>
                  </a:cubicBezTo>
                  <a:cubicBezTo>
                    <a:pt x="12" y="7"/>
                    <a:pt x="28" y="8"/>
                    <a:pt x="28" y="18"/>
                  </a:cubicBezTo>
                  <a:cubicBezTo>
                    <a:pt x="26" y="49"/>
                    <a:pt x="43" y="77"/>
                    <a:pt x="78" y="80"/>
                  </a:cubicBezTo>
                  <a:cubicBezTo>
                    <a:pt x="115" y="83"/>
                    <a:pt x="113" y="47"/>
                    <a:pt x="125" y="24"/>
                  </a:cubicBezTo>
                  <a:cubicBezTo>
                    <a:pt x="129" y="17"/>
                    <a:pt x="141" y="22"/>
                    <a:pt x="141" y="29"/>
                  </a:cubicBezTo>
                  <a:cubicBezTo>
                    <a:pt x="140" y="61"/>
                    <a:pt x="171" y="88"/>
                    <a:pt x="204" y="85"/>
                  </a:cubicBezTo>
                  <a:cubicBezTo>
                    <a:pt x="240" y="81"/>
                    <a:pt x="246" y="46"/>
                    <a:pt x="247" y="20"/>
                  </a:cubicBezTo>
                  <a:cubicBezTo>
                    <a:pt x="248" y="9"/>
                    <a:pt x="264" y="11"/>
                    <a:pt x="264" y="21"/>
                  </a:cubicBezTo>
                  <a:cubicBezTo>
                    <a:pt x="264" y="52"/>
                    <a:pt x="299" y="79"/>
                    <a:pt x="330" y="81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93"/>
            <p:cNvSpPr/>
            <p:nvPr userDrawn="1"/>
          </p:nvSpPr>
          <p:spPr bwMode="auto">
            <a:xfrm>
              <a:off x="3271838" y="2525713"/>
              <a:ext cx="668338" cy="138113"/>
            </a:xfrm>
            <a:custGeom>
              <a:avLst/>
              <a:gdLst>
                <a:gd name="T0" fmla="*/ 336 w 352"/>
                <a:gd name="T1" fmla="*/ 42 h 73"/>
                <a:gd name="T2" fmla="*/ 352 w 352"/>
                <a:gd name="T3" fmla="*/ 57 h 73"/>
                <a:gd name="T4" fmla="*/ 349 w 352"/>
                <a:gd name="T5" fmla="*/ 73 h 73"/>
                <a:gd name="T6" fmla="*/ 323 w 352"/>
                <a:gd name="T7" fmla="*/ 54 h 73"/>
                <a:gd name="T8" fmla="*/ 268 w 352"/>
                <a:gd name="T9" fmla="*/ 69 h 73"/>
                <a:gd name="T10" fmla="*/ 143 w 352"/>
                <a:gd name="T11" fmla="*/ 30 h 73"/>
                <a:gd name="T12" fmla="*/ 34 w 352"/>
                <a:gd name="T13" fmla="*/ 55 h 73"/>
                <a:gd name="T14" fmla="*/ 0 w 352"/>
                <a:gd name="T15" fmla="*/ 33 h 73"/>
                <a:gd name="T16" fmla="*/ 0 w 352"/>
                <a:gd name="T17" fmla="*/ 33 h 73"/>
                <a:gd name="T18" fmla="*/ 18 w 352"/>
                <a:gd name="T19" fmla="*/ 28 h 73"/>
                <a:gd name="T20" fmla="*/ 61 w 352"/>
                <a:gd name="T21" fmla="*/ 44 h 73"/>
                <a:gd name="T22" fmla="*/ 134 w 352"/>
                <a:gd name="T23" fmla="*/ 7 h 73"/>
                <a:gd name="T24" fmla="*/ 138 w 352"/>
                <a:gd name="T25" fmla="*/ 1 h 73"/>
                <a:gd name="T26" fmla="*/ 148 w 352"/>
                <a:gd name="T27" fmla="*/ 6 h 73"/>
                <a:gd name="T28" fmla="*/ 213 w 352"/>
                <a:gd name="T29" fmla="*/ 47 h 73"/>
                <a:gd name="T30" fmla="*/ 263 w 352"/>
                <a:gd name="T31" fmla="*/ 54 h 73"/>
                <a:gd name="T32" fmla="*/ 318 w 352"/>
                <a:gd name="T33" fmla="*/ 43 h 73"/>
                <a:gd name="T34" fmla="*/ 318 w 352"/>
                <a:gd name="T35" fmla="*/ 17 h 73"/>
                <a:gd name="T36" fmla="*/ 331 w 352"/>
                <a:gd name="T37" fmla="*/ 14 h 73"/>
                <a:gd name="T38" fmla="*/ 336 w 352"/>
                <a:gd name="T39" fmla="*/ 4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73">
                  <a:moveTo>
                    <a:pt x="336" y="42"/>
                  </a:moveTo>
                  <a:cubicBezTo>
                    <a:pt x="339" y="48"/>
                    <a:pt x="345" y="53"/>
                    <a:pt x="352" y="57"/>
                  </a:cubicBezTo>
                  <a:cubicBezTo>
                    <a:pt x="349" y="73"/>
                    <a:pt x="349" y="73"/>
                    <a:pt x="349" y="73"/>
                  </a:cubicBezTo>
                  <a:cubicBezTo>
                    <a:pt x="338" y="69"/>
                    <a:pt x="329" y="62"/>
                    <a:pt x="323" y="54"/>
                  </a:cubicBezTo>
                  <a:cubicBezTo>
                    <a:pt x="306" y="64"/>
                    <a:pt x="281" y="69"/>
                    <a:pt x="268" y="69"/>
                  </a:cubicBezTo>
                  <a:cubicBezTo>
                    <a:pt x="235" y="68"/>
                    <a:pt x="168" y="62"/>
                    <a:pt x="143" y="30"/>
                  </a:cubicBezTo>
                  <a:cubicBezTo>
                    <a:pt x="127" y="64"/>
                    <a:pt x="70" y="65"/>
                    <a:pt x="34" y="55"/>
                  </a:cubicBezTo>
                  <a:cubicBezTo>
                    <a:pt x="25" y="52"/>
                    <a:pt x="11" y="44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35" y="37"/>
                    <a:pt x="58" y="43"/>
                    <a:pt x="61" y="44"/>
                  </a:cubicBezTo>
                  <a:cubicBezTo>
                    <a:pt x="90" y="46"/>
                    <a:pt x="135" y="45"/>
                    <a:pt x="134" y="7"/>
                  </a:cubicBezTo>
                  <a:cubicBezTo>
                    <a:pt x="134" y="4"/>
                    <a:pt x="136" y="2"/>
                    <a:pt x="138" y="1"/>
                  </a:cubicBezTo>
                  <a:cubicBezTo>
                    <a:pt x="142" y="0"/>
                    <a:pt x="147" y="1"/>
                    <a:pt x="148" y="6"/>
                  </a:cubicBezTo>
                  <a:cubicBezTo>
                    <a:pt x="153" y="31"/>
                    <a:pt x="192" y="43"/>
                    <a:pt x="213" y="47"/>
                  </a:cubicBezTo>
                  <a:cubicBezTo>
                    <a:pt x="230" y="51"/>
                    <a:pt x="246" y="53"/>
                    <a:pt x="263" y="54"/>
                  </a:cubicBezTo>
                  <a:cubicBezTo>
                    <a:pt x="267" y="54"/>
                    <a:pt x="303" y="53"/>
                    <a:pt x="318" y="43"/>
                  </a:cubicBezTo>
                  <a:cubicBezTo>
                    <a:pt x="315" y="36"/>
                    <a:pt x="315" y="27"/>
                    <a:pt x="318" y="17"/>
                  </a:cubicBezTo>
                  <a:cubicBezTo>
                    <a:pt x="319" y="11"/>
                    <a:pt x="327" y="10"/>
                    <a:pt x="331" y="14"/>
                  </a:cubicBezTo>
                  <a:cubicBezTo>
                    <a:pt x="340" y="25"/>
                    <a:pt x="340" y="34"/>
                    <a:pt x="336" y="42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94"/>
            <p:cNvSpPr/>
            <p:nvPr userDrawn="1"/>
          </p:nvSpPr>
          <p:spPr bwMode="auto">
            <a:xfrm>
              <a:off x="3157538" y="2587625"/>
              <a:ext cx="114300" cy="34925"/>
            </a:xfrm>
            <a:custGeom>
              <a:avLst/>
              <a:gdLst>
                <a:gd name="T0" fmla="*/ 72 w 72"/>
                <a:gd name="T1" fmla="*/ 0 h 22"/>
                <a:gd name="T2" fmla="*/ 0 w 72"/>
                <a:gd name="T3" fmla="*/ 22 h 22"/>
                <a:gd name="T4" fmla="*/ 72 w 72"/>
                <a:gd name="T5" fmla="*/ 0 h 22"/>
                <a:gd name="T6" fmla="*/ 72 w 72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2">
                  <a:moveTo>
                    <a:pt x="72" y="0"/>
                  </a:moveTo>
                  <a:lnTo>
                    <a:pt x="0" y="22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95"/>
            <p:cNvSpPr/>
            <p:nvPr userDrawn="1"/>
          </p:nvSpPr>
          <p:spPr bwMode="auto">
            <a:xfrm>
              <a:off x="2058988" y="3995738"/>
              <a:ext cx="1222375" cy="277813"/>
            </a:xfrm>
            <a:custGeom>
              <a:avLst/>
              <a:gdLst>
                <a:gd name="T0" fmla="*/ 588 w 643"/>
                <a:gd name="T1" fmla="*/ 24 h 146"/>
                <a:gd name="T2" fmla="*/ 643 w 643"/>
                <a:gd name="T3" fmla="*/ 54 h 146"/>
                <a:gd name="T4" fmla="*/ 637 w 643"/>
                <a:gd name="T5" fmla="*/ 71 h 146"/>
                <a:gd name="T6" fmla="*/ 632 w 643"/>
                <a:gd name="T7" fmla="*/ 73 h 146"/>
                <a:gd name="T8" fmla="*/ 627 w 643"/>
                <a:gd name="T9" fmla="*/ 100 h 146"/>
                <a:gd name="T10" fmla="*/ 493 w 643"/>
                <a:gd name="T11" fmla="*/ 72 h 146"/>
                <a:gd name="T12" fmla="*/ 479 w 643"/>
                <a:gd name="T13" fmla="*/ 72 h 146"/>
                <a:gd name="T14" fmla="*/ 479 w 643"/>
                <a:gd name="T15" fmla="*/ 72 h 146"/>
                <a:gd name="T16" fmla="*/ 454 w 643"/>
                <a:gd name="T17" fmla="*/ 94 h 146"/>
                <a:gd name="T18" fmla="*/ 414 w 643"/>
                <a:gd name="T19" fmla="*/ 93 h 146"/>
                <a:gd name="T20" fmla="*/ 410 w 643"/>
                <a:gd name="T21" fmla="*/ 92 h 146"/>
                <a:gd name="T22" fmla="*/ 401 w 643"/>
                <a:gd name="T23" fmla="*/ 93 h 146"/>
                <a:gd name="T24" fmla="*/ 321 w 643"/>
                <a:gd name="T25" fmla="*/ 106 h 146"/>
                <a:gd name="T26" fmla="*/ 268 w 643"/>
                <a:gd name="T27" fmla="*/ 92 h 146"/>
                <a:gd name="T28" fmla="*/ 211 w 643"/>
                <a:gd name="T29" fmla="*/ 118 h 146"/>
                <a:gd name="T30" fmla="*/ 143 w 643"/>
                <a:gd name="T31" fmla="*/ 78 h 146"/>
                <a:gd name="T32" fmla="*/ 125 w 643"/>
                <a:gd name="T33" fmla="*/ 80 h 146"/>
                <a:gd name="T34" fmla="*/ 0 w 643"/>
                <a:gd name="T35" fmla="*/ 108 h 146"/>
                <a:gd name="T36" fmla="*/ 2 w 643"/>
                <a:gd name="T37" fmla="*/ 28 h 146"/>
                <a:gd name="T38" fmla="*/ 21 w 643"/>
                <a:gd name="T39" fmla="*/ 33 h 146"/>
                <a:gd name="T40" fmla="*/ 67 w 643"/>
                <a:gd name="T41" fmla="*/ 35 h 146"/>
                <a:gd name="T42" fmla="*/ 101 w 643"/>
                <a:gd name="T43" fmla="*/ 21 h 146"/>
                <a:gd name="T44" fmla="*/ 175 w 643"/>
                <a:gd name="T45" fmla="*/ 37 h 146"/>
                <a:gd name="T46" fmla="*/ 281 w 643"/>
                <a:gd name="T47" fmla="*/ 9 h 146"/>
                <a:gd name="T48" fmla="*/ 349 w 643"/>
                <a:gd name="T49" fmla="*/ 42 h 146"/>
                <a:gd name="T50" fmla="*/ 431 w 643"/>
                <a:gd name="T51" fmla="*/ 0 h 146"/>
                <a:gd name="T52" fmla="*/ 588 w 643"/>
                <a:gd name="T53" fmla="*/ 2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43" h="146">
                  <a:moveTo>
                    <a:pt x="588" y="24"/>
                  </a:moveTo>
                  <a:cubicBezTo>
                    <a:pt x="596" y="37"/>
                    <a:pt x="620" y="47"/>
                    <a:pt x="643" y="54"/>
                  </a:cubicBezTo>
                  <a:cubicBezTo>
                    <a:pt x="637" y="71"/>
                    <a:pt x="637" y="71"/>
                    <a:pt x="637" y="71"/>
                  </a:cubicBezTo>
                  <a:cubicBezTo>
                    <a:pt x="635" y="71"/>
                    <a:pt x="633" y="72"/>
                    <a:pt x="632" y="73"/>
                  </a:cubicBezTo>
                  <a:cubicBezTo>
                    <a:pt x="622" y="81"/>
                    <a:pt x="623" y="90"/>
                    <a:pt x="627" y="100"/>
                  </a:cubicBezTo>
                  <a:cubicBezTo>
                    <a:pt x="608" y="146"/>
                    <a:pt x="495" y="116"/>
                    <a:pt x="493" y="72"/>
                  </a:cubicBezTo>
                  <a:cubicBezTo>
                    <a:pt x="492" y="64"/>
                    <a:pt x="480" y="63"/>
                    <a:pt x="479" y="72"/>
                  </a:cubicBezTo>
                  <a:cubicBezTo>
                    <a:pt x="479" y="72"/>
                    <a:pt x="479" y="72"/>
                    <a:pt x="479" y="72"/>
                  </a:cubicBezTo>
                  <a:cubicBezTo>
                    <a:pt x="471" y="79"/>
                    <a:pt x="464" y="88"/>
                    <a:pt x="454" y="94"/>
                  </a:cubicBezTo>
                  <a:cubicBezTo>
                    <a:pt x="440" y="104"/>
                    <a:pt x="427" y="103"/>
                    <a:pt x="414" y="93"/>
                  </a:cubicBezTo>
                  <a:cubicBezTo>
                    <a:pt x="413" y="92"/>
                    <a:pt x="411" y="92"/>
                    <a:pt x="410" y="92"/>
                  </a:cubicBezTo>
                  <a:cubicBezTo>
                    <a:pt x="408" y="90"/>
                    <a:pt x="404" y="90"/>
                    <a:pt x="401" y="93"/>
                  </a:cubicBezTo>
                  <a:cubicBezTo>
                    <a:pt x="391" y="106"/>
                    <a:pt x="333" y="108"/>
                    <a:pt x="321" y="106"/>
                  </a:cubicBezTo>
                  <a:cubicBezTo>
                    <a:pt x="304" y="104"/>
                    <a:pt x="286" y="88"/>
                    <a:pt x="268" y="92"/>
                  </a:cubicBezTo>
                  <a:cubicBezTo>
                    <a:pt x="245" y="98"/>
                    <a:pt x="241" y="119"/>
                    <a:pt x="211" y="118"/>
                  </a:cubicBezTo>
                  <a:cubicBezTo>
                    <a:pt x="185" y="117"/>
                    <a:pt x="148" y="106"/>
                    <a:pt x="143" y="78"/>
                  </a:cubicBezTo>
                  <a:cubicBezTo>
                    <a:pt x="141" y="69"/>
                    <a:pt x="125" y="70"/>
                    <a:pt x="125" y="80"/>
                  </a:cubicBezTo>
                  <a:cubicBezTo>
                    <a:pt x="125" y="123"/>
                    <a:pt x="40" y="129"/>
                    <a:pt x="0" y="10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8" y="31"/>
                    <a:pt x="14" y="33"/>
                    <a:pt x="21" y="33"/>
                  </a:cubicBezTo>
                  <a:cubicBezTo>
                    <a:pt x="36" y="35"/>
                    <a:pt x="52" y="36"/>
                    <a:pt x="67" y="35"/>
                  </a:cubicBezTo>
                  <a:cubicBezTo>
                    <a:pt x="81" y="34"/>
                    <a:pt x="94" y="30"/>
                    <a:pt x="101" y="21"/>
                  </a:cubicBezTo>
                  <a:cubicBezTo>
                    <a:pt x="118" y="34"/>
                    <a:pt x="154" y="35"/>
                    <a:pt x="175" y="37"/>
                  </a:cubicBezTo>
                  <a:cubicBezTo>
                    <a:pt x="207" y="40"/>
                    <a:pt x="261" y="35"/>
                    <a:pt x="281" y="9"/>
                  </a:cubicBezTo>
                  <a:cubicBezTo>
                    <a:pt x="297" y="29"/>
                    <a:pt x="317" y="39"/>
                    <a:pt x="349" y="42"/>
                  </a:cubicBezTo>
                  <a:cubicBezTo>
                    <a:pt x="390" y="45"/>
                    <a:pt x="420" y="35"/>
                    <a:pt x="431" y="0"/>
                  </a:cubicBezTo>
                  <a:cubicBezTo>
                    <a:pt x="474" y="38"/>
                    <a:pt x="560" y="81"/>
                    <a:pt x="588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96"/>
            <p:cNvSpPr/>
            <p:nvPr userDrawn="1"/>
          </p:nvSpPr>
          <p:spPr bwMode="auto">
            <a:xfrm>
              <a:off x="3098800" y="1703388"/>
              <a:ext cx="1289050" cy="307975"/>
            </a:xfrm>
            <a:custGeom>
              <a:avLst/>
              <a:gdLst>
                <a:gd name="T0" fmla="*/ 295 w 678"/>
                <a:gd name="T1" fmla="*/ 6 h 162"/>
                <a:gd name="T2" fmla="*/ 678 w 678"/>
                <a:gd name="T3" fmla="*/ 80 h 162"/>
                <a:gd name="T4" fmla="*/ 678 w 678"/>
                <a:gd name="T5" fmla="*/ 82 h 162"/>
                <a:gd name="T6" fmla="*/ 669 w 678"/>
                <a:gd name="T7" fmla="*/ 89 h 162"/>
                <a:gd name="T8" fmla="*/ 668 w 678"/>
                <a:gd name="T9" fmla="*/ 98 h 162"/>
                <a:gd name="T10" fmla="*/ 602 w 678"/>
                <a:gd name="T11" fmla="*/ 150 h 162"/>
                <a:gd name="T12" fmla="*/ 523 w 678"/>
                <a:gd name="T13" fmla="*/ 86 h 162"/>
                <a:gd name="T14" fmla="*/ 506 w 678"/>
                <a:gd name="T15" fmla="*/ 85 h 162"/>
                <a:gd name="T16" fmla="*/ 449 w 678"/>
                <a:gd name="T17" fmla="*/ 155 h 162"/>
                <a:gd name="T18" fmla="*/ 383 w 678"/>
                <a:gd name="T19" fmla="*/ 95 h 162"/>
                <a:gd name="T20" fmla="*/ 366 w 678"/>
                <a:gd name="T21" fmla="*/ 94 h 162"/>
                <a:gd name="T22" fmla="*/ 323 w 678"/>
                <a:gd name="T23" fmla="*/ 159 h 162"/>
                <a:gd name="T24" fmla="*/ 260 w 678"/>
                <a:gd name="T25" fmla="*/ 103 h 162"/>
                <a:gd name="T26" fmla="*/ 244 w 678"/>
                <a:gd name="T27" fmla="*/ 98 h 162"/>
                <a:gd name="T28" fmla="*/ 197 w 678"/>
                <a:gd name="T29" fmla="*/ 154 h 162"/>
                <a:gd name="T30" fmla="*/ 147 w 678"/>
                <a:gd name="T31" fmla="*/ 92 h 162"/>
                <a:gd name="T32" fmla="*/ 130 w 678"/>
                <a:gd name="T33" fmla="*/ 92 h 162"/>
                <a:gd name="T34" fmla="*/ 119 w 678"/>
                <a:gd name="T35" fmla="*/ 128 h 162"/>
                <a:gd name="T36" fmla="*/ 0 w 678"/>
                <a:gd name="T37" fmla="*/ 52 h 162"/>
                <a:gd name="T38" fmla="*/ 56 w 678"/>
                <a:gd name="T39" fmla="*/ 8 h 162"/>
                <a:gd name="T40" fmla="*/ 64 w 678"/>
                <a:gd name="T41" fmla="*/ 16 h 162"/>
                <a:gd name="T42" fmla="*/ 140 w 678"/>
                <a:gd name="T43" fmla="*/ 44 h 162"/>
                <a:gd name="T44" fmla="*/ 184 w 678"/>
                <a:gd name="T45" fmla="*/ 0 h 162"/>
                <a:gd name="T46" fmla="*/ 190 w 678"/>
                <a:gd name="T47" fmla="*/ 5 h 162"/>
                <a:gd name="T48" fmla="*/ 264 w 678"/>
                <a:gd name="T49" fmla="*/ 23 h 162"/>
                <a:gd name="T50" fmla="*/ 295 w 678"/>
                <a:gd name="T51" fmla="*/ 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8" h="162">
                  <a:moveTo>
                    <a:pt x="295" y="6"/>
                  </a:moveTo>
                  <a:cubicBezTo>
                    <a:pt x="678" y="80"/>
                    <a:pt x="678" y="80"/>
                    <a:pt x="678" y="80"/>
                  </a:cubicBezTo>
                  <a:cubicBezTo>
                    <a:pt x="678" y="82"/>
                    <a:pt x="678" y="82"/>
                    <a:pt x="678" y="82"/>
                  </a:cubicBezTo>
                  <a:cubicBezTo>
                    <a:pt x="674" y="82"/>
                    <a:pt x="669" y="84"/>
                    <a:pt x="669" y="89"/>
                  </a:cubicBezTo>
                  <a:cubicBezTo>
                    <a:pt x="668" y="92"/>
                    <a:pt x="668" y="95"/>
                    <a:pt x="668" y="98"/>
                  </a:cubicBezTo>
                  <a:cubicBezTo>
                    <a:pt x="663" y="134"/>
                    <a:pt x="649" y="155"/>
                    <a:pt x="602" y="150"/>
                  </a:cubicBezTo>
                  <a:cubicBezTo>
                    <a:pt x="563" y="145"/>
                    <a:pt x="523" y="130"/>
                    <a:pt x="523" y="86"/>
                  </a:cubicBezTo>
                  <a:cubicBezTo>
                    <a:pt x="523" y="75"/>
                    <a:pt x="506" y="74"/>
                    <a:pt x="506" y="85"/>
                  </a:cubicBezTo>
                  <a:cubicBezTo>
                    <a:pt x="505" y="115"/>
                    <a:pt x="489" y="157"/>
                    <a:pt x="449" y="155"/>
                  </a:cubicBezTo>
                  <a:cubicBezTo>
                    <a:pt x="418" y="153"/>
                    <a:pt x="383" y="126"/>
                    <a:pt x="383" y="95"/>
                  </a:cubicBezTo>
                  <a:cubicBezTo>
                    <a:pt x="383" y="85"/>
                    <a:pt x="367" y="83"/>
                    <a:pt x="366" y="94"/>
                  </a:cubicBezTo>
                  <a:cubicBezTo>
                    <a:pt x="365" y="120"/>
                    <a:pt x="359" y="155"/>
                    <a:pt x="323" y="159"/>
                  </a:cubicBezTo>
                  <a:cubicBezTo>
                    <a:pt x="290" y="162"/>
                    <a:pt x="259" y="135"/>
                    <a:pt x="260" y="103"/>
                  </a:cubicBezTo>
                  <a:cubicBezTo>
                    <a:pt x="260" y="96"/>
                    <a:pt x="248" y="91"/>
                    <a:pt x="244" y="98"/>
                  </a:cubicBezTo>
                  <a:cubicBezTo>
                    <a:pt x="232" y="121"/>
                    <a:pt x="234" y="157"/>
                    <a:pt x="197" y="154"/>
                  </a:cubicBezTo>
                  <a:cubicBezTo>
                    <a:pt x="162" y="151"/>
                    <a:pt x="145" y="123"/>
                    <a:pt x="147" y="92"/>
                  </a:cubicBezTo>
                  <a:cubicBezTo>
                    <a:pt x="147" y="82"/>
                    <a:pt x="131" y="81"/>
                    <a:pt x="130" y="92"/>
                  </a:cubicBezTo>
                  <a:cubicBezTo>
                    <a:pt x="129" y="107"/>
                    <a:pt x="125" y="118"/>
                    <a:pt x="119" y="12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8" y="50"/>
                    <a:pt x="46" y="31"/>
                    <a:pt x="56" y="8"/>
                  </a:cubicBezTo>
                  <a:cubicBezTo>
                    <a:pt x="58" y="10"/>
                    <a:pt x="60" y="13"/>
                    <a:pt x="64" y="16"/>
                  </a:cubicBezTo>
                  <a:cubicBezTo>
                    <a:pt x="84" y="33"/>
                    <a:pt x="112" y="46"/>
                    <a:pt x="140" y="44"/>
                  </a:cubicBezTo>
                  <a:cubicBezTo>
                    <a:pt x="167" y="41"/>
                    <a:pt x="179" y="22"/>
                    <a:pt x="184" y="0"/>
                  </a:cubicBezTo>
                  <a:cubicBezTo>
                    <a:pt x="186" y="2"/>
                    <a:pt x="187" y="3"/>
                    <a:pt x="190" y="5"/>
                  </a:cubicBezTo>
                  <a:cubicBezTo>
                    <a:pt x="209" y="20"/>
                    <a:pt x="239" y="29"/>
                    <a:pt x="264" y="23"/>
                  </a:cubicBezTo>
                  <a:cubicBezTo>
                    <a:pt x="274" y="20"/>
                    <a:pt x="285" y="14"/>
                    <a:pt x="29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97"/>
            <p:cNvSpPr/>
            <p:nvPr userDrawn="1"/>
          </p:nvSpPr>
          <p:spPr bwMode="auto">
            <a:xfrm>
              <a:off x="3155950" y="3779838"/>
              <a:ext cx="539750" cy="309563"/>
            </a:xfrm>
            <a:custGeom>
              <a:avLst/>
              <a:gdLst>
                <a:gd name="T0" fmla="*/ 13 w 284"/>
                <a:gd name="T1" fmla="*/ 48 h 163"/>
                <a:gd name="T2" fmla="*/ 68 w 284"/>
                <a:gd name="T3" fmla="*/ 9 h 163"/>
                <a:gd name="T4" fmla="*/ 136 w 284"/>
                <a:gd name="T5" fmla="*/ 38 h 163"/>
                <a:gd name="T6" fmla="*/ 197 w 284"/>
                <a:gd name="T7" fmla="*/ 0 h 163"/>
                <a:gd name="T8" fmla="*/ 283 w 284"/>
                <a:gd name="T9" fmla="*/ 42 h 163"/>
                <a:gd name="T10" fmla="*/ 284 w 284"/>
                <a:gd name="T11" fmla="*/ 42 h 163"/>
                <a:gd name="T12" fmla="*/ 262 w 284"/>
                <a:gd name="T13" fmla="*/ 150 h 163"/>
                <a:gd name="T14" fmla="*/ 262 w 284"/>
                <a:gd name="T15" fmla="*/ 150 h 163"/>
                <a:gd name="T16" fmla="*/ 194 w 284"/>
                <a:gd name="T17" fmla="*/ 121 h 163"/>
                <a:gd name="T18" fmla="*/ 183 w 284"/>
                <a:gd name="T19" fmla="*/ 127 h 163"/>
                <a:gd name="T20" fmla="*/ 137 w 284"/>
                <a:gd name="T21" fmla="*/ 163 h 163"/>
                <a:gd name="T22" fmla="*/ 0 w 284"/>
                <a:gd name="T23" fmla="*/ 45 h 163"/>
                <a:gd name="T24" fmla="*/ 13 w 284"/>
                <a:gd name="T25" fmla="*/ 4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4" h="163">
                  <a:moveTo>
                    <a:pt x="13" y="48"/>
                  </a:moveTo>
                  <a:cubicBezTo>
                    <a:pt x="47" y="51"/>
                    <a:pt x="62" y="34"/>
                    <a:pt x="68" y="9"/>
                  </a:cubicBezTo>
                  <a:cubicBezTo>
                    <a:pt x="81" y="29"/>
                    <a:pt x="106" y="37"/>
                    <a:pt x="136" y="38"/>
                  </a:cubicBezTo>
                  <a:cubicBezTo>
                    <a:pt x="169" y="38"/>
                    <a:pt x="188" y="24"/>
                    <a:pt x="197" y="0"/>
                  </a:cubicBezTo>
                  <a:cubicBezTo>
                    <a:pt x="213" y="26"/>
                    <a:pt x="250" y="39"/>
                    <a:pt x="283" y="42"/>
                  </a:cubicBezTo>
                  <a:cubicBezTo>
                    <a:pt x="283" y="42"/>
                    <a:pt x="283" y="42"/>
                    <a:pt x="284" y="42"/>
                  </a:cubicBezTo>
                  <a:cubicBezTo>
                    <a:pt x="262" y="150"/>
                    <a:pt x="262" y="150"/>
                    <a:pt x="262" y="150"/>
                  </a:cubicBezTo>
                  <a:cubicBezTo>
                    <a:pt x="262" y="150"/>
                    <a:pt x="262" y="150"/>
                    <a:pt x="262" y="150"/>
                  </a:cubicBezTo>
                  <a:cubicBezTo>
                    <a:pt x="238" y="147"/>
                    <a:pt x="210" y="134"/>
                    <a:pt x="194" y="121"/>
                  </a:cubicBezTo>
                  <a:cubicBezTo>
                    <a:pt x="189" y="118"/>
                    <a:pt x="184" y="123"/>
                    <a:pt x="183" y="127"/>
                  </a:cubicBezTo>
                  <a:cubicBezTo>
                    <a:pt x="180" y="148"/>
                    <a:pt x="161" y="159"/>
                    <a:pt x="137" y="16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" y="46"/>
                    <a:pt x="8" y="47"/>
                    <a:pt x="13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98"/>
            <p:cNvSpPr/>
            <p:nvPr userDrawn="1"/>
          </p:nvSpPr>
          <p:spPr bwMode="auto">
            <a:xfrm>
              <a:off x="3119438" y="2587625"/>
              <a:ext cx="152400" cy="49213"/>
            </a:xfrm>
            <a:custGeom>
              <a:avLst/>
              <a:gdLst>
                <a:gd name="T0" fmla="*/ 20 w 80"/>
                <a:gd name="T1" fmla="*/ 18 h 26"/>
                <a:gd name="T2" fmla="*/ 80 w 80"/>
                <a:gd name="T3" fmla="*/ 0 h 26"/>
                <a:gd name="T4" fmla="*/ 22 w 80"/>
                <a:gd name="T5" fmla="*/ 25 h 26"/>
                <a:gd name="T6" fmla="*/ 0 w 80"/>
                <a:gd name="T7" fmla="*/ 24 h 26"/>
                <a:gd name="T8" fmla="*/ 20 w 80"/>
                <a:gd name="T9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6">
                  <a:moveTo>
                    <a:pt x="20" y="18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70" y="19"/>
                    <a:pt x="50" y="25"/>
                    <a:pt x="22" y="25"/>
                  </a:cubicBezTo>
                  <a:cubicBezTo>
                    <a:pt x="14" y="26"/>
                    <a:pt x="7" y="25"/>
                    <a:pt x="0" y="24"/>
                  </a:cubicBezTo>
                  <a:lnTo>
                    <a:pt x="20" y="18"/>
                  </a:ln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99"/>
            <p:cNvSpPr/>
            <p:nvPr userDrawn="1"/>
          </p:nvSpPr>
          <p:spPr bwMode="auto">
            <a:xfrm>
              <a:off x="3032125" y="1625600"/>
              <a:ext cx="627063" cy="176213"/>
            </a:xfrm>
            <a:custGeom>
              <a:avLst/>
              <a:gdLst>
                <a:gd name="T0" fmla="*/ 28 w 330"/>
                <a:gd name="T1" fmla="*/ 75 h 93"/>
                <a:gd name="T2" fmla="*/ 84 w 330"/>
                <a:gd name="T3" fmla="*/ 0 h 93"/>
                <a:gd name="T4" fmla="*/ 102 w 330"/>
                <a:gd name="T5" fmla="*/ 4 h 93"/>
                <a:gd name="T6" fmla="*/ 118 w 330"/>
                <a:gd name="T7" fmla="*/ 48 h 93"/>
                <a:gd name="T8" fmla="*/ 185 w 330"/>
                <a:gd name="T9" fmla="*/ 63 h 93"/>
                <a:gd name="T10" fmla="*/ 204 w 330"/>
                <a:gd name="T11" fmla="*/ 23 h 93"/>
                <a:gd name="T12" fmla="*/ 222 w 330"/>
                <a:gd name="T13" fmla="*/ 27 h 93"/>
                <a:gd name="T14" fmla="*/ 238 w 330"/>
                <a:gd name="T15" fmla="*/ 30 h 93"/>
                <a:gd name="T16" fmla="*/ 299 w 330"/>
                <a:gd name="T17" fmla="*/ 41 h 93"/>
                <a:gd name="T18" fmla="*/ 330 w 330"/>
                <a:gd name="T19" fmla="*/ 47 h 93"/>
                <a:gd name="T20" fmla="*/ 299 w 330"/>
                <a:gd name="T21" fmla="*/ 64 h 93"/>
                <a:gd name="T22" fmla="*/ 225 w 330"/>
                <a:gd name="T23" fmla="*/ 46 h 93"/>
                <a:gd name="T24" fmla="*/ 219 w 330"/>
                <a:gd name="T25" fmla="*/ 41 h 93"/>
                <a:gd name="T26" fmla="*/ 175 w 330"/>
                <a:gd name="T27" fmla="*/ 85 h 93"/>
                <a:gd name="T28" fmla="*/ 99 w 330"/>
                <a:gd name="T29" fmla="*/ 57 h 93"/>
                <a:gd name="T30" fmla="*/ 91 w 330"/>
                <a:gd name="T31" fmla="*/ 49 h 93"/>
                <a:gd name="T32" fmla="*/ 35 w 330"/>
                <a:gd name="T33" fmla="*/ 93 h 93"/>
                <a:gd name="T34" fmla="*/ 0 w 330"/>
                <a:gd name="T35" fmla="*/ 70 h 93"/>
                <a:gd name="T36" fmla="*/ 28 w 330"/>
                <a:gd name="T37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0" h="93">
                  <a:moveTo>
                    <a:pt x="28" y="75"/>
                  </a:moveTo>
                  <a:cubicBezTo>
                    <a:pt x="69" y="73"/>
                    <a:pt x="81" y="34"/>
                    <a:pt x="84" y="0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1" y="23"/>
                    <a:pt x="101" y="34"/>
                    <a:pt x="118" y="48"/>
                  </a:cubicBezTo>
                  <a:cubicBezTo>
                    <a:pt x="133" y="61"/>
                    <a:pt x="167" y="74"/>
                    <a:pt x="185" y="63"/>
                  </a:cubicBezTo>
                  <a:cubicBezTo>
                    <a:pt x="198" y="56"/>
                    <a:pt x="202" y="40"/>
                    <a:pt x="204" y="23"/>
                  </a:cubicBezTo>
                  <a:cubicBezTo>
                    <a:pt x="222" y="27"/>
                    <a:pt x="222" y="27"/>
                    <a:pt x="222" y="27"/>
                  </a:cubicBezTo>
                  <a:cubicBezTo>
                    <a:pt x="238" y="30"/>
                    <a:pt x="238" y="30"/>
                    <a:pt x="238" y="30"/>
                  </a:cubicBezTo>
                  <a:cubicBezTo>
                    <a:pt x="253" y="45"/>
                    <a:pt x="276" y="49"/>
                    <a:pt x="299" y="41"/>
                  </a:cubicBezTo>
                  <a:cubicBezTo>
                    <a:pt x="330" y="47"/>
                    <a:pt x="330" y="47"/>
                    <a:pt x="330" y="47"/>
                  </a:cubicBezTo>
                  <a:cubicBezTo>
                    <a:pt x="320" y="55"/>
                    <a:pt x="309" y="61"/>
                    <a:pt x="299" y="64"/>
                  </a:cubicBezTo>
                  <a:cubicBezTo>
                    <a:pt x="274" y="70"/>
                    <a:pt x="244" y="61"/>
                    <a:pt x="225" y="46"/>
                  </a:cubicBezTo>
                  <a:cubicBezTo>
                    <a:pt x="222" y="44"/>
                    <a:pt x="221" y="43"/>
                    <a:pt x="219" y="41"/>
                  </a:cubicBezTo>
                  <a:cubicBezTo>
                    <a:pt x="214" y="63"/>
                    <a:pt x="202" y="82"/>
                    <a:pt x="175" y="85"/>
                  </a:cubicBezTo>
                  <a:cubicBezTo>
                    <a:pt x="147" y="87"/>
                    <a:pt x="119" y="74"/>
                    <a:pt x="99" y="57"/>
                  </a:cubicBezTo>
                  <a:cubicBezTo>
                    <a:pt x="95" y="54"/>
                    <a:pt x="93" y="51"/>
                    <a:pt x="91" y="49"/>
                  </a:cubicBezTo>
                  <a:cubicBezTo>
                    <a:pt x="81" y="72"/>
                    <a:pt x="63" y="91"/>
                    <a:pt x="35" y="9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9" y="73"/>
                    <a:pt x="18" y="75"/>
                    <a:pt x="28" y="75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00"/>
            <p:cNvSpPr/>
            <p:nvPr userDrawn="1"/>
          </p:nvSpPr>
          <p:spPr bwMode="auto">
            <a:xfrm>
              <a:off x="3021013" y="3698875"/>
              <a:ext cx="679450" cy="177800"/>
            </a:xfrm>
            <a:custGeom>
              <a:avLst/>
              <a:gdLst>
                <a:gd name="T0" fmla="*/ 358 w 358"/>
                <a:gd name="T1" fmla="*/ 71 h 94"/>
                <a:gd name="T2" fmla="*/ 355 w 358"/>
                <a:gd name="T3" fmla="*/ 85 h 94"/>
                <a:gd name="T4" fmla="*/ 354 w 358"/>
                <a:gd name="T5" fmla="*/ 85 h 94"/>
                <a:gd name="T6" fmla="*/ 268 w 358"/>
                <a:gd name="T7" fmla="*/ 43 h 94"/>
                <a:gd name="T8" fmla="*/ 207 w 358"/>
                <a:gd name="T9" fmla="*/ 81 h 94"/>
                <a:gd name="T10" fmla="*/ 139 w 358"/>
                <a:gd name="T11" fmla="*/ 52 h 94"/>
                <a:gd name="T12" fmla="*/ 84 w 358"/>
                <a:gd name="T13" fmla="*/ 91 h 94"/>
                <a:gd name="T14" fmla="*/ 71 w 358"/>
                <a:gd name="T15" fmla="*/ 88 h 94"/>
                <a:gd name="T16" fmla="*/ 0 w 358"/>
                <a:gd name="T17" fmla="*/ 28 h 94"/>
                <a:gd name="T18" fmla="*/ 1 w 358"/>
                <a:gd name="T19" fmla="*/ 14 h 94"/>
                <a:gd name="T20" fmla="*/ 17 w 358"/>
                <a:gd name="T21" fmla="*/ 14 h 94"/>
                <a:gd name="T22" fmla="*/ 80 w 358"/>
                <a:gd name="T23" fmla="*/ 75 h 94"/>
                <a:gd name="T24" fmla="*/ 128 w 358"/>
                <a:gd name="T25" fmla="*/ 14 h 94"/>
                <a:gd name="T26" fmla="*/ 141 w 358"/>
                <a:gd name="T27" fmla="*/ 14 h 94"/>
                <a:gd name="T28" fmla="*/ 207 w 358"/>
                <a:gd name="T29" fmla="*/ 66 h 94"/>
                <a:gd name="T30" fmla="*/ 258 w 358"/>
                <a:gd name="T31" fmla="*/ 9 h 94"/>
                <a:gd name="T32" fmla="*/ 273 w 358"/>
                <a:gd name="T33" fmla="*/ 9 h 94"/>
                <a:gd name="T34" fmla="*/ 346 w 358"/>
                <a:gd name="T35" fmla="*/ 69 h 94"/>
                <a:gd name="T36" fmla="*/ 358 w 358"/>
                <a:gd name="T37" fmla="*/ 7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8" h="94">
                  <a:moveTo>
                    <a:pt x="358" y="71"/>
                  </a:moveTo>
                  <a:cubicBezTo>
                    <a:pt x="355" y="85"/>
                    <a:pt x="355" y="85"/>
                    <a:pt x="355" y="85"/>
                  </a:cubicBezTo>
                  <a:cubicBezTo>
                    <a:pt x="354" y="85"/>
                    <a:pt x="354" y="85"/>
                    <a:pt x="354" y="85"/>
                  </a:cubicBezTo>
                  <a:cubicBezTo>
                    <a:pt x="321" y="82"/>
                    <a:pt x="284" y="69"/>
                    <a:pt x="268" y="43"/>
                  </a:cubicBezTo>
                  <a:cubicBezTo>
                    <a:pt x="259" y="67"/>
                    <a:pt x="240" y="81"/>
                    <a:pt x="207" y="81"/>
                  </a:cubicBezTo>
                  <a:cubicBezTo>
                    <a:pt x="177" y="80"/>
                    <a:pt x="152" y="72"/>
                    <a:pt x="139" y="52"/>
                  </a:cubicBezTo>
                  <a:cubicBezTo>
                    <a:pt x="133" y="77"/>
                    <a:pt x="118" y="94"/>
                    <a:pt x="84" y="91"/>
                  </a:cubicBezTo>
                  <a:cubicBezTo>
                    <a:pt x="79" y="90"/>
                    <a:pt x="75" y="89"/>
                    <a:pt x="71" y="8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3"/>
                    <a:pt x="1" y="19"/>
                    <a:pt x="1" y="14"/>
                  </a:cubicBezTo>
                  <a:cubicBezTo>
                    <a:pt x="0" y="4"/>
                    <a:pt x="16" y="4"/>
                    <a:pt x="17" y="14"/>
                  </a:cubicBezTo>
                  <a:cubicBezTo>
                    <a:pt x="18" y="43"/>
                    <a:pt x="52" y="72"/>
                    <a:pt x="80" y="75"/>
                  </a:cubicBezTo>
                  <a:cubicBezTo>
                    <a:pt x="123" y="79"/>
                    <a:pt x="129" y="47"/>
                    <a:pt x="128" y="14"/>
                  </a:cubicBezTo>
                  <a:cubicBezTo>
                    <a:pt x="127" y="6"/>
                    <a:pt x="141" y="6"/>
                    <a:pt x="141" y="14"/>
                  </a:cubicBezTo>
                  <a:cubicBezTo>
                    <a:pt x="142" y="48"/>
                    <a:pt x="175" y="70"/>
                    <a:pt x="207" y="66"/>
                  </a:cubicBezTo>
                  <a:cubicBezTo>
                    <a:pt x="239" y="63"/>
                    <a:pt x="259" y="40"/>
                    <a:pt x="258" y="9"/>
                  </a:cubicBezTo>
                  <a:cubicBezTo>
                    <a:pt x="258" y="0"/>
                    <a:pt x="272" y="0"/>
                    <a:pt x="273" y="9"/>
                  </a:cubicBezTo>
                  <a:cubicBezTo>
                    <a:pt x="272" y="49"/>
                    <a:pt x="312" y="64"/>
                    <a:pt x="346" y="69"/>
                  </a:cubicBezTo>
                  <a:cubicBezTo>
                    <a:pt x="350" y="70"/>
                    <a:pt x="354" y="71"/>
                    <a:pt x="358" y="71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01"/>
            <p:cNvSpPr/>
            <p:nvPr userDrawn="1"/>
          </p:nvSpPr>
          <p:spPr bwMode="auto">
            <a:xfrm>
              <a:off x="2889250" y="3532188"/>
              <a:ext cx="846138" cy="315913"/>
            </a:xfrm>
            <a:custGeom>
              <a:avLst/>
              <a:gdLst>
                <a:gd name="T0" fmla="*/ 358 w 445"/>
                <a:gd name="T1" fmla="*/ 23 h 167"/>
                <a:gd name="T2" fmla="*/ 432 w 445"/>
                <a:gd name="T3" fmla="*/ 68 h 167"/>
                <a:gd name="T4" fmla="*/ 445 w 445"/>
                <a:gd name="T5" fmla="*/ 66 h 167"/>
                <a:gd name="T6" fmla="*/ 427 w 445"/>
                <a:gd name="T7" fmla="*/ 159 h 167"/>
                <a:gd name="T8" fmla="*/ 415 w 445"/>
                <a:gd name="T9" fmla="*/ 157 h 167"/>
                <a:gd name="T10" fmla="*/ 342 w 445"/>
                <a:gd name="T11" fmla="*/ 97 h 167"/>
                <a:gd name="T12" fmla="*/ 327 w 445"/>
                <a:gd name="T13" fmla="*/ 97 h 167"/>
                <a:gd name="T14" fmla="*/ 276 w 445"/>
                <a:gd name="T15" fmla="*/ 154 h 167"/>
                <a:gd name="T16" fmla="*/ 210 w 445"/>
                <a:gd name="T17" fmla="*/ 102 h 167"/>
                <a:gd name="T18" fmla="*/ 197 w 445"/>
                <a:gd name="T19" fmla="*/ 102 h 167"/>
                <a:gd name="T20" fmla="*/ 149 w 445"/>
                <a:gd name="T21" fmla="*/ 163 h 167"/>
                <a:gd name="T22" fmla="*/ 86 w 445"/>
                <a:gd name="T23" fmla="*/ 102 h 167"/>
                <a:gd name="T24" fmla="*/ 70 w 445"/>
                <a:gd name="T25" fmla="*/ 102 h 167"/>
                <a:gd name="T26" fmla="*/ 69 w 445"/>
                <a:gd name="T27" fmla="*/ 116 h 167"/>
                <a:gd name="T28" fmla="*/ 0 w 445"/>
                <a:gd name="T29" fmla="*/ 56 h 167"/>
                <a:gd name="T30" fmla="*/ 46 w 445"/>
                <a:gd name="T31" fmla="*/ 42 h 167"/>
                <a:gd name="T32" fmla="*/ 89 w 445"/>
                <a:gd name="T33" fmla="*/ 0 h 167"/>
                <a:gd name="T34" fmla="*/ 180 w 445"/>
                <a:gd name="T35" fmla="*/ 60 h 167"/>
                <a:gd name="T36" fmla="*/ 247 w 445"/>
                <a:gd name="T37" fmla="*/ 26 h 167"/>
                <a:gd name="T38" fmla="*/ 297 w 445"/>
                <a:gd name="T39" fmla="*/ 61 h 167"/>
                <a:gd name="T40" fmla="*/ 358 w 445"/>
                <a:gd name="T41" fmla="*/ 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5" h="167">
                  <a:moveTo>
                    <a:pt x="358" y="23"/>
                  </a:moveTo>
                  <a:cubicBezTo>
                    <a:pt x="370" y="50"/>
                    <a:pt x="398" y="68"/>
                    <a:pt x="432" y="68"/>
                  </a:cubicBezTo>
                  <a:cubicBezTo>
                    <a:pt x="437" y="68"/>
                    <a:pt x="441" y="67"/>
                    <a:pt x="445" y="66"/>
                  </a:cubicBezTo>
                  <a:cubicBezTo>
                    <a:pt x="427" y="159"/>
                    <a:pt x="427" y="159"/>
                    <a:pt x="427" y="159"/>
                  </a:cubicBezTo>
                  <a:cubicBezTo>
                    <a:pt x="423" y="159"/>
                    <a:pt x="419" y="158"/>
                    <a:pt x="415" y="157"/>
                  </a:cubicBezTo>
                  <a:cubicBezTo>
                    <a:pt x="381" y="152"/>
                    <a:pt x="341" y="137"/>
                    <a:pt x="342" y="97"/>
                  </a:cubicBezTo>
                  <a:cubicBezTo>
                    <a:pt x="341" y="88"/>
                    <a:pt x="327" y="88"/>
                    <a:pt x="327" y="97"/>
                  </a:cubicBezTo>
                  <a:cubicBezTo>
                    <a:pt x="328" y="128"/>
                    <a:pt x="308" y="151"/>
                    <a:pt x="276" y="154"/>
                  </a:cubicBezTo>
                  <a:cubicBezTo>
                    <a:pt x="244" y="158"/>
                    <a:pt x="211" y="136"/>
                    <a:pt x="210" y="102"/>
                  </a:cubicBezTo>
                  <a:cubicBezTo>
                    <a:pt x="210" y="94"/>
                    <a:pt x="196" y="94"/>
                    <a:pt x="197" y="102"/>
                  </a:cubicBezTo>
                  <a:cubicBezTo>
                    <a:pt x="198" y="135"/>
                    <a:pt x="192" y="167"/>
                    <a:pt x="149" y="163"/>
                  </a:cubicBezTo>
                  <a:cubicBezTo>
                    <a:pt x="121" y="160"/>
                    <a:pt x="87" y="131"/>
                    <a:pt x="86" y="102"/>
                  </a:cubicBezTo>
                  <a:cubicBezTo>
                    <a:pt x="85" y="92"/>
                    <a:pt x="69" y="92"/>
                    <a:pt x="70" y="102"/>
                  </a:cubicBezTo>
                  <a:cubicBezTo>
                    <a:pt x="70" y="107"/>
                    <a:pt x="70" y="111"/>
                    <a:pt x="69" y="11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1" y="58"/>
                    <a:pt x="27" y="52"/>
                    <a:pt x="46" y="42"/>
                  </a:cubicBezTo>
                  <a:cubicBezTo>
                    <a:pt x="68" y="31"/>
                    <a:pt x="76" y="16"/>
                    <a:pt x="89" y="0"/>
                  </a:cubicBezTo>
                  <a:cubicBezTo>
                    <a:pt x="100" y="35"/>
                    <a:pt x="139" y="54"/>
                    <a:pt x="180" y="60"/>
                  </a:cubicBezTo>
                  <a:cubicBezTo>
                    <a:pt x="214" y="64"/>
                    <a:pt x="236" y="49"/>
                    <a:pt x="247" y="26"/>
                  </a:cubicBezTo>
                  <a:cubicBezTo>
                    <a:pt x="255" y="42"/>
                    <a:pt x="271" y="53"/>
                    <a:pt x="297" y="61"/>
                  </a:cubicBezTo>
                  <a:cubicBezTo>
                    <a:pt x="338" y="73"/>
                    <a:pt x="347" y="50"/>
                    <a:pt x="358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02"/>
            <p:cNvSpPr/>
            <p:nvPr userDrawn="1"/>
          </p:nvSpPr>
          <p:spPr bwMode="auto">
            <a:xfrm>
              <a:off x="2901950" y="1571625"/>
              <a:ext cx="290513" cy="196850"/>
            </a:xfrm>
            <a:custGeom>
              <a:avLst/>
              <a:gdLst>
                <a:gd name="T0" fmla="*/ 3 w 152"/>
                <a:gd name="T1" fmla="*/ 0 h 103"/>
                <a:gd name="T2" fmla="*/ 152 w 152"/>
                <a:gd name="T3" fmla="*/ 28 h 103"/>
                <a:gd name="T4" fmla="*/ 96 w 152"/>
                <a:gd name="T5" fmla="*/ 103 h 103"/>
                <a:gd name="T6" fmla="*/ 68 w 152"/>
                <a:gd name="T7" fmla="*/ 98 h 103"/>
                <a:gd name="T8" fmla="*/ 29 w 152"/>
                <a:gd name="T9" fmla="*/ 74 h 103"/>
                <a:gd name="T10" fmla="*/ 8 w 152"/>
                <a:gd name="T11" fmla="*/ 22 h 103"/>
                <a:gd name="T12" fmla="*/ 0 w 152"/>
                <a:gd name="T13" fmla="*/ 14 h 103"/>
                <a:gd name="T14" fmla="*/ 3 w 152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03">
                  <a:moveTo>
                    <a:pt x="3" y="0"/>
                  </a:moveTo>
                  <a:cubicBezTo>
                    <a:pt x="152" y="28"/>
                    <a:pt x="152" y="28"/>
                    <a:pt x="152" y="28"/>
                  </a:cubicBezTo>
                  <a:cubicBezTo>
                    <a:pt x="149" y="62"/>
                    <a:pt x="137" y="101"/>
                    <a:pt x="96" y="103"/>
                  </a:cubicBezTo>
                  <a:cubicBezTo>
                    <a:pt x="86" y="103"/>
                    <a:pt x="77" y="101"/>
                    <a:pt x="68" y="98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16" y="59"/>
                    <a:pt x="8" y="42"/>
                    <a:pt x="8" y="22"/>
                  </a:cubicBezTo>
                  <a:cubicBezTo>
                    <a:pt x="8" y="18"/>
                    <a:pt x="4" y="15"/>
                    <a:pt x="0" y="14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03"/>
            <p:cNvSpPr/>
            <p:nvPr userDrawn="1"/>
          </p:nvSpPr>
          <p:spPr bwMode="auto">
            <a:xfrm>
              <a:off x="2665413" y="1525588"/>
              <a:ext cx="242888" cy="136525"/>
            </a:xfrm>
            <a:custGeom>
              <a:avLst/>
              <a:gdLst>
                <a:gd name="T0" fmla="*/ 0 w 128"/>
                <a:gd name="T1" fmla="*/ 0 h 72"/>
                <a:gd name="T2" fmla="*/ 128 w 128"/>
                <a:gd name="T3" fmla="*/ 25 h 72"/>
                <a:gd name="T4" fmla="*/ 125 w 128"/>
                <a:gd name="T5" fmla="*/ 39 h 72"/>
                <a:gd name="T6" fmla="*/ 116 w 128"/>
                <a:gd name="T7" fmla="*/ 47 h 72"/>
                <a:gd name="T8" fmla="*/ 113 w 128"/>
                <a:gd name="T9" fmla="*/ 72 h 72"/>
                <a:gd name="T10" fmla="*/ 0 w 128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72">
                  <a:moveTo>
                    <a:pt x="0" y="0"/>
                  </a:moveTo>
                  <a:cubicBezTo>
                    <a:pt x="128" y="25"/>
                    <a:pt x="128" y="25"/>
                    <a:pt x="128" y="25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21" y="38"/>
                    <a:pt x="116" y="41"/>
                    <a:pt x="116" y="47"/>
                  </a:cubicBezTo>
                  <a:cubicBezTo>
                    <a:pt x="115" y="55"/>
                    <a:pt x="114" y="64"/>
                    <a:pt x="113" y="7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04"/>
            <p:cNvSpPr/>
            <p:nvPr userDrawn="1"/>
          </p:nvSpPr>
          <p:spPr bwMode="auto">
            <a:xfrm>
              <a:off x="2841625" y="3479800"/>
              <a:ext cx="901700" cy="200025"/>
            </a:xfrm>
            <a:custGeom>
              <a:avLst/>
              <a:gdLst>
                <a:gd name="T0" fmla="*/ 474 w 474"/>
                <a:gd name="T1" fmla="*/ 73 h 105"/>
                <a:gd name="T2" fmla="*/ 470 w 474"/>
                <a:gd name="T3" fmla="*/ 93 h 105"/>
                <a:gd name="T4" fmla="*/ 457 w 474"/>
                <a:gd name="T5" fmla="*/ 95 h 105"/>
                <a:gd name="T6" fmla="*/ 383 w 474"/>
                <a:gd name="T7" fmla="*/ 50 h 105"/>
                <a:gd name="T8" fmla="*/ 322 w 474"/>
                <a:gd name="T9" fmla="*/ 88 h 105"/>
                <a:gd name="T10" fmla="*/ 272 w 474"/>
                <a:gd name="T11" fmla="*/ 53 h 105"/>
                <a:gd name="T12" fmla="*/ 205 w 474"/>
                <a:gd name="T13" fmla="*/ 87 h 105"/>
                <a:gd name="T14" fmla="*/ 114 w 474"/>
                <a:gd name="T15" fmla="*/ 27 h 105"/>
                <a:gd name="T16" fmla="*/ 71 w 474"/>
                <a:gd name="T17" fmla="*/ 69 h 105"/>
                <a:gd name="T18" fmla="*/ 25 w 474"/>
                <a:gd name="T19" fmla="*/ 83 h 105"/>
                <a:gd name="T20" fmla="*/ 0 w 474"/>
                <a:gd name="T21" fmla="*/ 62 h 105"/>
                <a:gd name="T22" fmla="*/ 27 w 474"/>
                <a:gd name="T23" fmla="*/ 66 h 105"/>
                <a:gd name="T24" fmla="*/ 113 w 474"/>
                <a:gd name="T25" fmla="*/ 4 h 105"/>
                <a:gd name="T26" fmla="*/ 127 w 474"/>
                <a:gd name="T27" fmla="*/ 8 h 105"/>
                <a:gd name="T28" fmla="*/ 265 w 474"/>
                <a:gd name="T29" fmla="*/ 11 h 105"/>
                <a:gd name="T30" fmla="*/ 282 w 474"/>
                <a:gd name="T31" fmla="*/ 12 h 105"/>
                <a:gd name="T32" fmla="*/ 332 w 474"/>
                <a:gd name="T33" fmla="*/ 73 h 105"/>
                <a:gd name="T34" fmla="*/ 379 w 474"/>
                <a:gd name="T35" fmla="*/ 18 h 105"/>
                <a:gd name="T36" fmla="*/ 395 w 474"/>
                <a:gd name="T37" fmla="*/ 23 h 105"/>
                <a:gd name="T38" fmla="*/ 458 w 474"/>
                <a:gd name="T39" fmla="*/ 78 h 105"/>
                <a:gd name="T40" fmla="*/ 474 w 474"/>
                <a:gd name="T41" fmla="*/ 7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4" h="105">
                  <a:moveTo>
                    <a:pt x="474" y="73"/>
                  </a:moveTo>
                  <a:cubicBezTo>
                    <a:pt x="470" y="93"/>
                    <a:pt x="470" y="93"/>
                    <a:pt x="470" y="93"/>
                  </a:cubicBezTo>
                  <a:cubicBezTo>
                    <a:pt x="466" y="94"/>
                    <a:pt x="462" y="95"/>
                    <a:pt x="457" y="95"/>
                  </a:cubicBezTo>
                  <a:cubicBezTo>
                    <a:pt x="423" y="95"/>
                    <a:pt x="395" y="77"/>
                    <a:pt x="383" y="50"/>
                  </a:cubicBezTo>
                  <a:cubicBezTo>
                    <a:pt x="372" y="77"/>
                    <a:pt x="363" y="100"/>
                    <a:pt x="322" y="88"/>
                  </a:cubicBezTo>
                  <a:cubicBezTo>
                    <a:pt x="296" y="80"/>
                    <a:pt x="280" y="69"/>
                    <a:pt x="272" y="53"/>
                  </a:cubicBezTo>
                  <a:cubicBezTo>
                    <a:pt x="261" y="76"/>
                    <a:pt x="239" y="91"/>
                    <a:pt x="205" y="87"/>
                  </a:cubicBezTo>
                  <a:cubicBezTo>
                    <a:pt x="164" y="81"/>
                    <a:pt x="125" y="62"/>
                    <a:pt x="114" y="27"/>
                  </a:cubicBezTo>
                  <a:cubicBezTo>
                    <a:pt x="101" y="43"/>
                    <a:pt x="93" y="58"/>
                    <a:pt x="71" y="69"/>
                  </a:cubicBezTo>
                  <a:cubicBezTo>
                    <a:pt x="52" y="79"/>
                    <a:pt x="46" y="85"/>
                    <a:pt x="25" y="8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0" y="66"/>
                    <a:pt x="12" y="68"/>
                    <a:pt x="27" y="66"/>
                  </a:cubicBezTo>
                  <a:cubicBezTo>
                    <a:pt x="75" y="60"/>
                    <a:pt x="86" y="29"/>
                    <a:pt x="113" y="4"/>
                  </a:cubicBezTo>
                  <a:cubicBezTo>
                    <a:pt x="117" y="0"/>
                    <a:pt x="126" y="2"/>
                    <a:pt x="127" y="8"/>
                  </a:cubicBezTo>
                  <a:cubicBezTo>
                    <a:pt x="139" y="77"/>
                    <a:pt x="258" y="105"/>
                    <a:pt x="265" y="11"/>
                  </a:cubicBezTo>
                  <a:cubicBezTo>
                    <a:pt x="266" y="0"/>
                    <a:pt x="282" y="1"/>
                    <a:pt x="282" y="12"/>
                  </a:cubicBezTo>
                  <a:cubicBezTo>
                    <a:pt x="280" y="42"/>
                    <a:pt x="297" y="70"/>
                    <a:pt x="332" y="73"/>
                  </a:cubicBezTo>
                  <a:cubicBezTo>
                    <a:pt x="369" y="76"/>
                    <a:pt x="367" y="40"/>
                    <a:pt x="379" y="18"/>
                  </a:cubicBezTo>
                  <a:cubicBezTo>
                    <a:pt x="383" y="10"/>
                    <a:pt x="395" y="15"/>
                    <a:pt x="395" y="23"/>
                  </a:cubicBezTo>
                  <a:cubicBezTo>
                    <a:pt x="394" y="54"/>
                    <a:pt x="425" y="81"/>
                    <a:pt x="458" y="78"/>
                  </a:cubicBezTo>
                  <a:cubicBezTo>
                    <a:pt x="464" y="77"/>
                    <a:pt x="470" y="75"/>
                    <a:pt x="474" y="73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05"/>
            <p:cNvSpPr/>
            <p:nvPr userDrawn="1"/>
          </p:nvSpPr>
          <p:spPr bwMode="auto">
            <a:xfrm>
              <a:off x="2879725" y="1597025"/>
              <a:ext cx="77788" cy="115888"/>
            </a:xfrm>
            <a:custGeom>
              <a:avLst/>
              <a:gdLst>
                <a:gd name="T0" fmla="*/ 20 w 41"/>
                <a:gd name="T1" fmla="*/ 9 h 61"/>
                <a:gd name="T2" fmla="*/ 41 w 41"/>
                <a:gd name="T3" fmla="*/ 61 h 61"/>
                <a:gd name="T4" fmla="*/ 0 w 41"/>
                <a:gd name="T5" fmla="*/ 34 h 61"/>
                <a:gd name="T6" fmla="*/ 3 w 41"/>
                <a:gd name="T7" fmla="*/ 9 h 61"/>
                <a:gd name="T8" fmla="*/ 12 w 41"/>
                <a:gd name="T9" fmla="*/ 1 h 61"/>
                <a:gd name="T10" fmla="*/ 20 w 41"/>
                <a:gd name="T11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1">
                  <a:moveTo>
                    <a:pt x="20" y="9"/>
                  </a:moveTo>
                  <a:cubicBezTo>
                    <a:pt x="20" y="29"/>
                    <a:pt x="28" y="46"/>
                    <a:pt x="41" y="6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26"/>
                    <a:pt x="2" y="17"/>
                    <a:pt x="3" y="9"/>
                  </a:cubicBezTo>
                  <a:cubicBezTo>
                    <a:pt x="3" y="3"/>
                    <a:pt x="8" y="0"/>
                    <a:pt x="12" y="1"/>
                  </a:cubicBezTo>
                  <a:cubicBezTo>
                    <a:pt x="16" y="2"/>
                    <a:pt x="20" y="5"/>
                    <a:pt x="20" y="9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06"/>
            <p:cNvSpPr/>
            <p:nvPr userDrawn="1"/>
          </p:nvSpPr>
          <p:spPr bwMode="auto">
            <a:xfrm>
              <a:off x="2054225" y="4164013"/>
              <a:ext cx="1562100" cy="330200"/>
            </a:xfrm>
            <a:custGeom>
              <a:avLst/>
              <a:gdLst>
                <a:gd name="T0" fmla="*/ 371 w 821"/>
                <a:gd name="T1" fmla="*/ 153 h 174"/>
                <a:gd name="T2" fmla="*/ 280 w 821"/>
                <a:gd name="T3" fmla="*/ 174 h 174"/>
                <a:gd name="T4" fmla="*/ 303 w 821"/>
                <a:gd name="T5" fmla="*/ 168 h 174"/>
                <a:gd name="T6" fmla="*/ 248 w 821"/>
                <a:gd name="T7" fmla="*/ 140 h 174"/>
                <a:gd name="T8" fmla="*/ 249 w 821"/>
                <a:gd name="T9" fmla="*/ 122 h 174"/>
                <a:gd name="T10" fmla="*/ 240 w 821"/>
                <a:gd name="T11" fmla="*/ 118 h 174"/>
                <a:gd name="T12" fmla="*/ 234 w 821"/>
                <a:gd name="T13" fmla="*/ 120 h 174"/>
                <a:gd name="T14" fmla="*/ 228 w 821"/>
                <a:gd name="T15" fmla="*/ 125 h 174"/>
                <a:gd name="T16" fmla="*/ 229 w 821"/>
                <a:gd name="T17" fmla="*/ 139 h 174"/>
                <a:gd name="T18" fmla="*/ 225 w 821"/>
                <a:gd name="T19" fmla="*/ 140 h 174"/>
                <a:gd name="T20" fmla="*/ 195 w 821"/>
                <a:gd name="T21" fmla="*/ 156 h 174"/>
                <a:gd name="T22" fmla="*/ 144 w 821"/>
                <a:gd name="T23" fmla="*/ 160 h 174"/>
                <a:gd name="T24" fmla="*/ 100 w 821"/>
                <a:gd name="T25" fmla="*/ 128 h 174"/>
                <a:gd name="T26" fmla="*/ 106 w 821"/>
                <a:gd name="T27" fmla="*/ 117 h 174"/>
                <a:gd name="T28" fmla="*/ 96 w 821"/>
                <a:gd name="T29" fmla="*/ 105 h 174"/>
                <a:gd name="T30" fmla="*/ 94 w 821"/>
                <a:gd name="T31" fmla="*/ 105 h 174"/>
                <a:gd name="T32" fmla="*/ 89 w 821"/>
                <a:gd name="T33" fmla="*/ 106 h 174"/>
                <a:gd name="T34" fmla="*/ 85 w 821"/>
                <a:gd name="T35" fmla="*/ 110 h 174"/>
                <a:gd name="T36" fmla="*/ 84 w 821"/>
                <a:gd name="T37" fmla="*/ 114 h 174"/>
                <a:gd name="T38" fmla="*/ 75 w 821"/>
                <a:gd name="T39" fmla="*/ 124 h 174"/>
                <a:gd name="T40" fmla="*/ 16 w 821"/>
                <a:gd name="T41" fmla="*/ 148 h 174"/>
                <a:gd name="T42" fmla="*/ 0 w 821"/>
                <a:gd name="T43" fmla="*/ 145 h 174"/>
                <a:gd name="T44" fmla="*/ 2 w 821"/>
                <a:gd name="T45" fmla="*/ 40 h 174"/>
                <a:gd name="T46" fmla="*/ 139 w 821"/>
                <a:gd name="T47" fmla="*/ 16 h 174"/>
                <a:gd name="T48" fmla="*/ 245 w 821"/>
                <a:gd name="T49" fmla="*/ 43 h 174"/>
                <a:gd name="T50" fmla="*/ 259 w 821"/>
                <a:gd name="T51" fmla="*/ 34 h 174"/>
                <a:gd name="T52" fmla="*/ 293 w 821"/>
                <a:gd name="T53" fmla="*/ 30 h 174"/>
                <a:gd name="T54" fmla="*/ 342 w 821"/>
                <a:gd name="T55" fmla="*/ 37 h 174"/>
                <a:gd name="T56" fmla="*/ 405 w 821"/>
                <a:gd name="T57" fmla="*/ 22 h 174"/>
                <a:gd name="T58" fmla="*/ 406 w 821"/>
                <a:gd name="T59" fmla="*/ 23 h 174"/>
                <a:gd name="T60" fmla="*/ 456 w 821"/>
                <a:gd name="T61" fmla="*/ 23 h 174"/>
                <a:gd name="T62" fmla="*/ 485 w 821"/>
                <a:gd name="T63" fmla="*/ 0 h 174"/>
                <a:gd name="T64" fmla="*/ 582 w 821"/>
                <a:gd name="T65" fmla="*/ 51 h 174"/>
                <a:gd name="T66" fmla="*/ 640 w 821"/>
                <a:gd name="T67" fmla="*/ 26 h 174"/>
                <a:gd name="T68" fmla="*/ 674 w 821"/>
                <a:gd name="T69" fmla="*/ 47 h 174"/>
                <a:gd name="T70" fmla="*/ 783 w 821"/>
                <a:gd name="T71" fmla="*/ 22 h 174"/>
                <a:gd name="T72" fmla="*/ 811 w 821"/>
                <a:gd name="T73" fmla="*/ 43 h 174"/>
                <a:gd name="T74" fmla="*/ 821 w 821"/>
                <a:gd name="T75" fmla="*/ 51 h 174"/>
                <a:gd name="T76" fmla="*/ 395 w 821"/>
                <a:gd name="T77" fmla="*/ 147 h 174"/>
                <a:gd name="T78" fmla="*/ 391 w 821"/>
                <a:gd name="T79" fmla="*/ 133 h 174"/>
                <a:gd name="T80" fmla="*/ 375 w 821"/>
                <a:gd name="T81" fmla="*/ 133 h 174"/>
                <a:gd name="T82" fmla="*/ 371 w 821"/>
                <a:gd name="T83" fmla="*/ 15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21" h="174">
                  <a:moveTo>
                    <a:pt x="371" y="153"/>
                  </a:moveTo>
                  <a:cubicBezTo>
                    <a:pt x="280" y="174"/>
                    <a:pt x="280" y="174"/>
                    <a:pt x="280" y="174"/>
                  </a:cubicBezTo>
                  <a:cubicBezTo>
                    <a:pt x="303" y="168"/>
                    <a:pt x="303" y="168"/>
                    <a:pt x="303" y="168"/>
                  </a:cubicBezTo>
                  <a:cubicBezTo>
                    <a:pt x="283" y="163"/>
                    <a:pt x="267" y="146"/>
                    <a:pt x="248" y="140"/>
                  </a:cubicBezTo>
                  <a:cubicBezTo>
                    <a:pt x="252" y="135"/>
                    <a:pt x="253" y="129"/>
                    <a:pt x="249" y="122"/>
                  </a:cubicBezTo>
                  <a:cubicBezTo>
                    <a:pt x="247" y="119"/>
                    <a:pt x="244" y="118"/>
                    <a:pt x="240" y="118"/>
                  </a:cubicBezTo>
                  <a:cubicBezTo>
                    <a:pt x="238" y="119"/>
                    <a:pt x="236" y="119"/>
                    <a:pt x="234" y="120"/>
                  </a:cubicBezTo>
                  <a:cubicBezTo>
                    <a:pt x="231" y="120"/>
                    <a:pt x="228" y="123"/>
                    <a:pt x="228" y="125"/>
                  </a:cubicBezTo>
                  <a:cubicBezTo>
                    <a:pt x="227" y="130"/>
                    <a:pt x="227" y="135"/>
                    <a:pt x="229" y="139"/>
                  </a:cubicBezTo>
                  <a:cubicBezTo>
                    <a:pt x="227" y="140"/>
                    <a:pt x="226" y="140"/>
                    <a:pt x="225" y="140"/>
                  </a:cubicBezTo>
                  <a:cubicBezTo>
                    <a:pt x="215" y="144"/>
                    <a:pt x="205" y="152"/>
                    <a:pt x="195" y="156"/>
                  </a:cubicBezTo>
                  <a:cubicBezTo>
                    <a:pt x="178" y="162"/>
                    <a:pt x="161" y="165"/>
                    <a:pt x="144" y="160"/>
                  </a:cubicBezTo>
                  <a:cubicBezTo>
                    <a:pt x="139" y="158"/>
                    <a:pt x="112" y="140"/>
                    <a:pt x="100" y="128"/>
                  </a:cubicBezTo>
                  <a:cubicBezTo>
                    <a:pt x="103" y="124"/>
                    <a:pt x="105" y="120"/>
                    <a:pt x="106" y="117"/>
                  </a:cubicBezTo>
                  <a:cubicBezTo>
                    <a:pt x="108" y="110"/>
                    <a:pt x="102" y="105"/>
                    <a:pt x="96" y="105"/>
                  </a:cubicBezTo>
                  <a:cubicBezTo>
                    <a:pt x="95" y="105"/>
                    <a:pt x="95" y="105"/>
                    <a:pt x="94" y="105"/>
                  </a:cubicBezTo>
                  <a:cubicBezTo>
                    <a:pt x="92" y="105"/>
                    <a:pt x="91" y="106"/>
                    <a:pt x="89" y="106"/>
                  </a:cubicBezTo>
                  <a:cubicBezTo>
                    <a:pt x="87" y="106"/>
                    <a:pt x="85" y="108"/>
                    <a:pt x="85" y="110"/>
                  </a:cubicBezTo>
                  <a:cubicBezTo>
                    <a:pt x="85" y="111"/>
                    <a:pt x="85" y="113"/>
                    <a:pt x="84" y="114"/>
                  </a:cubicBezTo>
                  <a:cubicBezTo>
                    <a:pt x="81" y="117"/>
                    <a:pt x="78" y="120"/>
                    <a:pt x="75" y="124"/>
                  </a:cubicBezTo>
                  <a:cubicBezTo>
                    <a:pt x="56" y="144"/>
                    <a:pt x="47" y="154"/>
                    <a:pt x="16" y="148"/>
                  </a:cubicBezTo>
                  <a:cubicBezTo>
                    <a:pt x="11" y="147"/>
                    <a:pt x="5" y="146"/>
                    <a:pt x="0" y="145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46" y="59"/>
                    <a:pt x="118" y="54"/>
                    <a:pt x="139" y="16"/>
                  </a:cubicBezTo>
                  <a:cubicBezTo>
                    <a:pt x="162" y="45"/>
                    <a:pt x="215" y="57"/>
                    <a:pt x="245" y="43"/>
                  </a:cubicBezTo>
                  <a:cubicBezTo>
                    <a:pt x="251" y="41"/>
                    <a:pt x="255" y="37"/>
                    <a:pt x="259" y="34"/>
                  </a:cubicBezTo>
                  <a:cubicBezTo>
                    <a:pt x="274" y="25"/>
                    <a:pt x="277" y="26"/>
                    <a:pt x="293" y="30"/>
                  </a:cubicBezTo>
                  <a:cubicBezTo>
                    <a:pt x="310" y="34"/>
                    <a:pt x="324" y="38"/>
                    <a:pt x="342" y="37"/>
                  </a:cubicBezTo>
                  <a:cubicBezTo>
                    <a:pt x="359" y="36"/>
                    <a:pt x="389" y="34"/>
                    <a:pt x="405" y="22"/>
                  </a:cubicBezTo>
                  <a:cubicBezTo>
                    <a:pt x="405" y="22"/>
                    <a:pt x="405" y="22"/>
                    <a:pt x="406" y="23"/>
                  </a:cubicBezTo>
                  <a:cubicBezTo>
                    <a:pt x="421" y="32"/>
                    <a:pt x="440" y="32"/>
                    <a:pt x="456" y="23"/>
                  </a:cubicBezTo>
                  <a:cubicBezTo>
                    <a:pt x="465" y="18"/>
                    <a:pt x="477" y="10"/>
                    <a:pt x="485" y="0"/>
                  </a:cubicBezTo>
                  <a:cubicBezTo>
                    <a:pt x="498" y="33"/>
                    <a:pt x="530" y="52"/>
                    <a:pt x="582" y="51"/>
                  </a:cubicBezTo>
                  <a:cubicBezTo>
                    <a:pt x="610" y="50"/>
                    <a:pt x="630" y="44"/>
                    <a:pt x="640" y="26"/>
                  </a:cubicBezTo>
                  <a:cubicBezTo>
                    <a:pt x="651" y="36"/>
                    <a:pt x="665" y="44"/>
                    <a:pt x="674" y="47"/>
                  </a:cubicBezTo>
                  <a:cubicBezTo>
                    <a:pt x="710" y="57"/>
                    <a:pt x="767" y="56"/>
                    <a:pt x="783" y="22"/>
                  </a:cubicBezTo>
                  <a:cubicBezTo>
                    <a:pt x="790" y="31"/>
                    <a:pt x="800" y="37"/>
                    <a:pt x="811" y="43"/>
                  </a:cubicBezTo>
                  <a:cubicBezTo>
                    <a:pt x="821" y="51"/>
                    <a:pt x="821" y="51"/>
                    <a:pt x="821" y="51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2" y="143"/>
                    <a:pt x="391" y="139"/>
                    <a:pt x="391" y="133"/>
                  </a:cubicBezTo>
                  <a:cubicBezTo>
                    <a:pt x="391" y="123"/>
                    <a:pt x="375" y="123"/>
                    <a:pt x="375" y="133"/>
                  </a:cubicBezTo>
                  <a:cubicBezTo>
                    <a:pt x="375" y="141"/>
                    <a:pt x="373" y="148"/>
                    <a:pt x="371" y="1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07"/>
            <p:cNvSpPr/>
            <p:nvPr userDrawn="1"/>
          </p:nvSpPr>
          <p:spPr bwMode="auto">
            <a:xfrm>
              <a:off x="2760663" y="4397375"/>
              <a:ext cx="44450" cy="57150"/>
            </a:xfrm>
            <a:custGeom>
              <a:avLst/>
              <a:gdLst>
                <a:gd name="T0" fmla="*/ 20 w 24"/>
                <a:gd name="T1" fmla="*/ 10 h 30"/>
                <a:gd name="T2" fmla="*/ 24 w 24"/>
                <a:gd name="T3" fmla="*/ 24 h 30"/>
                <a:gd name="T4" fmla="*/ 0 w 24"/>
                <a:gd name="T5" fmla="*/ 30 h 30"/>
                <a:gd name="T6" fmla="*/ 4 w 24"/>
                <a:gd name="T7" fmla="*/ 10 h 30"/>
                <a:gd name="T8" fmla="*/ 20 w 24"/>
                <a:gd name="T9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0">
                  <a:moveTo>
                    <a:pt x="20" y="10"/>
                  </a:moveTo>
                  <a:cubicBezTo>
                    <a:pt x="20" y="16"/>
                    <a:pt x="21" y="20"/>
                    <a:pt x="24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25"/>
                    <a:pt x="4" y="18"/>
                    <a:pt x="4" y="10"/>
                  </a:cubicBezTo>
                  <a:cubicBezTo>
                    <a:pt x="4" y="0"/>
                    <a:pt x="20" y="0"/>
                    <a:pt x="20" y="10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08"/>
            <p:cNvSpPr/>
            <p:nvPr userDrawn="1"/>
          </p:nvSpPr>
          <p:spPr bwMode="auto">
            <a:xfrm>
              <a:off x="2765425" y="2582863"/>
              <a:ext cx="1169988" cy="296863"/>
            </a:xfrm>
            <a:custGeom>
              <a:avLst/>
              <a:gdLst>
                <a:gd name="T0" fmla="*/ 17 w 615"/>
                <a:gd name="T1" fmla="*/ 111 h 157"/>
                <a:gd name="T2" fmla="*/ 6 w 615"/>
                <a:gd name="T3" fmla="*/ 104 h 157"/>
                <a:gd name="T4" fmla="*/ 0 w 615"/>
                <a:gd name="T5" fmla="*/ 83 h 157"/>
                <a:gd name="T6" fmla="*/ 186 w 615"/>
                <a:gd name="T7" fmla="*/ 27 h 157"/>
                <a:gd name="T8" fmla="*/ 208 w 615"/>
                <a:gd name="T9" fmla="*/ 28 h 157"/>
                <a:gd name="T10" fmla="*/ 266 w 615"/>
                <a:gd name="T11" fmla="*/ 3 h 157"/>
                <a:gd name="T12" fmla="*/ 300 w 615"/>
                <a:gd name="T13" fmla="*/ 25 h 157"/>
                <a:gd name="T14" fmla="*/ 409 w 615"/>
                <a:gd name="T15" fmla="*/ 0 h 157"/>
                <a:gd name="T16" fmla="*/ 534 w 615"/>
                <a:gd name="T17" fmla="*/ 39 h 157"/>
                <a:gd name="T18" fmla="*/ 589 w 615"/>
                <a:gd name="T19" fmla="*/ 24 h 157"/>
                <a:gd name="T20" fmla="*/ 615 w 615"/>
                <a:gd name="T21" fmla="*/ 43 h 157"/>
                <a:gd name="T22" fmla="*/ 597 w 615"/>
                <a:gd name="T23" fmla="*/ 133 h 157"/>
                <a:gd name="T24" fmla="*/ 551 w 615"/>
                <a:gd name="T25" fmla="*/ 140 h 157"/>
                <a:gd name="T26" fmla="*/ 480 w 615"/>
                <a:gd name="T27" fmla="*/ 93 h 157"/>
                <a:gd name="T28" fmla="*/ 462 w 615"/>
                <a:gd name="T29" fmla="*/ 93 h 157"/>
                <a:gd name="T30" fmla="*/ 405 w 615"/>
                <a:gd name="T31" fmla="*/ 132 h 157"/>
                <a:gd name="T32" fmla="*/ 332 w 615"/>
                <a:gd name="T33" fmla="*/ 112 h 157"/>
                <a:gd name="T34" fmla="*/ 336 w 615"/>
                <a:gd name="T35" fmla="*/ 89 h 157"/>
                <a:gd name="T36" fmla="*/ 321 w 615"/>
                <a:gd name="T37" fmla="*/ 87 h 157"/>
                <a:gd name="T38" fmla="*/ 316 w 615"/>
                <a:gd name="T39" fmla="*/ 106 h 157"/>
                <a:gd name="T40" fmla="*/ 288 w 615"/>
                <a:gd name="T41" fmla="*/ 127 h 157"/>
                <a:gd name="T42" fmla="*/ 247 w 615"/>
                <a:gd name="T43" fmla="*/ 134 h 157"/>
                <a:gd name="T44" fmla="*/ 189 w 615"/>
                <a:gd name="T45" fmla="*/ 109 h 157"/>
                <a:gd name="T46" fmla="*/ 173 w 615"/>
                <a:gd name="T47" fmla="*/ 111 h 157"/>
                <a:gd name="T48" fmla="*/ 104 w 615"/>
                <a:gd name="T49" fmla="*/ 154 h 157"/>
                <a:gd name="T50" fmla="*/ 17 w 615"/>
                <a:gd name="T51" fmla="*/ 11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15" h="157">
                  <a:moveTo>
                    <a:pt x="17" y="111"/>
                  </a:moveTo>
                  <a:cubicBezTo>
                    <a:pt x="17" y="105"/>
                    <a:pt x="10" y="102"/>
                    <a:pt x="6" y="104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86" y="27"/>
                    <a:pt x="186" y="27"/>
                    <a:pt x="186" y="27"/>
                  </a:cubicBezTo>
                  <a:cubicBezTo>
                    <a:pt x="193" y="28"/>
                    <a:pt x="200" y="29"/>
                    <a:pt x="208" y="28"/>
                  </a:cubicBezTo>
                  <a:cubicBezTo>
                    <a:pt x="236" y="28"/>
                    <a:pt x="256" y="22"/>
                    <a:pt x="266" y="3"/>
                  </a:cubicBezTo>
                  <a:cubicBezTo>
                    <a:pt x="277" y="14"/>
                    <a:pt x="291" y="22"/>
                    <a:pt x="300" y="25"/>
                  </a:cubicBezTo>
                  <a:cubicBezTo>
                    <a:pt x="336" y="35"/>
                    <a:pt x="393" y="34"/>
                    <a:pt x="409" y="0"/>
                  </a:cubicBezTo>
                  <a:cubicBezTo>
                    <a:pt x="434" y="32"/>
                    <a:pt x="501" y="38"/>
                    <a:pt x="534" y="39"/>
                  </a:cubicBezTo>
                  <a:cubicBezTo>
                    <a:pt x="547" y="39"/>
                    <a:pt x="572" y="34"/>
                    <a:pt x="589" y="24"/>
                  </a:cubicBezTo>
                  <a:cubicBezTo>
                    <a:pt x="595" y="32"/>
                    <a:pt x="604" y="39"/>
                    <a:pt x="615" y="43"/>
                  </a:cubicBezTo>
                  <a:cubicBezTo>
                    <a:pt x="597" y="133"/>
                    <a:pt x="597" y="133"/>
                    <a:pt x="597" y="133"/>
                  </a:cubicBezTo>
                  <a:cubicBezTo>
                    <a:pt x="580" y="140"/>
                    <a:pt x="562" y="142"/>
                    <a:pt x="551" y="140"/>
                  </a:cubicBezTo>
                  <a:cubicBezTo>
                    <a:pt x="526" y="137"/>
                    <a:pt x="479" y="125"/>
                    <a:pt x="480" y="93"/>
                  </a:cubicBezTo>
                  <a:cubicBezTo>
                    <a:pt x="480" y="82"/>
                    <a:pt x="462" y="81"/>
                    <a:pt x="462" y="93"/>
                  </a:cubicBezTo>
                  <a:cubicBezTo>
                    <a:pt x="462" y="123"/>
                    <a:pt x="431" y="131"/>
                    <a:pt x="405" y="132"/>
                  </a:cubicBezTo>
                  <a:cubicBezTo>
                    <a:pt x="391" y="133"/>
                    <a:pt x="340" y="131"/>
                    <a:pt x="332" y="112"/>
                  </a:cubicBezTo>
                  <a:cubicBezTo>
                    <a:pt x="336" y="105"/>
                    <a:pt x="337" y="98"/>
                    <a:pt x="336" y="89"/>
                  </a:cubicBezTo>
                  <a:cubicBezTo>
                    <a:pt x="335" y="82"/>
                    <a:pt x="325" y="81"/>
                    <a:pt x="321" y="87"/>
                  </a:cubicBezTo>
                  <a:cubicBezTo>
                    <a:pt x="317" y="93"/>
                    <a:pt x="315" y="100"/>
                    <a:pt x="316" y="106"/>
                  </a:cubicBezTo>
                  <a:cubicBezTo>
                    <a:pt x="309" y="116"/>
                    <a:pt x="295" y="124"/>
                    <a:pt x="288" y="127"/>
                  </a:cubicBezTo>
                  <a:cubicBezTo>
                    <a:pt x="275" y="132"/>
                    <a:pt x="261" y="135"/>
                    <a:pt x="247" y="134"/>
                  </a:cubicBezTo>
                  <a:cubicBezTo>
                    <a:pt x="235" y="133"/>
                    <a:pt x="192" y="126"/>
                    <a:pt x="189" y="109"/>
                  </a:cubicBezTo>
                  <a:cubicBezTo>
                    <a:pt x="188" y="100"/>
                    <a:pt x="172" y="101"/>
                    <a:pt x="173" y="111"/>
                  </a:cubicBezTo>
                  <a:cubicBezTo>
                    <a:pt x="175" y="149"/>
                    <a:pt x="136" y="157"/>
                    <a:pt x="104" y="154"/>
                  </a:cubicBezTo>
                  <a:cubicBezTo>
                    <a:pt x="80" y="152"/>
                    <a:pt x="16" y="146"/>
                    <a:pt x="17" y="1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09"/>
            <p:cNvSpPr/>
            <p:nvPr userDrawn="1"/>
          </p:nvSpPr>
          <p:spPr bwMode="auto">
            <a:xfrm>
              <a:off x="2716213" y="3490913"/>
              <a:ext cx="17463" cy="15875"/>
            </a:xfrm>
            <a:custGeom>
              <a:avLst/>
              <a:gdLst>
                <a:gd name="T0" fmla="*/ 9 w 9"/>
                <a:gd name="T1" fmla="*/ 8 h 8"/>
                <a:gd name="T2" fmla="*/ 0 w 9"/>
                <a:gd name="T3" fmla="*/ 0 h 8"/>
                <a:gd name="T4" fmla="*/ 9 w 9"/>
                <a:gd name="T5" fmla="*/ 6 h 8"/>
                <a:gd name="T6" fmla="*/ 9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2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10"/>
            <p:cNvSpPr/>
            <p:nvPr userDrawn="1"/>
          </p:nvSpPr>
          <p:spPr bwMode="auto">
            <a:xfrm>
              <a:off x="1450975" y="1525588"/>
              <a:ext cx="1214438" cy="1420813"/>
            </a:xfrm>
            <a:custGeom>
              <a:avLst/>
              <a:gdLst>
                <a:gd name="T0" fmla="*/ 765 w 765"/>
                <a:gd name="T1" fmla="*/ 0 h 895"/>
                <a:gd name="T2" fmla="*/ 397 w 765"/>
                <a:gd name="T3" fmla="*/ 895 h 895"/>
                <a:gd name="T4" fmla="*/ 213 w 765"/>
                <a:gd name="T5" fmla="*/ 881 h 895"/>
                <a:gd name="T6" fmla="*/ 0 w 765"/>
                <a:gd name="T7" fmla="*/ 864 h 895"/>
                <a:gd name="T8" fmla="*/ 765 w 765"/>
                <a:gd name="T9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895">
                  <a:moveTo>
                    <a:pt x="765" y="0"/>
                  </a:moveTo>
                  <a:lnTo>
                    <a:pt x="397" y="895"/>
                  </a:lnTo>
                  <a:lnTo>
                    <a:pt x="213" y="881"/>
                  </a:lnTo>
                  <a:lnTo>
                    <a:pt x="0" y="864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F9D4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11"/>
            <p:cNvSpPr/>
            <p:nvPr userDrawn="1"/>
          </p:nvSpPr>
          <p:spPr bwMode="auto">
            <a:xfrm>
              <a:off x="2519363" y="3273425"/>
              <a:ext cx="1277938" cy="406400"/>
            </a:xfrm>
            <a:custGeom>
              <a:avLst/>
              <a:gdLst>
                <a:gd name="T0" fmla="*/ 47 w 673"/>
                <a:gd name="T1" fmla="*/ 47 h 214"/>
                <a:gd name="T2" fmla="*/ 123 w 673"/>
                <a:gd name="T3" fmla="*/ 72 h 214"/>
                <a:gd name="T4" fmla="*/ 202 w 673"/>
                <a:gd name="T5" fmla="*/ 23 h 214"/>
                <a:gd name="T6" fmla="*/ 297 w 673"/>
                <a:gd name="T7" fmla="*/ 80 h 214"/>
                <a:gd name="T8" fmla="*/ 361 w 673"/>
                <a:gd name="T9" fmla="*/ 36 h 214"/>
                <a:gd name="T10" fmla="*/ 369 w 673"/>
                <a:gd name="T11" fmla="*/ 44 h 214"/>
                <a:gd name="T12" fmla="*/ 445 w 673"/>
                <a:gd name="T13" fmla="*/ 72 h 214"/>
                <a:gd name="T14" fmla="*/ 489 w 673"/>
                <a:gd name="T15" fmla="*/ 28 h 214"/>
                <a:gd name="T16" fmla="*/ 495 w 673"/>
                <a:gd name="T17" fmla="*/ 33 h 214"/>
                <a:gd name="T18" fmla="*/ 569 w 673"/>
                <a:gd name="T19" fmla="*/ 51 h 214"/>
                <a:gd name="T20" fmla="*/ 625 w 673"/>
                <a:gd name="T21" fmla="*/ 11 h 214"/>
                <a:gd name="T22" fmla="*/ 667 w 673"/>
                <a:gd name="T23" fmla="*/ 39 h 214"/>
                <a:gd name="T24" fmla="*/ 673 w 673"/>
                <a:gd name="T25" fmla="*/ 40 h 214"/>
                <a:gd name="T26" fmla="*/ 644 w 673"/>
                <a:gd name="T27" fmla="*/ 182 h 214"/>
                <a:gd name="T28" fmla="*/ 628 w 673"/>
                <a:gd name="T29" fmla="*/ 187 h 214"/>
                <a:gd name="T30" fmla="*/ 565 w 673"/>
                <a:gd name="T31" fmla="*/ 132 h 214"/>
                <a:gd name="T32" fmla="*/ 549 w 673"/>
                <a:gd name="T33" fmla="*/ 127 h 214"/>
                <a:gd name="T34" fmla="*/ 502 w 673"/>
                <a:gd name="T35" fmla="*/ 182 h 214"/>
                <a:gd name="T36" fmla="*/ 452 w 673"/>
                <a:gd name="T37" fmla="*/ 121 h 214"/>
                <a:gd name="T38" fmla="*/ 435 w 673"/>
                <a:gd name="T39" fmla="*/ 120 h 214"/>
                <a:gd name="T40" fmla="*/ 297 w 673"/>
                <a:gd name="T41" fmla="*/ 117 h 214"/>
                <a:gd name="T42" fmla="*/ 283 w 673"/>
                <a:gd name="T43" fmla="*/ 113 h 214"/>
                <a:gd name="T44" fmla="*/ 197 w 673"/>
                <a:gd name="T45" fmla="*/ 175 h 214"/>
                <a:gd name="T46" fmla="*/ 170 w 673"/>
                <a:gd name="T47" fmla="*/ 171 h 214"/>
                <a:gd name="T48" fmla="*/ 170 w 673"/>
                <a:gd name="T49" fmla="*/ 171 h 214"/>
                <a:gd name="T50" fmla="*/ 113 w 673"/>
                <a:gd name="T51" fmla="*/ 123 h 214"/>
                <a:gd name="T52" fmla="*/ 113 w 673"/>
                <a:gd name="T53" fmla="*/ 121 h 214"/>
                <a:gd name="T54" fmla="*/ 104 w 673"/>
                <a:gd name="T55" fmla="*/ 115 h 214"/>
                <a:gd name="T56" fmla="*/ 0 w 673"/>
                <a:gd name="T57" fmla="*/ 25 h 214"/>
                <a:gd name="T58" fmla="*/ 19 w 673"/>
                <a:gd name="T59" fmla="*/ 0 h 214"/>
                <a:gd name="T60" fmla="*/ 47 w 673"/>
                <a:gd name="T61" fmla="*/ 4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73" h="214">
                  <a:moveTo>
                    <a:pt x="47" y="47"/>
                  </a:moveTo>
                  <a:cubicBezTo>
                    <a:pt x="69" y="64"/>
                    <a:pt x="96" y="70"/>
                    <a:pt x="123" y="72"/>
                  </a:cubicBezTo>
                  <a:cubicBezTo>
                    <a:pt x="167" y="75"/>
                    <a:pt x="191" y="54"/>
                    <a:pt x="202" y="23"/>
                  </a:cubicBezTo>
                  <a:cubicBezTo>
                    <a:pt x="219" y="56"/>
                    <a:pt x="256" y="78"/>
                    <a:pt x="297" y="80"/>
                  </a:cubicBezTo>
                  <a:cubicBezTo>
                    <a:pt x="329" y="82"/>
                    <a:pt x="350" y="62"/>
                    <a:pt x="361" y="36"/>
                  </a:cubicBezTo>
                  <a:cubicBezTo>
                    <a:pt x="363" y="38"/>
                    <a:pt x="365" y="41"/>
                    <a:pt x="369" y="44"/>
                  </a:cubicBezTo>
                  <a:cubicBezTo>
                    <a:pt x="389" y="61"/>
                    <a:pt x="417" y="74"/>
                    <a:pt x="445" y="72"/>
                  </a:cubicBezTo>
                  <a:cubicBezTo>
                    <a:pt x="472" y="69"/>
                    <a:pt x="484" y="51"/>
                    <a:pt x="489" y="28"/>
                  </a:cubicBezTo>
                  <a:cubicBezTo>
                    <a:pt x="491" y="30"/>
                    <a:pt x="492" y="32"/>
                    <a:pt x="495" y="33"/>
                  </a:cubicBezTo>
                  <a:cubicBezTo>
                    <a:pt x="514" y="49"/>
                    <a:pt x="544" y="58"/>
                    <a:pt x="569" y="51"/>
                  </a:cubicBezTo>
                  <a:cubicBezTo>
                    <a:pt x="588" y="45"/>
                    <a:pt x="609" y="30"/>
                    <a:pt x="625" y="11"/>
                  </a:cubicBezTo>
                  <a:cubicBezTo>
                    <a:pt x="634" y="25"/>
                    <a:pt x="649" y="35"/>
                    <a:pt x="667" y="39"/>
                  </a:cubicBezTo>
                  <a:cubicBezTo>
                    <a:pt x="669" y="40"/>
                    <a:pt x="671" y="40"/>
                    <a:pt x="673" y="40"/>
                  </a:cubicBezTo>
                  <a:cubicBezTo>
                    <a:pt x="644" y="182"/>
                    <a:pt x="644" y="182"/>
                    <a:pt x="644" y="182"/>
                  </a:cubicBezTo>
                  <a:cubicBezTo>
                    <a:pt x="640" y="184"/>
                    <a:pt x="634" y="186"/>
                    <a:pt x="628" y="187"/>
                  </a:cubicBezTo>
                  <a:cubicBezTo>
                    <a:pt x="595" y="190"/>
                    <a:pt x="564" y="163"/>
                    <a:pt x="565" y="132"/>
                  </a:cubicBezTo>
                  <a:cubicBezTo>
                    <a:pt x="565" y="124"/>
                    <a:pt x="553" y="119"/>
                    <a:pt x="549" y="127"/>
                  </a:cubicBezTo>
                  <a:cubicBezTo>
                    <a:pt x="537" y="149"/>
                    <a:pt x="539" y="185"/>
                    <a:pt x="502" y="182"/>
                  </a:cubicBezTo>
                  <a:cubicBezTo>
                    <a:pt x="467" y="179"/>
                    <a:pt x="450" y="151"/>
                    <a:pt x="452" y="121"/>
                  </a:cubicBezTo>
                  <a:cubicBezTo>
                    <a:pt x="452" y="110"/>
                    <a:pt x="436" y="109"/>
                    <a:pt x="435" y="120"/>
                  </a:cubicBezTo>
                  <a:cubicBezTo>
                    <a:pt x="428" y="214"/>
                    <a:pt x="309" y="186"/>
                    <a:pt x="297" y="117"/>
                  </a:cubicBezTo>
                  <a:cubicBezTo>
                    <a:pt x="296" y="111"/>
                    <a:pt x="287" y="109"/>
                    <a:pt x="283" y="113"/>
                  </a:cubicBezTo>
                  <a:cubicBezTo>
                    <a:pt x="256" y="138"/>
                    <a:pt x="245" y="169"/>
                    <a:pt x="197" y="175"/>
                  </a:cubicBezTo>
                  <a:cubicBezTo>
                    <a:pt x="182" y="177"/>
                    <a:pt x="180" y="175"/>
                    <a:pt x="170" y="171"/>
                  </a:cubicBezTo>
                  <a:cubicBezTo>
                    <a:pt x="170" y="171"/>
                    <a:pt x="170" y="171"/>
                    <a:pt x="170" y="171"/>
                  </a:cubicBezTo>
                  <a:cubicBezTo>
                    <a:pt x="113" y="123"/>
                    <a:pt x="113" y="123"/>
                    <a:pt x="113" y="123"/>
                  </a:cubicBezTo>
                  <a:cubicBezTo>
                    <a:pt x="113" y="122"/>
                    <a:pt x="113" y="122"/>
                    <a:pt x="113" y="121"/>
                  </a:cubicBezTo>
                  <a:cubicBezTo>
                    <a:pt x="112" y="117"/>
                    <a:pt x="108" y="115"/>
                    <a:pt x="104" y="1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18"/>
                    <a:pt x="14" y="10"/>
                    <a:pt x="19" y="0"/>
                  </a:cubicBezTo>
                  <a:cubicBezTo>
                    <a:pt x="25" y="18"/>
                    <a:pt x="30" y="33"/>
                    <a:pt x="4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12"/>
            <p:cNvSpPr/>
            <p:nvPr userDrawn="1"/>
          </p:nvSpPr>
          <p:spPr bwMode="auto">
            <a:xfrm>
              <a:off x="2497138" y="3165475"/>
              <a:ext cx="1306513" cy="263525"/>
            </a:xfrm>
            <a:custGeom>
              <a:avLst/>
              <a:gdLst>
                <a:gd name="T0" fmla="*/ 36 w 687"/>
                <a:gd name="T1" fmla="*/ 31 h 139"/>
                <a:gd name="T2" fmla="*/ 104 w 687"/>
                <a:gd name="T3" fmla="*/ 107 h 139"/>
                <a:gd name="T4" fmla="*/ 183 w 687"/>
                <a:gd name="T5" fmla="*/ 99 h 139"/>
                <a:gd name="T6" fmla="*/ 204 w 687"/>
                <a:gd name="T7" fmla="*/ 38 h 139"/>
                <a:gd name="T8" fmla="*/ 221 w 687"/>
                <a:gd name="T9" fmla="*/ 39 h 139"/>
                <a:gd name="T10" fmla="*/ 309 w 687"/>
                <a:gd name="T11" fmla="*/ 119 h 139"/>
                <a:gd name="T12" fmla="*/ 365 w 687"/>
                <a:gd name="T13" fmla="*/ 44 h 139"/>
                <a:gd name="T14" fmla="*/ 383 w 687"/>
                <a:gd name="T15" fmla="*/ 45 h 139"/>
                <a:gd name="T16" fmla="*/ 399 w 687"/>
                <a:gd name="T17" fmla="*/ 93 h 139"/>
                <a:gd name="T18" fmla="*/ 466 w 687"/>
                <a:gd name="T19" fmla="*/ 107 h 139"/>
                <a:gd name="T20" fmla="*/ 486 w 687"/>
                <a:gd name="T21" fmla="*/ 56 h 139"/>
                <a:gd name="T22" fmla="*/ 486 w 687"/>
                <a:gd name="T23" fmla="*/ 29 h 139"/>
                <a:gd name="T24" fmla="*/ 505 w 687"/>
                <a:gd name="T25" fmla="*/ 30 h 139"/>
                <a:gd name="T26" fmla="*/ 595 w 687"/>
                <a:gd name="T27" fmla="*/ 78 h 139"/>
                <a:gd name="T28" fmla="*/ 627 w 687"/>
                <a:gd name="T29" fmla="*/ 44 h 139"/>
                <a:gd name="T30" fmla="*/ 627 w 687"/>
                <a:gd name="T31" fmla="*/ 43 h 139"/>
                <a:gd name="T32" fmla="*/ 646 w 687"/>
                <a:gd name="T33" fmla="*/ 1 h 139"/>
                <a:gd name="T34" fmla="*/ 657 w 687"/>
                <a:gd name="T35" fmla="*/ 8 h 139"/>
                <a:gd name="T36" fmla="*/ 648 w 687"/>
                <a:gd name="T37" fmla="*/ 50 h 139"/>
                <a:gd name="T38" fmla="*/ 687 w 687"/>
                <a:gd name="T39" fmla="*/ 78 h 139"/>
                <a:gd name="T40" fmla="*/ 684 w 687"/>
                <a:gd name="T41" fmla="*/ 97 h 139"/>
                <a:gd name="T42" fmla="*/ 678 w 687"/>
                <a:gd name="T43" fmla="*/ 96 h 139"/>
                <a:gd name="T44" fmla="*/ 636 w 687"/>
                <a:gd name="T45" fmla="*/ 68 h 139"/>
                <a:gd name="T46" fmla="*/ 580 w 687"/>
                <a:gd name="T47" fmla="*/ 108 h 139"/>
                <a:gd name="T48" fmla="*/ 506 w 687"/>
                <a:gd name="T49" fmla="*/ 90 h 139"/>
                <a:gd name="T50" fmla="*/ 500 w 687"/>
                <a:gd name="T51" fmla="*/ 85 h 139"/>
                <a:gd name="T52" fmla="*/ 456 w 687"/>
                <a:gd name="T53" fmla="*/ 129 h 139"/>
                <a:gd name="T54" fmla="*/ 380 w 687"/>
                <a:gd name="T55" fmla="*/ 101 h 139"/>
                <a:gd name="T56" fmla="*/ 372 w 687"/>
                <a:gd name="T57" fmla="*/ 93 h 139"/>
                <a:gd name="T58" fmla="*/ 308 w 687"/>
                <a:gd name="T59" fmla="*/ 137 h 139"/>
                <a:gd name="T60" fmla="*/ 213 w 687"/>
                <a:gd name="T61" fmla="*/ 80 h 139"/>
                <a:gd name="T62" fmla="*/ 134 w 687"/>
                <a:gd name="T63" fmla="*/ 129 h 139"/>
                <a:gd name="T64" fmla="*/ 58 w 687"/>
                <a:gd name="T65" fmla="*/ 104 h 139"/>
                <a:gd name="T66" fmla="*/ 30 w 687"/>
                <a:gd name="T67" fmla="*/ 57 h 139"/>
                <a:gd name="T68" fmla="*/ 11 w 687"/>
                <a:gd name="T69" fmla="*/ 82 h 139"/>
                <a:gd name="T70" fmla="*/ 0 w 687"/>
                <a:gd name="T71" fmla="*/ 73 h 139"/>
                <a:gd name="T72" fmla="*/ 21 w 687"/>
                <a:gd name="T73" fmla="*/ 34 h 139"/>
                <a:gd name="T74" fmla="*/ 36 w 687"/>
                <a:gd name="T75" fmla="*/ 3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7" h="139">
                  <a:moveTo>
                    <a:pt x="36" y="31"/>
                  </a:moveTo>
                  <a:cubicBezTo>
                    <a:pt x="54" y="64"/>
                    <a:pt x="62" y="96"/>
                    <a:pt x="104" y="107"/>
                  </a:cubicBezTo>
                  <a:cubicBezTo>
                    <a:pt x="128" y="114"/>
                    <a:pt x="163" y="117"/>
                    <a:pt x="183" y="99"/>
                  </a:cubicBezTo>
                  <a:cubicBezTo>
                    <a:pt x="201" y="83"/>
                    <a:pt x="202" y="60"/>
                    <a:pt x="204" y="38"/>
                  </a:cubicBezTo>
                  <a:cubicBezTo>
                    <a:pt x="204" y="27"/>
                    <a:pt x="221" y="28"/>
                    <a:pt x="221" y="39"/>
                  </a:cubicBezTo>
                  <a:cubicBezTo>
                    <a:pt x="221" y="83"/>
                    <a:pt x="264" y="120"/>
                    <a:pt x="309" y="119"/>
                  </a:cubicBezTo>
                  <a:cubicBezTo>
                    <a:pt x="350" y="118"/>
                    <a:pt x="362" y="78"/>
                    <a:pt x="365" y="44"/>
                  </a:cubicBezTo>
                  <a:cubicBezTo>
                    <a:pt x="366" y="33"/>
                    <a:pt x="384" y="34"/>
                    <a:pt x="383" y="45"/>
                  </a:cubicBezTo>
                  <a:cubicBezTo>
                    <a:pt x="382" y="66"/>
                    <a:pt x="382" y="78"/>
                    <a:pt x="399" y="93"/>
                  </a:cubicBezTo>
                  <a:cubicBezTo>
                    <a:pt x="414" y="105"/>
                    <a:pt x="448" y="118"/>
                    <a:pt x="466" y="107"/>
                  </a:cubicBezTo>
                  <a:cubicBezTo>
                    <a:pt x="482" y="98"/>
                    <a:pt x="485" y="76"/>
                    <a:pt x="486" y="56"/>
                  </a:cubicBezTo>
                  <a:cubicBezTo>
                    <a:pt x="485" y="48"/>
                    <a:pt x="486" y="39"/>
                    <a:pt x="486" y="29"/>
                  </a:cubicBezTo>
                  <a:cubicBezTo>
                    <a:pt x="487" y="18"/>
                    <a:pt x="505" y="18"/>
                    <a:pt x="505" y="30"/>
                  </a:cubicBezTo>
                  <a:cubicBezTo>
                    <a:pt x="501" y="84"/>
                    <a:pt x="554" y="105"/>
                    <a:pt x="595" y="78"/>
                  </a:cubicBezTo>
                  <a:cubicBezTo>
                    <a:pt x="605" y="72"/>
                    <a:pt x="618" y="58"/>
                    <a:pt x="627" y="44"/>
                  </a:cubicBezTo>
                  <a:cubicBezTo>
                    <a:pt x="627" y="44"/>
                    <a:pt x="627" y="44"/>
                    <a:pt x="627" y="43"/>
                  </a:cubicBezTo>
                  <a:cubicBezTo>
                    <a:pt x="626" y="28"/>
                    <a:pt x="626" y="3"/>
                    <a:pt x="646" y="1"/>
                  </a:cubicBezTo>
                  <a:cubicBezTo>
                    <a:pt x="650" y="0"/>
                    <a:pt x="656" y="2"/>
                    <a:pt x="657" y="8"/>
                  </a:cubicBezTo>
                  <a:cubicBezTo>
                    <a:pt x="659" y="21"/>
                    <a:pt x="655" y="36"/>
                    <a:pt x="648" y="50"/>
                  </a:cubicBezTo>
                  <a:cubicBezTo>
                    <a:pt x="655" y="70"/>
                    <a:pt x="671" y="76"/>
                    <a:pt x="687" y="78"/>
                  </a:cubicBezTo>
                  <a:cubicBezTo>
                    <a:pt x="684" y="97"/>
                    <a:pt x="684" y="97"/>
                    <a:pt x="684" y="97"/>
                  </a:cubicBezTo>
                  <a:cubicBezTo>
                    <a:pt x="682" y="97"/>
                    <a:pt x="680" y="97"/>
                    <a:pt x="678" y="96"/>
                  </a:cubicBezTo>
                  <a:cubicBezTo>
                    <a:pt x="660" y="92"/>
                    <a:pt x="645" y="82"/>
                    <a:pt x="636" y="68"/>
                  </a:cubicBezTo>
                  <a:cubicBezTo>
                    <a:pt x="620" y="87"/>
                    <a:pt x="599" y="102"/>
                    <a:pt x="580" y="108"/>
                  </a:cubicBezTo>
                  <a:cubicBezTo>
                    <a:pt x="555" y="115"/>
                    <a:pt x="525" y="106"/>
                    <a:pt x="506" y="90"/>
                  </a:cubicBezTo>
                  <a:cubicBezTo>
                    <a:pt x="503" y="89"/>
                    <a:pt x="502" y="87"/>
                    <a:pt x="500" y="85"/>
                  </a:cubicBezTo>
                  <a:cubicBezTo>
                    <a:pt x="495" y="108"/>
                    <a:pt x="483" y="126"/>
                    <a:pt x="456" y="129"/>
                  </a:cubicBezTo>
                  <a:cubicBezTo>
                    <a:pt x="428" y="131"/>
                    <a:pt x="400" y="118"/>
                    <a:pt x="380" y="101"/>
                  </a:cubicBezTo>
                  <a:cubicBezTo>
                    <a:pt x="376" y="98"/>
                    <a:pt x="374" y="95"/>
                    <a:pt x="372" y="93"/>
                  </a:cubicBezTo>
                  <a:cubicBezTo>
                    <a:pt x="361" y="119"/>
                    <a:pt x="340" y="139"/>
                    <a:pt x="308" y="137"/>
                  </a:cubicBezTo>
                  <a:cubicBezTo>
                    <a:pt x="267" y="135"/>
                    <a:pt x="230" y="113"/>
                    <a:pt x="213" y="80"/>
                  </a:cubicBezTo>
                  <a:cubicBezTo>
                    <a:pt x="202" y="111"/>
                    <a:pt x="178" y="132"/>
                    <a:pt x="134" y="129"/>
                  </a:cubicBezTo>
                  <a:cubicBezTo>
                    <a:pt x="107" y="127"/>
                    <a:pt x="80" y="121"/>
                    <a:pt x="58" y="104"/>
                  </a:cubicBezTo>
                  <a:cubicBezTo>
                    <a:pt x="41" y="90"/>
                    <a:pt x="36" y="75"/>
                    <a:pt x="30" y="57"/>
                  </a:cubicBezTo>
                  <a:cubicBezTo>
                    <a:pt x="25" y="67"/>
                    <a:pt x="19" y="75"/>
                    <a:pt x="11" y="8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1" y="64"/>
                    <a:pt x="18" y="50"/>
                    <a:pt x="21" y="34"/>
                  </a:cubicBezTo>
                  <a:cubicBezTo>
                    <a:pt x="22" y="26"/>
                    <a:pt x="32" y="23"/>
                    <a:pt x="36" y="31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13"/>
            <p:cNvSpPr/>
            <p:nvPr userDrawn="1"/>
          </p:nvSpPr>
          <p:spPr bwMode="auto">
            <a:xfrm>
              <a:off x="2066925" y="3522663"/>
              <a:ext cx="954088" cy="407988"/>
            </a:xfrm>
            <a:custGeom>
              <a:avLst/>
              <a:gdLst>
                <a:gd name="T0" fmla="*/ 206 w 502"/>
                <a:gd name="T1" fmla="*/ 0 h 215"/>
                <a:gd name="T2" fmla="*/ 346 w 502"/>
                <a:gd name="T3" fmla="*/ 28 h 215"/>
                <a:gd name="T4" fmla="*/ 430 w 502"/>
                <a:gd name="T5" fmla="*/ 61 h 215"/>
                <a:gd name="T6" fmla="*/ 433 w 502"/>
                <a:gd name="T7" fmla="*/ 61 h 215"/>
                <a:gd name="T8" fmla="*/ 502 w 502"/>
                <a:gd name="T9" fmla="*/ 121 h 215"/>
                <a:gd name="T10" fmla="*/ 457 w 502"/>
                <a:gd name="T11" fmla="*/ 164 h 215"/>
                <a:gd name="T12" fmla="*/ 383 w 502"/>
                <a:gd name="T13" fmla="*/ 111 h 215"/>
                <a:gd name="T14" fmla="*/ 366 w 502"/>
                <a:gd name="T15" fmla="*/ 111 h 215"/>
                <a:gd name="T16" fmla="*/ 184 w 502"/>
                <a:gd name="T17" fmla="*/ 111 h 215"/>
                <a:gd name="T18" fmla="*/ 167 w 502"/>
                <a:gd name="T19" fmla="*/ 111 h 215"/>
                <a:gd name="T20" fmla="*/ 102 w 502"/>
                <a:gd name="T21" fmla="*/ 171 h 215"/>
                <a:gd name="T22" fmla="*/ 82 w 502"/>
                <a:gd name="T23" fmla="*/ 167 h 215"/>
                <a:gd name="T24" fmla="*/ 55 w 502"/>
                <a:gd name="T25" fmla="*/ 149 h 215"/>
                <a:gd name="T26" fmla="*/ 41 w 502"/>
                <a:gd name="T27" fmla="*/ 122 h 215"/>
                <a:gd name="T28" fmla="*/ 41 w 502"/>
                <a:gd name="T29" fmla="*/ 122 h 215"/>
                <a:gd name="T30" fmla="*/ 40 w 502"/>
                <a:gd name="T31" fmla="*/ 108 h 215"/>
                <a:gd name="T32" fmla="*/ 30 w 502"/>
                <a:gd name="T33" fmla="*/ 111 h 215"/>
                <a:gd name="T34" fmla="*/ 30 w 502"/>
                <a:gd name="T35" fmla="*/ 111 h 215"/>
                <a:gd name="T36" fmla="*/ 28 w 502"/>
                <a:gd name="T37" fmla="*/ 114 h 215"/>
                <a:gd name="T38" fmla="*/ 28 w 502"/>
                <a:gd name="T39" fmla="*/ 129 h 215"/>
                <a:gd name="T40" fmla="*/ 0 w 502"/>
                <a:gd name="T41" fmla="*/ 158 h 215"/>
                <a:gd name="T42" fmla="*/ 2 w 502"/>
                <a:gd name="T43" fmla="*/ 39 h 215"/>
                <a:gd name="T44" fmla="*/ 55 w 502"/>
                <a:gd name="T45" fmla="*/ 51 h 215"/>
                <a:gd name="T46" fmla="*/ 93 w 502"/>
                <a:gd name="T47" fmla="*/ 29 h 215"/>
                <a:gd name="T48" fmla="*/ 140 w 502"/>
                <a:gd name="T49" fmla="*/ 45 h 215"/>
                <a:gd name="T50" fmla="*/ 190 w 502"/>
                <a:gd name="T51" fmla="*/ 31 h 215"/>
                <a:gd name="T52" fmla="*/ 206 w 502"/>
                <a:gd name="T5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2" h="215">
                  <a:moveTo>
                    <a:pt x="206" y="0"/>
                  </a:moveTo>
                  <a:cubicBezTo>
                    <a:pt x="234" y="46"/>
                    <a:pt x="322" y="65"/>
                    <a:pt x="346" y="28"/>
                  </a:cubicBezTo>
                  <a:cubicBezTo>
                    <a:pt x="367" y="49"/>
                    <a:pt x="402" y="58"/>
                    <a:pt x="430" y="61"/>
                  </a:cubicBezTo>
                  <a:cubicBezTo>
                    <a:pt x="431" y="61"/>
                    <a:pt x="432" y="61"/>
                    <a:pt x="433" y="61"/>
                  </a:cubicBezTo>
                  <a:cubicBezTo>
                    <a:pt x="502" y="121"/>
                    <a:pt x="502" y="121"/>
                    <a:pt x="502" y="121"/>
                  </a:cubicBezTo>
                  <a:cubicBezTo>
                    <a:pt x="499" y="144"/>
                    <a:pt x="484" y="162"/>
                    <a:pt x="457" y="164"/>
                  </a:cubicBezTo>
                  <a:cubicBezTo>
                    <a:pt x="423" y="166"/>
                    <a:pt x="385" y="147"/>
                    <a:pt x="383" y="111"/>
                  </a:cubicBezTo>
                  <a:cubicBezTo>
                    <a:pt x="382" y="101"/>
                    <a:pt x="366" y="101"/>
                    <a:pt x="366" y="111"/>
                  </a:cubicBezTo>
                  <a:cubicBezTo>
                    <a:pt x="371" y="215"/>
                    <a:pt x="180" y="202"/>
                    <a:pt x="184" y="111"/>
                  </a:cubicBezTo>
                  <a:cubicBezTo>
                    <a:pt x="184" y="100"/>
                    <a:pt x="168" y="100"/>
                    <a:pt x="167" y="111"/>
                  </a:cubicBezTo>
                  <a:cubicBezTo>
                    <a:pt x="167" y="149"/>
                    <a:pt x="143" y="176"/>
                    <a:pt x="102" y="171"/>
                  </a:cubicBezTo>
                  <a:cubicBezTo>
                    <a:pt x="96" y="170"/>
                    <a:pt x="88" y="169"/>
                    <a:pt x="82" y="167"/>
                  </a:cubicBezTo>
                  <a:cubicBezTo>
                    <a:pt x="70" y="164"/>
                    <a:pt x="61" y="158"/>
                    <a:pt x="55" y="149"/>
                  </a:cubicBezTo>
                  <a:cubicBezTo>
                    <a:pt x="48" y="141"/>
                    <a:pt x="43" y="133"/>
                    <a:pt x="41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9" y="119"/>
                    <a:pt x="47" y="109"/>
                    <a:pt x="40" y="108"/>
                  </a:cubicBezTo>
                  <a:cubicBezTo>
                    <a:pt x="37" y="103"/>
                    <a:pt x="30" y="103"/>
                    <a:pt x="30" y="111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29" y="112"/>
                    <a:pt x="28" y="113"/>
                    <a:pt x="28" y="114"/>
                  </a:cubicBezTo>
                  <a:cubicBezTo>
                    <a:pt x="27" y="119"/>
                    <a:pt x="27" y="124"/>
                    <a:pt x="28" y="129"/>
                  </a:cubicBezTo>
                  <a:cubicBezTo>
                    <a:pt x="24" y="144"/>
                    <a:pt x="15" y="154"/>
                    <a:pt x="0" y="15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8" y="47"/>
                    <a:pt x="38" y="51"/>
                    <a:pt x="55" y="51"/>
                  </a:cubicBezTo>
                  <a:cubicBezTo>
                    <a:pt x="68" y="50"/>
                    <a:pt x="83" y="41"/>
                    <a:pt x="93" y="29"/>
                  </a:cubicBezTo>
                  <a:cubicBezTo>
                    <a:pt x="104" y="38"/>
                    <a:pt x="121" y="43"/>
                    <a:pt x="140" y="45"/>
                  </a:cubicBezTo>
                  <a:cubicBezTo>
                    <a:pt x="158" y="47"/>
                    <a:pt x="179" y="47"/>
                    <a:pt x="190" y="31"/>
                  </a:cubicBezTo>
                  <a:cubicBezTo>
                    <a:pt x="200" y="17"/>
                    <a:pt x="191" y="1"/>
                    <a:pt x="20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14"/>
            <p:cNvSpPr/>
            <p:nvPr userDrawn="1"/>
          </p:nvSpPr>
          <p:spPr bwMode="auto">
            <a:xfrm>
              <a:off x="2328863" y="2736850"/>
              <a:ext cx="1571625" cy="176213"/>
            </a:xfrm>
            <a:custGeom>
              <a:avLst/>
              <a:gdLst>
                <a:gd name="T0" fmla="*/ 241 w 827"/>
                <a:gd name="T1" fmla="*/ 57 h 93"/>
                <a:gd name="T2" fmla="*/ 168 w 827"/>
                <a:gd name="T3" fmla="*/ 84 h 93"/>
                <a:gd name="T4" fmla="*/ 92 w 827"/>
                <a:gd name="T5" fmla="*/ 49 h 93"/>
                <a:gd name="T6" fmla="*/ 39 w 827"/>
                <a:gd name="T7" fmla="*/ 73 h 93"/>
                <a:gd name="T8" fmla="*/ 0 w 827"/>
                <a:gd name="T9" fmla="*/ 72 h 93"/>
                <a:gd name="T10" fmla="*/ 109 w 827"/>
                <a:gd name="T11" fmla="*/ 39 h 93"/>
                <a:gd name="T12" fmla="*/ 160 w 827"/>
                <a:gd name="T13" fmla="*/ 66 h 93"/>
                <a:gd name="T14" fmla="*/ 231 w 827"/>
                <a:gd name="T15" fmla="*/ 29 h 93"/>
                <a:gd name="T16" fmla="*/ 236 w 827"/>
                <a:gd name="T17" fmla="*/ 23 h 93"/>
                <a:gd name="T18" fmla="*/ 247 w 827"/>
                <a:gd name="T19" fmla="*/ 30 h 93"/>
                <a:gd name="T20" fmla="*/ 334 w 827"/>
                <a:gd name="T21" fmla="*/ 73 h 93"/>
                <a:gd name="T22" fmla="*/ 403 w 827"/>
                <a:gd name="T23" fmla="*/ 30 h 93"/>
                <a:gd name="T24" fmla="*/ 419 w 827"/>
                <a:gd name="T25" fmla="*/ 28 h 93"/>
                <a:gd name="T26" fmla="*/ 477 w 827"/>
                <a:gd name="T27" fmla="*/ 53 h 93"/>
                <a:gd name="T28" fmla="*/ 518 w 827"/>
                <a:gd name="T29" fmla="*/ 46 h 93"/>
                <a:gd name="T30" fmla="*/ 546 w 827"/>
                <a:gd name="T31" fmla="*/ 25 h 93"/>
                <a:gd name="T32" fmla="*/ 551 w 827"/>
                <a:gd name="T33" fmla="*/ 6 h 93"/>
                <a:gd name="T34" fmla="*/ 566 w 827"/>
                <a:gd name="T35" fmla="*/ 8 h 93"/>
                <a:gd name="T36" fmla="*/ 562 w 827"/>
                <a:gd name="T37" fmla="*/ 31 h 93"/>
                <a:gd name="T38" fmla="*/ 635 w 827"/>
                <a:gd name="T39" fmla="*/ 51 h 93"/>
                <a:gd name="T40" fmla="*/ 692 w 827"/>
                <a:gd name="T41" fmla="*/ 12 h 93"/>
                <a:gd name="T42" fmla="*/ 710 w 827"/>
                <a:gd name="T43" fmla="*/ 12 h 93"/>
                <a:gd name="T44" fmla="*/ 781 w 827"/>
                <a:gd name="T45" fmla="*/ 59 h 93"/>
                <a:gd name="T46" fmla="*/ 827 w 827"/>
                <a:gd name="T47" fmla="*/ 52 h 93"/>
                <a:gd name="T48" fmla="*/ 822 w 827"/>
                <a:gd name="T49" fmla="*/ 75 h 93"/>
                <a:gd name="T50" fmla="*/ 780 w 827"/>
                <a:gd name="T51" fmla="*/ 78 h 93"/>
                <a:gd name="T52" fmla="*/ 701 w 827"/>
                <a:gd name="T53" fmla="*/ 41 h 93"/>
                <a:gd name="T54" fmla="*/ 554 w 827"/>
                <a:gd name="T55" fmla="*/ 43 h 93"/>
                <a:gd name="T56" fmla="*/ 491 w 827"/>
                <a:gd name="T57" fmla="*/ 70 h 93"/>
                <a:gd name="T58" fmla="*/ 418 w 827"/>
                <a:gd name="T59" fmla="*/ 53 h 93"/>
                <a:gd name="T60" fmla="*/ 333 w 827"/>
                <a:gd name="T61" fmla="*/ 89 h 93"/>
                <a:gd name="T62" fmla="*/ 241 w 827"/>
                <a:gd name="T63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7" h="93">
                  <a:moveTo>
                    <a:pt x="241" y="57"/>
                  </a:moveTo>
                  <a:cubicBezTo>
                    <a:pt x="229" y="82"/>
                    <a:pt x="203" y="89"/>
                    <a:pt x="168" y="84"/>
                  </a:cubicBezTo>
                  <a:cubicBezTo>
                    <a:pt x="149" y="81"/>
                    <a:pt x="110" y="69"/>
                    <a:pt x="92" y="49"/>
                  </a:cubicBezTo>
                  <a:cubicBezTo>
                    <a:pt x="76" y="62"/>
                    <a:pt x="50" y="71"/>
                    <a:pt x="39" y="73"/>
                  </a:cubicBezTo>
                  <a:cubicBezTo>
                    <a:pt x="28" y="75"/>
                    <a:pt x="14" y="75"/>
                    <a:pt x="0" y="72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26" y="46"/>
                    <a:pt x="141" y="61"/>
                    <a:pt x="160" y="66"/>
                  </a:cubicBezTo>
                  <a:cubicBezTo>
                    <a:pt x="193" y="73"/>
                    <a:pt x="231" y="71"/>
                    <a:pt x="231" y="29"/>
                  </a:cubicBezTo>
                  <a:cubicBezTo>
                    <a:pt x="231" y="26"/>
                    <a:pt x="233" y="24"/>
                    <a:pt x="236" y="23"/>
                  </a:cubicBezTo>
                  <a:cubicBezTo>
                    <a:pt x="240" y="21"/>
                    <a:pt x="247" y="24"/>
                    <a:pt x="247" y="30"/>
                  </a:cubicBezTo>
                  <a:cubicBezTo>
                    <a:pt x="246" y="65"/>
                    <a:pt x="310" y="71"/>
                    <a:pt x="334" y="73"/>
                  </a:cubicBezTo>
                  <a:cubicBezTo>
                    <a:pt x="366" y="76"/>
                    <a:pt x="405" y="68"/>
                    <a:pt x="403" y="30"/>
                  </a:cubicBezTo>
                  <a:cubicBezTo>
                    <a:pt x="402" y="20"/>
                    <a:pt x="418" y="19"/>
                    <a:pt x="419" y="28"/>
                  </a:cubicBezTo>
                  <a:cubicBezTo>
                    <a:pt x="422" y="45"/>
                    <a:pt x="465" y="52"/>
                    <a:pt x="477" y="53"/>
                  </a:cubicBezTo>
                  <a:cubicBezTo>
                    <a:pt x="491" y="54"/>
                    <a:pt x="505" y="51"/>
                    <a:pt x="518" y="46"/>
                  </a:cubicBezTo>
                  <a:cubicBezTo>
                    <a:pt x="525" y="43"/>
                    <a:pt x="539" y="35"/>
                    <a:pt x="546" y="25"/>
                  </a:cubicBezTo>
                  <a:cubicBezTo>
                    <a:pt x="545" y="19"/>
                    <a:pt x="547" y="12"/>
                    <a:pt x="551" y="6"/>
                  </a:cubicBezTo>
                  <a:cubicBezTo>
                    <a:pt x="555" y="0"/>
                    <a:pt x="565" y="1"/>
                    <a:pt x="566" y="8"/>
                  </a:cubicBezTo>
                  <a:cubicBezTo>
                    <a:pt x="567" y="17"/>
                    <a:pt x="566" y="24"/>
                    <a:pt x="562" y="31"/>
                  </a:cubicBezTo>
                  <a:cubicBezTo>
                    <a:pt x="570" y="50"/>
                    <a:pt x="621" y="52"/>
                    <a:pt x="635" y="51"/>
                  </a:cubicBezTo>
                  <a:cubicBezTo>
                    <a:pt x="661" y="50"/>
                    <a:pt x="692" y="42"/>
                    <a:pt x="692" y="12"/>
                  </a:cubicBezTo>
                  <a:cubicBezTo>
                    <a:pt x="692" y="0"/>
                    <a:pt x="710" y="1"/>
                    <a:pt x="710" y="12"/>
                  </a:cubicBezTo>
                  <a:cubicBezTo>
                    <a:pt x="709" y="44"/>
                    <a:pt x="756" y="56"/>
                    <a:pt x="781" y="59"/>
                  </a:cubicBezTo>
                  <a:cubicBezTo>
                    <a:pt x="792" y="61"/>
                    <a:pt x="810" y="59"/>
                    <a:pt x="827" y="52"/>
                  </a:cubicBezTo>
                  <a:cubicBezTo>
                    <a:pt x="822" y="75"/>
                    <a:pt x="822" y="75"/>
                    <a:pt x="822" y="75"/>
                  </a:cubicBezTo>
                  <a:cubicBezTo>
                    <a:pt x="807" y="79"/>
                    <a:pt x="792" y="80"/>
                    <a:pt x="780" y="78"/>
                  </a:cubicBezTo>
                  <a:cubicBezTo>
                    <a:pt x="754" y="74"/>
                    <a:pt x="718" y="64"/>
                    <a:pt x="701" y="41"/>
                  </a:cubicBezTo>
                  <a:cubicBezTo>
                    <a:pt x="673" y="84"/>
                    <a:pt x="582" y="75"/>
                    <a:pt x="554" y="43"/>
                  </a:cubicBezTo>
                  <a:cubicBezTo>
                    <a:pt x="538" y="59"/>
                    <a:pt x="511" y="68"/>
                    <a:pt x="491" y="70"/>
                  </a:cubicBezTo>
                  <a:cubicBezTo>
                    <a:pt x="472" y="71"/>
                    <a:pt x="438" y="67"/>
                    <a:pt x="418" y="53"/>
                  </a:cubicBezTo>
                  <a:cubicBezTo>
                    <a:pt x="410" y="88"/>
                    <a:pt x="375" y="93"/>
                    <a:pt x="333" y="89"/>
                  </a:cubicBezTo>
                  <a:cubicBezTo>
                    <a:pt x="305" y="87"/>
                    <a:pt x="260" y="81"/>
                    <a:pt x="241" y="57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15"/>
            <p:cNvSpPr/>
            <p:nvPr userDrawn="1"/>
          </p:nvSpPr>
          <p:spPr bwMode="auto">
            <a:xfrm>
              <a:off x="2070100" y="3267075"/>
              <a:ext cx="646113" cy="323850"/>
            </a:xfrm>
            <a:custGeom>
              <a:avLst/>
              <a:gdLst>
                <a:gd name="T0" fmla="*/ 236 w 340"/>
                <a:gd name="T1" fmla="*/ 28 h 170"/>
                <a:gd name="T2" fmla="*/ 340 w 340"/>
                <a:gd name="T3" fmla="*/ 118 h 170"/>
                <a:gd name="T4" fmla="*/ 335 w 340"/>
                <a:gd name="T5" fmla="*/ 120 h 170"/>
                <a:gd name="T6" fmla="*/ 330 w 340"/>
                <a:gd name="T7" fmla="*/ 123 h 170"/>
                <a:gd name="T8" fmla="*/ 327 w 340"/>
                <a:gd name="T9" fmla="*/ 131 h 170"/>
                <a:gd name="T10" fmla="*/ 329 w 340"/>
                <a:gd name="T11" fmla="*/ 136 h 170"/>
                <a:gd name="T12" fmla="*/ 319 w 340"/>
                <a:gd name="T13" fmla="*/ 160 h 170"/>
                <a:gd name="T14" fmla="*/ 288 w 340"/>
                <a:gd name="T15" fmla="*/ 168 h 170"/>
                <a:gd name="T16" fmla="*/ 249 w 340"/>
                <a:gd name="T17" fmla="*/ 153 h 170"/>
                <a:gd name="T18" fmla="*/ 209 w 340"/>
                <a:gd name="T19" fmla="*/ 112 h 170"/>
                <a:gd name="T20" fmla="*/ 197 w 340"/>
                <a:gd name="T21" fmla="*/ 115 h 170"/>
                <a:gd name="T22" fmla="*/ 189 w 340"/>
                <a:gd name="T23" fmla="*/ 113 h 170"/>
                <a:gd name="T24" fmla="*/ 180 w 340"/>
                <a:gd name="T25" fmla="*/ 119 h 170"/>
                <a:gd name="T26" fmla="*/ 148 w 340"/>
                <a:gd name="T27" fmla="*/ 162 h 170"/>
                <a:gd name="T28" fmla="*/ 100 w 340"/>
                <a:gd name="T29" fmla="*/ 146 h 170"/>
                <a:gd name="T30" fmla="*/ 93 w 340"/>
                <a:gd name="T31" fmla="*/ 113 h 170"/>
                <a:gd name="T32" fmla="*/ 79 w 340"/>
                <a:gd name="T33" fmla="*/ 116 h 170"/>
                <a:gd name="T34" fmla="*/ 80 w 340"/>
                <a:gd name="T35" fmla="*/ 148 h 170"/>
                <a:gd name="T36" fmla="*/ 48 w 340"/>
                <a:gd name="T37" fmla="*/ 168 h 170"/>
                <a:gd name="T38" fmla="*/ 0 w 340"/>
                <a:gd name="T39" fmla="*/ 155 h 170"/>
                <a:gd name="T40" fmla="*/ 2 w 340"/>
                <a:gd name="T41" fmla="*/ 35 h 170"/>
                <a:gd name="T42" fmla="*/ 7 w 340"/>
                <a:gd name="T43" fmla="*/ 32 h 170"/>
                <a:gd name="T44" fmla="*/ 27 w 340"/>
                <a:gd name="T45" fmla="*/ 27 h 170"/>
                <a:gd name="T46" fmla="*/ 30 w 340"/>
                <a:gd name="T47" fmla="*/ 24 h 170"/>
                <a:gd name="T48" fmla="*/ 76 w 340"/>
                <a:gd name="T49" fmla="*/ 38 h 170"/>
                <a:gd name="T50" fmla="*/ 114 w 340"/>
                <a:gd name="T51" fmla="*/ 0 h 170"/>
                <a:gd name="T52" fmla="*/ 151 w 340"/>
                <a:gd name="T53" fmla="*/ 46 h 170"/>
                <a:gd name="T54" fmla="*/ 236 w 340"/>
                <a:gd name="T55" fmla="*/ 2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0" h="170">
                  <a:moveTo>
                    <a:pt x="236" y="28"/>
                  </a:moveTo>
                  <a:cubicBezTo>
                    <a:pt x="340" y="118"/>
                    <a:pt x="340" y="118"/>
                    <a:pt x="340" y="118"/>
                  </a:cubicBezTo>
                  <a:cubicBezTo>
                    <a:pt x="338" y="118"/>
                    <a:pt x="336" y="118"/>
                    <a:pt x="335" y="120"/>
                  </a:cubicBezTo>
                  <a:cubicBezTo>
                    <a:pt x="333" y="121"/>
                    <a:pt x="332" y="122"/>
                    <a:pt x="330" y="123"/>
                  </a:cubicBezTo>
                  <a:cubicBezTo>
                    <a:pt x="328" y="125"/>
                    <a:pt x="327" y="129"/>
                    <a:pt x="327" y="131"/>
                  </a:cubicBezTo>
                  <a:cubicBezTo>
                    <a:pt x="328" y="133"/>
                    <a:pt x="328" y="135"/>
                    <a:pt x="329" y="136"/>
                  </a:cubicBezTo>
                  <a:cubicBezTo>
                    <a:pt x="326" y="144"/>
                    <a:pt x="322" y="152"/>
                    <a:pt x="319" y="160"/>
                  </a:cubicBezTo>
                  <a:cubicBezTo>
                    <a:pt x="309" y="166"/>
                    <a:pt x="299" y="169"/>
                    <a:pt x="288" y="168"/>
                  </a:cubicBezTo>
                  <a:cubicBezTo>
                    <a:pt x="275" y="167"/>
                    <a:pt x="261" y="161"/>
                    <a:pt x="249" y="153"/>
                  </a:cubicBezTo>
                  <a:cubicBezTo>
                    <a:pt x="238" y="146"/>
                    <a:pt x="213" y="126"/>
                    <a:pt x="209" y="112"/>
                  </a:cubicBezTo>
                  <a:cubicBezTo>
                    <a:pt x="207" y="104"/>
                    <a:pt x="195" y="107"/>
                    <a:pt x="197" y="115"/>
                  </a:cubicBezTo>
                  <a:cubicBezTo>
                    <a:pt x="195" y="114"/>
                    <a:pt x="192" y="113"/>
                    <a:pt x="189" y="113"/>
                  </a:cubicBezTo>
                  <a:cubicBezTo>
                    <a:pt x="186" y="112"/>
                    <a:pt x="181" y="115"/>
                    <a:pt x="180" y="119"/>
                  </a:cubicBezTo>
                  <a:cubicBezTo>
                    <a:pt x="175" y="138"/>
                    <a:pt x="181" y="157"/>
                    <a:pt x="148" y="162"/>
                  </a:cubicBezTo>
                  <a:cubicBezTo>
                    <a:pt x="133" y="164"/>
                    <a:pt x="111" y="159"/>
                    <a:pt x="100" y="146"/>
                  </a:cubicBezTo>
                  <a:cubicBezTo>
                    <a:pt x="104" y="135"/>
                    <a:pt x="103" y="122"/>
                    <a:pt x="93" y="113"/>
                  </a:cubicBezTo>
                  <a:cubicBezTo>
                    <a:pt x="89" y="108"/>
                    <a:pt x="81" y="110"/>
                    <a:pt x="79" y="116"/>
                  </a:cubicBezTo>
                  <a:cubicBezTo>
                    <a:pt x="75" y="129"/>
                    <a:pt x="76" y="140"/>
                    <a:pt x="80" y="148"/>
                  </a:cubicBezTo>
                  <a:cubicBezTo>
                    <a:pt x="70" y="159"/>
                    <a:pt x="53" y="168"/>
                    <a:pt x="48" y="168"/>
                  </a:cubicBezTo>
                  <a:cubicBezTo>
                    <a:pt x="36" y="170"/>
                    <a:pt x="14" y="165"/>
                    <a:pt x="0" y="15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4" y="34"/>
                    <a:pt x="6" y="33"/>
                    <a:pt x="7" y="32"/>
                  </a:cubicBezTo>
                  <a:cubicBezTo>
                    <a:pt x="14" y="34"/>
                    <a:pt x="22" y="32"/>
                    <a:pt x="27" y="27"/>
                  </a:cubicBezTo>
                  <a:cubicBezTo>
                    <a:pt x="29" y="26"/>
                    <a:pt x="30" y="25"/>
                    <a:pt x="30" y="24"/>
                  </a:cubicBezTo>
                  <a:cubicBezTo>
                    <a:pt x="43" y="36"/>
                    <a:pt x="61" y="43"/>
                    <a:pt x="76" y="38"/>
                  </a:cubicBezTo>
                  <a:cubicBezTo>
                    <a:pt x="93" y="32"/>
                    <a:pt x="106" y="15"/>
                    <a:pt x="114" y="0"/>
                  </a:cubicBezTo>
                  <a:cubicBezTo>
                    <a:pt x="121" y="20"/>
                    <a:pt x="135" y="39"/>
                    <a:pt x="151" y="46"/>
                  </a:cubicBezTo>
                  <a:cubicBezTo>
                    <a:pt x="181" y="59"/>
                    <a:pt x="214" y="49"/>
                    <a:pt x="23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16"/>
            <p:cNvSpPr/>
            <p:nvPr userDrawn="1"/>
          </p:nvSpPr>
          <p:spPr bwMode="auto">
            <a:xfrm>
              <a:off x="2230438" y="2965450"/>
              <a:ext cx="1641475" cy="204788"/>
            </a:xfrm>
            <a:custGeom>
              <a:avLst/>
              <a:gdLst>
                <a:gd name="T0" fmla="*/ 95 w 864"/>
                <a:gd name="T1" fmla="*/ 25 h 108"/>
                <a:gd name="T2" fmla="*/ 214 w 864"/>
                <a:gd name="T3" fmla="*/ 17 h 108"/>
                <a:gd name="T4" fmla="*/ 234 w 864"/>
                <a:gd name="T5" fmla="*/ 25 h 108"/>
                <a:gd name="T6" fmla="*/ 286 w 864"/>
                <a:gd name="T7" fmla="*/ 56 h 108"/>
                <a:gd name="T8" fmla="*/ 310 w 864"/>
                <a:gd name="T9" fmla="*/ 52 h 108"/>
                <a:gd name="T10" fmla="*/ 331 w 864"/>
                <a:gd name="T11" fmla="*/ 35 h 108"/>
                <a:gd name="T12" fmla="*/ 331 w 864"/>
                <a:gd name="T13" fmla="*/ 18 h 108"/>
                <a:gd name="T14" fmla="*/ 346 w 864"/>
                <a:gd name="T15" fmla="*/ 15 h 108"/>
                <a:gd name="T16" fmla="*/ 351 w 864"/>
                <a:gd name="T17" fmla="*/ 37 h 108"/>
                <a:gd name="T18" fmla="*/ 414 w 864"/>
                <a:gd name="T19" fmla="*/ 66 h 108"/>
                <a:gd name="T20" fmla="*/ 486 w 864"/>
                <a:gd name="T21" fmla="*/ 34 h 108"/>
                <a:gd name="T22" fmla="*/ 502 w 864"/>
                <a:gd name="T23" fmla="*/ 31 h 108"/>
                <a:gd name="T24" fmla="*/ 680 w 864"/>
                <a:gd name="T25" fmla="*/ 40 h 108"/>
                <a:gd name="T26" fmla="*/ 686 w 864"/>
                <a:gd name="T27" fmla="*/ 11 h 108"/>
                <a:gd name="T28" fmla="*/ 698 w 864"/>
                <a:gd name="T29" fmla="*/ 18 h 108"/>
                <a:gd name="T30" fmla="*/ 700 w 864"/>
                <a:gd name="T31" fmla="*/ 31 h 108"/>
                <a:gd name="T32" fmla="*/ 728 w 864"/>
                <a:gd name="T33" fmla="*/ 49 h 108"/>
                <a:gd name="T34" fmla="*/ 799 w 864"/>
                <a:gd name="T35" fmla="*/ 55 h 108"/>
                <a:gd name="T36" fmla="*/ 841 w 864"/>
                <a:gd name="T37" fmla="*/ 32 h 108"/>
                <a:gd name="T38" fmla="*/ 848 w 864"/>
                <a:gd name="T39" fmla="*/ 8 h 108"/>
                <a:gd name="T40" fmla="*/ 864 w 864"/>
                <a:gd name="T41" fmla="*/ 7 h 108"/>
                <a:gd name="T42" fmla="*/ 855 w 864"/>
                <a:gd name="T43" fmla="*/ 51 h 108"/>
                <a:gd name="T44" fmla="*/ 854 w 864"/>
                <a:gd name="T45" fmla="*/ 50 h 108"/>
                <a:gd name="T46" fmla="*/ 719 w 864"/>
                <a:gd name="T47" fmla="*/ 67 h 108"/>
                <a:gd name="T48" fmla="*/ 696 w 864"/>
                <a:gd name="T49" fmla="*/ 54 h 108"/>
                <a:gd name="T50" fmla="*/ 499 w 864"/>
                <a:gd name="T51" fmla="*/ 51 h 108"/>
                <a:gd name="T52" fmla="*/ 404 w 864"/>
                <a:gd name="T53" fmla="*/ 83 h 108"/>
                <a:gd name="T54" fmla="*/ 341 w 864"/>
                <a:gd name="T55" fmla="*/ 51 h 108"/>
                <a:gd name="T56" fmla="*/ 325 w 864"/>
                <a:gd name="T57" fmla="*/ 64 h 108"/>
                <a:gd name="T58" fmla="*/ 282 w 864"/>
                <a:gd name="T59" fmla="*/ 73 h 108"/>
                <a:gd name="T60" fmla="*/ 229 w 864"/>
                <a:gd name="T61" fmla="*/ 59 h 108"/>
                <a:gd name="T62" fmla="*/ 218 w 864"/>
                <a:gd name="T63" fmla="*/ 46 h 108"/>
                <a:gd name="T64" fmla="*/ 149 w 864"/>
                <a:gd name="T65" fmla="*/ 69 h 108"/>
                <a:gd name="T66" fmla="*/ 68 w 864"/>
                <a:gd name="T67" fmla="*/ 28 h 108"/>
                <a:gd name="T68" fmla="*/ 57 w 864"/>
                <a:gd name="T69" fmla="*/ 43 h 108"/>
                <a:gd name="T70" fmla="*/ 32 w 864"/>
                <a:gd name="T71" fmla="*/ 67 h 108"/>
                <a:gd name="T72" fmla="*/ 19 w 864"/>
                <a:gd name="T73" fmla="*/ 73 h 108"/>
                <a:gd name="T74" fmla="*/ 0 w 864"/>
                <a:gd name="T75" fmla="*/ 57 h 108"/>
                <a:gd name="T76" fmla="*/ 52 w 864"/>
                <a:gd name="T77" fmla="*/ 13 h 108"/>
                <a:gd name="T78" fmla="*/ 93 w 864"/>
                <a:gd name="T79" fmla="*/ 20 h 108"/>
                <a:gd name="T80" fmla="*/ 95 w 864"/>
                <a:gd name="T81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64" h="108">
                  <a:moveTo>
                    <a:pt x="95" y="25"/>
                  </a:moveTo>
                  <a:cubicBezTo>
                    <a:pt x="135" y="49"/>
                    <a:pt x="182" y="63"/>
                    <a:pt x="214" y="17"/>
                  </a:cubicBezTo>
                  <a:cubicBezTo>
                    <a:pt x="221" y="7"/>
                    <a:pt x="237" y="13"/>
                    <a:pt x="234" y="25"/>
                  </a:cubicBezTo>
                  <a:cubicBezTo>
                    <a:pt x="229" y="44"/>
                    <a:pt x="273" y="48"/>
                    <a:pt x="286" y="56"/>
                  </a:cubicBezTo>
                  <a:cubicBezTo>
                    <a:pt x="294" y="57"/>
                    <a:pt x="303" y="56"/>
                    <a:pt x="310" y="52"/>
                  </a:cubicBezTo>
                  <a:cubicBezTo>
                    <a:pt x="314" y="51"/>
                    <a:pt x="326" y="42"/>
                    <a:pt x="331" y="35"/>
                  </a:cubicBezTo>
                  <a:cubicBezTo>
                    <a:pt x="330" y="30"/>
                    <a:pt x="329" y="24"/>
                    <a:pt x="331" y="18"/>
                  </a:cubicBezTo>
                  <a:cubicBezTo>
                    <a:pt x="332" y="11"/>
                    <a:pt x="342" y="11"/>
                    <a:pt x="346" y="15"/>
                  </a:cubicBezTo>
                  <a:cubicBezTo>
                    <a:pt x="353" y="22"/>
                    <a:pt x="354" y="30"/>
                    <a:pt x="351" y="37"/>
                  </a:cubicBezTo>
                  <a:cubicBezTo>
                    <a:pt x="362" y="55"/>
                    <a:pt x="402" y="65"/>
                    <a:pt x="414" y="66"/>
                  </a:cubicBezTo>
                  <a:cubicBezTo>
                    <a:pt x="433" y="67"/>
                    <a:pt x="485" y="61"/>
                    <a:pt x="486" y="34"/>
                  </a:cubicBezTo>
                  <a:cubicBezTo>
                    <a:pt x="486" y="25"/>
                    <a:pt x="498" y="24"/>
                    <a:pt x="502" y="31"/>
                  </a:cubicBezTo>
                  <a:cubicBezTo>
                    <a:pt x="524" y="63"/>
                    <a:pt x="670" y="94"/>
                    <a:pt x="680" y="40"/>
                  </a:cubicBezTo>
                  <a:cubicBezTo>
                    <a:pt x="670" y="29"/>
                    <a:pt x="667" y="17"/>
                    <a:pt x="686" y="11"/>
                  </a:cubicBezTo>
                  <a:cubicBezTo>
                    <a:pt x="691" y="9"/>
                    <a:pt x="697" y="13"/>
                    <a:pt x="698" y="18"/>
                  </a:cubicBezTo>
                  <a:cubicBezTo>
                    <a:pt x="699" y="23"/>
                    <a:pt x="699" y="27"/>
                    <a:pt x="700" y="31"/>
                  </a:cubicBezTo>
                  <a:cubicBezTo>
                    <a:pt x="709" y="36"/>
                    <a:pt x="720" y="46"/>
                    <a:pt x="728" y="49"/>
                  </a:cubicBezTo>
                  <a:cubicBezTo>
                    <a:pt x="746" y="57"/>
                    <a:pt x="779" y="59"/>
                    <a:pt x="799" y="55"/>
                  </a:cubicBezTo>
                  <a:cubicBezTo>
                    <a:pt x="809" y="53"/>
                    <a:pt x="830" y="43"/>
                    <a:pt x="841" y="32"/>
                  </a:cubicBezTo>
                  <a:cubicBezTo>
                    <a:pt x="840" y="25"/>
                    <a:pt x="842" y="17"/>
                    <a:pt x="848" y="8"/>
                  </a:cubicBezTo>
                  <a:cubicBezTo>
                    <a:pt x="852" y="4"/>
                    <a:pt x="860" y="3"/>
                    <a:pt x="864" y="7"/>
                  </a:cubicBezTo>
                  <a:cubicBezTo>
                    <a:pt x="855" y="51"/>
                    <a:pt x="855" y="51"/>
                    <a:pt x="855" y="51"/>
                  </a:cubicBezTo>
                  <a:cubicBezTo>
                    <a:pt x="855" y="51"/>
                    <a:pt x="854" y="50"/>
                    <a:pt x="854" y="50"/>
                  </a:cubicBezTo>
                  <a:cubicBezTo>
                    <a:pt x="824" y="80"/>
                    <a:pt x="750" y="80"/>
                    <a:pt x="719" y="67"/>
                  </a:cubicBezTo>
                  <a:cubicBezTo>
                    <a:pt x="714" y="65"/>
                    <a:pt x="705" y="60"/>
                    <a:pt x="696" y="54"/>
                  </a:cubicBezTo>
                  <a:cubicBezTo>
                    <a:pt x="673" y="108"/>
                    <a:pt x="546" y="91"/>
                    <a:pt x="499" y="51"/>
                  </a:cubicBezTo>
                  <a:cubicBezTo>
                    <a:pt x="484" y="80"/>
                    <a:pt x="433" y="87"/>
                    <a:pt x="404" y="83"/>
                  </a:cubicBezTo>
                  <a:cubicBezTo>
                    <a:pt x="385" y="80"/>
                    <a:pt x="356" y="69"/>
                    <a:pt x="341" y="51"/>
                  </a:cubicBezTo>
                  <a:cubicBezTo>
                    <a:pt x="336" y="56"/>
                    <a:pt x="330" y="60"/>
                    <a:pt x="325" y="64"/>
                  </a:cubicBezTo>
                  <a:cubicBezTo>
                    <a:pt x="312" y="71"/>
                    <a:pt x="297" y="74"/>
                    <a:pt x="282" y="73"/>
                  </a:cubicBezTo>
                  <a:cubicBezTo>
                    <a:pt x="266" y="77"/>
                    <a:pt x="242" y="67"/>
                    <a:pt x="229" y="59"/>
                  </a:cubicBezTo>
                  <a:cubicBezTo>
                    <a:pt x="224" y="55"/>
                    <a:pt x="221" y="51"/>
                    <a:pt x="218" y="46"/>
                  </a:cubicBezTo>
                  <a:cubicBezTo>
                    <a:pt x="200" y="64"/>
                    <a:pt x="177" y="72"/>
                    <a:pt x="149" y="69"/>
                  </a:cubicBezTo>
                  <a:cubicBezTo>
                    <a:pt x="125" y="67"/>
                    <a:pt x="81" y="53"/>
                    <a:pt x="68" y="28"/>
                  </a:cubicBezTo>
                  <a:cubicBezTo>
                    <a:pt x="64" y="30"/>
                    <a:pt x="62" y="36"/>
                    <a:pt x="57" y="43"/>
                  </a:cubicBezTo>
                  <a:cubicBezTo>
                    <a:pt x="50" y="52"/>
                    <a:pt x="42" y="60"/>
                    <a:pt x="32" y="67"/>
                  </a:cubicBezTo>
                  <a:cubicBezTo>
                    <a:pt x="28" y="70"/>
                    <a:pt x="24" y="72"/>
                    <a:pt x="19" y="7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6" y="52"/>
                    <a:pt x="31" y="30"/>
                    <a:pt x="52" y="13"/>
                  </a:cubicBezTo>
                  <a:cubicBezTo>
                    <a:pt x="67" y="0"/>
                    <a:pt x="79" y="6"/>
                    <a:pt x="93" y="20"/>
                  </a:cubicBezTo>
                  <a:cubicBezTo>
                    <a:pt x="94" y="22"/>
                    <a:pt x="95" y="23"/>
                    <a:pt x="95" y="25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17"/>
            <p:cNvSpPr/>
            <p:nvPr userDrawn="1"/>
          </p:nvSpPr>
          <p:spPr bwMode="auto">
            <a:xfrm>
              <a:off x="2306638" y="3154363"/>
              <a:ext cx="190500" cy="185738"/>
            </a:xfrm>
            <a:custGeom>
              <a:avLst/>
              <a:gdLst>
                <a:gd name="T0" fmla="*/ 9 w 101"/>
                <a:gd name="T1" fmla="*/ 0 h 98"/>
                <a:gd name="T2" fmla="*/ 101 w 101"/>
                <a:gd name="T3" fmla="*/ 79 h 98"/>
                <a:gd name="T4" fmla="*/ 34 w 101"/>
                <a:gd name="T5" fmla="*/ 88 h 98"/>
                <a:gd name="T6" fmla="*/ 0 w 101"/>
                <a:gd name="T7" fmla="*/ 39 h 98"/>
                <a:gd name="T8" fmla="*/ 8 w 101"/>
                <a:gd name="T9" fmla="*/ 9 h 98"/>
                <a:gd name="T10" fmla="*/ 6 w 101"/>
                <a:gd name="T11" fmla="*/ 4 h 98"/>
                <a:gd name="T12" fmla="*/ 9 w 101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98">
                  <a:moveTo>
                    <a:pt x="9" y="0"/>
                  </a:moveTo>
                  <a:cubicBezTo>
                    <a:pt x="101" y="79"/>
                    <a:pt x="101" y="79"/>
                    <a:pt x="101" y="79"/>
                  </a:cubicBezTo>
                  <a:cubicBezTo>
                    <a:pt x="83" y="94"/>
                    <a:pt x="57" y="98"/>
                    <a:pt x="34" y="88"/>
                  </a:cubicBezTo>
                  <a:cubicBezTo>
                    <a:pt x="21" y="82"/>
                    <a:pt x="4" y="60"/>
                    <a:pt x="0" y="39"/>
                  </a:cubicBezTo>
                  <a:cubicBezTo>
                    <a:pt x="4" y="28"/>
                    <a:pt x="8" y="17"/>
                    <a:pt x="8" y="9"/>
                  </a:cubicBezTo>
                  <a:cubicBezTo>
                    <a:pt x="8" y="7"/>
                    <a:pt x="7" y="5"/>
                    <a:pt x="6" y="4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18"/>
            <p:cNvSpPr/>
            <p:nvPr userDrawn="1"/>
          </p:nvSpPr>
          <p:spPr bwMode="auto">
            <a:xfrm>
              <a:off x="2079625" y="2946400"/>
              <a:ext cx="150813" cy="131763"/>
            </a:xfrm>
            <a:custGeom>
              <a:avLst/>
              <a:gdLst>
                <a:gd name="T0" fmla="*/ 1 w 79"/>
                <a:gd name="T1" fmla="*/ 0 h 69"/>
                <a:gd name="T2" fmla="*/ 79 w 79"/>
                <a:gd name="T3" fmla="*/ 67 h 69"/>
                <a:gd name="T4" fmla="*/ 65 w 79"/>
                <a:gd name="T5" fmla="*/ 69 h 69"/>
                <a:gd name="T6" fmla="*/ 0 w 79"/>
                <a:gd name="T7" fmla="*/ 41 h 69"/>
                <a:gd name="T8" fmla="*/ 1 w 7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69">
                  <a:moveTo>
                    <a:pt x="1" y="0"/>
                  </a:moveTo>
                  <a:cubicBezTo>
                    <a:pt x="79" y="67"/>
                    <a:pt x="79" y="67"/>
                    <a:pt x="79" y="67"/>
                  </a:cubicBezTo>
                  <a:cubicBezTo>
                    <a:pt x="75" y="68"/>
                    <a:pt x="71" y="69"/>
                    <a:pt x="65" y="69"/>
                  </a:cubicBezTo>
                  <a:cubicBezTo>
                    <a:pt x="41" y="69"/>
                    <a:pt x="8" y="64"/>
                    <a:pt x="0" y="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19"/>
            <p:cNvSpPr/>
            <p:nvPr userDrawn="1"/>
          </p:nvSpPr>
          <p:spPr bwMode="auto">
            <a:xfrm>
              <a:off x="2058988" y="4116388"/>
              <a:ext cx="1538288" cy="158750"/>
            </a:xfrm>
            <a:custGeom>
              <a:avLst/>
              <a:gdLst>
                <a:gd name="T0" fmla="*/ 340 w 809"/>
                <a:gd name="T1" fmla="*/ 62 h 84"/>
                <a:gd name="T2" fmla="*/ 291 w 809"/>
                <a:gd name="T3" fmla="*/ 55 h 84"/>
                <a:gd name="T4" fmla="*/ 257 w 809"/>
                <a:gd name="T5" fmla="*/ 59 h 84"/>
                <a:gd name="T6" fmla="*/ 243 w 809"/>
                <a:gd name="T7" fmla="*/ 68 h 84"/>
                <a:gd name="T8" fmla="*/ 137 w 809"/>
                <a:gd name="T9" fmla="*/ 41 h 84"/>
                <a:gd name="T10" fmla="*/ 0 w 809"/>
                <a:gd name="T11" fmla="*/ 65 h 84"/>
                <a:gd name="T12" fmla="*/ 0 w 809"/>
                <a:gd name="T13" fmla="*/ 45 h 84"/>
                <a:gd name="T14" fmla="*/ 125 w 809"/>
                <a:gd name="T15" fmla="*/ 17 h 84"/>
                <a:gd name="T16" fmla="*/ 143 w 809"/>
                <a:gd name="T17" fmla="*/ 15 h 84"/>
                <a:gd name="T18" fmla="*/ 211 w 809"/>
                <a:gd name="T19" fmla="*/ 55 h 84"/>
                <a:gd name="T20" fmla="*/ 268 w 809"/>
                <a:gd name="T21" fmla="*/ 29 h 84"/>
                <a:gd name="T22" fmla="*/ 321 w 809"/>
                <a:gd name="T23" fmla="*/ 43 h 84"/>
                <a:gd name="T24" fmla="*/ 401 w 809"/>
                <a:gd name="T25" fmla="*/ 30 h 84"/>
                <a:gd name="T26" fmla="*/ 410 w 809"/>
                <a:gd name="T27" fmla="*/ 29 h 84"/>
                <a:gd name="T28" fmla="*/ 414 w 809"/>
                <a:gd name="T29" fmla="*/ 30 h 84"/>
                <a:gd name="T30" fmla="*/ 454 w 809"/>
                <a:gd name="T31" fmla="*/ 31 h 84"/>
                <a:gd name="T32" fmla="*/ 479 w 809"/>
                <a:gd name="T33" fmla="*/ 9 h 84"/>
                <a:gd name="T34" fmla="*/ 479 w 809"/>
                <a:gd name="T35" fmla="*/ 9 h 84"/>
                <a:gd name="T36" fmla="*/ 493 w 809"/>
                <a:gd name="T37" fmla="*/ 9 h 84"/>
                <a:gd name="T38" fmla="*/ 627 w 809"/>
                <a:gd name="T39" fmla="*/ 37 h 84"/>
                <a:gd name="T40" fmla="*/ 632 w 809"/>
                <a:gd name="T41" fmla="*/ 10 h 84"/>
                <a:gd name="T42" fmla="*/ 637 w 809"/>
                <a:gd name="T43" fmla="*/ 8 h 84"/>
                <a:gd name="T44" fmla="*/ 644 w 809"/>
                <a:gd name="T45" fmla="*/ 13 h 84"/>
                <a:gd name="T46" fmla="*/ 643 w 809"/>
                <a:gd name="T47" fmla="*/ 37 h 84"/>
                <a:gd name="T48" fmla="*/ 699 w 809"/>
                <a:gd name="T49" fmla="*/ 61 h 84"/>
                <a:gd name="T50" fmla="*/ 771 w 809"/>
                <a:gd name="T51" fmla="*/ 35 h 84"/>
                <a:gd name="T52" fmla="*/ 809 w 809"/>
                <a:gd name="T53" fmla="*/ 68 h 84"/>
                <a:gd name="T54" fmla="*/ 781 w 809"/>
                <a:gd name="T55" fmla="*/ 47 h 84"/>
                <a:gd name="T56" fmla="*/ 672 w 809"/>
                <a:gd name="T57" fmla="*/ 72 h 84"/>
                <a:gd name="T58" fmla="*/ 638 w 809"/>
                <a:gd name="T59" fmla="*/ 51 h 84"/>
                <a:gd name="T60" fmla="*/ 580 w 809"/>
                <a:gd name="T61" fmla="*/ 76 h 84"/>
                <a:gd name="T62" fmla="*/ 483 w 809"/>
                <a:gd name="T63" fmla="*/ 25 h 84"/>
                <a:gd name="T64" fmla="*/ 454 w 809"/>
                <a:gd name="T65" fmla="*/ 48 h 84"/>
                <a:gd name="T66" fmla="*/ 404 w 809"/>
                <a:gd name="T67" fmla="*/ 48 h 84"/>
                <a:gd name="T68" fmla="*/ 403 w 809"/>
                <a:gd name="T69" fmla="*/ 47 h 84"/>
                <a:gd name="T70" fmla="*/ 340 w 809"/>
                <a:gd name="T71" fmla="*/ 6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09" h="84">
                  <a:moveTo>
                    <a:pt x="340" y="62"/>
                  </a:moveTo>
                  <a:cubicBezTo>
                    <a:pt x="322" y="63"/>
                    <a:pt x="308" y="59"/>
                    <a:pt x="291" y="55"/>
                  </a:cubicBezTo>
                  <a:cubicBezTo>
                    <a:pt x="275" y="51"/>
                    <a:pt x="272" y="50"/>
                    <a:pt x="257" y="59"/>
                  </a:cubicBezTo>
                  <a:cubicBezTo>
                    <a:pt x="253" y="62"/>
                    <a:pt x="249" y="66"/>
                    <a:pt x="243" y="68"/>
                  </a:cubicBezTo>
                  <a:cubicBezTo>
                    <a:pt x="213" y="82"/>
                    <a:pt x="160" y="70"/>
                    <a:pt x="137" y="41"/>
                  </a:cubicBezTo>
                  <a:cubicBezTo>
                    <a:pt x="116" y="79"/>
                    <a:pt x="44" y="84"/>
                    <a:pt x="0" y="6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66"/>
                    <a:pt x="125" y="60"/>
                    <a:pt x="125" y="17"/>
                  </a:cubicBezTo>
                  <a:cubicBezTo>
                    <a:pt x="125" y="7"/>
                    <a:pt x="141" y="6"/>
                    <a:pt x="143" y="15"/>
                  </a:cubicBezTo>
                  <a:cubicBezTo>
                    <a:pt x="148" y="43"/>
                    <a:pt x="185" y="54"/>
                    <a:pt x="211" y="55"/>
                  </a:cubicBezTo>
                  <a:cubicBezTo>
                    <a:pt x="241" y="56"/>
                    <a:pt x="245" y="35"/>
                    <a:pt x="268" y="29"/>
                  </a:cubicBezTo>
                  <a:cubicBezTo>
                    <a:pt x="286" y="25"/>
                    <a:pt x="304" y="41"/>
                    <a:pt x="321" y="43"/>
                  </a:cubicBezTo>
                  <a:cubicBezTo>
                    <a:pt x="333" y="45"/>
                    <a:pt x="391" y="43"/>
                    <a:pt x="401" y="30"/>
                  </a:cubicBezTo>
                  <a:cubicBezTo>
                    <a:pt x="404" y="27"/>
                    <a:pt x="408" y="27"/>
                    <a:pt x="410" y="29"/>
                  </a:cubicBezTo>
                  <a:cubicBezTo>
                    <a:pt x="411" y="29"/>
                    <a:pt x="413" y="29"/>
                    <a:pt x="414" y="30"/>
                  </a:cubicBezTo>
                  <a:cubicBezTo>
                    <a:pt x="427" y="40"/>
                    <a:pt x="440" y="41"/>
                    <a:pt x="454" y="31"/>
                  </a:cubicBezTo>
                  <a:cubicBezTo>
                    <a:pt x="464" y="25"/>
                    <a:pt x="471" y="16"/>
                    <a:pt x="479" y="9"/>
                  </a:cubicBezTo>
                  <a:cubicBezTo>
                    <a:pt x="479" y="9"/>
                    <a:pt x="479" y="9"/>
                    <a:pt x="479" y="9"/>
                  </a:cubicBezTo>
                  <a:cubicBezTo>
                    <a:pt x="480" y="0"/>
                    <a:pt x="492" y="1"/>
                    <a:pt x="493" y="9"/>
                  </a:cubicBezTo>
                  <a:cubicBezTo>
                    <a:pt x="495" y="53"/>
                    <a:pt x="608" y="83"/>
                    <a:pt x="627" y="37"/>
                  </a:cubicBezTo>
                  <a:cubicBezTo>
                    <a:pt x="623" y="27"/>
                    <a:pt x="622" y="18"/>
                    <a:pt x="632" y="10"/>
                  </a:cubicBezTo>
                  <a:cubicBezTo>
                    <a:pt x="633" y="9"/>
                    <a:pt x="635" y="8"/>
                    <a:pt x="637" y="8"/>
                  </a:cubicBezTo>
                  <a:cubicBezTo>
                    <a:pt x="640" y="8"/>
                    <a:pt x="643" y="10"/>
                    <a:pt x="644" y="13"/>
                  </a:cubicBezTo>
                  <a:cubicBezTo>
                    <a:pt x="645" y="22"/>
                    <a:pt x="644" y="30"/>
                    <a:pt x="643" y="37"/>
                  </a:cubicBezTo>
                  <a:cubicBezTo>
                    <a:pt x="657" y="50"/>
                    <a:pt x="695" y="61"/>
                    <a:pt x="699" y="61"/>
                  </a:cubicBezTo>
                  <a:cubicBezTo>
                    <a:pt x="725" y="63"/>
                    <a:pt x="764" y="62"/>
                    <a:pt x="771" y="35"/>
                  </a:cubicBezTo>
                  <a:cubicBezTo>
                    <a:pt x="809" y="68"/>
                    <a:pt x="809" y="68"/>
                    <a:pt x="809" y="68"/>
                  </a:cubicBezTo>
                  <a:cubicBezTo>
                    <a:pt x="798" y="62"/>
                    <a:pt x="788" y="56"/>
                    <a:pt x="781" y="47"/>
                  </a:cubicBezTo>
                  <a:cubicBezTo>
                    <a:pt x="765" y="81"/>
                    <a:pt x="708" y="82"/>
                    <a:pt x="672" y="72"/>
                  </a:cubicBezTo>
                  <a:cubicBezTo>
                    <a:pt x="663" y="69"/>
                    <a:pt x="649" y="61"/>
                    <a:pt x="638" y="51"/>
                  </a:cubicBezTo>
                  <a:cubicBezTo>
                    <a:pt x="628" y="69"/>
                    <a:pt x="608" y="75"/>
                    <a:pt x="580" y="76"/>
                  </a:cubicBezTo>
                  <a:cubicBezTo>
                    <a:pt x="528" y="77"/>
                    <a:pt x="496" y="58"/>
                    <a:pt x="483" y="25"/>
                  </a:cubicBezTo>
                  <a:cubicBezTo>
                    <a:pt x="475" y="35"/>
                    <a:pt x="463" y="43"/>
                    <a:pt x="454" y="48"/>
                  </a:cubicBezTo>
                  <a:cubicBezTo>
                    <a:pt x="438" y="57"/>
                    <a:pt x="419" y="57"/>
                    <a:pt x="404" y="48"/>
                  </a:cubicBezTo>
                  <a:cubicBezTo>
                    <a:pt x="403" y="47"/>
                    <a:pt x="403" y="47"/>
                    <a:pt x="403" y="47"/>
                  </a:cubicBezTo>
                  <a:cubicBezTo>
                    <a:pt x="387" y="59"/>
                    <a:pt x="357" y="61"/>
                    <a:pt x="340" y="62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20"/>
            <p:cNvSpPr/>
            <p:nvPr userDrawn="1"/>
          </p:nvSpPr>
          <p:spPr bwMode="auto">
            <a:xfrm>
              <a:off x="2063750" y="3711575"/>
              <a:ext cx="1092200" cy="228600"/>
            </a:xfrm>
            <a:custGeom>
              <a:avLst/>
              <a:gdLst>
                <a:gd name="T0" fmla="*/ 378 w 574"/>
                <a:gd name="T1" fmla="*/ 45 h 120"/>
                <a:gd name="T2" fmla="*/ 177 w 574"/>
                <a:gd name="T3" fmla="*/ 49 h 120"/>
                <a:gd name="T4" fmla="*/ 109 w 574"/>
                <a:gd name="T5" fmla="*/ 89 h 120"/>
                <a:gd name="T6" fmla="*/ 36 w 574"/>
                <a:gd name="T7" fmla="*/ 51 h 120"/>
                <a:gd name="T8" fmla="*/ 0 w 574"/>
                <a:gd name="T9" fmla="*/ 76 h 120"/>
                <a:gd name="T10" fmla="*/ 1 w 574"/>
                <a:gd name="T11" fmla="*/ 58 h 120"/>
                <a:gd name="T12" fmla="*/ 29 w 574"/>
                <a:gd name="T13" fmla="*/ 29 h 120"/>
                <a:gd name="T14" fmla="*/ 29 w 574"/>
                <a:gd name="T15" fmla="*/ 14 h 120"/>
                <a:gd name="T16" fmla="*/ 31 w 574"/>
                <a:gd name="T17" fmla="*/ 11 h 120"/>
                <a:gd name="T18" fmla="*/ 31 w 574"/>
                <a:gd name="T19" fmla="*/ 11 h 120"/>
                <a:gd name="T20" fmla="*/ 41 w 574"/>
                <a:gd name="T21" fmla="*/ 8 h 120"/>
                <a:gd name="T22" fmla="*/ 42 w 574"/>
                <a:gd name="T23" fmla="*/ 22 h 120"/>
                <a:gd name="T24" fmla="*/ 42 w 574"/>
                <a:gd name="T25" fmla="*/ 22 h 120"/>
                <a:gd name="T26" fmla="*/ 56 w 574"/>
                <a:gd name="T27" fmla="*/ 49 h 120"/>
                <a:gd name="T28" fmla="*/ 83 w 574"/>
                <a:gd name="T29" fmla="*/ 67 h 120"/>
                <a:gd name="T30" fmla="*/ 103 w 574"/>
                <a:gd name="T31" fmla="*/ 71 h 120"/>
                <a:gd name="T32" fmla="*/ 168 w 574"/>
                <a:gd name="T33" fmla="*/ 11 h 120"/>
                <a:gd name="T34" fmla="*/ 185 w 574"/>
                <a:gd name="T35" fmla="*/ 11 h 120"/>
                <a:gd name="T36" fmla="*/ 367 w 574"/>
                <a:gd name="T37" fmla="*/ 11 h 120"/>
                <a:gd name="T38" fmla="*/ 384 w 574"/>
                <a:gd name="T39" fmla="*/ 11 h 120"/>
                <a:gd name="T40" fmla="*/ 458 w 574"/>
                <a:gd name="T41" fmla="*/ 64 h 120"/>
                <a:gd name="T42" fmla="*/ 503 w 574"/>
                <a:gd name="T43" fmla="*/ 21 h 120"/>
                <a:gd name="T44" fmla="*/ 574 w 574"/>
                <a:gd name="T45" fmla="*/ 81 h 120"/>
                <a:gd name="T46" fmla="*/ 514 w 574"/>
                <a:gd name="T47" fmla="*/ 40 h 120"/>
                <a:gd name="T48" fmla="*/ 458 w 574"/>
                <a:gd name="T49" fmla="*/ 80 h 120"/>
                <a:gd name="T50" fmla="*/ 378 w 574"/>
                <a:gd name="T51" fmla="*/ 4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4" h="120">
                  <a:moveTo>
                    <a:pt x="378" y="45"/>
                  </a:moveTo>
                  <a:cubicBezTo>
                    <a:pt x="347" y="120"/>
                    <a:pt x="215" y="116"/>
                    <a:pt x="177" y="49"/>
                  </a:cubicBezTo>
                  <a:cubicBezTo>
                    <a:pt x="165" y="74"/>
                    <a:pt x="141" y="92"/>
                    <a:pt x="109" y="89"/>
                  </a:cubicBezTo>
                  <a:cubicBezTo>
                    <a:pt x="81" y="86"/>
                    <a:pt x="51" y="74"/>
                    <a:pt x="36" y="51"/>
                  </a:cubicBezTo>
                  <a:cubicBezTo>
                    <a:pt x="29" y="63"/>
                    <a:pt x="16" y="72"/>
                    <a:pt x="0" y="76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6" y="54"/>
                    <a:pt x="25" y="44"/>
                    <a:pt x="29" y="29"/>
                  </a:cubicBezTo>
                  <a:cubicBezTo>
                    <a:pt x="28" y="24"/>
                    <a:pt x="28" y="19"/>
                    <a:pt x="29" y="14"/>
                  </a:cubicBezTo>
                  <a:cubicBezTo>
                    <a:pt x="29" y="13"/>
                    <a:pt x="30" y="12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3"/>
                    <a:pt x="38" y="3"/>
                    <a:pt x="41" y="8"/>
                  </a:cubicBezTo>
                  <a:cubicBezTo>
                    <a:pt x="48" y="9"/>
                    <a:pt x="50" y="19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4" y="33"/>
                    <a:pt x="49" y="41"/>
                    <a:pt x="56" y="49"/>
                  </a:cubicBezTo>
                  <a:cubicBezTo>
                    <a:pt x="62" y="58"/>
                    <a:pt x="71" y="64"/>
                    <a:pt x="83" y="67"/>
                  </a:cubicBezTo>
                  <a:cubicBezTo>
                    <a:pt x="89" y="69"/>
                    <a:pt x="97" y="70"/>
                    <a:pt x="103" y="71"/>
                  </a:cubicBezTo>
                  <a:cubicBezTo>
                    <a:pt x="144" y="76"/>
                    <a:pt x="168" y="49"/>
                    <a:pt x="168" y="11"/>
                  </a:cubicBezTo>
                  <a:cubicBezTo>
                    <a:pt x="169" y="0"/>
                    <a:pt x="185" y="0"/>
                    <a:pt x="185" y="11"/>
                  </a:cubicBezTo>
                  <a:cubicBezTo>
                    <a:pt x="181" y="102"/>
                    <a:pt x="372" y="115"/>
                    <a:pt x="367" y="11"/>
                  </a:cubicBezTo>
                  <a:cubicBezTo>
                    <a:pt x="367" y="1"/>
                    <a:pt x="383" y="1"/>
                    <a:pt x="384" y="11"/>
                  </a:cubicBezTo>
                  <a:cubicBezTo>
                    <a:pt x="386" y="47"/>
                    <a:pt x="424" y="66"/>
                    <a:pt x="458" y="64"/>
                  </a:cubicBezTo>
                  <a:cubicBezTo>
                    <a:pt x="485" y="62"/>
                    <a:pt x="500" y="44"/>
                    <a:pt x="503" y="21"/>
                  </a:cubicBezTo>
                  <a:cubicBezTo>
                    <a:pt x="574" y="81"/>
                    <a:pt x="574" y="81"/>
                    <a:pt x="574" y="81"/>
                  </a:cubicBezTo>
                  <a:cubicBezTo>
                    <a:pt x="550" y="76"/>
                    <a:pt x="527" y="61"/>
                    <a:pt x="514" y="40"/>
                  </a:cubicBezTo>
                  <a:cubicBezTo>
                    <a:pt x="506" y="63"/>
                    <a:pt x="487" y="80"/>
                    <a:pt x="458" y="80"/>
                  </a:cubicBezTo>
                  <a:cubicBezTo>
                    <a:pt x="425" y="80"/>
                    <a:pt x="394" y="69"/>
                    <a:pt x="378" y="45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21"/>
            <p:cNvSpPr/>
            <p:nvPr userDrawn="1"/>
          </p:nvSpPr>
          <p:spPr bwMode="auto">
            <a:xfrm>
              <a:off x="2073275" y="3157538"/>
              <a:ext cx="446088" cy="222250"/>
            </a:xfrm>
            <a:custGeom>
              <a:avLst/>
              <a:gdLst>
                <a:gd name="T0" fmla="*/ 0 w 234"/>
                <a:gd name="T1" fmla="*/ 93 h 117"/>
                <a:gd name="T2" fmla="*/ 1 w 234"/>
                <a:gd name="T3" fmla="*/ 70 h 117"/>
                <a:gd name="T4" fmla="*/ 14 w 234"/>
                <a:gd name="T5" fmla="*/ 65 h 117"/>
                <a:gd name="T6" fmla="*/ 14 w 234"/>
                <a:gd name="T7" fmla="*/ 62 h 117"/>
                <a:gd name="T8" fmla="*/ 14 w 234"/>
                <a:gd name="T9" fmla="*/ 22 h 117"/>
                <a:gd name="T10" fmla="*/ 36 w 234"/>
                <a:gd name="T11" fmla="*/ 28 h 117"/>
                <a:gd name="T12" fmla="*/ 37 w 234"/>
                <a:gd name="T13" fmla="*/ 55 h 117"/>
                <a:gd name="T14" fmla="*/ 49 w 234"/>
                <a:gd name="T15" fmla="*/ 72 h 117"/>
                <a:gd name="T16" fmla="*/ 92 w 234"/>
                <a:gd name="T17" fmla="*/ 57 h 117"/>
                <a:gd name="T18" fmla="*/ 107 w 234"/>
                <a:gd name="T19" fmla="*/ 23 h 117"/>
                <a:gd name="T20" fmla="*/ 111 w 234"/>
                <a:gd name="T21" fmla="*/ 14 h 117"/>
                <a:gd name="T22" fmla="*/ 116 w 234"/>
                <a:gd name="T23" fmla="*/ 5 h 117"/>
                <a:gd name="T24" fmla="*/ 118 w 234"/>
                <a:gd name="T25" fmla="*/ 3 h 117"/>
                <a:gd name="T26" fmla="*/ 118 w 234"/>
                <a:gd name="T27" fmla="*/ 3 h 117"/>
                <a:gd name="T28" fmla="*/ 119 w 234"/>
                <a:gd name="T29" fmla="*/ 1 h 117"/>
                <a:gd name="T30" fmla="*/ 124 w 234"/>
                <a:gd name="T31" fmla="*/ 0 h 117"/>
                <a:gd name="T32" fmla="*/ 128 w 234"/>
                <a:gd name="T33" fmla="*/ 2 h 117"/>
                <a:gd name="T34" fmla="*/ 130 w 234"/>
                <a:gd name="T35" fmla="*/ 7 h 117"/>
                <a:gd name="T36" fmla="*/ 122 w 234"/>
                <a:gd name="T37" fmla="*/ 37 h 117"/>
                <a:gd name="T38" fmla="*/ 156 w 234"/>
                <a:gd name="T39" fmla="*/ 86 h 117"/>
                <a:gd name="T40" fmla="*/ 223 w 234"/>
                <a:gd name="T41" fmla="*/ 77 h 117"/>
                <a:gd name="T42" fmla="*/ 234 w 234"/>
                <a:gd name="T43" fmla="*/ 86 h 117"/>
                <a:gd name="T44" fmla="*/ 149 w 234"/>
                <a:gd name="T45" fmla="*/ 104 h 117"/>
                <a:gd name="T46" fmla="*/ 112 w 234"/>
                <a:gd name="T47" fmla="*/ 58 h 117"/>
                <a:gd name="T48" fmla="*/ 74 w 234"/>
                <a:gd name="T49" fmla="*/ 96 h 117"/>
                <a:gd name="T50" fmla="*/ 28 w 234"/>
                <a:gd name="T51" fmla="*/ 82 h 117"/>
                <a:gd name="T52" fmla="*/ 25 w 234"/>
                <a:gd name="T53" fmla="*/ 85 h 117"/>
                <a:gd name="T54" fmla="*/ 5 w 234"/>
                <a:gd name="T55" fmla="*/ 90 h 117"/>
                <a:gd name="T56" fmla="*/ 0 w 234"/>
                <a:gd name="T57" fmla="*/ 9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117">
                  <a:moveTo>
                    <a:pt x="0" y="93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5" y="69"/>
                    <a:pt x="9" y="67"/>
                    <a:pt x="14" y="65"/>
                  </a:cubicBezTo>
                  <a:cubicBezTo>
                    <a:pt x="14" y="64"/>
                    <a:pt x="14" y="63"/>
                    <a:pt x="14" y="62"/>
                  </a:cubicBezTo>
                  <a:cubicBezTo>
                    <a:pt x="8" y="49"/>
                    <a:pt x="7" y="34"/>
                    <a:pt x="14" y="22"/>
                  </a:cubicBezTo>
                  <a:cubicBezTo>
                    <a:pt x="21" y="12"/>
                    <a:pt x="34" y="17"/>
                    <a:pt x="36" y="28"/>
                  </a:cubicBezTo>
                  <a:cubicBezTo>
                    <a:pt x="37" y="36"/>
                    <a:pt x="38" y="46"/>
                    <a:pt x="37" y="55"/>
                  </a:cubicBezTo>
                  <a:cubicBezTo>
                    <a:pt x="41" y="62"/>
                    <a:pt x="46" y="69"/>
                    <a:pt x="49" y="72"/>
                  </a:cubicBezTo>
                  <a:cubicBezTo>
                    <a:pt x="66" y="85"/>
                    <a:pt x="82" y="70"/>
                    <a:pt x="92" y="57"/>
                  </a:cubicBezTo>
                  <a:cubicBezTo>
                    <a:pt x="99" y="47"/>
                    <a:pt x="103" y="35"/>
                    <a:pt x="107" y="23"/>
                  </a:cubicBezTo>
                  <a:cubicBezTo>
                    <a:pt x="109" y="20"/>
                    <a:pt x="110" y="17"/>
                    <a:pt x="111" y="14"/>
                  </a:cubicBezTo>
                  <a:cubicBezTo>
                    <a:pt x="112" y="11"/>
                    <a:pt x="114" y="8"/>
                    <a:pt x="116" y="5"/>
                  </a:cubicBezTo>
                  <a:cubicBezTo>
                    <a:pt x="117" y="4"/>
                    <a:pt x="118" y="2"/>
                    <a:pt x="118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2"/>
                    <a:pt x="118" y="2"/>
                    <a:pt x="119" y="1"/>
                  </a:cubicBezTo>
                  <a:cubicBezTo>
                    <a:pt x="120" y="0"/>
                    <a:pt x="122" y="0"/>
                    <a:pt x="124" y="0"/>
                  </a:cubicBezTo>
                  <a:cubicBezTo>
                    <a:pt x="125" y="0"/>
                    <a:pt x="127" y="1"/>
                    <a:pt x="128" y="2"/>
                  </a:cubicBezTo>
                  <a:cubicBezTo>
                    <a:pt x="129" y="3"/>
                    <a:pt x="130" y="5"/>
                    <a:pt x="130" y="7"/>
                  </a:cubicBezTo>
                  <a:cubicBezTo>
                    <a:pt x="130" y="15"/>
                    <a:pt x="126" y="26"/>
                    <a:pt x="122" y="37"/>
                  </a:cubicBezTo>
                  <a:cubicBezTo>
                    <a:pt x="126" y="58"/>
                    <a:pt x="143" y="80"/>
                    <a:pt x="156" y="86"/>
                  </a:cubicBezTo>
                  <a:cubicBezTo>
                    <a:pt x="179" y="96"/>
                    <a:pt x="205" y="92"/>
                    <a:pt x="223" y="77"/>
                  </a:cubicBezTo>
                  <a:cubicBezTo>
                    <a:pt x="234" y="86"/>
                    <a:pt x="234" y="86"/>
                    <a:pt x="234" y="86"/>
                  </a:cubicBezTo>
                  <a:cubicBezTo>
                    <a:pt x="212" y="107"/>
                    <a:pt x="179" y="117"/>
                    <a:pt x="149" y="104"/>
                  </a:cubicBezTo>
                  <a:cubicBezTo>
                    <a:pt x="133" y="97"/>
                    <a:pt x="119" y="78"/>
                    <a:pt x="112" y="58"/>
                  </a:cubicBezTo>
                  <a:cubicBezTo>
                    <a:pt x="104" y="73"/>
                    <a:pt x="91" y="90"/>
                    <a:pt x="74" y="96"/>
                  </a:cubicBezTo>
                  <a:cubicBezTo>
                    <a:pt x="59" y="101"/>
                    <a:pt x="41" y="94"/>
                    <a:pt x="28" y="82"/>
                  </a:cubicBezTo>
                  <a:cubicBezTo>
                    <a:pt x="28" y="83"/>
                    <a:pt x="27" y="84"/>
                    <a:pt x="25" y="85"/>
                  </a:cubicBezTo>
                  <a:cubicBezTo>
                    <a:pt x="20" y="90"/>
                    <a:pt x="12" y="92"/>
                    <a:pt x="5" y="90"/>
                  </a:cubicBezTo>
                  <a:cubicBezTo>
                    <a:pt x="4" y="91"/>
                    <a:pt x="2" y="92"/>
                    <a:pt x="0" y="93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22"/>
            <p:cNvSpPr/>
            <p:nvPr userDrawn="1"/>
          </p:nvSpPr>
          <p:spPr bwMode="auto">
            <a:xfrm>
              <a:off x="2070100" y="3465513"/>
              <a:ext cx="819150" cy="179388"/>
            </a:xfrm>
            <a:custGeom>
              <a:avLst/>
              <a:gdLst>
                <a:gd name="T0" fmla="*/ 344 w 431"/>
                <a:gd name="T1" fmla="*/ 58 h 95"/>
                <a:gd name="T2" fmla="*/ 204 w 431"/>
                <a:gd name="T3" fmla="*/ 30 h 95"/>
                <a:gd name="T4" fmla="*/ 188 w 431"/>
                <a:gd name="T5" fmla="*/ 61 h 95"/>
                <a:gd name="T6" fmla="*/ 138 w 431"/>
                <a:gd name="T7" fmla="*/ 75 h 95"/>
                <a:gd name="T8" fmla="*/ 91 w 431"/>
                <a:gd name="T9" fmla="*/ 59 h 95"/>
                <a:gd name="T10" fmla="*/ 53 w 431"/>
                <a:gd name="T11" fmla="*/ 81 h 95"/>
                <a:gd name="T12" fmla="*/ 0 w 431"/>
                <a:gd name="T13" fmla="*/ 69 h 95"/>
                <a:gd name="T14" fmla="*/ 0 w 431"/>
                <a:gd name="T15" fmla="*/ 51 h 95"/>
                <a:gd name="T16" fmla="*/ 48 w 431"/>
                <a:gd name="T17" fmla="*/ 64 h 95"/>
                <a:gd name="T18" fmla="*/ 80 w 431"/>
                <a:gd name="T19" fmla="*/ 44 h 95"/>
                <a:gd name="T20" fmla="*/ 79 w 431"/>
                <a:gd name="T21" fmla="*/ 12 h 95"/>
                <a:gd name="T22" fmla="*/ 93 w 431"/>
                <a:gd name="T23" fmla="*/ 9 h 95"/>
                <a:gd name="T24" fmla="*/ 100 w 431"/>
                <a:gd name="T25" fmla="*/ 42 h 95"/>
                <a:gd name="T26" fmla="*/ 148 w 431"/>
                <a:gd name="T27" fmla="*/ 58 h 95"/>
                <a:gd name="T28" fmla="*/ 180 w 431"/>
                <a:gd name="T29" fmla="*/ 15 h 95"/>
                <a:gd name="T30" fmla="*/ 189 w 431"/>
                <a:gd name="T31" fmla="*/ 9 h 95"/>
                <a:gd name="T32" fmla="*/ 197 w 431"/>
                <a:gd name="T33" fmla="*/ 11 h 95"/>
                <a:gd name="T34" fmla="*/ 209 w 431"/>
                <a:gd name="T35" fmla="*/ 8 h 95"/>
                <a:gd name="T36" fmla="*/ 249 w 431"/>
                <a:gd name="T37" fmla="*/ 49 h 95"/>
                <a:gd name="T38" fmla="*/ 288 w 431"/>
                <a:gd name="T39" fmla="*/ 64 h 95"/>
                <a:gd name="T40" fmla="*/ 319 w 431"/>
                <a:gd name="T41" fmla="*/ 56 h 95"/>
                <a:gd name="T42" fmla="*/ 329 w 431"/>
                <a:gd name="T43" fmla="*/ 32 h 95"/>
                <a:gd name="T44" fmla="*/ 327 w 431"/>
                <a:gd name="T45" fmla="*/ 27 h 95"/>
                <a:gd name="T46" fmla="*/ 330 w 431"/>
                <a:gd name="T47" fmla="*/ 19 h 95"/>
                <a:gd name="T48" fmla="*/ 335 w 431"/>
                <a:gd name="T49" fmla="*/ 16 h 95"/>
                <a:gd name="T50" fmla="*/ 340 w 431"/>
                <a:gd name="T51" fmla="*/ 14 h 95"/>
                <a:gd name="T52" fmla="*/ 349 w 431"/>
                <a:gd name="T53" fmla="*/ 22 h 95"/>
                <a:gd name="T54" fmla="*/ 350 w 431"/>
                <a:gd name="T55" fmla="*/ 41 h 95"/>
                <a:gd name="T56" fmla="*/ 399 w 431"/>
                <a:gd name="T57" fmla="*/ 68 h 95"/>
                <a:gd name="T58" fmla="*/ 406 w 431"/>
                <a:gd name="T59" fmla="*/ 70 h 95"/>
                <a:gd name="T60" fmla="*/ 406 w 431"/>
                <a:gd name="T61" fmla="*/ 70 h 95"/>
                <a:gd name="T62" fmla="*/ 431 w 431"/>
                <a:gd name="T63" fmla="*/ 91 h 95"/>
                <a:gd name="T64" fmla="*/ 428 w 431"/>
                <a:gd name="T65" fmla="*/ 91 h 95"/>
                <a:gd name="T66" fmla="*/ 344 w 431"/>
                <a:gd name="T67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1" h="95">
                  <a:moveTo>
                    <a:pt x="344" y="58"/>
                  </a:moveTo>
                  <a:cubicBezTo>
                    <a:pt x="320" y="95"/>
                    <a:pt x="232" y="76"/>
                    <a:pt x="204" y="30"/>
                  </a:cubicBezTo>
                  <a:cubicBezTo>
                    <a:pt x="189" y="31"/>
                    <a:pt x="198" y="47"/>
                    <a:pt x="188" y="61"/>
                  </a:cubicBezTo>
                  <a:cubicBezTo>
                    <a:pt x="177" y="77"/>
                    <a:pt x="156" y="77"/>
                    <a:pt x="138" y="75"/>
                  </a:cubicBezTo>
                  <a:cubicBezTo>
                    <a:pt x="119" y="73"/>
                    <a:pt x="102" y="68"/>
                    <a:pt x="91" y="59"/>
                  </a:cubicBezTo>
                  <a:cubicBezTo>
                    <a:pt x="81" y="71"/>
                    <a:pt x="66" y="80"/>
                    <a:pt x="53" y="81"/>
                  </a:cubicBezTo>
                  <a:cubicBezTo>
                    <a:pt x="36" y="81"/>
                    <a:pt x="16" y="77"/>
                    <a:pt x="0" y="6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4" y="61"/>
                    <a:pt x="36" y="66"/>
                    <a:pt x="48" y="64"/>
                  </a:cubicBezTo>
                  <a:cubicBezTo>
                    <a:pt x="53" y="64"/>
                    <a:pt x="70" y="55"/>
                    <a:pt x="80" y="44"/>
                  </a:cubicBezTo>
                  <a:cubicBezTo>
                    <a:pt x="76" y="36"/>
                    <a:pt x="75" y="25"/>
                    <a:pt x="79" y="12"/>
                  </a:cubicBezTo>
                  <a:cubicBezTo>
                    <a:pt x="81" y="6"/>
                    <a:pt x="89" y="4"/>
                    <a:pt x="93" y="9"/>
                  </a:cubicBezTo>
                  <a:cubicBezTo>
                    <a:pt x="103" y="18"/>
                    <a:pt x="104" y="31"/>
                    <a:pt x="100" y="42"/>
                  </a:cubicBezTo>
                  <a:cubicBezTo>
                    <a:pt x="111" y="55"/>
                    <a:pt x="133" y="60"/>
                    <a:pt x="148" y="58"/>
                  </a:cubicBezTo>
                  <a:cubicBezTo>
                    <a:pt x="181" y="53"/>
                    <a:pt x="175" y="34"/>
                    <a:pt x="180" y="15"/>
                  </a:cubicBezTo>
                  <a:cubicBezTo>
                    <a:pt x="181" y="11"/>
                    <a:pt x="186" y="8"/>
                    <a:pt x="189" y="9"/>
                  </a:cubicBezTo>
                  <a:cubicBezTo>
                    <a:pt x="192" y="9"/>
                    <a:pt x="195" y="10"/>
                    <a:pt x="197" y="11"/>
                  </a:cubicBezTo>
                  <a:cubicBezTo>
                    <a:pt x="195" y="3"/>
                    <a:pt x="207" y="0"/>
                    <a:pt x="209" y="8"/>
                  </a:cubicBezTo>
                  <a:cubicBezTo>
                    <a:pt x="213" y="22"/>
                    <a:pt x="238" y="42"/>
                    <a:pt x="249" y="49"/>
                  </a:cubicBezTo>
                  <a:cubicBezTo>
                    <a:pt x="261" y="57"/>
                    <a:pt x="275" y="63"/>
                    <a:pt x="288" y="64"/>
                  </a:cubicBezTo>
                  <a:cubicBezTo>
                    <a:pt x="299" y="65"/>
                    <a:pt x="309" y="62"/>
                    <a:pt x="319" y="56"/>
                  </a:cubicBezTo>
                  <a:cubicBezTo>
                    <a:pt x="322" y="48"/>
                    <a:pt x="326" y="40"/>
                    <a:pt x="329" y="32"/>
                  </a:cubicBezTo>
                  <a:cubicBezTo>
                    <a:pt x="328" y="31"/>
                    <a:pt x="328" y="29"/>
                    <a:pt x="327" y="27"/>
                  </a:cubicBezTo>
                  <a:cubicBezTo>
                    <a:pt x="327" y="25"/>
                    <a:pt x="328" y="21"/>
                    <a:pt x="330" y="19"/>
                  </a:cubicBezTo>
                  <a:cubicBezTo>
                    <a:pt x="332" y="18"/>
                    <a:pt x="333" y="17"/>
                    <a:pt x="335" y="16"/>
                  </a:cubicBezTo>
                  <a:cubicBezTo>
                    <a:pt x="336" y="14"/>
                    <a:pt x="338" y="14"/>
                    <a:pt x="340" y="14"/>
                  </a:cubicBezTo>
                  <a:cubicBezTo>
                    <a:pt x="349" y="22"/>
                    <a:pt x="349" y="22"/>
                    <a:pt x="349" y="22"/>
                  </a:cubicBezTo>
                  <a:cubicBezTo>
                    <a:pt x="351" y="29"/>
                    <a:pt x="351" y="35"/>
                    <a:pt x="350" y="41"/>
                  </a:cubicBezTo>
                  <a:cubicBezTo>
                    <a:pt x="363" y="53"/>
                    <a:pt x="394" y="66"/>
                    <a:pt x="399" y="68"/>
                  </a:cubicBezTo>
                  <a:cubicBezTo>
                    <a:pt x="402" y="68"/>
                    <a:pt x="404" y="69"/>
                    <a:pt x="406" y="70"/>
                  </a:cubicBezTo>
                  <a:cubicBezTo>
                    <a:pt x="406" y="70"/>
                    <a:pt x="406" y="70"/>
                    <a:pt x="406" y="70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30" y="91"/>
                    <a:pt x="429" y="91"/>
                    <a:pt x="428" y="91"/>
                  </a:cubicBezTo>
                  <a:cubicBezTo>
                    <a:pt x="400" y="88"/>
                    <a:pt x="365" y="79"/>
                    <a:pt x="344" y="58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23"/>
            <p:cNvSpPr/>
            <p:nvPr userDrawn="1"/>
          </p:nvSpPr>
          <p:spPr bwMode="auto">
            <a:xfrm>
              <a:off x="2076450" y="3087688"/>
              <a:ext cx="246063" cy="231775"/>
            </a:xfrm>
            <a:custGeom>
              <a:avLst/>
              <a:gdLst>
                <a:gd name="T0" fmla="*/ 100 w 130"/>
                <a:gd name="T1" fmla="*/ 9 h 122"/>
                <a:gd name="T2" fmla="*/ 130 w 130"/>
                <a:gd name="T3" fmla="*/ 35 h 122"/>
                <a:gd name="T4" fmla="*/ 127 w 130"/>
                <a:gd name="T5" fmla="*/ 39 h 122"/>
                <a:gd name="T6" fmla="*/ 123 w 130"/>
                <a:gd name="T7" fmla="*/ 37 h 122"/>
                <a:gd name="T8" fmla="*/ 118 w 130"/>
                <a:gd name="T9" fmla="*/ 38 h 122"/>
                <a:gd name="T10" fmla="*/ 117 w 130"/>
                <a:gd name="T11" fmla="*/ 40 h 122"/>
                <a:gd name="T12" fmla="*/ 117 w 130"/>
                <a:gd name="T13" fmla="*/ 40 h 122"/>
                <a:gd name="T14" fmla="*/ 115 w 130"/>
                <a:gd name="T15" fmla="*/ 42 h 122"/>
                <a:gd name="T16" fmla="*/ 110 w 130"/>
                <a:gd name="T17" fmla="*/ 51 h 122"/>
                <a:gd name="T18" fmla="*/ 106 w 130"/>
                <a:gd name="T19" fmla="*/ 60 h 122"/>
                <a:gd name="T20" fmla="*/ 91 w 130"/>
                <a:gd name="T21" fmla="*/ 94 h 122"/>
                <a:gd name="T22" fmla="*/ 48 w 130"/>
                <a:gd name="T23" fmla="*/ 109 h 122"/>
                <a:gd name="T24" fmla="*/ 36 w 130"/>
                <a:gd name="T25" fmla="*/ 92 h 122"/>
                <a:gd name="T26" fmla="*/ 35 w 130"/>
                <a:gd name="T27" fmla="*/ 65 h 122"/>
                <a:gd name="T28" fmla="*/ 13 w 130"/>
                <a:gd name="T29" fmla="*/ 59 h 122"/>
                <a:gd name="T30" fmla="*/ 13 w 130"/>
                <a:gd name="T31" fmla="*/ 99 h 122"/>
                <a:gd name="T32" fmla="*/ 13 w 130"/>
                <a:gd name="T33" fmla="*/ 102 h 122"/>
                <a:gd name="T34" fmla="*/ 0 w 130"/>
                <a:gd name="T35" fmla="*/ 107 h 122"/>
                <a:gd name="T36" fmla="*/ 1 w 130"/>
                <a:gd name="T37" fmla="*/ 0 h 122"/>
                <a:gd name="T38" fmla="*/ 55 w 130"/>
                <a:gd name="T39" fmla="*/ 15 h 122"/>
                <a:gd name="T40" fmla="*/ 100 w 130"/>
                <a:gd name="T41" fmla="*/ 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122">
                  <a:moveTo>
                    <a:pt x="100" y="9"/>
                  </a:moveTo>
                  <a:cubicBezTo>
                    <a:pt x="130" y="35"/>
                    <a:pt x="130" y="35"/>
                    <a:pt x="130" y="35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6" y="38"/>
                    <a:pt x="124" y="37"/>
                    <a:pt x="123" y="37"/>
                  </a:cubicBezTo>
                  <a:cubicBezTo>
                    <a:pt x="121" y="37"/>
                    <a:pt x="119" y="37"/>
                    <a:pt x="118" y="38"/>
                  </a:cubicBezTo>
                  <a:cubicBezTo>
                    <a:pt x="117" y="39"/>
                    <a:pt x="117" y="39"/>
                    <a:pt x="117" y="40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17" y="39"/>
                    <a:pt x="116" y="41"/>
                    <a:pt x="115" y="42"/>
                  </a:cubicBezTo>
                  <a:cubicBezTo>
                    <a:pt x="113" y="45"/>
                    <a:pt x="111" y="48"/>
                    <a:pt x="110" y="51"/>
                  </a:cubicBezTo>
                  <a:cubicBezTo>
                    <a:pt x="109" y="54"/>
                    <a:pt x="108" y="57"/>
                    <a:pt x="106" y="60"/>
                  </a:cubicBezTo>
                  <a:cubicBezTo>
                    <a:pt x="102" y="72"/>
                    <a:pt x="98" y="84"/>
                    <a:pt x="91" y="94"/>
                  </a:cubicBezTo>
                  <a:cubicBezTo>
                    <a:pt x="81" y="107"/>
                    <a:pt x="65" y="122"/>
                    <a:pt x="48" y="109"/>
                  </a:cubicBezTo>
                  <a:cubicBezTo>
                    <a:pt x="45" y="106"/>
                    <a:pt x="40" y="99"/>
                    <a:pt x="36" y="92"/>
                  </a:cubicBezTo>
                  <a:cubicBezTo>
                    <a:pt x="37" y="83"/>
                    <a:pt x="36" y="73"/>
                    <a:pt x="35" y="65"/>
                  </a:cubicBezTo>
                  <a:cubicBezTo>
                    <a:pt x="33" y="54"/>
                    <a:pt x="20" y="49"/>
                    <a:pt x="13" y="59"/>
                  </a:cubicBezTo>
                  <a:cubicBezTo>
                    <a:pt x="6" y="71"/>
                    <a:pt x="7" y="86"/>
                    <a:pt x="13" y="99"/>
                  </a:cubicBezTo>
                  <a:cubicBezTo>
                    <a:pt x="13" y="100"/>
                    <a:pt x="13" y="101"/>
                    <a:pt x="13" y="102"/>
                  </a:cubicBezTo>
                  <a:cubicBezTo>
                    <a:pt x="8" y="104"/>
                    <a:pt x="4" y="106"/>
                    <a:pt x="0" y="10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7" y="9"/>
                    <a:pt x="38" y="13"/>
                    <a:pt x="55" y="15"/>
                  </a:cubicBezTo>
                  <a:cubicBezTo>
                    <a:pt x="71" y="16"/>
                    <a:pt x="86" y="15"/>
                    <a:pt x="10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24"/>
            <p:cNvSpPr/>
            <p:nvPr userDrawn="1"/>
          </p:nvSpPr>
          <p:spPr bwMode="auto">
            <a:xfrm>
              <a:off x="2054225" y="4362450"/>
              <a:ext cx="576263" cy="146050"/>
            </a:xfrm>
            <a:custGeom>
              <a:avLst/>
              <a:gdLst>
                <a:gd name="T0" fmla="*/ 280 w 303"/>
                <a:gd name="T1" fmla="*/ 69 h 77"/>
                <a:gd name="T2" fmla="*/ 272 w 303"/>
                <a:gd name="T3" fmla="*/ 70 h 77"/>
                <a:gd name="T4" fmla="*/ 236 w 303"/>
                <a:gd name="T5" fmla="*/ 47 h 77"/>
                <a:gd name="T6" fmla="*/ 183 w 303"/>
                <a:gd name="T7" fmla="*/ 71 h 77"/>
                <a:gd name="T8" fmla="*/ 89 w 303"/>
                <a:gd name="T9" fmla="*/ 34 h 77"/>
                <a:gd name="T10" fmla="*/ 80 w 303"/>
                <a:gd name="T11" fmla="*/ 43 h 77"/>
                <a:gd name="T12" fmla="*/ 29 w 303"/>
                <a:gd name="T13" fmla="*/ 66 h 77"/>
                <a:gd name="T14" fmla="*/ 0 w 303"/>
                <a:gd name="T15" fmla="*/ 61 h 77"/>
                <a:gd name="T16" fmla="*/ 0 w 303"/>
                <a:gd name="T17" fmla="*/ 40 h 77"/>
                <a:gd name="T18" fmla="*/ 16 w 303"/>
                <a:gd name="T19" fmla="*/ 43 h 77"/>
                <a:gd name="T20" fmla="*/ 75 w 303"/>
                <a:gd name="T21" fmla="*/ 19 h 77"/>
                <a:gd name="T22" fmla="*/ 84 w 303"/>
                <a:gd name="T23" fmla="*/ 9 h 77"/>
                <a:gd name="T24" fmla="*/ 85 w 303"/>
                <a:gd name="T25" fmla="*/ 5 h 77"/>
                <a:gd name="T26" fmla="*/ 89 w 303"/>
                <a:gd name="T27" fmla="*/ 1 h 77"/>
                <a:gd name="T28" fmla="*/ 94 w 303"/>
                <a:gd name="T29" fmla="*/ 0 h 77"/>
                <a:gd name="T30" fmla="*/ 96 w 303"/>
                <a:gd name="T31" fmla="*/ 0 h 77"/>
                <a:gd name="T32" fmla="*/ 106 w 303"/>
                <a:gd name="T33" fmla="*/ 12 h 77"/>
                <a:gd name="T34" fmla="*/ 100 w 303"/>
                <a:gd name="T35" fmla="*/ 23 h 77"/>
                <a:gd name="T36" fmla="*/ 144 w 303"/>
                <a:gd name="T37" fmla="*/ 55 h 77"/>
                <a:gd name="T38" fmla="*/ 195 w 303"/>
                <a:gd name="T39" fmla="*/ 51 h 77"/>
                <a:gd name="T40" fmla="*/ 225 w 303"/>
                <a:gd name="T41" fmla="*/ 35 h 77"/>
                <a:gd name="T42" fmla="*/ 229 w 303"/>
                <a:gd name="T43" fmla="*/ 34 h 77"/>
                <a:gd name="T44" fmla="*/ 228 w 303"/>
                <a:gd name="T45" fmla="*/ 20 h 77"/>
                <a:gd name="T46" fmla="*/ 234 w 303"/>
                <a:gd name="T47" fmla="*/ 15 h 77"/>
                <a:gd name="T48" fmla="*/ 240 w 303"/>
                <a:gd name="T49" fmla="*/ 13 h 77"/>
                <a:gd name="T50" fmla="*/ 249 w 303"/>
                <a:gd name="T51" fmla="*/ 17 h 77"/>
                <a:gd name="T52" fmla="*/ 248 w 303"/>
                <a:gd name="T53" fmla="*/ 35 h 77"/>
                <a:gd name="T54" fmla="*/ 303 w 303"/>
                <a:gd name="T55" fmla="*/ 63 h 77"/>
                <a:gd name="T56" fmla="*/ 280 w 303"/>
                <a:gd name="T57" fmla="*/ 6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3" h="77">
                  <a:moveTo>
                    <a:pt x="280" y="69"/>
                  </a:moveTo>
                  <a:cubicBezTo>
                    <a:pt x="272" y="70"/>
                    <a:pt x="272" y="70"/>
                    <a:pt x="272" y="70"/>
                  </a:cubicBezTo>
                  <a:cubicBezTo>
                    <a:pt x="258" y="65"/>
                    <a:pt x="245" y="57"/>
                    <a:pt x="236" y="47"/>
                  </a:cubicBezTo>
                  <a:cubicBezTo>
                    <a:pt x="220" y="60"/>
                    <a:pt x="194" y="69"/>
                    <a:pt x="183" y="71"/>
                  </a:cubicBezTo>
                  <a:cubicBezTo>
                    <a:pt x="152" y="77"/>
                    <a:pt x="105" y="63"/>
                    <a:pt x="89" y="34"/>
                  </a:cubicBezTo>
                  <a:cubicBezTo>
                    <a:pt x="86" y="37"/>
                    <a:pt x="82" y="40"/>
                    <a:pt x="80" y="43"/>
                  </a:cubicBezTo>
                  <a:cubicBezTo>
                    <a:pt x="66" y="58"/>
                    <a:pt x="50" y="67"/>
                    <a:pt x="29" y="66"/>
                  </a:cubicBezTo>
                  <a:cubicBezTo>
                    <a:pt x="20" y="65"/>
                    <a:pt x="10" y="64"/>
                    <a:pt x="0" y="6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1"/>
                    <a:pt x="11" y="42"/>
                    <a:pt x="16" y="43"/>
                  </a:cubicBezTo>
                  <a:cubicBezTo>
                    <a:pt x="47" y="49"/>
                    <a:pt x="56" y="39"/>
                    <a:pt x="75" y="19"/>
                  </a:cubicBezTo>
                  <a:cubicBezTo>
                    <a:pt x="78" y="15"/>
                    <a:pt x="81" y="12"/>
                    <a:pt x="84" y="9"/>
                  </a:cubicBezTo>
                  <a:cubicBezTo>
                    <a:pt x="85" y="8"/>
                    <a:pt x="85" y="6"/>
                    <a:pt x="85" y="5"/>
                  </a:cubicBezTo>
                  <a:cubicBezTo>
                    <a:pt x="85" y="3"/>
                    <a:pt x="87" y="1"/>
                    <a:pt x="89" y="1"/>
                  </a:cubicBezTo>
                  <a:cubicBezTo>
                    <a:pt x="91" y="1"/>
                    <a:pt x="92" y="0"/>
                    <a:pt x="94" y="0"/>
                  </a:cubicBezTo>
                  <a:cubicBezTo>
                    <a:pt x="95" y="0"/>
                    <a:pt x="95" y="0"/>
                    <a:pt x="96" y="0"/>
                  </a:cubicBezTo>
                  <a:cubicBezTo>
                    <a:pt x="102" y="0"/>
                    <a:pt x="108" y="5"/>
                    <a:pt x="106" y="12"/>
                  </a:cubicBezTo>
                  <a:cubicBezTo>
                    <a:pt x="105" y="15"/>
                    <a:pt x="103" y="19"/>
                    <a:pt x="100" y="23"/>
                  </a:cubicBezTo>
                  <a:cubicBezTo>
                    <a:pt x="112" y="35"/>
                    <a:pt x="139" y="53"/>
                    <a:pt x="144" y="55"/>
                  </a:cubicBezTo>
                  <a:cubicBezTo>
                    <a:pt x="161" y="60"/>
                    <a:pt x="178" y="57"/>
                    <a:pt x="195" y="51"/>
                  </a:cubicBezTo>
                  <a:cubicBezTo>
                    <a:pt x="205" y="47"/>
                    <a:pt x="215" y="39"/>
                    <a:pt x="225" y="35"/>
                  </a:cubicBezTo>
                  <a:cubicBezTo>
                    <a:pt x="226" y="35"/>
                    <a:pt x="227" y="35"/>
                    <a:pt x="229" y="34"/>
                  </a:cubicBezTo>
                  <a:cubicBezTo>
                    <a:pt x="227" y="30"/>
                    <a:pt x="227" y="25"/>
                    <a:pt x="228" y="20"/>
                  </a:cubicBezTo>
                  <a:cubicBezTo>
                    <a:pt x="228" y="18"/>
                    <a:pt x="231" y="15"/>
                    <a:pt x="234" y="15"/>
                  </a:cubicBezTo>
                  <a:cubicBezTo>
                    <a:pt x="236" y="14"/>
                    <a:pt x="238" y="14"/>
                    <a:pt x="240" y="13"/>
                  </a:cubicBezTo>
                  <a:cubicBezTo>
                    <a:pt x="244" y="13"/>
                    <a:pt x="247" y="14"/>
                    <a:pt x="249" y="17"/>
                  </a:cubicBezTo>
                  <a:cubicBezTo>
                    <a:pt x="253" y="24"/>
                    <a:pt x="252" y="30"/>
                    <a:pt x="248" y="35"/>
                  </a:cubicBezTo>
                  <a:cubicBezTo>
                    <a:pt x="267" y="41"/>
                    <a:pt x="283" y="58"/>
                    <a:pt x="303" y="63"/>
                  </a:cubicBezTo>
                  <a:lnTo>
                    <a:pt x="280" y="69"/>
                  </a:ln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25"/>
            <p:cNvSpPr/>
            <p:nvPr userDrawn="1"/>
          </p:nvSpPr>
          <p:spPr bwMode="auto">
            <a:xfrm>
              <a:off x="2078038" y="3024188"/>
              <a:ext cx="187325" cy="93663"/>
            </a:xfrm>
            <a:custGeom>
              <a:avLst/>
              <a:gdLst>
                <a:gd name="T0" fmla="*/ 66 w 99"/>
                <a:gd name="T1" fmla="*/ 28 h 49"/>
                <a:gd name="T2" fmla="*/ 80 w 99"/>
                <a:gd name="T3" fmla="*/ 26 h 49"/>
                <a:gd name="T4" fmla="*/ 99 w 99"/>
                <a:gd name="T5" fmla="*/ 42 h 49"/>
                <a:gd name="T6" fmla="*/ 54 w 99"/>
                <a:gd name="T7" fmla="*/ 48 h 49"/>
                <a:gd name="T8" fmla="*/ 0 w 99"/>
                <a:gd name="T9" fmla="*/ 33 h 49"/>
                <a:gd name="T10" fmla="*/ 1 w 99"/>
                <a:gd name="T11" fmla="*/ 0 h 49"/>
                <a:gd name="T12" fmla="*/ 66 w 99"/>
                <a:gd name="T13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49">
                  <a:moveTo>
                    <a:pt x="66" y="28"/>
                  </a:moveTo>
                  <a:cubicBezTo>
                    <a:pt x="72" y="28"/>
                    <a:pt x="76" y="27"/>
                    <a:pt x="80" y="26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85" y="48"/>
                    <a:pt x="70" y="49"/>
                    <a:pt x="54" y="48"/>
                  </a:cubicBezTo>
                  <a:cubicBezTo>
                    <a:pt x="37" y="46"/>
                    <a:pt x="16" y="42"/>
                    <a:pt x="0" y="3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9" y="23"/>
                    <a:pt x="42" y="28"/>
                    <a:pt x="66" y="28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26"/>
            <p:cNvSpPr/>
            <p:nvPr userDrawn="1"/>
          </p:nvSpPr>
          <p:spPr bwMode="auto">
            <a:xfrm>
              <a:off x="2062163" y="3946525"/>
              <a:ext cx="1385888" cy="203200"/>
            </a:xfrm>
            <a:custGeom>
              <a:avLst/>
              <a:gdLst>
                <a:gd name="T0" fmla="*/ 272 w 729"/>
                <a:gd name="T1" fmla="*/ 5 h 107"/>
                <a:gd name="T2" fmla="*/ 312 w 729"/>
                <a:gd name="T3" fmla="*/ 44 h 107"/>
                <a:gd name="T4" fmla="*/ 419 w 729"/>
                <a:gd name="T5" fmla="*/ 12 h 107"/>
                <a:gd name="T6" fmla="*/ 431 w 729"/>
                <a:gd name="T7" fmla="*/ 8 h 107"/>
                <a:gd name="T8" fmla="*/ 501 w 729"/>
                <a:gd name="T9" fmla="*/ 53 h 107"/>
                <a:gd name="T10" fmla="*/ 577 w 729"/>
                <a:gd name="T11" fmla="*/ 25 h 107"/>
                <a:gd name="T12" fmla="*/ 592 w 729"/>
                <a:gd name="T13" fmla="*/ 25 h 107"/>
                <a:gd name="T14" fmla="*/ 712 w 729"/>
                <a:gd name="T15" fmla="*/ 75 h 107"/>
                <a:gd name="T16" fmla="*/ 729 w 729"/>
                <a:gd name="T17" fmla="*/ 90 h 107"/>
                <a:gd name="T18" fmla="*/ 684 w 729"/>
                <a:gd name="T19" fmla="*/ 89 h 107"/>
                <a:gd name="T20" fmla="*/ 641 w 729"/>
                <a:gd name="T21" fmla="*/ 80 h 107"/>
                <a:gd name="T22" fmla="*/ 586 w 729"/>
                <a:gd name="T23" fmla="*/ 50 h 107"/>
                <a:gd name="T24" fmla="*/ 429 w 729"/>
                <a:gd name="T25" fmla="*/ 26 h 107"/>
                <a:gd name="T26" fmla="*/ 347 w 729"/>
                <a:gd name="T27" fmla="*/ 68 h 107"/>
                <a:gd name="T28" fmla="*/ 279 w 729"/>
                <a:gd name="T29" fmla="*/ 35 h 107"/>
                <a:gd name="T30" fmla="*/ 173 w 729"/>
                <a:gd name="T31" fmla="*/ 63 h 107"/>
                <a:gd name="T32" fmla="*/ 99 w 729"/>
                <a:gd name="T33" fmla="*/ 47 h 107"/>
                <a:gd name="T34" fmla="*/ 65 w 729"/>
                <a:gd name="T35" fmla="*/ 61 h 107"/>
                <a:gd name="T36" fmla="*/ 19 w 729"/>
                <a:gd name="T37" fmla="*/ 59 h 107"/>
                <a:gd name="T38" fmla="*/ 0 w 729"/>
                <a:gd name="T39" fmla="*/ 54 h 107"/>
                <a:gd name="T40" fmla="*/ 0 w 729"/>
                <a:gd name="T41" fmla="*/ 35 h 107"/>
                <a:gd name="T42" fmla="*/ 30 w 729"/>
                <a:gd name="T43" fmla="*/ 41 h 107"/>
                <a:gd name="T44" fmla="*/ 82 w 729"/>
                <a:gd name="T45" fmla="*/ 37 h 107"/>
                <a:gd name="T46" fmla="*/ 85 w 729"/>
                <a:gd name="T47" fmla="*/ 31 h 107"/>
                <a:gd name="T48" fmla="*/ 86 w 729"/>
                <a:gd name="T49" fmla="*/ 26 h 107"/>
                <a:gd name="T50" fmla="*/ 88 w 729"/>
                <a:gd name="T51" fmla="*/ 12 h 107"/>
                <a:gd name="T52" fmla="*/ 104 w 729"/>
                <a:gd name="T53" fmla="*/ 13 h 107"/>
                <a:gd name="T54" fmla="*/ 177 w 729"/>
                <a:gd name="T55" fmla="*/ 46 h 107"/>
                <a:gd name="T56" fmla="*/ 265 w 729"/>
                <a:gd name="T57" fmla="*/ 14 h 107"/>
                <a:gd name="T58" fmla="*/ 263 w 729"/>
                <a:gd name="T59" fmla="*/ 10 h 107"/>
                <a:gd name="T60" fmla="*/ 272 w 729"/>
                <a:gd name="T61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9" h="107">
                  <a:moveTo>
                    <a:pt x="272" y="5"/>
                  </a:moveTo>
                  <a:cubicBezTo>
                    <a:pt x="283" y="21"/>
                    <a:pt x="294" y="37"/>
                    <a:pt x="312" y="44"/>
                  </a:cubicBezTo>
                  <a:cubicBezTo>
                    <a:pt x="347" y="58"/>
                    <a:pt x="410" y="67"/>
                    <a:pt x="419" y="12"/>
                  </a:cubicBezTo>
                  <a:cubicBezTo>
                    <a:pt x="420" y="7"/>
                    <a:pt x="426" y="3"/>
                    <a:pt x="431" y="8"/>
                  </a:cubicBezTo>
                  <a:cubicBezTo>
                    <a:pt x="450" y="31"/>
                    <a:pt x="472" y="42"/>
                    <a:pt x="501" y="53"/>
                  </a:cubicBezTo>
                  <a:cubicBezTo>
                    <a:pt x="529" y="64"/>
                    <a:pt x="575" y="76"/>
                    <a:pt x="577" y="25"/>
                  </a:cubicBezTo>
                  <a:cubicBezTo>
                    <a:pt x="578" y="15"/>
                    <a:pt x="591" y="16"/>
                    <a:pt x="592" y="25"/>
                  </a:cubicBezTo>
                  <a:cubicBezTo>
                    <a:pt x="593" y="62"/>
                    <a:pt x="663" y="83"/>
                    <a:pt x="712" y="75"/>
                  </a:cubicBezTo>
                  <a:cubicBezTo>
                    <a:pt x="729" y="90"/>
                    <a:pt x="729" y="90"/>
                    <a:pt x="729" y="90"/>
                  </a:cubicBezTo>
                  <a:cubicBezTo>
                    <a:pt x="716" y="92"/>
                    <a:pt x="701" y="92"/>
                    <a:pt x="684" y="89"/>
                  </a:cubicBezTo>
                  <a:cubicBezTo>
                    <a:pt x="673" y="88"/>
                    <a:pt x="657" y="84"/>
                    <a:pt x="641" y="80"/>
                  </a:cubicBezTo>
                  <a:cubicBezTo>
                    <a:pt x="618" y="73"/>
                    <a:pt x="594" y="63"/>
                    <a:pt x="586" y="50"/>
                  </a:cubicBezTo>
                  <a:cubicBezTo>
                    <a:pt x="558" y="107"/>
                    <a:pt x="472" y="64"/>
                    <a:pt x="429" y="26"/>
                  </a:cubicBezTo>
                  <a:cubicBezTo>
                    <a:pt x="418" y="61"/>
                    <a:pt x="388" y="71"/>
                    <a:pt x="347" y="68"/>
                  </a:cubicBezTo>
                  <a:cubicBezTo>
                    <a:pt x="315" y="65"/>
                    <a:pt x="295" y="55"/>
                    <a:pt x="279" y="35"/>
                  </a:cubicBezTo>
                  <a:cubicBezTo>
                    <a:pt x="259" y="61"/>
                    <a:pt x="205" y="66"/>
                    <a:pt x="173" y="63"/>
                  </a:cubicBezTo>
                  <a:cubicBezTo>
                    <a:pt x="152" y="61"/>
                    <a:pt x="116" y="60"/>
                    <a:pt x="99" y="47"/>
                  </a:cubicBezTo>
                  <a:cubicBezTo>
                    <a:pt x="92" y="56"/>
                    <a:pt x="79" y="60"/>
                    <a:pt x="65" y="61"/>
                  </a:cubicBezTo>
                  <a:cubicBezTo>
                    <a:pt x="50" y="62"/>
                    <a:pt x="34" y="61"/>
                    <a:pt x="19" y="59"/>
                  </a:cubicBezTo>
                  <a:cubicBezTo>
                    <a:pt x="12" y="59"/>
                    <a:pt x="6" y="57"/>
                    <a:pt x="0" y="5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9" y="38"/>
                    <a:pt x="18" y="41"/>
                    <a:pt x="30" y="41"/>
                  </a:cubicBezTo>
                  <a:cubicBezTo>
                    <a:pt x="38" y="42"/>
                    <a:pt x="73" y="45"/>
                    <a:pt x="82" y="37"/>
                  </a:cubicBezTo>
                  <a:cubicBezTo>
                    <a:pt x="83" y="35"/>
                    <a:pt x="84" y="33"/>
                    <a:pt x="85" y="31"/>
                  </a:cubicBezTo>
                  <a:cubicBezTo>
                    <a:pt x="84" y="29"/>
                    <a:pt x="85" y="28"/>
                    <a:pt x="86" y="26"/>
                  </a:cubicBezTo>
                  <a:cubicBezTo>
                    <a:pt x="87" y="22"/>
                    <a:pt x="88" y="18"/>
                    <a:pt x="88" y="12"/>
                  </a:cubicBezTo>
                  <a:cubicBezTo>
                    <a:pt x="88" y="2"/>
                    <a:pt x="104" y="2"/>
                    <a:pt x="104" y="13"/>
                  </a:cubicBezTo>
                  <a:cubicBezTo>
                    <a:pt x="103" y="42"/>
                    <a:pt x="156" y="44"/>
                    <a:pt x="177" y="46"/>
                  </a:cubicBezTo>
                  <a:cubicBezTo>
                    <a:pt x="203" y="48"/>
                    <a:pt x="257" y="47"/>
                    <a:pt x="265" y="14"/>
                  </a:cubicBezTo>
                  <a:cubicBezTo>
                    <a:pt x="264" y="12"/>
                    <a:pt x="264" y="11"/>
                    <a:pt x="263" y="10"/>
                  </a:cubicBezTo>
                  <a:cubicBezTo>
                    <a:pt x="260" y="4"/>
                    <a:pt x="268" y="0"/>
                    <a:pt x="272" y="5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27"/>
            <p:cNvSpPr/>
            <p:nvPr userDrawn="1"/>
          </p:nvSpPr>
          <p:spPr bwMode="auto">
            <a:xfrm>
              <a:off x="1522413" y="3057525"/>
              <a:ext cx="555625" cy="257175"/>
            </a:xfrm>
            <a:custGeom>
              <a:avLst/>
              <a:gdLst>
                <a:gd name="T0" fmla="*/ 292 w 292"/>
                <a:gd name="T1" fmla="*/ 16 h 136"/>
                <a:gd name="T2" fmla="*/ 291 w 292"/>
                <a:gd name="T3" fmla="*/ 123 h 136"/>
                <a:gd name="T4" fmla="*/ 268 w 292"/>
                <a:gd name="T5" fmla="*/ 129 h 136"/>
                <a:gd name="T6" fmla="*/ 213 w 292"/>
                <a:gd name="T7" fmla="*/ 79 h 136"/>
                <a:gd name="T8" fmla="*/ 193 w 292"/>
                <a:gd name="T9" fmla="*/ 75 h 136"/>
                <a:gd name="T10" fmla="*/ 115 w 292"/>
                <a:gd name="T11" fmla="*/ 128 h 136"/>
                <a:gd name="T12" fmla="*/ 85 w 292"/>
                <a:gd name="T13" fmla="*/ 119 h 136"/>
                <a:gd name="T14" fmla="*/ 74 w 292"/>
                <a:gd name="T15" fmla="*/ 92 h 136"/>
                <a:gd name="T16" fmla="*/ 75 w 292"/>
                <a:gd name="T17" fmla="*/ 77 h 136"/>
                <a:gd name="T18" fmla="*/ 56 w 292"/>
                <a:gd name="T19" fmla="*/ 76 h 136"/>
                <a:gd name="T20" fmla="*/ 35 w 292"/>
                <a:gd name="T21" fmla="*/ 123 h 136"/>
                <a:gd name="T22" fmla="*/ 0 w 292"/>
                <a:gd name="T23" fmla="*/ 23 h 136"/>
                <a:gd name="T24" fmla="*/ 31 w 292"/>
                <a:gd name="T25" fmla="*/ 29 h 136"/>
                <a:gd name="T26" fmla="*/ 142 w 292"/>
                <a:gd name="T27" fmla="*/ 1 h 136"/>
                <a:gd name="T28" fmla="*/ 274 w 292"/>
                <a:gd name="T29" fmla="*/ 0 h 136"/>
                <a:gd name="T30" fmla="*/ 282 w 292"/>
                <a:gd name="T31" fmla="*/ 9 h 136"/>
                <a:gd name="T32" fmla="*/ 292 w 292"/>
                <a:gd name="T33" fmla="*/ 1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2" h="136">
                  <a:moveTo>
                    <a:pt x="292" y="16"/>
                  </a:moveTo>
                  <a:cubicBezTo>
                    <a:pt x="291" y="123"/>
                    <a:pt x="291" y="123"/>
                    <a:pt x="291" y="123"/>
                  </a:cubicBezTo>
                  <a:cubicBezTo>
                    <a:pt x="283" y="126"/>
                    <a:pt x="276" y="128"/>
                    <a:pt x="268" y="129"/>
                  </a:cubicBezTo>
                  <a:cubicBezTo>
                    <a:pt x="238" y="132"/>
                    <a:pt x="209" y="112"/>
                    <a:pt x="213" y="79"/>
                  </a:cubicBezTo>
                  <a:cubicBezTo>
                    <a:pt x="214" y="67"/>
                    <a:pt x="196" y="64"/>
                    <a:pt x="193" y="75"/>
                  </a:cubicBezTo>
                  <a:cubicBezTo>
                    <a:pt x="181" y="113"/>
                    <a:pt x="158" y="136"/>
                    <a:pt x="115" y="128"/>
                  </a:cubicBezTo>
                  <a:cubicBezTo>
                    <a:pt x="106" y="126"/>
                    <a:pt x="94" y="125"/>
                    <a:pt x="85" y="119"/>
                  </a:cubicBezTo>
                  <a:cubicBezTo>
                    <a:pt x="74" y="112"/>
                    <a:pt x="73" y="103"/>
                    <a:pt x="74" y="92"/>
                  </a:cubicBezTo>
                  <a:cubicBezTo>
                    <a:pt x="74" y="87"/>
                    <a:pt x="75" y="82"/>
                    <a:pt x="75" y="77"/>
                  </a:cubicBezTo>
                  <a:cubicBezTo>
                    <a:pt x="76" y="65"/>
                    <a:pt x="58" y="64"/>
                    <a:pt x="56" y="76"/>
                  </a:cubicBezTo>
                  <a:cubicBezTo>
                    <a:pt x="55" y="97"/>
                    <a:pt x="47" y="113"/>
                    <a:pt x="35" y="1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0" y="26"/>
                    <a:pt x="21" y="28"/>
                    <a:pt x="31" y="29"/>
                  </a:cubicBezTo>
                  <a:cubicBezTo>
                    <a:pt x="67" y="33"/>
                    <a:pt x="122" y="32"/>
                    <a:pt x="142" y="1"/>
                  </a:cubicBezTo>
                  <a:cubicBezTo>
                    <a:pt x="174" y="23"/>
                    <a:pt x="242" y="26"/>
                    <a:pt x="274" y="0"/>
                  </a:cubicBezTo>
                  <a:cubicBezTo>
                    <a:pt x="276" y="3"/>
                    <a:pt x="278" y="6"/>
                    <a:pt x="282" y="9"/>
                  </a:cubicBezTo>
                  <a:cubicBezTo>
                    <a:pt x="285" y="11"/>
                    <a:pt x="288" y="14"/>
                    <a:pt x="292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28"/>
            <p:cNvSpPr/>
            <p:nvPr userDrawn="1"/>
          </p:nvSpPr>
          <p:spPr bwMode="auto">
            <a:xfrm>
              <a:off x="2052638" y="4427538"/>
              <a:ext cx="534988" cy="185738"/>
            </a:xfrm>
            <a:custGeom>
              <a:avLst/>
              <a:gdLst>
                <a:gd name="T0" fmla="*/ 273 w 281"/>
                <a:gd name="T1" fmla="*/ 36 h 98"/>
                <a:gd name="T2" fmla="*/ 281 w 281"/>
                <a:gd name="T3" fmla="*/ 35 h 98"/>
                <a:gd name="T4" fmla="*/ 0 w 281"/>
                <a:gd name="T5" fmla="*/ 98 h 98"/>
                <a:gd name="T6" fmla="*/ 12 w 281"/>
                <a:gd name="T7" fmla="*/ 96 h 98"/>
                <a:gd name="T8" fmla="*/ 0 w 281"/>
                <a:gd name="T9" fmla="*/ 89 h 98"/>
                <a:gd name="T10" fmla="*/ 1 w 281"/>
                <a:gd name="T11" fmla="*/ 27 h 98"/>
                <a:gd name="T12" fmla="*/ 30 w 281"/>
                <a:gd name="T13" fmla="*/ 32 h 98"/>
                <a:gd name="T14" fmla="*/ 81 w 281"/>
                <a:gd name="T15" fmla="*/ 9 h 98"/>
                <a:gd name="T16" fmla="*/ 90 w 281"/>
                <a:gd name="T17" fmla="*/ 0 h 98"/>
                <a:gd name="T18" fmla="*/ 184 w 281"/>
                <a:gd name="T19" fmla="*/ 37 h 98"/>
                <a:gd name="T20" fmla="*/ 237 w 281"/>
                <a:gd name="T21" fmla="*/ 13 h 98"/>
                <a:gd name="T22" fmla="*/ 273 w 281"/>
                <a:gd name="T23" fmla="*/ 3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98">
                  <a:moveTo>
                    <a:pt x="273" y="36"/>
                  </a:moveTo>
                  <a:cubicBezTo>
                    <a:pt x="281" y="35"/>
                    <a:pt x="281" y="35"/>
                    <a:pt x="281" y="3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0"/>
                    <a:pt x="5" y="88"/>
                    <a:pt x="0" y="8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1" y="30"/>
                    <a:pt x="21" y="31"/>
                    <a:pt x="30" y="32"/>
                  </a:cubicBezTo>
                  <a:cubicBezTo>
                    <a:pt x="51" y="33"/>
                    <a:pt x="67" y="24"/>
                    <a:pt x="81" y="9"/>
                  </a:cubicBezTo>
                  <a:cubicBezTo>
                    <a:pt x="83" y="6"/>
                    <a:pt x="87" y="3"/>
                    <a:pt x="90" y="0"/>
                  </a:cubicBezTo>
                  <a:cubicBezTo>
                    <a:pt x="106" y="29"/>
                    <a:pt x="153" y="43"/>
                    <a:pt x="184" y="37"/>
                  </a:cubicBezTo>
                  <a:cubicBezTo>
                    <a:pt x="195" y="35"/>
                    <a:pt x="221" y="26"/>
                    <a:pt x="237" y="13"/>
                  </a:cubicBezTo>
                  <a:cubicBezTo>
                    <a:pt x="246" y="23"/>
                    <a:pt x="259" y="31"/>
                    <a:pt x="27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29"/>
            <p:cNvSpPr/>
            <p:nvPr userDrawn="1"/>
          </p:nvSpPr>
          <p:spPr bwMode="auto">
            <a:xfrm>
              <a:off x="2052638" y="4594225"/>
              <a:ext cx="23813" cy="19050"/>
            </a:xfrm>
            <a:custGeom>
              <a:avLst/>
              <a:gdLst>
                <a:gd name="T0" fmla="*/ 0 w 12"/>
                <a:gd name="T1" fmla="*/ 10 h 10"/>
                <a:gd name="T2" fmla="*/ 0 w 12"/>
                <a:gd name="T3" fmla="*/ 1 h 10"/>
                <a:gd name="T4" fmla="*/ 12 w 12"/>
                <a:gd name="T5" fmla="*/ 8 h 10"/>
                <a:gd name="T6" fmla="*/ 0 w 12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0" y="1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0"/>
                    <a:pt x="10" y="2"/>
                    <a:pt x="12" y="8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30"/>
            <p:cNvSpPr/>
            <p:nvPr userDrawn="1"/>
          </p:nvSpPr>
          <p:spPr bwMode="auto">
            <a:xfrm>
              <a:off x="1604963" y="3276600"/>
              <a:ext cx="468313" cy="369888"/>
            </a:xfrm>
            <a:custGeom>
              <a:avLst/>
              <a:gdLst>
                <a:gd name="T0" fmla="*/ 236 w 247"/>
                <a:gd name="T1" fmla="*/ 110 h 195"/>
                <a:gd name="T2" fmla="*/ 221 w 247"/>
                <a:gd name="T3" fmla="*/ 108 h 195"/>
                <a:gd name="T4" fmla="*/ 217 w 247"/>
                <a:gd name="T5" fmla="*/ 141 h 195"/>
                <a:gd name="T6" fmla="*/ 81 w 247"/>
                <a:gd name="T7" fmla="*/ 116 h 195"/>
                <a:gd name="T8" fmla="*/ 66 w 247"/>
                <a:gd name="T9" fmla="*/ 115 h 195"/>
                <a:gd name="T10" fmla="*/ 65 w 247"/>
                <a:gd name="T11" fmla="*/ 124 h 195"/>
                <a:gd name="T12" fmla="*/ 47 w 247"/>
                <a:gd name="T13" fmla="*/ 166 h 195"/>
                <a:gd name="T14" fmla="*/ 0 w 247"/>
                <a:gd name="T15" fmla="*/ 30 h 195"/>
                <a:gd name="T16" fmla="*/ 18 w 247"/>
                <a:gd name="T17" fmla="*/ 11 h 195"/>
                <a:gd name="T18" fmla="*/ 19 w 247"/>
                <a:gd name="T19" fmla="*/ 12 h 195"/>
                <a:gd name="T20" fmla="*/ 71 w 247"/>
                <a:gd name="T21" fmla="*/ 32 h 195"/>
                <a:gd name="T22" fmla="*/ 153 w 247"/>
                <a:gd name="T23" fmla="*/ 0 h 195"/>
                <a:gd name="T24" fmla="*/ 192 w 247"/>
                <a:gd name="T25" fmla="*/ 32 h 195"/>
                <a:gd name="T26" fmla="*/ 247 w 247"/>
                <a:gd name="T27" fmla="*/ 30 h 195"/>
                <a:gd name="T28" fmla="*/ 245 w 247"/>
                <a:gd name="T29" fmla="*/ 150 h 195"/>
                <a:gd name="T30" fmla="*/ 234 w 247"/>
                <a:gd name="T31" fmla="*/ 139 h 195"/>
                <a:gd name="T32" fmla="*/ 236 w 247"/>
                <a:gd name="T33" fmla="*/ 11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7" h="195">
                  <a:moveTo>
                    <a:pt x="236" y="110"/>
                  </a:moveTo>
                  <a:cubicBezTo>
                    <a:pt x="235" y="104"/>
                    <a:pt x="225" y="102"/>
                    <a:pt x="221" y="108"/>
                  </a:cubicBezTo>
                  <a:cubicBezTo>
                    <a:pt x="214" y="121"/>
                    <a:pt x="213" y="132"/>
                    <a:pt x="217" y="141"/>
                  </a:cubicBezTo>
                  <a:cubicBezTo>
                    <a:pt x="194" y="195"/>
                    <a:pt x="75" y="187"/>
                    <a:pt x="81" y="116"/>
                  </a:cubicBezTo>
                  <a:cubicBezTo>
                    <a:pt x="82" y="106"/>
                    <a:pt x="67" y="106"/>
                    <a:pt x="66" y="115"/>
                  </a:cubicBezTo>
                  <a:cubicBezTo>
                    <a:pt x="65" y="118"/>
                    <a:pt x="65" y="121"/>
                    <a:pt x="65" y="124"/>
                  </a:cubicBezTo>
                  <a:cubicBezTo>
                    <a:pt x="63" y="142"/>
                    <a:pt x="58" y="157"/>
                    <a:pt x="47" y="16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7" y="24"/>
                    <a:pt x="13" y="18"/>
                    <a:pt x="18" y="11"/>
                  </a:cubicBezTo>
                  <a:cubicBezTo>
                    <a:pt x="18" y="11"/>
                    <a:pt x="18" y="12"/>
                    <a:pt x="19" y="12"/>
                  </a:cubicBezTo>
                  <a:cubicBezTo>
                    <a:pt x="30" y="25"/>
                    <a:pt x="55" y="29"/>
                    <a:pt x="71" y="32"/>
                  </a:cubicBezTo>
                  <a:cubicBezTo>
                    <a:pt x="111" y="39"/>
                    <a:pt x="136" y="27"/>
                    <a:pt x="153" y="0"/>
                  </a:cubicBezTo>
                  <a:cubicBezTo>
                    <a:pt x="160" y="14"/>
                    <a:pt x="173" y="25"/>
                    <a:pt x="192" y="32"/>
                  </a:cubicBezTo>
                  <a:cubicBezTo>
                    <a:pt x="212" y="39"/>
                    <a:pt x="231" y="37"/>
                    <a:pt x="247" y="30"/>
                  </a:cubicBezTo>
                  <a:cubicBezTo>
                    <a:pt x="245" y="150"/>
                    <a:pt x="245" y="150"/>
                    <a:pt x="245" y="150"/>
                  </a:cubicBezTo>
                  <a:cubicBezTo>
                    <a:pt x="240" y="147"/>
                    <a:pt x="236" y="143"/>
                    <a:pt x="234" y="139"/>
                  </a:cubicBezTo>
                  <a:cubicBezTo>
                    <a:pt x="236" y="130"/>
                    <a:pt x="237" y="121"/>
                    <a:pt x="236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31"/>
            <p:cNvSpPr/>
            <p:nvPr userDrawn="1"/>
          </p:nvSpPr>
          <p:spPr bwMode="auto">
            <a:xfrm>
              <a:off x="1709738" y="3573463"/>
              <a:ext cx="360363" cy="261938"/>
            </a:xfrm>
            <a:custGeom>
              <a:avLst/>
              <a:gdLst>
                <a:gd name="T0" fmla="*/ 190 w 190"/>
                <a:gd name="T1" fmla="*/ 12 h 138"/>
                <a:gd name="T2" fmla="*/ 188 w 190"/>
                <a:gd name="T3" fmla="*/ 131 h 138"/>
                <a:gd name="T4" fmla="*/ 172 w 190"/>
                <a:gd name="T5" fmla="*/ 134 h 138"/>
                <a:gd name="T6" fmla="*/ 85 w 190"/>
                <a:gd name="T7" fmla="*/ 79 h 138"/>
                <a:gd name="T8" fmla="*/ 69 w 190"/>
                <a:gd name="T9" fmla="*/ 79 h 138"/>
                <a:gd name="T10" fmla="*/ 37 w 190"/>
                <a:gd name="T11" fmla="*/ 138 h 138"/>
                <a:gd name="T12" fmla="*/ 0 w 190"/>
                <a:gd name="T13" fmla="*/ 30 h 138"/>
                <a:gd name="T14" fmla="*/ 17 w 190"/>
                <a:gd name="T15" fmla="*/ 5 h 138"/>
                <a:gd name="T16" fmla="*/ 21 w 190"/>
                <a:gd name="T17" fmla="*/ 10 h 138"/>
                <a:gd name="T18" fmla="*/ 106 w 190"/>
                <a:gd name="T19" fmla="*/ 37 h 138"/>
                <a:gd name="T20" fmla="*/ 172 w 190"/>
                <a:gd name="T21" fmla="*/ 0 h 138"/>
                <a:gd name="T22" fmla="*/ 190 w 190"/>
                <a:gd name="T23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0" h="138">
                  <a:moveTo>
                    <a:pt x="190" y="12"/>
                  </a:moveTo>
                  <a:cubicBezTo>
                    <a:pt x="188" y="131"/>
                    <a:pt x="188" y="131"/>
                    <a:pt x="188" y="131"/>
                  </a:cubicBezTo>
                  <a:cubicBezTo>
                    <a:pt x="183" y="133"/>
                    <a:pt x="178" y="133"/>
                    <a:pt x="172" y="134"/>
                  </a:cubicBezTo>
                  <a:cubicBezTo>
                    <a:pt x="138" y="135"/>
                    <a:pt x="86" y="115"/>
                    <a:pt x="85" y="79"/>
                  </a:cubicBezTo>
                  <a:cubicBezTo>
                    <a:pt x="85" y="69"/>
                    <a:pt x="69" y="68"/>
                    <a:pt x="69" y="79"/>
                  </a:cubicBezTo>
                  <a:cubicBezTo>
                    <a:pt x="69" y="107"/>
                    <a:pt x="56" y="127"/>
                    <a:pt x="37" y="13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7" y="24"/>
                    <a:pt x="13" y="16"/>
                    <a:pt x="17" y="5"/>
                  </a:cubicBezTo>
                  <a:cubicBezTo>
                    <a:pt x="18" y="7"/>
                    <a:pt x="20" y="8"/>
                    <a:pt x="21" y="10"/>
                  </a:cubicBezTo>
                  <a:cubicBezTo>
                    <a:pt x="41" y="30"/>
                    <a:pt x="78" y="38"/>
                    <a:pt x="106" y="37"/>
                  </a:cubicBezTo>
                  <a:cubicBezTo>
                    <a:pt x="135" y="35"/>
                    <a:pt x="159" y="21"/>
                    <a:pt x="172" y="0"/>
                  </a:cubicBezTo>
                  <a:cubicBezTo>
                    <a:pt x="177" y="5"/>
                    <a:pt x="183" y="9"/>
                    <a:pt x="19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32"/>
            <p:cNvSpPr/>
            <p:nvPr userDrawn="1"/>
          </p:nvSpPr>
          <p:spPr bwMode="auto">
            <a:xfrm>
              <a:off x="1789113" y="3787775"/>
              <a:ext cx="274638" cy="261938"/>
            </a:xfrm>
            <a:custGeom>
              <a:avLst/>
              <a:gdLst>
                <a:gd name="T0" fmla="*/ 145 w 145"/>
                <a:gd name="T1" fmla="*/ 36 h 138"/>
                <a:gd name="T2" fmla="*/ 144 w 145"/>
                <a:gd name="T3" fmla="*/ 119 h 138"/>
                <a:gd name="T4" fmla="*/ 123 w 145"/>
                <a:gd name="T5" fmla="*/ 109 h 138"/>
                <a:gd name="T6" fmla="*/ 102 w 145"/>
                <a:gd name="T7" fmla="*/ 101 h 138"/>
                <a:gd name="T8" fmla="*/ 65 w 145"/>
                <a:gd name="T9" fmla="*/ 131 h 138"/>
                <a:gd name="T10" fmla="*/ 34 w 145"/>
                <a:gd name="T11" fmla="*/ 137 h 138"/>
                <a:gd name="T12" fmla="*/ 0 w 145"/>
                <a:gd name="T13" fmla="*/ 39 h 138"/>
                <a:gd name="T14" fmla="*/ 36 w 145"/>
                <a:gd name="T15" fmla="*/ 0 h 138"/>
                <a:gd name="T16" fmla="*/ 127 w 145"/>
                <a:gd name="T17" fmla="*/ 37 h 138"/>
                <a:gd name="T18" fmla="*/ 145 w 145"/>
                <a:gd name="T19" fmla="*/ 3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38">
                  <a:moveTo>
                    <a:pt x="145" y="36"/>
                  </a:moveTo>
                  <a:cubicBezTo>
                    <a:pt x="144" y="119"/>
                    <a:pt x="144" y="119"/>
                    <a:pt x="144" y="119"/>
                  </a:cubicBezTo>
                  <a:cubicBezTo>
                    <a:pt x="137" y="116"/>
                    <a:pt x="131" y="113"/>
                    <a:pt x="123" y="109"/>
                  </a:cubicBezTo>
                  <a:cubicBezTo>
                    <a:pt x="117" y="106"/>
                    <a:pt x="110" y="100"/>
                    <a:pt x="102" y="101"/>
                  </a:cubicBezTo>
                  <a:cubicBezTo>
                    <a:pt x="84" y="102"/>
                    <a:pt x="78" y="123"/>
                    <a:pt x="65" y="131"/>
                  </a:cubicBezTo>
                  <a:cubicBezTo>
                    <a:pt x="57" y="136"/>
                    <a:pt x="46" y="138"/>
                    <a:pt x="34" y="1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5" y="30"/>
                    <a:pt x="28" y="17"/>
                    <a:pt x="36" y="0"/>
                  </a:cubicBezTo>
                  <a:cubicBezTo>
                    <a:pt x="51" y="24"/>
                    <a:pt x="94" y="36"/>
                    <a:pt x="127" y="37"/>
                  </a:cubicBezTo>
                  <a:cubicBezTo>
                    <a:pt x="134" y="38"/>
                    <a:pt x="140" y="37"/>
                    <a:pt x="145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33"/>
            <p:cNvSpPr/>
            <p:nvPr userDrawn="1"/>
          </p:nvSpPr>
          <p:spPr bwMode="auto">
            <a:xfrm>
              <a:off x="1866900" y="4013200"/>
              <a:ext cx="195263" cy="227013"/>
            </a:xfrm>
            <a:custGeom>
              <a:avLst/>
              <a:gdLst>
                <a:gd name="T0" fmla="*/ 103 w 103"/>
                <a:gd name="T1" fmla="*/ 19 h 119"/>
                <a:gd name="T2" fmla="*/ 101 w 103"/>
                <a:gd name="T3" fmla="*/ 99 h 119"/>
                <a:gd name="T4" fmla="*/ 81 w 103"/>
                <a:gd name="T5" fmla="*/ 72 h 119"/>
                <a:gd name="T6" fmla="*/ 65 w 103"/>
                <a:gd name="T7" fmla="*/ 71 h 119"/>
                <a:gd name="T8" fmla="*/ 29 w 103"/>
                <a:gd name="T9" fmla="*/ 119 h 119"/>
                <a:gd name="T10" fmla="*/ 0 w 103"/>
                <a:gd name="T11" fmla="*/ 37 h 119"/>
                <a:gd name="T12" fmla="*/ 40 w 103"/>
                <a:gd name="T13" fmla="*/ 32 h 119"/>
                <a:gd name="T14" fmla="*/ 76 w 103"/>
                <a:gd name="T15" fmla="*/ 8 h 119"/>
                <a:gd name="T16" fmla="*/ 103 w 103"/>
                <a:gd name="T17" fmla="*/ 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19">
                  <a:moveTo>
                    <a:pt x="103" y="19"/>
                  </a:moveTo>
                  <a:cubicBezTo>
                    <a:pt x="101" y="99"/>
                    <a:pt x="101" y="99"/>
                    <a:pt x="101" y="99"/>
                  </a:cubicBezTo>
                  <a:cubicBezTo>
                    <a:pt x="89" y="93"/>
                    <a:pt x="81" y="83"/>
                    <a:pt x="81" y="72"/>
                  </a:cubicBezTo>
                  <a:cubicBezTo>
                    <a:pt x="81" y="61"/>
                    <a:pt x="65" y="61"/>
                    <a:pt x="65" y="71"/>
                  </a:cubicBezTo>
                  <a:cubicBezTo>
                    <a:pt x="66" y="101"/>
                    <a:pt x="50" y="115"/>
                    <a:pt x="29" y="11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4" y="39"/>
                    <a:pt x="29" y="39"/>
                    <a:pt x="40" y="32"/>
                  </a:cubicBezTo>
                  <a:cubicBezTo>
                    <a:pt x="57" y="22"/>
                    <a:pt x="51" y="0"/>
                    <a:pt x="76" y="8"/>
                  </a:cubicBezTo>
                  <a:cubicBezTo>
                    <a:pt x="86" y="11"/>
                    <a:pt x="94" y="15"/>
                    <a:pt x="10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34"/>
            <p:cNvSpPr/>
            <p:nvPr userDrawn="1"/>
          </p:nvSpPr>
          <p:spPr bwMode="auto">
            <a:xfrm>
              <a:off x="1933575" y="4211638"/>
              <a:ext cx="125413" cy="227013"/>
            </a:xfrm>
            <a:custGeom>
              <a:avLst/>
              <a:gdLst>
                <a:gd name="T0" fmla="*/ 66 w 66"/>
                <a:gd name="T1" fmla="*/ 15 h 120"/>
                <a:gd name="T2" fmla="*/ 64 w 66"/>
                <a:gd name="T3" fmla="*/ 120 h 120"/>
                <a:gd name="T4" fmla="*/ 29 w 66"/>
                <a:gd name="T5" fmla="*/ 102 h 120"/>
                <a:gd name="T6" fmla="*/ 21 w 66"/>
                <a:gd name="T7" fmla="*/ 94 h 120"/>
                <a:gd name="T8" fmla="*/ 0 w 66"/>
                <a:gd name="T9" fmla="*/ 32 h 120"/>
                <a:gd name="T10" fmla="*/ 21 w 66"/>
                <a:gd name="T11" fmla="*/ 24 h 120"/>
                <a:gd name="T12" fmla="*/ 44 w 66"/>
                <a:gd name="T13" fmla="*/ 0 h 120"/>
                <a:gd name="T14" fmla="*/ 66 w 66"/>
                <a:gd name="T15" fmla="*/ 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20">
                  <a:moveTo>
                    <a:pt x="66" y="15"/>
                  </a:moveTo>
                  <a:cubicBezTo>
                    <a:pt x="64" y="120"/>
                    <a:pt x="64" y="120"/>
                    <a:pt x="64" y="120"/>
                  </a:cubicBezTo>
                  <a:cubicBezTo>
                    <a:pt x="51" y="117"/>
                    <a:pt x="39" y="112"/>
                    <a:pt x="29" y="102"/>
                  </a:cubicBezTo>
                  <a:cubicBezTo>
                    <a:pt x="26" y="99"/>
                    <a:pt x="24" y="96"/>
                    <a:pt x="21" y="9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7" y="30"/>
                    <a:pt x="14" y="28"/>
                    <a:pt x="21" y="24"/>
                  </a:cubicBezTo>
                  <a:cubicBezTo>
                    <a:pt x="34" y="18"/>
                    <a:pt x="40" y="10"/>
                    <a:pt x="44" y="0"/>
                  </a:cubicBezTo>
                  <a:cubicBezTo>
                    <a:pt x="50" y="6"/>
                    <a:pt x="57" y="11"/>
                    <a:pt x="6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35"/>
            <p:cNvSpPr/>
            <p:nvPr userDrawn="1"/>
          </p:nvSpPr>
          <p:spPr bwMode="auto">
            <a:xfrm>
              <a:off x="2047875" y="4595813"/>
              <a:ext cx="4763" cy="17463"/>
            </a:xfrm>
            <a:custGeom>
              <a:avLst/>
              <a:gdLst>
                <a:gd name="T0" fmla="*/ 3 w 3"/>
                <a:gd name="T1" fmla="*/ 0 h 9"/>
                <a:gd name="T2" fmla="*/ 3 w 3"/>
                <a:gd name="T3" fmla="*/ 9 h 9"/>
                <a:gd name="T4" fmla="*/ 0 w 3"/>
                <a:gd name="T5" fmla="*/ 2 h 9"/>
                <a:gd name="T6" fmla="*/ 3 w 3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36"/>
            <p:cNvSpPr/>
            <p:nvPr userDrawn="1"/>
          </p:nvSpPr>
          <p:spPr bwMode="auto">
            <a:xfrm>
              <a:off x="1922463" y="4129088"/>
              <a:ext cx="136525" cy="142875"/>
            </a:xfrm>
            <a:custGeom>
              <a:avLst/>
              <a:gdLst>
                <a:gd name="T0" fmla="*/ 52 w 72"/>
                <a:gd name="T1" fmla="*/ 11 h 75"/>
                <a:gd name="T2" fmla="*/ 72 w 72"/>
                <a:gd name="T3" fmla="*/ 38 h 75"/>
                <a:gd name="T4" fmla="*/ 72 w 72"/>
                <a:gd name="T5" fmla="*/ 58 h 75"/>
                <a:gd name="T6" fmla="*/ 50 w 72"/>
                <a:gd name="T7" fmla="*/ 43 h 75"/>
                <a:gd name="T8" fmla="*/ 27 w 72"/>
                <a:gd name="T9" fmla="*/ 67 h 75"/>
                <a:gd name="T10" fmla="*/ 6 w 72"/>
                <a:gd name="T11" fmla="*/ 75 h 75"/>
                <a:gd name="T12" fmla="*/ 0 w 72"/>
                <a:gd name="T13" fmla="*/ 58 h 75"/>
                <a:gd name="T14" fmla="*/ 36 w 72"/>
                <a:gd name="T15" fmla="*/ 10 h 75"/>
                <a:gd name="T16" fmla="*/ 52 w 72"/>
                <a:gd name="T17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75">
                  <a:moveTo>
                    <a:pt x="52" y="11"/>
                  </a:moveTo>
                  <a:cubicBezTo>
                    <a:pt x="52" y="22"/>
                    <a:pt x="60" y="32"/>
                    <a:pt x="72" y="3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63" y="54"/>
                    <a:pt x="56" y="49"/>
                    <a:pt x="50" y="43"/>
                  </a:cubicBezTo>
                  <a:cubicBezTo>
                    <a:pt x="46" y="53"/>
                    <a:pt x="40" y="61"/>
                    <a:pt x="27" y="67"/>
                  </a:cubicBezTo>
                  <a:cubicBezTo>
                    <a:pt x="20" y="71"/>
                    <a:pt x="13" y="73"/>
                    <a:pt x="6" y="7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1" y="54"/>
                    <a:pt x="37" y="40"/>
                    <a:pt x="36" y="10"/>
                  </a:cubicBezTo>
                  <a:cubicBezTo>
                    <a:pt x="36" y="0"/>
                    <a:pt x="52" y="0"/>
                    <a:pt x="52" y="11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37"/>
            <p:cNvSpPr/>
            <p:nvPr userDrawn="1"/>
          </p:nvSpPr>
          <p:spPr bwMode="auto">
            <a:xfrm>
              <a:off x="1973263" y="4389438"/>
              <a:ext cx="80963" cy="88900"/>
            </a:xfrm>
            <a:custGeom>
              <a:avLst/>
              <a:gdLst>
                <a:gd name="T0" fmla="*/ 8 w 43"/>
                <a:gd name="T1" fmla="*/ 8 h 47"/>
                <a:gd name="T2" fmla="*/ 43 w 43"/>
                <a:gd name="T3" fmla="*/ 26 h 47"/>
                <a:gd name="T4" fmla="*/ 43 w 43"/>
                <a:gd name="T5" fmla="*/ 47 h 47"/>
                <a:gd name="T6" fmla="*/ 12 w 43"/>
                <a:gd name="T7" fmla="*/ 35 h 47"/>
                <a:gd name="T8" fmla="*/ 0 w 43"/>
                <a:gd name="T9" fmla="*/ 0 h 47"/>
                <a:gd name="T10" fmla="*/ 8 w 43"/>
                <a:gd name="T11" fmla="*/ 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7">
                  <a:moveTo>
                    <a:pt x="8" y="8"/>
                  </a:moveTo>
                  <a:cubicBezTo>
                    <a:pt x="18" y="18"/>
                    <a:pt x="30" y="23"/>
                    <a:pt x="43" y="26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32" y="44"/>
                    <a:pt x="22" y="40"/>
                    <a:pt x="12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5" y="5"/>
                    <a:pt x="8" y="8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38"/>
            <p:cNvSpPr/>
            <p:nvPr userDrawn="1"/>
          </p:nvSpPr>
          <p:spPr bwMode="auto">
            <a:xfrm>
              <a:off x="1779588" y="3702050"/>
              <a:ext cx="287338" cy="160338"/>
            </a:xfrm>
            <a:custGeom>
              <a:avLst/>
              <a:gdLst>
                <a:gd name="T0" fmla="*/ 135 w 151"/>
                <a:gd name="T1" fmla="*/ 66 h 84"/>
                <a:gd name="T2" fmla="*/ 151 w 151"/>
                <a:gd name="T3" fmla="*/ 63 h 84"/>
                <a:gd name="T4" fmla="*/ 150 w 151"/>
                <a:gd name="T5" fmla="*/ 81 h 84"/>
                <a:gd name="T6" fmla="*/ 132 w 151"/>
                <a:gd name="T7" fmla="*/ 82 h 84"/>
                <a:gd name="T8" fmla="*/ 41 w 151"/>
                <a:gd name="T9" fmla="*/ 45 h 84"/>
                <a:gd name="T10" fmla="*/ 5 w 151"/>
                <a:gd name="T11" fmla="*/ 84 h 84"/>
                <a:gd name="T12" fmla="*/ 0 w 151"/>
                <a:gd name="T13" fmla="*/ 70 h 84"/>
                <a:gd name="T14" fmla="*/ 32 w 151"/>
                <a:gd name="T15" fmla="*/ 11 h 84"/>
                <a:gd name="T16" fmla="*/ 48 w 151"/>
                <a:gd name="T17" fmla="*/ 11 h 84"/>
                <a:gd name="T18" fmla="*/ 135 w 151"/>
                <a:gd name="T19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84">
                  <a:moveTo>
                    <a:pt x="135" y="66"/>
                  </a:moveTo>
                  <a:cubicBezTo>
                    <a:pt x="141" y="65"/>
                    <a:pt x="146" y="65"/>
                    <a:pt x="151" y="63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5" y="82"/>
                    <a:pt x="139" y="83"/>
                    <a:pt x="132" y="82"/>
                  </a:cubicBezTo>
                  <a:cubicBezTo>
                    <a:pt x="99" y="81"/>
                    <a:pt x="56" y="69"/>
                    <a:pt x="41" y="45"/>
                  </a:cubicBezTo>
                  <a:cubicBezTo>
                    <a:pt x="33" y="62"/>
                    <a:pt x="20" y="75"/>
                    <a:pt x="5" y="8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9" y="59"/>
                    <a:pt x="32" y="39"/>
                    <a:pt x="32" y="11"/>
                  </a:cubicBezTo>
                  <a:cubicBezTo>
                    <a:pt x="32" y="0"/>
                    <a:pt x="48" y="1"/>
                    <a:pt x="48" y="11"/>
                  </a:cubicBezTo>
                  <a:cubicBezTo>
                    <a:pt x="49" y="47"/>
                    <a:pt x="101" y="67"/>
                    <a:pt x="135" y="66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39"/>
            <p:cNvSpPr/>
            <p:nvPr userDrawn="1"/>
          </p:nvSpPr>
          <p:spPr bwMode="auto">
            <a:xfrm>
              <a:off x="1854200" y="3978275"/>
              <a:ext cx="207963" cy="109538"/>
            </a:xfrm>
            <a:custGeom>
              <a:avLst/>
              <a:gdLst>
                <a:gd name="T0" fmla="*/ 110 w 110"/>
                <a:gd name="T1" fmla="*/ 19 h 58"/>
                <a:gd name="T2" fmla="*/ 110 w 110"/>
                <a:gd name="T3" fmla="*/ 38 h 58"/>
                <a:gd name="T4" fmla="*/ 83 w 110"/>
                <a:gd name="T5" fmla="*/ 27 h 58"/>
                <a:gd name="T6" fmla="*/ 47 w 110"/>
                <a:gd name="T7" fmla="*/ 51 h 58"/>
                <a:gd name="T8" fmla="*/ 7 w 110"/>
                <a:gd name="T9" fmla="*/ 56 h 58"/>
                <a:gd name="T10" fmla="*/ 0 w 110"/>
                <a:gd name="T11" fmla="*/ 37 h 58"/>
                <a:gd name="T12" fmla="*/ 31 w 110"/>
                <a:gd name="T13" fmla="*/ 31 h 58"/>
                <a:gd name="T14" fmla="*/ 68 w 110"/>
                <a:gd name="T15" fmla="*/ 1 h 58"/>
                <a:gd name="T16" fmla="*/ 89 w 110"/>
                <a:gd name="T17" fmla="*/ 9 h 58"/>
                <a:gd name="T18" fmla="*/ 110 w 110"/>
                <a:gd name="T19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58">
                  <a:moveTo>
                    <a:pt x="110" y="19"/>
                  </a:moveTo>
                  <a:cubicBezTo>
                    <a:pt x="110" y="38"/>
                    <a:pt x="110" y="38"/>
                    <a:pt x="110" y="38"/>
                  </a:cubicBezTo>
                  <a:cubicBezTo>
                    <a:pt x="101" y="34"/>
                    <a:pt x="93" y="30"/>
                    <a:pt x="83" y="27"/>
                  </a:cubicBezTo>
                  <a:cubicBezTo>
                    <a:pt x="58" y="19"/>
                    <a:pt x="64" y="41"/>
                    <a:pt x="47" y="51"/>
                  </a:cubicBezTo>
                  <a:cubicBezTo>
                    <a:pt x="36" y="58"/>
                    <a:pt x="21" y="58"/>
                    <a:pt x="7" y="5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2" y="38"/>
                    <a:pt x="23" y="36"/>
                    <a:pt x="31" y="31"/>
                  </a:cubicBezTo>
                  <a:cubicBezTo>
                    <a:pt x="44" y="23"/>
                    <a:pt x="50" y="2"/>
                    <a:pt x="68" y="1"/>
                  </a:cubicBezTo>
                  <a:cubicBezTo>
                    <a:pt x="76" y="0"/>
                    <a:pt x="83" y="6"/>
                    <a:pt x="89" y="9"/>
                  </a:cubicBezTo>
                  <a:cubicBezTo>
                    <a:pt x="97" y="13"/>
                    <a:pt x="103" y="16"/>
                    <a:pt x="110" y="19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40"/>
            <p:cNvSpPr/>
            <p:nvPr userDrawn="1"/>
          </p:nvSpPr>
          <p:spPr bwMode="auto">
            <a:xfrm>
              <a:off x="1450975" y="2897188"/>
              <a:ext cx="338138" cy="212725"/>
            </a:xfrm>
            <a:custGeom>
              <a:avLst/>
              <a:gdLst>
                <a:gd name="T0" fmla="*/ 178 w 178"/>
                <a:gd name="T1" fmla="*/ 14 h 112"/>
                <a:gd name="T2" fmla="*/ 176 w 178"/>
                <a:gd name="T3" fmla="*/ 36 h 112"/>
                <a:gd name="T4" fmla="*/ 168 w 178"/>
                <a:gd name="T5" fmla="*/ 40 h 112"/>
                <a:gd name="T6" fmla="*/ 166 w 178"/>
                <a:gd name="T7" fmla="*/ 68 h 112"/>
                <a:gd name="T8" fmla="*/ 27 w 178"/>
                <a:gd name="T9" fmla="*/ 77 h 112"/>
                <a:gd name="T10" fmla="*/ 23 w 178"/>
                <a:gd name="T11" fmla="*/ 64 h 112"/>
                <a:gd name="T12" fmla="*/ 16 w 178"/>
                <a:gd name="T13" fmla="*/ 42 h 112"/>
                <a:gd name="T14" fmla="*/ 15 w 178"/>
                <a:gd name="T15" fmla="*/ 42 h 112"/>
                <a:gd name="T16" fmla="*/ 0 w 178"/>
                <a:gd name="T17" fmla="*/ 0 h 112"/>
                <a:gd name="T18" fmla="*/ 178 w 178"/>
                <a:gd name="T19" fmla="*/ 1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12">
                  <a:moveTo>
                    <a:pt x="178" y="14"/>
                  </a:moveTo>
                  <a:cubicBezTo>
                    <a:pt x="176" y="36"/>
                    <a:pt x="176" y="36"/>
                    <a:pt x="176" y="36"/>
                  </a:cubicBezTo>
                  <a:cubicBezTo>
                    <a:pt x="173" y="36"/>
                    <a:pt x="170" y="37"/>
                    <a:pt x="168" y="40"/>
                  </a:cubicBezTo>
                  <a:cubicBezTo>
                    <a:pt x="163" y="50"/>
                    <a:pt x="163" y="60"/>
                    <a:pt x="166" y="68"/>
                  </a:cubicBezTo>
                  <a:cubicBezTo>
                    <a:pt x="152" y="112"/>
                    <a:pt x="53" y="97"/>
                    <a:pt x="27" y="77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7" y="57"/>
                    <a:pt x="26" y="49"/>
                    <a:pt x="16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78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41"/>
            <p:cNvSpPr/>
            <p:nvPr userDrawn="1"/>
          </p:nvSpPr>
          <p:spPr bwMode="auto">
            <a:xfrm>
              <a:off x="1693863" y="3470275"/>
              <a:ext cx="376238" cy="176213"/>
            </a:xfrm>
            <a:custGeom>
              <a:avLst/>
              <a:gdLst>
                <a:gd name="T0" fmla="*/ 170 w 198"/>
                <a:gd name="T1" fmla="*/ 39 h 93"/>
                <a:gd name="T2" fmla="*/ 174 w 198"/>
                <a:gd name="T3" fmla="*/ 6 h 93"/>
                <a:gd name="T4" fmla="*/ 189 w 198"/>
                <a:gd name="T5" fmla="*/ 8 h 93"/>
                <a:gd name="T6" fmla="*/ 187 w 198"/>
                <a:gd name="T7" fmla="*/ 37 h 93"/>
                <a:gd name="T8" fmla="*/ 198 w 198"/>
                <a:gd name="T9" fmla="*/ 48 h 93"/>
                <a:gd name="T10" fmla="*/ 198 w 198"/>
                <a:gd name="T11" fmla="*/ 66 h 93"/>
                <a:gd name="T12" fmla="*/ 180 w 198"/>
                <a:gd name="T13" fmla="*/ 54 h 93"/>
                <a:gd name="T14" fmla="*/ 114 w 198"/>
                <a:gd name="T15" fmla="*/ 91 h 93"/>
                <a:gd name="T16" fmla="*/ 29 w 198"/>
                <a:gd name="T17" fmla="*/ 64 h 93"/>
                <a:gd name="T18" fmla="*/ 25 w 198"/>
                <a:gd name="T19" fmla="*/ 59 h 93"/>
                <a:gd name="T20" fmla="*/ 8 w 198"/>
                <a:gd name="T21" fmla="*/ 84 h 93"/>
                <a:gd name="T22" fmla="*/ 0 w 198"/>
                <a:gd name="T23" fmla="*/ 64 h 93"/>
                <a:gd name="T24" fmla="*/ 18 w 198"/>
                <a:gd name="T25" fmla="*/ 22 h 93"/>
                <a:gd name="T26" fmla="*/ 19 w 198"/>
                <a:gd name="T27" fmla="*/ 13 h 93"/>
                <a:gd name="T28" fmla="*/ 34 w 198"/>
                <a:gd name="T29" fmla="*/ 14 h 93"/>
                <a:gd name="T30" fmla="*/ 170 w 198"/>
                <a:gd name="T31" fmla="*/ 3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8" h="93">
                  <a:moveTo>
                    <a:pt x="170" y="39"/>
                  </a:moveTo>
                  <a:cubicBezTo>
                    <a:pt x="166" y="30"/>
                    <a:pt x="167" y="19"/>
                    <a:pt x="174" y="6"/>
                  </a:cubicBezTo>
                  <a:cubicBezTo>
                    <a:pt x="178" y="0"/>
                    <a:pt x="188" y="2"/>
                    <a:pt x="189" y="8"/>
                  </a:cubicBezTo>
                  <a:cubicBezTo>
                    <a:pt x="190" y="19"/>
                    <a:pt x="189" y="28"/>
                    <a:pt x="187" y="37"/>
                  </a:cubicBezTo>
                  <a:cubicBezTo>
                    <a:pt x="189" y="41"/>
                    <a:pt x="193" y="45"/>
                    <a:pt x="198" y="48"/>
                  </a:cubicBezTo>
                  <a:cubicBezTo>
                    <a:pt x="198" y="66"/>
                    <a:pt x="198" y="66"/>
                    <a:pt x="198" y="66"/>
                  </a:cubicBezTo>
                  <a:cubicBezTo>
                    <a:pt x="191" y="63"/>
                    <a:pt x="185" y="59"/>
                    <a:pt x="180" y="54"/>
                  </a:cubicBezTo>
                  <a:cubicBezTo>
                    <a:pt x="167" y="75"/>
                    <a:pt x="143" y="89"/>
                    <a:pt x="114" y="91"/>
                  </a:cubicBezTo>
                  <a:cubicBezTo>
                    <a:pt x="86" y="92"/>
                    <a:pt x="49" y="84"/>
                    <a:pt x="29" y="64"/>
                  </a:cubicBezTo>
                  <a:cubicBezTo>
                    <a:pt x="28" y="62"/>
                    <a:pt x="26" y="61"/>
                    <a:pt x="25" y="59"/>
                  </a:cubicBezTo>
                  <a:cubicBezTo>
                    <a:pt x="21" y="70"/>
                    <a:pt x="15" y="78"/>
                    <a:pt x="8" y="8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1" y="55"/>
                    <a:pt x="16" y="40"/>
                    <a:pt x="18" y="22"/>
                  </a:cubicBezTo>
                  <a:cubicBezTo>
                    <a:pt x="18" y="19"/>
                    <a:pt x="18" y="16"/>
                    <a:pt x="19" y="13"/>
                  </a:cubicBezTo>
                  <a:cubicBezTo>
                    <a:pt x="20" y="4"/>
                    <a:pt x="35" y="4"/>
                    <a:pt x="34" y="14"/>
                  </a:cubicBezTo>
                  <a:cubicBezTo>
                    <a:pt x="28" y="85"/>
                    <a:pt x="147" y="93"/>
                    <a:pt x="170" y="39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42"/>
            <p:cNvSpPr/>
            <p:nvPr userDrawn="1"/>
          </p:nvSpPr>
          <p:spPr bwMode="auto">
            <a:xfrm>
              <a:off x="1589088" y="3178175"/>
              <a:ext cx="487363" cy="173038"/>
            </a:xfrm>
            <a:custGeom>
              <a:avLst/>
              <a:gdLst>
                <a:gd name="T0" fmla="*/ 178 w 256"/>
                <a:gd name="T1" fmla="*/ 15 h 91"/>
                <a:gd name="T2" fmla="*/ 233 w 256"/>
                <a:gd name="T3" fmla="*/ 65 h 91"/>
                <a:gd name="T4" fmla="*/ 256 w 256"/>
                <a:gd name="T5" fmla="*/ 59 h 91"/>
                <a:gd name="T6" fmla="*/ 255 w 256"/>
                <a:gd name="T7" fmla="*/ 82 h 91"/>
                <a:gd name="T8" fmla="*/ 200 w 256"/>
                <a:gd name="T9" fmla="*/ 84 h 91"/>
                <a:gd name="T10" fmla="*/ 161 w 256"/>
                <a:gd name="T11" fmla="*/ 52 h 91"/>
                <a:gd name="T12" fmla="*/ 79 w 256"/>
                <a:gd name="T13" fmla="*/ 84 h 91"/>
                <a:gd name="T14" fmla="*/ 27 w 256"/>
                <a:gd name="T15" fmla="*/ 64 h 91"/>
                <a:gd name="T16" fmla="*/ 26 w 256"/>
                <a:gd name="T17" fmla="*/ 63 h 91"/>
                <a:gd name="T18" fmla="*/ 8 w 256"/>
                <a:gd name="T19" fmla="*/ 82 h 91"/>
                <a:gd name="T20" fmla="*/ 0 w 256"/>
                <a:gd name="T21" fmla="*/ 59 h 91"/>
                <a:gd name="T22" fmla="*/ 21 w 256"/>
                <a:gd name="T23" fmla="*/ 12 h 91"/>
                <a:gd name="T24" fmla="*/ 40 w 256"/>
                <a:gd name="T25" fmla="*/ 13 h 91"/>
                <a:gd name="T26" fmla="*/ 39 w 256"/>
                <a:gd name="T27" fmla="*/ 28 h 91"/>
                <a:gd name="T28" fmla="*/ 50 w 256"/>
                <a:gd name="T29" fmla="*/ 55 h 91"/>
                <a:gd name="T30" fmla="*/ 80 w 256"/>
                <a:gd name="T31" fmla="*/ 64 h 91"/>
                <a:gd name="T32" fmla="*/ 158 w 256"/>
                <a:gd name="T33" fmla="*/ 11 h 91"/>
                <a:gd name="T34" fmla="*/ 178 w 256"/>
                <a:gd name="T35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91">
                  <a:moveTo>
                    <a:pt x="178" y="15"/>
                  </a:moveTo>
                  <a:cubicBezTo>
                    <a:pt x="174" y="48"/>
                    <a:pt x="203" y="68"/>
                    <a:pt x="233" y="65"/>
                  </a:cubicBezTo>
                  <a:cubicBezTo>
                    <a:pt x="241" y="64"/>
                    <a:pt x="248" y="62"/>
                    <a:pt x="256" y="59"/>
                  </a:cubicBezTo>
                  <a:cubicBezTo>
                    <a:pt x="255" y="82"/>
                    <a:pt x="255" y="82"/>
                    <a:pt x="255" y="82"/>
                  </a:cubicBezTo>
                  <a:cubicBezTo>
                    <a:pt x="239" y="89"/>
                    <a:pt x="220" y="91"/>
                    <a:pt x="200" y="84"/>
                  </a:cubicBezTo>
                  <a:cubicBezTo>
                    <a:pt x="181" y="77"/>
                    <a:pt x="168" y="66"/>
                    <a:pt x="161" y="52"/>
                  </a:cubicBezTo>
                  <a:cubicBezTo>
                    <a:pt x="144" y="79"/>
                    <a:pt x="119" y="91"/>
                    <a:pt x="79" y="84"/>
                  </a:cubicBezTo>
                  <a:cubicBezTo>
                    <a:pt x="63" y="81"/>
                    <a:pt x="38" y="77"/>
                    <a:pt x="27" y="64"/>
                  </a:cubicBezTo>
                  <a:cubicBezTo>
                    <a:pt x="26" y="64"/>
                    <a:pt x="26" y="63"/>
                    <a:pt x="26" y="63"/>
                  </a:cubicBezTo>
                  <a:cubicBezTo>
                    <a:pt x="21" y="70"/>
                    <a:pt x="15" y="76"/>
                    <a:pt x="8" y="8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2" y="49"/>
                    <a:pt x="20" y="33"/>
                    <a:pt x="21" y="12"/>
                  </a:cubicBezTo>
                  <a:cubicBezTo>
                    <a:pt x="23" y="0"/>
                    <a:pt x="41" y="1"/>
                    <a:pt x="40" y="13"/>
                  </a:cubicBezTo>
                  <a:cubicBezTo>
                    <a:pt x="40" y="18"/>
                    <a:pt x="39" y="23"/>
                    <a:pt x="39" y="28"/>
                  </a:cubicBezTo>
                  <a:cubicBezTo>
                    <a:pt x="38" y="39"/>
                    <a:pt x="39" y="48"/>
                    <a:pt x="50" y="55"/>
                  </a:cubicBezTo>
                  <a:cubicBezTo>
                    <a:pt x="59" y="61"/>
                    <a:pt x="71" y="62"/>
                    <a:pt x="80" y="64"/>
                  </a:cubicBezTo>
                  <a:cubicBezTo>
                    <a:pt x="123" y="72"/>
                    <a:pt x="146" y="49"/>
                    <a:pt x="158" y="11"/>
                  </a:cubicBezTo>
                  <a:cubicBezTo>
                    <a:pt x="161" y="0"/>
                    <a:pt x="179" y="3"/>
                    <a:pt x="178" y="15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43"/>
            <p:cNvSpPr/>
            <p:nvPr userDrawn="1"/>
          </p:nvSpPr>
          <p:spPr bwMode="auto">
            <a:xfrm>
              <a:off x="1501775" y="2965450"/>
              <a:ext cx="577850" cy="153988"/>
            </a:xfrm>
            <a:custGeom>
              <a:avLst/>
              <a:gdLst>
                <a:gd name="T0" fmla="*/ 0 w 304"/>
                <a:gd name="T1" fmla="*/ 41 h 81"/>
                <a:gd name="T2" fmla="*/ 139 w 304"/>
                <a:gd name="T3" fmla="*/ 32 h 81"/>
                <a:gd name="T4" fmla="*/ 141 w 304"/>
                <a:gd name="T5" fmla="*/ 4 h 81"/>
                <a:gd name="T6" fmla="*/ 149 w 304"/>
                <a:gd name="T7" fmla="*/ 0 h 81"/>
                <a:gd name="T8" fmla="*/ 160 w 304"/>
                <a:gd name="T9" fmla="*/ 7 h 81"/>
                <a:gd name="T10" fmla="*/ 160 w 304"/>
                <a:gd name="T11" fmla="*/ 32 h 81"/>
                <a:gd name="T12" fmla="*/ 233 w 304"/>
                <a:gd name="T13" fmla="*/ 44 h 81"/>
                <a:gd name="T14" fmla="*/ 282 w 304"/>
                <a:gd name="T15" fmla="*/ 13 h 81"/>
                <a:gd name="T16" fmla="*/ 303 w 304"/>
                <a:gd name="T17" fmla="*/ 14 h 81"/>
                <a:gd name="T18" fmla="*/ 304 w 304"/>
                <a:gd name="T19" fmla="*/ 31 h 81"/>
                <a:gd name="T20" fmla="*/ 303 w 304"/>
                <a:gd name="T21" fmla="*/ 64 h 81"/>
                <a:gd name="T22" fmla="*/ 293 w 304"/>
                <a:gd name="T23" fmla="*/ 57 h 81"/>
                <a:gd name="T24" fmla="*/ 285 w 304"/>
                <a:gd name="T25" fmla="*/ 48 h 81"/>
                <a:gd name="T26" fmla="*/ 153 w 304"/>
                <a:gd name="T27" fmla="*/ 49 h 81"/>
                <a:gd name="T28" fmla="*/ 42 w 304"/>
                <a:gd name="T29" fmla="*/ 77 h 81"/>
                <a:gd name="T30" fmla="*/ 11 w 304"/>
                <a:gd name="T31" fmla="*/ 71 h 81"/>
                <a:gd name="T32" fmla="*/ 0 w 304"/>
                <a:gd name="T33" fmla="*/ 4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4" h="81">
                  <a:moveTo>
                    <a:pt x="0" y="41"/>
                  </a:moveTo>
                  <a:cubicBezTo>
                    <a:pt x="26" y="61"/>
                    <a:pt x="125" y="76"/>
                    <a:pt x="139" y="32"/>
                  </a:cubicBezTo>
                  <a:cubicBezTo>
                    <a:pt x="136" y="24"/>
                    <a:pt x="136" y="14"/>
                    <a:pt x="141" y="4"/>
                  </a:cubicBezTo>
                  <a:cubicBezTo>
                    <a:pt x="143" y="1"/>
                    <a:pt x="146" y="0"/>
                    <a:pt x="149" y="0"/>
                  </a:cubicBezTo>
                  <a:cubicBezTo>
                    <a:pt x="154" y="0"/>
                    <a:pt x="159" y="2"/>
                    <a:pt x="160" y="7"/>
                  </a:cubicBezTo>
                  <a:cubicBezTo>
                    <a:pt x="161" y="16"/>
                    <a:pt x="161" y="25"/>
                    <a:pt x="160" y="32"/>
                  </a:cubicBezTo>
                  <a:cubicBezTo>
                    <a:pt x="174" y="46"/>
                    <a:pt x="222" y="45"/>
                    <a:pt x="233" y="44"/>
                  </a:cubicBezTo>
                  <a:cubicBezTo>
                    <a:pt x="250" y="42"/>
                    <a:pt x="282" y="35"/>
                    <a:pt x="282" y="13"/>
                  </a:cubicBezTo>
                  <a:cubicBezTo>
                    <a:pt x="284" y="0"/>
                    <a:pt x="303" y="1"/>
                    <a:pt x="303" y="14"/>
                  </a:cubicBezTo>
                  <a:cubicBezTo>
                    <a:pt x="302" y="20"/>
                    <a:pt x="302" y="26"/>
                    <a:pt x="304" y="31"/>
                  </a:cubicBezTo>
                  <a:cubicBezTo>
                    <a:pt x="303" y="64"/>
                    <a:pt x="303" y="64"/>
                    <a:pt x="303" y="64"/>
                  </a:cubicBezTo>
                  <a:cubicBezTo>
                    <a:pt x="299" y="62"/>
                    <a:pt x="296" y="59"/>
                    <a:pt x="293" y="57"/>
                  </a:cubicBezTo>
                  <a:cubicBezTo>
                    <a:pt x="289" y="54"/>
                    <a:pt x="287" y="51"/>
                    <a:pt x="285" y="48"/>
                  </a:cubicBezTo>
                  <a:cubicBezTo>
                    <a:pt x="253" y="74"/>
                    <a:pt x="185" y="71"/>
                    <a:pt x="153" y="49"/>
                  </a:cubicBezTo>
                  <a:cubicBezTo>
                    <a:pt x="133" y="80"/>
                    <a:pt x="78" y="81"/>
                    <a:pt x="42" y="77"/>
                  </a:cubicBezTo>
                  <a:cubicBezTo>
                    <a:pt x="32" y="76"/>
                    <a:pt x="21" y="74"/>
                    <a:pt x="11" y="71"/>
                  </a:cubicBezTo>
                  <a:lnTo>
                    <a:pt x="0" y="41"/>
                  </a:ln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44"/>
            <p:cNvSpPr/>
            <p:nvPr userDrawn="1"/>
          </p:nvSpPr>
          <p:spPr bwMode="auto">
            <a:xfrm>
              <a:off x="1479550" y="2976563"/>
              <a:ext cx="22225" cy="42863"/>
            </a:xfrm>
            <a:custGeom>
              <a:avLst/>
              <a:gdLst>
                <a:gd name="T0" fmla="*/ 1 w 12"/>
                <a:gd name="T1" fmla="*/ 0 h 22"/>
                <a:gd name="T2" fmla="*/ 8 w 12"/>
                <a:gd name="T3" fmla="*/ 22 h 22"/>
                <a:gd name="T4" fmla="*/ 0 w 12"/>
                <a:gd name="T5" fmla="*/ 0 h 22"/>
                <a:gd name="T6" fmla="*/ 1 w 12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2">
                  <a:moveTo>
                    <a:pt x="1" y="0"/>
                  </a:moveTo>
                  <a:cubicBezTo>
                    <a:pt x="11" y="7"/>
                    <a:pt x="12" y="15"/>
                    <a:pt x="8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45"/>
            <p:cNvSpPr/>
            <p:nvPr userDrawn="1"/>
          </p:nvSpPr>
          <p:spPr bwMode="auto">
            <a:xfrm>
              <a:off x="3446463" y="1636713"/>
              <a:ext cx="46038" cy="84138"/>
            </a:xfrm>
            <a:custGeom>
              <a:avLst/>
              <a:gdLst>
                <a:gd name="T0" fmla="*/ 19 w 29"/>
                <a:gd name="T1" fmla="*/ 53 h 53"/>
                <a:gd name="T2" fmla="*/ 0 w 29"/>
                <a:gd name="T3" fmla="*/ 49 h 53"/>
                <a:gd name="T4" fmla="*/ 10 w 29"/>
                <a:gd name="T5" fmla="*/ 0 h 53"/>
                <a:gd name="T6" fmla="*/ 29 w 29"/>
                <a:gd name="T7" fmla="*/ 5 h 53"/>
                <a:gd name="T8" fmla="*/ 19 w 29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3">
                  <a:moveTo>
                    <a:pt x="19" y="53"/>
                  </a:moveTo>
                  <a:lnTo>
                    <a:pt x="0" y="49"/>
                  </a:lnTo>
                  <a:lnTo>
                    <a:pt x="10" y="0"/>
                  </a:lnTo>
                  <a:lnTo>
                    <a:pt x="29" y="5"/>
                  </a:lnTo>
                  <a:lnTo>
                    <a:pt x="19" y="53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46"/>
            <p:cNvSpPr/>
            <p:nvPr userDrawn="1"/>
          </p:nvSpPr>
          <p:spPr bwMode="auto">
            <a:xfrm>
              <a:off x="3279775" y="1900238"/>
              <a:ext cx="119063" cy="103188"/>
            </a:xfrm>
            <a:custGeom>
              <a:avLst/>
              <a:gdLst>
                <a:gd name="T0" fmla="*/ 40 w 63"/>
                <a:gd name="T1" fmla="*/ 54 h 54"/>
                <a:gd name="T2" fmla="*/ 28 w 63"/>
                <a:gd name="T3" fmla="*/ 51 h 54"/>
                <a:gd name="T4" fmla="*/ 12 w 63"/>
                <a:gd name="T5" fmla="*/ 41 h 54"/>
                <a:gd name="T6" fmla="*/ 6 w 63"/>
                <a:gd name="T7" fmla="*/ 12 h 54"/>
                <a:gd name="T8" fmla="*/ 35 w 63"/>
                <a:gd name="T9" fmla="*/ 6 h 54"/>
                <a:gd name="T10" fmla="*/ 51 w 63"/>
                <a:gd name="T11" fmla="*/ 16 h 54"/>
                <a:gd name="T12" fmla="*/ 57 w 63"/>
                <a:gd name="T13" fmla="*/ 45 h 54"/>
                <a:gd name="T14" fmla="*/ 40 w 63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54">
                  <a:moveTo>
                    <a:pt x="40" y="54"/>
                  </a:moveTo>
                  <a:cubicBezTo>
                    <a:pt x="36" y="54"/>
                    <a:pt x="32" y="53"/>
                    <a:pt x="28" y="5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3" y="35"/>
                    <a:pt x="0" y="22"/>
                    <a:pt x="6" y="12"/>
                  </a:cubicBezTo>
                  <a:cubicBezTo>
                    <a:pt x="13" y="3"/>
                    <a:pt x="25" y="0"/>
                    <a:pt x="35" y="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61" y="23"/>
                    <a:pt x="63" y="35"/>
                    <a:pt x="57" y="45"/>
                  </a:cubicBezTo>
                  <a:cubicBezTo>
                    <a:pt x="53" y="51"/>
                    <a:pt x="47" y="54"/>
                    <a:pt x="40" y="54"/>
                  </a:cubicBez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47"/>
            <p:cNvSpPr/>
            <p:nvPr userDrawn="1"/>
          </p:nvSpPr>
          <p:spPr bwMode="auto">
            <a:xfrm>
              <a:off x="3697288" y="3611563"/>
              <a:ext cx="85725" cy="52388"/>
            </a:xfrm>
            <a:custGeom>
              <a:avLst/>
              <a:gdLst>
                <a:gd name="T0" fmla="*/ 49 w 54"/>
                <a:gd name="T1" fmla="*/ 33 h 33"/>
                <a:gd name="T2" fmla="*/ 0 w 54"/>
                <a:gd name="T3" fmla="*/ 24 h 33"/>
                <a:gd name="T4" fmla="*/ 5 w 54"/>
                <a:gd name="T5" fmla="*/ 0 h 33"/>
                <a:gd name="T6" fmla="*/ 54 w 54"/>
                <a:gd name="T7" fmla="*/ 9 h 33"/>
                <a:gd name="T8" fmla="*/ 49 w 54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3">
                  <a:moveTo>
                    <a:pt x="49" y="33"/>
                  </a:moveTo>
                  <a:lnTo>
                    <a:pt x="0" y="24"/>
                  </a:lnTo>
                  <a:lnTo>
                    <a:pt x="5" y="0"/>
                  </a:lnTo>
                  <a:lnTo>
                    <a:pt x="54" y="9"/>
                  </a:lnTo>
                  <a:lnTo>
                    <a:pt x="49" y="33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48"/>
            <p:cNvSpPr/>
            <p:nvPr userDrawn="1"/>
          </p:nvSpPr>
          <p:spPr bwMode="auto">
            <a:xfrm>
              <a:off x="1406525" y="1482725"/>
              <a:ext cx="3717925" cy="3519488"/>
            </a:xfrm>
            <a:custGeom>
              <a:avLst/>
              <a:gdLst>
                <a:gd name="T0" fmla="*/ 1559 w 2342"/>
                <a:gd name="T1" fmla="*/ 2217 h 2217"/>
                <a:gd name="T2" fmla="*/ 388 w 2342"/>
                <a:gd name="T3" fmla="*/ 1994 h 2217"/>
                <a:gd name="T4" fmla="*/ 0 w 2342"/>
                <a:gd name="T5" fmla="*/ 885 h 2217"/>
                <a:gd name="T6" fmla="*/ 783 w 2342"/>
                <a:gd name="T7" fmla="*/ 0 h 2217"/>
                <a:gd name="T8" fmla="*/ 1295 w 2342"/>
                <a:gd name="T9" fmla="*/ 97 h 2217"/>
                <a:gd name="T10" fmla="*/ 1285 w 2342"/>
                <a:gd name="T11" fmla="*/ 146 h 2217"/>
                <a:gd name="T12" fmla="*/ 802 w 2342"/>
                <a:gd name="T13" fmla="*/ 54 h 2217"/>
                <a:gd name="T14" fmla="*/ 56 w 2342"/>
                <a:gd name="T15" fmla="*/ 896 h 2217"/>
                <a:gd name="T16" fmla="*/ 425 w 2342"/>
                <a:gd name="T17" fmla="*/ 1951 h 2217"/>
                <a:gd name="T18" fmla="*/ 1540 w 2342"/>
                <a:gd name="T19" fmla="*/ 2163 h 2217"/>
                <a:gd name="T20" fmla="*/ 2286 w 2342"/>
                <a:gd name="T21" fmla="*/ 1322 h 2217"/>
                <a:gd name="T22" fmla="*/ 1917 w 2342"/>
                <a:gd name="T23" fmla="*/ 267 h 2217"/>
                <a:gd name="T24" fmla="*/ 1304 w 2342"/>
                <a:gd name="T25" fmla="*/ 150 h 2217"/>
                <a:gd name="T26" fmla="*/ 1314 w 2342"/>
                <a:gd name="T27" fmla="*/ 102 h 2217"/>
                <a:gd name="T28" fmla="*/ 1954 w 2342"/>
                <a:gd name="T29" fmla="*/ 224 h 2217"/>
                <a:gd name="T30" fmla="*/ 1959 w 2342"/>
                <a:gd name="T31" fmla="*/ 237 h 2217"/>
                <a:gd name="T32" fmla="*/ 2342 w 2342"/>
                <a:gd name="T33" fmla="*/ 1332 h 2217"/>
                <a:gd name="T34" fmla="*/ 1559 w 2342"/>
                <a:gd name="T35" fmla="*/ 2217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42" h="2217">
                  <a:moveTo>
                    <a:pt x="1559" y="2217"/>
                  </a:moveTo>
                  <a:lnTo>
                    <a:pt x="388" y="1994"/>
                  </a:lnTo>
                  <a:lnTo>
                    <a:pt x="0" y="885"/>
                  </a:lnTo>
                  <a:lnTo>
                    <a:pt x="783" y="0"/>
                  </a:lnTo>
                  <a:lnTo>
                    <a:pt x="1295" y="97"/>
                  </a:lnTo>
                  <a:lnTo>
                    <a:pt x="1285" y="146"/>
                  </a:lnTo>
                  <a:lnTo>
                    <a:pt x="802" y="54"/>
                  </a:lnTo>
                  <a:lnTo>
                    <a:pt x="56" y="896"/>
                  </a:lnTo>
                  <a:lnTo>
                    <a:pt x="425" y="1951"/>
                  </a:lnTo>
                  <a:lnTo>
                    <a:pt x="1540" y="2163"/>
                  </a:lnTo>
                  <a:lnTo>
                    <a:pt x="2286" y="1322"/>
                  </a:lnTo>
                  <a:lnTo>
                    <a:pt x="1917" y="267"/>
                  </a:lnTo>
                  <a:lnTo>
                    <a:pt x="1304" y="150"/>
                  </a:lnTo>
                  <a:lnTo>
                    <a:pt x="1314" y="102"/>
                  </a:lnTo>
                  <a:lnTo>
                    <a:pt x="1954" y="224"/>
                  </a:lnTo>
                  <a:lnTo>
                    <a:pt x="1959" y="237"/>
                  </a:lnTo>
                  <a:lnTo>
                    <a:pt x="2342" y="1332"/>
                  </a:lnTo>
                  <a:lnTo>
                    <a:pt x="1559" y="2217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49"/>
            <p:cNvSpPr/>
            <p:nvPr userDrawn="1"/>
          </p:nvSpPr>
          <p:spPr bwMode="auto">
            <a:xfrm>
              <a:off x="3573463" y="1846263"/>
              <a:ext cx="933450" cy="3127375"/>
            </a:xfrm>
            <a:custGeom>
              <a:avLst/>
              <a:gdLst>
                <a:gd name="T0" fmla="*/ 162 w 588"/>
                <a:gd name="T1" fmla="*/ 1970 h 1970"/>
                <a:gd name="T2" fmla="*/ 0 w 588"/>
                <a:gd name="T3" fmla="*/ 1523 h 1970"/>
                <a:gd name="T4" fmla="*/ 3 w 588"/>
                <a:gd name="T5" fmla="*/ 1511 h 1970"/>
                <a:gd name="T6" fmla="*/ 241 w 588"/>
                <a:gd name="T7" fmla="*/ 319 h 1970"/>
                <a:gd name="T8" fmla="*/ 552 w 588"/>
                <a:gd name="T9" fmla="*/ 0 h 1970"/>
                <a:gd name="T10" fmla="*/ 588 w 588"/>
                <a:gd name="T11" fmla="*/ 33 h 1970"/>
                <a:gd name="T12" fmla="*/ 288 w 588"/>
                <a:gd name="T13" fmla="*/ 343 h 1970"/>
                <a:gd name="T14" fmla="*/ 52 w 588"/>
                <a:gd name="T15" fmla="*/ 1518 h 1970"/>
                <a:gd name="T16" fmla="*/ 209 w 588"/>
                <a:gd name="T17" fmla="*/ 1954 h 1970"/>
                <a:gd name="T18" fmla="*/ 162 w 588"/>
                <a:gd name="T19" fmla="*/ 197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8" h="1970">
                  <a:moveTo>
                    <a:pt x="162" y="1970"/>
                  </a:moveTo>
                  <a:lnTo>
                    <a:pt x="0" y="1523"/>
                  </a:lnTo>
                  <a:lnTo>
                    <a:pt x="3" y="1511"/>
                  </a:lnTo>
                  <a:lnTo>
                    <a:pt x="241" y="319"/>
                  </a:lnTo>
                  <a:lnTo>
                    <a:pt x="552" y="0"/>
                  </a:lnTo>
                  <a:lnTo>
                    <a:pt x="588" y="33"/>
                  </a:lnTo>
                  <a:lnTo>
                    <a:pt x="288" y="343"/>
                  </a:lnTo>
                  <a:lnTo>
                    <a:pt x="52" y="1518"/>
                  </a:lnTo>
                  <a:lnTo>
                    <a:pt x="209" y="1954"/>
                  </a:lnTo>
                  <a:lnTo>
                    <a:pt x="162" y="1970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50"/>
            <p:cNvSpPr>
              <a:spLocks noEditPoints="1"/>
            </p:cNvSpPr>
            <p:nvPr userDrawn="1"/>
          </p:nvSpPr>
          <p:spPr bwMode="auto">
            <a:xfrm>
              <a:off x="2012950" y="1484313"/>
              <a:ext cx="3108325" cy="3168650"/>
            </a:xfrm>
            <a:custGeom>
              <a:avLst/>
              <a:gdLst>
                <a:gd name="T0" fmla="*/ 21 w 1635"/>
                <a:gd name="T1" fmla="*/ 1669 h 1669"/>
                <a:gd name="T2" fmla="*/ 7 w 1635"/>
                <a:gd name="T3" fmla="*/ 1664 h 1669"/>
                <a:gd name="T4" fmla="*/ 0 w 1635"/>
                <a:gd name="T5" fmla="*/ 1648 h 1669"/>
                <a:gd name="T6" fmla="*/ 15 w 1635"/>
                <a:gd name="T7" fmla="*/ 769 h 1669"/>
                <a:gd name="T8" fmla="*/ 16 w 1635"/>
                <a:gd name="T9" fmla="*/ 762 h 1669"/>
                <a:gd name="T10" fmla="*/ 323 w 1635"/>
                <a:gd name="T11" fmla="*/ 14 h 1669"/>
                <a:gd name="T12" fmla="*/ 336 w 1635"/>
                <a:gd name="T13" fmla="*/ 2 h 1669"/>
                <a:gd name="T14" fmla="*/ 354 w 1635"/>
                <a:gd name="T15" fmla="*/ 4 h 1669"/>
                <a:gd name="T16" fmla="*/ 1053 w 1635"/>
                <a:gd name="T17" fmla="*/ 450 h 1669"/>
                <a:gd name="T18" fmla="*/ 1057 w 1635"/>
                <a:gd name="T19" fmla="*/ 453 h 1669"/>
                <a:gd name="T20" fmla="*/ 1629 w 1635"/>
                <a:gd name="T21" fmla="*/ 1095 h 1669"/>
                <a:gd name="T22" fmla="*/ 1634 w 1635"/>
                <a:gd name="T23" fmla="*/ 1113 h 1669"/>
                <a:gd name="T24" fmla="*/ 1622 w 1635"/>
                <a:gd name="T25" fmla="*/ 1127 h 1669"/>
                <a:gd name="T26" fmla="*/ 852 w 1635"/>
                <a:gd name="T27" fmla="*/ 1481 h 1669"/>
                <a:gd name="T28" fmla="*/ 847 w 1635"/>
                <a:gd name="T29" fmla="*/ 1482 h 1669"/>
                <a:gd name="T30" fmla="*/ 25 w 1635"/>
                <a:gd name="T31" fmla="*/ 1668 h 1669"/>
                <a:gd name="T32" fmla="*/ 21 w 1635"/>
                <a:gd name="T33" fmla="*/ 1669 h 1669"/>
                <a:gd name="T34" fmla="*/ 56 w 1635"/>
                <a:gd name="T35" fmla="*/ 774 h 1669"/>
                <a:gd name="T36" fmla="*/ 42 w 1635"/>
                <a:gd name="T37" fmla="*/ 1622 h 1669"/>
                <a:gd name="T38" fmla="*/ 836 w 1635"/>
                <a:gd name="T39" fmla="*/ 1442 h 1669"/>
                <a:gd name="T40" fmla="*/ 1580 w 1635"/>
                <a:gd name="T41" fmla="*/ 1102 h 1669"/>
                <a:gd name="T42" fmla="*/ 1028 w 1635"/>
                <a:gd name="T43" fmla="*/ 483 h 1669"/>
                <a:gd name="T44" fmla="*/ 353 w 1635"/>
                <a:gd name="T45" fmla="*/ 52 h 1669"/>
                <a:gd name="T46" fmla="*/ 56 w 1635"/>
                <a:gd name="T47" fmla="*/ 774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35" h="1669">
                  <a:moveTo>
                    <a:pt x="21" y="1669"/>
                  </a:moveTo>
                  <a:cubicBezTo>
                    <a:pt x="16" y="1669"/>
                    <a:pt x="11" y="1667"/>
                    <a:pt x="7" y="1664"/>
                  </a:cubicBezTo>
                  <a:cubicBezTo>
                    <a:pt x="2" y="1660"/>
                    <a:pt x="0" y="1654"/>
                    <a:pt x="0" y="1648"/>
                  </a:cubicBezTo>
                  <a:cubicBezTo>
                    <a:pt x="15" y="769"/>
                    <a:pt x="15" y="769"/>
                    <a:pt x="15" y="769"/>
                  </a:cubicBezTo>
                  <a:cubicBezTo>
                    <a:pt x="15" y="767"/>
                    <a:pt x="15" y="764"/>
                    <a:pt x="16" y="762"/>
                  </a:cubicBezTo>
                  <a:cubicBezTo>
                    <a:pt x="323" y="14"/>
                    <a:pt x="323" y="14"/>
                    <a:pt x="323" y="14"/>
                  </a:cubicBezTo>
                  <a:cubicBezTo>
                    <a:pt x="326" y="8"/>
                    <a:pt x="330" y="3"/>
                    <a:pt x="336" y="2"/>
                  </a:cubicBezTo>
                  <a:cubicBezTo>
                    <a:pt x="342" y="0"/>
                    <a:pt x="349" y="1"/>
                    <a:pt x="354" y="4"/>
                  </a:cubicBezTo>
                  <a:cubicBezTo>
                    <a:pt x="1053" y="450"/>
                    <a:pt x="1053" y="450"/>
                    <a:pt x="1053" y="450"/>
                  </a:cubicBezTo>
                  <a:cubicBezTo>
                    <a:pt x="1055" y="451"/>
                    <a:pt x="1056" y="452"/>
                    <a:pt x="1057" y="453"/>
                  </a:cubicBezTo>
                  <a:cubicBezTo>
                    <a:pt x="1629" y="1095"/>
                    <a:pt x="1629" y="1095"/>
                    <a:pt x="1629" y="1095"/>
                  </a:cubicBezTo>
                  <a:cubicBezTo>
                    <a:pt x="1634" y="1100"/>
                    <a:pt x="1635" y="1107"/>
                    <a:pt x="1634" y="1113"/>
                  </a:cubicBezTo>
                  <a:cubicBezTo>
                    <a:pt x="1633" y="1119"/>
                    <a:pt x="1628" y="1125"/>
                    <a:pt x="1622" y="1127"/>
                  </a:cubicBezTo>
                  <a:cubicBezTo>
                    <a:pt x="852" y="1481"/>
                    <a:pt x="852" y="1481"/>
                    <a:pt x="852" y="1481"/>
                  </a:cubicBezTo>
                  <a:cubicBezTo>
                    <a:pt x="850" y="1481"/>
                    <a:pt x="849" y="1482"/>
                    <a:pt x="847" y="1482"/>
                  </a:cubicBezTo>
                  <a:cubicBezTo>
                    <a:pt x="25" y="1668"/>
                    <a:pt x="25" y="1668"/>
                    <a:pt x="25" y="1668"/>
                  </a:cubicBezTo>
                  <a:cubicBezTo>
                    <a:pt x="24" y="1669"/>
                    <a:pt x="22" y="1669"/>
                    <a:pt x="21" y="1669"/>
                  </a:cubicBezTo>
                  <a:close/>
                  <a:moveTo>
                    <a:pt x="56" y="774"/>
                  </a:moveTo>
                  <a:cubicBezTo>
                    <a:pt x="42" y="1622"/>
                    <a:pt x="42" y="1622"/>
                    <a:pt x="42" y="1622"/>
                  </a:cubicBezTo>
                  <a:cubicBezTo>
                    <a:pt x="836" y="1442"/>
                    <a:pt x="836" y="1442"/>
                    <a:pt x="836" y="1442"/>
                  </a:cubicBezTo>
                  <a:cubicBezTo>
                    <a:pt x="1580" y="1102"/>
                    <a:pt x="1580" y="1102"/>
                    <a:pt x="1580" y="1102"/>
                  </a:cubicBezTo>
                  <a:cubicBezTo>
                    <a:pt x="1028" y="483"/>
                    <a:pt x="1028" y="483"/>
                    <a:pt x="1028" y="483"/>
                  </a:cubicBezTo>
                  <a:cubicBezTo>
                    <a:pt x="353" y="52"/>
                    <a:pt x="353" y="52"/>
                    <a:pt x="353" y="52"/>
                  </a:cubicBezTo>
                  <a:lnTo>
                    <a:pt x="56" y="774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51"/>
            <p:cNvSpPr/>
            <p:nvPr userDrawn="1"/>
          </p:nvSpPr>
          <p:spPr bwMode="auto">
            <a:xfrm>
              <a:off x="1449388" y="2857500"/>
              <a:ext cx="1419225" cy="768350"/>
            </a:xfrm>
            <a:custGeom>
              <a:avLst/>
              <a:gdLst>
                <a:gd name="T0" fmla="*/ 860 w 894"/>
                <a:gd name="T1" fmla="*/ 484 h 484"/>
                <a:gd name="T2" fmla="*/ 387 w 894"/>
                <a:gd name="T3" fmla="*/ 80 h 484"/>
                <a:gd name="T4" fmla="*/ 0 w 894"/>
                <a:gd name="T5" fmla="*/ 49 h 484"/>
                <a:gd name="T6" fmla="*/ 3 w 894"/>
                <a:gd name="T7" fmla="*/ 0 h 484"/>
                <a:gd name="T8" fmla="*/ 408 w 894"/>
                <a:gd name="T9" fmla="*/ 32 h 484"/>
                <a:gd name="T10" fmla="*/ 894 w 894"/>
                <a:gd name="T11" fmla="*/ 447 h 484"/>
                <a:gd name="T12" fmla="*/ 860 w 894"/>
                <a:gd name="T13" fmla="*/ 484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4" h="484">
                  <a:moveTo>
                    <a:pt x="860" y="484"/>
                  </a:moveTo>
                  <a:lnTo>
                    <a:pt x="387" y="80"/>
                  </a:lnTo>
                  <a:lnTo>
                    <a:pt x="0" y="49"/>
                  </a:lnTo>
                  <a:lnTo>
                    <a:pt x="3" y="0"/>
                  </a:lnTo>
                  <a:lnTo>
                    <a:pt x="408" y="32"/>
                  </a:lnTo>
                  <a:lnTo>
                    <a:pt x="894" y="447"/>
                  </a:lnTo>
                  <a:lnTo>
                    <a:pt x="860" y="484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52"/>
            <p:cNvSpPr/>
            <p:nvPr userDrawn="1"/>
          </p:nvSpPr>
          <p:spPr bwMode="auto">
            <a:xfrm>
              <a:off x="2814638" y="3567113"/>
              <a:ext cx="825500" cy="722313"/>
            </a:xfrm>
            <a:custGeom>
              <a:avLst/>
              <a:gdLst>
                <a:gd name="T0" fmla="*/ 488 w 520"/>
                <a:gd name="T1" fmla="*/ 455 h 455"/>
                <a:gd name="T2" fmla="*/ 0 w 520"/>
                <a:gd name="T3" fmla="*/ 37 h 455"/>
                <a:gd name="T4" fmla="*/ 34 w 520"/>
                <a:gd name="T5" fmla="*/ 0 h 455"/>
                <a:gd name="T6" fmla="*/ 520 w 520"/>
                <a:gd name="T7" fmla="*/ 418 h 455"/>
                <a:gd name="T8" fmla="*/ 488 w 520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455">
                  <a:moveTo>
                    <a:pt x="488" y="455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520" y="418"/>
                  </a:lnTo>
                  <a:lnTo>
                    <a:pt x="488" y="455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53"/>
            <p:cNvSpPr/>
            <p:nvPr userDrawn="1"/>
          </p:nvSpPr>
          <p:spPr bwMode="auto">
            <a:xfrm>
              <a:off x="2070100" y="2333625"/>
              <a:ext cx="1935163" cy="649288"/>
            </a:xfrm>
            <a:custGeom>
              <a:avLst/>
              <a:gdLst>
                <a:gd name="T0" fmla="*/ 14 w 1219"/>
                <a:gd name="T1" fmla="*/ 409 h 409"/>
                <a:gd name="T2" fmla="*/ 0 w 1219"/>
                <a:gd name="T3" fmla="*/ 362 h 409"/>
                <a:gd name="T4" fmla="*/ 1205 w 1219"/>
                <a:gd name="T5" fmla="*/ 0 h 409"/>
                <a:gd name="T6" fmla="*/ 1219 w 1219"/>
                <a:gd name="T7" fmla="*/ 48 h 409"/>
                <a:gd name="T8" fmla="*/ 14 w 1219"/>
                <a:gd name="T9" fmla="*/ 409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9" h="409">
                  <a:moveTo>
                    <a:pt x="14" y="409"/>
                  </a:moveTo>
                  <a:lnTo>
                    <a:pt x="0" y="362"/>
                  </a:lnTo>
                  <a:lnTo>
                    <a:pt x="1205" y="0"/>
                  </a:lnTo>
                  <a:lnTo>
                    <a:pt x="1219" y="48"/>
                  </a:lnTo>
                  <a:lnTo>
                    <a:pt x="14" y="409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3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组合 142"/>
          <p:cNvGrpSpPr/>
          <p:nvPr userDrawn="1"/>
        </p:nvGrpSpPr>
        <p:grpSpPr>
          <a:xfrm flipH="1">
            <a:off x="-1589" y="-48813"/>
            <a:ext cx="12193590" cy="6906813"/>
            <a:chOff x="-1589" y="-48813"/>
            <a:chExt cx="12193590" cy="6906813"/>
          </a:xfrm>
        </p:grpSpPr>
        <p:sp>
          <p:nvSpPr>
            <p:cNvPr id="144" name="AutoShape 38"/>
            <p:cNvSpPr>
              <a:spLocks noChangeAspect="1" noChangeArrowheads="1" noTextEdit="1"/>
            </p:cNvSpPr>
            <p:nvPr userDrawn="1"/>
          </p:nvSpPr>
          <p:spPr bwMode="auto">
            <a:xfrm>
              <a:off x="0" y="6350"/>
              <a:ext cx="12192000" cy="6845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Rectangle 40"/>
            <p:cNvSpPr>
              <a:spLocks noChangeArrowheads="1"/>
            </p:cNvSpPr>
            <p:nvPr userDrawn="1"/>
          </p:nvSpPr>
          <p:spPr bwMode="auto">
            <a:xfrm>
              <a:off x="-1589" y="-21430"/>
              <a:ext cx="12193589" cy="687943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Rectangle 41"/>
            <p:cNvSpPr>
              <a:spLocks noChangeArrowheads="1"/>
            </p:cNvSpPr>
            <p:nvPr userDrawn="1"/>
          </p:nvSpPr>
          <p:spPr bwMode="auto">
            <a:xfrm>
              <a:off x="1" y="-44052"/>
              <a:ext cx="12192000" cy="69020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Rectangle 42"/>
            <p:cNvSpPr>
              <a:spLocks noChangeArrowheads="1"/>
            </p:cNvSpPr>
            <p:nvPr userDrawn="1"/>
          </p:nvSpPr>
          <p:spPr bwMode="auto">
            <a:xfrm>
              <a:off x="0" y="-48813"/>
              <a:ext cx="3236913" cy="69068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43"/>
            <p:cNvSpPr/>
            <p:nvPr userDrawn="1"/>
          </p:nvSpPr>
          <p:spPr bwMode="auto">
            <a:xfrm>
              <a:off x="1104900" y="6189663"/>
              <a:ext cx="339725" cy="117475"/>
            </a:xfrm>
            <a:custGeom>
              <a:avLst/>
              <a:gdLst>
                <a:gd name="T0" fmla="*/ 179 w 179"/>
                <a:gd name="T1" fmla="*/ 62 h 62"/>
                <a:gd name="T2" fmla="*/ 150 w 179"/>
                <a:gd name="T3" fmla="*/ 62 h 62"/>
                <a:gd name="T4" fmla="*/ 90 w 179"/>
                <a:gd name="T5" fmla="*/ 21 h 62"/>
                <a:gd name="T6" fmla="*/ 30 w 179"/>
                <a:gd name="T7" fmla="*/ 62 h 62"/>
                <a:gd name="T8" fmla="*/ 0 w 179"/>
                <a:gd name="T9" fmla="*/ 62 h 62"/>
                <a:gd name="T10" fmla="*/ 90 w 179"/>
                <a:gd name="T11" fmla="*/ 0 h 62"/>
                <a:gd name="T12" fmla="*/ 179 w 179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62">
                  <a:moveTo>
                    <a:pt x="179" y="62"/>
                  </a:moveTo>
                  <a:cubicBezTo>
                    <a:pt x="150" y="62"/>
                    <a:pt x="150" y="62"/>
                    <a:pt x="150" y="62"/>
                  </a:cubicBezTo>
                  <a:cubicBezTo>
                    <a:pt x="150" y="39"/>
                    <a:pt x="123" y="21"/>
                    <a:pt x="90" y="21"/>
                  </a:cubicBezTo>
                  <a:cubicBezTo>
                    <a:pt x="57" y="21"/>
                    <a:pt x="30" y="39"/>
                    <a:pt x="3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41" y="0"/>
                    <a:pt x="90" y="0"/>
                  </a:cubicBezTo>
                  <a:cubicBezTo>
                    <a:pt x="139" y="0"/>
                    <a:pt x="179" y="28"/>
                    <a:pt x="179" y="62"/>
                  </a:cubicBez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Rectangle 44"/>
            <p:cNvSpPr>
              <a:spLocks noChangeArrowheads="1"/>
            </p:cNvSpPr>
            <p:nvPr userDrawn="1"/>
          </p:nvSpPr>
          <p:spPr bwMode="auto">
            <a:xfrm>
              <a:off x="1000125" y="4919663"/>
              <a:ext cx="87313" cy="190500"/>
            </a:xfrm>
            <a:prstGeom prst="rect">
              <a:avLst/>
            </a:pr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45"/>
            <p:cNvSpPr>
              <a:spLocks noChangeArrowheads="1"/>
            </p:cNvSpPr>
            <p:nvPr userDrawn="1"/>
          </p:nvSpPr>
          <p:spPr bwMode="auto">
            <a:xfrm>
              <a:off x="906463" y="4984750"/>
              <a:ext cx="276225" cy="61913"/>
            </a:xfrm>
            <a:prstGeom prst="rect">
              <a:avLst/>
            </a:pr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Rectangle 46"/>
            <p:cNvSpPr>
              <a:spLocks noChangeArrowheads="1"/>
            </p:cNvSpPr>
            <p:nvPr userDrawn="1"/>
          </p:nvSpPr>
          <p:spPr bwMode="auto">
            <a:xfrm>
              <a:off x="2000250" y="5754688"/>
              <a:ext cx="53975" cy="341313"/>
            </a:xfrm>
            <a:prstGeom prst="rect">
              <a:avLst/>
            </a:pr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47"/>
            <p:cNvSpPr/>
            <p:nvPr userDrawn="1"/>
          </p:nvSpPr>
          <p:spPr bwMode="auto">
            <a:xfrm>
              <a:off x="2566988" y="5089525"/>
              <a:ext cx="55563" cy="673100"/>
            </a:xfrm>
            <a:custGeom>
              <a:avLst/>
              <a:gdLst>
                <a:gd name="T0" fmla="*/ 29 w 30"/>
                <a:gd name="T1" fmla="*/ 354 h 354"/>
                <a:gd name="T2" fmla="*/ 0 w 30"/>
                <a:gd name="T3" fmla="*/ 354 h 354"/>
                <a:gd name="T4" fmla="*/ 0 w 30"/>
                <a:gd name="T5" fmla="*/ 0 h 354"/>
                <a:gd name="T6" fmla="*/ 30 w 30"/>
                <a:gd name="T7" fmla="*/ 0 h 354"/>
                <a:gd name="T8" fmla="*/ 29 w 30"/>
                <a:gd name="T9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54">
                  <a:moveTo>
                    <a:pt x="29" y="354"/>
                  </a:moveTo>
                  <a:cubicBezTo>
                    <a:pt x="0" y="354"/>
                    <a:pt x="0" y="354"/>
                    <a:pt x="0" y="354"/>
                  </a:cubicBezTo>
                  <a:cubicBezTo>
                    <a:pt x="0" y="288"/>
                    <a:pt x="0" y="57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57"/>
                    <a:pt x="30" y="288"/>
                    <a:pt x="29" y="354"/>
                  </a:cubicBez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Rectangle 48"/>
            <p:cNvSpPr>
              <a:spLocks noChangeArrowheads="1"/>
            </p:cNvSpPr>
            <p:nvPr userDrawn="1"/>
          </p:nvSpPr>
          <p:spPr bwMode="auto">
            <a:xfrm>
              <a:off x="2000250" y="5281613"/>
              <a:ext cx="53975" cy="184150"/>
            </a:xfrm>
            <a:prstGeom prst="rect">
              <a:avLst/>
            </a:pr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49"/>
            <p:cNvSpPr/>
            <p:nvPr userDrawn="1"/>
          </p:nvSpPr>
          <p:spPr bwMode="auto">
            <a:xfrm>
              <a:off x="6397625" y="6369050"/>
              <a:ext cx="38100" cy="42863"/>
            </a:xfrm>
            <a:custGeom>
              <a:avLst/>
              <a:gdLst>
                <a:gd name="T0" fmla="*/ 4 w 20"/>
                <a:gd name="T1" fmla="*/ 22 h 22"/>
                <a:gd name="T2" fmla="*/ 2 w 20"/>
                <a:gd name="T3" fmla="*/ 21 h 22"/>
                <a:gd name="T4" fmla="*/ 0 w 20"/>
                <a:gd name="T5" fmla="*/ 18 h 22"/>
                <a:gd name="T6" fmla="*/ 0 w 20"/>
                <a:gd name="T7" fmla="*/ 4 h 22"/>
                <a:gd name="T8" fmla="*/ 4 w 20"/>
                <a:gd name="T9" fmla="*/ 0 h 22"/>
                <a:gd name="T10" fmla="*/ 8 w 20"/>
                <a:gd name="T11" fmla="*/ 4 h 22"/>
                <a:gd name="T12" fmla="*/ 8 w 20"/>
                <a:gd name="T13" fmla="*/ 11 h 22"/>
                <a:gd name="T14" fmla="*/ 14 w 20"/>
                <a:gd name="T15" fmla="*/ 8 h 22"/>
                <a:gd name="T16" fmla="*/ 20 w 20"/>
                <a:gd name="T17" fmla="*/ 9 h 22"/>
                <a:gd name="T18" fmla="*/ 18 w 20"/>
                <a:gd name="T19" fmla="*/ 15 h 22"/>
                <a:gd name="T20" fmla="*/ 6 w 20"/>
                <a:gd name="T21" fmla="*/ 21 h 22"/>
                <a:gd name="T22" fmla="*/ 4 w 20"/>
                <a:gd name="T2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2">
                  <a:moveTo>
                    <a:pt x="4" y="22"/>
                  </a:moveTo>
                  <a:cubicBezTo>
                    <a:pt x="3" y="22"/>
                    <a:pt x="3" y="21"/>
                    <a:pt x="2" y="21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7"/>
                    <a:pt x="19" y="7"/>
                    <a:pt x="20" y="9"/>
                  </a:cubicBezTo>
                  <a:cubicBezTo>
                    <a:pt x="20" y="11"/>
                    <a:pt x="20" y="14"/>
                    <a:pt x="18" y="15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2"/>
                    <a:pt x="4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50"/>
            <p:cNvSpPr>
              <a:spLocks noEditPoints="1"/>
            </p:cNvSpPr>
            <p:nvPr userDrawn="1"/>
          </p:nvSpPr>
          <p:spPr bwMode="auto">
            <a:xfrm>
              <a:off x="6237288" y="4829175"/>
              <a:ext cx="174625" cy="1503363"/>
            </a:xfrm>
            <a:custGeom>
              <a:avLst/>
              <a:gdLst>
                <a:gd name="T0" fmla="*/ 84 w 92"/>
                <a:gd name="T1" fmla="*/ 788 h 792"/>
                <a:gd name="T2" fmla="*/ 87 w 92"/>
                <a:gd name="T3" fmla="*/ 756 h 792"/>
                <a:gd name="T4" fmla="*/ 92 w 92"/>
                <a:gd name="T5" fmla="*/ 787 h 792"/>
                <a:gd name="T6" fmla="*/ 88 w 92"/>
                <a:gd name="T7" fmla="*/ 792 h 792"/>
                <a:gd name="T8" fmla="*/ 82 w 92"/>
                <a:gd name="T9" fmla="*/ 733 h 792"/>
                <a:gd name="T10" fmla="*/ 85 w 92"/>
                <a:gd name="T11" fmla="*/ 702 h 792"/>
                <a:gd name="T12" fmla="*/ 90 w 92"/>
                <a:gd name="T13" fmla="*/ 733 h 792"/>
                <a:gd name="T14" fmla="*/ 86 w 92"/>
                <a:gd name="T15" fmla="*/ 737 h 792"/>
                <a:gd name="T16" fmla="*/ 81 w 92"/>
                <a:gd name="T17" fmla="*/ 679 h 792"/>
                <a:gd name="T18" fmla="*/ 83 w 92"/>
                <a:gd name="T19" fmla="*/ 647 h 792"/>
                <a:gd name="T20" fmla="*/ 88 w 92"/>
                <a:gd name="T21" fmla="*/ 651 h 792"/>
                <a:gd name="T22" fmla="*/ 85 w 92"/>
                <a:gd name="T23" fmla="*/ 683 h 792"/>
                <a:gd name="T24" fmla="*/ 83 w 92"/>
                <a:gd name="T25" fmla="*/ 628 h 792"/>
                <a:gd name="T26" fmla="*/ 78 w 92"/>
                <a:gd name="T27" fmla="*/ 597 h 792"/>
                <a:gd name="T28" fmla="*/ 82 w 92"/>
                <a:gd name="T29" fmla="*/ 593 h 792"/>
                <a:gd name="T30" fmla="*/ 87 w 92"/>
                <a:gd name="T31" fmla="*/ 624 h 792"/>
                <a:gd name="T32" fmla="*/ 83 w 92"/>
                <a:gd name="T33" fmla="*/ 628 h 792"/>
                <a:gd name="T34" fmla="*/ 77 w 92"/>
                <a:gd name="T35" fmla="*/ 570 h 792"/>
                <a:gd name="T36" fmla="*/ 80 w 92"/>
                <a:gd name="T37" fmla="*/ 538 h 792"/>
                <a:gd name="T38" fmla="*/ 85 w 92"/>
                <a:gd name="T39" fmla="*/ 570 h 792"/>
                <a:gd name="T40" fmla="*/ 81 w 92"/>
                <a:gd name="T41" fmla="*/ 574 h 792"/>
                <a:gd name="T42" fmla="*/ 75 w 92"/>
                <a:gd name="T43" fmla="*/ 515 h 792"/>
                <a:gd name="T44" fmla="*/ 78 w 92"/>
                <a:gd name="T45" fmla="*/ 484 h 792"/>
                <a:gd name="T46" fmla="*/ 83 w 92"/>
                <a:gd name="T47" fmla="*/ 515 h 792"/>
                <a:gd name="T48" fmla="*/ 79 w 92"/>
                <a:gd name="T49" fmla="*/ 519 h 792"/>
                <a:gd name="T50" fmla="*/ 74 w 92"/>
                <a:gd name="T51" fmla="*/ 461 h 792"/>
                <a:gd name="T52" fmla="*/ 77 w 92"/>
                <a:gd name="T53" fmla="*/ 429 h 792"/>
                <a:gd name="T54" fmla="*/ 82 w 92"/>
                <a:gd name="T55" fmla="*/ 461 h 792"/>
                <a:gd name="T56" fmla="*/ 78 w 92"/>
                <a:gd name="T57" fmla="*/ 465 h 792"/>
                <a:gd name="T58" fmla="*/ 72 w 92"/>
                <a:gd name="T59" fmla="*/ 406 h 792"/>
                <a:gd name="T60" fmla="*/ 70 w 92"/>
                <a:gd name="T61" fmla="*/ 380 h 792"/>
                <a:gd name="T62" fmla="*/ 77 w 92"/>
                <a:gd name="T63" fmla="*/ 378 h 792"/>
                <a:gd name="T64" fmla="*/ 79 w 92"/>
                <a:gd name="T65" fmla="*/ 390 h 792"/>
                <a:gd name="T66" fmla="*/ 76 w 92"/>
                <a:gd name="T67" fmla="*/ 410 h 792"/>
                <a:gd name="T68" fmla="*/ 69 w 92"/>
                <a:gd name="T69" fmla="*/ 357 h 792"/>
                <a:gd name="T70" fmla="*/ 60 w 92"/>
                <a:gd name="T71" fmla="*/ 326 h 792"/>
                <a:gd name="T72" fmla="*/ 67 w 92"/>
                <a:gd name="T73" fmla="*/ 325 h 792"/>
                <a:gd name="T74" fmla="*/ 69 w 92"/>
                <a:gd name="T75" fmla="*/ 356 h 792"/>
                <a:gd name="T76" fmla="*/ 59 w 92"/>
                <a:gd name="T77" fmla="*/ 303 h 792"/>
                <a:gd name="T78" fmla="*/ 50 w 92"/>
                <a:gd name="T79" fmla="*/ 273 h 792"/>
                <a:gd name="T80" fmla="*/ 58 w 92"/>
                <a:gd name="T81" fmla="*/ 271 h 792"/>
                <a:gd name="T82" fmla="*/ 59 w 92"/>
                <a:gd name="T83" fmla="*/ 303 h 792"/>
                <a:gd name="T84" fmla="*/ 49 w 92"/>
                <a:gd name="T85" fmla="*/ 249 h 792"/>
                <a:gd name="T86" fmla="*/ 40 w 92"/>
                <a:gd name="T87" fmla="*/ 219 h 792"/>
                <a:gd name="T88" fmla="*/ 48 w 92"/>
                <a:gd name="T89" fmla="*/ 218 h 792"/>
                <a:gd name="T90" fmla="*/ 50 w 92"/>
                <a:gd name="T91" fmla="*/ 249 h 792"/>
                <a:gd name="T92" fmla="*/ 39 w 92"/>
                <a:gd name="T93" fmla="*/ 196 h 792"/>
                <a:gd name="T94" fmla="*/ 30 w 92"/>
                <a:gd name="T95" fmla="*/ 166 h 792"/>
                <a:gd name="T96" fmla="*/ 38 w 92"/>
                <a:gd name="T97" fmla="*/ 164 h 792"/>
                <a:gd name="T98" fmla="*/ 40 w 92"/>
                <a:gd name="T99" fmla="*/ 196 h 792"/>
                <a:gd name="T100" fmla="*/ 29 w 92"/>
                <a:gd name="T101" fmla="*/ 142 h 792"/>
                <a:gd name="T102" fmla="*/ 20 w 92"/>
                <a:gd name="T103" fmla="*/ 112 h 792"/>
                <a:gd name="T104" fmla="*/ 28 w 92"/>
                <a:gd name="T105" fmla="*/ 111 h 792"/>
                <a:gd name="T106" fmla="*/ 30 w 92"/>
                <a:gd name="T107" fmla="*/ 142 h 792"/>
                <a:gd name="T108" fmla="*/ 19 w 92"/>
                <a:gd name="T109" fmla="*/ 89 h 792"/>
                <a:gd name="T110" fmla="*/ 11 w 92"/>
                <a:gd name="T111" fmla="*/ 59 h 792"/>
                <a:gd name="T112" fmla="*/ 18 w 92"/>
                <a:gd name="T113" fmla="*/ 57 h 792"/>
                <a:gd name="T114" fmla="*/ 20 w 92"/>
                <a:gd name="T115" fmla="*/ 89 h 792"/>
                <a:gd name="T116" fmla="*/ 9 w 92"/>
                <a:gd name="T117" fmla="*/ 35 h 792"/>
                <a:gd name="T118" fmla="*/ 1 w 92"/>
                <a:gd name="T119" fmla="*/ 5 h 792"/>
                <a:gd name="T120" fmla="*/ 8 w 92"/>
                <a:gd name="T121" fmla="*/ 4 h 792"/>
                <a:gd name="T122" fmla="*/ 10 w 92"/>
                <a:gd name="T123" fmla="*/ 35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2" h="792">
                  <a:moveTo>
                    <a:pt x="88" y="792"/>
                  </a:moveTo>
                  <a:cubicBezTo>
                    <a:pt x="86" y="792"/>
                    <a:pt x="84" y="790"/>
                    <a:pt x="84" y="788"/>
                  </a:cubicBezTo>
                  <a:cubicBezTo>
                    <a:pt x="83" y="760"/>
                    <a:pt x="83" y="760"/>
                    <a:pt x="83" y="760"/>
                  </a:cubicBezTo>
                  <a:cubicBezTo>
                    <a:pt x="83" y="758"/>
                    <a:pt x="85" y="756"/>
                    <a:pt x="87" y="756"/>
                  </a:cubicBezTo>
                  <a:cubicBezTo>
                    <a:pt x="89" y="756"/>
                    <a:pt x="91" y="758"/>
                    <a:pt x="91" y="760"/>
                  </a:cubicBezTo>
                  <a:cubicBezTo>
                    <a:pt x="92" y="787"/>
                    <a:pt x="92" y="787"/>
                    <a:pt x="92" y="787"/>
                  </a:cubicBezTo>
                  <a:cubicBezTo>
                    <a:pt x="92" y="790"/>
                    <a:pt x="90" y="791"/>
                    <a:pt x="88" y="792"/>
                  </a:cubicBezTo>
                  <a:cubicBezTo>
                    <a:pt x="88" y="792"/>
                    <a:pt x="88" y="792"/>
                    <a:pt x="88" y="792"/>
                  </a:cubicBezTo>
                  <a:close/>
                  <a:moveTo>
                    <a:pt x="86" y="737"/>
                  </a:moveTo>
                  <a:cubicBezTo>
                    <a:pt x="84" y="737"/>
                    <a:pt x="82" y="735"/>
                    <a:pt x="82" y="733"/>
                  </a:cubicBezTo>
                  <a:cubicBezTo>
                    <a:pt x="81" y="706"/>
                    <a:pt x="81" y="706"/>
                    <a:pt x="81" y="706"/>
                  </a:cubicBezTo>
                  <a:cubicBezTo>
                    <a:pt x="81" y="704"/>
                    <a:pt x="83" y="702"/>
                    <a:pt x="85" y="702"/>
                  </a:cubicBezTo>
                  <a:cubicBezTo>
                    <a:pt x="87" y="702"/>
                    <a:pt x="89" y="703"/>
                    <a:pt x="89" y="706"/>
                  </a:cubicBezTo>
                  <a:cubicBezTo>
                    <a:pt x="90" y="733"/>
                    <a:pt x="90" y="733"/>
                    <a:pt x="90" y="733"/>
                  </a:cubicBezTo>
                  <a:cubicBezTo>
                    <a:pt x="90" y="735"/>
                    <a:pt x="88" y="737"/>
                    <a:pt x="86" y="737"/>
                  </a:cubicBezTo>
                  <a:cubicBezTo>
                    <a:pt x="86" y="737"/>
                    <a:pt x="86" y="737"/>
                    <a:pt x="86" y="737"/>
                  </a:cubicBezTo>
                  <a:close/>
                  <a:moveTo>
                    <a:pt x="84" y="683"/>
                  </a:moveTo>
                  <a:cubicBezTo>
                    <a:pt x="82" y="683"/>
                    <a:pt x="81" y="681"/>
                    <a:pt x="81" y="679"/>
                  </a:cubicBezTo>
                  <a:cubicBezTo>
                    <a:pt x="80" y="651"/>
                    <a:pt x="80" y="651"/>
                    <a:pt x="80" y="651"/>
                  </a:cubicBezTo>
                  <a:cubicBezTo>
                    <a:pt x="80" y="649"/>
                    <a:pt x="81" y="647"/>
                    <a:pt x="83" y="647"/>
                  </a:cubicBezTo>
                  <a:cubicBezTo>
                    <a:pt x="84" y="647"/>
                    <a:pt x="84" y="647"/>
                    <a:pt x="84" y="647"/>
                  </a:cubicBezTo>
                  <a:cubicBezTo>
                    <a:pt x="86" y="647"/>
                    <a:pt x="87" y="649"/>
                    <a:pt x="88" y="651"/>
                  </a:cubicBezTo>
                  <a:cubicBezTo>
                    <a:pt x="88" y="678"/>
                    <a:pt x="88" y="678"/>
                    <a:pt x="88" y="678"/>
                  </a:cubicBezTo>
                  <a:cubicBezTo>
                    <a:pt x="88" y="681"/>
                    <a:pt x="87" y="683"/>
                    <a:pt x="85" y="683"/>
                  </a:cubicBezTo>
                  <a:cubicBezTo>
                    <a:pt x="85" y="683"/>
                    <a:pt x="84" y="683"/>
                    <a:pt x="84" y="683"/>
                  </a:cubicBezTo>
                  <a:close/>
                  <a:moveTo>
                    <a:pt x="83" y="628"/>
                  </a:moveTo>
                  <a:cubicBezTo>
                    <a:pt x="81" y="628"/>
                    <a:pt x="79" y="626"/>
                    <a:pt x="79" y="624"/>
                  </a:cubicBezTo>
                  <a:cubicBezTo>
                    <a:pt x="78" y="597"/>
                    <a:pt x="78" y="597"/>
                    <a:pt x="78" y="597"/>
                  </a:cubicBezTo>
                  <a:cubicBezTo>
                    <a:pt x="78" y="595"/>
                    <a:pt x="80" y="593"/>
                    <a:pt x="82" y="593"/>
                  </a:cubicBezTo>
                  <a:cubicBezTo>
                    <a:pt x="82" y="593"/>
                    <a:pt x="82" y="593"/>
                    <a:pt x="82" y="593"/>
                  </a:cubicBezTo>
                  <a:cubicBezTo>
                    <a:pt x="84" y="593"/>
                    <a:pt x="86" y="595"/>
                    <a:pt x="86" y="597"/>
                  </a:cubicBezTo>
                  <a:cubicBezTo>
                    <a:pt x="87" y="624"/>
                    <a:pt x="87" y="624"/>
                    <a:pt x="87" y="624"/>
                  </a:cubicBezTo>
                  <a:cubicBezTo>
                    <a:pt x="87" y="626"/>
                    <a:pt x="85" y="628"/>
                    <a:pt x="83" y="628"/>
                  </a:cubicBezTo>
                  <a:cubicBezTo>
                    <a:pt x="83" y="628"/>
                    <a:pt x="83" y="628"/>
                    <a:pt x="83" y="628"/>
                  </a:cubicBezTo>
                  <a:close/>
                  <a:moveTo>
                    <a:pt x="81" y="574"/>
                  </a:moveTo>
                  <a:cubicBezTo>
                    <a:pt x="79" y="574"/>
                    <a:pt x="77" y="572"/>
                    <a:pt x="77" y="570"/>
                  </a:cubicBezTo>
                  <a:cubicBezTo>
                    <a:pt x="76" y="543"/>
                    <a:pt x="76" y="543"/>
                    <a:pt x="76" y="543"/>
                  </a:cubicBezTo>
                  <a:cubicBezTo>
                    <a:pt x="76" y="540"/>
                    <a:pt x="78" y="538"/>
                    <a:pt x="80" y="538"/>
                  </a:cubicBezTo>
                  <a:cubicBezTo>
                    <a:pt x="82" y="538"/>
                    <a:pt x="84" y="540"/>
                    <a:pt x="84" y="542"/>
                  </a:cubicBezTo>
                  <a:cubicBezTo>
                    <a:pt x="85" y="570"/>
                    <a:pt x="85" y="570"/>
                    <a:pt x="85" y="570"/>
                  </a:cubicBezTo>
                  <a:cubicBezTo>
                    <a:pt x="85" y="572"/>
                    <a:pt x="83" y="574"/>
                    <a:pt x="81" y="574"/>
                  </a:cubicBezTo>
                  <a:cubicBezTo>
                    <a:pt x="81" y="574"/>
                    <a:pt x="81" y="574"/>
                    <a:pt x="81" y="574"/>
                  </a:cubicBezTo>
                  <a:close/>
                  <a:moveTo>
                    <a:pt x="79" y="519"/>
                  </a:moveTo>
                  <a:cubicBezTo>
                    <a:pt x="77" y="519"/>
                    <a:pt x="75" y="518"/>
                    <a:pt x="75" y="515"/>
                  </a:cubicBezTo>
                  <a:cubicBezTo>
                    <a:pt x="75" y="488"/>
                    <a:pt x="75" y="488"/>
                    <a:pt x="75" y="488"/>
                  </a:cubicBezTo>
                  <a:cubicBezTo>
                    <a:pt x="74" y="486"/>
                    <a:pt x="76" y="484"/>
                    <a:pt x="78" y="484"/>
                  </a:cubicBezTo>
                  <a:cubicBezTo>
                    <a:pt x="80" y="484"/>
                    <a:pt x="82" y="486"/>
                    <a:pt x="82" y="488"/>
                  </a:cubicBezTo>
                  <a:cubicBezTo>
                    <a:pt x="83" y="515"/>
                    <a:pt x="83" y="515"/>
                    <a:pt x="83" y="515"/>
                  </a:cubicBezTo>
                  <a:cubicBezTo>
                    <a:pt x="83" y="517"/>
                    <a:pt x="82" y="519"/>
                    <a:pt x="79" y="519"/>
                  </a:cubicBezTo>
                  <a:cubicBezTo>
                    <a:pt x="79" y="519"/>
                    <a:pt x="79" y="519"/>
                    <a:pt x="79" y="519"/>
                  </a:cubicBezTo>
                  <a:close/>
                  <a:moveTo>
                    <a:pt x="78" y="465"/>
                  </a:moveTo>
                  <a:cubicBezTo>
                    <a:pt x="76" y="465"/>
                    <a:pt x="74" y="463"/>
                    <a:pt x="74" y="461"/>
                  </a:cubicBezTo>
                  <a:cubicBezTo>
                    <a:pt x="73" y="434"/>
                    <a:pt x="73" y="434"/>
                    <a:pt x="73" y="434"/>
                  </a:cubicBezTo>
                  <a:cubicBezTo>
                    <a:pt x="73" y="431"/>
                    <a:pt x="74" y="430"/>
                    <a:pt x="77" y="429"/>
                  </a:cubicBezTo>
                  <a:cubicBezTo>
                    <a:pt x="79" y="429"/>
                    <a:pt x="81" y="431"/>
                    <a:pt x="81" y="433"/>
                  </a:cubicBezTo>
                  <a:cubicBezTo>
                    <a:pt x="82" y="461"/>
                    <a:pt x="82" y="461"/>
                    <a:pt x="82" y="461"/>
                  </a:cubicBezTo>
                  <a:cubicBezTo>
                    <a:pt x="82" y="463"/>
                    <a:pt x="80" y="465"/>
                    <a:pt x="78" y="465"/>
                  </a:cubicBezTo>
                  <a:cubicBezTo>
                    <a:pt x="78" y="465"/>
                    <a:pt x="78" y="465"/>
                    <a:pt x="78" y="465"/>
                  </a:cubicBezTo>
                  <a:close/>
                  <a:moveTo>
                    <a:pt x="76" y="410"/>
                  </a:moveTo>
                  <a:cubicBezTo>
                    <a:pt x="74" y="410"/>
                    <a:pt x="72" y="409"/>
                    <a:pt x="72" y="406"/>
                  </a:cubicBezTo>
                  <a:cubicBezTo>
                    <a:pt x="71" y="390"/>
                    <a:pt x="71" y="390"/>
                    <a:pt x="71" y="390"/>
                  </a:cubicBezTo>
                  <a:cubicBezTo>
                    <a:pt x="70" y="380"/>
                    <a:pt x="70" y="380"/>
                    <a:pt x="70" y="380"/>
                  </a:cubicBezTo>
                  <a:cubicBezTo>
                    <a:pt x="69" y="378"/>
                    <a:pt x="71" y="376"/>
                    <a:pt x="73" y="375"/>
                  </a:cubicBezTo>
                  <a:cubicBezTo>
                    <a:pt x="75" y="375"/>
                    <a:pt x="77" y="376"/>
                    <a:pt x="77" y="378"/>
                  </a:cubicBezTo>
                  <a:cubicBezTo>
                    <a:pt x="79" y="389"/>
                    <a:pt x="79" y="389"/>
                    <a:pt x="79" y="389"/>
                  </a:cubicBezTo>
                  <a:cubicBezTo>
                    <a:pt x="79" y="389"/>
                    <a:pt x="79" y="390"/>
                    <a:pt x="79" y="390"/>
                  </a:cubicBezTo>
                  <a:cubicBezTo>
                    <a:pt x="80" y="406"/>
                    <a:pt x="80" y="406"/>
                    <a:pt x="80" y="406"/>
                  </a:cubicBezTo>
                  <a:cubicBezTo>
                    <a:pt x="80" y="408"/>
                    <a:pt x="78" y="410"/>
                    <a:pt x="76" y="410"/>
                  </a:cubicBezTo>
                  <a:cubicBezTo>
                    <a:pt x="76" y="410"/>
                    <a:pt x="76" y="410"/>
                    <a:pt x="76" y="410"/>
                  </a:cubicBezTo>
                  <a:close/>
                  <a:moveTo>
                    <a:pt x="69" y="357"/>
                  </a:moveTo>
                  <a:cubicBezTo>
                    <a:pt x="67" y="357"/>
                    <a:pt x="65" y="355"/>
                    <a:pt x="65" y="353"/>
                  </a:cubicBezTo>
                  <a:cubicBezTo>
                    <a:pt x="60" y="326"/>
                    <a:pt x="60" y="326"/>
                    <a:pt x="60" y="326"/>
                  </a:cubicBezTo>
                  <a:cubicBezTo>
                    <a:pt x="59" y="324"/>
                    <a:pt x="61" y="322"/>
                    <a:pt x="63" y="322"/>
                  </a:cubicBezTo>
                  <a:cubicBezTo>
                    <a:pt x="65" y="321"/>
                    <a:pt x="67" y="323"/>
                    <a:pt x="67" y="325"/>
                  </a:cubicBezTo>
                  <a:cubicBezTo>
                    <a:pt x="72" y="352"/>
                    <a:pt x="72" y="352"/>
                    <a:pt x="72" y="352"/>
                  </a:cubicBezTo>
                  <a:cubicBezTo>
                    <a:pt x="73" y="354"/>
                    <a:pt x="71" y="356"/>
                    <a:pt x="69" y="356"/>
                  </a:cubicBezTo>
                  <a:cubicBezTo>
                    <a:pt x="69" y="357"/>
                    <a:pt x="69" y="357"/>
                    <a:pt x="69" y="357"/>
                  </a:cubicBezTo>
                  <a:close/>
                  <a:moveTo>
                    <a:pt x="59" y="303"/>
                  </a:moveTo>
                  <a:cubicBezTo>
                    <a:pt x="57" y="303"/>
                    <a:pt x="55" y="302"/>
                    <a:pt x="55" y="300"/>
                  </a:cubicBezTo>
                  <a:cubicBezTo>
                    <a:pt x="50" y="273"/>
                    <a:pt x="50" y="273"/>
                    <a:pt x="50" y="273"/>
                  </a:cubicBezTo>
                  <a:cubicBezTo>
                    <a:pt x="50" y="271"/>
                    <a:pt x="51" y="269"/>
                    <a:pt x="53" y="268"/>
                  </a:cubicBezTo>
                  <a:cubicBezTo>
                    <a:pt x="55" y="268"/>
                    <a:pt x="57" y="269"/>
                    <a:pt x="58" y="271"/>
                  </a:cubicBezTo>
                  <a:cubicBezTo>
                    <a:pt x="63" y="298"/>
                    <a:pt x="63" y="298"/>
                    <a:pt x="63" y="298"/>
                  </a:cubicBezTo>
                  <a:cubicBezTo>
                    <a:pt x="63" y="300"/>
                    <a:pt x="62" y="303"/>
                    <a:pt x="59" y="303"/>
                  </a:cubicBezTo>
                  <a:cubicBezTo>
                    <a:pt x="59" y="303"/>
                    <a:pt x="59" y="303"/>
                    <a:pt x="59" y="303"/>
                  </a:cubicBezTo>
                  <a:close/>
                  <a:moveTo>
                    <a:pt x="49" y="249"/>
                  </a:moveTo>
                  <a:cubicBezTo>
                    <a:pt x="47" y="249"/>
                    <a:pt x="45" y="248"/>
                    <a:pt x="45" y="246"/>
                  </a:cubicBezTo>
                  <a:cubicBezTo>
                    <a:pt x="40" y="219"/>
                    <a:pt x="40" y="219"/>
                    <a:pt x="40" y="219"/>
                  </a:cubicBezTo>
                  <a:cubicBezTo>
                    <a:pt x="40" y="217"/>
                    <a:pt x="41" y="215"/>
                    <a:pt x="43" y="215"/>
                  </a:cubicBezTo>
                  <a:cubicBezTo>
                    <a:pt x="45" y="214"/>
                    <a:pt x="47" y="216"/>
                    <a:pt x="48" y="218"/>
                  </a:cubicBezTo>
                  <a:cubicBezTo>
                    <a:pt x="53" y="245"/>
                    <a:pt x="53" y="245"/>
                    <a:pt x="53" y="245"/>
                  </a:cubicBezTo>
                  <a:cubicBezTo>
                    <a:pt x="53" y="247"/>
                    <a:pt x="52" y="249"/>
                    <a:pt x="50" y="249"/>
                  </a:cubicBezTo>
                  <a:cubicBezTo>
                    <a:pt x="49" y="249"/>
                    <a:pt x="49" y="249"/>
                    <a:pt x="49" y="249"/>
                  </a:cubicBezTo>
                  <a:close/>
                  <a:moveTo>
                    <a:pt x="39" y="196"/>
                  </a:moveTo>
                  <a:cubicBezTo>
                    <a:pt x="37" y="196"/>
                    <a:pt x="36" y="195"/>
                    <a:pt x="35" y="193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4"/>
                    <a:pt x="31" y="162"/>
                    <a:pt x="33" y="161"/>
                  </a:cubicBezTo>
                  <a:cubicBezTo>
                    <a:pt x="35" y="161"/>
                    <a:pt x="38" y="162"/>
                    <a:pt x="38" y="164"/>
                  </a:cubicBezTo>
                  <a:cubicBezTo>
                    <a:pt x="43" y="191"/>
                    <a:pt x="43" y="191"/>
                    <a:pt x="43" y="191"/>
                  </a:cubicBezTo>
                  <a:cubicBezTo>
                    <a:pt x="43" y="193"/>
                    <a:pt x="42" y="195"/>
                    <a:pt x="40" y="196"/>
                  </a:cubicBezTo>
                  <a:cubicBezTo>
                    <a:pt x="39" y="196"/>
                    <a:pt x="39" y="196"/>
                    <a:pt x="39" y="196"/>
                  </a:cubicBezTo>
                  <a:close/>
                  <a:moveTo>
                    <a:pt x="29" y="142"/>
                  </a:moveTo>
                  <a:cubicBezTo>
                    <a:pt x="27" y="142"/>
                    <a:pt x="26" y="141"/>
                    <a:pt x="25" y="139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0"/>
                    <a:pt x="21" y="108"/>
                    <a:pt x="24" y="108"/>
                  </a:cubicBezTo>
                  <a:cubicBezTo>
                    <a:pt x="26" y="107"/>
                    <a:pt x="28" y="109"/>
                    <a:pt x="28" y="111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40"/>
                    <a:pt x="32" y="142"/>
                    <a:pt x="30" y="142"/>
                  </a:cubicBezTo>
                  <a:cubicBezTo>
                    <a:pt x="30" y="142"/>
                    <a:pt x="29" y="142"/>
                    <a:pt x="29" y="142"/>
                  </a:cubicBezTo>
                  <a:close/>
                  <a:moveTo>
                    <a:pt x="19" y="89"/>
                  </a:moveTo>
                  <a:cubicBezTo>
                    <a:pt x="17" y="89"/>
                    <a:pt x="16" y="88"/>
                    <a:pt x="15" y="86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0" y="57"/>
                    <a:pt x="12" y="55"/>
                    <a:pt x="14" y="54"/>
                  </a:cubicBezTo>
                  <a:cubicBezTo>
                    <a:pt x="16" y="54"/>
                    <a:pt x="18" y="55"/>
                    <a:pt x="18" y="57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4" y="86"/>
                    <a:pt x="22" y="88"/>
                    <a:pt x="20" y="89"/>
                  </a:cubicBezTo>
                  <a:cubicBezTo>
                    <a:pt x="20" y="89"/>
                    <a:pt x="20" y="89"/>
                    <a:pt x="19" y="89"/>
                  </a:cubicBezTo>
                  <a:close/>
                  <a:moveTo>
                    <a:pt x="9" y="35"/>
                  </a:moveTo>
                  <a:cubicBezTo>
                    <a:pt x="8" y="35"/>
                    <a:pt x="6" y="34"/>
                    <a:pt x="6" y="3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33"/>
                    <a:pt x="12" y="35"/>
                    <a:pt x="10" y="35"/>
                  </a:cubicBezTo>
                  <a:cubicBezTo>
                    <a:pt x="10" y="35"/>
                    <a:pt x="10" y="35"/>
                    <a:pt x="9" y="35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51"/>
            <p:cNvSpPr/>
            <p:nvPr userDrawn="1"/>
          </p:nvSpPr>
          <p:spPr bwMode="auto">
            <a:xfrm>
              <a:off x="6223000" y="4754563"/>
              <a:ext cx="38100" cy="41275"/>
            </a:xfrm>
            <a:custGeom>
              <a:avLst/>
              <a:gdLst>
                <a:gd name="T0" fmla="*/ 7 w 20"/>
                <a:gd name="T1" fmla="*/ 22 h 22"/>
                <a:gd name="T2" fmla="*/ 3 w 20"/>
                <a:gd name="T3" fmla="*/ 19 h 22"/>
                <a:gd name="T4" fmla="*/ 0 w 20"/>
                <a:gd name="T5" fmla="*/ 5 h 22"/>
                <a:gd name="T6" fmla="*/ 2 w 20"/>
                <a:gd name="T7" fmla="*/ 1 h 22"/>
                <a:gd name="T8" fmla="*/ 6 w 20"/>
                <a:gd name="T9" fmla="*/ 1 h 22"/>
                <a:gd name="T10" fmla="*/ 18 w 20"/>
                <a:gd name="T11" fmla="*/ 7 h 22"/>
                <a:gd name="T12" fmla="*/ 19 w 20"/>
                <a:gd name="T13" fmla="*/ 13 h 22"/>
                <a:gd name="T14" fmla="*/ 14 w 20"/>
                <a:gd name="T15" fmla="*/ 14 h 22"/>
                <a:gd name="T16" fmla="*/ 10 w 20"/>
                <a:gd name="T17" fmla="*/ 12 h 22"/>
                <a:gd name="T18" fmla="*/ 10 w 20"/>
                <a:gd name="T19" fmla="*/ 17 h 22"/>
                <a:gd name="T20" fmla="*/ 7 w 20"/>
                <a:gd name="T21" fmla="*/ 22 h 22"/>
                <a:gd name="T22" fmla="*/ 7 w 20"/>
                <a:gd name="T2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2">
                  <a:moveTo>
                    <a:pt x="7" y="22"/>
                  </a:moveTo>
                  <a:cubicBezTo>
                    <a:pt x="5" y="22"/>
                    <a:pt x="3" y="20"/>
                    <a:pt x="3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8"/>
                    <a:pt x="20" y="11"/>
                    <a:pt x="19" y="13"/>
                  </a:cubicBezTo>
                  <a:cubicBezTo>
                    <a:pt x="18" y="15"/>
                    <a:pt x="16" y="15"/>
                    <a:pt x="14" y="1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9"/>
                    <a:pt x="9" y="21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52"/>
            <p:cNvSpPr>
              <a:spLocks noEditPoints="1"/>
            </p:cNvSpPr>
            <p:nvPr userDrawn="1"/>
          </p:nvSpPr>
          <p:spPr bwMode="auto">
            <a:xfrm>
              <a:off x="6289675" y="4789488"/>
              <a:ext cx="1344613" cy="617538"/>
            </a:xfrm>
            <a:custGeom>
              <a:avLst/>
              <a:gdLst>
                <a:gd name="T0" fmla="*/ 701 w 707"/>
                <a:gd name="T1" fmla="*/ 325 h 325"/>
                <a:gd name="T2" fmla="*/ 674 w 707"/>
                <a:gd name="T3" fmla="*/ 311 h 325"/>
                <a:gd name="T4" fmla="*/ 704 w 707"/>
                <a:gd name="T5" fmla="*/ 317 h 325"/>
                <a:gd name="T6" fmla="*/ 702 w 707"/>
                <a:gd name="T7" fmla="*/ 325 h 325"/>
                <a:gd name="T8" fmla="*/ 651 w 707"/>
                <a:gd name="T9" fmla="*/ 307 h 325"/>
                <a:gd name="T10" fmla="*/ 624 w 707"/>
                <a:gd name="T11" fmla="*/ 294 h 325"/>
                <a:gd name="T12" fmla="*/ 654 w 707"/>
                <a:gd name="T13" fmla="*/ 300 h 325"/>
                <a:gd name="T14" fmla="*/ 652 w 707"/>
                <a:gd name="T15" fmla="*/ 308 h 325"/>
                <a:gd name="T16" fmla="*/ 601 w 707"/>
                <a:gd name="T17" fmla="*/ 290 h 325"/>
                <a:gd name="T18" fmla="*/ 574 w 707"/>
                <a:gd name="T19" fmla="*/ 276 h 325"/>
                <a:gd name="T20" fmla="*/ 604 w 707"/>
                <a:gd name="T21" fmla="*/ 282 h 325"/>
                <a:gd name="T22" fmla="*/ 602 w 707"/>
                <a:gd name="T23" fmla="*/ 290 h 325"/>
                <a:gd name="T24" fmla="*/ 551 w 707"/>
                <a:gd name="T25" fmla="*/ 272 h 325"/>
                <a:gd name="T26" fmla="*/ 524 w 707"/>
                <a:gd name="T27" fmla="*/ 258 h 325"/>
                <a:gd name="T28" fmla="*/ 554 w 707"/>
                <a:gd name="T29" fmla="*/ 265 h 325"/>
                <a:gd name="T30" fmla="*/ 553 w 707"/>
                <a:gd name="T31" fmla="*/ 272 h 325"/>
                <a:gd name="T32" fmla="*/ 501 w 707"/>
                <a:gd name="T33" fmla="*/ 255 h 325"/>
                <a:gd name="T34" fmla="*/ 474 w 707"/>
                <a:gd name="T35" fmla="*/ 241 h 325"/>
                <a:gd name="T36" fmla="*/ 504 w 707"/>
                <a:gd name="T37" fmla="*/ 247 h 325"/>
                <a:gd name="T38" fmla="*/ 503 w 707"/>
                <a:gd name="T39" fmla="*/ 255 h 325"/>
                <a:gd name="T40" fmla="*/ 451 w 707"/>
                <a:gd name="T41" fmla="*/ 237 h 325"/>
                <a:gd name="T42" fmla="*/ 424 w 707"/>
                <a:gd name="T43" fmla="*/ 223 h 325"/>
                <a:gd name="T44" fmla="*/ 454 w 707"/>
                <a:gd name="T45" fmla="*/ 229 h 325"/>
                <a:gd name="T46" fmla="*/ 453 w 707"/>
                <a:gd name="T47" fmla="*/ 237 h 325"/>
                <a:gd name="T48" fmla="*/ 401 w 707"/>
                <a:gd name="T49" fmla="*/ 219 h 325"/>
                <a:gd name="T50" fmla="*/ 374 w 707"/>
                <a:gd name="T51" fmla="*/ 205 h 325"/>
                <a:gd name="T52" fmla="*/ 404 w 707"/>
                <a:gd name="T53" fmla="*/ 212 h 325"/>
                <a:gd name="T54" fmla="*/ 403 w 707"/>
                <a:gd name="T55" fmla="*/ 219 h 325"/>
                <a:gd name="T56" fmla="*/ 352 w 707"/>
                <a:gd name="T57" fmla="*/ 202 h 325"/>
                <a:gd name="T58" fmla="*/ 341 w 707"/>
                <a:gd name="T59" fmla="*/ 198 h 325"/>
                <a:gd name="T60" fmla="*/ 325 w 707"/>
                <a:gd name="T61" fmla="*/ 184 h 325"/>
                <a:gd name="T62" fmla="*/ 345 w 707"/>
                <a:gd name="T63" fmla="*/ 191 h 325"/>
                <a:gd name="T64" fmla="*/ 357 w 707"/>
                <a:gd name="T65" fmla="*/ 199 h 325"/>
                <a:gd name="T66" fmla="*/ 306 w 707"/>
                <a:gd name="T67" fmla="*/ 177 h 325"/>
                <a:gd name="T68" fmla="*/ 281 w 707"/>
                <a:gd name="T69" fmla="*/ 164 h 325"/>
                <a:gd name="T70" fmla="*/ 284 w 707"/>
                <a:gd name="T71" fmla="*/ 157 h 325"/>
                <a:gd name="T72" fmla="*/ 309 w 707"/>
                <a:gd name="T73" fmla="*/ 175 h 325"/>
                <a:gd name="T74" fmla="*/ 259 w 707"/>
                <a:gd name="T75" fmla="*/ 152 h 325"/>
                <a:gd name="T76" fmla="*/ 234 w 707"/>
                <a:gd name="T77" fmla="*/ 138 h 325"/>
                <a:gd name="T78" fmla="*/ 238 w 707"/>
                <a:gd name="T79" fmla="*/ 131 h 325"/>
                <a:gd name="T80" fmla="*/ 263 w 707"/>
                <a:gd name="T81" fmla="*/ 149 h 325"/>
                <a:gd name="T82" fmla="*/ 213 w 707"/>
                <a:gd name="T83" fmla="*/ 126 h 325"/>
                <a:gd name="T84" fmla="*/ 188 w 707"/>
                <a:gd name="T85" fmla="*/ 112 h 325"/>
                <a:gd name="T86" fmla="*/ 192 w 707"/>
                <a:gd name="T87" fmla="*/ 105 h 325"/>
                <a:gd name="T88" fmla="*/ 216 w 707"/>
                <a:gd name="T89" fmla="*/ 123 h 325"/>
                <a:gd name="T90" fmla="*/ 166 w 707"/>
                <a:gd name="T91" fmla="*/ 100 h 325"/>
                <a:gd name="T92" fmla="*/ 141 w 707"/>
                <a:gd name="T93" fmla="*/ 86 h 325"/>
                <a:gd name="T94" fmla="*/ 145 w 707"/>
                <a:gd name="T95" fmla="*/ 79 h 325"/>
                <a:gd name="T96" fmla="*/ 170 w 707"/>
                <a:gd name="T97" fmla="*/ 98 h 325"/>
                <a:gd name="T98" fmla="*/ 120 w 707"/>
                <a:gd name="T99" fmla="*/ 74 h 325"/>
                <a:gd name="T100" fmla="*/ 95 w 707"/>
                <a:gd name="T101" fmla="*/ 60 h 325"/>
                <a:gd name="T102" fmla="*/ 99 w 707"/>
                <a:gd name="T103" fmla="*/ 53 h 325"/>
                <a:gd name="T104" fmla="*/ 124 w 707"/>
                <a:gd name="T105" fmla="*/ 72 h 325"/>
                <a:gd name="T106" fmla="*/ 74 w 707"/>
                <a:gd name="T107" fmla="*/ 48 h 325"/>
                <a:gd name="T108" fmla="*/ 49 w 707"/>
                <a:gd name="T109" fmla="*/ 34 h 325"/>
                <a:gd name="T110" fmla="*/ 52 w 707"/>
                <a:gd name="T111" fmla="*/ 27 h 325"/>
                <a:gd name="T112" fmla="*/ 77 w 707"/>
                <a:gd name="T113" fmla="*/ 46 h 325"/>
                <a:gd name="T114" fmla="*/ 27 w 707"/>
                <a:gd name="T115" fmla="*/ 22 h 325"/>
                <a:gd name="T116" fmla="*/ 2 w 707"/>
                <a:gd name="T117" fmla="*/ 8 h 325"/>
                <a:gd name="T118" fmla="*/ 6 w 707"/>
                <a:gd name="T119" fmla="*/ 1 h 325"/>
                <a:gd name="T120" fmla="*/ 31 w 707"/>
                <a:gd name="T121" fmla="*/ 2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7" h="325">
                  <a:moveTo>
                    <a:pt x="702" y="325"/>
                  </a:moveTo>
                  <a:cubicBezTo>
                    <a:pt x="702" y="325"/>
                    <a:pt x="701" y="325"/>
                    <a:pt x="701" y="325"/>
                  </a:cubicBezTo>
                  <a:cubicBezTo>
                    <a:pt x="676" y="316"/>
                    <a:pt x="676" y="316"/>
                    <a:pt x="676" y="316"/>
                  </a:cubicBezTo>
                  <a:cubicBezTo>
                    <a:pt x="674" y="316"/>
                    <a:pt x="673" y="313"/>
                    <a:pt x="674" y="311"/>
                  </a:cubicBezTo>
                  <a:cubicBezTo>
                    <a:pt x="674" y="309"/>
                    <a:pt x="677" y="308"/>
                    <a:pt x="679" y="309"/>
                  </a:cubicBezTo>
                  <a:cubicBezTo>
                    <a:pt x="704" y="317"/>
                    <a:pt x="704" y="317"/>
                    <a:pt x="704" y="317"/>
                  </a:cubicBezTo>
                  <a:cubicBezTo>
                    <a:pt x="706" y="318"/>
                    <a:pt x="707" y="320"/>
                    <a:pt x="706" y="323"/>
                  </a:cubicBezTo>
                  <a:cubicBezTo>
                    <a:pt x="705" y="324"/>
                    <a:pt x="704" y="325"/>
                    <a:pt x="702" y="325"/>
                  </a:cubicBezTo>
                  <a:close/>
                  <a:moveTo>
                    <a:pt x="652" y="308"/>
                  </a:moveTo>
                  <a:cubicBezTo>
                    <a:pt x="652" y="308"/>
                    <a:pt x="652" y="308"/>
                    <a:pt x="651" y="307"/>
                  </a:cubicBezTo>
                  <a:cubicBezTo>
                    <a:pt x="626" y="299"/>
                    <a:pt x="626" y="299"/>
                    <a:pt x="626" y="299"/>
                  </a:cubicBezTo>
                  <a:cubicBezTo>
                    <a:pt x="624" y="298"/>
                    <a:pt x="623" y="296"/>
                    <a:pt x="624" y="294"/>
                  </a:cubicBezTo>
                  <a:cubicBezTo>
                    <a:pt x="624" y="291"/>
                    <a:pt x="627" y="290"/>
                    <a:pt x="629" y="291"/>
                  </a:cubicBezTo>
                  <a:cubicBezTo>
                    <a:pt x="654" y="300"/>
                    <a:pt x="654" y="300"/>
                    <a:pt x="654" y="300"/>
                  </a:cubicBezTo>
                  <a:cubicBezTo>
                    <a:pt x="656" y="301"/>
                    <a:pt x="657" y="303"/>
                    <a:pt x="656" y="305"/>
                  </a:cubicBezTo>
                  <a:cubicBezTo>
                    <a:pt x="656" y="307"/>
                    <a:pt x="654" y="308"/>
                    <a:pt x="652" y="308"/>
                  </a:cubicBezTo>
                  <a:close/>
                  <a:moveTo>
                    <a:pt x="602" y="290"/>
                  </a:moveTo>
                  <a:cubicBezTo>
                    <a:pt x="602" y="290"/>
                    <a:pt x="602" y="290"/>
                    <a:pt x="601" y="290"/>
                  </a:cubicBezTo>
                  <a:cubicBezTo>
                    <a:pt x="576" y="281"/>
                    <a:pt x="576" y="281"/>
                    <a:pt x="576" y="281"/>
                  </a:cubicBezTo>
                  <a:cubicBezTo>
                    <a:pt x="574" y="280"/>
                    <a:pt x="573" y="278"/>
                    <a:pt x="574" y="276"/>
                  </a:cubicBezTo>
                  <a:cubicBezTo>
                    <a:pt x="574" y="274"/>
                    <a:pt x="577" y="273"/>
                    <a:pt x="579" y="273"/>
                  </a:cubicBezTo>
                  <a:cubicBezTo>
                    <a:pt x="604" y="282"/>
                    <a:pt x="604" y="282"/>
                    <a:pt x="604" y="282"/>
                  </a:cubicBezTo>
                  <a:cubicBezTo>
                    <a:pt x="606" y="283"/>
                    <a:pt x="607" y="285"/>
                    <a:pt x="606" y="287"/>
                  </a:cubicBezTo>
                  <a:cubicBezTo>
                    <a:pt x="606" y="289"/>
                    <a:pt x="604" y="290"/>
                    <a:pt x="602" y="290"/>
                  </a:cubicBezTo>
                  <a:close/>
                  <a:moveTo>
                    <a:pt x="553" y="272"/>
                  </a:moveTo>
                  <a:cubicBezTo>
                    <a:pt x="552" y="272"/>
                    <a:pt x="552" y="272"/>
                    <a:pt x="551" y="272"/>
                  </a:cubicBezTo>
                  <a:cubicBezTo>
                    <a:pt x="526" y="263"/>
                    <a:pt x="526" y="263"/>
                    <a:pt x="526" y="263"/>
                  </a:cubicBezTo>
                  <a:cubicBezTo>
                    <a:pt x="524" y="263"/>
                    <a:pt x="523" y="260"/>
                    <a:pt x="524" y="258"/>
                  </a:cubicBezTo>
                  <a:cubicBezTo>
                    <a:pt x="525" y="256"/>
                    <a:pt x="527" y="255"/>
                    <a:pt x="529" y="256"/>
                  </a:cubicBezTo>
                  <a:cubicBezTo>
                    <a:pt x="554" y="265"/>
                    <a:pt x="554" y="265"/>
                    <a:pt x="554" y="265"/>
                  </a:cubicBezTo>
                  <a:cubicBezTo>
                    <a:pt x="556" y="265"/>
                    <a:pt x="557" y="268"/>
                    <a:pt x="556" y="270"/>
                  </a:cubicBezTo>
                  <a:cubicBezTo>
                    <a:pt x="556" y="271"/>
                    <a:pt x="554" y="272"/>
                    <a:pt x="553" y="272"/>
                  </a:cubicBezTo>
                  <a:close/>
                  <a:moveTo>
                    <a:pt x="503" y="255"/>
                  </a:moveTo>
                  <a:cubicBezTo>
                    <a:pt x="502" y="255"/>
                    <a:pt x="502" y="255"/>
                    <a:pt x="501" y="255"/>
                  </a:cubicBezTo>
                  <a:cubicBezTo>
                    <a:pt x="476" y="246"/>
                    <a:pt x="476" y="246"/>
                    <a:pt x="476" y="246"/>
                  </a:cubicBezTo>
                  <a:cubicBezTo>
                    <a:pt x="474" y="245"/>
                    <a:pt x="473" y="243"/>
                    <a:pt x="474" y="241"/>
                  </a:cubicBezTo>
                  <a:cubicBezTo>
                    <a:pt x="475" y="238"/>
                    <a:pt x="477" y="237"/>
                    <a:pt x="479" y="238"/>
                  </a:cubicBezTo>
                  <a:cubicBezTo>
                    <a:pt x="504" y="247"/>
                    <a:pt x="504" y="247"/>
                    <a:pt x="504" y="247"/>
                  </a:cubicBezTo>
                  <a:cubicBezTo>
                    <a:pt x="506" y="248"/>
                    <a:pt x="507" y="250"/>
                    <a:pt x="506" y="252"/>
                  </a:cubicBezTo>
                  <a:cubicBezTo>
                    <a:pt x="506" y="254"/>
                    <a:pt x="504" y="255"/>
                    <a:pt x="503" y="255"/>
                  </a:cubicBezTo>
                  <a:close/>
                  <a:moveTo>
                    <a:pt x="453" y="237"/>
                  </a:moveTo>
                  <a:cubicBezTo>
                    <a:pt x="452" y="237"/>
                    <a:pt x="452" y="237"/>
                    <a:pt x="451" y="237"/>
                  </a:cubicBezTo>
                  <a:cubicBezTo>
                    <a:pt x="426" y="228"/>
                    <a:pt x="426" y="228"/>
                    <a:pt x="426" y="228"/>
                  </a:cubicBezTo>
                  <a:cubicBezTo>
                    <a:pt x="424" y="227"/>
                    <a:pt x="423" y="225"/>
                    <a:pt x="424" y="223"/>
                  </a:cubicBezTo>
                  <a:cubicBezTo>
                    <a:pt x="425" y="221"/>
                    <a:pt x="427" y="220"/>
                    <a:pt x="429" y="220"/>
                  </a:cubicBezTo>
                  <a:cubicBezTo>
                    <a:pt x="454" y="229"/>
                    <a:pt x="454" y="229"/>
                    <a:pt x="454" y="229"/>
                  </a:cubicBezTo>
                  <a:cubicBezTo>
                    <a:pt x="456" y="230"/>
                    <a:pt x="457" y="232"/>
                    <a:pt x="456" y="234"/>
                  </a:cubicBezTo>
                  <a:cubicBezTo>
                    <a:pt x="456" y="236"/>
                    <a:pt x="454" y="237"/>
                    <a:pt x="453" y="237"/>
                  </a:cubicBezTo>
                  <a:close/>
                  <a:moveTo>
                    <a:pt x="403" y="219"/>
                  </a:moveTo>
                  <a:cubicBezTo>
                    <a:pt x="402" y="219"/>
                    <a:pt x="402" y="219"/>
                    <a:pt x="401" y="219"/>
                  </a:cubicBezTo>
                  <a:cubicBezTo>
                    <a:pt x="377" y="210"/>
                    <a:pt x="377" y="210"/>
                    <a:pt x="377" y="210"/>
                  </a:cubicBezTo>
                  <a:cubicBezTo>
                    <a:pt x="374" y="210"/>
                    <a:pt x="373" y="207"/>
                    <a:pt x="374" y="205"/>
                  </a:cubicBezTo>
                  <a:cubicBezTo>
                    <a:pt x="375" y="203"/>
                    <a:pt x="377" y="202"/>
                    <a:pt x="379" y="203"/>
                  </a:cubicBezTo>
                  <a:cubicBezTo>
                    <a:pt x="404" y="212"/>
                    <a:pt x="404" y="212"/>
                    <a:pt x="404" y="212"/>
                  </a:cubicBezTo>
                  <a:cubicBezTo>
                    <a:pt x="406" y="212"/>
                    <a:pt x="407" y="215"/>
                    <a:pt x="406" y="217"/>
                  </a:cubicBezTo>
                  <a:cubicBezTo>
                    <a:pt x="406" y="218"/>
                    <a:pt x="404" y="219"/>
                    <a:pt x="403" y="219"/>
                  </a:cubicBezTo>
                  <a:close/>
                  <a:moveTo>
                    <a:pt x="353" y="202"/>
                  </a:moveTo>
                  <a:cubicBezTo>
                    <a:pt x="352" y="202"/>
                    <a:pt x="352" y="202"/>
                    <a:pt x="352" y="202"/>
                  </a:cubicBezTo>
                  <a:cubicBezTo>
                    <a:pt x="342" y="198"/>
                    <a:pt x="342" y="198"/>
                    <a:pt x="342" y="198"/>
                  </a:cubicBezTo>
                  <a:cubicBezTo>
                    <a:pt x="342" y="198"/>
                    <a:pt x="342" y="198"/>
                    <a:pt x="341" y="198"/>
                  </a:cubicBezTo>
                  <a:cubicBezTo>
                    <a:pt x="327" y="190"/>
                    <a:pt x="327" y="190"/>
                    <a:pt x="327" y="190"/>
                  </a:cubicBezTo>
                  <a:cubicBezTo>
                    <a:pt x="325" y="189"/>
                    <a:pt x="324" y="186"/>
                    <a:pt x="325" y="184"/>
                  </a:cubicBezTo>
                  <a:cubicBezTo>
                    <a:pt x="327" y="182"/>
                    <a:pt x="329" y="182"/>
                    <a:pt x="331" y="183"/>
                  </a:cubicBezTo>
                  <a:cubicBezTo>
                    <a:pt x="345" y="191"/>
                    <a:pt x="345" y="191"/>
                    <a:pt x="345" y="191"/>
                  </a:cubicBezTo>
                  <a:cubicBezTo>
                    <a:pt x="354" y="194"/>
                    <a:pt x="354" y="194"/>
                    <a:pt x="354" y="194"/>
                  </a:cubicBezTo>
                  <a:cubicBezTo>
                    <a:pt x="356" y="195"/>
                    <a:pt x="357" y="197"/>
                    <a:pt x="357" y="199"/>
                  </a:cubicBezTo>
                  <a:cubicBezTo>
                    <a:pt x="356" y="201"/>
                    <a:pt x="354" y="202"/>
                    <a:pt x="353" y="202"/>
                  </a:cubicBezTo>
                  <a:close/>
                  <a:moveTo>
                    <a:pt x="306" y="177"/>
                  </a:moveTo>
                  <a:cubicBezTo>
                    <a:pt x="305" y="177"/>
                    <a:pt x="304" y="177"/>
                    <a:pt x="304" y="177"/>
                  </a:cubicBezTo>
                  <a:cubicBezTo>
                    <a:pt x="281" y="164"/>
                    <a:pt x="281" y="164"/>
                    <a:pt x="281" y="164"/>
                  </a:cubicBezTo>
                  <a:cubicBezTo>
                    <a:pt x="279" y="163"/>
                    <a:pt x="278" y="160"/>
                    <a:pt x="279" y="159"/>
                  </a:cubicBezTo>
                  <a:cubicBezTo>
                    <a:pt x="280" y="157"/>
                    <a:pt x="282" y="156"/>
                    <a:pt x="284" y="157"/>
                  </a:cubicBezTo>
                  <a:cubicBezTo>
                    <a:pt x="308" y="170"/>
                    <a:pt x="308" y="170"/>
                    <a:pt x="308" y="170"/>
                  </a:cubicBezTo>
                  <a:cubicBezTo>
                    <a:pt x="310" y="171"/>
                    <a:pt x="310" y="173"/>
                    <a:pt x="309" y="175"/>
                  </a:cubicBezTo>
                  <a:cubicBezTo>
                    <a:pt x="308" y="177"/>
                    <a:pt x="307" y="177"/>
                    <a:pt x="306" y="177"/>
                  </a:cubicBezTo>
                  <a:close/>
                  <a:moveTo>
                    <a:pt x="259" y="152"/>
                  </a:moveTo>
                  <a:cubicBezTo>
                    <a:pt x="259" y="152"/>
                    <a:pt x="258" y="151"/>
                    <a:pt x="257" y="151"/>
                  </a:cubicBezTo>
                  <a:cubicBezTo>
                    <a:pt x="234" y="138"/>
                    <a:pt x="234" y="138"/>
                    <a:pt x="234" y="138"/>
                  </a:cubicBezTo>
                  <a:cubicBezTo>
                    <a:pt x="232" y="137"/>
                    <a:pt x="232" y="135"/>
                    <a:pt x="233" y="133"/>
                  </a:cubicBezTo>
                  <a:cubicBezTo>
                    <a:pt x="234" y="131"/>
                    <a:pt x="236" y="130"/>
                    <a:pt x="238" y="131"/>
                  </a:cubicBezTo>
                  <a:cubicBezTo>
                    <a:pt x="261" y="144"/>
                    <a:pt x="261" y="144"/>
                    <a:pt x="261" y="144"/>
                  </a:cubicBezTo>
                  <a:cubicBezTo>
                    <a:pt x="263" y="145"/>
                    <a:pt x="264" y="147"/>
                    <a:pt x="263" y="149"/>
                  </a:cubicBezTo>
                  <a:cubicBezTo>
                    <a:pt x="262" y="151"/>
                    <a:pt x="261" y="152"/>
                    <a:pt x="259" y="152"/>
                  </a:cubicBezTo>
                  <a:close/>
                  <a:moveTo>
                    <a:pt x="213" y="126"/>
                  </a:moveTo>
                  <a:cubicBezTo>
                    <a:pt x="212" y="126"/>
                    <a:pt x="212" y="125"/>
                    <a:pt x="211" y="125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86" y="111"/>
                    <a:pt x="185" y="109"/>
                    <a:pt x="186" y="107"/>
                  </a:cubicBezTo>
                  <a:cubicBezTo>
                    <a:pt x="187" y="105"/>
                    <a:pt x="190" y="104"/>
                    <a:pt x="192" y="105"/>
                  </a:cubicBezTo>
                  <a:cubicBezTo>
                    <a:pt x="215" y="118"/>
                    <a:pt x="215" y="118"/>
                    <a:pt x="215" y="118"/>
                  </a:cubicBezTo>
                  <a:cubicBezTo>
                    <a:pt x="217" y="119"/>
                    <a:pt x="217" y="121"/>
                    <a:pt x="216" y="123"/>
                  </a:cubicBezTo>
                  <a:cubicBezTo>
                    <a:pt x="216" y="125"/>
                    <a:pt x="214" y="126"/>
                    <a:pt x="213" y="126"/>
                  </a:cubicBezTo>
                  <a:close/>
                  <a:moveTo>
                    <a:pt x="166" y="100"/>
                  </a:moveTo>
                  <a:cubicBezTo>
                    <a:pt x="166" y="100"/>
                    <a:pt x="165" y="99"/>
                    <a:pt x="165" y="99"/>
                  </a:cubicBezTo>
                  <a:cubicBezTo>
                    <a:pt x="141" y="86"/>
                    <a:pt x="141" y="86"/>
                    <a:pt x="141" y="86"/>
                  </a:cubicBezTo>
                  <a:cubicBezTo>
                    <a:pt x="140" y="85"/>
                    <a:pt x="139" y="83"/>
                    <a:pt x="140" y="81"/>
                  </a:cubicBezTo>
                  <a:cubicBezTo>
                    <a:pt x="141" y="79"/>
                    <a:pt x="143" y="78"/>
                    <a:pt x="145" y="79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70" y="93"/>
                    <a:pt x="171" y="96"/>
                    <a:pt x="170" y="98"/>
                  </a:cubicBezTo>
                  <a:cubicBezTo>
                    <a:pt x="169" y="99"/>
                    <a:pt x="168" y="100"/>
                    <a:pt x="166" y="100"/>
                  </a:cubicBezTo>
                  <a:close/>
                  <a:moveTo>
                    <a:pt x="120" y="74"/>
                  </a:moveTo>
                  <a:cubicBezTo>
                    <a:pt x="119" y="74"/>
                    <a:pt x="119" y="74"/>
                    <a:pt x="118" y="73"/>
                  </a:cubicBezTo>
                  <a:cubicBezTo>
                    <a:pt x="95" y="60"/>
                    <a:pt x="95" y="60"/>
                    <a:pt x="95" y="60"/>
                  </a:cubicBezTo>
                  <a:cubicBezTo>
                    <a:pt x="93" y="59"/>
                    <a:pt x="92" y="57"/>
                    <a:pt x="93" y="55"/>
                  </a:cubicBezTo>
                  <a:cubicBezTo>
                    <a:pt x="94" y="53"/>
                    <a:pt x="97" y="52"/>
                    <a:pt x="99" y="53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4" y="67"/>
                    <a:pt x="125" y="70"/>
                    <a:pt x="124" y="72"/>
                  </a:cubicBezTo>
                  <a:cubicBezTo>
                    <a:pt x="123" y="73"/>
                    <a:pt x="121" y="74"/>
                    <a:pt x="120" y="74"/>
                  </a:cubicBezTo>
                  <a:close/>
                  <a:moveTo>
                    <a:pt x="74" y="48"/>
                  </a:moveTo>
                  <a:cubicBezTo>
                    <a:pt x="73" y="48"/>
                    <a:pt x="72" y="48"/>
                    <a:pt x="72" y="47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7" y="33"/>
                    <a:pt x="46" y="31"/>
                    <a:pt x="47" y="29"/>
                  </a:cubicBezTo>
                  <a:cubicBezTo>
                    <a:pt x="48" y="27"/>
                    <a:pt x="50" y="26"/>
                    <a:pt x="52" y="27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7" y="41"/>
                    <a:pt x="78" y="44"/>
                    <a:pt x="77" y="46"/>
                  </a:cubicBezTo>
                  <a:cubicBezTo>
                    <a:pt x="76" y="47"/>
                    <a:pt x="75" y="48"/>
                    <a:pt x="74" y="48"/>
                  </a:cubicBezTo>
                  <a:close/>
                  <a:moveTo>
                    <a:pt x="27" y="22"/>
                  </a:moveTo>
                  <a:cubicBezTo>
                    <a:pt x="27" y="22"/>
                    <a:pt x="26" y="22"/>
                    <a:pt x="25" y="2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1" y="15"/>
                    <a:pt x="32" y="18"/>
                    <a:pt x="31" y="20"/>
                  </a:cubicBezTo>
                  <a:cubicBezTo>
                    <a:pt x="30" y="21"/>
                    <a:pt x="29" y="22"/>
                    <a:pt x="27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53"/>
            <p:cNvSpPr/>
            <p:nvPr userDrawn="1"/>
          </p:nvSpPr>
          <p:spPr bwMode="auto">
            <a:xfrm>
              <a:off x="7664450" y="5408613"/>
              <a:ext cx="39688" cy="41275"/>
            </a:xfrm>
            <a:custGeom>
              <a:avLst/>
              <a:gdLst>
                <a:gd name="T0" fmla="*/ 8 w 21"/>
                <a:gd name="T1" fmla="*/ 22 h 22"/>
                <a:gd name="T2" fmla="*/ 5 w 21"/>
                <a:gd name="T3" fmla="*/ 21 h 22"/>
                <a:gd name="T4" fmla="*/ 5 w 21"/>
                <a:gd name="T5" fmla="*/ 16 h 22"/>
                <a:gd name="T6" fmla="*/ 10 w 21"/>
                <a:gd name="T7" fmla="*/ 10 h 22"/>
                <a:gd name="T8" fmla="*/ 3 w 21"/>
                <a:gd name="T9" fmla="*/ 8 h 22"/>
                <a:gd name="T10" fmla="*/ 1 w 21"/>
                <a:gd name="T11" fmla="*/ 3 h 22"/>
                <a:gd name="T12" fmla="*/ 6 w 21"/>
                <a:gd name="T13" fmla="*/ 0 h 22"/>
                <a:gd name="T14" fmla="*/ 18 w 21"/>
                <a:gd name="T15" fmla="*/ 5 h 22"/>
                <a:gd name="T16" fmla="*/ 21 w 21"/>
                <a:gd name="T17" fmla="*/ 8 h 22"/>
                <a:gd name="T18" fmla="*/ 20 w 21"/>
                <a:gd name="T19" fmla="*/ 11 h 22"/>
                <a:gd name="T20" fmla="*/ 10 w 21"/>
                <a:gd name="T21" fmla="*/ 21 h 22"/>
                <a:gd name="T22" fmla="*/ 8 w 21"/>
                <a:gd name="T2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2">
                  <a:moveTo>
                    <a:pt x="8" y="22"/>
                  </a:moveTo>
                  <a:cubicBezTo>
                    <a:pt x="7" y="22"/>
                    <a:pt x="6" y="22"/>
                    <a:pt x="5" y="21"/>
                  </a:cubicBezTo>
                  <a:cubicBezTo>
                    <a:pt x="3" y="20"/>
                    <a:pt x="3" y="17"/>
                    <a:pt x="5" y="16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1" y="8"/>
                  </a:cubicBezTo>
                  <a:cubicBezTo>
                    <a:pt x="21" y="9"/>
                    <a:pt x="21" y="10"/>
                    <a:pt x="20" y="1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9" y="22"/>
                    <a:pt x="8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54"/>
            <p:cNvSpPr>
              <a:spLocks noEditPoints="1"/>
            </p:cNvSpPr>
            <p:nvPr userDrawn="1"/>
          </p:nvSpPr>
          <p:spPr bwMode="auto">
            <a:xfrm>
              <a:off x="6464300" y="5473700"/>
              <a:ext cx="1187450" cy="901700"/>
            </a:xfrm>
            <a:custGeom>
              <a:avLst/>
              <a:gdLst>
                <a:gd name="T0" fmla="*/ 1 w 624"/>
                <a:gd name="T1" fmla="*/ 473 h 475"/>
                <a:gd name="T2" fmla="*/ 27 w 624"/>
                <a:gd name="T3" fmla="*/ 455 h 475"/>
                <a:gd name="T4" fmla="*/ 30 w 624"/>
                <a:gd name="T5" fmla="*/ 462 h 475"/>
                <a:gd name="T6" fmla="*/ 5 w 624"/>
                <a:gd name="T7" fmla="*/ 475 h 475"/>
                <a:gd name="T8" fmla="*/ 49 w 624"/>
                <a:gd name="T9" fmla="*/ 448 h 475"/>
                <a:gd name="T10" fmla="*/ 74 w 624"/>
                <a:gd name="T11" fmla="*/ 430 h 475"/>
                <a:gd name="T12" fmla="*/ 78 w 624"/>
                <a:gd name="T13" fmla="*/ 437 h 475"/>
                <a:gd name="T14" fmla="*/ 52 w 624"/>
                <a:gd name="T15" fmla="*/ 450 h 475"/>
                <a:gd name="T16" fmla="*/ 96 w 624"/>
                <a:gd name="T17" fmla="*/ 423 h 475"/>
                <a:gd name="T18" fmla="*/ 122 w 624"/>
                <a:gd name="T19" fmla="*/ 405 h 475"/>
                <a:gd name="T20" fmla="*/ 125 w 624"/>
                <a:gd name="T21" fmla="*/ 412 h 475"/>
                <a:gd name="T22" fmla="*/ 100 w 624"/>
                <a:gd name="T23" fmla="*/ 425 h 475"/>
                <a:gd name="T24" fmla="*/ 144 w 624"/>
                <a:gd name="T25" fmla="*/ 398 h 475"/>
                <a:gd name="T26" fmla="*/ 169 w 624"/>
                <a:gd name="T27" fmla="*/ 380 h 475"/>
                <a:gd name="T28" fmla="*/ 173 w 624"/>
                <a:gd name="T29" fmla="*/ 387 h 475"/>
                <a:gd name="T30" fmla="*/ 147 w 624"/>
                <a:gd name="T31" fmla="*/ 400 h 475"/>
                <a:gd name="T32" fmla="*/ 191 w 624"/>
                <a:gd name="T33" fmla="*/ 373 h 475"/>
                <a:gd name="T34" fmla="*/ 217 w 624"/>
                <a:gd name="T35" fmla="*/ 355 h 475"/>
                <a:gd name="T36" fmla="*/ 220 w 624"/>
                <a:gd name="T37" fmla="*/ 362 h 475"/>
                <a:gd name="T38" fmla="*/ 195 w 624"/>
                <a:gd name="T39" fmla="*/ 375 h 475"/>
                <a:gd name="T40" fmla="*/ 239 w 624"/>
                <a:gd name="T41" fmla="*/ 348 h 475"/>
                <a:gd name="T42" fmla="*/ 264 w 624"/>
                <a:gd name="T43" fmla="*/ 330 h 475"/>
                <a:gd name="T44" fmla="*/ 268 w 624"/>
                <a:gd name="T45" fmla="*/ 337 h 475"/>
                <a:gd name="T46" fmla="*/ 242 w 624"/>
                <a:gd name="T47" fmla="*/ 350 h 475"/>
                <a:gd name="T48" fmla="*/ 286 w 624"/>
                <a:gd name="T49" fmla="*/ 323 h 475"/>
                <a:gd name="T50" fmla="*/ 312 w 624"/>
                <a:gd name="T51" fmla="*/ 305 h 475"/>
                <a:gd name="T52" fmla="*/ 315 w 624"/>
                <a:gd name="T53" fmla="*/ 312 h 475"/>
                <a:gd name="T54" fmla="*/ 290 w 624"/>
                <a:gd name="T55" fmla="*/ 325 h 475"/>
                <a:gd name="T56" fmla="*/ 334 w 624"/>
                <a:gd name="T57" fmla="*/ 298 h 475"/>
                <a:gd name="T58" fmla="*/ 347 w 624"/>
                <a:gd name="T59" fmla="*/ 286 h 475"/>
                <a:gd name="T60" fmla="*/ 362 w 624"/>
                <a:gd name="T61" fmla="*/ 277 h 475"/>
                <a:gd name="T62" fmla="*/ 353 w 624"/>
                <a:gd name="T63" fmla="*/ 292 h 475"/>
                <a:gd name="T64" fmla="*/ 339 w 624"/>
                <a:gd name="T65" fmla="*/ 299 h 475"/>
                <a:gd name="T66" fmla="*/ 377 w 624"/>
                <a:gd name="T67" fmla="*/ 264 h 475"/>
                <a:gd name="T68" fmla="*/ 375 w 624"/>
                <a:gd name="T69" fmla="*/ 257 h 475"/>
                <a:gd name="T70" fmla="*/ 399 w 624"/>
                <a:gd name="T71" fmla="*/ 237 h 475"/>
                <a:gd name="T72" fmla="*/ 380 w 624"/>
                <a:gd name="T73" fmla="*/ 263 h 475"/>
                <a:gd name="T74" fmla="*/ 415 w 624"/>
                <a:gd name="T75" fmla="*/ 225 h 475"/>
                <a:gd name="T76" fmla="*/ 412 w 624"/>
                <a:gd name="T77" fmla="*/ 218 h 475"/>
                <a:gd name="T78" fmla="*/ 436 w 624"/>
                <a:gd name="T79" fmla="*/ 198 h 475"/>
                <a:gd name="T80" fmla="*/ 418 w 624"/>
                <a:gd name="T81" fmla="*/ 223 h 475"/>
                <a:gd name="T82" fmla="*/ 452 w 624"/>
                <a:gd name="T83" fmla="*/ 185 h 475"/>
                <a:gd name="T84" fmla="*/ 449 w 624"/>
                <a:gd name="T85" fmla="*/ 178 h 475"/>
                <a:gd name="T86" fmla="*/ 473 w 624"/>
                <a:gd name="T87" fmla="*/ 159 h 475"/>
                <a:gd name="T88" fmla="*/ 455 w 624"/>
                <a:gd name="T89" fmla="*/ 184 h 475"/>
                <a:gd name="T90" fmla="*/ 489 w 624"/>
                <a:gd name="T91" fmla="*/ 146 h 475"/>
                <a:gd name="T92" fmla="*/ 487 w 624"/>
                <a:gd name="T93" fmla="*/ 139 h 475"/>
                <a:gd name="T94" fmla="*/ 511 w 624"/>
                <a:gd name="T95" fmla="*/ 119 h 475"/>
                <a:gd name="T96" fmla="*/ 492 w 624"/>
                <a:gd name="T97" fmla="*/ 145 h 475"/>
                <a:gd name="T98" fmla="*/ 527 w 624"/>
                <a:gd name="T99" fmla="*/ 107 h 475"/>
                <a:gd name="T100" fmla="*/ 524 w 624"/>
                <a:gd name="T101" fmla="*/ 100 h 475"/>
                <a:gd name="T102" fmla="*/ 548 w 624"/>
                <a:gd name="T103" fmla="*/ 80 h 475"/>
                <a:gd name="T104" fmla="*/ 529 w 624"/>
                <a:gd name="T105" fmla="*/ 105 h 475"/>
                <a:gd name="T106" fmla="*/ 564 w 624"/>
                <a:gd name="T107" fmla="*/ 67 h 475"/>
                <a:gd name="T108" fmla="*/ 561 w 624"/>
                <a:gd name="T109" fmla="*/ 60 h 475"/>
                <a:gd name="T110" fmla="*/ 585 w 624"/>
                <a:gd name="T111" fmla="*/ 41 h 475"/>
                <a:gd name="T112" fmla="*/ 567 w 624"/>
                <a:gd name="T113" fmla="*/ 66 h 475"/>
                <a:gd name="T114" fmla="*/ 601 w 624"/>
                <a:gd name="T115" fmla="*/ 28 h 475"/>
                <a:gd name="T116" fmla="*/ 598 w 624"/>
                <a:gd name="T117" fmla="*/ 21 h 475"/>
                <a:gd name="T118" fmla="*/ 623 w 624"/>
                <a:gd name="T119" fmla="*/ 1 h 475"/>
                <a:gd name="T120" fmla="*/ 604 w 624"/>
                <a:gd name="T121" fmla="*/ 2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4" h="475">
                  <a:moveTo>
                    <a:pt x="5" y="475"/>
                  </a:moveTo>
                  <a:cubicBezTo>
                    <a:pt x="3" y="475"/>
                    <a:pt x="2" y="474"/>
                    <a:pt x="1" y="473"/>
                  </a:cubicBezTo>
                  <a:cubicBezTo>
                    <a:pt x="0" y="471"/>
                    <a:pt x="1" y="468"/>
                    <a:pt x="3" y="467"/>
                  </a:cubicBezTo>
                  <a:cubicBezTo>
                    <a:pt x="27" y="455"/>
                    <a:pt x="27" y="455"/>
                    <a:pt x="27" y="455"/>
                  </a:cubicBezTo>
                  <a:cubicBezTo>
                    <a:pt x="29" y="454"/>
                    <a:pt x="31" y="454"/>
                    <a:pt x="32" y="456"/>
                  </a:cubicBezTo>
                  <a:cubicBezTo>
                    <a:pt x="33" y="458"/>
                    <a:pt x="32" y="461"/>
                    <a:pt x="30" y="462"/>
                  </a:cubicBezTo>
                  <a:cubicBezTo>
                    <a:pt x="7" y="474"/>
                    <a:pt x="7" y="474"/>
                    <a:pt x="7" y="474"/>
                  </a:cubicBezTo>
                  <a:cubicBezTo>
                    <a:pt x="6" y="475"/>
                    <a:pt x="5" y="475"/>
                    <a:pt x="5" y="475"/>
                  </a:cubicBezTo>
                  <a:close/>
                  <a:moveTo>
                    <a:pt x="52" y="450"/>
                  </a:moveTo>
                  <a:cubicBezTo>
                    <a:pt x="51" y="450"/>
                    <a:pt x="50" y="449"/>
                    <a:pt x="49" y="448"/>
                  </a:cubicBezTo>
                  <a:cubicBezTo>
                    <a:pt x="48" y="446"/>
                    <a:pt x="49" y="443"/>
                    <a:pt x="51" y="442"/>
                  </a:cubicBezTo>
                  <a:cubicBezTo>
                    <a:pt x="74" y="430"/>
                    <a:pt x="74" y="430"/>
                    <a:pt x="74" y="430"/>
                  </a:cubicBezTo>
                  <a:cubicBezTo>
                    <a:pt x="76" y="429"/>
                    <a:pt x="79" y="429"/>
                    <a:pt x="80" y="431"/>
                  </a:cubicBezTo>
                  <a:cubicBezTo>
                    <a:pt x="81" y="433"/>
                    <a:pt x="80" y="436"/>
                    <a:pt x="78" y="437"/>
                  </a:cubicBezTo>
                  <a:cubicBezTo>
                    <a:pt x="54" y="449"/>
                    <a:pt x="54" y="449"/>
                    <a:pt x="54" y="449"/>
                  </a:cubicBezTo>
                  <a:cubicBezTo>
                    <a:pt x="54" y="450"/>
                    <a:pt x="53" y="450"/>
                    <a:pt x="52" y="450"/>
                  </a:cubicBezTo>
                  <a:close/>
                  <a:moveTo>
                    <a:pt x="100" y="425"/>
                  </a:moveTo>
                  <a:cubicBezTo>
                    <a:pt x="98" y="425"/>
                    <a:pt x="97" y="424"/>
                    <a:pt x="96" y="423"/>
                  </a:cubicBezTo>
                  <a:cubicBezTo>
                    <a:pt x="95" y="421"/>
                    <a:pt x="96" y="418"/>
                    <a:pt x="98" y="417"/>
                  </a:cubicBezTo>
                  <a:cubicBezTo>
                    <a:pt x="122" y="405"/>
                    <a:pt x="122" y="405"/>
                    <a:pt x="122" y="405"/>
                  </a:cubicBezTo>
                  <a:cubicBezTo>
                    <a:pt x="124" y="404"/>
                    <a:pt x="126" y="404"/>
                    <a:pt x="127" y="406"/>
                  </a:cubicBezTo>
                  <a:cubicBezTo>
                    <a:pt x="128" y="408"/>
                    <a:pt x="127" y="411"/>
                    <a:pt x="125" y="412"/>
                  </a:cubicBezTo>
                  <a:cubicBezTo>
                    <a:pt x="102" y="424"/>
                    <a:pt x="102" y="424"/>
                    <a:pt x="102" y="424"/>
                  </a:cubicBezTo>
                  <a:cubicBezTo>
                    <a:pt x="101" y="425"/>
                    <a:pt x="100" y="425"/>
                    <a:pt x="100" y="425"/>
                  </a:cubicBezTo>
                  <a:close/>
                  <a:moveTo>
                    <a:pt x="147" y="400"/>
                  </a:moveTo>
                  <a:cubicBezTo>
                    <a:pt x="146" y="400"/>
                    <a:pt x="145" y="399"/>
                    <a:pt x="144" y="398"/>
                  </a:cubicBezTo>
                  <a:cubicBezTo>
                    <a:pt x="143" y="396"/>
                    <a:pt x="144" y="393"/>
                    <a:pt x="146" y="392"/>
                  </a:cubicBezTo>
                  <a:cubicBezTo>
                    <a:pt x="169" y="380"/>
                    <a:pt x="169" y="380"/>
                    <a:pt x="169" y="380"/>
                  </a:cubicBezTo>
                  <a:cubicBezTo>
                    <a:pt x="171" y="379"/>
                    <a:pt x="174" y="379"/>
                    <a:pt x="175" y="381"/>
                  </a:cubicBezTo>
                  <a:cubicBezTo>
                    <a:pt x="176" y="383"/>
                    <a:pt x="175" y="386"/>
                    <a:pt x="173" y="387"/>
                  </a:cubicBezTo>
                  <a:cubicBezTo>
                    <a:pt x="149" y="399"/>
                    <a:pt x="149" y="399"/>
                    <a:pt x="149" y="399"/>
                  </a:cubicBezTo>
                  <a:cubicBezTo>
                    <a:pt x="149" y="400"/>
                    <a:pt x="148" y="400"/>
                    <a:pt x="147" y="400"/>
                  </a:cubicBezTo>
                  <a:close/>
                  <a:moveTo>
                    <a:pt x="195" y="375"/>
                  </a:moveTo>
                  <a:cubicBezTo>
                    <a:pt x="193" y="375"/>
                    <a:pt x="192" y="374"/>
                    <a:pt x="191" y="373"/>
                  </a:cubicBezTo>
                  <a:cubicBezTo>
                    <a:pt x="190" y="371"/>
                    <a:pt x="191" y="368"/>
                    <a:pt x="193" y="367"/>
                  </a:cubicBezTo>
                  <a:cubicBezTo>
                    <a:pt x="217" y="355"/>
                    <a:pt x="217" y="355"/>
                    <a:pt x="217" y="355"/>
                  </a:cubicBezTo>
                  <a:cubicBezTo>
                    <a:pt x="219" y="354"/>
                    <a:pt x="221" y="354"/>
                    <a:pt x="222" y="356"/>
                  </a:cubicBezTo>
                  <a:cubicBezTo>
                    <a:pt x="223" y="358"/>
                    <a:pt x="222" y="361"/>
                    <a:pt x="220" y="362"/>
                  </a:cubicBezTo>
                  <a:cubicBezTo>
                    <a:pt x="197" y="374"/>
                    <a:pt x="197" y="374"/>
                    <a:pt x="197" y="374"/>
                  </a:cubicBezTo>
                  <a:cubicBezTo>
                    <a:pt x="196" y="375"/>
                    <a:pt x="195" y="375"/>
                    <a:pt x="195" y="375"/>
                  </a:cubicBezTo>
                  <a:close/>
                  <a:moveTo>
                    <a:pt x="242" y="350"/>
                  </a:moveTo>
                  <a:cubicBezTo>
                    <a:pt x="241" y="350"/>
                    <a:pt x="240" y="349"/>
                    <a:pt x="239" y="348"/>
                  </a:cubicBezTo>
                  <a:cubicBezTo>
                    <a:pt x="238" y="346"/>
                    <a:pt x="239" y="343"/>
                    <a:pt x="241" y="342"/>
                  </a:cubicBezTo>
                  <a:cubicBezTo>
                    <a:pt x="264" y="330"/>
                    <a:pt x="264" y="330"/>
                    <a:pt x="264" y="330"/>
                  </a:cubicBezTo>
                  <a:cubicBezTo>
                    <a:pt x="266" y="329"/>
                    <a:pt x="269" y="329"/>
                    <a:pt x="270" y="331"/>
                  </a:cubicBezTo>
                  <a:cubicBezTo>
                    <a:pt x="271" y="333"/>
                    <a:pt x="270" y="336"/>
                    <a:pt x="268" y="337"/>
                  </a:cubicBezTo>
                  <a:cubicBezTo>
                    <a:pt x="244" y="349"/>
                    <a:pt x="244" y="349"/>
                    <a:pt x="244" y="349"/>
                  </a:cubicBezTo>
                  <a:cubicBezTo>
                    <a:pt x="244" y="350"/>
                    <a:pt x="243" y="350"/>
                    <a:pt x="242" y="350"/>
                  </a:cubicBezTo>
                  <a:close/>
                  <a:moveTo>
                    <a:pt x="290" y="325"/>
                  </a:moveTo>
                  <a:cubicBezTo>
                    <a:pt x="289" y="325"/>
                    <a:pt x="287" y="324"/>
                    <a:pt x="286" y="323"/>
                  </a:cubicBezTo>
                  <a:cubicBezTo>
                    <a:pt x="285" y="321"/>
                    <a:pt x="286" y="318"/>
                    <a:pt x="288" y="317"/>
                  </a:cubicBezTo>
                  <a:cubicBezTo>
                    <a:pt x="312" y="305"/>
                    <a:pt x="312" y="305"/>
                    <a:pt x="312" y="305"/>
                  </a:cubicBezTo>
                  <a:cubicBezTo>
                    <a:pt x="314" y="304"/>
                    <a:pt x="316" y="304"/>
                    <a:pt x="317" y="306"/>
                  </a:cubicBezTo>
                  <a:cubicBezTo>
                    <a:pt x="318" y="308"/>
                    <a:pt x="317" y="311"/>
                    <a:pt x="315" y="312"/>
                  </a:cubicBezTo>
                  <a:cubicBezTo>
                    <a:pt x="292" y="324"/>
                    <a:pt x="292" y="324"/>
                    <a:pt x="292" y="324"/>
                  </a:cubicBezTo>
                  <a:cubicBezTo>
                    <a:pt x="291" y="325"/>
                    <a:pt x="291" y="325"/>
                    <a:pt x="290" y="325"/>
                  </a:cubicBezTo>
                  <a:close/>
                  <a:moveTo>
                    <a:pt x="337" y="300"/>
                  </a:moveTo>
                  <a:cubicBezTo>
                    <a:pt x="336" y="300"/>
                    <a:pt x="335" y="299"/>
                    <a:pt x="334" y="298"/>
                  </a:cubicBezTo>
                  <a:cubicBezTo>
                    <a:pt x="333" y="296"/>
                    <a:pt x="334" y="293"/>
                    <a:pt x="336" y="292"/>
                  </a:cubicBezTo>
                  <a:cubicBezTo>
                    <a:pt x="347" y="286"/>
                    <a:pt x="347" y="286"/>
                    <a:pt x="347" y="286"/>
                  </a:cubicBezTo>
                  <a:cubicBezTo>
                    <a:pt x="356" y="277"/>
                    <a:pt x="356" y="277"/>
                    <a:pt x="356" y="277"/>
                  </a:cubicBezTo>
                  <a:cubicBezTo>
                    <a:pt x="357" y="275"/>
                    <a:pt x="360" y="275"/>
                    <a:pt x="362" y="277"/>
                  </a:cubicBezTo>
                  <a:cubicBezTo>
                    <a:pt x="363" y="278"/>
                    <a:pt x="363" y="281"/>
                    <a:pt x="362" y="283"/>
                  </a:cubicBezTo>
                  <a:cubicBezTo>
                    <a:pt x="353" y="292"/>
                    <a:pt x="353" y="292"/>
                    <a:pt x="353" y="292"/>
                  </a:cubicBezTo>
                  <a:cubicBezTo>
                    <a:pt x="352" y="292"/>
                    <a:pt x="352" y="293"/>
                    <a:pt x="352" y="293"/>
                  </a:cubicBezTo>
                  <a:cubicBezTo>
                    <a:pt x="339" y="299"/>
                    <a:pt x="339" y="299"/>
                    <a:pt x="339" y="299"/>
                  </a:cubicBezTo>
                  <a:cubicBezTo>
                    <a:pt x="339" y="300"/>
                    <a:pt x="338" y="300"/>
                    <a:pt x="337" y="300"/>
                  </a:cubicBezTo>
                  <a:close/>
                  <a:moveTo>
                    <a:pt x="377" y="264"/>
                  </a:moveTo>
                  <a:cubicBezTo>
                    <a:pt x="376" y="264"/>
                    <a:pt x="375" y="264"/>
                    <a:pt x="375" y="263"/>
                  </a:cubicBezTo>
                  <a:cubicBezTo>
                    <a:pt x="373" y="261"/>
                    <a:pt x="373" y="259"/>
                    <a:pt x="375" y="257"/>
                  </a:cubicBezTo>
                  <a:cubicBezTo>
                    <a:pt x="393" y="238"/>
                    <a:pt x="393" y="238"/>
                    <a:pt x="393" y="238"/>
                  </a:cubicBezTo>
                  <a:cubicBezTo>
                    <a:pt x="395" y="236"/>
                    <a:pt x="397" y="236"/>
                    <a:pt x="399" y="237"/>
                  </a:cubicBezTo>
                  <a:cubicBezTo>
                    <a:pt x="400" y="239"/>
                    <a:pt x="400" y="242"/>
                    <a:pt x="399" y="243"/>
                  </a:cubicBezTo>
                  <a:cubicBezTo>
                    <a:pt x="380" y="263"/>
                    <a:pt x="380" y="263"/>
                    <a:pt x="380" y="263"/>
                  </a:cubicBezTo>
                  <a:cubicBezTo>
                    <a:pt x="379" y="264"/>
                    <a:pt x="378" y="264"/>
                    <a:pt x="377" y="264"/>
                  </a:cubicBezTo>
                  <a:close/>
                  <a:moveTo>
                    <a:pt x="415" y="225"/>
                  </a:moveTo>
                  <a:cubicBezTo>
                    <a:pt x="414" y="225"/>
                    <a:pt x="413" y="224"/>
                    <a:pt x="412" y="224"/>
                  </a:cubicBezTo>
                  <a:cubicBezTo>
                    <a:pt x="410" y="222"/>
                    <a:pt x="410" y="219"/>
                    <a:pt x="412" y="218"/>
                  </a:cubicBezTo>
                  <a:cubicBezTo>
                    <a:pt x="431" y="198"/>
                    <a:pt x="431" y="198"/>
                    <a:pt x="431" y="198"/>
                  </a:cubicBezTo>
                  <a:cubicBezTo>
                    <a:pt x="432" y="197"/>
                    <a:pt x="435" y="197"/>
                    <a:pt x="436" y="198"/>
                  </a:cubicBezTo>
                  <a:cubicBezTo>
                    <a:pt x="438" y="200"/>
                    <a:pt x="438" y="202"/>
                    <a:pt x="436" y="204"/>
                  </a:cubicBezTo>
                  <a:cubicBezTo>
                    <a:pt x="418" y="223"/>
                    <a:pt x="418" y="223"/>
                    <a:pt x="418" y="223"/>
                  </a:cubicBezTo>
                  <a:cubicBezTo>
                    <a:pt x="417" y="224"/>
                    <a:pt x="416" y="225"/>
                    <a:pt x="415" y="225"/>
                  </a:cubicBezTo>
                  <a:close/>
                  <a:moveTo>
                    <a:pt x="452" y="185"/>
                  </a:moveTo>
                  <a:cubicBezTo>
                    <a:pt x="451" y="185"/>
                    <a:pt x="450" y="185"/>
                    <a:pt x="449" y="184"/>
                  </a:cubicBezTo>
                  <a:cubicBezTo>
                    <a:pt x="448" y="183"/>
                    <a:pt x="448" y="180"/>
                    <a:pt x="449" y="178"/>
                  </a:cubicBezTo>
                  <a:cubicBezTo>
                    <a:pt x="468" y="159"/>
                    <a:pt x="468" y="159"/>
                    <a:pt x="468" y="159"/>
                  </a:cubicBezTo>
                  <a:cubicBezTo>
                    <a:pt x="469" y="157"/>
                    <a:pt x="472" y="157"/>
                    <a:pt x="473" y="159"/>
                  </a:cubicBezTo>
                  <a:cubicBezTo>
                    <a:pt x="475" y="160"/>
                    <a:pt x="475" y="163"/>
                    <a:pt x="473" y="164"/>
                  </a:cubicBezTo>
                  <a:cubicBezTo>
                    <a:pt x="455" y="184"/>
                    <a:pt x="455" y="184"/>
                    <a:pt x="455" y="184"/>
                  </a:cubicBezTo>
                  <a:cubicBezTo>
                    <a:pt x="454" y="185"/>
                    <a:pt x="453" y="185"/>
                    <a:pt x="452" y="185"/>
                  </a:cubicBezTo>
                  <a:close/>
                  <a:moveTo>
                    <a:pt x="489" y="146"/>
                  </a:moveTo>
                  <a:cubicBezTo>
                    <a:pt x="488" y="146"/>
                    <a:pt x="487" y="146"/>
                    <a:pt x="487" y="145"/>
                  </a:cubicBezTo>
                  <a:cubicBezTo>
                    <a:pt x="485" y="143"/>
                    <a:pt x="485" y="141"/>
                    <a:pt x="487" y="139"/>
                  </a:cubicBezTo>
                  <a:cubicBezTo>
                    <a:pt x="505" y="119"/>
                    <a:pt x="505" y="119"/>
                    <a:pt x="505" y="119"/>
                  </a:cubicBezTo>
                  <a:cubicBezTo>
                    <a:pt x="507" y="118"/>
                    <a:pt x="509" y="118"/>
                    <a:pt x="511" y="119"/>
                  </a:cubicBezTo>
                  <a:cubicBezTo>
                    <a:pt x="512" y="121"/>
                    <a:pt x="512" y="123"/>
                    <a:pt x="511" y="125"/>
                  </a:cubicBezTo>
                  <a:cubicBezTo>
                    <a:pt x="492" y="145"/>
                    <a:pt x="492" y="145"/>
                    <a:pt x="492" y="145"/>
                  </a:cubicBezTo>
                  <a:cubicBezTo>
                    <a:pt x="491" y="146"/>
                    <a:pt x="490" y="146"/>
                    <a:pt x="489" y="146"/>
                  </a:cubicBezTo>
                  <a:close/>
                  <a:moveTo>
                    <a:pt x="527" y="107"/>
                  </a:moveTo>
                  <a:cubicBezTo>
                    <a:pt x="526" y="107"/>
                    <a:pt x="525" y="106"/>
                    <a:pt x="524" y="105"/>
                  </a:cubicBezTo>
                  <a:cubicBezTo>
                    <a:pt x="522" y="104"/>
                    <a:pt x="522" y="101"/>
                    <a:pt x="524" y="100"/>
                  </a:cubicBezTo>
                  <a:cubicBezTo>
                    <a:pt x="543" y="80"/>
                    <a:pt x="543" y="80"/>
                    <a:pt x="543" y="80"/>
                  </a:cubicBezTo>
                  <a:cubicBezTo>
                    <a:pt x="544" y="78"/>
                    <a:pt x="547" y="78"/>
                    <a:pt x="548" y="80"/>
                  </a:cubicBezTo>
                  <a:cubicBezTo>
                    <a:pt x="550" y="82"/>
                    <a:pt x="550" y="84"/>
                    <a:pt x="548" y="86"/>
                  </a:cubicBezTo>
                  <a:cubicBezTo>
                    <a:pt x="529" y="105"/>
                    <a:pt x="529" y="105"/>
                    <a:pt x="529" y="105"/>
                  </a:cubicBezTo>
                  <a:cubicBezTo>
                    <a:pt x="529" y="106"/>
                    <a:pt x="528" y="107"/>
                    <a:pt x="527" y="107"/>
                  </a:cubicBezTo>
                  <a:close/>
                  <a:moveTo>
                    <a:pt x="564" y="67"/>
                  </a:moveTo>
                  <a:cubicBezTo>
                    <a:pt x="563" y="67"/>
                    <a:pt x="562" y="67"/>
                    <a:pt x="561" y="66"/>
                  </a:cubicBezTo>
                  <a:cubicBezTo>
                    <a:pt x="560" y="64"/>
                    <a:pt x="560" y="62"/>
                    <a:pt x="561" y="60"/>
                  </a:cubicBezTo>
                  <a:cubicBezTo>
                    <a:pt x="580" y="41"/>
                    <a:pt x="580" y="41"/>
                    <a:pt x="580" y="41"/>
                  </a:cubicBezTo>
                  <a:cubicBezTo>
                    <a:pt x="581" y="39"/>
                    <a:pt x="584" y="39"/>
                    <a:pt x="585" y="41"/>
                  </a:cubicBezTo>
                  <a:cubicBezTo>
                    <a:pt x="587" y="42"/>
                    <a:pt x="587" y="45"/>
                    <a:pt x="585" y="46"/>
                  </a:cubicBezTo>
                  <a:cubicBezTo>
                    <a:pt x="567" y="66"/>
                    <a:pt x="567" y="66"/>
                    <a:pt x="567" y="66"/>
                  </a:cubicBezTo>
                  <a:cubicBezTo>
                    <a:pt x="566" y="67"/>
                    <a:pt x="565" y="67"/>
                    <a:pt x="564" y="67"/>
                  </a:cubicBezTo>
                  <a:close/>
                  <a:moveTo>
                    <a:pt x="601" y="28"/>
                  </a:moveTo>
                  <a:cubicBezTo>
                    <a:pt x="600" y="28"/>
                    <a:pt x="599" y="27"/>
                    <a:pt x="599" y="27"/>
                  </a:cubicBezTo>
                  <a:cubicBezTo>
                    <a:pt x="597" y="25"/>
                    <a:pt x="597" y="23"/>
                    <a:pt x="598" y="21"/>
                  </a:cubicBezTo>
                  <a:cubicBezTo>
                    <a:pt x="617" y="1"/>
                    <a:pt x="617" y="1"/>
                    <a:pt x="617" y="1"/>
                  </a:cubicBezTo>
                  <a:cubicBezTo>
                    <a:pt x="619" y="0"/>
                    <a:pt x="621" y="0"/>
                    <a:pt x="623" y="1"/>
                  </a:cubicBezTo>
                  <a:cubicBezTo>
                    <a:pt x="624" y="3"/>
                    <a:pt x="624" y="5"/>
                    <a:pt x="623" y="7"/>
                  </a:cubicBezTo>
                  <a:cubicBezTo>
                    <a:pt x="604" y="27"/>
                    <a:pt x="604" y="27"/>
                    <a:pt x="604" y="27"/>
                  </a:cubicBezTo>
                  <a:cubicBezTo>
                    <a:pt x="603" y="27"/>
                    <a:pt x="602" y="28"/>
                    <a:pt x="601" y="28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55"/>
            <p:cNvSpPr/>
            <p:nvPr userDrawn="1"/>
          </p:nvSpPr>
          <p:spPr bwMode="auto">
            <a:xfrm>
              <a:off x="5851525" y="5621338"/>
              <a:ext cx="41275" cy="20638"/>
            </a:xfrm>
            <a:custGeom>
              <a:avLst/>
              <a:gdLst>
                <a:gd name="T0" fmla="*/ 5 w 22"/>
                <a:gd name="T1" fmla="*/ 11 h 11"/>
                <a:gd name="T2" fmla="*/ 1 w 22"/>
                <a:gd name="T3" fmla="*/ 8 h 11"/>
                <a:gd name="T4" fmla="*/ 4 w 22"/>
                <a:gd name="T5" fmla="*/ 3 h 11"/>
                <a:gd name="T6" fmla="*/ 17 w 22"/>
                <a:gd name="T7" fmla="*/ 0 h 11"/>
                <a:gd name="T8" fmla="*/ 22 w 22"/>
                <a:gd name="T9" fmla="*/ 4 h 11"/>
                <a:gd name="T10" fmla="*/ 18 w 22"/>
                <a:gd name="T11" fmla="*/ 9 h 11"/>
                <a:gd name="T12" fmla="*/ 5 w 22"/>
                <a:gd name="T13" fmla="*/ 11 h 11"/>
                <a:gd name="T14" fmla="*/ 5 w 22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1">
                  <a:moveTo>
                    <a:pt x="5" y="11"/>
                  </a:moveTo>
                  <a:cubicBezTo>
                    <a:pt x="3" y="11"/>
                    <a:pt x="1" y="10"/>
                    <a:pt x="1" y="8"/>
                  </a:cubicBezTo>
                  <a:cubicBezTo>
                    <a:pt x="0" y="6"/>
                    <a:pt x="2" y="4"/>
                    <a:pt x="4" y="3"/>
                  </a:cubicBezTo>
                  <a:cubicBezTo>
                    <a:pt x="6" y="2"/>
                    <a:pt x="11" y="2"/>
                    <a:pt x="17" y="0"/>
                  </a:cubicBezTo>
                  <a:cubicBezTo>
                    <a:pt x="19" y="0"/>
                    <a:pt x="21" y="2"/>
                    <a:pt x="22" y="4"/>
                  </a:cubicBezTo>
                  <a:cubicBezTo>
                    <a:pt x="22" y="6"/>
                    <a:pt x="20" y="8"/>
                    <a:pt x="18" y="9"/>
                  </a:cubicBezTo>
                  <a:cubicBezTo>
                    <a:pt x="12" y="9"/>
                    <a:pt x="8" y="10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56"/>
            <p:cNvSpPr>
              <a:spLocks noEditPoints="1"/>
            </p:cNvSpPr>
            <p:nvPr userDrawn="1"/>
          </p:nvSpPr>
          <p:spPr bwMode="auto">
            <a:xfrm>
              <a:off x="5927725" y="4719638"/>
              <a:ext cx="1198563" cy="911225"/>
            </a:xfrm>
            <a:custGeom>
              <a:avLst/>
              <a:gdLst>
                <a:gd name="T0" fmla="*/ 4 w 631"/>
                <a:gd name="T1" fmla="*/ 472 h 480"/>
                <a:gd name="T2" fmla="*/ 31 w 631"/>
                <a:gd name="T3" fmla="*/ 476 h 480"/>
                <a:gd name="T4" fmla="*/ 58 w 631"/>
                <a:gd name="T5" fmla="*/ 473 h 480"/>
                <a:gd name="T6" fmla="*/ 84 w 631"/>
                <a:gd name="T7" fmla="*/ 461 h 480"/>
                <a:gd name="T8" fmla="*/ 58 w 631"/>
                <a:gd name="T9" fmla="*/ 473 h 480"/>
                <a:gd name="T10" fmla="*/ 107 w 631"/>
                <a:gd name="T11" fmla="*/ 463 h 480"/>
                <a:gd name="T12" fmla="*/ 142 w 631"/>
                <a:gd name="T13" fmla="*/ 459 h 480"/>
                <a:gd name="T14" fmla="*/ 111 w 631"/>
                <a:gd name="T15" fmla="*/ 466 h 480"/>
                <a:gd name="T16" fmla="*/ 164 w 631"/>
                <a:gd name="T17" fmla="*/ 452 h 480"/>
                <a:gd name="T18" fmla="*/ 191 w 631"/>
                <a:gd name="T19" fmla="*/ 457 h 480"/>
                <a:gd name="T20" fmla="*/ 218 w 631"/>
                <a:gd name="T21" fmla="*/ 454 h 480"/>
                <a:gd name="T22" fmla="*/ 237 w 631"/>
                <a:gd name="T23" fmla="*/ 444 h 480"/>
                <a:gd name="T24" fmla="*/ 246 w 631"/>
                <a:gd name="T25" fmla="*/ 447 h 480"/>
                <a:gd name="T26" fmla="*/ 218 w 631"/>
                <a:gd name="T27" fmla="*/ 454 h 480"/>
                <a:gd name="T28" fmla="*/ 262 w 631"/>
                <a:gd name="T29" fmla="*/ 430 h 480"/>
                <a:gd name="T30" fmla="*/ 290 w 631"/>
                <a:gd name="T31" fmla="*/ 409 h 480"/>
                <a:gd name="T32" fmla="*/ 265 w 631"/>
                <a:gd name="T33" fmla="*/ 432 h 480"/>
                <a:gd name="T34" fmla="*/ 306 w 631"/>
                <a:gd name="T35" fmla="*/ 391 h 480"/>
                <a:gd name="T36" fmla="*/ 332 w 631"/>
                <a:gd name="T37" fmla="*/ 381 h 480"/>
                <a:gd name="T38" fmla="*/ 351 w 631"/>
                <a:gd name="T39" fmla="*/ 366 h 480"/>
                <a:gd name="T40" fmla="*/ 370 w 631"/>
                <a:gd name="T41" fmla="*/ 342 h 480"/>
                <a:gd name="T42" fmla="*/ 353 w 631"/>
                <a:gd name="T43" fmla="*/ 365 h 480"/>
                <a:gd name="T44" fmla="*/ 391 w 631"/>
                <a:gd name="T45" fmla="*/ 331 h 480"/>
                <a:gd name="T46" fmla="*/ 419 w 631"/>
                <a:gd name="T47" fmla="*/ 309 h 480"/>
                <a:gd name="T48" fmla="*/ 394 w 631"/>
                <a:gd name="T49" fmla="*/ 332 h 480"/>
                <a:gd name="T50" fmla="*/ 435 w 631"/>
                <a:gd name="T51" fmla="*/ 292 h 480"/>
                <a:gd name="T52" fmla="*/ 461 w 631"/>
                <a:gd name="T53" fmla="*/ 282 h 480"/>
                <a:gd name="T54" fmla="*/ 480 w 631"/>
                <a:gd name="T55" fmla="*/ 266 h 480"/>
                <a:gd name="T56" fmla="*/ 499 w 631"/>
                <a:gd name="T57" fmla="*/ 243 h 480"/>
                <a:gd name="T58" fmla="*/ 483 w 631"/>
                <a:gd name="T59" fmla="*/ 266 h 480"/>
                <a:gd name="T60" fmla="*/ 520 w 631"/>
                <a:gd name="T61" fmla="*/ 232 h 480"/>
                <a:gd name="T62" fmla="*/ 533 w 631"/>
                <a:gd name="T63" fmla="*/ 204 h 480"/>
                <a:gd name="T64" fmla="*/ 530 w 631"/>
                <a:gd name="T65" fmla="*/ 230 h 480"/>
                <a:gd name="T66" fmla="*/ 547 w 631"/>
                <a:gd name="T67" fmla="*/ 184 h 480"/>
                <a:gd name="T68" fmla="*/ 555 w 631"/>
                <a:gd name="T69" fmla="*/ 153 h 480"/>
                <a:gd name="T70" fmla="*/ 551 w 631"/>
                <a:gd name="T71" fmla="*/ 182 h 480"/>
                <a:gd name="T72" fmla="*/ 568 w 631"/>
                <a:gd name="T73" fmla="*/ 134 h 480"/>
                <a:gd name="T74" fmla="*/ 583 w 631"/>
                <a:gd name="T75" fmla="*/ 101 h 480"/>
                <a:gd name="T76" fmla="*/ 570 w 631"/>
                <a:gd name="T77" fmla="*/ 134 h 480"/>
                <a:gd name="T78" fmla="*/ 589 w 631"/>
                <a:gd name="T79" fmla="*/ 78 h 480"/>
                <a:gd name="T80" fmla="*/ 607 w 631"/>
                <a:gd name="T81" fmla="*/ 56 h 480"/>
                <a:gd name="T82" fmla="*/ 615 w 631"/>
                <a:gd name="T83" fmla="*/ 33 h 480"/>
                <a:gd name="T84" fmla="*/ 623 w 631"/>
                <a:gd name="T85" fmla="*/ 3 h 480"/>
                <a:gd name="T86" fmla="*/ 619 w 631"/>
                <a:gd name="T87" fmla="*/ 3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1" h="480">
                  <a:moveTo>
                    <a:pt x="4" y="480"/>
                  </a:moveTo>
                  <a:cubicBezTo>
                    <a:pt x="2" y="480"/>
                    <a:pt x="1" y="478"/>
                    <a:pt x="0" y="476"/>
                  </a:cubicBezTo>
                  <a:cubicBezTo>
                    <a:pt x="0" y="474"/>
                    <a:pt x="2" y="472"/>
                    <a:pt x="4" y="472"/>
                  </a:cubicBezTo>
                  <a:cubicBezTo>
                    <a:pt x="12" y="470"/>
                    <a:pt x="21" y="469"/>
                    <a:pt x="30" y="468"/>
                  </a:cubicBezTo>
                  <a:cubicBezTo>
                    <a:pt x="32" y="468"/>
                    <a:pt x="34" y="469"/>
                    <a:pt x="35" y="472"/>
                  </a:cubicBezTo>
                  <a:cubicBezTo>
                    <a:pt x="35" y="474"/>
                    <a:pt x="33" y="476"/>
                    <a:pt x="31" y="476"/>
                  </a:cubicBezTo>
                  <a:cubicBezTo>
                    <a:pt x="22" y="477"/>
                    <a:pt x="13" y="479"/>
                    <a:pt x="5" y="480"/>
                  </a:cubicBezTo>
                  <a:cubicBezTo>
                    <a:pt x="5" y="480"/>
                    <a:pt x="4" y="480"/>
                    <a:pt x="4" y="480"/>
                  </a:cubicBezTo>
                  <a:close/>
                  <a:moveTo>
                    <a:pt x="58" y="473"/>
                  </a:moveTo>
                  <a:cubicBezTo>
                    <a:pt x="56" y="473"/>
                    <a:pt x="54" y="471"/>
                    <a:pt x="54" y="469"/>
                  </a:cubicBezTo>
                  <a:cubicBezTo>
                    <a:pt x="53" y="467"/>
                    <a:pt x="55" y="465"/>
                    <a:pt x="57" y="465"/>
                  </a:cubicBezTo>
                  <a:cubicBezTo>
                    <a:pt x="66" y="464"/>
                    <a:pt x="75" y="463"/>
                    <a:pt x="84" y="461"/>
                  </a:cubicBezTo>
                  <a:cubicBezTo>
                    <a:pt x="86" y="461"/>
                    <a:pt x="88" y="463"/>
                    <a:pt x="88" y="465"/>
                  </a:cubicBezTo>
                  <a:cubicBezTo>
                    <a:pt x="88" y="467"/>
                    <a:pt x="87" y="469"/>
                    <a:pt x="85" y="470"/>
                  </a:cubicBezTo>
                  <a:cubicBezTo>
                    <a:pt x="76" y="471"/>
                    <a:pt x="67" y="472"/>
                    <a:pt x="58" y="473"/>
                  </a:cubicBezTo>
                  <a:cubicBezTo>
                    <a:pt x="58" y="473"/>
                    <a:pt x="58" y="473"/>
                    <a:pt x="58" y="473"/>
                  </a:cubicBezTo>
                  <a:close/>
                  <a:moveTo>
                    <a:pt x="111" y="466"/>
                  </a:moveTo>
                  <a:cubicBezTo>
                    <a:pt x="109" y="466"/>
                    <a:pt x="107" y="465"/>
                    <a:pt x="107" y="463"/>
                  </a:cubicBezTo>
                  <a:cubicBezTo>
                    <a:pt x="107" y="461"/>
                    <a:pt x="108" y="459"/>
                    <a:pt x="110" y="458"/>
                  </a:cubicBezTo>
                  <a:cubicBezTo>
                    <a:pt x="119" y="457"/>
                    <a:pt x="128" y="456"/>
                    <a:pt x="137" y="455"/>
                  </a:cubicBezTo>
                  <a:cubicBezTo>
                    <a:pt x="139" y="455"/>
                    <a:pt x="141" y="457"/>
                    <a:pt x="142" y="459"/>
                  </a:cubicBezTo>
                  <a:cubicBezTo>
                    <a:pt x="142" y="461"/>
                    <a:pt x="140" y="463"/>
                    <a:pt x="138" y="463"/>
                  </a:cubicBezTo>
                  <a:cubicBezTo>
                    <a:pt x="129" y="464"/>
                    <a:pt x="120" y="465"/>
                    <a:pt x="111" y="466"/>
                  </a:cubicBezTo>
                  <a:cubicBezTo>
                    <a:pt x="111" y="466"/>
                    <a:pt x="111" y="466"/>
                    <a:pt x="111" y="466"/>
                  </a:cubicBezTo>
                  <a:close/>
                  <a:moveTo>
                    <a:pt x="164" y="460"/>
                  </a:moveTo>
                  <a:cubicBezTo>
                    <a:pt x="162" y="460"/>
                    <a:pt x="161" y="459"/>
                    <a:pt x="160" y="457"/>
                  </a:cubicBezTo>
                  <a:cubicBezTo>
                    <a:pt x="160" y="454"/>
                    <a:pt x="162" y="452"/>
                    <a:pt x="164" y="452"/>
                  </a:cubicBezTo>
                  <a:cubicBezTo>
                    <a:pt x="191" y="449"/>
                    <a:pt x="191" y="449"/>
                    <a:pt x="191" y="449"/>
                  </a:cubicBezTo>
                  <a:cubicBezTo>
                    <a:pt x="193" y="449"/>
                    <a:pt x="195" y="450"/>
                    <a:pt x="195" y="453"/>
                  </a:cubicBezTo>
                  <a:cubicBezTo>
                    <a:pt x="195" y="455"/>
                    <a:pt x="194" y="457"/>
                    <a:pt x="191" y="457"/>
                  </a:cubicBezTo>
                  <a:cubicBezTo>
                    <a:pt x="165" y="460"/>
                    <a:pt x="165" y="460"/>
                    <a:pt x="165" y="460"/>
                  </a:cubicBezTo>
                  <a:cubicBezTo>
                    <a:pt x="165" y="460"/>
                    <a:pt x="164" y="460"/>
                    <a:pt x="164" y="460"/>
                  </a:cubicBezTo>
                  <a:close/>
                  <a:moveTo>
                    <a:pt x="218" y="454"/>
                  </a:moveTo>
                  <a:cubicBezTo>
                    <a:pt x="216" y="454"/>
                    <a:pt x="214" y="453"/>
                    <a:pt x="214" y="451"/>
                  </a:cubicBezTo>
                  <a:cubicBezTo>
                    <a:pt x="214" y="448"/>
                    <a:pt x="215" y="446"/>
                    <a:pt x="217" y="446"/>
                  </a:cubicBezTo>
                  <a:cubicBezTo>
                    <a:pt x="237" y="444"/>
                    <a:pt x="237" y="444"/>
                    <a:pt x="237" y="444"/>
                  </a:cubicBezTo>
                  <a:cubicBezTo>
                    <a:pt x="241" y="441"/>
                    <a:pt x="241" y="441"/>
                    <a:pt x="241" y="441"/>
                  </a:cubicBezTo>
                  <a:cubicBezTo>
                    <a:pt x="243" y="439"/>
                    <a:pt x="245" y="440"/>
                    <a:pt x="246" y="442"/>
                  </a:cubicBezTo>
                  <a:cubicBezTo>
                    <a:pt x="248" y="443"/>
                    <a:pt x="247" y="446"/>
                    <a:pt x="246" y="447"/>
                  </a:cubicBezTo>
                  <a:cubicBezTo>
                    <a:pt x="242" y="450"/>
                    <a:pt x="242" y="450"/>
                    <a:pt x="242" y="450"/>
                  </a:cubicBezTo>
                  <a:cubicBezTo>
                    <a:pt x="243" y="451"/>
                    <a:pt x="243" y="451"/>
                    <a:pt x="243" y="451"/>
                  </a:cubicBezTo>
                  <a:cubicBezTo>
                    <a:pt x="218" y="454"/>
                    <a:pt x="218" y="454"/>
                    <a:pt x="218" y="454"/>
                  </a:cubicBezTo>
                  <a:cubicBezTo>
                    <a:pt x="218" y="454"/>
                    <a:pt x="218" y="454"/>
                    <a:pt x="218" y="454"/>
                  </a:cubicBezTo>
                  <a:close/>
                  <a:moveTo>
                    <a:pt x="265" y="432"/>
                  </a:moveTo>
                  <a:cubicBezTo>
                    <a:pt x="264" y="432"/>
                    <a:pt x="263" y="431"/>
                    <a:pt x="262" y="430"/>
                  </a:cubicBezTo>
                  <a:cubicBezTo>
                    <a:pt x="260" y="428"/>
                    <a:pt x="261" y="426"/>
                    <a:pt x="263" y="424"/>
                  </a:cubicBezTo>
                  <a:cubicBezTo>
                    <a:pt x="284" y="408"/>
                    <a:pt x="284" y="408"/>
                    <a:pt x="284" y="408"/>
                  </a:cubicBezTo>
                  <a:cubicBezTo>
                    <a:pt x="286" y="406"/>
                    <a:pt x="288" y="407"/>
                    <a:pt x="290" y="409"/>
                  </a:cubicBezTo>
                  <a:cubicBezTo>
                    <a:pt x="291" y="410"/>
                    <a:pt x="291" y="413"/>
                    <a:pt x="289" y="414"/>
                  </a:cubicBezTo>
                  <a:cubicBezTo>
                    <a:pt x="267" y="431"/>
                    <a:pt x="267" y="431"/>
                    <a:pt x="267" y="431"/>
                  </a:cubicBezTo>
                  <a:cubicBezTo>
                    <a:pt x="267" y="431"/>
                    <a:pt x="266" y="432"/>
                    <a:pt x="265" y="432"/>
                  </a:cubicBezTo>
                  <a:close/>
                  <a:moveTo>
                    <a:pt x="308" y="399"/>
                  </a:moveTo>
                  <a:cubicBezTo>
                    <a:pt x="307" y="399"/>
                    <a:pt x="306" y="398"/>
                    <a:pt x="305" y="397"/>
                  </a:cubicBezTo>
                  <a:cubicBezTo>
                    <a:pt x="304" y="395"/>
                    <a:pt x="304" y="393"/>
                    <a:pt x="306" y="391"/>
                  </a:cubicBezTo>
                  <a:cubicBezTo>
                    <a:pt x="327" y="375"/>
                    <a:pt x="327" y="375"/>
                    <a:pt x="327" y="375"/>
                  </a:cubicBezTo>
                  <a:cubicBezTo>
                    <a:pt x="329" y="373"/>
                    <a:pt x="331" y="374"/>
                    <a:pt x="333" y="376"/>
                  </a:cubicBezTo>
                  <a:cubicBezTo>
                    <a:pt x="334" y="377"/>
                    <a:pt x="334" y="380"/>
                    <a:pt x="332" y="381"/>
                  </a:cubicBezTo>
                  <a:cubicBezTo>
                    <a:pt x="310" y="398"/>
                    <a:pt x="310" y="398"/>
                    <a:pt x="310" y="398"/>
                  </a:cubicBezTo>
                  <a:cubicBezTo>
                    <a:pt x="310" y="398"/>
                    <a:pt x="309" y="399"/>
                    <a:pt x="308" y="399"/>
                  </a:cubicBezTo>
                  <a:close/>
                  <a:moveTo>
                    <a:pt x="351" y="366"/>
                  </a:moveTo>
                  <a:cubicBezTo>
                    <a:pt x="350" y="366"/>
                    <a:pt x="349" y="365"/>
                    <a:pt x="348" y="364"/>
                  </a:cubicBezTo>
                  <a:cubicBezTo>
                    <a:pt x="347" y="362"/>
                    <a:pt x="347" y="360"/>
                    <a:pt x="349" y="358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2" y="340"/>
                    <a:pt x="374" y="341"/>
                    <a:pt x="376" y="343"/>
                  </a:cubicBezTo>
                  <a:cubicBezTo>
                    <a:pt x="377" y="344"/>
                    <a:pt x="377" y="347"/>
                    <a:pt x="375" y="348"/>
                  </a:cubicBezTo>
                  <a:cubicBezTo>
                    <a:pt x="353" y="365"/>
                    <a:pt x="353" y="365"/>
                    <a:pt x="353" y="365"/>
                  </a:cubicBezTo>
                  <a:cubicBezTo>
                    <a:pt x="353" y="365"/>
                    <a:pt x="352" y="366"/>
                    <a:pt x="351" y="366"/>
                  </a:cubicBezTo>
                  <a:close/>
                  <a:moveTo>
                    <a:pt x="394" y="332"/>
                  </a:moveTo>
                  <a:cubicBezTo>
                    <a:pt x="393" y="332"/>
                    <a:pt x="392" y="332"/>
                    <a:pt x="391" y="331"/>
                  </a:cubicBezTo>
                  <a:cubicBezTo>
                    <a:pt x="390" y="329"/>
                    <a:pt x="390" y="326"/>
                    <a:pt x="392" y="325"/>
                  </a:cubicBezTo>
                  <a:cubicBezTo>
                    <a:pt x="413" y="309"/>
                    <a:pt x="413" y="309"/>
                    <a:pt x="413" y="309"/>
                  </a:cubicBezTo>
                  <a:cubicBezTo>
                    <a:pt x="415" y="307"/>
                    <a:pt x="418" y="308"/>
                    <a:pt x="419" y="309"/>
                  </a:cubicBezTo>
                  <a:cubicBezTo>
                    <a:pt x="420" y="311"/>
                    <a:pt x="420" y="314"/>
                    <a:pt x="418" y="315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6" y="332"/>
                    <a:pt x="395" y="332"/>
                    <a:pt x="394" y="332"/>
                  </a:cubicBezTo>
                  <a:close/>
                  <a:moveTo>
                    <a:pt x="437" y="299"/>
                  </a:moveTo>
                  <a:cubicBezTo>
                    <a:pt x="436" y="299"/>
                    <a:pt x="435" y="299"/>
                    <a:pt x="434" y="298"/>
                  </a:cubicBezTo>
                  <a:cubicBezTo>
                    <a:pt x="433" y="296"/>
                    <a:pt x="433" y="293"/>
                    <a:pt x="435" y="292"/>
                  </a:cubicBezTo>
                  <a:cubicBezTo>
                    <a:pt x="456" y="276"/>
                    <a:pt x="456" y="276"/>
                    <a:pt x="456" y="276"/>
                  </a:cubicBezTo>
                  <a:cubicBezTo>
                    <a:pt x="458" y="274"/>
                    <a:pt x="461" y="275"/>
                    <a:pt x="462" y="276"/>
                  </a:cubicBezTo>
                  <a:cubicBezTo>
                    <a:pt x="463" y="278"/>
                    <a:pt x="463" y="281"/>
                    <a:pt x="461" y="282"/>
                  </a:cubicBezTo>
                  <a:cubicBezTo>
                    <a:pt x="440" y="299"/>
                    <a:pt x="440" y="299"/>
                    <a:pt x="440" y="299"/>
                  </a:cubicBezTo>
                  <a:cubicBezTo>
                    <a:pt x="439" y="299"/>
                    <a:pt x="438" y="299"/>
                    <a:pt x="437" y="299"/>
                  </a:cubicBezTo>
                  <a:close/>
                  <a:moveTo>
                    <a:pt x="480" y="266"/>
                  </a:moveTo>
                  <a:cubicBezTo>
                    <a:pt x="479" y="266"/>
                    <a:pt x="478" y="266"/>
                    <a:pt x="477" y="265"/>
                  </a:cubicBezTo>
                  <a:cubicBezTo>
                    <a:pt x="476" y="263"/>
                    <a:pt x="476" y="260"/>
                    <a:pt x="478" y="259"/>
                  </a:cubicBezTo>
                  <a:cubicBezTo>
                    <a:pt x="499" y="243"/>
                    <a:pt x="499" y="243"/>
                    <a:pt x="499" y="243"/>
                  </a:cubicBezTo>
                  <a:cubicBezTo>
                    <a:pt x="501" y="241"/>
                    <a:pt x="504" y="242"/>
                    <a:pt x="505" y="243"/>
                  </a:cubicBezTo>
                  <a:cubicBezTo>
                    <a:pt x="506" y="245"/>
                    <a:pt x="506" y="248"/>
                    <a:pt x="504" y="249"/>
                  </a:cubicBezTo>
                  <a:cubicBezTo>
                    <a:pt x="483" y="266"/>
                    <a:pt x="483" y="266"/>
                    <a:pt x="483" y="266"/>
                  </a:cubicBezTo>
                  <a:cubicBezTo>
                    <a:pt x="482" y="266"/>
                    <a:pt x="481" y="266"/>
                    <a:pt x="480" y="266"/>
                  </a:cubicBezTo>
                  <a:close/>
                  <a:moveTo>
                    <a:pt x="523" y="233"/>
                  </a:moveTo>
                  <a:cubicBezTo>
                    <a:pt x="522" y="233"/>
                    <a:pt x="521" y="233"/>
                    <a:pt x="520" y="232"/>
                  </a:cubicBezTo>
                  <a:cubicBezTo>
                    <a:pt x="519" y="230"/>
                    <a:pt x="519" y="227"/>
                    <a:pt x="521" y="226"/>
                  </a:cubicBezTo>
                  <a:cubicBezTo>
                    <a:pt x="523" y="224"/>
                    <a:pt x="523" y="224"/>
                    <a:pt x="523" y="224"/>
                  </a:cubicBezTo>
                  <a:cubicBezTo>
                    <a:pt x="533" y="204"/>
                    <a:pt x="533" y="204"/>
                    <a:pt x="533" y="204"/>
                  </a:cubicBezTo>
                  <a:cubicBezTo>
                    <a:pt x="533" y="202"/>
                    <a:pt x="536" y="201"/>
                    <a:pt x="538" y="202"/>
                  </a:cubicBezTo>
                  <a:cubicBezTo>
                    <a:pt x="540" y="203"/>
                    <a:pt x="541" y="205"/>
                    <a:pt x="540" y="207"/>
                  </a:cubicBezTo>
                  <a:cubicBezTo>
                    <a:pt x="530" y="230"/>
                    <a:pt x="530" y="230"/>
                    <a:pt x="530" y="230"/>
                  </a:cubicBezTo>
                  <a:cubicBezTo>
                    <a:pt x="526" y="233"/>
                    <a:pt x="526" y="233"/>
                    <a:pt x="526" y="233"/>
                  </a:cubicBezTo>
                  <a:cubicBezTo>
                    <a:pt x="525" y="233"/>
                    <a:pt x="524" y="233"/>
                    <a:pt x="523" y="233"/>
                  </a:cubicBezTo>
                  <a:close/>
                  <a:moveTo>
                    <a:pt x="547" y="184"/>
                  </a:moveTo>
                  <a:cubicBezTo>
                    <a:pt x="547" y="184"/>
                    <a:pt x="546" y="184"/>
                    <a:pt x="546" y="184"/>
                  </a:cubicBezTo>
                  <a:cubicBezTo>
                    <a:pt x="544" y="183"/>
                    <a:pt x="543" y="181"/>
                    <a:pt x="544" y="179"/>
                  </a:cubicBezTo>
                  <a:cubicBezTo>
                    <a:pt x="555" y="153"/>
                    <a:pt x="555" y="153"/>
                    <a:pt x="555" y="153"/>
                  </a:cubicBezTo>
                  <a:cubicBezTo>
                    <a:pt x="556" y="151"/>
                    <a:pt x="558" y="150"/>
                    <a:pt x="560" y="151"/>
                  </a:cubicBezTo>
                  <a:cubicBezTo>
                    <a:pt x="562" y="152"/>
                    <a:pt x="563" y="155"/>
                    <a:pt x="562" y="157"/>
                  </a:cubicBezTo>
                  <a:cubicBezTo>
                    <a:pt x="551" y="182"/>
                    <a:pt x="551" y="182"/>
                    <a:pt x="551" y="182"/>
                  </a:cubicBezTo>
                  <a:cubicBezTo>
                    <a:pt x="550" y="183"/>
                    <a:pt x="549" y="184"/>
                    <a:pt x="547" y="184"/>
                  </a:cubicBezTo>
                  <a:close/>
                  <a:moveTo>
                    <a:pt x="570" y="134"/>
                  </a:moveTo>
                  <a:cubicBezTo>
                    <a:pt x="569" y="134"/>
                    <a:pt x="569" y="134"/>
                    <a:pt x="568" y="134"/>
                  </a:cubicBezTo>
                  <a:cubicBezTo>
                    <a:pt x="566" y="133"/>
                    <a:pt x="566" y="130"/>
                    <a:pt x="566" y="128"/>
                  </a:cubicBezTo>
                  <a:cubicBezTo>
                    <a:pt x="578" y="103"/>
                    <a:pt x="578" y="103"/>
                    <a:pt x="578" y="103"/>
                  </a:cubicBezTo>
                  <a:cubicBezTo>
                    <a:pt x="579" y="101"/>
                    <a:pt x="581" y="100"/>
                    <a:pt x="583" y="101"/>
                  </a:cubicBezTo>
                  <a:cubicBezTo>
                    <a:pt x="585" y="102"/>
                    <a:pt x="586" y="104"/>
                    <a:pt x="585" y="107"/>
                  </a:cubicBezTo>
                  <a:cubicBezTo>
                    <a:pt x="574" y="132"/>
                    <a:pt x="574" y="132"/>
                    <a:pt x="574" y="132"/>
                  </a:cubicBezTo>
                  <a:cubicBezTo>
                    <a:pt x="573" y="133"/>
                    <a:pt x="571" y="134"/>
                    <a:pt x="570" y="134"/>
                  </a:cubicBezTo>
                  <a:close/>
                  <a:moveTo>
                    <a:pt x="593" y="84"/>
                  </a:moveTo>
                  <a:cubicBezTo>
                    <a:pt x="592" y="84"/>
                    <a:pt x="592" y="84"/>
                    <a:pt x="591" y="83"/>
                  </a:cubicBezTo>
                  <a:cubicBezTo>
                    <a:pt x="589" y="82"/>
                    <a:pt x="588" y="80"/>
                    <a:pt x="589" y="78"/>
                  </a:cubicBezTo>
                  <a:cubicBezTo>
                    <a:pt x="600" y="53"/>
                    <a:pt x="600" y="53"/>
                    <a:pt x="600" y="53"/>
                  </a:cubicBezTo>
                  <a:cubicBezTo>
                    <a:pt x="601" y="51"/>
                    <a:pt x="604" y="50"/>
                    <a:pt x="606" y="51"/>
                  </a:cubicBezTo>
                  <a:cubicBezTo>
                    <a:pt x="608" y="52"/>
                    <a:pt x="608" y="54"/>
                    <a:pt x="607" y="56"/>
                  </a:cubicBezTo>
                  <a:cubicBezTo>
                    <a:pt x="596" y="81"/>
                    <a:pt x="596" y="81"/>
                    <a:pt x="596" y="81"/>
                  </a:cubicBezTo>
                  <a:cubicBezTo>
                    <a:pt x="596" y="83"/>
                    <a:pt x="594" y="84"/>
                    <a:pt x="593" y="84"/>
                  </a:cubicBezTo>
                  <a:close/>
                  <a:moveTo>
                    <a:pt x="615" y="33"/>
                  </a:moveTo>
                  <a:cubicBezTo>
                    <a:pt x="615" y="33"/>
                    <a:pt x="614" y="33"/>
                    <a:pt x="614" y="33"/>
                  </a:cubicBezTo>
                  <a:cubicBezTo>
                    <a:pt x="612" y="32"/>
                    <a:pt x="611" y="30"/>
                    <a:pt x="612" y="28"/>
                  </a:cubicBezTo>
                  <a:cubicBezTo>
                    <a:pt x="623" y="3"/>
                    <a:pt x="623" y="3"/>
                    <a:pt x="623" y="3"/>
                  </a:cubicBezTo>
                  <a:cubicBezTo>
                    <a:pt x="624" y="1"/>
                    <a:pt x="626" y="0"/>
                    <a:pt x="628" y="1"/>
                  </a:cubicBezTo>
                  <a:cubicBezTo>
                    <a:pt x="630" y="2"/>
                    <a:pt x="631" y="4"/>
                    <a:pt x="630" y="6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8" y="33"/>
                    <a:pt x="617" y="33"/>
                    <a:pt x="615" y="33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57"/>
            <p:cNvSpPr/>
            <p:nvPr userDrawn="1"/>
          </p:nvSpPr>
          <p:spPr bwMode="auto">
            <a:xfrm>
              <a:off x="7129463" y="4648200"/>
              <a:ext cx="28575" cy="41275"/>
            </a:xfrm>
            <a:custGeom>
              <a:avLst/>
              <a:gdLst>
                <a:gd name="T0" fmla="*/ 5 w 15"/>
                <a:gd name="T1" fmla="*/ 22 h 22"/>
                <a:gd name="T2" fmla="*/ 3 w 15"/>
                <a:gd name="T3" fmla="*/ 21 h 22"/>
                <a:gd name="T4" fmla="*/ 1 w 15"/>
                <a:gd name="T5" fmla="*/ 16 h 22"/>
                <a:gd name="T6" fmla="*/ 7 w 15"/>
                <a:gd name="T7" fmla="*/ 3 h 22"/>
                <a:gd name="T8" fmla="*/ 12 w 15"/>
                <a:gd name="T9" fmla="*/ 1 h 22"/>
                <a:gd name="T10" fmla="*/ 14 w 15"/>
                <a:gd name="T11" fmla="*/ 7 h 22"/>
                <a:gd name="T12" fmla="*/ 8 w 15"/>
                <a:gd name="T13" fmla="*/ 19 h 22"/>
                <a:gd name="T14" fmla="*/ 5 w 15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2">
                  <a:moveTo>
                    <a:pt x="5" y="22"/>
                  </a:moveTo>
                  <a:cubicBezTo>
                    <a:pt x="4" y="22"/>
                    <a:pt x="4" y="21"/>
                    <a:pt x="3" y="21"/>
                  </a:cubicBezTo>
                  <a:cubicBezTo>
                    <a:pt x="1" y="20"/>
                    <a:pt x="0" y="18"/>
                    <a:pt x="1" y="1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1"/>
                    <a:pt x="10" y="0"/>
                    <a:pt x="12" y="1"/>
                  </a:cubicBezTo>
                  <a:cubicBezTo>
                    <a:pt x="14" y="2"/>
                    <a:pt x="15" y="5"/>
                    <a:pt x="14" y="7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1"/>
                    <a:pt x="6" y="22"/>
                    <a:pt x="5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58"/>
            <p:cNvSpPr/>
            <p:nvPr userDrawn="1"/>
          </p:nvSpPr>
          <p:spPr bwMode="auto">
            <a:xfrm>
              <a:off x="7300913" y="6269038"/>
              <a:ext cx="33338" cy="36513"/>
            </a:xfrm>
            <a:custGeom>
              <a:avLst/>
              <a:gdLst>
                <a:gd name="T0" fmla="*/ 12 w 17"/>
                <a:gd name="T1" fmla="*/ 19 h 19"/>
                <a:gd name="T2" fmla="*/ 9 w 17"/>
                <a:gd name="T3" fmla="*/ 18 h 19"/>
                <a:gd name="T4" fmla="*/ 1 w 17"/>
                <a:gd name="T5" fmla="*/ 7 h 19"/>
                <a:gd name="T6" fmla="*/ 2 w 17"/>
                <a:gd name="T7" fmla="*/ 1 h 19"/>
                <a:gd name="T8" fmla="*/ 8 w 17"/>
                <a:gd name="T9" fmla="*/ 2 h 19"/>
                <a:gd name="T10" fmla="*/ 15 w 17"/>
                <a:gd name="T11" fmla="*/ 13 h 19"/>
                <a:gd name="T12" fmla="*/ 15 w 17"/>
                <a:gd name="T13" fmla="*/ 19 h 19"/>
                <a:gd name="T14" fmla="*/ 12 w 17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9">
                  <a:moveTo>
                    <a:pt x="12" y="19"/>
                  </a:moveTo>
                  <a:cubicBezTo>
                    <a:pt x="11" y="19"/>
                    <a:pt x="10" y="19"/>
                    <a:pt x="9" y="1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7" y="15"/>
                    <a:pt x="16" y="17"/>
                    <a:pt x="15" y="19"/>
                  </a:cubicBezTo>
                  <a:cubicBezTo>
                    <a:pt x="14" y="19"/>
                    <a:pt x="13" y="19"/>
                    <a:pt x="12" y="19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59"/>
            <p:cNvSpPr>
              <a:spLocks noEditPoints="1"/>
            </p:cNvSpPr>
            <p:nvPr userDrawn="1"/>
          </p:nvSpPr>
          <p:spPr bwMode="auto">
            <a:xfrm>
              <a:off x="6435725" y="5600700"/>
              <a:ext cx="852488" cy="641350"/>
            </a:xfrm>
            <a:custGeom>
              <a:avLst/>
              <a:gdLst>
                <a:gd name="T0" fmla="*/ 441 w 448"/>
                <a:gd name="T1" fmla="*/ 337 h 338"/>
                <a:gd name="T2" fmla="*/ 426 w 448"/>
                <a:gd name="T3" fmla="*/ 309 h 338"/>
                <a:gd name="T4" fmla="*/ 447 w 448"/>
                <a:gd name="T5" fmla="*/ 332 h 338"/>
                <a:gd name="T6" fmla="*/ 444 w 448"/>
                <a:gd name="T7" fmla="*/ 338 h 338"/>
                <a:gd name="T8" fmla="*/ 410 w 448"/>
                <a:gd name="T9" fmla="*/ 293 h 338"/>
                <a:gd name="T10" fmla="*/ 395 w 448"/>
                <a:gd name="T11" fmla="*/ 265 h 338"/>
                <a:gd name="T12" fmla="*/ 416 w 448"/>
                <a:gd name="T13" fmla="*/ 288 h 338"/>
                <a:gd name="T14" fmla="*/ 413 w 448"/>
                <a:gd name="T15" fmla="*/ 294 h 338"/>
                <a:gd name="T16" fmla="*/ 379 w 448"/>
                <a:gd name="T17" fmla="*/ 249 h 338"/>
                <a:gd name="T18" fmla="*/ 364 w 448"/>
                <a:gd name="T19" fmla="*/ 221 h 338"/>
                <a:gd name="T20" fmla="*/ 385 w 448"/>
                <a:gd name="T21" fmla="*/ 244 h 338"/>
                <a:gd name="T22" fmla="*/ 382 w 448"/>
                <a:gd name="T23" fmla="*/ 251 h 338"/>
                <a:gd name="T24" fmla="*/ 343 w 448"/>
                <a:gd name="T25" fmla="*/ 214 h 338"/>
                <a:gd name="T26" fmla="*/ 319 w 448"/>
                <a:gd name="T27" fmla="*/ 194 h 338"/>
                <a:gd name="T28" fmla="*/ 347 w 448"/>
                <a:gd name="T29" fmla="*/ 207 h 338"/>
                <a:gd name="T30" fmla="*/ 345 w 448"/>
                <a:gd name="T31" fmla="*/ 214 h 338"/>
                <a:gd name="T32" fmla="*/ 297 w 448"/>
                <a:gd name="T33" fmla="*/ 186 h 338"/>
                <a:gd name="T34" fmla="*/ 273 w 448"/>
                <a:gd name="T35" fmla="*/ 167 h 338"/>
                <a:gd name="T36" fmla="*/ 301 w 448"/>
                <a:gd name="T37" fmla="*/ 179 h 338"/>
                <a:gd name="T38" fmla="*/ 299 w 448"/>
                <a:gd name="T39" fmla="*/ 187 h 338"/>
                <a:gd name="T40" fmla="*/ 252 w 448"/>
                <a:gd name="T41" fmla="*/ 159 h 338"/>
                <a:gd name="T42" fmla="*/ 228 w 448"/>
                <a:gd name="T43" fmla="*/ 139 h 338"/>
                <a:gd name="T44" fmla="*/ 256 w 448"/>
                <a:gd name="T45" fmla="*/ 152 h 338"/>
                <a:gd name="T46" fmla="*/ 254 w 448"/>
                <a:gd name="T47" fmla="*/ 159 h 338"/>
                <a:gd name="T48" fmla="*/ 207 w 448"/>
                <a:gd name="T49" fmla="*/ 131 h 338"/>
                <a:gd name="T50" fmla="*/ 183 w 448"/>
                <a:gd name="T51" fmla="*/ 112 h 338"/>
                <a:gd name="T52" fmla="*/ 211 w 448"/>
                <a:gd name="T53" fmla="*/ 124 h 338"/>
                <a:gd name="T54" fmla="*/ 209 w 448"/>
                <a:gd name="T55" fmla="*/ 132 h 338"/>
                <a:gd name="T56" fmla="*/ 161 w 448"/>
                <a:gd name="T57" fmla="*/ 104 h 338"/>
                <a:gd name="T58" fmla="*/ 137 w 448"/>
                <a:gd name="T59" fmla="*/ 85 h 338"/>
                <a:gd name="T60" fmla="*/ 165 w 448"/>
                <a:gd name="T61" fmla="*/ 97 h 338"/>
                <a:gd name="T62" fmla="*/ 163 w 448"/>
                <a:gd name="T63" fmla="*/ 104 h 338"/>
                <a:gd name="T64" fmla="*/ 116 w 448"/>
                <a:gd name="T65" fmla="*/ 77 h 338"/>
                <a:gd name="T66" fmla="*/ 92 w 448"/>
                <a:gd name="T67" fmla="*/ 57 h 338"/>
                <a:gd name="T68" fmla="*/ 120 w 448"/>
                <a:gd name="T69" fmla="*/ 70 h 338"/>
                <a:gd name="T70" fmla="*/ 118 w 448"/>
                <a:gd name="T71" fmla="*/ 77 h 338"/>
                <a:gd name="T72" fmla="*/ 71 w 448"/>
                <a:gd name="T73" fmla="*/ 49 h 338"/>
                <a:gd name="T74" fmla="*/ 47 w 448"/>
                <a:gd name="T75" fmla="*/ 30 h 338"/>
                <a:gd name="T76" fmla="*/ 75 w 448"/>
                <a:gd name="T77" fmla="*/ 42 h 338"/>
                <a:gd name="T78" fmla="*/ 73 w 448"/>
                <a:gd name="T79" fmla="*/ 50 h 338"/>
                <a:gd name="T80" fmla="*/ 25 w 448"/>
                <a:gd name="T81" fmla="*/ 22 h 338"/>
                <a:gd name="T82" fmla="*/ 1 w 448"/>
                <a:gd name="T83" fmla="*/ 2 h 338"/>
                <a:gd name="T84" fmla="*/ 29 w 448"/>
                <a:gd name="T85" fmla="*/ 15 h 338"/>
                <a:gd name="T86" fmla="*/ 27 w 448"/>
                <a:gd name="T87" fmla="*/ 22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8" h="338">
                  <a:moveTo>
                    <a:pt x="444" y="338"/>
                  </a:moveTo>
                  <a:cubicBezTo>
                    <a:pt x="443" y="338"/>
                    <a:pt x="442" y="338"/>
                    <a:pt x="441" y="337"/>
                  </a:cubicBezTo>
                  <a:cubicBezTo>
                    <a:pt x="425" y="315"/>
                    <a:pt x="425" y="315"/>
                    <a:pt x="425" y="315"/>
                  </a:cubicBezTo>
                  <a:cubicBezTo>
                    <a:pt x="424" y="313"/>
                    <a:pt x="424" y="310"/>
                    <a:pt x="426" y="309"/>
                  </a:cubicBezTo>
                  <a:cubicBezTo>
                    <a:pt x="428" y="308"/>
                    <a:pt x="430" y="308"/>
                    <a:pt x="432" y="310"/>
                  </a:cubicBezTo>
                  <a:cubicBezTo>
                    <a:pt x="447" y="332"/>
                    <a:pt x="447" y="332"/>
                    <a:pt x="447" y="332"/>
                  </a:cubicBezTo>
                  <a:cubicBezTo>
                    <a:pt x="448" y="334"/>
                    <a:pt x="448" y="336"/>
                    <a:pt x="446" y="338"/>
                  </a:cubicBezTo>
                  <a:cubicBezTo>
                    <a:pt x="446" y="338"/>
                    <a:pt x="445" y="338"/>
                    <a:pt x="444" y="338"/>
                  </a:cubicBezTo>
                  <a:close/>
                  <a:moveTo>
                    <a:pt x="413" y="294"/>
                  </a:moveTo>
                  <a:cubicBezTo>
                    <a:pt x="412" y="294"/>
                    <a:pt x="411" y="294"/>
                    <a:pt x="410" y="293"/>
                  </a:cubicBezTo>
                  <a:cubicBezTo>
                    <a:pt x="394" y="271"/>
                    <a:pt x="394" y="271"/>
                    <a:pt x="394" y="271"/>
                  </a:cubicBezTo>
                  <a:cubicBezTo>
                    <a:pt x="393" y="269"/>
                    <a:pt x="393" y="267"/>
                    <a:pt x="395" y="265"/>
                  </a:cubicBezTo>
                  <a:cubicBezTo>
                    <a:pt x="397" y="264"/>
                    <a:pt x="399" y="264"/>
                    <a:pt x="401" y="266"/>
                  </a:cubicBezTo>
                  <a:cubicBezTo>
                    <a:pt x="416" y="288"/>
                    <a:pt x="416" y="288"/>
                    <a:pt x="416" y="288"/>
                  </a:cubicBezTo>
                  <a:cubicBezTo>
                    <a:pt x="417" y="290"/>
                    <a:pt x="417" y="292"/>
                    <a:pt x="415" y="294"/>
                  </a:cubicBezTo>
                  <a:cubicBezTo>
                    <a:pt x="415" y="294"/>
                    <a:pt x="414" y="294"/>
                    <a:pt x="413" y="294"/>
                  </a:cubicBezTo>
                  <a:close/>
                  <a:moveTo>
                    <a:pt x="382" y="251"/>
                  </a:moveTo>
                  <a:cubicBezTo>
                    <a:pt x="381" y="251"/>
                    <a:pt x="380" y="250"/>
                    <a:pt x="379" y="249"/>
                  </a:cubicBezTo>
                  <a:cubicBezTo>
                    <a:pt x="363" y="227"/>
                    <a:pt x="363" y="227"/>
                    <a:pt x="363" y="227"/>
                  </a:cubicBezTo>
                  <a:cubicBezTo>
                    <a:pt x="362" y="225"/>
                    <a:pt x="362" y="223"/>
                    <a:pt x="364" y="221"/>
                  </a:cubicBezTo>
                  <a:cubicBezTo>
                    <a:pt x="366" y="220"/>
                    <a:pt x="368" y="220"/>
                    <a:pt x="370" y="222"/>
                  </a:cubicBezTo>
                  <a:cubicBezTo>
                    <a:pt x="385" y="244"/>
                    <a:pt x="385" y="244"/>
                    <a:pt x="385" y="244"/>
                  </a:cubicBezTo>
                  <a:cubicBezTo>
                    <a:pt x="386" y="246"/>
                    <a:pt x="386" y="249"/>
                    <a:pt x="384" y="250"/>
                  </a:cubicBezTo>
                  <a:cubicBezTo>
                    <a:pt x="384" y="250"/>
                    <a:pt x="383" y="251"/>
                    <a:pt x="382" y="251"/>
                  </a:cubicBezTo>
                  <a:close/>
                  <a:moveTo>
                    <a:pt x="345" y="214"/>
                  </a:moveTo>
                  <a:cubicBezTo>
                    <a:pt x="344" y="214"/>
                    <a:pt x="343" y="214"/>
                    <a:pt x="343" y="214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18" y="199"/>
                    <a:pt x="318" y="196"/>
                    <a:pt x="319" y="194"/>
                  </a:cubicBezTo>
                  <a:cubicBezTo>
                    <a:pt x="320" y="192"/>
                    <a:pt x="322" y="192"/>
                    <a:pt x="324" y="193"/>
                  </a:cubicBezTo>
                  <a:cubicBezTo>
                    <a:pt x="347" y="207"/>
                    <a:pt x="347" y="207"/>
                    <a:pt x="347" y="207"/>
                  </a:cubicBezTo>
                  <a:cubicBezTo>
                    <a:pt x="349" y="208"/>
                    <a:pt x="349" y="210"/>
                    <a:pt x="348" y="212"/>
                  </a:cubicBezTo>
                  <a:cubicBezTo>
                    <a:pt x="347" y="213"/>
                    <a:pt x="346" y="214"/>
                    <a:pt x="345" y="214"/>
                  </a:cubicBezTo>
                  <a:close/>
                  <a:moveTo>
                    <a:pt x="299" y="187"/>
                  </a:moveTo>
                  <a:cubicBezTo>
                    <a:pt x="299" y="187"/>
                    <a:pt x="298" y="187"/>
                    <a:pt x="297" y="186"/>
                  </a:cubicBezTo>
                  <a:cubicBezTo>
                    <a:pt x="275" y="172"/>
                    <a:pt x="275" y="172"/>
                    <a:pt x="275" y="172"/>
                  </a:cubicBezTo>
                  <a:cubicBezTo>
                    <a:pt x="273" y="171"/>
                    <a:pt x="272" y="169"/>
                    <a:pt x="273" y="167"/>
                  </a:cubicBezTo>
                  <a:cubicBezTo>
                    <a:pt x="274" y="165"/>
                    <a:pt x="277" y="164"/>
                    <a:pt x="279" y="165"/>
                  </a:cubicBezTo>
                  <a:cubicBezTo>
                    <a:pt x="301" y="179"/>
                    <a:pt x="301" y="179"/>
                    <a:pt x="301" y="179"/>
                  </a:cubicBezTo>
                  <a:cubicBezTo>
                    <a:pt x="303" y="180"/>
                    <a:pt x="304" y="183"/>
                    <a:pt x="303" y="185"/>
                  </a:cubicBezTo>
                  <a:cubicBezTo>
                    <a:pt x="302" y="186"/>
                    <a:pt x="301" y="187"/>
                    <a:pt x="299" y="187"/>
                  </a:cubicBezTo>
                  <a:close/>
                  <a:moveTo>
                    <a:pt x="254" y="159"/>
                  </a:moveTo>
                  <a:cubicBezTo>
                    <a:pt x="253" y="159"/>
                    <a:pt x="253" y="159"/>
                    <a:pt x="252" y="159"/>
                  </a:cubicBezTo>
                  <a:cubicBezTo>
                    <a:pt x="229" y="145"/>
                    <a:pt x="229" y="145"/>
                    <a:pt x="229" y="145"/>
                  </a:cubicBezTo>
                  <a:cubicBezTo>
                    <a:pt x="227" y="144"/>
                    <a:pt x="227" y="141"/>
                    <a:pt x="228" y="139"/>
                  </a:cubicBezTo>
                  <a:cubicBezTo>
                    <a:pt x="229" y="138"/>
                    <a:pt x="231" y="137"/>
                    <a:pt x="233" y="138"/>
                  </a:cubicBezTo>
                  <a:cubicBezTo>
                    <a:pt x="256" y="152"/>
                    <a:pt x="256" y="152"/>
                    <a:pt x="256" y="152"/>
                  </a:cubicBezTo>
                  <a:cubicBezTo>
                    <a:pt x="258" y="153"/>
                    <a:pt x="258" y="155"/>
                    <a:pt x="257" y="157"/>
                  </a:cubicBezTo>
                  <a:cubicBezTo>
                    <a:pt x="257" y="159"/>
                    <a:pt x="255" y="159"/>
                    <a:pt x="254" y="159"/>
                  </a:cubicBezTo>
                  <a:close/>
                  <a:moveTo>
                    <a:pt x="209" y="132"/>
                  </a:moveTo>
                  <a:cubicBezTo>
                    <a:pt x="208" y="132"/>
                    <a:pt x="207" y="132"/>
                    <a:pt x="207" y="131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2" y="116"/>
                    <a:pt x="181" y="114"/>
                    <a:pt x="183" y="112"/>
                  </a:cubicBezTo>
                  <a:cubicBezTo>
                    <a:pt x="184" y="110"/>
                    <a:pt x="186" y="109"/>
                    <a:pt x="188" y="111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2" y="125"/>
                    <a:pt x="213" y="128"/>
                    <a:pt x="212" y="130"/>
                  </a:cubicBezTo>
                  <a:cubicBezTo>
                    <a:pt x="211" y="131"/>
                    <a:pt x="210" y="132"/>
                    <a:pt x="209" y="132"/>
                  </a:cubicBezTo>
                  <a:close/>
                  <a:moveTo>
                    <a:pt x="163" y="104"/>
                  </a:moveTo>
                  <a:cubicBezTo>
                    <a:pt x="163" y="104"/>
                    <a:pt x="162" y="104"/>
                    <a:pt x="161" y="104"/>
                  </a:cubicBezTo>
                  <a:cubicBezTo>
                    <a:pt x="139" y="90"/>
                    <a:pt x="139" y="90"/>
                    <a:pt x="139" y="90"/>
                  </a:cubicBezTo>
                  <a:cubicBezTo>
                    <a:pt x="137" y="89"/>
                    <a:pt x="136" y="87"/>
                    <a:pt x="137" y="85"/>
                  </a:cubicBezTo>
                  <a:cubicBezTo>
                    <a:pt x="138" y="83"/>
                    <a:pt x="141" y="82"/>
                    <a:pt x="143" y="83"/>
                  </a:cubicBezTo>
                  <a:cubicBezTo>
                    <a:pt x="165" y="97"/>
                    <a:pt x="165" y="97"/>
                    <a:pt x="165" y="97"/>
                  </a:cubicBezTo>
                  <a:cubicBezTo>
                    <a:pt x="167" y="98"/>
                    <a:pt x="168" y="101"/>
                    <a:pt x="167" y="102"/>
                  </a:cubicBezTo>
                  <a:cubicBezTo>
                    <a:pt x="166" y="104"/>
                    <a:pt x="165" y="104"/>
                    <a:pt x="163" y="104"/>
                  </a:cubicBezTo>
                  <a:close/>
                  <a:moveTo>
                    <a:pt x="118" y="77"/>
                  </a:moveTo>
                  <a:cubicBezTo>
                    <a:pt x="117" y="77"/>
                    <a:pt x="117" y="77"/>
                    <a:pt x="116" y="77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1" y="62"/>
                    <a:pt x="91" y="59"/>
                    <a:pt x="92" y="57"/>
                  </a:cubicBezTo>
                  <a:cubicBezTo>
                    <a:pt x="93" y="55"/>
                    <a:pt x="95" y="55"/>
                    <a:pt x="97" y="56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2" y="71"/>
                    <a:pt x="122" y="73"/>
                    <a:pt x="121" y="75"/>
                  </a:cubicBezTo>
                  <a:cubicBezTo>
                    <a:pt x="121" y="76"/>
                    <a:pt x="119" y="77"/>
                    <a:pt x="118" y="77"/>
                  </a:cubicBezTo>
                  <a:close/>
                  <a:moveTo>
                    <a:pt x="73" y="50"/>
                  </a:moveTo>
                  <a:cubicBezTo>
                    <a:pt x="72" y="50"/>
                    <a:pt x="71" y="49"/>
                    <a:pt x="71" y="49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6" y="34"/>
                    <a:pt x="45" y="32"/>
                    <a:pt x="47" y="30"/>
                  </a:cubicBezTo>
                  <a:cubicBezTo>
                    <a:pt x="48" y="28"/>
                    <a:pt x="50" y="27"/>
                    <a:pt x="52" y="28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6" y="43"/>
                    <a:pt x="77" y="46"/>
                    <a:pt x="76" y="48"/>
                  </a:cubicBezTo>
                  <a:cubicBezTo>
                    <a:pt x="75" y="49"/>
                    <a:pt x="74" y="50"/>
                    <a:pt x="73" y="50"/>
                  </a:cubicBezTo>
                  <a:close/>
                  <a:moveTo>
                    <a:pt x="27" y="22"/>
                  </a:moveTo>
                  <a:cubicBezTo>
                    <a:pt x="27" y="22"/>
                    <a:pt x="26" y="22"/>
                    <a:pt x="25" y="22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4"/>
                    <a:pt x="1" y="2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6"/>
                    <a:pt x="32" y="18"/>
                    <a:pt x="31" y="20"/>
                  </a:cubicBezTo>
                  <a:cubicBezTo>
                    <a:pt x="30" y="22"/>
                    <a:pt x="29" y="22"/>
                    <a:pt x="27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60"/>
            <p:cNvSpPr/>
            <p:nvPr userDrawn="1"/>
          </p:nvSpPr>
          <p:spPr bwMode="auto">
            <a:xfrm>
              <a:off x="6372225" y="5561013"/>
              <a:ext cx="38100" cy="30163"/>
            </a:xfrm>
            <a:custGeom>
              <a:avLst/>
              <a:gdLst>
                <a:gd name="T0" fmla="*/ 16 w 20"/>
                <a:gd name="T1" fmla="*/ 16 h 16"/>
                <a:gd name="T2" fmla="*/ 14 w 20"/>
                <a:gd name="T3" fmla="*/ 15 h 16"/>
                <a:gd name="T4" fmla="*/ 2 w 20"/>
                <a:gd name="T5" fmla="*/ 8 h 16"/>
                <a:gd name="T6" fmla="*/ 1 w 20"/>
                <a:gd name="T7" fmla="*/ 3 h 16"/>
                <a:gd name="T8" fmla="*/ 6 w 20"/>
                <a:gd name="T9" fmla="*/ 1 h 16"/>
                <a:gd name="T10" fmla="*/ 18 w 20"/>
                <a:gd name="T11" fmla="*/ 8 h 16"/>
                <a:gd name="T12" fmla="*/ 19 w 20"/>
                <a:gd name="T13" fmla="*/ 14 h 16"/>
                <a:gd name="T14" fmla="*/ 16 w 20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6">
                  <a:moveTo>
                    <a:pt x="16" y="16"/>
                  </a:moveTo>
                  <a:cubicBezTo>
                    <a:pt x="15" y="16"/>
                    <a:pt x="15" y="16"/>
                    <a:pt x="14" y="1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6" y="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0" y="9"/>
                    <a:pt x="20" y="12"/>
                    <a:pt x="19" y="14"/>
                  </a:cubicBezTo>
                  <a:cubicBezTo>
                    <a:pt x="19" y="15"/>
                    <a:pt x="17" y="16"/>
                    <a:pt x="16" y="16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61"/>
            <p:cNvSpPr/>
            <p:nvPr userDrawn="1"/>
          </p:nvSpPr>
          <p:spPr bwMode="auto">
            <a:xfrm>
              <a:off x="6919913" y="5143500"/>
              <a:ext cx="22225" cy="39688"/>
            </a:xfrm>
            <a:custGeom>
              <a:avLst/>
              <a:gdLst>
                <a:gd name="T0" fmla="*/ 7 w 12"/>
                <a:gd name="T1" fmla="*/ 21 h 21"/>
                <a:gd name="T2" fmla="*/ 4 w 12"/>
                <a:gd name="T3" fmla="*/ 18 h 21"/>
                <a:gd name="T4" fmla="*/ 1 w 12"/>
                <a:gd name="T5" fmla="*/ 5 h 21"/>
                <a:gd name="T6" fmla="*/ 3 w 12"/>
                <a:gd name="T7" fmla="*/ 0 h 21"/>
                <a:gd name="T8" fmla="*/ 8 w 12"/>
                <a:gd name="T9" fmla="*/ 3 h 21"/>
                <a:gd name="T10" fmla="*/ 11 w 12"/>
                <a:gd name="T11" fmla="*/ 16 h 21"/>
                <a:gd name="T12" fmla="*/ 8 w 12"/>
                <a:gd name="T13" fmla="*/ 21 h 21"/>
                <a:gd name="T14" fmla="*/ 7 w 12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1">
                  <a:moveTo>
                    <a:pt x="7" y="21"/>
                  </a:moveTo>
                  <a:cubicBezTo>
                    <a:pt x="6" y="21"/>
                    <a:pt x="4" y="20"/>
                    <a:pt x="4" y="18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6" y="0"/>
                    <a:pt x="8" y="1"/>
                    <a:pt x="8" y="3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9"/>
                    <a:pt x="10" y="21"/>
                    <a:pt x="8" y="21"/>
                  </a:cubicBezTo>
                  <a:cubicBezTo>
                    <a:pt x="8" y="21"/>
                    <a:pt x="8" y="21"/>
                    <a:pt x="7" y="21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62"/>
            <p:cNvSpPr>
              <a:spLocks noEditPoints="1"/>
            </p:cNvSpPr>
            <p:nvPr userDrawn="1"/>
          </p:nvSpPr>
          <p:spPr bwMode="auto">
            <a:xfrm>
              <a:off x="6935788" y="5214938"/>
              <a:ext cx="184150" cy="741363"/>
            </a:xfrm>
            <a:custGeom>
              <a:avLst/>
              <a:gdLst>
                <a:gd name="T0" fmla="*/ 89 w 97"/>
                <a:gd name="T1" fmla="*/ 387 h 390"/>
                <a:gd name="T2" fmla="*/ 86 w 97"/>
                <a:gd name="T3" fmla="*/ 357 h 390"/>
                <a:gd name="T4" fmla="*/ 97 w 97"/>
                <a:gd name="T5" fmla="*/ 385 h 390"/>
                <a:gd name="T6" fmla="*/ 93 w 97"/>
                <a:gd name="T7" fmla="*/ 390 h 390"/>
                <a:gd name="T8" fmla="*/ 77 w 97"/>
                <a:gd name="T9" fmla="*/ 336 h 390"/>
                <a:gd name="T10" fmla="*/ 74 w 97"/>
                <a:gd name="T11" fmla="*/ 306 h 390"/>
                <a:gd name="T12" fmla="*/ 85 w 97"/>
                <a:gd name="T13" fmla="*/ 335 h 390"/>
                <a:gd name="T14" fmla="*/ 81 w 97"/>
                <a:gd name="T15" fmla="*/ 340 h 390"/>
                <a:gd name="T16" fmla="*/ 65 w 97"/>
                <a:gd name="T17" fmla="*/ 286 h 390"/>
                <a:gd name="T18" fmla="*/ 62 w 97"/>
                <a:gd name="T19" fmla="*/ 255 h 390"/>
                <a:gd name="T20" fmla="*/ 73 w 97"/>
                <a:gd name="T21" fmla="*/ 284 h 390"/>
                <a:gd name="T22" fmla="*/ 69 w 97"/>
                <a:gd name="T23" fmla="*/ 289 h 390"/>
                <a:gd name="T24" fmla="*/ 54 w 97"/>
                <a:gd name="T25" fmla="*/ 235 h 390"/>
                <a:gd name="T26" fmla="*/ 51 w 97"/>
                <a:gd name="T27" fmla="*/ 204 h 390"/>
                <a:gd name="T28" fmla="*/ 61 w 97"/>
                <a:gd name="T29" fmla="*/ 233 h 390"/>
                <a:gd name="T30" fmla="*/ 57 w 97"/>
                <a:gd name="T31" fmla="*/ 238 h 390"/>
                <a:gd name="T32" fmla="*/ 42 w 97"/>
                <a:gd name="T33" fmla="*/ 184 h 390"/>
                <a:gd name="T34" fmla="*/ 39 w 97"/>
                <a:gd name="T35" fmla="*/ 153 h 390"/>
                <a:gd name="T36" fmla="*/ 49 w 97"/>
                <a:gd name="T37" fmla="*/ 182 h 390"/>
                <a:gd name="T38" fmla="*/ 46 w 97"/>
                <a:gd name="T39" fmla="*/ 187 h 390"/>
                <a:gd name="T40" fmla="*/ 30 w 97"/>
                <a:gd name="T41" fmla="*/ 133 h 390"/>
                <a:gd name="T42" fmla="*/ 27 w 97"/>
                <a:gd name="T43" fmla="*/ 103 h 390"/>
                <a:gd name="T44" fmla="*/ 38 w 97"/>
                <a:gd name="T45" fmla="*/ 131 h 390"/>
                <a:gd name="T46" fmla="*/ 34 w 97"/>
                <a:gd name="T47" fmla="*/ 136 h 390"/>
                <a:gd name="T48" fmla="*/ 18 w 97"/>
                <a:gd name="T49" fmla="*/ 82 h 390"/>
                <a:gd name="T50" fmla="*/ 15 w 97"/>
                <a:gd name="T51" fmla="*/ 52 h 390"/>
                <a:gd name="T52" fmla="*/ 26 w 97"/>
                <a:gd name="T53" fmla="*/ 80 h 390"/>
                <a:gd name="T54" fmla="*/ 22 w 97"/>
                <a:gd name="T55" fmla="*/ 85 h 390"/>
                <a:gd name="T56" fmla="*/ 6 w 97"/>
                <a:gd name="T57" fmla="*/ 31 h 390"/>
                <a:gd name="T58" fmla="*/ 3 w 97"/>
                <a:gd name="T59" fmla="*/ 1 h 390"/>
                <a:gd name="T60" fmla="*/ 14 w 97"/>
                <a:gd name="T61" fmla="*/ 29 h 390"/>
                <a:gd name="T62" fmla="*/ 10 w 97"/>
                <a:gd name="T63" fmla="*/ 3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390">
                  <a:moveTo>
                    <a:pt x="93" y="390"/>
                  </a:moveTo>
                  <a:cubicBezTo>
                    <a:pt x="91" y="390"/>
                    <a:pt x="89" y="389"/>
                    <a:pt x="89" y="387"/>
                  </a:cubicBezTo>
                  <a:cubicBezTo>
                    <a:pt x="83" y="362"/>
                    <a:pt x="83" y="362"/>
                    <a:pt x="83" y="362"/>
                  </a:cubicBezTo>
                  <a:cubicBezTo>
                    <a:pt x="83" y="360"/>
                    <a:pt x="84" y="358"/>
                    <a:pt x="86" y="357"/>
                  </a:cubicBezTo>
                  <a:cubicBezTo>
                    <a:pt x="88" y="356"/>
                    <a:pt x="90" y="358"/>
                    <a:pt x="91" y="360"/>
                  </a:cubicBezTo>
                  <a:cubicBezTo>
                    <a:pt x="97" y="385"/>
                    <a:pt x="97" y="385"/>
                    <a:pt x="97" y="385"/>
                  </a:cubicBezTo>
                  <a:cubicBezTo>
                    <a:pt x="97" y="388"/>
                    <a:pt x="96" y="390"/>
                    <a:pt x="94" y="390"/>
                  </a:cubicBezTo>
                  <a:cubicBezTo>
                    <a:pt x="93" y="390"/>
                    <a:pt x="93" y="390"/>
                    <a:pt x="93" y="390"/>
                  </a:cubicBezTo>
                  <a:close/>
                  <a:moveTo>
                    <a:pt x="81" y="340"/>
                  </a:moveTo>
                  <a:cubicBezTo>
                    <a:pt x="79" y="340"/>
                    <a:pt x="78" y="338"/>
                    <a:pt x="77" y="336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09"/>
                    <a:pt x="72" y="307"/>
                    <a:pt x="74" y="306"/>
                  </a:cubicBezTo>
                  <a:cubicBezTo>
                    <a:pt x="76" y="306"/>
                    <a:pt x="78" y="307"/>
                    <a:pt x="79" y="309"/>
                  </a:cubicBezTo>
                  <a:cubicBezTo>
                    <a:pt x="85" y="335"/>
                    <a:pt x="85" y="335"/>
                    <a:pt x="85" y="335"/>
                  </a:cubicBezTo>
                  <a:cubicBezTo>
                    <a:pt x="85" y="337"/>
                    <a:pt x="84" y="339"/>
                    <a:pt x="82" y="339"/>
                  </a:cubicBezTo>
                  <a:cubicBezTo>
                    <a:pt x="82" y="340"/>
                    <a:pt x="81" y="340"/>
                    <a:pt x="81" y="340"/>
                  </a:cubicBezTo>
                  <a:close/>
                  <a:moveTo>
                    <a:pt x="69" y="289"/>
                  </a:moveTo>
                  <a:cubicBezTo>
                    <a:pt x="67" y="289"/>
                    <a:pt x="66" y="287"/>
                    <a:pt x="65" y="286"/>
                  </a:cubicBezTo>
                  <a:cubicBezTo>
                    <a:pt x="60" y="260"/>
                    <a:pt x="60" y="260"/>
                    <a:pt x="60" y="260"/>
                  </a:cubicBezTo>
                  <a:cubicBezTo>
                    <a:pt x="59" y="258"/>
                    <a:pt x="60" y="256"/>
                    <a:pt x="62" y="255"/>
                  </a:cubicBezTo>
                  <a:cubicBezTo>
                    <a:pt x="65" y="255"/>
                    <a:pt x="67" y="256"/>
                    <a:pt x="67" y="258"/>
                  </a:cubicBezTo>
                  <a:cubicBezTo>
                    <a:pt x="73" y="284"/>
                    <a:pt x="73" y="284"/>
                    <a:pt x="73" y="284"/>
                  </a:cubicBezTo>
                  <a:cubicBezTo>
                    <a:pt x="74" y="286"/>
                    <a:pt x="72" y="288"/>
                    <a:pt x="70" y="289"/>
                  </a:cubicBezTo>
                  <a:cubicBezTo>
                    <a:pt x="70" y="289"/>
                    <a:pt x="70" y="289"/>
                    <a:pt x="69" y="289"/>
                  </a:cubicBezTo>
                  <a:close/>
                  <a:moveTo>
                    <a:pt x="57" y="238"/>
                  </a:moveTo>
                  <a:cubicBezTo>
                    <a:pt x="56" y="238"/>
                    <a:pt x="54" y="237"/>
                    <a:pt x="54" y="235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7" y="207"/>
                    <a:pt x="49" y="205"/>
                    <a:pt x="51" y="204"/>
                  </a:cubicBezTo>
                  <a:cubicBezTo>
                    <a:pt x="53" y="204"/>
                    <a:pt x="55" y="205"/>
                    <a:pt x="55" y="207"/>
                  </a:cubicBezTo>
                  <a:cubicBezTo>
                    <a:pt x="61" y="233"/>
                    <a:pt x="61" y="233"/>
                    <a:pt x="61" y="233"/>
                  </a:cubicBezTo>
                  <a:cubicBezTo>
                    <a:pt x="62" y="235"/>
                    <a:pt x="60" y="237"/>
                    <a:pt x="58" y="238"/>
                  </a:cubicBezTo>
                  <a:cubicBezTo>
                    <a:pt x="58" y="238"/>
                    <a:pt x="58" y="238"/>
                    <a:pt x="57" y="238"/>
                  </a:cubicBezTo>
                  <a:close/>
                  <a:moveTo>
                    <a:pt x="46" y="187"/>
                  </a:moveTo>
                  <a:cubicBezTo>
                    <a:pt x="44" y="187"/>
                    <a:pt x="42" y="186"/>
                    <a:pt x="42" y="18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5" y="156"/>
                    <a:pt x="37" y="154"/>
                    <a:pt x="39" y="153"/>
                  </a:cubicBezTo>
                  <a:cubicBezTo>
                    <a:pt x="41" y="153"/>
                    <a:pt x="43" y="154"/>
                    <a:pt x="44" y="156"/>
                  </a:cubicBezTo>
                  <a:cubicBezTo>
                    <a:pt x="49" y="182"/>
                    <a:pt x="49" y="182"/>
                    <a:pt x="49" y="182"/>
                  </a:cubicBezTo>
                  <a:cubicBezTo>
                    <a:pt x="50" y="184"/>
                    <a:pt x="49" y="186"/>
                    <a:pt x="47" y="187"/>
                  </a:cubicBezTo>
                  <a:cubicBezTo>
                    <a:pt x="46" y="187"/>
                    <a:pt x="46" y="187"/>
                    <a:pt x="46" y="187"/>
                  </a:cubicBezTo>
                  <a:close/>
                  <a:moveTo>
                    <a:pt x="34" y="136"/>
                  </a:moveTo>
                  <a:cubicBezTo>
                    <a:pt x="32" y="136"/>
                    <a:pt x="30" y="135"/>
                    <a:pt x="30" y="133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4" y="105"/>
                    <a:pt x="25" y="103"/>
                    <a:pt x="27" y="103"/>
                  </a:cubicBezTo>
                  <a:cubicBezTo>
                    <a:pt x="29" y="102"/>
                    <a:pt x="31" y="103"/>
                    <a:pt x="32" y="106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8" y="133"/>
                    <a:pt x="37" y="135"/>
                    <a:pt x="35" y="136"/>
                  </a:cubicBezTo>
                  <a:cubicBezTo>
                    <a:pt x="34" y="136"/>
                    <a:pt x="34" y="136"/>
                    <a:pt x="34" y="136"/>
                  </a:cubicBezTo>
                  <a:close/>
                  <a:moveTo>
                    <a:pt x="22" y="85"/>
                  </a:moveTo>
                  <a:cubicBezTo>
                    <a:pt x="20" y="85"/>
                    <a:pt x="19" y="84"/>
                    <a:pt x="18" y="82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4"/>
                    <a:pt x="13" y="52"/>
                    <a:pt x="15" y="52"/>
                  </a:cubicBezTo>
                  <a:cubicBezTo>
                    <a:pt x="17" y="51"/>
                    <a:pt x="19" y="53"/>
                    <a:pt x="20" y="55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2"/>
                    <a:pt x="25" y="85"/>
                    <a:pt x="23" y="85"/>
                  </a:cubicBezTo>
                  <a:cubicBezTo>
                    <a:pt x="23" y="85"/>
                    <a:pt x="22" y="85"/>
                    <a:pt x="22" y="85"/>
                  </a:cubicBezTo>
                  <a:close/>
                  <a:moveTo>
                    <a:pt x="10" y="34"/>
                  </a:moveTo>
                  <a:cubicBezTo>
                    <a:pt x="8" y="34"/>
                    <a:pt x="7" y="33"/>
                    <a:pt x="6" y="3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1"/>
                    <a:pt x="3" y="1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31"/>
                    <a:pt x="13" y="34"/>
                    <a:pt x="11" y="34"/>
                  </a:cubicBezTo>
                  <a:cubicBezTo>
                    <a:pt x="11" y="34"/>
                    <a:pt x="11" y="34"/>
                    <a:pt x="10" y="34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63"/>
            <p:cNvSpPr/>
            <p:nvPr userDrawn="1"/>
          </p:nvSpPr>
          <p:spPr bwMode="auto">
            <a:xfrm>
              <a:off x="7115175" y="5988050"/>
              <a:ext cx="22225" cy="41275"/>
            </a:xfrm>
            <a:custGeom>
              <a:avLst/>
              <a:gdLst>
                <a:gd name="T0" fmla="*/ 8 w 12"/>
                <a:gd name="T1" fmla="*/ 22 h 22"/>
                <a:gd name="T2" fmla="*/ 4 w 12"/>
                <a:gd name="T3" fmla="*/ 19 h 22"/>
                <a:gd name="T4" fmla="*/ 1 w 12"/>
                <a:gd name="T5" fmla="*/ 6 h 22"/>
                <a:gd name="T6" fmla="*/ 4 w 12"/>
                <a:gd name="T7" fmla="*/ 1 h 22"/>
                <a:gd name="T8" fmla="*/ 9 w 12"/>
                <a:gd name="T9" fmla="*/ 4 h 22"/>
                <a:gd name="T10" fmla="*/ 12 w 12"/>
                <a:gd name="T11" fmla="*/ 17 h 22"/>
                <a:gd name="T12" fmla="*/ 9 w 12"/>
                <a:gd name="T13" fmla="*/ 22 h 22"/>
                <a:gd name="T14" fmla="*/ 8 w 12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2">
                  <a:moveTo>
                    <a:pt x="8" y="22"/>
                  </a:moveTo>
                  <a:cubicBezTo>
                    <a:pt x="6" y="22"/>
                    <a:pt x="4" y="21"/>
                    <a:pt x="4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2" y="1"/>
                    <a:pt x="4" y="1"/>
                  </a:cubicBezTo>
                  <a:cubicBezTo>
                    <a:pt x="6" y="0"/>
                    <a:pt x="8" y="2"/>
                    <a:pt x="9" y="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9"/>
                    <a:pt x="11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lose/>
                </a:path>
              </a:pathLst>
            </a:custGeom>
            <a:solidFill>
              <a:srgbClr val="B2A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64"/>
            <p:cNvSpPr>
              <a:spLocks noEditPoints="1"/>
            </p:cNvSpPr>
            <p:nvPr userDrawn="1"/>
          </p:nvSpPr>
          <p:spPr bwMode="auto">
            <a:xfrm>
              <a:off x="5834063" y="4632325"/>
              <a:ext cx="1887538" cy="1793875"/>
            </a:xfrm>
            <a:custGeom>
              <a:avLst/>
              <a:gdLst>
                <a:gd name="T0" fmla="*/ 354 w 1189"/>
                <a:gd name="T1" fmla="*/ 1130 h 1130"/>
                <a:gd name="T2" fmla="*/ 0 w 1189"/>
                <a:gd name="T3" fmla="*/ 633 h 1130"/>
                <a:gd name="T4" fmla="*/ 241 w 1189"/>
                <a:gd name="T5" fmla="*/ 68 h 1130"/>
                <a:gd name="T6" fmla="*/ 836 w 1189"/>
                <a:gd name="T7" fmla="*/ 0 h 1130"/>
                <a:gd name="T8" fmla="*/ 1189 w 1189"/>
                <a:gd name="T9" fmla="*/ 498 h 1130"/>
                <a:gd name="T10" fmla="*/ 948 w 1189"/>
                <a:gd name="T11" fmla="*/ 1063 h 1130"/>
                <a:gd name="T12" fmla="*/ 354 w 1189"/>
                <a:gd name="T13" fmla="*/ 1130 h 1130"/>
                <a:gd name="T14" fmla="*/ 32 w 1189"/>
                <a:gd name="T15" fmla="*/ 629 h 1130"/>
                <a:gd name="T16" fmla="*/ 367 w 1189"/>
                <a:gd name="T17" fmla="*/ 1100 h 1130"/>
                <a:gd name="T18" fmla="*/ 929 w 1189"/>
                <a:gd name="T19" fmla="*/ 1036 h 1130"/>
                <a:gd name="T20" fmla="*/ 1157 w 1189"/>
                <a:gd name="T21" fmla="*/ 501 h 1130"/>
                <a:gd name="T22" fmla="*/ 822 w 1189"/>
                <a:gd name="T23" fmla="*/ 31 h 1130"/>
                <a:gd name="T24" fmla="*/ 260 w 1189"/>
                <a:gd name="T25" fmla="*/ 96 h 1130"/>
                <a:gd name="T26" fmla="*/ 32 w 1189"/>
                <a:gd name="T27" fmla="*/ 629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89" h="1130">
                  <a:moveTo>
                    <a:pt x="354" y="1130"/>
                  </a:moveTo>
                  <a:lnTo>
                    <a:pt x="0" y="633"/>
                  </a:lnTo>
                  <a:lnTo>
                    <a:pt x="241" y="68"/>
                  </a:lnTo>
                  <a:lnTo>
                    <a:pt x="836" y="0"/>
                  </a:lnTo>
                  <a:lnTo>
                    <a:pt x="1189" y="498"/>
                  </a:lnTo>
                  <a:lnTo>
                    <a:pt x="948" y="1063"/>
                  </a:lnTo>
                  <a:lnTo>
                    <a:pt x="354" y="1130"/>
                  </a:lnTo>
                  <a:close/>
                  <a:moveTo>
                    <a:pt x="32" y="629"/>
                  </a:moveTo>
                  <a:lnTo>
                    <a:pt x="367" y="1100"/>
                  </a:lnTo>
                  <a:lnTo>
                    <a:pt x="929" y="1036"/>
                  </a:lnTo>
                  <a:lnTo>
                    <a:pt x="1157" y="501"/>
                  </a:lnTo>
                  <a:lnTo>
                    <a:pt x="822" y="31"/>
                  </a:lnTo>
                  <a:lnTo>
                    <a:pt x="260" y="96"/>
                  </a:lnTo>
                  <a:lnTo>
                    <a:pt x="32" y="629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65"/>
            <p:cNvSpPr/>
            <p:nvPr userDrawn="1"/>
          </p:nvSpPr>
          <p:spPr bwMode="auto">
            <a:xfrm>
              <a:off x="6213475" y="4748213"/>
              <a:ext cx="371475" cy="1665288"/>
            </a:xfrm>
            <a:custGeom>
              <a:avLst/>
              <a:gdLst>
                <a:gd name="T0" fmla="*/ 134 w 234"/>
                <a:gd name="T1" fmla="*/ 1049 h 1049"/>
                <a:gd name="T2" fmla="*/ 109 w 234"/>
                <a:gd name="T3" fmla="*/ 1036 h 1049"/>
                <a:gd name="T4" fmla="*/ 205 w 234"/>
                <a:gd name="T5" fmla="*/ 835 h 1049"/>
                <a:gd name="T6" fmla="*/ 140 w 234"/>
                <a:gd name="T7" fmla="*/ 210 h 1049"/>
                <a:gd name="T8" fmla="*/ 0 w 234"/>
                <a:gd name="T9" fmla="*/ 18 h 1049"/>
                <a:gd name="T10" fmla="*/ 23 w 234"/>
                <a:gd name="T11" fmla="*/ 0 h 1049"/>
                <a:gd name="T12" fmla="*/ 167 w 234"/>
                <a:gd name="T13" fmla="*/ 200 h 1049"/>
                <a:gd name="T14" fmla="*/ 168 w 234"/>
                <a:gd name="T15" fmla="*/ 203 h 1049"/>
                <a:gd name="T16" fmla="*/ 234 w 234"/>
                <a:gd name="T17" fmla="*/ 841 h 1049"/>
                <a:gd name="T18" fmla="*/ 134 w 234"/>
                <a:gd name="T19" fmla="*/ 1049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1049">
                  <a:moveTo>
                    <a:pt x="134" y="1049"/>
                  </a:moveTo>
                  <a:lnTo>
                    <a:pt x="109" y="1036"/>
                  </a:lnTo>
                  <a:lnTo>
                    <a:pt x="205" y="835"/>
                  </a:lnTo>
                  <a:lnTo>
                    <a:pt x="140" y="210"/>
                  </a:lnTo>
                  <a:lnTo>
                    <a:pt x="0" y="18"/>
                  </a:lnTo>
                  <a:lnTo>
                    <a:pt x="23" y="0"/>
                  </a:lnTo>
                  <a:lnTo>
                    <a:pt x="167" y="200"/>
                  </a:lnTo>
                  <a:lnTo>
                    <a:pt x="168" y="203"/>
                  </a:lnTo>
                  <a:lnTo>
                    <a:pt x="234" y="841"/>
                  </a:lnTo>
                  <a:lnTo>
                    <a:pt x="134" y="1049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66"/>
            <p:cNvSpPr>
              <a:spLocks noEditPoints="1"/>
            </p:cNvSpPr>
            <p:nvPr userDrawn="1"/>
          </p:nvSpPr>
          <p:spPr bwMode="auto">
            <a:xfrm>
              <a:off x="5835650" y="4632325"/>
              <a:ext cx="1576388" cy="1687513"/>
            </a:xfrm>
            <a:custGeom>
              <a:avLst/>
              <a:gdLst>
                <a:gd name="T0" fmla="*/ 783 w 829"/>
                <a:gd name="T1" fmla="*/ 889 h 889"/>
                <a:gd name="T2" fmla="*/ 780 w 829"/>
                <a:gd name="T3" fmla="*/ 889 h 889"/>
                <a:gd name="T4" fmla="*/ 379 w 829"/>
                <a:gd name="T5" fmla="*/ 773 h 889"/>
                <a:gd name="T6" fmla="*/ 376 w 829"/>
                <a:gd name="T7" fmla="*/ 772 h 889"/>
                <a:gd name="T8" fmla="*/ 6 w 829"/>
                <a:gd name="T9" fmla="*/ 538 h 889"/>
                <a:gd name="T10" fmla="*/ 1 w 829"/>
                <a:gd name="T11" fmla="*/ 529 h 889"/>
                <a:gd name="T12" fmla="*/ 5 w 829"/>
                <a:gd name="T13" fmla="*/ 519 h 889"/>
                <a:gd name="T14" fmla="*/ 319 w 829"/>
                <a:gd name="T15" fmla="*/ 224 h 889"/>
                <a:gd name="T16" fmla="*/ 321 w 829"/>
                <a:gd name="T17" fmla="*/ 222 h 889"/>
                <a:gd name="T18" fmla="*/ 685 w 829"/>
                <a:gd name="T19" fmla="*/ 3 h 889"/>
                <a:gd name="T20" fmla="*/ 696 w 829"/>
                <a:gd name="T21" fmla="*/ 2 h 889"/>
                <a:gd name="T22" fmla="*/ 703 w 829"/>
                <a:gd name="T23" fmla="*/ 10 h 889"/>
                <a:gd name="T24" fmla="*/ 828 w 829"/>
                <a:gd name="T25" fmla="*/ 452 h 889"/>
                <a:gd name="T26" fmla="*/ 829 w 829"/>
                <a:gd name="T27" fmla="*/ 456 h 889"/>
                <a:gd name="T28" fmla="*/ 795 w 829"/>
                <a:gd name="T29" fmla="*/ 878 h 889"/>
                <a:gd name="T30" fmla="*/ 790 w 829"/>
                <a:gd name="T31" fmla="*/ 887 h 889"/>
                <a:gd name="T32" fmla="*/ 783 w 829"/>
                <a:gd name="T33" fmla="*/ 889 h 889"/>
                <a:gd name="T34" fmla="*/ 387 w 829"/>
                <a:gd name="T35" fmla="*/ 750 h 889"/>
                <a:gd name="T36" fmla="*/ 773 w 829"/>
                <a:gd name="T37" fmla="*/ 862 h 889"/>
                <a:gd name="T38" fmla="*/ 805 w 829"/>
                <a:gd name="T39" fmla="*/ 457 h 889"/>
                <a:gd name="T40" fmla="*/ 684 w 829"/>
                <a:gd name="T41" fmla="*/ 31 h 889"/>
                <a:gd name="T42" fmla="*/ 334 w 829"/>
                <a:gd name="T43" fmla="*/ 243 h 889"/>
                <a:gd name="T44" fmla="*/ 32 w 829"/>
                <a:gd name="T45" fmla="*/ 526 h 889"/>
                <a:gd name="T46" fmla="*/ 387 w 829"/>
                <a:gd name="T47" fmla="*/ 75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9" h="889">
                  <a:moveTo>
                    <a:pt x="783" y="889"/>
                  </a:moveTo>
                  <a:cubicBezTo>
                    <a:pt x="782" y="889"/>
                    <a:pt x="781" y="889"/>
                    <a:pt x="780" y="889"/>
                  </a:cubicBezTo>
                  <a:cubicBezTo>
                    <a:pt x="379" y="773"/>
                    <a:pt x="379" y="773"/>
                    <a:pt x="379" y="773"/>
                  </a:cubicBezTo>
                  <a:cubicBezTo>
                    <a:pt x="378" y="773"/>
                    <a:pt x="377" y="772"/>
                    <a:pt x="376" y="772"/>
                  </a:cubicBezTo>
                  <a:cubicBezTo>
                    <a:pt x="6" y="538"/>
                    <a:pt x="6" y="538"/>
                    <a:pt x="6" y="538"/>
                  </a:cubicBezTo>
                  <a:cubicBezTo>
                    <a:pt x="3" y="536"/>
                    <a:pt x="1" y="533"/>
                    <a:pt x="1" y="529"/>
                  </a:cubicBezTo>
                  <a:cubicBezTo>
                    <a:pt x="0" y="525"/>
                    <a:pt x="2" y="522"/>
                    <a:pt x="5" y="519"/>
                  </a:cubicBezTo>
                  <a:cubicBezTo>
                    <a:pt x="319" y="224"/>
                    <a:pt x="319" y="224"/>
                    <a:pt x="319" y="224"/>
                  </a:cubicBezTo>
                  <a:cubicBezTo>
                    <a:pt x="320" y="223"/>
                    <a:pt x="320" y="223"/>
                    <a:pt x="321" y="222"/>
                  </a:cubicBezTo>
                  <a:cubicBezTo>
                    <a:pt x="685" y="3"/>
                    <a:pt x="685" y="3"/>
                    <a:pt x="685" y="3"/>
                  </a:cubicBezTo>
                  <a:cubicBezTo>
                    <a:pt x="688" y="1"/>
                    <a:pt x="692" y="0"/>
                    <a:pt x="696" y="2"/>
                  </a:cubicBezTo>
                  <a:cubicBezTo>
                    <a:pt x="699" y="3"/>
                    <a:pt x="702" y="6"/>
                    <a:pt x="703" y="10"/>
                  </a:cubicBezTo>
                  <a:cubicBezTo>
                    <a:pt x="828" y="452"/>
                    <a:pt x="828" y="452"/>
                    <a:pt x="828" y="452"/>
                  </a:cubicBezTo>
                  <a:cubicBezTo>
                    <a:pt x="829" y="453"/>
                    <a:pt x="829" y="455"/>
                    <a:pt x="829" y="456"/>
                  </a:cubicBezTo>
                  <a:cubicBezTo>
                    <a:pt x="795" y="878"/>
                    <a:pt x="795" y="878"/>
                    <a:pt x="795" y="878"/>
                  </a:cubicBezTo>
                  <a:cubicBezTo>
                    <a:pt x="795" y="882"/>
                    <a:pt x="793" y="885"/>
                    <a:pt x="790" y="887"/>
                  </a:cubicBezTo>
                  <a:cubicBezTo>
                    <a:pt x="788" y="889"/>
                    <a:pt x="786" y="889"/>
                    <a:pt x="783" y="889"/>
                  </a:cubicBezTo>
                  <a:close/>
                  <a:moveTo>
                    <a:pt x="387" y="750"/>
                  </a:moveTo>
                  <a:cubicBezTo>
                    <a:pt x="773" y="862"/>
                    <a:pt x="773" y="862"/>
                    <a:pt x="773" y="862"/>
                  </a:cubicBezTo>
                  <a:cubicBezTo>
                    <a:pt x="805" y="457"/>
                    <a:pt x="805" y="457"/>
                    <a:pt x="805" y="457"/>
                  </a:cubicBezTo>
                  <a:cubicBezTo>
                    <a:pt x="684" y="31"/>
                    <a:pt x="684" y="31"/>
                    <a:pt x="684" y="31"/>
                  </a:cubicBezTo>
                  <a:cubicBezTo>
                    <a:pt x="334" y="243"/>
                    <a:pt x="334" y="243"/>
                    <a:pt x="334" y="243"/>
                  </a:cubicBezTo>
                  <a:cubicBezTo>
                    <a:pt x="32" y="526"/>
                    <a:pt x="32" y="526"/>
                    <a:pt x="32" y="526"/>
                  </a:cubicBezTo>
                  <a:lnTo>
                    <a:pt x="387" y="750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67"/>
            <p:cNvSpPr/>
            <p:nvPr userDrawn="1"/>
          </p:nvSpPr>
          <p:spPr bwMode="auto">
            <a:xfrm>
              <a:off x="6448425" y="5054600"/>
              <a:ext cx="1252538" cy="466725"/>
            </a:xfrm>
            <a:custGeom>
              <a:avLst/>
              <a:gdLst>
                <a:gd name="T0" fmla="*/ 591 w 789"/>
                <a:gd name="T1" fmla="*/ 294 h 294"/>
                <a:gd name="T2" fmla="*/ 0 w 789"/>
                <a:gd name="T3" fmla="*/ 26 h 294"/>
                <a:gd name="T4" fmla="*/ 12 w 789"/>
                <a:gd name="T5" fmla="*/ 0 h 294"/>
                <a:gd name="T6" fmla="*/ 593 w 789"/>
                <a:gd name="T7" fmla="*/ 264 h 294"/>
                <a:gd name="T8" fmla="*/ 783 w 789"/>
                <a:gd name="T9" fmla="*/ 220 h 294"/>
                <a:gd name="T10" fmla="*/ 789 w 789"/>
                <a:gd name="T11" fmla="*/ 247 h 294"/>
                <a:gd name="T12" fmla="*/ 591 w 789"/>
                <a:gd name="T13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9" h="294">
                  <a:moveTo>
                    <a:pt x="591" y="294"/>
                  </a:moveTo>
                  <a:lnTo>
                    <a:pt x="0" y="26"/>
                  </a:lnTo>
                  <a:lnTo>
                    <a:pt x="12" y="0"/>
                  </a:lnTo>
                  <a:lnTo>
                    <a:pt x="593" y="264"/>
                  </a:lnTo>
                  <a:lnTo>
                    <a:pt x="783" y="220"/>
                  </a:lnTo>
                  <a:lnTo>
                    <a:pt x="789" y="247"/>
                  </a:lnTo>
                  <a:lnTo>
                    <a:pt x="591" y="294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68"/>
            <p:cNvSpPr/>
            <p:nvPr userDrawn="1"/>
          </p:nvSpPr>
          <p:spPr bwMode="auto">
            <a:xfrm>
              <a:off x="6550025" y="5476875"/>
              <a:ext cx="849313" cy="619125"/>
            </a:xfrm>
            <a:custGeom>
              <a:avLst/>
              <a:gdLst>
                <a:gd name="T0" fmla="*/ 16 w 535"/>
                <a:gd name="T1" fmla="*/ 390 h 390"/>
                <a:gd name="T2" fmla="*/ 0 w 535"/>
                <a:gd name="T3" fmla="*/ 366 h 390"/>
                <a:gd name="T4" fmla="*/ 520 w 535"/>
                <a:gd name="T5" fmla="*/ 0 h 390"/>
                <a:gd name="T6" fmla="*/ 535 w 535"/>
                <a:gd name="T7" fmla="*/ 24 h 390"/>
                <a:gd name="T8" fmla="*/ 16 w 535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5" h="390">
                  <a:moveTo>
                    <a:pt x="16" y="390"/>
                  </a:moveTo>
                  <a:lnTo>
                    <a:pt x="0" y="366"/>
                  </a:lnTo>
                  <a:lnTo>
                    <a:pt x="520" y="0"/>
                  </a:lnTo>
                  <a:lnTo>
                    <a:pt x="535" y="24"/>
                  </a:lnTo>
                  <a:lnTo>
                    <a:pt x="16" y="390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69"/>
            <p:cNvSpPr/>
            <p:nvPr userDrawn="1"/>
          </p:nvSpPr>
          <p:spPr bwMode="auto">
            <a:xfrm>
              <a:off x="3616325" y="3590925"/>
              <a:ext cx="1465263" cy="1370013"/>
            </a:xfrm>
            <a:custGeom>
              <a:avLst/>
              <a:gdLst>
                <a:gd name="T0" fmla="*/ 923 w 923"/>
                <a:gd name="T1" fmla="*/ 0 h 863"/>
                <a:gd name="T2" fmla="*/ 158 w 923"/>
                <a:gd name="T3" fmla="*/ 863 h 863"/>
                <a:gd name="T4" fmla="*/ 0 w 923"/>
                <a:gd name="T5" fmla="*/ 422 h 863"/>
                <a:gd name="T6" fmla="*/ 923 w 923"/>
                <a:gd name="T7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3" h="863">
                  <a:moveTo>
                    <a:pt x="923" y="0"/>
                  </a:moveTo>
                  <a:lnTo>
                    <a:pt x="158" y="863"/>
                  </a:lnTo>
                  <a:lnTo>
                    <a:pt x="0" y="422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70"/>
            <p:cNvSpPr/>
            <p:nvPr userDrawn="1"/>
          </p:nvSpPr>
          <p:spPr bwMode="auto">
            <a:xfrm>
              <a:off x="4387850" y="1855788"/>
              <a:ext cx="90488" cy="82550"/>
            </a:xfrm>
            <a:custGeom>
              <a:avLst/>
              <a:gdLst>
                <a:gd name="T0" fmla="*/ 15 w 48"/>
                <a:gd name="T1" fmla="*/ 44 h 44"/>
                <a:gd name="T2" fmla="*/ 6 w 48"/>
                <a:gd name="T3" fmla="*/ 10 h 44"/>
                <a:gd name="T4" fmla="*/ 0 w 48"/>
                <a:gd name="T5" fmla="*/ 2 h 44"/>
                <a:gd name="T6" fmla="*/ 0 w 48"/>
                <a:gd name="T7" fmla="*/ 0 h 44"/>
                <a:gd name="T8" fmla="*/ 48 w 48"/>
                <a:gd name="T9" fmla="*/ 9 h 44"/>
                <a:gd name="T10" fmla="*/ 15 w 48"/>
                <a:gd name="T1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44">
                  <a:moveTo>
                    <a:pt x="15" y="44"/>
                  </a:moveTo>
                  <a:cubicBezTo>
                    <a:pt x="8" y="34"/>
                    <a:pt x="5" y="23"/>
                    <a:pt x="6" y="10"/>
                  </a:cubicBezTo>
                  <a:cubicBezTo>
                    <a:pt x="6" y="5"/>
                    <a:pt x="3" y="3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15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71"/>
            <p:cNvSpPr/>
            <p:nvPr userDrawn="1"/>
          </p:nvSpPr>
          <p:spPr bwMode="auto">
            <a:xfrm>
              <a:off x="3994150" y="1871663"/>
              <a:ext cx="1087438" cy="1719263"/>
            </a:xfrm>
            <a:custGeom>
              <a:avLst/>
              <a:gdLst>
                <a:gd name="T0" fmla="*/ 248 w 685"/>
                <a:gd name="T1" fmla="*/ 60 h 1083"/>
                <a:gd name="T2" fmla="*/ 266 w 685"/>
                <a:gd name="T3" fmla="*/ 42 h 1083"/>
                <a:gd name="T4" fmla="*/ 305 w 685"/>
                <a:gd name="T5" fmla="*/ 0 h 1083"/>
                <a:gd name="T6" fmla="*/ 685 w 685"/>
                <a:gd name="T7" fmla="*/ 1083 h 1083"/>
                <a:gd name="T8" fmla="*/ 0 w 685"/>
                <a:gd name="T9" fmla="*/ 315 h 1083"/>
                <a:gd name="T10" fmla="*/ 108 w 685"/>
                <a:gd name="T11" fmla="*/ 204 h 1083"/>
                <a:gd name="T12" fmla="*/ 121 w 685"/>
                <a:gd name="T13" fmla="*/ 191 h 1083"/>
                <a:gd name="T14" fmla="*/ 223 w 685"/>
                <a:gd name="T15" fmla="*/ 85 h 1083"/>
                <a:gd name="T16" fmla="*/ 233 w 685"/>
                <a:gd name="T17" fmla="*/ 75 h 1083"/>
                <a:gd name="T18" fmla="*/ 248 w 685"/>
                <a:gd name="T19" fmla="*/ 6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5" h="1083">
                  <a:moveTo>
                    <a:pt x="248" y="60"/>
                  </a:moveTo>
                  <a:lnTo>
                    <a:pt x="266" y="42"/>
                  </a:lnTo>
                  <a:lnTo>
                    <a:pt x="305" y="0"/>
                  </a:lnTo>
                  <a:lnTo>
                    <a:pt x="685" y="1083"/>
                  </a:lnTo>
                  <a:lnTo>
                    <a:pt x="0" y="315"/>
                  </a:lnTo>
                  <a:lnTo>
                    <a:pt x="108" y="204"/>
                  </a:lnTo>
                  <a:lnTo>
                    <a:pt x="121" y="191"/>
                  </a:lnTo>
                  <a:lnTo>
                    <a:pt x="223" y="85"/>
                  </a:lnTo>
                  <a:lnTo>
                    <a:pt x="233" y="75"/>
                  </a:lnTo>
                  <a:lnTo>
                    <a:pt x="248" y="60"/>
                  </a:lnTo>
                  <a:close/>
                </a:path>
              </a:pathLst>
            </a:custGeom>
            <a:solidFill>
              <a:srgbClr val="F9D4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72"/>
            <p:cNvSpPr/>
            <p:nvPr userDrawn="1"/>
          </p:nvSpPr>
          <p:spPr bwMode="auto">
            <a:xfrm>
              <a:off x="3778250" y="2162175"/>
              <a:ext cx="387350" cy="209550"/>
            </a:xfrm>
            <a:custGeom>
              <a:avLst/>
              <a:gdLst>
                <a:gd name="T0" fmla="*/ 203 w 203"/>
                <a:gd name="T1" fmla="*/ 17 h 110"/>
                <a:gd name="T2" fmla="*/ 113 w 203"/>
                <a:gd name="T3" fmla="*/ 110 h 110"/>
                <a:gd name="T4" fmla="*/ 0 w 203"/>
                <a:gd name="T5" fmla="*/ 38 h 110"/>
                <a:gd name="T6" fmla="*/ 37 w 203"/>
                <a:gd name="T7" fmla="*/ 0 h 110"/>
                <a:gd name="T8" fmla="*/ 107 w 203"/>
                <a:gd name="T9" fmla="*/ 40 h 110"/>
                <a:gd name="T10" fmla="*/ 193 w 203"/>
                <a:gd name="T11" fmla="*/ 2 h 110"/>
                <a:gd name="T12" fmla="*/ 203 w 203"/>
                <a:gd name="T13" fmla="*/ 1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203" y="17"/>
                  </a:moveTo>
                  <a:cubicBezTo>
                    <a:pt x="113" y="110"/>
                    <a:pt x="113" y="110"/>
                    <a:pt x="113" y="11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7" y="34"/>
                    <a:pt x="30" y="23"/>
                    <a:pt x="37" y="0"/>
                  </a:cubicBezTo>
                  <a:cubicBezTo>
                    <a:pt x="51" y="22"/>
                    <a:pt x="81" y="36"/>
                    <a:pt x="107" y="40"/>
                  </a:cubicBezTo>
                  <a:cubicBezTo>
                    <a:pt x="139" y="44"/>
                    <a:pt x="180" y="27"/>
                    <a:pt x="193" y="2"/>
                  </a:cubicBezTo>
                  <a:cubicBezTo>
                    <a:pt x="196" y="8"/>
                    <a:pt x="199" y="12"/>
                    <a:pt x="20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73"/>
            <p:cNvSpPr/>
            <p:nvPr userDrawn="1"/>
          </p:nvSpPr>
          <p:spPr bwMode="auto">
            <a:xfrm>
              <a:off x="3616325" y="2371725"/>
              <a:ext cx="1465263" cy="1889125"/>
            </a:xfrm>
            <a:custGeom>
              <a:avLst/>
              <a:gdLst>
                <a:gd name="T0" fmla="*/ 238 w 923"/>
                <a:gd name="T1" fmla="*/ 0 h 1190"/>
                <a:gd name="T2" fmla="*/ 923 w 923"/>
                <a:gd name="T3" fmla="*/ 768 h 1190"/>
                <a:gd name="T4" fmla="*/ 0 w 923"/>
                <a:gd name="T5" fmla="*/ 1190 h 1190"/>
                <a:gd name="T6" fmla="*/ 0 w 923"/>
                <a:gd name="T7" fmla="*/ 1185 h 1190"/>
                <a:gd name="T8" fmla="*/ 23 w 923"/>
                <a:gd name="T9" fmla="*/ 1067 h 1190"/>
                <a:gd name="T10" fmla="*/ 50 w 923"/>
                <a:gd name="T11" fmla="*/ 937 h 1190"/>
                <a:gd name="T12" fmla="*/ 53 w 923"/>
                <a:gd name="T13" fmla="*/ 921 h 1190"/>
                <a:gd name="T14" fmla="*/ 75 w 923"/>
                <a:gd name="T15" fmla="*/ 809 h 1190"/>
                <a:gd name="T16" fmla="*/ 80 w 923"/>
                <a:gd name="T17" fmla="*/ 786 h 1190"/>
                <a:gd name="T18" fmla="*/ 114 w 923"/>
                <a:gd name="T19" fmla="*/ 616 h 1190"/>
                <a:gd name="T20" fmla="*/ 118 w 923"/>
                <a:gd name="T21" fmla="*/ 593 h 1190"/>
                <a:gd name="T22" fmla="*/ 150 w 923"/>
                <a:gd name="T23" fmla="*/ 435 h 1190"/>
                <a:gd name="T24" fmla="*/ 161 w 923"/>
                <a:gd name="T25" fmla="*/ 383 h 1190"/>
                <a:gd name="T26" fmla="*/ 173 w 923"/>
                <a:gd name="T27" fmla="*/ 319 h 1190"/>
                <a:gd name="T28" fmla="*/ 179 w 923"/>
                <a:gd name="T29" fmla="*/ 292 h 1190"/>
                <a:gd name="T30" fmla="*/ 201 w 923"/>
                <a:gd name="T31" fmla="*/ 184 h 1190"/>
                <a:gd name="T32" fmla="*/ 204 w 923"/>
                <a:gd name="T33" fmla="*/ 165 h 1190"/>
                <a:gd name="T34" fmla="*/ 227 w 923"/>
                <a:gd name="T35" fmla="*/ 53 h 1190"/>
                <a:gd name="T36" fmla="*/ 232 w 923"/>
                <a:gd name="T37" fmla="*/ 30 h 1190"/>
                <a:gd name="T38" fmla="*/ 238 w 923"/>
                <a:gd name="T39" fmla="*/ 0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3" h="1190">
                  <a:moveTo>
                    <a:pt x="238" y="0"/>
                  </a:moveTo>
                  <a:lnTo>
                    <a:pt x="923" y="768"/>
                  </a:lnTo>
                  <a:lnTo>
                    <a:pt x="0" y="1190"/>
                  </a:lnTo>
                  <a:lnTo>
                    <a:pt x="0" y="1185"/>
                  </a:lnTo>
                  <a:lnTo>
                    <a:pt x="23" y="1067"/>
                  </a:lnTo>
                  <a:lnTo>
                    <a:pt x="50" y="937"/>
                  </a:lnTo>
                  <a:lnTo>
                    <a:pt x="53" y="921"/>
                  </a:lnTo>
                  <a:lnTo>
                    <a:pt x="75" y="809"/>
                  </a:lnTo>
                  <a:lnTo>
                    <a:pt x="80" y="786"/>
                  </a:lnTo>
                  <a:lnTo>
                    <a:pt x="114" y="616"/>
                  </a:lnTo>
                  <a:lnTo>
                    <a:pt x="118" y="593"/>
                  </a:lnTo>
                  <a:lnTo>
                    <a:pt x="150" y="435"/>
                  </a:lnTo>
                  <a:lnTo>
                    <a:pt x="161" y="383"/>
                  </a:lnTo>
                  <a:lnTo>
                    <a:pt x="173" y="319"/>
                  </a:lnTo>
                  <a:lnTo>
                    <a:pt x="179" y="292"/>
                  </a:lnTo>
                  <a:lnTo>
                    <a:pt x="201" y="184"/>
                  </a:lnTo>
                  <a:lnTo>
                    <a:pt x="204" y="165"/>
                  </a:lnTo>
                  <a:lnTo>
                    <a:pt x="227" y="53"/>
                  </a:lnTo>
                  <a:lnTo>
                    <a:pt x="232" y="30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74"/>
            <p:cNvSpPr/>
            <p:nvPr userDrawn="1"/>
          </p:nvSpPr>
          <p:spPr bwMode="auto">
            <a:xfrm>
              <a:off x="3838575" y="2371725"/>
              <a:ext cx="155575" cy="57150"/>
            </a:xfrm>
            <a:custGeom>
              <a:avLst/>
              <a:gdLst>
                <a:gd name="T0" fmla="*/ 77 w 82"/>
                <a:gd name="T1" fmla="*/ 25 h 30"/>
                <a:gd name="T2" fmla="*/ 47 w 82"/>
                <a:gd name="T3" fmla="*/ 29 h 30"/>
                <a:gd name="T4" fmla="*/ 0 w 82"/>
                <a:gd name="T5" fmla="*/ 25 h 30"/>
                <a:gd name="T6" fmla="*/ 82 w 82"/>
                <a:gd name="T7" fmla="*/ 0 h 30"/>
                <a:gd name="T8" fmla="*/ 77 w 82"/>
                <a:gd name="T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0">
                  <a:moveTo>
                    <a:pt x="77" y="25"/>
                  </a:moveTo>
                  <a:cubicBezTo>
                    <a:pt x="69" y="28"/>
                    <a:pt x="59" y="30"/>
                    <a:pt x="47" y="29"/>
                  </a:cubicBezTo>
                  <a:cubicBezTo>
                    <a:pt x="37" y="29"/>
                    <a:pt x="17" y="29"/>
                    <a:pt x="0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7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75"/>
            <p:cNvSpPr/>
            <p:nvPr userDrawn="1"/>
          </p:nvSpPr>
          <p:spPr bwMode="auto">
            <a:xfrm>
              <a:off x="2081213" y="2814638"/>
              <a:ext cx="1809750" cy="330200"/>
            </a:xfrm>
            <a:custGeom>
              <a:avLst/>
              <a:gdLst>
                <a:gd name="T0" fmla="*/ 952 w 952"/>
                <a:gd name="T1" fmla="*/ 34 h 174"/>
                <a:gd name="T2" fmla="*/ 942 w 952"/>
                <a:gd name="T3" fmla="*/ 87 h 174"/>
                <a:gd name="T4" fmla="*/ 926 w 952"/>
                <a:gd name="T5" fmla="*/ 88 h 174"/>
                <a:gd name="T6" fmla="*/ 919 w 952"/>
                <a:gd name="T7" fmla="*/ 112 h 174"/>
                <a:gd name="T8" fmla="*/ 877 w 952"/>
                <a:gd name="T9" fmla="*/ 135 h 174"/>
                <a:gd name="T10" fmla="*/ 806 w 952"/>
                <a:gd name="T11" fmla="*/ 129 h 174"/>
                <a:gd name="T12" fmla="*/ 778 w 952"/>
                <a:gd name="T13" fmla="*/ 111 h 174"/>
                <a:gd name="T14" fmla="*/ 776 w 952"/>
                <a:gd name="T15" fmla="*/ 98 h 174"/>
                <a:gd name="T16" fmla="*/ 764 w 952"/>
                <a:gd name="T17" fmla="*/ 91 h 174"/>
                <a:gd name="T18" fmla="*/ 758 w 952"/>
                <a:gd name="T19" fmla="*/ 120 h 174"/>
                <a:gd name="T20" fmla="*/ 580 w 952"/>
                <a:gd name="T21" fmla="*/ 111 h 174"/>
                <a:gd name="T22" fmla="*/ 564 w 952"/>
                <a:gd name="T23" fmla="*/ 114 h 174"/>
                <a:gd name="T24" fmla="*/ 492 w 952"/>
                <a:gd name="T25" fmla="*/ 146 h 174"/>
                <a:gd name="T26" fmla="*/ 429 w 952"/>
                <a:gd name="T27" fmla="*/ 117 h 174"/>
                <a:gd name="T28" fmla="*/ 424 w 952"/>
                <a:gd name="T29" fmla="*/ 95 h 174"/>
                <a:gd name="T30" fmla="*/ 409 w 952"/>
                <a:gd name="T31" fmla="*/ 98 h 174"/>
                <a:gd name="T32" fmla="*/ 409 w 952"/>
                <a:gd name="T33" fmla="*/ 115 h 174"/>
                <a:gd name="T34" fmla="*/ 388 w 952"/>
                <a:gd name="T35" fmla="*/ 132 h 174"/>
                <a:gd name="T36" fmla="*/ 364 w 952"/>
                <a:gd name="T37" fmla="*/ 136 h 174"/>
                <a:gd name="T38" fmla="*/ 312 w 952"/>
                <a:gd name="T39" fmla="*/ 105 h 174"/>
                <a:gd name="T40" fmla="*/ 292 w 952"/>
                <a:gd name="T41" fmla="*/ 97 h 174"/>
                <a:gd name="T42" fmla="*/ 173 w 952"/>
                <a:gd name="T43" fmla="*/ 105 h 174"/>
                <a:gd name="T44" fmla="*/ 171 w 952"/>
                <a:gd name="T45" fmla="*/ 100 h 174"/>
                <a:gd name="T46" fmla="*/ 130 w 952"/>
                <a:gd name="T47" fmla="*/ 93 h 174"/>
                <a:gd name="T48" fmla="*/ 78 w 952"/>
                <a:gd name="T49" fmla="*/ 137 h 174"/>
                <a:gd name="T50" fmla="*/ 0 w 952"/>
                <a:gd name="T51" fmla="*/ 70 h 174"/>
                <a:gd name="T52" fmla="*/ 130 w 952"/>
                <a:gd name="T53" fmla="*/ 31 h 174"/>
                <a:gd name="T54" fmla="*/ 169 w 952"/>
                <a:gd name="T55" fmla="*/ 32 h 174"/>
                <a:gd name="T56" fmla="*/ 222 w 952"/>
                <a:gd name="T57" fmla="*/ 8 h 174"/>
                <a:gd name="T58" fmla="*/ 298 w 952"/>
                <a:gd name="T59" fmla="*/ 43 h 174"/>
                <a:gd name="T60" fmla="*/ 371 w 952"/>
                <a:gd name="T61" fmla="*/ 16 h 174"/>
                <a:gd name="T62" fmla="*/ 463 w 952"/>
                <a:gd name="T63" fmla="*/ 48 h 174"/>
                <a:gd name="T64" fmla="*/ 548 w 952"/>
                <a:gd name="T65" fmla="*/ 12 h 174"/>
                <a:gd name="T66" fmla="*/ 621 w 952"/>
                <a:gd name="T67" fmla="*/ 29 h 174"/>
                <a:gd name="T68" fmla="*/ 684 w 952"/>
                <a:gd name="T69" fmla="*/ 2 h 174"/>
                <a:gd name="T70" fmla="*/ 831 w 952"/>
                <a:gd name="T71" fmla="*/ 0 h 174"/>
                <a:gd name="T72" fmla="*/ 910 w 952"/>
                <a:gd name="T73" fmla="*/ 37 h 174"/>
                <a:gd name="T74" fmla="*/ 952 w 952"/>
                <a:gd name="T75" fmla="*/ 3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2" h="174">
                  <a:moveTo>
                    <a:pt x="952" y="34"/>
                  </a:moveTo>
                  <a:cubicBezTo>
                    <a:pt x="942" y="87"/>
                    <a:pt x="942" y="87"/>
                    <a:pt x="942" y="87"/>
                  </a:cubicBezTo>
                  <a:cubicBezTo>
                    <a:pt x="938" y="83"/>
                    <a:pt x="930" y="84"/>
                    <a:pt x="926" y="88"/>
                  </a:cubicBezTo>
                  <a:cubicBezTo>
                    <a:pt x="920" y="97"/>
                    <a:pt x="918" y="105"/>
                    <a:pt x="919" y="112"/>
                  </a:cubicBezTo>
                  <a:cubicBezTo>
                    <a:pt x="908" y="123"/>
                    <a:pt x="887" y="133"/>
                    <a:pt x="877" y="135"/>
                  </a:cubicBezTo>
                  <a:cubicBezTo>
                    <a:pt x="857" y="139"/>
                    <a:pt x="824" y="137"/>
                    <a:pt x="806" y="129"/>
                  </a:cubicBezTo>
                  <a:cubicBezTo>
                    <a:pt x="798" y="126"/>
                    <a:pt x="787" y="116"/>
                    <a:pt x="778" y="111"/>
                  </a:cubicBezTo>
                  <a:cubicBezTo>
                    <a:pt x="777" y="107"/>
                    <a:pt x="777" y="103"/>
                    <a:pt x="776" y="98"/>
                  </a:cubicBezTo>
                  <a:cubicBezTo>
                    <a:pt x="775" y="93"/>
                    <a:pt x="769" y="89"/>
                    <a:pt x="764" y="91"/>
                  </a:cubicBezTo>
                  <a:cubicBezTo>
                    <a:pt x="745" y="97"/>
                    <a:pt x="748" y="109"/>
                    <a:pt x="758" y="120"/>
                  </a:cubicBezTo>
                  <a:cubicBezTo>
                    <a:pt x="748" y="174"/>
                    <a:pt x="602" y="143"/>
                    <a:pt x="580" y="111"/>
                  </a:cubicBezTo>
                  <a:cubicBezTo>
                    <a:pt x="576" y="104"/>
                    <a:pt x="564" y="105"/>
                    <a:pt x="564" y="114"/>
                  </a:cubicBezTo>
                  <a:cubicBezTo>
                    <a:pt x="563" y="141"/>
                    <a:pt x="511" y="147"/>
                    <a:pt x="492" y="146"/>
                  </a:cubicBezTo>
                  <a:cubicBezTo>
                    <a:pt x="480" y="145"/>
                    <a:pt x="440" y="135"/>
                    <a:pt x="429" y="117"/>
                  </a:cubicBezTo>
                  <a:cubicBezTo>
                    <a:pt x="432" y="110"/>
                    <a:pt x="431" y="102"/>
                    <a:pt x="424" y="95"/>
                  </a:cubicBezTo>
                  <a:cubicBezTo>
                    <a:pt x="420" y="91"/>
                    <a:pt x="410" y="91"/>
                    <a:pt x="409" y="98"/>
                  </a:cubicBezTo>
                  <a:cubicBezTo>
                    <a:pt x="407" y="104"/>
                    <a:pt x="408" y="110"/>
                    <a:pt x="409" y="115"/>
                  </a:cubicBezTo>
                  <a:cubicBezTo>
                    <a:pt x="404" y="122"/>
                    <a:pt x="392" y="131"/>
                    <a:pt x="388" y="132"/>
                  </a:cubicBezTo>
                  <a:cubicBezTo>
                    <a:pt x="381" y="136"/>
                    <a:pt x="372" y="137"/>
                    <a:pt x="364" y="136"/>
                  </a:cubicBezTo>
                  <a:cubicBezTo>
                    <a:pt x="351" y="128"/>
                    <a:pt x="307" y="124"/>
                    <a:pt x="312" y="105"/>
                  </a:cubicBezTo>
                  <a:cubicBezTo>
                    <a:pt x="315" y="93"/>
                    <a:pt x="299" y="87"/>
                    <a:pt x="292" y="97"/>
                  </a:cubicBezTo>
                  <a:cubicBezTo>
                    <a:pt x="260" y="143"/>
                    <a:pt x="213" y="129"/>
                    <a:pt x="173" y="105"/>
                  </a:cubicBezTo>
                  <a:cubicBezTo>
                    <a:pt x="173" y="103"/>
                    <a:pt x="172" y="102"/>
                    <a:pt x="171" y="100"/>
                  </a:cubicBezTo>
                  <a:cubicBezTo>
                    <a:pt x="157" y="86"/>
                    <a:pt x="145" y="80"/>
                    <a:pt x="130" y="93"/>
                  </a:cubicBezTo>
                  <a:cubicBezTo>
                    <a:pt x="109" y="110"/>
                    <a:pt x="104" y="132"/>
                    <a:pt x="78" y="13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44" y="34"/>
                    <a:pt x="158" y="34"/>
                    <a:pt x="169" y="32"/>
                  </a:cubicBezTo>
                  <a:cubicBezTo>
                    <a:pt x="180" y="30"/>
                    <a:pt x="206" y="21"/>
                    <a:pt x="222" y="8"/>
                  </a:cubicBezTo>
                  <a:cubicBezTo>
                    <a:pt x="240" y="28"/>
                    <a:pt x="279" y="40"/>
                    <a:pt x="298" y="43"/>
                  </a:cubicBezTo>
                  <a:cubicBezTo>
                    <a:pt x="333" y="48"/>
                    <a:pt x="359" y="41"/>
                    <a:pt x="371" y="16"/>
                  </a:cubicBezTo>
                  <a:cubicBezTo>
                    <a:pt x="390" y="40"/>
                    <a:pt x="435" y="46"/>
                    <a:pt x="463" y="48"/>
                  </a:cubicBezTo>
                  <a:cubicBezTo>
                    <a:pt x="505" y="52"/>
                    <a:pt x="540" y="47"/>
                    <a:pt x="548" y="12"/>
                  </a:cubicBezTo>
                  <a:cubicBezTo>
                    <a:pt x="568" y="26"/>
                    <a:pt x="602" y="30"/>
                    <a:pt x="621" y="29"/>
                  </a:cubicBezTo>
                  <a:cubicBezTo>
                    <a:pt x="641" y="27"/>
                    <a:pt x="668" y="18"/>
                    <a:pt x="684" y="2"/>
                  </a:cubicBezTo>
                  <a:cubicBezTo>
                    <a:pt x="712" y="34"/>
                    <a:pt x="803" y="43"/>
                    <a:pt x="831" y="0"/>
                  </a:cubicBezTo>
                  <a:cubicBezTo>
                    <a:pt x="848" y="23"/>
                    <a:pt x="884" y="33"/>
                    <a:pt x="910" y="37"/>
                  </a:cubicBezTo>
                  <a:cubicBezTo>
                    <a:pt x="922" y="39"/>
                    <a:pt x="937" y="38"/>
                    <a:pt x="95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76"/>
            <p:cNvSpPr/>
            <p:nvPr userDrawn="1"/>
          </p:nvSpPr>
          <p:spPr bwMode="auto">
            <a:xfrm>
              <a:off x="3794125" y="2419350"/>
              <a:ext cx="190500" cy="39688"/>
            </a:xfrm>
            <a:custGeom>
              <a:avLst/>
              <a:gdLst>
                <a:gd name="T0" fmla="*/ 70 w 100"/>
                <a:gd name="T1" fmla="*/ 4 h 21"/>
                <a:gd name="T2" fmla="*/ 100 w 100"/>
                <a:gd name="T3" fmla="*/ 0 h 21"/>
                <a:gd name="T4" fmla="*/ 96 w 100"/>
                <a:gd name="T5" fmla="*/ 19 h 21"/>
                <a:gd name="T6" fmla="*/ 77 w 100"/>
                <a:gd name="T7" fmla="*/ 21 h 21"/>
                <a:gd name="T8" fmla="*/ 0 w 100"/>
                <a:gd name="T9" fmla="*/ 7 h 21"/>
                <a:gd name="T10" fmla="*/ 23 w 100"/>
                <a:gd name="T11" fmla="*/ 0 h 21"/>
                <a:gd name="T12" fmla="*/ 70 w 100"/>
                <a:gd name="T13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21">
                  <a:moveTo>
                    <a:pt x="70" y="4"/>
                  </a:moveTo>
                  <a:cubicBezTo>
                    <a:pt x="82" y="5"/>
                    <a:pt x="92" y="3"/>
                    <a:pt x="100" y="0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0" y="20"/>
                    <a:pt x="84" y="21"/>
                    <a:pt x="77" y="21"/>
                  </a:cubicBezTo>
                  <a:cubicBezTo>
                    <a:pt x="57" y="20"/>
                    <a:pt x="23" y="19"/>
                    <a:pt x="0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40" y="4"/>
                    <a:pt x="60" y="4"/>
                    <a:pt x="70" y="4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77"/>
            <p:cNvSpPr/>
            <p:nvPr userDrawn="1"/>
          </p:nvSpPr>
          <p:spPr bwMode="auto">
            <a:xfrm>
              <a:off x="3743325" y="2073275"/>
              <a:ext cx="442913" cy="173038"/>
            </a:xfrm>
            <a:custGeom>
              <a:avLst/>
              <a:gdLst>
                <a:gd name="T0" fmla="*/ 121 w 233"/>
                <a:gd name="T1" fmla="*/ 68 h 91"/>
                <a:gd name="T2" fmla="*/ 205 w 233"/>
                <a:gd name="T3" fmla="*/ 11 h 91"/>
                <a:gd name="T4" fmla="*/ 222 w 233"/>
                <a:gd name="T5" fmla="*/ 12 h 91"/>
                <a:gd name="T6" fmla="*/ 233 w 233"/>
                <a:gd name="T7" fmla="*/ 53 h 91"/>
                <a:gd name="T8" fmla="*/ 222 w 233"/>
                <a:gd name="T9" fmla="*/ 64 h 91"/>
                <a:gd name="T10" fmla="*/ 212 w 233"/>
                <a:gd name="T11" fmla="*/ 49 h 91"/>
                <a:gd name="T12" fmla="*/ 126 w 233"/>
                <a:gd name="T13" fmla="*/ 87 h 91"/>
                <a:gd name="T14" fmla="*/ 56 w 233"/>
                <a:gd name="T15" fmla="*/ 47 h 91"/>
                <a:gd name="T16" fmla="*/ 19 w 233"/>
                <a:gd name="T17" fmla="*/ 85 h 91"/>
                <a:gd name="T18" fmla="*/ 0 w 233"/>
                <a:gd name="T19" fmla="*/ 73 h 91"/>
                <a:gd name="T20" fmla="*/ 45 w 233"/>
                <a:gd name="T21" fmla="*/ 32 h 91"/>
                <a:gd name="T22" fmla="*/ 49 w 233"/>
                <a:gd name="T23" fmla="*/ 27 h 91"/>
                <a:gd name="T24" fmla="*/ 50 w 233"/>
                <a:gd name="T25" fmla="*/ 8 h 91"/>
                <a:gd name="T26" fmla="*/ 55 w 233"/>
                <a:gd name="T27" fmla="*/ 3 h 91"/>
                <a:gd name="T28" fmla="*/ 59 w 233"/>
                <a:gd name="T29" fmla="*/ 3 h 91"/>
                <a:gd name="T30" fmla="*/ 63 w 233"/>
                <a:gd name="T31" fmla="*/ 17 h 91"/>
                <a:gd name="T32" fmla="*/ 75 w 233"/>
                <a:gd name="T33" fmla="*/ 44 h 91"/>
                <a:gd name="T34" fmla="*/ 102 w 233"/>
                <a:gd name="T35" fmla="*/ 63 h 91"/>
                <a:gd name="T36" fmla="*/ 121 w 233"/>
                <a:gd name="T37" fmla="*/ 6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3" h="91">
                  <a:moveTo>
                    <a:pt x="121" y="68"/>
                  </a:moveTo>
                  <a:cubicBezTo>
                    <a:pt x="162" y="74"/>
                    <a:pt x="203" y="49"/>
                    <a:pt x="205" y="11"/>
                  </a:cubicBezTo>
                  <a:cubicBezTo>
                    <a:pt x="206" y="0"/>
                    <a:pt x="222" y="1"/>
                    <a:pt x="222" y="12"/>
                  </a:cubicBezTo>
                  <a:cubicBezTo>
                    <a:pt x="220" y="28"/>
                    <a:pt x="225" y="42"/>
                    <a:pt x="233" y="53"/>
                  </a:cubicBezTo>
                  <a:cubicBezTo>
                    <a:pt x="222" y="64"/>
                    <a:pt x="222" y="64"/>
                    <a:pt x="222" y="64"/>
                  </a:cubicBezTo>
                  <a:cubicBezTo>
                    <a:pt x="218" y="59"/>
                    <a:pt x="215" y="55"/>
                    <a:pt x="212" y="49"/>
                  </a:cubicBezTo>
                  <a:cubicBezTo>
                    <a:pt x="199" y="74"/>
                    <a:pt x="158" y="91"/>
                    <a:pt x="126" y="87"/>
                  </a:cubicBezTo>
                  <a:cubicBezTo>
                    <a:pt x="100" y="83"/>
                    <a:pt x="70" y="69"/>
                    <a:pt x="56" y="47"/>
                  </a:cubicBezTo>
                  <a:cubicBezTo>
                    <a:pt x="49" y="70"/>
                    <a:pt x="36" y="81"/>
                    <a:pt x="19" y="8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23" y="72"/>
                    <a:pt x="39" y="62"/>
                    <a:pt x="45" y="32"/>
                  </a:cubicBezTo>
                  <a:cubicBezTo>
                    <a:pt x="46" y="29"/>
                    <a:pt x="47" y="28"/>
                    <a:pt x="49" y="27"/>
                  </a:cubicBezTo>
                  <a:cubicBezTo>
                    <a:pt x="48" y="21"/>
                    <a:pt x="48" y="15"/>
                    <a:pt x="50" y="8"/>
                  </a:cubicBezTo>
                  <a:cubicBezTo>
                    <a:pt x="50" y="6"/>
                    <a:pt x="53" y="4"/>
                    <a:pt x="55" y="3"/>
                  </a:cubicBezTo>
                  <a:cubicBezTo>
                    <a:pt x="56" y="3"/>
                    <a:pt x="58" y="3"/>
                    <a:pt x="59" y="3"/>
                  </a:cubicBezTo>
                  <a:cubicBezTo>
                    <a:pt x="68" y="2"/>
                    <a:pt x="72" y="14"/>
                    <a:pt x="63" y="17"/>
                  </a:cubicBezTo>
                  <a:cubicBezTo>
                    <a:pt x="64" y="27"/>
                    <a:pt x="68" y="36"/>
                    <a:pt x="75" y="44"/>
                  </a:cubicBezTo>
                  <a:cubicBezTo>
                    <a:pt x="81" y="54"/>
                    <a:pt x="90" y="60"/>
                    <a:pt x="102" y="63"/>
                  </a:cubicBezTo>
                  <a:cubicBezTo>
                    <a:pt x="108" y="65"/>
                    <a:pt x="115" y="67"/>
                    <a:pt x="121" y="68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78"/>
            <p:cNvSpPr/>
            <p:nvPr userDrawn="1"/>
          </p:nvSpPr>
          <p:spPr bwMode="auto">
            <a:xfrm>
              <a:off x="2052638" y="4260850"/>
              <a:ext cx="1814513" cy="700088"/>
            </a:xfrm>
            <a:custGeom>
              <a:avLst/>
              <a:gdLst>
                <a:gd name="T0" fmla="*/ 985 w 1143"/>
                <a:gd name="T1" fmla="*/ 0 h 441"/>
                <a:gd name="T2" fmla="*/ 1143 w 1143"/>
                <a:gd name="T3" fmla="*/ 441 h 441"/>
                <a:gd name="T4" fmla="*/ 0 w 1143"/>
                <a:gd name="T5" fmla="*/ 222 h 441"/>
                <a:gd name="T6" fmla="*/ 337 w 1143"/>
                <a:gd name="T7" fmla="*/ 147 h 441"/>
                <a:gd name="T8" fmla="*/ 446 w 1143"/>
                <a:gd name="T9" fmla="*/ 122 h 441"/>
                <a:gd name="T10" fmla="*/ 474 w 1143"/>
                <a:gd name="T11" fmla="*/ 115 h 441"/>
                <a:gd name="T12" fmla="*/ 985 w 1143"/>
                <a:gd name="T13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3" h="441">
                  <a:moveTo>
                    <a:pt x="985" y="0"/>
                  </a:moveTo>
                  <a:lnTo>
                    <a:pt x="1143" y="441"/>
                  </a:lnTo>
                  <a:lnTo>
                    <a:pt x="0" y="222"/>
                  </a:lnTo>
                  <a:lnTo>
                    <a:pt x="337" y="147"/>
                  </a:lnTo>
                  <a:lnTo>
                    <a:pt x="446" y="122"/>
                  </a:lnTo>
                  <a:lnTo>
                    <a:pt x="474" y="115"/>
                  </a:lnTo>
                  <a:lnTo>
                    <a:pt x="98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79"/>
            <p:cNvSpPr/>
            <p:nvPr userDrawn="1"/>
          </p:nvSpPr>
          <p:spPr bwMode="auto">
            <a:xfrm>
              <a:off x="2265363" y="3019425"/>
              <a:ext cx="1589088" cy="373063"/>
            </a:xfrm>
            <a:custGeom>
              <a:avLst/>
              <a:gdLst>
                <a:gd name="T0" fmla="*/ 836 w 836"/>
                <a:gd name="T1" fmla="*/ 23 h 197"/>
                <a:gd name="T2" fmla="*/ 809 w 836"/>
                <a:gd name="T3" fmla="*/ 155 h 197"/>
                <a:gd name="T4" fmla="*/ 770 w 836"/>
                <a:gd name="T5" fmla="*/ 127 h 197"/>
                <a:gd name="T6" fmla="*/ 779 w 836"/>
                <a:gd name="T7" fmla="*/ 85 h 197"/>
                <a:gd name="T8" fmla="*/ 768 w 836"/>
                <a:gd name="T9" fmla="*/ 78 h 197"/>
                <a:gd name="T10" fmla="*/ 749 w 836"/>
                <a:gd name="T11" fmla="*/ 120 h 197"/>
                <a:gd name="T12" fmla="*/ 749 w 836"/>
                <a:gd name="T13" fmla="*/ 121 h 197"/>
                <a:gd name="T14" fmla="*/ 717 w 836"/>
                <a:gd name="T15" fmla="*/ 155 h 197"/>
                <a:gd name="T16" fmla="*/ 627 w 836"/>
                <a:gd name="T17" fmla="*/ 107 h 197"/>
                <a:gd name="T18" fmla="*/ 608 w 836"/>
                <a:gd name="T19" fmla="*/ 106 h 197"/>
                <a:gd name="T20" fmla="*/ 608 w 836"/>
                <a:gd name="T21" fmla="*/ 133 h 197"/>
                <a:gd name="T22" fmla="*/ 588 w 836"/>
                <a:gd name="T23" fmla="*/ 184 h 197"/>
                <a:gd name="T24" fmla="*/ 521 w 836"/>
                <a:gd name="T25" fmla="*/ 170 h 197"/>
                <a:gd name="T26" fmla="*/ 505 w 836"/>
                <a:gd name="T27" fmla="*/ 122 h 197"/>
                <a:gd name="T28" fmla="*/ 487 w 836"/>
                <a:gd name="T29" fmla="*/ 121 h 197"/>
                <a:gd name="T30" fmla="*/ 431 w 836"/>
                <a:gd name="T31" fmla="*/ 196 h 197"/>
                <a:gd name="T32" fmla="*/ 343 w 836"/>
                <a:gd name="T33" fmla="*/ 116 h 197"/>
                <a:gd name="T34" fmla="*/ 326 w 836"/>
                <a:gd name="T35" fmla="*/ 115 h 197"/>
                <a:gd name="T36" fmla="*/ 305 w 836"/>
                <a:gd name="T37" fmla="*/ 176 h 197"/>
                <a:gd name="T38" fmla="*/ 226 w 836"/>
                <a:gd name="T39" fmla="*/ 184 h 197"/>
                <a:gd name="T40" fmla="*/ 158 w 836"/>
                <a:gd name="T41" fmla="*/ 108 h 197"/>
                <a:gd name="T42" fmla="*/ 143 w 836"/>
                <a:gd name="T43" fmla="*/ 111 h 197"/>
                <a:gd name="T44" fmla="*/ 122 w 836"/>
                <a:gd name="T45" fmla="*/ 150 h 197"/>
                <a:gd name="T46" fmla="*/ 30 w 836"/>
                <a:gd name="T47" fmla="*/ 71 h 197"/>
                <a:gd name="T48" fmla="*/ 0 w 836"/>
                <a:gd name="T49" fmla="*/ 45 h 197"/>
                <a:gd name="T50" fmla="*/ 13 w 836"/>
                <a:gd name="T51" fmla="*/ 39 h 197"/>
                <a:gd name="T52" fmla="*/ 38 w 836"/>
                <a:gd name="T53" fmla="*/ 15 h 197"/>
                <a:gd name="T54" fmla="*/ 49 w 836"/>
                <a:gd name="T55" fmla="*/ 0 h 197"/>
                <a:gd name="T56" fmla="*/ 130 w 836"/>
                <a:gd name="T57" fmla="*/ 41 h 197"/>
                <a:gd name="T58" fmla="*/ 199 w 836"/>
                <a:gd name="T59" fmla="*/ 18 h 197"/>
                <a:gd name="T60" fmla="*/ 210 w 836"/>
                <a:gd name="T61" fmla="*/ 31 h 197"/>
                <a:gd name="T62" fmla="*/ 263 w 836"/>
                <a:gd name="T63" fmla="*/ 45 h 197"/>
                <a:gd name="T64" fmla="*/ 306 w 836"/>
                <a:gd name="T65" fmla="*/ 36 h 197"/>
                <a:gd name="T66" fmla="*/ 322 w 836"/>
                <a:gd name="T67" fmla="*/ 23 h 197"/>
                <a:gd name="T68" fmla="*/ 385 w 836"/>
                <a:gd name="T69" fmla="*/ 55 h 197"/>
                <a:gd name="T70" fmla="*/ 480 w 836"/>
                <a:gd name="T71" fmla="*/ 23 h 197"/>
                <a:gd name="T72" fmla="*/ 677 w 836"/>
                <a:gd name="T73" fmla="*/ 26 h 197"/>
                <a:gd name="T74" fmla="*/ 700 w 836"/>
                <a:gd name="T75" fmla="*/ 39 h 197"/>
                <a:gd name="T76" fmla="*/ 835 w 836"/>
                <a:gd name="T77" fmla="*/ 22 h 197"/>
                <a:gd name="T78" fmla="*/ 836 w 836"/>
                <a:gd name="T79" fmla="*/ 2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36" h="197">
                  <a:moveTo>
                    <a:pt x="836" y="23"/>
                  </a:moveTo>
                  <a:cubicBezTo>
                    <a:pt x="809" y="155"/>
                    <a:pt x="809" y="155"/>
                    <a:pt x="809" y="155"/>
                  </a:cubicBezTo>
                  <a:cubicBezTo>
                    <a:pt x="793" y="153"/>
                    <a:pt x="777" y="147"/>
                    <a:pt x="770" y="127"/>
                  </a:cubicBezTo>
                  <a:cubicBezTo>
                    <a:pt x="777" y="113"/>
                    <a:pt x="781" y="98"/>
                    <a:pt x="779" y="85"/>
                  </a:cubicBezTo>
                  <a:cubicBezTo>
                    <a:pt x="778" y="79"/>
                    <a:pt x="772" y="77"/>
                    <a:pt x="768" y="78"/>
                  </a:cubicBezTo>
                  <a:cubicBezTo>
                    <a:pt x="748" y="80"/>
                    <a:pt x="748" y="105"/>
                    <a:pt x="749" y="120"/>
                  </a:cubicBezTo>
                  <a:cubicBezTo>
                    <a:pt x="749" y="121"/>
                    <a:pt x="749" y="121"/>
                    <a:pt x="749" y="121"/>
                  </a:cubicBezTo>
                  <a:cubicBezTo>
                    <a:pt x="740" y="135"/>
                    <a:pt x="727" y="149"/>
                    <a:pt x="717" y="155"/>
                  </a:cubicBezTo>
                  <a:cubicBezTo>
                    <a:pt x="676" y="182"/>
                    <a:pt x="623" y="161"/>
                    <a:pt x="627" y="107"/>
                  </a:cubicBezTo>
                  <a:cubicBezTo>
                    <a:pt x="627" y="95"/>
                    <a:pt x="609" y="95"/>
                    <a:pt x="608" y="106"/>
                  </a:cubicBezTo>
                  <a:cubicBezTo>
                    <a:pt x="608" y="116"/>
                    <a:pt x="607" y="125"/>
                    <a:pt x="608" y="133"/>
                  </a:cubicBezTo>
                  <a:cubicBezTo>
                    <a:pt x="607" y="153"/>
                    <a:pt x="604" y="175"/>
                    <a:pt x="588" y="184"/>
                  </a:cubicBezTo>
                  <a:cubicBezTo>
                    <a:pt x="570" y="195"/>
                    <a:pt x="536" y="182"/>
                    <a:pt x="521" y="170"/>
                  </a:cubicBezTo>
                  <a:cubicBezTo>
                    <a:pt x="504" y="155"/>
                    <a:pt x="504" y="143"/>
                    <a:pt x="505" y="122"/>
                  </a:cubicBezTo>
                  <a:cubicBezTo>
                    <a:pt x="506" y="111"/>
                    <a:pt x="488" y="110"/>
                    <a:pt x="487" y="121"/>
                  </a:cubicBezTo>
                  <a:cubicBezTo>
                    <a:pt x="484" y="155"/>
                    <a:pt x="472" y="195"/>
                    <a:pt x="431" y="196"/>
                  </a:cubicBezTo>
                  <a:cubicBezTo>
                    <a:pt x="386" y="197"/>
                    <a:pt x="343" y="160"/>
                    <a:pt x="343" y="116"/>
                  </a:cubicBezTo>
                  <a:cubicBezTo>
                    <a:pt x="343" y="105"/>
                    <a:pt x="326" y="104"/>
                    <a:pt x="326" y="115"/>
                  </a:cubicBezTo>
                  <a:cubicBezTo>
                    <a:pt x="324" y="137"/>
                    <a:pt x="323" y="160"/>
                    <a:pt x="305" y="176"/>
                  </a:cubicBezTo>
                  <a:cubicBezTo>
                    <a:pt x="285" y="194"/>
                    <a:pt x="250" y="191"/>
                    <a:pt x="226" y="184"/>
                  </a:cubicBezTo>
                  <a:cubicBezTo>
                    <a:pt x="184" y="173"/>
                    <a:pt x="176" y="141"/>
                    <a:pt x="158" y="108"/>
                  </a:cubicBezTo>
                  <a:cubicBezTo>
                    <a:pt x="154" y="100"/>
                    <a:pt x="144" y="103"/>
                    <a:pt x="143" y="111"/>
                  </a:cubicBezTo>
                  <a:cubicBezTo>
                    <a:pt x="140" y="127"/>
                    <a:pt x="133" y="141"/>
                    <a:pt x="122" y="150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" y="44"/>
                    <a:pt x="9" y="42"/>
                    <a:pt x="13" y="39"/>
                  </a:cubicBezTo>
                  <a:cubicBezTo>
                    <a:pt x="23" y="32"/>
                    <a:pt x="31" y="24"/>
                    <a:pt x="38" y="15"/>
                  </a:cubicBezTo>
                  <a:cubicBezTo>
                    <a:pt x="43" y="8"/>
                    <a:pt x="45" y="2"/>
                    <a:pt x="49" y="0"/>
                  </a:cubicBezTo>
                  <a:cubicBezTo>
                    <a:pt x="62" y="25"/>
                    <a:pt x="106" y="39"/>
                    <a:pt x="130" y="41"/>
                  </a:cubicBezTo>
                  <a:cubicBezTo>
                    <a:pt x="158" y="44"/>
                    <a:pt x="181" y="36"/>
                    <a:pt x="199" y="18"/>
                  </a:cubicBezTo>
                  <a:cubicBezTo>
                    <a:pt x="202" y="23"/>
                    <a:pt x="205" y="27"/>
                    <a:pt x="210" y="31"/>
                  </a:cubicBezTo>
                  <a:cubicBezTo>
                    <a:pt x="223" y="39"/>
                    <a:pt x="247" y="49"/>
                    <a:pt x="263" y="45"/>
                  </a:cubicBezTo>
                  <a:cubicBezTo>
                    <a:pt x="278" y="46"/>
                    <a:pt x="293" y="43"/>
                    <a:pt x="306" y="36"/>
                  </a:cubicBezTo>
                  <a:cubicBezTo>
                    <a:pt x="311" y="32"/>
                    <a:pt x="317" y="28"/>
                    <a:pt x="322" y="23"/>
                  </a:cubicBezTo>
                  <a:cubicBezTo>
                    <a:pt x="337" y="41"/>
                    <a:pt x="366" y="52"/>
                    <a:pt x="385" y="55"/>
                  </a:cubicBezTo>
                  <a:cubicBezTo>
                    <a:pt x="414" y="59"/>
                    <a:pt x="465" y="52"/>
                    <a:pt x="480" y="23"/>
                  </a:cubicBezTo>
                  <a:cubicBezTo>
                    <a:pt x="527" y="63"/>
                    <a:pt x="654" y="80"/>
                    <a:pt x="677" y="26"/>
                  </a:cubicBezTo>
                  <a:cubicBezTo>
                    <a:pt x="686" y="32"/>
                    <a:pt x="695" y="37"/>
                    <a:pt x="700" y="39"/>
                  </a:cubicBezTo>
                  <a:cubicBezTo>
                    <a:pt x="731" y="52"/>
                    <a:pt x="805" y="52"/>
                    <a:pt x="835" y="22"/>
                  </a:cubicBezTo>
                  <a:cubicBezTo>
                    <a:pt x="835" y="22"/>
                    <a:pt x="836" y="23"/>
                    <a:pt x="83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80"/>
            <p:cNvSpPr/>
            <p:nvPr userDrawn="1"/>
          </p:nvSpPr>
          <p:spPr bwMode="auto">
            <a:xfrm>
              <a:off x="3657600" y="2441575"/>
              <a:ext cx="100013" cy="31750"/>
            </a:xfrm>
            <a:custGeom>
              <a:avLst/>
              <a:gdLst>
                <a:gd name="T0" fmla="*/ 0 w 53"/>
                <a:gd name="T1" fmla="*/ 16 h 17"/>
                <a:gd name="T2" fmla="*/ 53 w 53"/>
                <a:gd name="T3" fmla="*/ 0 h 17"/>
                <a:gd name="T4" fmla="*/ 25 w 53"/>
                <a:gd name="T5" fmla="*/ 16 h 17"/>
                <a:gd name="T6" fmla="*/ 0 w 53"/>
                <a:gd name="T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7">
                  <a:moveTo>
                    <a:pt x="0" y="16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47" y="8"/>
                    <a:pt x="39" y="14"/>
                    <a:pt x="25" y="16"/>
                  </a:cubicBezTo>
                  <a:cubicBezTo>
                    <a:pt x="17" y="17"/>
                    <a:pt x="8" y="17"/>
                    <a:pt x="0" y="16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81"/>
            <p:cNvSpPr/>
            <p:nvPr userDrawn="1"/>
          </p:nvSpPr>
          <p:spPr bwMode="auto">
            <a:xfrm>
              <a:off x="3735388" y="3619500"/>
              <a:ext cx="7938" cy="36513"/>
            </a:xfrm>
            <a:custGeom>
              <a:avLst/>
              <a:gdLst>
                <a:gd name="T0" fmla="*/ 5 w 5"/>
                <a:gd name="T1" fmla="*/ 0 h 23"/>
                <a:gd name="T2" fmla="*/ 0 w 5"/>
                <a:gd name="T3" fmla="*/ 23 h 23"/>
                <a:gd name="T4" fmla="*/ 5 w 5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3">
                  <a:moveTo>
                    <a:pt x="5" y="0"/>
                  </a:moveTo>
                  <a:lnTo>
                    <a:pt x="0" y="2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82"/>
            <p:cNvSpPr/>
            <p:nvPr userDrawn="1"/>
          </p:nvSpPr>
          <p:spPr bwMode="auto">
            <a:xfrm>
              <a:off x="3530600" y="2432050"/>
              <a:ext cx="446088" cy="201613"/>
            </a:xfrm>
            <a:custGeom>
              <a:avLst/>
              <a:gdLst>
                <a:gd name="T0" fmla="*/ 235 w 235"/>
                <a:gd name="T1" fmla="*/ 12 h 106"/>
                <a:gd name="T2" fmla="*/ 216 w 235"/>
                <a:gd name="T3" fmla="*/ 106 h 106"/>
                <a:gd name="T4" fmla="*/ 200 w 235"/>
                <a:gd name="T5" fmla="*/ 91 h 106"/>
                <a:gd name="T6" fmla="*/ 195 w 235"/>
                <a:gd name="T7" fmla="*/ 63 h 106"/>
                <a:gd name="T8" fmla="*/ 182 w 235"/>
                <a:gd name="T9" fmla="*/ 66 h 106"/>
                <a:gd name="T10" fmla="*/ 182 w 235"/>
                <a:gd name="T11" fmla="*/ 92 h 106"/>
                <a:gd name="T12" fmla="*/ 127 w 235"/>
                <a:gd name="T13" fmla="*/ 103 h 106"/>
                <a:gd name="T14" fmla="*/ 77 w 235"/>
                <a:gd name="T15" fmla="*/ 96 h 106"/>
                <a:gd name="T16" fmla="*/ 12 w 235"/>
                <a:gd name="T17" fmla="*/ 55 h 106"/>
                <a:gd name="T18" fmla="*/ 2 w 235"/>
                <a:gd name="T19" fmla="*/ 50 h 106"/>
                <a:gd name="T20" fmla="*/ 0 w 235"/>
                <a:gd name="T21" fmla="*/ 41 h 106"/>
                <a:gd name="T22" fmla="*/ 67 w 235"/>
                <a:gd name="T23" fmla="*/ 21 h 106"/>
                <a:gd name="T24" fmla="*/ 92 w 235"/>
                <a:gd name="T25" fmla="*/ 21 h 106"/>
                <a:gd name="T26" fmla="*/ 120 w 235"/>
                <a:gd name="T27" fmla="*/ 5 h 106"/>
                <a:gd name="T28" fmla="*/ 139 w 235"/>
                <a:gd name="T29" fmla="*/ 0 h 106"/>
                <a:gd name="T30" fmla="*/ 216 w 235"/>
                <a:gd name="T31" fmla="*/ 14 h 106"/>
                <a:gd name="T32" fmla="*/ 235 w 235"/>
                <a:gd name="T33" fmla="*/ 1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5" h="106">
                  <a:moveTo>
                    <a:pt x="235" y="12"/>
                  </a:moveTo>
                  <a:cubicBezTo>
                    <a:pt x="216" y="106"/>
                    <a:pt x="216" y="106"/>
                    <a:pt x="216" y="106"/>
                  </a:cubicBezTo>
                  <a:cubicBezTo>
                    <a:pt x="209" y="102"/>
                    <a:pt x="203" y="97"/>
                    <a:pt x="200" y="91"/>
                  </a:cubicBezTo>
                  <a:cubicBezTo>
                    <a:pt x="204" y="83"/>
                    <a:pt x="204" y="74"/>
                    <a:pt x="195" y="63"/>
                  </a:cubicBezTo>
                  <a:cubicBezTo>
                    <a:pt x="191" y="59"/>
                    <a:pt x="183" y="60"/>
                    <a:pt x="182" y="66"/>
                  </a:cubicBezTo>
                  <a:cubicBezTo>
                    <a:pt x="179" y="76"/>
                    <a:pt x="179" y="85"/>
                    <a:pt x="182" y="92"/>
                  </a:cubicBezTo>
                  <a:cubicBezTo>
                    <a:pt x="167" y="102"/>
                    <a:pt x="131" y="103"/>
                    <a:pt x="127" y="103"/>
                  </a:cubicBezTo>
                  <a:cubicBezTo>
                    <a:pt x="110" y="102"/>
                    <a:pt x="94" y="100"/>
                    <a:pt x="77" y="96"/>
                  </a:cubicBezTo>
                  <a:cubicBezTo>
                    <a:pt x="56" y="92"/>
                    <a:pt x="17" y="80"/>
                    <a:pt x="12" y="55"/>
                  </a:cubicBezTo>
                  <a:cubicBezTo>
                    <a:pt x="11" y="50"/>
                    <a:pt x="6" y="49"/>
                    <a:pt x="2" y="5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75" y="22"/>
                    <a:pt x="84" y="22"/>
                    <a:pt x="92" y="21"/>
                  </a:cubicBezTo>
                  <a:cubicBezTo>
                    <a:pt x="106" y="19"/>
                    <a:pt x="114" y="13"/>
                    <a:pt x="120" y="5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62" y="12"/>
                    <a:pt x="196" y="13"/>
                    <a:pt x="216" y="14"/>
                  </a:cubicBezTo>
                  <a:cubicBezTo>
                    <a:pt x="223" y="14"/>
                    <a:pt x="229" y="13"/>
                    <a:pt x="23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83"/>
            <p:cNvSpPr/>
            <p:nvPr userDrawn="1"/>
          </p:nvSpPr>
          <p:spPr bwMode="auto">
            <a:xfrm>
              <a:off x="3524250" y="4144963"/>
              <a:ext cx="98425" cy="107950"/>
            </a:xfrm>
            <a:custGeom>
              <a:avLst/>
              <a:gdLst>
                <a:gd name="T0" fmla="*/ 38 w 52"/>
                <a:gd name="T1" fmla="*/ 53 h 57"/>
                <a:gd name="T2" fmla="*/ 0 w 52"/>
                <a:gd name="T3" fmla="*/ 20 h 57"/>
                <a:gd name="T4" fmla="*/ 1 w 52"/>
                <a:gd name="T5" fmla="*/ 9 h 57"/>
                <a:gd name="T6" fmla="*/ 15 w 52"/>
                <a:gd name="T7" fmla="*/ 8 h 57"/>
                <a:gd name="T8" fmla="*/ 52 w 52"/>
                <a:gd name="T9" fmla="*/ 41 h 57"/>
                <a:gd name="T10" fmla="*/ 48 w 52"/>
                <a:gd name="T11" fmla="*/ 57 h 57"/>
                <a:gd name="T12" fmla="*/ 38 w 52"/>
                <a:gd name="T13" fmla="*/ 5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7">
                  <a:moveTo>
                    <a:pt x="38" y="53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1" y="13"/>
                    <a:pt x="1" y="9"/>
                  </a:cubicBezTo>
                  <a:cubicBezTo>
                    <a:pt x="1" y="1"/>
                    <a:pt x="13" y="0"/>
                    <a:pt x="15" y="8"/>
                  </a:cubicBezTo>
                  <a:cubicBezTo>
                    <a:pt x="18" y="24"/>
                    <a:pt x="35" y="34"/>
                    <a:pt x="52" y="41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5" y="56"/>
                    <a:pt x="41" y="54"/>
                    <a:pt x="38" y="53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84"/>
            <p:cNvSpPr/>
            <p:nvPr userDrawn="1"/>
          </p:nvSpPr>
          <p:spPr bwMode="auto">
            <a:xfrm>
              <a:off x="3416300" y="4003675"/>
              <a:ext cx="236538" cy="114300"/>
            </a:xfrm>
            <a:custGeom>
              <a:avLst/>
              <a:gdLst>
                <a:gd name="T0" fmla="*/ 58 w 125"/>
                <a:gd name="T1" fmla="*/ 22 h 60"/>
                <a:gd name="T2" fmla="*/ 17 w 125"/>
                <a:gd name="T3" fmla="*/ 60 h 60"/>
                <a:gd name="T4" fmla="*/ 0 w 125"/>
                <a:gd name="T5" fmla="*/ 45 h 60"/>
                <a:gd name="T6" fmla="*/ 46 w 125"/>
                <a:gd name="T7" fmla="*/ 9 h 60"/>
                <a:gd name="T8" fmla="*/ 57 w 125"/>
                <a:gd name="T9" fmla="*/ 3 h 60"/>
                <a:gd name="T10" fmla="*/ 125 w 125"/>
                <a:gd name="T11" fmla="*/ 32 h 60"/>
                <a:gd name="T12" fmla="*/ 122 w 125"/>
                <a:gd name="T13" fmla="*/ 48 h 60"/>
                <a:gd name="T14" fmla="*/ 58 w 125"/>
                <a:gd name="T15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60">
                  <a:moveTo>
                    <a:pt x="58" y="22"/>
                  </a:moveTo>
                  <a:cubicBezTo>
                    <a:pt x="51" y="45"/>
                    <a:pt x="37" y="56"/>
                    <a:pt x="17" y="6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4" y="41"/>
                    <a:pt x="43" y="30"/>
                    <a:pt x="46" y="9"/>
                  </a:cubicBezTo>
                  <a:cubicBezTo>
                    <a:pt x="47" y="5"/>
                    <a:pt x="52" y="0"/>
                    <a:pt x="57" y="3"/>
                  </a:cubicBezTo>
                  <a:cubicBezTo>
                    <a:pt x="73" y="16"/>
                    <a:pt x="101" y="29"/>
                    <a:pt x="125" y="32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99" y="45"/>
                    <a:pt x="77" y="35"/>
                    <a:pt x="58" y="22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85"/>
            <p:cNvSpPr/>
            <p:nvPr userDrawn="1"/>
          </p:nvSpPr>
          <p:spPr bwMode="auto">
            <a:xfrm>
              <a:off x="3448050" y="4046538"/>
              <a:ext cx="204788" cy="206375"/>
            </a:xfrm>
            <a:custGeom>
              <a:avLst/>
              <a:gdLst>
                <a:gd name="T0" fmla="*/ 41 w 108"/>
                <a:gd name="T1" fmla="*/ 61 h 109"/>
                <a:gd name="T2" fmla="*/ 40 w 108"/>
                <a:gd name="T3" fmla="*/ 72 h 109"/>
                <a:gd name="T4" fmla="*/ 0 w 108"/>
                <a:gd name="T5" fmla="*/ 38 h 109"/>
                <a:gd name="T6" fmla="*/ 41 w 108"/>
                <a:gd name="T7" fmla="*/ 0 h 109"/>
                <a:gd name="T8" fmla="*/ 105 w 108"/>
                <a:gd name="T9" fmla="*/ 26 h 109"/>
                <a:gd name="T10" fmla="*/ 108 w 108"/>
                <a:gd name="T11" fmla="*/ 10 h 109"/>
                <a:gd name="T12" fmla="*/ 108 w 108"/>
                <a:gd name="T13" fmla="*/ 10 h 109"/>
                <a:gd name="T14" fmla="*/ 88 w 108"/>
                <a:gd name="T15" fmla="*/ 109 h 109"/>
                <a:gd name="T16" fmla="*/ 92 w 108"/>
                <a:gd name="T17" fmla="*/ 93 h 109"/>
                <a:gd name="T18" fmla="*/ 55 w 108"/>
                <a:gd name="T19" fmla="*/ 60 h 109"/>
                <a:gd name="T20" fmla="*/ 41 w 108"/>
                <a:gd name="T21" fmla="*/ 6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9">
                  <a:moveTo>
                    <a:pt x="41" y="61"/>
                  </a:moveTo>
                  <a:cubicBezTo>
                    <a:pt x="41" y="65"/>
                    <a:pt x="40" y="69"/>
                    <a:pt x="40" y="7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0" y="34"/>
                    <a:pt x="34" y="23"/>
                    <a:pt x="41" y="0"/>
                  </a:cubicBezTo>
                  <a:cubicBezTo>
                    <a:pt x="60" y="13"/>
                    <a:pt x="82" y="23"/>
                    <a:pt x="105" y="26"/>
                  </a:cubicBezTo>
                  <a:cubicBezTo>
                    <a:pt x="108" y="10"/>
                    <a:pt x="108" y="10"/>
                    <a:pt x="108" y="10"/>
                  </a:cubicBezTo>
                  <a:cubicBezTo>
                    <a:pt x="108" y="10"/>
                    <a:pt x="108" y="10"/>
                    <a:pt x="108" y="10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75" y="86"/>
                    <a:pt x="58" y="76"/>
                    <a:pt x="55" y="60"/>
                  </a:cubicBezTo>
                  <a:cubicBezTo>
                    <a:pt x="53" y="52"/>
                    <a:pt x="41" y="53"/>
                    <a:pt x="41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86"/>
            <p:cNvSpPr/>
            <p:nvPr userDrawn="1"/>
          </p:nvSpPr>
          <p:spPr bwMode="auto">
            <a:xfrm>
              <a:off x="3270250" y="4098925"/>
              <a:ext cx="254000" cy="136525"/>
            </a:xfrm>
            <a:custGeom>
              <a:avLst/>
              <a:gdLst>
                <a:gd name="T0" fmla="*/ 94 w 134"/>
                <a:gd name="T1" fmla="*/ 10 h 72"/>
                <a:gd name="T2" fmla="*/ 134 w 134"/>
                <a:gd name="T3" fmla="*/ 44 h 72"/>
                <a:gd name="T4" fmla="*/ 62 w 134"/>
                <a:gd name="T5" fmla="*/ 70 h 72"/>
                <a:gd name="T6" fmla="*/ 6 w 134"/>
                <a:gd name="T7" fmla="*/ 46 h 72"/>
                <a:gd name="T8" fmla="*/ 7 w 134"/>
                <a:gd name="T9" fmla="*/ 22 h 72"/>
                <a:gd name="T10" fmla="*/ 0 w 134"/>
                <a:gd name="T11" fmla="*/ 17 h 72"/>
                <a:gd name="T12" fmla="*/ 6 w 134"/>
                <a:gd name="T13" fmla="*/ 0 h 72"/>
                <a:gd name="T14" fmla="*/ 49 w 134"/>
                <a:gd name="T15" fmla="*/ 9 h 72"/>
                <a:gd name="T16" fmla="*/ 94 w 134"/>
                <a:gd name="T17" fmla="*/ 1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72">
                  <a:moveTo>
                    <a:pt x="94" y="10"/>
                  </a:moveTo>
                  <a:cubicBezTo>
                    <a:pt x="134" y="44"/>
                    <a:pt x="134" y="44"/>
                    <a:pt x="134" y="44"/>
                  </a:cubicBezTo>
                  <a:cubicBezTo>
                    <a:pt x="127" y="71"/>
                    <a:pt x="88" y="72"/>
                    <a:pt x="62" y="70"/>
                  </a:cubicBezTo>
                  <a:cubicBezTo>
                    <a:pt x="58" y="70"/>
                    <a:pt x="20" y="59"/>
                    <a:pt x="6" y="46"/>
                  </a:cubicBezTo>
                  <a:cubicBezTo>
                    <a:pt x="7" y="39"/>
                    <a:pt x="8" y="31"/>
                    <a:pt x="7" y="22"/>
                  </a:cubicBezTo>
                  <a:cubicBezTo>
                    <a:pt x="6" y="19"/>
                    <a:pt x="3" y="17"/>
                    <a:pt x="0" y="1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" y="4"/>
                    <a:pt x="38" y="8"/>
                    <a:pt x="49" y="9"/>
                  </a:cubicBezTo>
                  <a:cubicBezTo>
                    <a:pt x="66" y="12"/>
                    <a:pt x="81" y="12"/>
                    <a:pt x="94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87"/>
            <p:cNvSpPr/>
            <p:nvPr userDrawn="1"/>
          </p:nvSpPr>
          <p:spPr bwMode="auto">
            <a:xfrm>
              <a:off x="3436938" y="1938338"/>
              <a:ext cx="911225" cy="276225"/>
            </a:xfrm>
            <a:custGeom>
              <a:avLst/>
              <a:gdLst>
                <a:gd name="T0" fmla="*/ 427 w 479"/>
                <a:gd name="T1" fmla="*/ 49 h 145"/>
                <a:gd name="T2" fmla="*/ 479 w 479"/>
                <a:gd name="T3" fmla="*/ 36 h 145"/>
                <a:gd name="T4" fmla="*/ 394 w 479"/>
                <a:gd name="T5" fmla="*/ 124 h 145"/>
                <a:gd name="T6" fmla="*/ 383 w 479"/>
                <a:gd name="T7" fmla="*/ 83 h 145"/>
                <a:gd name="T8" fmla="*/ 366 w 479"/>
                <a:gd name="T9" fmla="*/ 82 h 145"/>
                <a:gd name="T10" fmla="*/ 282 w 479"/>
                <a:gd name="T11" fmla="*/ 139 h 145"/>
                <a:gd name="T12" fmla="*/ 263 w 479"/>
                <a:gd name="T13" fmla="*/ 134 h 145"/>
                <a:gd name="T14" fmla="*/ 236 w 479"/>
                <a:gd name="T15" fmla="*/ 115 h 145"/>
                <a:gd name="T16" fmla="*/ 224 w 479"/>
                <a:gd name="T17" fmla="*/ 88 h 145"/>
                <a:gd name="T18" fmla="*/ 220 w 479"/>
                <a:gd name="T19" fmla="*/ 74 h 145"/>
                <a:gd name="T20" fmla="*/ 216 w 479"/>
                <a:gd name="T21" fmla="*/ 74 h 145"/>
                <a:gd name="T22" fmla="*/ 211 w 479"/>
                <a:gd name="T23" fmla="*/ 79 h 145"/>
                <a:gd name="T24" fmla="*/ 210 w 479"/>
                <a:gd name="T25" fmla="*/ 98 h 145"/>
                <a:gd name="T26" fmla="*/ 206 w 479"/>
                <a:gd name="T27" fmla="*/ 103 h 145"/>
                <a:gd name="T28" fmla="*/ 161 w 479"/>
                <a:gd name="T29" fmla="*/ 144 h 145"/>
                <a:gd name="T30" fmla="*/ 0 w 479"/>
                <a:gd name="T31" fmla="*/ 41 h 145"/>
                <a:gd name="T32" fmla="*/ 9 w 479"/>
                <a:gd name="T33" fmla="*/ 44 h 145"/>
                <a:gd name="T34" fmla="*/ 70 w 479"/>
                <a:gd name="T35" fmla="*/ 7 h 145"/>
                <a:gd name="T36" fmla="*/ 144 w 479"/>
                <a:gd name="T37" fmla="*/ 51 h 145"/>
                <a:gd name="T38" fmla="*/ 199 w 479"/>
                <a:gd name="T39" fmla="*/ 6 h 145"/>
                <a:gd name="T40" fmla="*/ 269 w 479"/>
                <a:gd name="T41" fmla="*/ 48 h 145"/>
                <a:gd name="T42" fmla="*/ 338 w 479"/>
                <a:gd name="T43" fmla="*/ 0 h 145"/>
                <a:gd name="T44" fmla="*/ 427 w 479"/>
                <a:gd name="T45" fmla="*/ 4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9" h="145">
                  <a:moveTo>
                    <a:pt x="427" y="49"/>
                  </a:moveTo>
                  <a:cubicBezTo>
                    <a:pt x="448" y="51"/>
                    <a:pt x="466" y="46"/>
                    <a:pt x="479" y="36"/>
                  </a:cubicBezTo>
                  <a:cubicBezTo>
                    <a:pt x="394" y="124"/>
                    <a:pt x="394" y="124"/>
                    <a:pt x="394" y="124"/>
                  </a:cubicBezTo>
                  <a:cubicBezTo>
                    <a:pt x="386" y="113"/>
                    <a:pt x="381" y="99"/>
                    <a:pt x="383" y="83"/>
                  </a:cubicBezTo>
                  <a:cubicBezTo>
                    <a:pt x="383" y="72"/>
                    <a:pt x="367" y="71"/>
                    <a:pt x="366" y="82"/>
                  </a:cubicBezTo>
                  <a:cubicBezTo>
                    <a:pt x="364" y="120"/>
                    <a:pt x="323" y="145"/>
                    <a:pt x="282" y="139"/>
                  </a:cubicBezTo>
                  <a:cubicBezTo>
                    <a:pt x="276" y="138"/>
                    <a:pt x="269" y="136"/>
                    <a:pt x="263" y="134"/>
                  </a:cubicBezTo>
                  <a:cubicBezTo>
                    <a:pt x="251" y="131"/>
                    <a:pt x="242" y="125"/>
                    <a:pt x="236" y="115"/>
                  </a:cubicBezTo>
                  <a:cubicBezTo>
                    <a:pt x="229" y="107"/>
                    <a:pt x="225" y="98"/>
                    <a:pt x="224" y="88"/>
                  </a:cubicBezTo>
                  <a:cubicBezTo>
                    <a:pt x="233" y="85"/>
                    <a:pt x="229" y="73"/>
                    <a:pt x="220" y="74"/>
                  </a:cubicBezTo>
                  <a:cubicBezTo>
                    <a:pt x="219" y="74"/>
                    <a:pt x="217" y="74"/>
                    <a:pt x="216" y="74"/>
                  </a:cubicBezTo>
                  <a:cubicBezTo>
                    <a:pt x="214" y="75"/>
                    <a:pt x="211" y="77"/>
                    <a:pt x="211" y="79"/>
                  </a:cubicBezTo>
                  <a:cubicBezTo>
                    <a:pt x="209" y="86"/>
                    <a:pt x="209" y="92"/>
                    <a:pt x="210" y="98"/>
                  </a:cubicBezTo>
                  <a:cubicBezTo>
                    <a:pt x="208" y="99"/>
                    <a:pt x="207" y="100"/>
                    <a:pt x="206" y="103"/>
                  </a:cubicBezTo>
                  <a:cubicBezTo>
                    <a:pt x="200" y="133"/>
                    <a:pt x="184" y="143"/>
                    <a:pt x="161" y="1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6" y="43"/>
                    <a:pt x="9" y="44"/>
                  </a:cubicBezTo>
                  <a:cubicBezTo>
                    <a:pt x="50" y="57"/>
                    <a:pt x="59" y="34"/>
                    <a:pt x="70" y="7"/>
                  </a:cubicBezTo>
                  <a:cubicBezTo>
                    <a:pt x="82" y="34"/>
                    <a:pt x="110" y="52"/>
                    <a:pt x="144" y="51"/>
                  </a:cubicBezTo>
                  <a:cubicBezTo>
                    <a:pt x="175" y="51"/>
                    <a:pt x="191" y="31"/>
                    <a:pt x="199" y="6"/>
                  </a:cubicBezTo>
                  <a:cubicBezTo>
                    <a:pt x="214" y="29"/>
                    <a:pt x="241" y="44"/>
                    <a:pt x="269" y="48"/>
                  </a:cubicBezTo>
                  <a:cubicBezTo>
                    <a:pt x="304" y="53"/>
                    <a:pt x="327" y="29"/>
                    <a:pt x="338" y="0"/>
                  </a:cubicBezTo>
                  <a:cubicBezTo>
                    <a:pt x="355" y="29"/>
                    <a:pt x="386" y="47"/>
                    <a:pt x="427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88"/>
            <p:cNvSpPr/>
            <p:nvPr userDrawn="1"/>
          </p:nvSpPr>
          <p:spPr bwMode="auto">
            <a:xfrm>
              <a:off x="3454400" y="1676400"/>
              <a:ext cx="30163" cy="6350"/>
            </a:xfrm>
            <a:custGeom>
              <a:avLst/>
              <a:gdLst>
                <a:gd name="T0" fmla="*/ 19 w 19"/>
                <a:gd name="T1" fmla="*/ 4 h 4"/>
                <a:gd name="T2" fmla="*/ 0 w 19"/>
                <a:gd name="T3" fmla="*/ 0 h 4"/>
                <a:gd name="T4" fmla="*/ 19 w 19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4">
                  <a:moveTo>
                    <a:pt x="19" y="4"/>
                  </a:moveTo>
                  <a:lnTo>
                    <a:pt x="0" y="0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89"/>
            <p:cNvSpPr/>
            <p:nvPr userDrawn="1"/>
          </p:nvSpPr>
          <p:spPr bwMode="auto">
            <a:xfrm>
              <a:off x="2081213" y="1525588"/>
              <a:ext cx="1912938" cy="1420813"/>
            </a:xfrm>
            <a:custGeom>
              <a:avLst/>
              <a:gdLst>
                <a:gd name="T0" fmla="*/ 993 w 1205"/>
                <a:gd name="T1" fmla="*/ 596 h 895"/>
                <a:gd name="T2" fmla="*/ 913 w 1205"/>
                <a:gd name="T3" fmla="*/ 620 h 895"/>
                <a:gd name="T4" fmla="*/ 771 w 1205"/>
                <a:gd name="T5" fmla="*/ 663 h 895"/>
                <a:gd name="T6" fmla="*/ 750 w 1205"/>
                <a:gd name="T7" fmla="*/ 669 h 895"/>
                <a:gd name="T8" fmla="*/ 678 w 1205"/>
                <a:gd name="T9" fmla="*/ 691 h 895"/>
                <a:gd name="T10" fmla="*/ 654 w 1205"/>
                <a:gd name="T11" fmla="*/ 698 h 895"/>
                <a:gd name="T12" fmla="*/ 431 w 1205"/>
                <a:gd name="T13" fmla="*/ 765 h 895"/>
                <a:gd name="T14" fmla="*/ 286 w 1205"/>
                <a:gd name="T15" fmla="*/ 809 h 895"/>
                <a:gd name="T16" fmla="*/ 156 w 1205"/>
                <a:gd name="T17" fmla="*/ 849 h 895"/>
                <a:gd name="T18" fmla="*/ 0 w 1205"/>
                <a:gd name="T19" fmla="*/ 895 h 895"/>
                <a:gd name="T20" fmla="*/ 368 w 1205"/>
                <a:gd name="T21" fmla="*/ 0 h 895"/>
                <a:gd name="T22" fmla="*/ 503 w 1205"/>
                <a:gd name="T23" fmla="*/ 86 h 895"/>
                <a:gd name="T24" fmla="*/ 552 w 1205"/>
                <a:gd name="T25" fmla="*/ 118 h 895"/>
                <a:gd name="T26" fmla="*/ 599 w 1205"/>
                <a:gd name="T27" fmla="*/ 147 h 895"/>
                <a:gd name="T28" fmla="*/ 641 w 1205"/>
                <a:gd name="T29" fmla="*/ 174 h 895"/>
                <a:gd name="T30" fmla="*/ 783 w 1205"/>
                <a:gd name="T31" fmla="*/ 265 h 895"/>
                <a:gd name="T32" fmla="*/ 802 w 1205"/>
                <a:gd name="T33" fmla="*/ 277 h 895"/>
                <a:gd name="T34" fmla="*/ 813 w 1205"/>
                <a:gd name="T35" fmla="*/ 283 h 895"/>
                <a:gd name="T36" fmla="*/ 854 w 1205"/>
                <a:gd name="T37" fmla="*/ 309 h 895"/>
                <a:gd name="T38" fmla="*/ 1047 w 1205"/>
                <a:gd name="T39" fmla="*/ 432 h 895"/>
                <a:gd name="T40" fmla="*/ 1069 w 1205"/>
                <a:gd name="T41" fmla="*/ 447 h 895"/>
                <a:gd name="T42" fmla="*/ 1205 w 1205"/>
                <a:gd name="T43" fmla="*/ 533 h 895"/>
                <a:gd name="T44" fmla="*/ 1107 w 1205"/>
                <a:gd name="T45" fmla="*/ 563 h 895"/>
                <a:gd name="T46" fmla="*/ 1079 w 1205"/>
                <a:gd name="T47" fmla="*/ 571 h 895"/>
                <a:gd name="T48" fmla="*/ 1056 w 1205"/>
                <a:gd name="T49" fmla="*/ 577 h 895"/>
                <a:gd name="T50" fmla="*/ 993 w 1205"/>
                <a:gd name="T51" fmla="*/ 596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5" h="895">
                  <a:moveTo>
                    <a:pt x="993" y="596"/>
                  </a:moveTo>
                  <a:lnTo>
                    <a:pt x="913" y="620"/>
                  </a:lnTo>
                  <a:lnTo>
                    <a:pt x="771" y="663"/>
                  </a:lnTo>
                  <a:lnTo>
                    <a:pt x="750" y="669"/>
                  </a:lnTo>
                  <a:lnTo>
                    <a:pt x="678" y="691"/>
                  </a:lnTo>
                  <a:lnTo>
                    <a:pt x="654" y="698"/>
                  </a:lnTo>
                  <a:lnTo>
                    <a:pt x="431" y="765"/>
                  </a:lnTo>
                  <a:lnTo>
                    <a:pt x="286" y="809"/>
                  </a:lnTo>
                  <a:lnTo>
                    <a:pt x="156" y="849"/>
                  </a:lnTo>
                  <a:lnTo>
                    <a:pt x="0" y="895"/>
                  </a:lnTo>
                  <a:lnTo>
                    <a:pt x="368" y="0"/>
                  </a:lnTo>
                  <a:lnTo>
                    <a:pt x="503" y="86"/>
                  </a:lnTo>
                  <a:lnTo>
                    <a:pt x="552" y="118"/>
                  </a:lnTo>
                  <a:lnTo>
                    <a:pt x="599" y="147"/>
                  </a:lnTo>
                  <a:lnTo>
                    <a:pt x="641" y="174"/>
                  </a:lnTo>
                  <a:lnTo>
                    <a:pt x="783" y="265"/>
                  </a:lnTo>
                  <a:lnTo>
                    <a:pt x="802" y="277"/>
                  </a:lnTo>
                  <a:lnTo>
                    <a:pt x="813" y="283"/>
                  </a:lnTo>
                  <a:lnTo>
                    <a:pt x="854" y="309"/>
                  </a:lnTo>
                  <a:lnTo>
                    <a:pt x="1047" y="432"/>
                  </a:lnTo>
                  <a:lnTo>
                    <a:pt x="1069" y="447"/>
                  </a:lnTo>
                  <a:lnTo>
                    <a:pt x="1205" y="533"/>
                  </a:lnTo>
                  <a:lnTo>
                    <a:pt x="1107" y="563"/>
                  </a:lnTo>
                  <a:lnTo>
                    <a:pt x="1079" y="571"/>
                  </a:lnTo>
                  <a:lnTo>
                    <a:pt x="1056" y="577"/>
                  </a:lnTo>
                  <a:lnTo>
                    <a:pt x="993" y="596"/>
                  </a:lnTo>
                  <a:close/>
                </a:path>
              </a:pathLst>
            </a:custGeom>
            <a:solidFill>
              <a:srgbClr val="F9D4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90"/>
            <p:cNvSpPr/>
            <p:nvPr userDrawn="1"/>
          </p:nvSpPr>
          <p:spPr bwMode="auto">
            <a:xfrm>
              <a:off x="3224213" y="1633538"/>
              <a:ext cx="195263" cy="131763"/>
            </a:xfrm>
            <a:custGeom>
              <a:avLst/>
              <a:gdLst>
                <a:gd name="T0" fmla="*/ 1 w 103"/>
                <a:gd name="T1" fmla="*/ 0 h 70"/>
                <a:gd name="T2" fmla="*/ 103 w 103"/>
                <a:gd name="T3" fmla="*/ 19 h 70"/>
                <a:gd name="T4" fmla="*/ 84 w 103"/>
                <a:gd name="T5" fmla="*/ 59 h 70"/>
                <a:gd name="T6" fmla="*/ 17 w 103"/>
                <a:gd name="T7" fmla="*/ 44 h 70"/>
                <a:gd name="T8" fmla="*/ 1 w 103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0">
                  <a:moveTo>
                    <a:pt x="1" y="0"/>
                  </a:moveTo>
                  <a:cubicBezTo>
                    <a:pt x="103" y="19"/>
                    <a:pt x="103" y="19"/>
                    <a:pt x="103" y="19"/>
                  </a:cubicBezTo>
                  <a:cubicBezTo>
                    <a:pt x="101" y="36"/>
                    <a:pt x="97" y="52"/>
                    <a:pt x="84" y="59"/>
                  </a:cubicBezTo>
                  <a:cubicBezTo>
                    <a:pt x="66" y="70"/>
                    <a:pt x="32" y="57"/>
                    <a:pt x="17" y="44"/>
                  </a:cubicBezTo>
                  <a:cubicBezTo>
                    <a:pt x="0" y="30"/>
                    <a:pt x="0" y="19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91"/>
            <p:cNvSpPr/>
            <p:nvPr userDrawn="1"/>
          </p:nvSpPr>
          <p:spPr bwMode="auto">
            <a:xfrm>
              <a:off x="2062163" y="3787775"/>
              <a:ext cx="1354138" cy="317500"/>
            </a:xfrm>
            <a:custGeom>
              <a:avLst/>
              <a:gdLst>
                <a:gd name="T0" fmla="*/ 575 w 712"/>
                <a:gd name="T1" fmla="*/ 41 h 167"/>
                <a:gd name="T2" fmla="*/ 712 w 712"/>
                <a:gd name="T3" fmla="*/ 159 h 167"/>
                <a:gd name="T4" fmla="*/ 592 w 712"/>
                <a:gd name="T5" fmla="*/ 109 h 167"/>
                <a:gd name="T6" fmla="*/ 577 w 712"/>
                <a:gd name="T7" fmla="*/ 109 h 167"/>
                <a:gd name="T8" fmla="*/ 501 w 712"/>
                <a:gd name="T9" fmla="*/ 137 h 167"/>
                <a:gd name="T10" fmla="*/ 431 w 712"/>
                <a:gd name="T11" fmla="*/ 92 h 167"/>
                <a:gd name="T12" fmla="*/ 419 w 712"/>
                <a:gd name="T13" fmla="*/ 96 h 167"/>
                <a:gd name="T14" fmla="*/ 312 w 712"/>
                <a:gd name="T15" fmla="*/ 128 h 167"/>
                <a:gd name="T16" fmla="*/ 272 w 712"/>
                <a:gd name="T17" fmla="*/ 89 h 167"/>
                <a:gd name="T18" fmla="*/ 263 w 712"/>
                <a:gd name="T19" fmla="*/ 94 h 167"/>
                <a:gd name="T20" fmla="*/ 265 w 712"/>
                <a:gd name="T21" fmla="*/ 98 h 167"/>
                <a:gd name="T22" fmla="*/ 177 w 712"/>
                <a:gd name="T23" fmla="*/ 130 h 167"/>
                <a:gd name="T24" fmla="*/ 104 w 712"/>
                <a:gd name="T25" fmla="*/ 97 h 167"/>
                <a:gd name="T26" fmla="*/ 88 w 712"/>
                <a:gd name="T27" fmla="*/ 96 h 167"/>
                <a:gd name="T28" fmla="*/ 86 w 712"/>
                <a:gd name="T29" fmla="*/ 110 h 167"/>
                <a:gd name="T30" fmla="*/ 85 w 712"/>
                <a:gd name="T31" fmla="*/ 115 h 167"/>
                <a:gd name="T32" fmla="*/ 82 w 712"/>
                <a:gd name="T33" fmla="*/ 121 h 167"/>
                <a:gd name="T34" fmla="*/ 30 w 712"/>
                <a:gd name="T35" fmla="*/ 125 h 167"/>
                <a:gd name="T36" fmla="*/ 0 w 712"/>
                <a:gd name="T37" fmla="*/ 119 h 167"/>
                <a:gd name="T38" fmla="*/ 1 w 712"/>
                <a:gd name="T39" fmla="*/ 36 h 167"/>
                <a:gd name="T40" fmla="*/ 37 w 712"/>
                <a:gd name="T41" fmla="*/ 11 h 167"/>
                <a:gd name="T42" fmla="*/ 110 w 712"/>
                <a:gd name="T43" fmla="*/ 49 h 167"/>
                <a:gd name="T44" fmla="*/ 178 w 712"/>
                <a:gd name="T45" fmla="*/ 9 h 167"/>
                <a:gd name="T46" fmla="*/ 379 w 712"/>
                <a:gd name="T47" fmla="*/ 5 h 167"/>
                <a:gd name="T48" fmla="*/ 459 w 712"/>
                <a:gd name="T49" fmla="*/ 40 h 167"/>
                <a:gd name="T50" fmla="*/ 515 w 712"/>
                <a:gd name="T51" fmla="*/ 0 h 167"/>
                <a:gd name="T52" fmla="*/ 575 w 712"/>
                <a:gd name="T53" fmla="*/ 4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2" h="167">
                  <a:moveTo>
                    <a:pt x="575" y="41"/>
                  </a:moveTo>
                  <a:cubicBezTo>
                    <a:pt x="712" y="159"/>
                    <a:pt x="712" y="159"/>
                    <a:pt x="712" y="159"/>
                  </a:cubicBezTo>
                  <a:cubicBezTo>
                    <a:pt x="663" y="167"/>
                    <a:pt x="593" y="146"/>
                    <a:pt x="592" y="109"/>
                  </a:cubicBezTo>
                  <a:cubicBezTo>
                    <a:pt x="591" y="100"/>
                    <a:pt x="578" y="99"/>
                    <a:pt x="577" y="109"/>
                  </a:cubicBezTo>
                  <a:cubicBezTo>
                    <a:pt x="575" y="160"/>
                    <a:pt x="529" y="148"/>
                    <a:pt x="501" y="137"/>
                  </a:cubicBezTo>
                  <a:cubicBezTo>
                    <a:pt x="472" y="126"/>
                    <a:pt x="450" y="115"/>
                    <a:pt x="431" y="92"/>
                  </a:cubicBezTo>
                  <a:cubicBezTo>
                    <a:pt x="426" y="87"/>
                    <a:pt x="420" y="91"/>
                    <a:pt x="419" y="96"/>
                  </a:cubicBezTo>
                  <a:cubicBezTo>
                    <a:pt x="410" y="151"/>
                    <a:pt x="347" y="142"/>
                    <a:pt x="312" y="128"/>
                  </a:cubicBezTo>
                  <a:cubicBezTo>
                    <a:pt x="294" y="121"/>
                    <a:pt x="283" y="105"/>
                    <a:pt x="272" y="89"/>
                  </a:cubicBezTo>
                  <a:cubicBezTo>
                    <a:pt x="268" y="84"/>
                    <a:pt x="260" y="88"/>
                    <a:pt x="263" y="94"/>
                  </a:cubicBezTo>
                  <a:cubicBezTo>
                    <a:pt x="264" y="95"/>
                    <a:pt x="264" y="96"/>
                    <a:pt x="265" y="98"/>
                  </a:cubicBezTo>
                  <a:cubicBezTo>
                    <a:pt x="257" y="131"/>
                    <a:pt x="203" y="132"/>
                    <a:pt x="177" y="130"/>
                  </a:cubicBezTo>
                  <a:cubicBezTo>
                    <a:pt x="156" y="128"/>
                    <a:pt x="103" y="126"/>
                    <a:pt x="104" y="97"/>
                  </a:cubicBezTo>
                  <a:cubicBezTo>
                    <a:pt x="104" y="86"/>
                    <a:pt x="88" y="86"/>
                    <a:pt x="88" y="96"/>
                  </a:cubicBezTo>
                  <a:cubicBezTo>
                    <a:pt x="88" y="102"/>
                    <a:pt x="87" y="106"/>
                    <a:pt x="86" y="110"/>
                  </a:cubicBezTo>
                  <a:cubicBezTo>
                    <a:pt x="85" y="112"/>
                    <a:pt x="84" y="113"/>
                    <a:pt x="85" y="115"/>
                  </a:cubicBezTo>
                  <a:cubicBezTo>
                    <a:pt x="84" y="117"/>
                    <a:pt x="83" y="119"/>
                    <a:pt x="82" y="121"/>
                  </a:cubicBezTo>
                  <a:cubicBezTo>
                    <a:pt x="73" y="129"/>
                    <a:pt x="38" y="126"/>
                    <a:pt x="30" y="125"/>
                  </a:cubicBezTo>
                  <a:cubicBezTo>
                    <a:pt x="18" y="125"/>
                    <a:pt x="9" y="122"/>
                    <a:pt x="0" y="119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7" y="32"/>
                    <a:pt x="30" y="23"/>
                    <a:pt x="37" y="11"/>
                  </a:cubicBezTo>
                  <a:cubicBezTo>
                    <a:pt x="52" y="34"/>
                    <a:pt x="82" y="46"/>
                    <a:pt x="110" y="49"/>
                  </a:cubicBezTo>
                  <a:cubicBezTo>
                    <a:pt x="142" y="52"/>
                    <a:pt x="166" y="34"/>
                    <a:pt x="178" y="9"/>
                  </a:cubicBezTo>
                  <a:cubicBezTo>
                    <a:pt x="216" y="76"/>
                    <a:pt x="348" y="80"/>
                    <a:pt x="379" y="5"/>
                  </a:cubicBezTo>
                  <a:cubicBezTo>
                    <a:pt x="395" y="29"/>
                    <a:pt x="426" y="40"/>
                    <a:pt x="459" y="40"/>
                  </a:cubicBezTo>
                  <a:cubicBezTo>
                    <a:pt x="488" y="40"/>
                    <a:pt x="507" y="23"/>
                    <a:pt x="515" y="0"/>
                  </a:cubicBezTo>
                  <a:cubicBezTo>
                    <a:pt x="528" y="21"/>
                    <a:pt x="551" y="36"/>
                    <a:pt x="575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92"/>
            <p:cNvSpPr/>
            <p:nvPr userDrawn="1"/>
          </p:nvSpPr>
          <p:spPr bwMode="auto">
            <a:xfrm>
              <a:off x="3324225" y="1843088"/>
              <a:ext cx="1092200" cy="203200"/>
            </a:xfrm>
            <a:custGeom>
              <a:avLst/>
              <a:gdLst>
                <a:gd name="T0" fmla="*/ 330 w 574"/>
                <a:gd name="T1" fmla="*/ 81 h 107"/>
                <a:gd name="T2" fmla="*/ 387 w 574"/>
                <a:gd name="T3" fmla="*/ 11 h 107"/>
                <a:gd name="T4" fmla="*/ 404 w 574"/>
                <a:gd name="T5" fmla="*/ 12 h 107"/>
                <a:gd name="T6" fmla="*/ 483 w 574"/>
                <a:gd name="T7" fmla="*/ 76 h 107"/>
                <a:gd name="T8" fmla="*/ 549 w 574"/>
                <a:gd name="T9" fmla="*/ 24 h 107"/>
                <a:gd name="T10" fmla="*/ 550 w 574"/>
                <a:gd name="T11" fmla="*/ 15 h 107"/>
                <a:gd name="T12" fmla="*/ 559 w 574"/>
                <a:gd name="T13" fmla="*/ 8 h 107"/>
                <a:gd name="T14" fmla="*/ 565 w 574"/>
                <a:gd name="T15" fmla="*/ 16 h 107"/>
                <a:gd name="T16" fmla="*/ 574 w 574"/>
                <a:gd name="T17" fmla="*/ 50 h 107"/>
                <a:gd name="T18" fmla="*/ 559 w 574"/>
                <a:gd name="T19" fmla="*/ 65 h 107"/>
                <a:gd name="T20" fmla="*/ 556 w 574"/>
                <a:gd name="T21" fmla="*/ 61 h 107"/>
                <a:gd name="T22" fmla="*/ 547 w 574"/>
                <a:gd name="T23" fmla="*/ 77 h 107"/>
                <a:gd name="T24" fmla="*/ 538 w 574"/>
                <a:gd name="T25" fmla="*/ 86 h 107"/>
                <a:gd name="T26" fmla="*/ 486 w 574"/>
                <a:gd name="T27" fmla="*/ 99 h 107"/>
                <a:gd name="T28" fmla="*/ 397 w 574"/>
                <a:gd name="T29" fmla="*/ 50 h 107"/>
                <a:gd name="T30" fmla="*/ 328 w 574"/>
                <a:gd name="T31" fmla="*/ 98 h 107"/>
                <a:gd name="T32" fmla="*/ 258 w 574"/>
                <a:gd name="T33" fmla="*/ 56 h 107"/>
                <a:gd name="T34" fmla="*/ 203 w 574"/>
                <a:gd name="T35" fmla="*/ 101 h 107"/>
                <a:gd name="T36" fmla="*/ 129 w 574"/>
                <a:gd name="T37" fmla="*/ 57 h 107"/>
                <a:gd name="T38" fmla="*/ 68 w 574"/>
                <a:gd name="T39" fmla="*/ 94 h 107"/>
                <a:gd name="T40" fmla="*/ 59 w 574"/>
                <a:gd name="T41" fmla="*/ 91 h 107"/>
                <a:gd name="T42" fmla="*/ 25 w 574"/>
                <a:gd name="T43" fmla="*/ 69 h 107"/>
                <a:gd name="T44" fmla="*/ 18 w 574"/>
                <a:gd name="T45" fmla="*/ 59 h 107"/>
                <a:gd name="T46" fmla="*/ 16 w 574"/>
                <a:gd name="T47" fmla="*/ 64 h 107"/>
                <a:gd name="T48" fmla="*/ 0 w 574"/>
                <a:gd name="T49" fmla="*/ 54 h 107"/>
                <a:gd name="T50" fmla="*/ 11 w 574"/>
                <a:gd name="T51" fmla="*/ 18 h 107"/>
                <a:gd name="T52" fmla="*/ 28 w 574"/>
                <a:gd name="T53" fmla="*/ 18 h 107"/>
                <a:gd name="T54" fmla="*/ 78 w 574"/>
                <a:gd name="T55" fmla="*/ 80 h 107"/>
                <a:gd name="T56" fmla="*/ 125 w 574"/>
                <a:gd name="T57" fmla="*/ 24 h 107"/>
                <a:gd name="T58" fmla="*/ 141 w 574"/>
                <a:gd name="T59" fmla="*/ 29 h 107"/>
                <a:gd name="T60" fmla="*/ 204 w 574"/>
                <a:gd name="T61" fmla="*/ 85 h 107"/>
                <a:gd name="T62" fmla="*/ 247 w 574"/>
                <a:gd name="T63" fmla="*/ 20 h 107"/>
                <a:gd name="T64" fmla="*/ 264 w 574"/>
                <a:gd name="T65" fmla="*/ 21 h 107"/>
                <a:gd name="T66" fmla="*/ 330 w 574"/>
                <a:gd name="T67" fmla="*/ 8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4" h="107">
                  <a:moveTo>
                    <a:pt x="330" y="81"/>
                  </a:moveTo>
                  <a:cubicBezTo>
                    <a:pt x="370" y="83"/>
                    <a:pt x="386" y="41"/>
                    <a:pt x="387" y="11"/>
                  </a:cubicBezTo>
                  <a:cubicBezTo>
                    <a:pt x="387" y="0"/>
                    <a:pt x="404" y="1"/>
                    <a:pt x="404" y="12"/>
                  </a:cubicBezTo>
                  <a:cubicBezTo>
                    <a:pt x="404" y="56"/>
                    <a:pt x="444" y="71"/>
                    <a:pt x="483" y="76"/>
                  </a:cubicBezTo>
                  <a:cubicBezTo>
                    <a:pt x="530" y="81"/>
                    <a:pt x="544" y="60"/>
                    <a:pt x="549" y="24"/>
                  </a:cubicBezTo>
                  <a:cubicBezTo>
                    <a:pt x="549" y="21"/>
                    <a:pt x="549" y="18"/>
                    <a:pt x="550" y="15"/>
                  </a:cubicBezTo>
                  <a:cubicBezTo>
                    <a:pt x="550" y="10"/>
                    <a:pt x="555" y="8"/>
                    <a:pt x="559" y="8"/>
                  </a:cubicBezTo>
                  <a:cubicBezTo>
                    <a:pt x="562" y="9"/>
                    <a:pt x="565" y="11"/>
                    <a:pt x="565" y="16"/>
                  </a:cubicBezTo>
                  <a:cubicBezTo>
                    <a:pt x="564" y="29"/>
                    <a:pt x="567" y="40"/>
                    <a:pt x="574" y="50"/>
                  </a:cubicBezTo>
                  <a:cubicBezTo>
                    <a:pt x="559" y="65"/>
                    <a:pt x="559" y="65"/>
                    <a:pt x="559" y="65"/>
                  </a:cubicBezTo>
                  <a:cubicBezTo>
                    <a:pt x="558" y="63"/>
                    <a:pt x="557" y="62"/>
                    <a:pt x="556" y="61"/>
                  </a:cubicBezTo>
                  <a:cubicBezTo>
                    <a:pt x="554" y="67"/>
                    <a:pt x="551" y="72"/>
                    <a:pt x="547" y="77"/>
                  </a:cubicBezTo>
                  <a:cubicBezTo>
                    <a:pt x="538" y="86"/>
                    <a:pt x="538" y="86"/>
                    <a:pt x="538" y="86"/>
                  </a:cubicBezTo>
                  <a:cubicBezTo>
                    <a:pt x="525" y="96"/>
                    <a:pt x="507" y="101"/>
                    <a:pt x="486" y="99"/>
                  </a:cubicBezTo>
                  <a:cubicBezTo>
                    <a:pt x="445" y="97"/>
                    <a:pt x="414" y="79"/>
                    <a:pt x="397" y="50"/>
                  </a:cubicBezTo>
                  <a:cubicBezTo>
                    <a:pt x="386" y="79"/>
                    <a:pt x="363" y="103"/>
                    <a:pt x="328" y="98"/>
                  </a:cubicBezTo>
                  <a:cubicBezTo>
                    <a:pt x="300" y="94"/>
                    <a:pt x="273" y="79"/>
                    <a:pt x="258" y="56"/>
                  </a:cubicBezTo>
                  <a:cubicBezTo>
                    <a:pt x="250" y="81"/>
                    <a:pt x="234" y="101"/>
                    <a:pt x="203" y="101"/>
                  </a:cubicBezTo>
                  <a:cubicBezTo>
                    <a:pt x="169" y="102"/>
                    <a:pt x="141" y="84"/>
                    <a:pt x="129" y="57"/>
                  </a:cubicBezTo>
                  <a:cubicBezTo>
                    <a:pt x="118" y="84"/>
                    <a:pt x="109" y="107"/>
                    <a:pt x="68" y="94"/>
                  </a:cubicBezTo>
                  <a:cubicBezTo>
                    <a:pt x="65" y="93"/>
                    <a:pt x="62" y="92"/>
                    <a:pt x="59" y="9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2" y="66"/>
                    <a:pt x="20" y="63"/>
                    <a:pt x="18" y="59"/>
                  </a:cubicBezTo>
                  <a:cubicBezTo>
                    <a:pt x="17" y="61"/>
                    <a:pt x="16" y="62"/>
                    <a:pt x="16" y="6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6" y="44"/>
                    <a:pt x="10" y="33"/>
                    <a:pt x="11" y="18"/>
                  </a:cubicBezTo>
                  <a:cubicBezTo>
                    <a:pt x="12" y="7"/>
                    <a:pt x="28" y="8"/>
                    <a:pt x="28" y="18"/>
                  </a:cubicBezTo>
                  <a:cubicBezTo>
                    <a:pt x="26" y="49"/>
                    <a:pt x="43" y="77"/>
                    <a:pt x="78" y="80"/>
                  </a:cubicBezTo>
                  <a:cubicBezTo>
                    <a:pt x="115" y="83"/>
                    <a:pt x="113" y="47"/>
                    <a:pt x="125" y="24"/>
                  </a:cubicBezTo>
                  <a:cubicBezTo>
                    <a:pt x="129" y="17"/>
                    <a:pt x="141" y="22"/>
                    <a:pt x="141" y="29"/>
                  </a:cubicBezTo>
                  <a:cubicBezTo>
                    <a:pt x="140" y="61"/>
                    <a:pt x="171" y="88"/>
                    <a:pt x="204" y="85"/>
                  </a:cubicBezTo>
                  <a:cubicBezTo>
                    <a:pt x="240" y="81"/>
                    <a:pt x="246" y="46"/>
                    <a:pt x="247" y="20"/>
                  </a:cubicBezTo>
                  <a:cubicBezTo>
                    <a:pt x="248" y="9"/>
                    <a:pt x="264" y="11"/>
                    <a:pt x="264" y="21"/>
                  </a:cubicBezTo>
                  <a:cubicBezTo>
                    <a:pt x="264" y="52"/>
                    <a:pt x="299" y="79"/>
                    <a:pt x="330" y="81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93"/>
            <p:cNvSpPr/>
            <p:nvPr userDrawn="1"/>
          </p:nvSpPr>
          <p:spPr bwMode="auto">
            <a:xfrm>
              <a:off x="3271838" y="2525713"/>
              <a:ext cx="668338" cy="138113"/>
            </a:xfrm>
            <a:custGeom>
              <a:avLst/>
              <a:gdLst>
                <a:gd name="T0" fmla="*/ 336 w 352"/>
                <a:gd name="T1" fmla="*/ 42 h 73"/>
                <a:gd name="T2" fmla="*/ 352 w 352"/>
                <a:gd name="T3" fmla="*/ 57 h 73"/>
                <a:gd name="T4" fmla="*/ 349 w 352"/>
                <a:gd name="T5" fmla="*/ 73 h 73"/>
                <a:gd name="T6" fmla="*/ 323 w 352"/>
                <a:gd name="T7" fmla="*/ 54 h 73"/>
                <a:gd name="T8" fmla="*/ 268 w 352"/>
                <a:gd name="T9" fmla="*/ 69 h 73"/>
                <a:gd name="T10" fmla="*/ 143 w 352"/>
                <a:gd name="T11" fmla="*/ 30 h 73"/>
                <a:gd name="T12" fmla="*/ 34 w 352"/>
                <a:gd name="T13" fmla="*/ 55 h 73"/>
                <a:gd name="T14" fmla="*/ 0 w 352"/>
                <a:gd name="T15" fmla="*/ 33 h 73"/>
                <a:gd name="T16" fmla="*/ 0 w 352"/>
                <a:gd name="T17" fmla="*/ 33 h 73"/>
                <a:gd name="T18" fmla="*/ 18 w 352"/>
                <a:gd name="T19" fmla="*/ 28 h 73"/>
                <a:gd name="T20" fmla="*/ 61 w 352"/>
                <a:gd name="T21" fmla="*/ 44 h 73"/>
                <a:gd name="T22" fmla="*/ 134 w 352"/>
                <a:gd name="T23" fmla="*/ 7 h 73"/>
                <a:gd name="T24" fmla="*/ 138 w 352"/>
                <a:gd name="T25" fmla="*/ 1 h 73"/>
                <a:gd name="T26" fmla="*/ 148 w 352"/>
                <a:gd name="T27" fmla="*/ 6 h 73"/>
                <a:gd name="T28" fmla="*/ 213 w 352"/>
                <a:gd name="T29" fmla="*/ 47 h 73"/>
                <a:gd name="T30" fmla="*/ 263 w 352"/>
                <a:gd name="T31" fmla="*/ 54 h 73"/>
                <a:gd name="T32" fmla="*/ 318 w 352"/>
                <a:gd name="T33" fmla="*/ 43 h 73"/>
                <a:gd name="T34" fmla="*/ 318 w 352"/>
                <a:gd name="T35" fmla="*/ 17 h 73"/>
                <a:gd name="T36" fmla="*/ 331 w 352"/>
                <a:gd name="T37" fmla="*/ 14 h 73"/>
                <a:gd name="T38" fmla="*/ 336 w 352"/>
                <a:gd name="T39" fmla="*/ 4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73">
                  <a:moveTo>
                    <a:pt x="336" y="42"/>
                  </a:moveTo>
                  <a:cubicBezTo>
                    <a:pt x="339" y="48"/>
                    <a:pt x="345" y="53"/>
                    <a:pt x="352" y="57"/>
                  </a:cubicBezTo>
                  <a:cubicBezTo>
                    <a:pt x="349" y="73"/>
                    <a:pt x="349" y="73"/>
                    <a:pt x="349" y="73"/>
                  </a:cubicBezTo>
                  <a:cubicBezTo>
                    <a:pt x="338" y="69"/>
                    <a:pt x="329" y="62"/>
                    <a:pt x="323" y="54"/>
                  </a:cubicBezTo>
                  <a:cubicBezTo>
                    <a:pt x="306" y="64"/>
                    <a:pt x="281" y="69"/>
                    <a:pt x="268" y="69"/>
                  </a:cubicBezTo>
                  <a:cubicBezTo>
                    <a:pt x="235" y="68"/>
                    <a:pt x="168" y="62"/>
                    <a:pt x="143" y="30"/>
                  </a:cubicBezTo>
                  <a:cubicBezTo>
                    <a:pt x="127" y="64"/>
                    <a:pt x="70" y="65"/>
                    <a:pt x="34" y="55"/>
                  </a:cubicBezTo>
                  <a:cubicBezTo>
                    <a:pt x="25" y="52"/>
                    <a:pt x="11" y="44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35" y="37"/>
                    <a:pt x="58" y="43"/>
                    <a:pt x="61" y="44"/>
                  </a:cubicBezTo>
                  <a:cubicBezTo>
                    <a:pt x="90" y="46"/>
                    <a:pt x="135" y="45"/>
                    <a:pt x="134" y="7"/>
                  </a:cubicBezTo>
                  <a:cubicBezTo>
                    <a:pt x="134" y="4"/>
                    <a:pt x="136" y="2"/>
                    <a:pt x="138" y="1"/>
                  </a:cubicBezTo>
                  <a:cubicBezTo>
                    <a:pt x="142" y="0"/>
                    <a:pt x="147" y="1"/>
                    <a:pt x="148" y="6"/>
                  </a:cubicBezTo>
                  <a:cubicBezTo>
                    <a:pt x="153" y="31"/>
                    <a:pt x="192" y="43"/>
                    <a:pt x="213" y="47"/>
                  </a:cubicBezTo>
                  <a:cubicBezTo>
                    <a:pt x="230" y="51"/>
                    <a:pt x="246" y="53"/>
                    <a:pt x="263" y="54"/>
                  </a:cubicBezTo>
                  <a:cubicBezTo>
                    <a:pt x="267" y="54"/>
                    <a:pt x="303" y="53"/>
                    <a:pt x="318" y="43"/>
                  </a:cubicBezTo>
                  <a:cubicBezTo>
                    <a:pt x="315" y="36"/>
                    <a:pt x="315" y="27"/>
                    <a:pt x="318" y="17"/>
                  </a:cubicBezTo>
                  <a:cubicBezTo>
                    <a:pt x="319" y="11"/>
                    <a:pt x="327" y="10"/>
                    <a:pt x="331" y="14"/>
                  </a:cubicBezTo>
                  <a:cubicBezTo>
                    <a:pt x="340" y="25"/>
                    <a:pt x="340" y="34"/>
                    <a:pt x="336" y="42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94"/>
            <p:cNvSpPr/>
            <p:nvPr userDrawn="1"/>
          </p:nvSpPr>
          <p:spPr bwMode="auto">
            <a:xfrm>
              <a:off x="3157538" y="2587625"/>
              <a:ext cx="114300" cy="34925"/>
            </a:xfrm>
            <a:custGeom>
              <a:avLst/>
              <a:gdLst>
                <a:gd name="T0" fmla="*/ 72 w 72"/>
                <a:gd name="T1" fmla="*/ 0 h 22"/>
                <a:gd name="T2" fmla="*/ 0 w 72"/>
                <a:gd name="T3" fmla="*/ 22 h 22"/>
                <a:gd name="T4" fmla="*/ 72 w 72"/>
                <a:gd name="T5" fmla="*/ 0 h 22"/>
                <a:gd name="T6" fmla="*/ 72 w 72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2">
                  <a:moveTo>
                    <a:pt x="72" y="0"/>
                  </a:moveTo>
                  <a:lnTo>
                    <a:pt x="0" y="22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95"/>
            <p:cNvSpPr/>
            <p:nvPr userDrawn="1"/>
          </p:nvSpPr>
          <p:spPr bwMode="auto">
            <a:xfrm>
              <a:off x="2058988" y="3995738"/>
              <a:ext cx="1222375" cy="277813"/>
            </a:xfrm>
            <a:custGeom>
              <a:avLst/>
              <a:gdLst>
                <a:gd name="T0" fmla="*/ 588 w 643"/>
                <a:gd name="T1" fmla="*/ 24 h 146"/>
                <a:gd name="T2" fmla="*/ 643 w 643"/>
                <a:gd name="T3" fmla="*/ 54 h 146"/>
                <a:gd name="T4" fmla="*/ 637 w 643"/>
                <a:gd name="T5" fmla="*/ 71 h 146"/>
                <a:gd name="T6" fmla="*/ 632 w 643"/>
                <a:gd name="T7" fmla="*/ 73 h 146"/>
                <a:gd name="T8" fmla="*/ 627 w 643"/>
                <a:gd name="T9" fmla="*/ 100 h 146"/>
                <a:gd name="T10" fmla="*/ 493 w 643"/>
                <a:gd name="T11" fmla="*/ 72 h 146"/>
                <a:gd name="T12" fmla="*/ 479 w 643"/>
                <a:gd name="T13" fmla="*/ 72 h 146"/>
                <a:gd name="T14" fmla="*/ 479 w 643"/>
                <a:gd name="T15" fmla="*/ 72 h 146"/>
                <a:gd name="T16" fmla="*/ 454 w 643"/>
                <a:gd name="T17" fmla="*/ 94 h 146"/>
                <a:gd name="T18" fmla="*/ 414 w 643"/>
                <a:gd name="T19" fmla="*/ 93 h 146"/>
                <a:gd name="T20" fmla="*/ 410 w 643"/>
                <a:gd name="T21" fmla="*/ 92 h 146"/>
                <a:gd name="T22" fmla="*/ 401 w 643"/>
                <a:gd name="T23" fmla="*/ 93 h 146"/>
                <a:gd name="T24" fmla="*/ 321 w 643"/>
                <a:gd name="T25" fmla="*/ 106 h 146"/>
                <a:gd name="T26" fmla="*/ 268 w 643"/>
                <a:gd name="T27" fmla="*/ 92 h 146"/>
                <a:gd name="T28" fmla="*/ 211 w 643"/>
                <a:gd name="T29" fmla="*/ 118 h 146"/>
                <a:gd name="T30" fmla="*/ 143 w 643"/>
                <a:gd name="T31" fmla="*/ 78 h 146"/>
                <a:gd name="T32" fmla="*/ 125 w 643"/>
                <a:gd name="T33" fmla="*/ 80 h 146"/>
                <a:gd name="T34" fmla="*/ 0 w 643"/>
                <a:gd name="T35" fmla="*/ 108 h 146"/>
                <a:gd name="T36" fmla="*/ 2 w 643"/>
                <a:gd name="T37" fmla="*/ 28 h 146"/>
                <a:gd name="T38" fmla="*/ 21 w 643"/>
                <a:gd name="T39" fmla="*/ 33 h 146"/>
                <a:gd name="T40" fmla="*/ 67 w 643"/>
                <a:gd name="T41" fmla="*/ 35 h 146"/>
                <a:gd name="T42" fmla="*/ 101 w 643"/>
                <a:gd name="T43" fmla="*/ 21 h 146"/>
                <a:gd name="T44" fmla="*/ 175 w 643"/>
                <a:gd name="T45" fmla="*/ 37 h 146"/>
                <a:gd name="T46" fmla="*/ 281 w 643"/>
                <a:gd name="T47" fmla="*/ 9 h 146"/>
                <a:gd name="T48" fmla="*/ 349 w 643"/>
                <a:gd name="T49" fmla="*/ 42 h 146"/>
                <a:gd name="T50" fmla="*/ 431 w 643"/>
                <a:gd name="T51" fmla="*/ 0 h 146"/>
                <a:gd name="T52" fmla="*/ 588 w 643"/>
                <a:gd name="T53" fmla="*/ 2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43" h="146">
                  <a:moveTo>
                    <a:pt x="588" y="24"/>
                  </a:moveTo>
                  <a:cubicBezTo>
                    <a:pt x="596" y="37"/>
                    <a:pt x="620" y="47"/>
                    <a:pt x="643" y="54"/>
                  </a:cubicBezTo>
                  <a:cubicBezTo>
                    <a:pt x="637" y="71"/>
                    <a:pt x="637" y="71"/>
                    <a:pt x="637" y="71"/>
                  </a:cubicBezTo>
                  <a:cubicBezTo>
                    <a:pt x="635" y="71"/>
                    <a:pt x="633" y="72"/>
                    <a:pt x="632" y="73"/>
                  </a:cubicBezTo>
                  <a:cubicBezTo>
                    <a:pt x="622" y="81"/>
                    <a:pt x="623" y="90"/>
                    <a:pt x="627" y="100"/>
                  </a:cubicBezTo>
                  <a:cubicBezTo>
                    <a:pt x="608" y="146"/>
                    <a:pt x="495" y="116"/>
                    <a:pt x="493" y="72"/>
                  </a:cubicBezTo>
                  <a:cubicBezTo>
                    <a:pt x="492" y="64"/>
                    <a:pt x="480" y="63"/>
                    <a:pt x="479" y="72"/>
                  </a:cubicBezTo>
                  <a:cubicBezTo>
                    <a:pt x="479" y="72"/>
                    <a:pt x="479" y="72"/>
                    <a:pt x="479" y="72"/>
                  </a:cubicBezTo>
                  <a:cubicBezTo>
                    <a:pt x="471" y="79"/>
                    <a:pt x="464" y="88"/>
                    <a:pt x="454" y="94"/>
                  </a:cubicBezTo>
                  <a:cubicBezTo>
                    <a:pt x="440" y="104"/>
                    <a:pt x="427" y="103"/>
                    <a:pt x="414" y="93"/>
                  </a:cubicBezTo>
                  <a:cubicBezTo>
                    <a:pt x="413" y="92"/>
                    <a:pt x="411" y="92"/>
                    <a:pt x="410" y="92"/>
                  </a:cubicBezTo>
                  <a:cubicBezTo>
                    <a:pt x="408" y="90"/>
                    <a:pt x="404" y="90"/>
                    <a:pt x="401" y="93"/>
                  </a:cubicBezTo>
                  <a:cubicBezTo>
                    <a:pt x="391" y="106"/>
                    <a:pt x="333" y="108"/>
                    <a:pt x="321" y="106"/>
                  </a:cubicBezTo>
                  <a:cubicBezTo>
                    <a:pt x="304" y="104"/>
                    <a:pt x="286" y="88"/>
                    <a:pt x="268" y="92"/>
                  </a:cubicBezTo>
                  <a:cubicBezTo>
                    <a:pt x="245" y="98"/>
                    <a:pt x="241" y="119"/>
                    <a:pt x="211" y="118"/>
                  </a:cubicBezTo>
                  <a:cubicBezTo>
                    <a:pt x="185" y="117"/>
                    <a:pt x="148" y="106"/>
                    <a:pt x="143" y="78"/>
                  </a:cubicBezTo>
                  <a:cubicBezTo>
                    <a:pt x="141" y="69"/>
                    <a:pt x="125" y="70"/>
                    <a:pt x="125" y="80"/>
                  </a:cubicBezTo>
                  <a:cubicBezTo>
                    <a:pt x="125" y="123"/>
                    <a:pt x="40" y="129"/>
                    <a:pt x="0" y="10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8" y="31"/>
                    <a:pt x="14" y="33"/>
                    <a:pt x="21" y="33"/>
                  </a:cubicBezTo>
                  <a:cubicBezTo>
                    <a:pt x="36" y="35"/>
                    <a:pt x="52" y="36"/>
                    <a:pt x="67" y="35"/>
                  </a:cubicBezTo>
                  <a:cubicBezTo>
                    <a:pt x="81" y="34"/>
                    <a:pt x="94" y="30"/>
                    <a:pt x="101" y="21"/>
                  </a:cubicBezTo>
                  <a:cubicBezTo>
                    <a:pt x="118" y="34"/>
                    <a:pt x="154" y="35"/>
                    <a:pt x="175" y="37"/>
                  </a:cubicBezTo>
                  <a:cubicBezTo>
                    <a:pt x="207" y="40"/>
                    <a:pt x="261" y="35"/>
                    <a:pt x="281" y="9"/>
                  </a:cubicBezTo>
                  <a:cubicBezTo>
                    <a:pt x="297" y="29"/>
                    <a:pt x="317" y="39"/>
                    <a:pt x="349" y="42"/>
                  </a:cubicBezTo>
                  <a:cubicBezTo>
                    <a:pt x="390" y="45"/>
                    <a:pt x="420" y="35"/>
                    <a:pt x="431" y="0"/>
                  </a:cubicBezTo>
                  <a:cubicBezTo>
                    <a:pt x="474" y="38"/>
                    <a:pt x="560" y="81"/>
                    <a:pt x="588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96"/>
            <p:cNvSpPr/>
            <p:nvPr userDrawn="1"/>
          </p:nvSpPr>
          <p:spPr bwMode="auto">
            <a:xfrm>
              <a:off x="3098800" y="1703388"/>
              <a:ext cx="1289050" cy="307975"/>
            </a:xfrm>
            <a:custGeom>
              <a:avLst/>
              <a:gdLst>
                <a:gd name="T0" fmla="*/ 295 w 678"/>
                <a:gd name="T1" fmla="*/ 6 h 162"/>
                <a:gd name="T2" fmla="*/ 678 w 678"/>
                <a:gd name="T3" fmla="*/ 80 h 162"/>
                <a:gd name="T4" fmla="*/ 678 w 678"/>
                <a:gd name="T5" fmla="*/ 82 h 162"/>
                <a:gd name="T6" fmla="*/ 669 w 678"/>
                <a:gd name="T7" fmla="*/ 89 h 162"/>
                <a:gd name="T8" fmla="*/ 668 w 678"/>
                <a:gd name="T9" fmla="*/ 98 h 162"/>
                <a:gd name="T10" fmla="*/ 602 w 678"/>
                <a:gd name="T11" fmla="*/ 150 h 162"/>
                <a:gd name="T12" fmla="*/ 523 w 678"/>
                <a:gd name="T13" fmla="*/ 86 h 162"/>
                <a:gd name="T14" fmla="*/ 506 w 678"/>
                <a:gd name="T15" fmla="*/ 85 h 162"/>
                <a:gd name="T16" fmla="*/ 449 w 678"/>
                <a:gd name="T17" fmla="*/ 155 h 162"/>
                <a:gd name="T18" fmla="*/ 383 w 678"/>
                <a:gd name="T19" fmla="*/ 95 h 162"/>
                <a:gd name="T20" fmla="*/ 366 w 678"/>
                <a:gd name="T21" fmla="*/ 94 h 162"/>
                <a:gd name="T22" fmla="*/ 323 w 678"/>
                <a:gd name="T23" fmla="*/ 159 h 162"/>
                <a:gd name="T24" fmla="*/ 260 w 678"/>
                <a:gd name="T25" fmla="*/ 103 h 162"/>
                <a:gd name="T26" fmla="*/ 244 w 678"/>
                <a:gd name="T27" fmla="*/ 98 h 162"/>
                <a:gd name="T28" fmla="*/ 197 w 678"/>
                <a:gd name="T29" fmla="*/ 154 h 162"/>
                <a:gd name="T30" fmla="*/ 147 w 678"/>
                <a:gd name="T31" fmla="*/ 92 h 162"/>
                <a:gd name="T32" fmla="*/ 130 w 678"/>
                <a:gd name="T33" fmla="*/ 92 h 162"/>
                <a:gd name="T34" fmla="*/ 119 w 678"/>
                <a:gd name="T35" fmla="*/ 128 h 162"/>
                <a:gd name="T36" fmla="*/ 0 w 678"/>
                <a:gd name="T37" fmla="*/ 52 h 162"/>
                <a:gd name="T38" fmla="*/ 56 w 678"/>
                <a:gd name="T39" fmla="*/ 8 h 162"/>
                <a:gd name="T40" fmla="*/ 64 w 678"/>
                <a:gd name="T41" fmla="*/ 16 h 162"/>
                <a:gd name="T42" fmla="*/ 140 w 678"/>
                <a:gd name="T43" fmla="*/ 44 h 162"/>
                <a:gd name="T44" fmla="*/ 184 w 678"/>
                <a:gd name="T45" fmla="*/ 0 h 162"/>
                <a:gd name="T46" fmla="*/ 190 w 678"/>
                <a:gd name="T47" fmla="*/ 5 h 162"/>
                <a:gd name="T48" fmla="*/ 264 w 678"/>
                <a:gd name="T49" fmla="*/ 23 h 162"/>
                <a:gd name="T50" fmla="*/ 295 w 678"/>
                <a:gd name="T51" fmla="*/ 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8" h="162">
                  <a:moveTo>
                    <a:pt x="295" y="6"/>
                  </a:moveTo>
                  <a:cubicBezTo>
                    <a:pt x="678" y="80"/>
                    <a:pt x="678" y="80"/>
                    <a:pt x="678" y="80"/>
                  </a:cubicBezTo>
                  <a:cubicBezTo>
                    <a:pt x="678" y="82"/>
                    <a:pt x="678" y="82"/>
                    <a:pt x="678" y="82"/>
                  </a:cubicBezTo>
                  <a:cubicBezTo>
                    <a:pt x="674" y="82"/>
                    <a:pt x="669" y="84"/>
                    <a:pt x="669" y="89"/>
                  </a:cubicBezTo>
                  <a:cubicBezTo>
                    <a:pt x="668" y="92"/>
                    <a:pt x="668" y="95"/>
                    <a:pt x="668" y="98"/>
                  </a:cubicBezTo>
                  <a:cubicBezTo>
                    <a:pt x="663" y="134"/>
                    <a:pt x="649" y="155"/>
                    <a:pt x="602" y="150"/>
                  </a:cubicBezTo>
                  <a:cubicBezTo>
                    <a:pt x="563" y="145"/>
                    <a:pt x="523" y="130"/>
                    <a:pt x="523" y="86"/>
                  </a:cubicBezTo>
                  <a:cubicBezTo>
                    <a:pt x="523" y="75"/>
                    <a:pt x="506" y="74"/>
                    <a:pt x="506" y="85"/>
                  </a:cubicBezTo>
                  <a:cubicBezTo>
                    <a:pt x="505" y="115"/>
                    <a:pt x="489" y="157"/>
                    <a:pt x="449" y="155"/>
                  </a:cubicBezTo>
                  <a:cubicBezTo>
                    <a:pt x="418" y="153"/>
                    <a:pt x="383" y="126"/>
                    <a:pt x="383" y="95"/>
                  </a:cubicBezTo>
                  <a:cubicBezTo>
                    <a:pt x="383" y="85"/>
                    <a:pt x="367" y="83"/>
                    <a:pt x="366" y="94"/>
                  </a:cubicBezTo>
                  <a:cubicBezTo>
                    <a:pt x="365" y="120"/>
                    <a:pt x="359" y="155"/>
                    <a:pt x="323" y="159"/>
                  </a:cubicBezTo>
                  <a:cubicBezTo>
                    <a:pt x="290" y="162"/>
                    <a:pt x="259" y="135"/>
                    <a:pt x="260" y="103"/>
                  </a:cubicBezTo>
                  <a:cubicBezTo>
                    <a:pt x="260" y="96"/>
                    <a:pt x="248" y="91"/>
                    <a:pt x="244" y="98"/>
                  </a:cubicBezTo>
                  <a:cubicBezTo>
                    <a:pt x="232" y="121"/>
                    <a:pt x="234" y="157"/>
                    <a:pt x="197" y="154"/>
                  </a:cubicBezTo>
                  <a:cubicBezTo>
                    <a:pt x="162" y="151"/>
                    <a:pt x="145" y="123"/>
                    <a:pt x="147" y="92"/>
                  </a:cubicBezTo>
                  <a:cubicBezTo>
                    <a:pt x="147" y="82"/>
                    <a:pt x="131" y="81"/>
                    <a:pt x="130" y="92"/>
                  </a:cubicBezTo>
                  <a:cubicBezTo>
                    <a:pt x="129" y="107"/>
                    <a:pt x="125" y="118"/>
                    <a:pt x="119" y="12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8" y="50"/>
                    <a:pt x="46" y="31"/>
                    <a:pt x="56" y="8"/>
                  </a:cubicBezTo>
                  <a:cubicBezTo>
                    <a:pt x="58" y="10"/>
                    <a:pt x="60" y="13"/>
                    <a:pt x="64" y="16"/>
                  </a:cubicBezTo>
                  <a:cubicBezTo>
                    <a:pt x="84" y="33"/>
                    <a:pt x="112" y="46"/>
                    <a:pt x="140" y="44"/>
                  </a:cubicBezTo>
                  <a:cubicBezTo>
                    <a:pt x="167" y="41"/>
                    <a:pt x="179" y="22"/>
                    <a:pt x="184" y="0"/>
                  </a:cubicBezTo>
                  <a:cubicBezTo>
                    <a:pt x="186" y="2"/>
                    <a:pt x="187" y="3"/>
                    <a:pt x="190" y="5"/>
                  </a:cubicBezTo>
                  <a:cubicBezTo>
                    <a:pt x="209" y="20"/>
                    <a:pt x="239" y="29"/>
                    <a:pt x="264" y="23"/>
                  </a:cubicBezTo>
                  <a:cubicBezTo>
                    <a:pt x="274" y="20"/>
                    <a:pt x="285" y="14"/>
                    <a:pt x="29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97"/>
            <p:cNvSpPr/>
            <p:nvPr userDrawn="1"/>
          </p:nvSpPr>
          <p:spPr bwMode="auto">
            <a:xfrm>
              <a:off x="3155950" y="3779838"/>
              <a:ext cx="539750" cy="309563"/>
            </a:xfrm>
            <a:custGeom>
              <a:avLst/>
              <a:gdLst>
                <a:gd name="T0" fmla="*/ 13 w 284"/>
                <a:gd name="T1" fmla="*/ 48 h 163"/>
                <a:gd name="T2" fmla="*/ 68 w 284"/>
                <a:gd name="T3" fmla="*/ 9 h 163"/>
                <a:gd name="T4" fmla="*/ 136 w 284"/>
                <a:gd name="T5" fmla="*/ 38 h 163"/>
                <a:gd name="T6" fmla="*/ 197 w 284"/>
                <a:gd name="T7" fmla="*/ 0 h 163"/>
                <a:gd name="T8" fmla="*/ 283 w 284"/>
                <a:gd name="T9" fmla="*/ 42 h 163"/>
                <a:gd name="T10" fmla="*/ 284 w 284"/>
                <a:gd name="T11" fmla="*/ 42 h 163"/>
                <a:gd name="T12" fmla="*/ 262 w 284"/>
                <a:gd name="T13" fmla="*/ 150 h 163"/>
                <a:gd name="T14" fmla="*/ 262 w 284"/>
                <a:gd name="T15" fmla="*/ 150 h 163"/>
                <a:gd name="T16" fmla="*/ 194 w 284"/>
                <a:gd name="T17" fmla="*/ 121 h 163"/>
                <a:gd name="T18" fmla="*/ 183 w 284"/>
                <a:gd name="T19" fmla="*/ 127 h 163"/>
                <a:gd name="T20" fmla="*/ 137 w 284"/>
                <a:gd name="T21" fmla="*/ 163 h 163"/>
                <a:gd name="T22" fmla="*/ 0 w 284"/>
                <a:gd name="T23" fmla="*/ 45 h 163"/>
                <a:gd name="T24" fmla="*/ 13 w 284"/>
                <a:gd name="T25" fmla="*/ 4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4" h="163">
                  <a:moveTo>
                    <a:pt x="13" y="48"/>
                  </a:moveTo>
                  <a:cubicBezTo>
                    <a:pt x="47" y="51"/>
                    <a:pt x="62" y="34"/>
                    <a:pt x="68" y="9"/>
                  </a:cubicBezTo>
                  <a:cubicBezTo>
                    <a:pt x="81" y="29"/>
                    <a:pt x="106" y="37"/>
                    <a:pt x="136" y="38"/>
                  </a:cubicBezTo>
                  <a:cubicBezTo>
                    <a:pt x="169" y="38"/>
                    <a:pt x="188" y="24"/>
                    <a:pt x="197" y="0"/>
                  </a:cubicBezTo>
                  <a:cubicBezTo>
                    <a:pt x="213" y="26"/>
                    <a:pt x="250" y="39"/>
                    <a:pt x="283" y="42"/>
                  </a:cubicBezTo>
                  <a:cubicBezTo>
                    <a:pt x="283" y="42"/>
                    <a:pt x="283" y="42"/>
                    <a:pt x="284" y="42"/>
                  </a:cubicBezTo>
                  <a:cubicBezTo>
                    <a:pt x="262" y="150"/>
                    <a:pt x="262" y="150"/>
                    <a:pt x="262" y="150"/>
                  </a:cubicBezTo>
                  <a:cubicBezTo>
                    <a:pt x="262" y="150"/>
                    <a:pt x="262" y="150"/>
                    <a:pt x="262" y="150"/>
                  </a:cubicBezTo>
                  <a:cubicBezTo>
                    <a:pt x="238" y="147"/>
                    <a:pt x="210" y="134"/>
                    <a:pt x="194" y="121"/>
                  </a:cubicBezTo>
                  <a:cubicBezTo>
                    <a:pt x="189" y="118"/>
                    <a:pt x="184" y="123"/>
                    <a:pt x="183" y="127"/>
                  </a:cubicBezTo>
                  <a:cubicBezTo>
                    <a:pt x="180" y="148"/>
                    <a:pt x="161" y="159"/>
                    <a:pt x="137" y="16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" y="46"/>
                    <a:pt x="8" y="47"/>
                    <a:pt x="13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98"/>
            <p:cNvSpPr/>
            <p:nvPr userDrawn="1"/>
          </p:nvSpPr>
          <p:spPr bwMode="auto">
            <a:xfrm>
              <a:off x="3119438" y="2587625"/>
              <a:ext cx="152400" cy="49213"/>
            </a:xfrm>
            <a:custGeom>
              <a:avLst/>
              <a:gdLst>
                <a:gd name="T0" fmla="*/ 20 w 80"/>
                <a:gd name="T1" fmla="*/ 18 h 26"/>
                <a:gd name="T2" fmla="*/ 80 w 80"/>
                <a:gd name="T3" fmla="*/ 0 h 26"/>
                <a:gd name="T4" fmla="*/ 22 w 80"/>
                <a:gd name="T5" fmla="*/ 25 h 26"/>
                <a:gd name="T6" fmla="*/ 0 w 80"/>
                <a:gd name="T7" fmla="*/ 24 h 26"/>
                <a:gd name="T8" fmla="*/ 20 w 80"/>
                <a:gd name="T9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6">
                  <a:moveTo>
                    <a:pt x="20" y="18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70" y="19"/>
                    <a:pt x="50" y="25"/>
                    <a:pt x="22" y="25"/>
                  </a:cubicBezTo>
                  <a:cubicBezTo>
                    <a:pt x="14" y="26"/>
                    <a:pt x="7" y="25"/>
                    <a:pt x="0" y="24"/>
                  </a:cubicBezTo>
                  <a:lnTo>
                    <a:pt x="20" y="18"/>
                  </a:ln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99"/>
            <p:cNvSpPr/>
            <p:nvPr userDrawn="1"/>
          </p:nvSpPr>
          <p:spPr bwMode="auto">
            <a:xfrm>
              <a:off x="3032125" y="1625600"/>
              <a:ext cx="627063" cy="176213"/>
            </a:xfrm>
            <a:custGeom>
              <a:avLst/>
              <a:gdLst>
                <a:gd name="T0" fmla="*/ 28 w 330"/>
                <a:gd name="T1" fmla="*/ 75 h 93"/>
                <a:gd name="T2" fmla="*/ 84 w 330"/>
                <a:gd name="T3" fmla="*/ 0 h 93"/>
                <a:gd name="T4" fmla="*/ 102 w 330"/>
                <a:gd name="T5" fmla="*/ 4 h 93"/>
                <a:gd name="T6" fmla="*/ 118 w 330"/>
                <a:gd name="T7" fmla="*/ 48 h 93"/>
                <a:gd name="T8" fmla="*/ 185 w 330"/>
                <a:gd name="T9" fmla="*/ 63 h 93"/>
                <a:gd name="T10" fmla="*/ 204 w 330"/>
                <a:gd name="T11" fmla="*/ 23 h 93"/>
                <a:gd name="T12" fmla="*/ 222 w 330"/>
                <a:gd name="T13" fmla="*/ 27 h 93"/>
                <a:gd name="T14" fmla="*/ 238 w 330"/>
                <a:gd name="T15" fmla="*/ 30 h 93"/>
                <a:gd name="T16" fmla="*/ 299 w 330"/>
                <a:gd name="T17" fmla="*/ 41 h 93"/>
                <a:gd name="T18" fmla="*/ 330 w 330"/>
                <a:gd name="T19" fmla="*/ 47 h 93"/>
                <a:gd name="T20" fmla="*/ 299 w 330"/>
                <a:gd name="T21" fmla="*/ 64 h 93"/>
                <a:gd name="T22" fmla="*/ 225 w 330"/>
                <a:gd name="T23" fmla="*/ 46 h 93"/>
                <a:gd name="T24" fmla="*/ 219 w 330"/>
                <a:gd name="T25" fmla="*/ 41 h 93"/>
                <a:gd name="T26" fmla="*/ 175 w 330"/>
                <a:gd name="T27" fmla="*/ 85 h 93"/>
                <a:gd name="T28" fmla="*/ 99 w 330"/>
                <a:gd name="T29" fmla="*/ 57 h 93"/>
                <a:gd name="T30" fmla="*/ 91 w 330"/>
                <a:gd name="T31" fmla="*/ 49 h 93"/>
                <a:gd name="T32" fmla="*/ 35 w 330"/>
                <a:gd name="T33" fmla="*/ 93 h 93"/>
                <a:gd name="T34" fmla="*/ 0 w 330"/>
                <a:gd name="T35" fmla="*/ 70 h 93"/>
                <a:gd name="T36" fmla="*/ 28 w 330"/>
                <a:gd name="T37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0" h="93">
                  <a:moveTo>
                    <a:pt x="28" y="75"/>
                  </a:moveTo>
                  <a:cubicBezTo>
                    <a:pt x="69" y="73"/>
                    <a:pt x="81" y="34"/>
                    <a:pt x="84" y="0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1" y="23"/>
                    <a:pt x="101" y="34"/>
                    <a:pt x="118" y="48"/>
                  </a:cubicBezTo>
                  <a:cubicBezTo>
                    <a:pt x="133" y="61"/>
                    <a:pt x="167" y="74"/>
                    <a:pt x="185" y="63"/>
                  </a:cubicBezTo>
                  <a:cubicBezTo>
                    <a:pt x="198" y="56"/>
                    <a:pt x="202" y="40"/>
                    <a:pt x="204" y="23"/>
                  </a:cubicBezTo>
                  <a:cubicBezTo>
                    <a:pt x="222" y="27"/>
                    <a:pt x="222" y="27"/>
                    <a:pt x="222" y="27"/>
                  </a:cubicBezTo>
                  <a:cubicBezTo>
                    <a:pt x="238" y="30"/>
                    <a:pt x="238" y="30"/>
                    <a:pt x="238" y="30"/>
                  </a:cubicBezTo>
                  <a:cubicBezTo>
                    <a:pt x="253" y="45"/>
                    <a:pt x="276" y="49"/>
                    <a:pt x="299" y="41"/>
                  </a:cubicBezTo>
                  <a:cubicBezTo>
                    <a:pt x="330" y="47"/>
                    <a:pt x="330" y="47"/>
                    <a:pt x="330" y="47"/>
                  </a:cubicBezTo>
                  <a:cubicBezTo>
                    <a:pt x="320" y="55"/>
                    <a:pt x="309" y="61"/>
                    <a:pt x="299" y="64"/>
                  </a:cubicBezTo>
                  <a:cubicBezTo>
                    <a:pt x="274" y="70"/>
                    <a:pt x="244" y="61"/>
                    <a:pt x="225" y="46"/>
                  </a:cubicBezTo>
                  <a:cubicBezTo>
                    <a:pt x="222" y="44"/>
                    <a:pt x="221" y="43"/>
                    <a:pt x="219" y="41"/>
                  </a:cubicBezTo>
                  <a:cubicBezTo>
                    <a:pt x="214" y="63"/>
                    <a:pt x="202" y="82"/>
                    <a:pt x="175" y="85"/>
                  </a:cubicBezTo>
                  <a:cubicBezTo>
                    <a:pt x="147" y="87"/>
                    <a:pt x="119" y="74"/>
                    <a:pt x="99" y="57"/>
                  </a:cubicBezTo>
                  <a:cubicBezTo>
                    <a:pt x="95" y="54"/>
                    <a:pt x="93" y="51"/>
                    <a:pt x="91" y="49"/>
                  </a:cubicBezTo>
                  <a:cubicBezTo>
                    <a:pt x="81" y="72"/>
                    <a:pt x="63" y="91"/>
                    <a:pt x="35" y="9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9" y="73"/>
                    <a:pt x="18" y="75"/>
                    <a:pt x="28" y="75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00"/>
            <p:cNvSpPr/>
            <p:nvPr userDrawn="1"/>
          </p:nvSpPr>
          <p:spPr bwMode="auto">
            <a:xfrm>
              <a:off x="3021013" y="3698875"/>
              <a:ext cx="679450" cy="177800"/>
            </a:xfrm>
            <a:custGeom>
              <a:avLst/>
              <a:gdLst>
                <a:gd name="T0" fmla="*/ 358 w 358"/>
                <a:gd name="T1" fmla="*/ 71 h 94"/>
                <a:gd name="T2" fmla="*/ 355 w 358"/>
                <a:gd name="T3" fmla="*/ 85 h 94"/>
                <a:gd name="T4" fmla="*/ 354 w 358"/>
                <a:gd name="T5" fmla="*/ 85 h 94"/>
                <a:gd name="T6" fmla="*/ 268 w 358"/>
                <a:gd name="T7" fmla="*/ 43 h 94"/>
                <a:gd name="T8" fmla="*/ 207 w 358"/>
                <a:gd name="T9" fmla="*/ 81 h 94"/>
                <a:gd name="T10" fmla="*/ 139 w 358"/>
                <a:gd name="T11" fmla="*/ 52 h 94"/>
                <a:gd name="T12" fmla="*/ 84 w 358"/>
                <a:gd name="T13" fmla="*/ 91 h 94"/>
                <a:gd name="T14" fmla="*/ 71 w 358"/>
                <a:gd name="T15" fmla="*/ 88 h 94"/>
                <a:gd name="T16" fmla="*/ 0 w 358"/>
                <a:gd name="T17" fmla="*/ 28 h 94"/>
                <a:gd name="T18" fmla="*/ 1 w 358"/>
                <a:gd name="T19" fmla="*/ 14 h 94"/>
                <a:gd name="T20" fmla="*/ 17 w 358"/>
                <a:gd name="T21" fmla="*/ 14 h 94"/>
                <a:gd name="T22" fmla="*/ 80 w 358"/>
                <a:gd name="T23" fmla="*/ 75 h 94"/>
                <a:gd name="T24" fmla="*/ 128 w 358"/>
                <a:gd name="T25" fmla="*/ 14 h 94"/>
                <a:gd name="T26" fmla="*/ 141 w 358"/>
                <a:gd name="T27" fmla="*/ 14 h 94"/>
                <a:gd name="T28" fmla="*/ 207 w 358"/>
                <a:gd name="T29" fmla="*/ 66 h 94"/>
                <a:gd name="T30" fmla="*/ 258 w 358"/>
                <a:gd name="T31" fmla="*/ 9 h 94"/>
                <a:gd name="T32" fmla="*/ 273 w 358"/>
                <a:gd name="T33" fmla="*/ 9 h 94"/>
                <a:gd name="T34" fmla="*/ 346 w 358"/>
                <a:gd name="T35" fmla="*/ 69 h 94"/>
                <a:gd name="T36" fmla="*/ 358 w 358"/>
                <a:gd name="T37" fmla="*/ 7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8" h="94">
                  <a:moveTo>
                    <a:pt x="358" y="71"/>
                  </a:moveTo>
                  <a:cubicBezTo>
                    <a:pt x="355" y="85"/>
                    <a:pt x="355" y="85"/>
                    <a:pt x="355" y="85"/>
                  </a:cubicBezTo>
                  <a:cubicBezTo>
                    <a:pt x="354" y="85"/>
                    <a:pt x="354" y="85"/>
                    <a:pt x="354" y="85"/>
                  </a:cubicBezTo>
                  <a:cubicBezTo>
                    <a:pt x="321" y="82"/>
                    <a:pt x="284" y="69"/>
                    <a:pt x="268" y="43"/>
                  </a:cubicBezTo>
                  <a:cubicBezTo>
                    <a:pt x="259" y="67"/>
                    <a:pt x="240" y="81"/>
                    <a:pt x="207" y="81"/>
                  </a:cubicBezTo>
                  <a:cubicBezTo>
                    <a:pt x="177" y="80"/>
                    <a:pt x="152" y="72"/>
                    <a:pt x="139" y="52"/>
                  </a:cubicBezTo>
                  <a:cubicBezTo>
                    <a:pt x="133" y="77"/>
                    <a:pt x="118" y="94"/>
                    <a:pt x="84" y="91"/>
                  </a:cubicBezTo>
                  <a:cubicBezTo>
                    <a:pt x="79" y="90"/>
                    <a:pt x="75" y="89"/>
                    <a:pt x="71" y="8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3"/>
                    <a:pt x="1" y="19"/>
                    <a:pt x="1" y="14"/>
                  </a:cubicBezTo>
                  <a:cubicBezTo>
                    <a:pt x="0" y="4"/>
                    <a:pt x="16" y="4"/>
                    <a:pt x="17" y="14"/>
                  </a:cubicBezTo>
                  <a:cubicBezTo>
                    <a:pt x="18" y="43"/>
                    <a:pt x="52" y="72"/>
                    <a:pt x="80" y="75"/>
                  </a:cubicBezTo>
                  <a:cubicBezTo>
                    <a:pt x="123" y="79"/>
                    <a:pt x="129" y="47"/>
                    <a:pt x="128" y="14"/>
                  </a:cubicBezTo>
                  <a:cubicBezTo>
                    <a:pt x="127" y="6"/>
                    <a:pt x="141" y="6"/>
                    <a:pt x="141" y="14"/>
                  </a:cubicBezTo>
                  <a:cubicBezTo>
                    <a:pt x="142" y="48"/>
                    <a:pt x="175" y="70"/>
                    <a:pt x="207" y="66"/>
                  </a:cubicBezTo>
                  <a:cubicBezTo>
                    <a:pt x="239" y="63"/>
                    <a:pt x="259" y="40"/>
                    <a:pt x="258" y="9"/>
                  </a:cubicBezTo>
                  <a:cubicBezTo>
                    <a:pt x="258" y="0"/>
                    <a:pt x="272" y="0"/>
                    <a:pt x="273" y="9"/>
                  </a:cubicBezTo>
                  <a:cubicBezTo>
                    <a:pt x="272" y="49"/>
                    <a:pt x="312" y="64"/>
                    <a:pt x="346" y="69"/>
                  </a:cubicBezTo>
                  <a:cubicBezTo>
                    <a:pt x="350" y="70"/>
                    <a:pt x="354" y="71"/>
                    <a:pt x="358" y="71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01"/>
            <p:cNvSpPr/>
            <p:nvPr userDrawn="1"/>
          </p:nvSpPr>
          <p:spPr bwMode="auto">
            <a:xfrm>
              <a:off x="2889250" y="3532188"/>
              <a:ext cx="846138" cy="315913"/>
            </a:xfrm>
            <a:custGeom>
              <a:avLst/>
              <a:gdLst>
                <a:gd name="T0" fmla="*/ 358 w 445"/>
                <a:gd name="T1" fmla="*/ 23 h 167"/>
                <a:gd name="T2" fmla="*/ 432 w 445"/>
                <a:gd name="T3" fmla="*/ 68 h 167"/>
                <a:gd name="T4" fmla="*/ 445 w 445"/>
                <a:gd name="T5" fmla="*/ 66 h 167"/>
                <a:gd name="T6" fmla="*/ 427 w 445"/>
                <a:gd name="T7" fmla="*/ 159 h 167"/>
                <a:gd name="T8" fmla="*/ 415 w 445"/>
                <a:gd name="T9" fmla="*/ 157 h 167"/>
                <a:gd name="T10" fmla="*/ 342 w 445"/>
                <a:gd name="T11" fmla="*/ 97 h 167"/>
                <a:gd name="T12" fmla="*/ 327 w 445"/>
                <a:gd name="T13" fmla="*/ 97 h 167"/>
                <a:gd name="T14" fmla="*/ 276 w 445"/>
                <a:gd name="T15" fmla="*/ 154 h 167"/>
                <a:gd name="T16" fmla="*/ 210 w 445"/>
                <a:gd name="T17" fmla="*/ 102 h 167"/>
                <a:gd name="T18" fmla="*/ 197 w 445"/>
                <a:gd name="T19" fmla="*/ 102 h 167"/>
                <a:gd name="T20" fmla="*/ 149 w 445"/>
                <a:gd name="T21" fmla="*/ 163 h 167"/>
                <a:gd name="T22" fmla="*/ 86 w 445"/>
                <a:gd name="T23" fmla="*/ 102 h 167"/>
                <a:gd name="T24" fmla="*/ 70 w 445"/>
                <a:gd name="T25" fmla="*/ 102 h 167"/>
                <a:gd name="T26" fmla="*/ 69 w 445"/>
                <a:gd name="T27" fmla="*/ 116 h 167"/>
                <a:gd name="T28" fmla="*/ 0 w 445"/>
                <a:gd name="T29" fmla="*/ 56 h 167"/>
                <a:gd name="T30" fmla="*/ 46 w 445"/>
                <a:gd name="T31" fmla="*/ 42 h 167"/>
                <a:gd name="T32" fmla="*/ 89 w 445"/>
                <a:gd name="T33" fmla="*/ 0 h 167"/>
                <a:gd name="T34" fmla="*/ 180 w 445"/>
                <a:gd name="T35" fmla="*/ 60 h 167"/>
                <a:gd name="T36" fmla="*/ 247 w 445"/>
                <a:gd name="T37" fmla="*/ 26 h 167"/>
                <a:gd name="T38" fmla="*/ 297 w 445"/>
                <a:gd name="T39" fmla="*/ 61 h 167"/>
                <a:gd name="T40" fmla="*/ 358 w 445"/>
                <a:gd name="T41" fmla="*/ 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5" h="167">
                  <a:moveTo>
                    <a:pt x="358" y="23"/>
                  </a:moveTo>
                  <a:cubicBezTo>
                    <a:pt x="370" y="50"/>
                    <a:pt x="398" y="68"/>
                    <a:pt x="432" y="68"/>
                  </a:cubicBezTo>
                  <a:cubicBezTo>
                    <a:pt x="437" y="68"/>
                    <a:pt x="441" y="67"/>
                    <a:pt x="445" y="66"/>
                  </a:cubicBezTo>
                  <a:cubicBezTo>
                    <a:pt x="427" y="159"/>
                    <a:pt x="427" y="159"/>
                    <a:pt x="427" y="159"/>
                  </a:cubicBezTo>
                  <a:cubicBezTo>
                    <a:pt x="423" y="159"/>
                    <a:pt x="419" y="158"/>
                    <a:pt x="415" y="157"/>
                  </a:cubicBezTo>
                  <a:cubicBezTo>
                    <a:pt x="381" y="152"/>
                    <a:pt x="341" y="137"/>
                    <a:pt x="342" y="97"/>
                  </a:cubicBezTo>
                  <a:cubicBezTo>
                    <a:pt x="341" y="88"/>
                    <a:pt x="327" y="88"/>
                    <a:pt x="327" y="97"/>
                  </a:cubicBezTo>
                  <a:cubicBezTo>
                    <a:pt x="328" y="128"/>
                    <a:pt x="308" y="151"/>
                    <a:pt x="276" y="154"/>
                  </a:cubicBezTo>
                  <a:cubicBezTo>
                    <a:pt x="244" y="158"/>
                    <a:pt x="211" y="136"/>
                    <a:pt x="210" y="102"/>
                  </a:cubicBezTo>
                  <a:cubicBezTo>
                    <a:pt x="210" y="94"/>
                    <a:pt x="196" y="94"/>
                    <a:pt x="197" y="102"/>
                  </a:cubicBezTo>
                  <a:cubicBezTo>
                    <a:pt x="198" y="135"/>
                    <a:pt x="192" y="167"/>
                    <a:pt x="149" y="163"/>
                  </a:cubicBezTo>
                  <a:cubicBezTo>
                    <a:pt x="121" y="160"/>
                    <a:pt x="87" y="131"/>
                    <a:pt x="86" y="102"/>
                  </a:cubicBezTo>
                  <a:cubicBezTo>
                    <a:pt x="85" y="92"/>
                    <a:pt x="69" y="92"/>
                    <a:pt x="70" y="102"/>
                  </a:cubicBezTo>
                  <a:cubicBezTo>
                    <a:pt x="70" y="107"/>
                    <a:pt x="70" y="111"/>
                    <a:pt x="69" y="11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1" y="58"/>
                    <a:pt x="27" y="52"/>
                    <a:pt x="46" y="42"/>
                  </a:cubicBezTo>
                  <a:cubicBezTo>
                    <a:pt x="68" y="31"/>
                    <a:pt x="76" y="16"/>
                    <a:pt x="89" y="0"/>
                  </a:cubicBezTo>
                  <a:cubicBezTo>
                    <a:pt x="100" y="35"/>
                    <a:pt x="139" y="54"/>
                    <a:pt x="180" y="60"/>
                  </a:cubicBezTo>
                  <a:cubicBezTo>
                    <a:pt x="214" y="64"/>
                    <a:pt x="236" y="49"/>
                    <a:pt x="247" y="26"/>
                  </a:cubicBezTo>
                  <a:cubicBezTo>
                    <a:pt x="255" y="42"/>
                    <a:pt x="271" y="53"/>
                    <a:pt x="297" y="61"/>
                  </a:cubicBezTo>
                  <a:cubicBezTo>
                    <a:pt x="338" y="73"/>
                    <a:pt x="347" y="50"/>
                    <a:pt x="358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02"/>
            <p:cNvSpPr/>
            <p:nvPr userDrawn="1"/>
          </p:nvSpPr>
          <p:spPr bwMode="auto">
            <a:xfrm>
              <a:off x="2901950" y="1571625"/>
              <a:ext cx="290513" cy="196850"/>
            </a:xfrm>
            <a:custGeom>
              <a:avLst/>
              <a:gdLst>
                <a:gd name="T0" fmla="*/ 3 w 152"/>
                <a:gd name="T1" fmla="*/ 0 h 103"/>
                <a:gd name="T2" fmla="*/ 152 w 152"/>
                <a:gd name="T3" fmla="*/ 28 h 103"/>
                <a:gd name="T4" fmla="*/ 96 w 152"/>
                <a:gd name="T5" fmla="*/ 103 h 103"/>
                <a:gd name="T6" fmla="*/ 68 w 152"/>
                <a:gd name="T7" fmla="*/ 98 h 103"/>
                <a:gd name="T8" fmla="*/ 29 w 152"/>
                <a:gd name="T9" fmla="*/ 74 h 103"/>
                <a:gd name="T10" fmla="*/ 8 w 152"/>
                <a:gd name="T11" fmla="*/ 22 h 103"/>
                <a:gd name="T12" fmla="*/ 0 w 152"/>
                <a:gd name="T13" fmla="*/ 14 h 103"/>
                <a:gd name="T14" fmla="*/ 3 w 152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03">
                  <a:moveTo>
                    <a:pt x="3" y="0"/>
                  </a:moveTo>
                  <a:cubicBezTo>
                    <a:pt x="152" y="28"/>
                    <a:pt x="152" y="28"/>
                    <a:pt x="152" y="28"/>
                  </a:cubicBezTo>
                  <a:cubicBezTo>
                    <a:pt x="149" y="62"/>
                    <a:pt x="137" y="101"/>
                    <a:pt x="96" y="103"/>
                  </a:cubicBezTo>
                  <a:cubicBezTo>
                    <a:pt x="86" y="103"/>
                    <a:pt x="77" y="101"/>
                    <a:pt x="68" y="98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16" y="59"/>
                    <a:pt x="8" y="42"/>
                    <a:pt x="8" y="22"/>
                  </a:cubicBezTo>
                  <a:cubicBezTo>
                    <a:pt x="8" y="18"/>
                    <a:pt x="4" y="15"/>
                    <a:pt x="0" y="14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03"/>
            <p:cNvSpPr/>
            <p:nvPr userDrawn="1"/>
          </p:nvSpPr>
          <p:spPr bwMode="auto">
            <a:xfrm>
              <a:off x="2665413" y="1525588"/>
              <a:ext cx="242888" cy="136525"/>
            </a:xfrm>
            <a:custGeom>
              <a:avLst/>
              <a:gdLst>
                <a:gd name="T0" fmla="*/ 0 w 128"/>
                <a:gd name="T1" fmla="*/ 0 h 72"/>
                <a:gd name="T2" fmla="*/ 128 w 128"/>
                <a:gd name="T3" fmla="*/ 25 h 72"/>
                <a:gd name="T4" fmla="*/ 125 w 128"/>
                <a:gd name="T5" fmla="*/ 39 h 72"/>
                <a:gd name="T6" fmla="*/ 116 w 128"/>
                <a:gd name="T7" fmla="*/ 47 h 72"/>
                <a:gd name="T8" fmla="*/ 113 w 128"/>
                <a:gd name="T9" fmla="*/ 72 h 72"/>
                <a:gd name="T10" fmla="*/ 0 w 128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72">
                  <a:moveTo>
                    <a:pt x="0" y="0"/>
                  </a:moveTo>
                  <a:cubicBezTo>
                    <a:pt x="128" y="25"/>
                    <a:pt x="128" y="25"/>
                    <a:pt x="128" y="25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21" y="38"/>
                    <a:pt x="116" y="41"/>
                    <a:pt x="116" y="47"/>
                  </a:cubicBezTo>
                  <a:cubicBezTo>
                    <a:pt x="115" y="55"/>
                    <a:pt x="114" y="64"/>
                    <a:pt x="113" y="7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04"/>
            <p:cNvSpPr/>
            <p:nvPr userDrawn="1"/>
          </p:nvSpPr>
          <p:spPr bwMode="auto">
            <a:xfrm>
              <a:off x="2841625" y="3479800"/>
              <a:ext cx="901700" cy="200025"/>
            </a:xfrm>
            <a:custGeom>
              <a:avLst/>
              <a:gdLst>
                <a:gd name="T0" fmla="*/ 474 w 474"/>
                <a:gd name="T1" fmla="*/ 73 h 105"/>
                <a:gd name="T2" fmla="*/ 470 w 474"/>
                <a:gd name="T3" fmla="*/ 93 h 105"/>
                <a:gd name="T4" fmla="*/ 457 w 474"/>
                <a:gd name="T5" fmla="*/ 95 h 105"/>
                <a:gd name="T6" fmla="*/ 383 w 474"/>
                <a:gd name="T7" fmla="*/ 50 h 105"/>
                <a:gd name="T8" fmla="*/ 322 w 474"/>
                <a:gd name="T9" fmla="*/ 88 h 105"/>
                <a:gd name="T10" fmla="*/ 272 w 474"/>
                <a:gd name="T11" fmla="*/ 53 h 105"/>
                <a:gd name="T12" fmla="*/ 205 w 474"/>
                <a:gd name="T13" fmla="*/ 87 h 105"/>
                <a:gd name="T14" fmla="*/ 114 w 474"/>
                <a:gd name="T15" fmla="*/ 27 h 105"/>
                <a:gd name="T16" fmla="*/ 71 w 474"/>
                <a:gd name="T17" fmla="*/ 69 h 105"/>
                <a:gd name="T18" fmla="*/ 25 w 474"/>
                <a:gd name="T19" fmla="*/ 83 h 105"/>
                <a:gd name="T20" fmla="*/ 0 w 474"/>
                <a:gd name="T21" fmla="*/ 62 h 105"/>
                <a:gd name="T22" fmla="*/ 27 w 474"/>
                <a:gd name="T23" fmla="*/ 66 h 105"/>
                <a:gd name="T24" fmla="*/ 113 w 474"/>
                <a:gd name="T25" fmla="*/ 4 h 105"/>
                <a:gd name="T26" fmla="*/ 127 w 474"/>
                <a:gd name="T27" fmla="*/ 8 h 105"/>
                <a:gd name="T28" fmla="*/ 265 w 474"/>
                <a:gd name="T29" fmla="*/ 11 h 105"/>
                <a:gd name="T30" fmla="*/ 282 w 474"/>
                <a:gd name="T31" fmla="*/ 12 h 105"/>
                <a:gd name="T32" fmla="*/ 332 w 474"/>
                <a:gd name="T33" fmla="*/ 73 h 105"/>
                <a:gd name="T34" fmla="*/ 379 w 474"/>
                <a:gd name="T35" fmla="*/ 18 h 105"/>
                <a:gd name="T36" fmla="*/ 395 w 474"/>
                <a:gd name="T37" fmla="*/ 23 h 105"/>
                <a:gd name="T38" fmla="*/ 458 w 474"/>
                <a:gd name="T39" fmla="*/ 78 h 105"/>
                <a:gd name="T40" fmla="*/ 474 w 474"/>
                <a:gd name="T41" fmla="*/ 7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4" h="105">
                  <a:moveTo>
                    <a:pt x="474" y="73"/>
                  </a:moveTo>
                  <a:cubicBezTo>
                    <a:pt x="470" y="93"/>
                    <a:pt x="470" y="93"/>
                    <a:pt x="470" y="93"/>
                  </a:cubicBezTo>
                  <a:cubicBezTo>
                    <a:pt x="466" y="94"/>
                    <a:pt x="462" y="95"/>
                    <a:pt x="457" y="95"/>
                  </a:cubicBezTo>
                  <a:cubicBezTo>
                    <a:pt x="423" y="95"/>
                    <a:pt x="395" y="77"/>
                    <a:pt x="383" y="50"/>
                  </a:cubicBezTo>
                  <a:cubicBezTo>
                    <a:pt x="372" y="77"/>
                    <a:pt x="363" y="100"/>
                    <a:pt x="322" y="88"/>
                  </a:cubicBezTo>
                  <a:cubicBezTo>
                    <a:pt x="296" y="80"/>
                    <a:pt x="280" y="69"/>
                    <a:pt x="272" y="53"/>
                  </a:cubicBezTo>
                  <a:cubicBezTo>
                    <a:pt x="261" y="76"/>
                    <a:pt x="239" y="91"/>
                    <a:pt x="205" y="87"/>
                  </a:cubicBezTo>
                  <a:cubicBezTo>
                    <a:pt x="164" y="81"/>
                    <a:pt x="125" y="62"/>
                    <a:pt x="114" y="27"/>
                  </a:cubicBezTo>
                  <a:cubicBezTo>
                    <a:pt x="101" y="43"/>
                    <a:pt x="93" y="58"/>
                    <a:pt x="71" y="69"/>
                  </a:cubicBezTo>
                  <a:cubicBezTo>
                    <a:pt x="52" y="79"/>
                    <a:pt x="46" y="85"/>
                    <a:pt x="25" y="8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0" y="66"/>
                    <a:pt x="12" y="68"/>
                    <a:pt x="27" y="66"/>
                  </a:cubicBezTo>
                  <a:cubicBezTo>
                    <a:pt x="75" y="60"/>
                    <a:pt x="86" y="29"/>
                    <a:pt x="113" y="4"/>
                  </a:cubicBezTo>
                  <a:cubicBezTo>
                    <a:pt x="117" y="0"/>
                    <a:pt x="126" y="2"/>
                    <a:pt x="127" y="8"/>
                  </a:cubicBezTo>
                  <a:cubicBezTo>
                    <a:pt x="139" y="77"/>
                    <a:pt x="258" y="105"/>
                    <a:pt x="265" y="11"/>
                  </a:cubicBezTo>
                  <a:cubicBezTo>
                    <a:pt x="266" y="0"/>
                    <a:pt x="282" y="1"/>
                    <a:pt x="282" y="12"/>
                  </a:cubicBezTo>
                  <a:cubicBezTo>
                    <a:pt x="280" y="42"/>
                    <a:pt x="297" y="70"/>
                    <a:pt x="332" y="73"/>
                  </a:cubicBezTo>
                  <a:cubicBezTo>
                    <a:pt x="369" y="76"/>
                    <a:pt x="367" y="40"/>
                    <a:pt x="379" y="18"/>
                  </a:cubicBezTo>
                  <a:cubicBezTo>
                    <a:pt x="383" y="10"/>
                    <a:pt x="395" y="15"/>
                    <a:pt x="395" y="23"/>
                  </a:cubicBezTo>
                  <a:cubicBezTo>
                    <a:pt x="394" y="54"/>
                    <a:pt x="425" y="81"/>
                    <a:pt x="458" y="78"/>
                  </a:cubicBezTo>
                  <a:cubicBezTo>
                    <a:pt x="464" y="77"/>
                    <a:pt x="470" y="75"/>
                    <a:pt x="474" y="73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05"/>
            <p:cNvSpPr/>
            <p:nvPr userDrawn="1"/>
          </p:nvSpPr>
          <p:spPr bwMode="auto">
            <a:xfrm>
              <a:off x="2879725" y="1597025"/>
              <a:ext cx="77788" cy="115888"/>
            </a:xfrm>
            <a:custGeom>
              <a:avLst/>
              <a:gdLst>
                <a:gd name="T0" fmla="*/ 20 w 41"/>
                <a:gd name="T1" fmla="*/ 9 h 61"/>
                <a:gd name="T2" fmla="*/ 41 w 41"/>
                <a:gd name="T3" fmla="*/ 61 h 61"/>
                <a:gd name="T4" fmla="*/ 0 w 41"/>
                <a:gd name="T5" fmla="*/ 34 h 61"/>
                <a:gd name="T6" fmla="*/ 3 w 41"/>
                <a:gd name="T7" fmla="*/ 9 h 61"/>
                <a:gd name="T8" fmla="*/ 12 w 41"/>
                <a:gd name="T9" fmla="*/ 1 h 61"/>
                <a:gd name="T10" fmla="*/ 20 w 41"/>
                <a:gd name="T11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1">
                  <a:moveTo>
                    <a:pt x="20" y="9"/>
                  </a:moveTo>
                  <a:cubicBezTo>
                    <a:pt x="20" y="29"/>
                    <a:pt x="28" y="46"/>
                    <a:pt x="41" y="6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26"/>
                    <a:pt x="2" y="17"/>
                    <a:pt x="3" y="9"/>
                  </a:cubicBezTo>
                  <a:cubicBezTo>
                    <a:pt x="3" y="3"/>
                    <a:pt x="8" y="0"/>
                    <a:pt x="12" y="1"/>
                  </a:cubicBezTo>
                  <a:cubicBezTo>
                    <a:pt x="16" y="2"/>
                    <a:pt x="20" y="5"/>
                    <a:pt x="20" y="9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06"/>
            <p:cNvSpPr/>
            <p:nvPr userDrawn="1"/>
          </p:nvSpPr>
          <p:spPr bwMode="auto">
            <a:xfrm>
              <a:off x="2054225" y="4164013"/>
              <a:ext cx="1562100" cy="330200"/>
            </a:xfrm>
            <a:custGeom>
              <a:avLst/>
              <a:gdLst>
                <a:gd name="T0" fmla="*/ 371 w 821"/>
                <a:gd name="T1" fmla="*/ 153 h 174"/>
                <a:gd name="T2" fmla="*/ 280 w 821"/>
                <a:gd name="T3" fmla="*/ 174 h 174"/>
                <a:gd name="T4" fmla="*/ 303 w 821"/>
                <a:gd name="T5" fmla="*/ 168 h 174"/>
                <a:gd name="T6" fmla="*/ 248 w 821"/>
                <a:gd name="T7" fmla="*/ 140 h 174"/>
                <a:gd name="T8" fmla="*/ 249 w 821"/>
                <a:gd name="T9" fmla="*/ 122 h 174"/>
                <a:gd name="T10" fmla="*/ 240 w 821"/>
                <a:gd name="T11" fmla="*/ 118 h 174"/>
                <a:gd name="T12" fmla="*/ 234 w 821"/>
                <a:gd name="T13" fmla="*/ 120 h 174"/>
                <a:gd name="T14" fmla="*/ 228 w 821"/>
                <a:gd name="T15" fmla="*/ 125 h 174"/>
                <a:gd name="T16" fmla="*/ 229 w 821"/>
                <a:gd name="T17" fmla="*/ 139 h 174"/>
                <a:gd name="T18" fmla="*/ 225 w 821"/>
                <a:gd name="T19" fmla="*/ 140 h 174"/>
                <a:gd name="T20" fmla="*/ 195 w 821"/>
                <a:gd name="T21" fmla="*/ 156 h 174"/>
                <a:gd name="T22" fmla="*/ 144 w 821"/>
                <a:gd name="T23" fmla="*/ 160 h 174"/>
                <a:gd name="T24" fmla="*/ 100 w 821"/>
                <a:gd name="T25" fmla="*/ 128 h 174"/>
                <a:gd name="T26" fmla="*/ 106 w 821"/>
                <a:gd name="T27" fmla="*/ 117 h 174"/>
                <a:gd name="T28" fmla="*/ 96 w 821"/>
                <a:gd name="T29" fmla="*/ 105 h 174"/>
                <a:gd name="T30" fmla="*/ 94 w 821"/>
                <a:gd name="T31" fmla="*/ 105 h 174"/>
                <a:gd name="T32" fmla="*/ 89 w 821"/>
                <a:gd name="T33" fmla="*/ 106 h 174"/>
                <a:gd name="T34" fmla="*/ 85 w 821"/>
                <a:gd name="T35" fmla="*/ 110 h 174"/>
                <a:gd name="T36" fmla="*/ 84 w 821"/>
                <a:gd name="T37" fmla="*/ 114 h 174"/>
                <a:gd name="T38" fmla="*/ 75 w 821"/>
                <a:gd name="T39" fmla="*/ 124 h 174"/>
                <a:gd name="T40" fmla="*/ 16 w 821"/>
                <a:gd name="T41" fmla="*/ 148 h 174"/>
                <a:gd name="T42" fmla="*/ 0 w 821"/>
                <a:gd name="T43" fmla="*/ 145 h 174"/>
                <a:gd name="T44" fmla="*/ 2 w 821"/>
                <a:gd name="T45" fmla="*/ 40 h 174"/>
                <a:gd name="T46" fmla="*/ 139 w 821"/>
                <a:gd name="T47" fmla="*/ 16 h 174"/>
                <a:gd name="T48" fmla="*/ 245 w 821"/>
                <a:gd name="T49" fmla="*/ 43 h 174"/>
                <a:gd name="T50" fmla="*/ 259 w 821"/>
                <a:gd name="T51" fmla="*/ 34 h 174"/>
                <a:gd name="T52" fmla="*/ 293 w 821"/>
                <a:gd name="T53" fmla="*/ 30 h 174"/>
                <a:gd name="T54" fmla="*/ 342 w 821"/>
                <a:gd name="T55" fmla="*/ 37 h 174"/>
                <a:gd name="T56" fmla="*/ 405 w 821"/>
                <a:gd name="T57" fmla="*/ 22 h 174"/>
                <a:gd name="T58" fmla="*/ 406 w 821"/>
                <a:gd name="T59" fmla="*/ 23 h 174"/>
                <a:gd name="T60" fmla="*/ 456 w 821"/>
                <a:gd name="T61" fmla="*/ 23 h 174"/>
                <a:gd name="T62" fmla="*/ 485 w 821"/>
                <a:gd name="T63" fmla="*/ 0 h 174"/>
                <a:gd name="T64" fmla="*/ 582 w 821"/>
                <a:gd name="T65" fmla="*/ 51 h 174"/>
                <a:gd name="T66" fmla="*/ 640 w 821"/>
                <a:gd name="T67" fmla="*/ 26 h 174"/>
                <a:gd name="T68" fmla="*/ 674 w 821"/>
                <a:gd name="T69" fmla="*/ 47 h 174"/>
                <a:gd name="T70" fmla="*/ 783 w 821"/>
                <a:gd name="T71" fmla="*/ 22 h 174"/>
                <a:gd name="T72" fmla="*/ 811 w 821"/>
                <a:gd name="T73" fmla="*/ 43 h 174"/>
                <a:gd name="T74" fmla="*/ 821 w 821"/>
                <a:gd name="T75" fmla="*/ 51 h 174"/>
                <a:gd name="T76" fmla="*/ 395 w 821"/>
                <a:gd name="T77" fmla="*/ 147 h 174"/>
                <a:gd name="T78" fmla="*/ 391 w 821"/>
                <a:gd name="T79" fmla="*/ 133 h 174"/>
                <a:gd name="T80" fmla="*/ 375 w 821"/>
                <a:gd name="T81" fmla="*/ 133 h 174"/>
                <a:gd name="T82" fmla="*/ 371 w 821"/>
                <a:gd name="T83" fmla="*/ 15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21" h="174">
                  <a:moveTo>
                    <a:pt x="371" y="153"/>
                  </a:moveTo>
                  <a:cubicBezTo>
                    <a:pt x="280" y="174"/>
                    <a:pt x="280" y="174"/>
                    <a:pt x="280" y="174"/>
                  </a:cubicBezTo>
                  <a:cubicBezTo>
                    <a:pt x="303" y="168"/>
                    <a:pt x="303" y="168"/>
                    <a:pt x="303" y="168"/>
                  </a:cubicBezTo>
                  <a:cubicBezTo>
                    <a:pt x="283" y="163"/>
                    <a:pt x="267" y="146"/>
                    <a:pt x="248" y="140"/>
                  </a:cubicBezTo>
                  <a:cubicBezTo>
                    <a:pt x="252" y="135"/>
                    <a:pt x="253" y="129"/>
                    <a:pt x="249" y="122"/>
                  </a:cubicBezTo>
                  <a:cubicBezTo>
                    <a:pt x="247" y="119"/>
                    <a:pt x="244" y="118"/>
                    <a:pt x="240" y="118"/>
                  </a:cubicBezTo>
                  <a:cubicBezTo>
                    <a:pt x="238" y="119"/>
                    <a:pt x="236" y="119"/>
                    <a:pt x="234" y="120"/>
                  </a:cubicBezTo>
                  <a:cubicBezTo>
                    <a:pt x="231" y="120"/>
                    <a:pt x="228" y="123"/>
                    <a:pt x="228" y="125"/>
                  </a:cubicBezTo>
                  <a:cubicBezTo>
                    <a:pt x="227" y="130"/>
                    <a:pt x="227" y="135"/>
                    <a:pt x="229" y="139"/>
                  </a:cubicBezTo>
                  <a:cubicBezTo>
                    <a:pt x="227" y="140"/>
                    <a:pt x="226" y="140"/>
                    <a:pt x="225" y="140"/>
                  </a:cubicBezTo>
                  <a:cubicBezTo>
                    <a:pt x="215" y="144"/>
                    <a:pt x="205" y="152"/>
                    <a:pt x="195" y="156"/>
                  </a:cubicBezTo>
                  <a:cubicBezTo>
                    <a:pt x="178" y="162"/>
                    <a:pt x="161" y="165"/>
                    <a:pt x="144" y="160"/>
                  </a:cubicBezTo>
                  <a:cubicBezTo>
                    <a:pt x="139" y="158"/>
                    <a:pt x="112" y="140"/>
                    <a:pt x="100" y="128"/>
                  </a:cubicBezTo>
                  <a:cubicBezTo>
                    <a:pt x="103" y="124"/>
                    <a:pt x="105" y="120"/>
                    <a:pt x="106" y="117"/>
                  </a:cubicBezTo>
                  <a:cubicBezTo>
                    <a:pt x="108" y="110"/>
                    <a:pt x="102" y="105"/>
                    <a:pt x="96" y="105"/>
                  </a:cubicBezTo>
                  <a:cubicBezTo>
                    <a:pt x="95" y="105"/>
                    <a:pt x="95" y="105"/>
                    <a:pt x="94" y="105"/>
                  </a:cubicBezTo>
                  <a:cubicBezTo>
                    <a:pt x="92" y="105"/>
                    <a:pt x="91" y="106"/>
                    <a:pt x="89" y="106"/>
                  </a:cubicBezTo>
                  <a:cubicBezTo>
                    <a:pt x="87" y="106"/>
                    <a:pt x="85" y="108"/>
                    <a:pt x="85" y="110"/>
                  </a:cubicBezTo>
                  <a:cubicBezTo>
                    <a:pt x="85" y="111"/>
                    <a:pt x="85" y="113"/>
                    <a:pt x="84" y="114"/>
                  </a:cubicBezTo>
                  <a:cubicBezTo>
                    <a:pt x="81" y="117"/>
                    <a:pt x="78" y="120"/>
                    <a:pt x="75" y="124"/>
                  </a:cubicBezTo>
                  <a:cubicBezTo>
                    <a:pt x="56" y="144"/>
                    <a:pt x="47" y="154"/>
                    <a:pt x="16" y="148"/>
                  </a:cubicBezTo>
                  <a:cubicBezTo>
                    <a:pt x="11" y="147"/>
                    <a:pt x="5" y="146"/>
                    <a:pt x="0" y="145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46" y="59"/>
                    <a:pt x="118" y="54"/>
                    <a:pt x="139" y="16"/>
                  </a:cubicBezTo>
                  <a:cubicBezTo>
                    <a:pt x="162" y="45"/>
                    <a:pt x="215" y="57"/>
                    <a:pt x="245" y="43"/>
                  </a:cubicBezTo>
                  <a:cubicBezTo>
                    <a:pt x="251" y="41"/>
                    <a:pt x="255" y="37"/>
                    <a:pt x="259" y="34"/>
                  </a:cubicBezTo>
                  <a:cubicBezTo>
                    <a:pt x="274" y="25"/>
                    <a:pt x="277" y="26"/>
                    <a:pt x="293" y="30"/>
                  </a:cubicBezTo>
                  <a:cubicBezTo>
                    <a:pt x="310" y="34"/>
                    <a:pt x="324" y="38"/>
                    <a:pt x="342" y="37"/>
                  </a:cubicBezTo>
                  <a:cubicBezTo>
                    <a:pt x="359" y="36"/>
                    <a:pt x="389" y="34"/>
                    <a:pt x="405" y="22"/>
                  </a:cubicBezTo>
                  <a:cubicBezTo>
                    <a:pt x="405" y="22"/>
                    <a:pt x="405" y="22"/>
                    <a:pt x="406" y="23"/>
                  </a:cubicBezTo>
                  <a:cubicBezTo>
                    <a:pt x="421" y="32"/>
                    <a:pt x="440" y="32"/>
                    <a:pt x="456" y="23"/>
                  </a:cubicBezTo>
                  <a:cubicBezTo>
                    <a:pt x="465" y="18"/>
                    <a:pt x="477" y="10"/>
                    <a:pt x="485" y="0"/>
                  </a:cubicBezTo>
                  <a:cubicBezTo>
                    <a:pt x="498" y="33"/>
                    <a:pt x="530" y="52"/>
                    <a:pt x="582" y="51"/>
                  </a:cubicBezTo>
                  <a:cubicBezTo>
                    <a:pt x="610" y="50"/>
                    <a:pt x="630" y="44"/>
                    <a:pt x="640" y="26"/>
                  </a:cubicBezTo>
                  <a:cubicBezTo>
                    <a:pt x="651" y="36"/>
                    <a:pt x="665" y="44"/>
                    <a:pt x="674" y="47"/>
                  </a:cubicBezTo>
                  <a:cubicBezTo>
                    <a:pt x="710" y="57"/>
                    <a:pt x="767" y="56"/>
                    <a:pt x="783" y="22"/>
                  </a:cubicBezTo>
                  <a:cubicBezTo>
                    <a:pt x="790" y="31"/>
                    <a:pt x="800" y="37"/>
                    <a:pt x="811" y="43"/>
                  </a:cubicBezTo>
                  <a:cubicBezTo>
                    <a:pt x="821" y="51"/>
                    <a:pt x="821" y="51"/>
                    <a:pt x="821" y="51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2" y="143"/>
                    <a:pt x="391" y="139"/>
                    <a:pt x="391" y="133"/>
                  </a:cubicBezTo>
                  <a:cubicBezTo>
                    <a:pt x="391" y="123"/>
                    <a:pt x="375" y="123"/>
                    <a:pt x="375" y="133"/>
                  </a:cubicBezTo>
                  <a:cubicBezTo>
                    <a:pt x="375" y="141"/>
                    <a:pt x="373" y="148"/>
                    <a:pt x="371" y="1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07"/>
            <p:cNvSpPr/>
            <p:nvPr userDrawn="1"/>
          </p:nvSpPr>
          <p:spPr bwMode="auto">
            <a:xfrm>
              <a:off x="2760663" y="4397375"/>
              <a:ext cx="44450" cy="57150"/>
            </a:xfrm>
            <a:custGeom>
              <a:avLst/>
              <a:gdLst>
                <a:gd name="T0" fmla="*/ 20 w 24"/>
                <a:gd name="T1" fmla="*/ 10 h 30"/>
                <a:gd name="T2" fmla="*/ 24 w 24"/>
                <a:gd name="T3" fmla="*/ 24 h 30"/>
                <a:gd name="T4" fmla="*/ 0 w 24"/>
                <a:gd name="T5" fmla="*/ 30 h 30"/>
                <a:gd name="T6" fmla="*/ 4 w 24"/>
                <a:gd name="T7" fmla="*/ 10 h 30"/>
                <a:gd name="T8" fmla="*/ 20 w 24"/>
                <a:gd name="T9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0">
                  <a:moveTo>
                    <a:pt x="20" y="10"/>
                  </a:moveTo>
                  <a:cubicBezTo>
                    <a:pt x="20" y="16"/>
                    <a:pt x="21" y="20"/>
                    <a:pt x="24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25"/>
                    <a:pt x="4" y="18"/>
                    <a:pt x="4" y="10"/>
                  </a:cubicBezTo>
                  <a:cubicBezTo>
                    <a:pt x="4" y="0"/>
                    <a:pt x="20" y="0"/>
                    <a:pt x="20" y="10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08"/>
            <p:cNvSpPr/>
            <p:nvPr userDrawn="1"/>
          </p:nvSpPr>
          <p:spPr bwMode="auto">
            <a:xfrm>
              <a:off x="2765425" y="2582863"/>
              <a:ext cx="1169988" cy="296863"/>
            </a:xfrm>
            <a:custGeom>
              <a:avLst/>
              <a:gdLst>
                <a:gd name="T0" fmla="*/ 17 w 615"/>
                <a:gd name="T1" fmla="*/ 111 h 157"/>
                <a:gd name="T2" fmla="*/ 6 w 615"/>
                <a:gd name="T3" fmla="*/ 104 h 157"/>
                <a:gd name="T4" fmla="*/ 0 w 615"/>
                <a:gd name="T5" fmla="*/ 83 h 157"/>
                <a:gd name="T6" fmla="*/ 186 w 615"/>
                <a:gd name="T7" fmla="*/ 27 h 157"/>
                <a:gd name="T8" fmla="*/ 208 w 615"/>
                <a:gd name="T9" fmla="*/ 28 h 157"/>
                <a:gd name="T10" fmla="*/ 266 w 615"/>
                <a:gd name="T11" fmla="*/ 3 h 157"/>
                <a:gd name="T12" fmla="*/ 300 w 615"/>
                <a:gd name="T13" fmla="*/ 25 h 157"/>
                <a:gd name="T14" fmla="*/ 409 w 615"/>
                <a:gd name="T15" fmla="*/ 0 h 157"/>
                <a:gd name="T16" fmla="*/ 534 w 615"/>
                <a:gd name="T17" fmla="*/ 39 h 157"/>
                <a:gd name="T18" fmla="*/ 589 w 615"/>
                <a:gd name="T19" fmla="*/ 24 h 157"/>
                <a:gd name="T20" fmla="*/ 615 w 615"/>
                <a:gd name="T21" fmla="*/ 43 h 157"/>
                <a:gd name="T22" fmla="*/ 597 w 615"/>
                <a:gd name="T23" fmla="*/ 133 h 157"/>
                <a:gd name="T24" fmla="*/ 551 w 615"/>
                <a:gd name="T25" fmla="*/ 140 h 157"/>
                <a:gd name="T26" fmla="*/ 480 w 615"/>
                <a:gd name="T27" fmla="*/ 93 h 157"/>
                <a:gd name="T28" fmla="*/ 462 w 615"/>
                <a:gd name="T29" fmla="*/ 93 h 157"/>
                <a:gd name="T30" fmla="*/ 405 w 615"/>
                <a:gd name="T31" fmla="*/ 132 h 157"/>
                <a:gd name="T32" fmla="*/ 332 w 615"/>
                <a:gd name="T33" fmla="*/ 112 h 157"/>
                <a:gd name="T34" fmla="*/ 336 w 615"/>
                <a:gd name="T35" fmla="*/ 89 h 157"/>
                <a:gd name="T36" fmla="*/ 321 w 615"/>
                <a:gd name="T37" fmla="*/ 87 h 157"/>
                <a:gd name="T38" fmla="*/ 316 w 615"/>
                <a:gd name="T39" fmla="*/ 106 h 157"/>
                <a:gd name="T40" fmla="*/ 288 w 615"/>
                <a:gd name="T41" fmla="*/ 127 h 157"/>
                <a:gd name="T42" fmla="*/ 247 w 615"/>
                <a:gd name="T43" fmla="*/ 134 h 157"/>
                <a:gd name="T44" fmla="*/ 189 w 615"/>
                <a:gd name="T45" fmla="*/ 109 h 157"/>
                <a:gd name="T46" fmla="*/ 173 w 615"/>
                <a:gd name="T47" fmla="*/ 111 h 157"/>
                <a:gd name="T48" fmla="*/ 104 w 615"/>
                <a:gd name="T49" fmla="*/ 154 h 157"/>
                <a:gd name="T50" fmla="*/ 17 w 615"/>
                <a:gd name="T51" fmla="*/ 11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15" h="157">
                  <a:moveTo>
                    <a:pt x="17" y="111"/>
                  </a:moveTo>
                  <a:cubicBezTo>
                    <a:pt x="17" y="105"/>
                    <a:pt x="10" y="102"/>
                    <a:pt x="6" y="104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86" y="27"/>
                    <a:pt x="186" y="27"/>
                    <a:pt x="186" y="27"/>
                  </a:cubicBezTo>
                  <a:cubicBezTo>
                    <a:pt x="193" y="28"/>
                    <a:pt x="200" y="29"/>
                    <a:pt x="208" y="28"/>
                  </a:cubicBezTo>
                  <a:cubicBezTo>
                    <a:pt x="236" y="28"/>
                    <a:pt x="256" y="22"/>
                    <a:pt x="266" y="3"/>
                  </a:cubicBezTo>
                  <a:cubicBezTo>
                    <a:pt x="277" y="14"/>
                    <a:pt x="291" y="22"/>
                    <a:pt x="300" y="25"/>
                  </a:cubicBezTo>
                  <a:cubicBezTo>
                    <a:pt x="336" y="35"/>
                    <a:pt x="393" y="34"/>
                    <a:pt x="409" y="0"/>
                  </a:cubicBezTo>
                  <a:cubicBezTo>
                    <a:pt x="434" y="32"/>
                    <a:pt x="501" y="38"/>
                    <a:pt x="534" y="39"/>
                  </a:cubicBezTo>
                  <a:cubicBezTo>
                    <a:pt x="547" y="39"/>
                    <a:pt x="572" y="34"/>
                    <a:pt x="589" y="24"/>
                  </a:cubicBezTo>
                  <a:cubicBezTo>
                    <a:pt x="595" y="32"/>
                    <a:pt x="604" y="39"/>
                    <a:pt x="615" y="43"/>
                  </a:cubicBezTo>
                  <a:cubicBezTo>
                    <a:pt x="597" y="133"/>
                    <a:pt x="597" y="133"/>
                    <a:pt x="597" y="133"/>
                  </a:cubicBezTo>
                  <a:cubicBezTo>
                    <a:pt x="580" y="140"/>
                    <a:pt x="562" y="142"/>
                    <a:pt x="551" y="140"/>
                  </a:cubicBezTo>
                  <a:cubicBezTo>
                    <a:pt x="526" y="137"/>
                    <a:pt x="479" y="125"/>
                    <a:pt x="480" y="93"/>
                  </a:cubicBezTo>
                  <a:cubicBezTo>
                    <a:pt x="480" y="82"/>
                    <a:pt x="462" y="81"/>
                    <a:pt x="462" y="93"/>
                  </a:cubicBezTo>
                  <a:cubicBezTo>
                    <a:pt x="462" y="123"/>
                    <a:pt x="431" y="131"/>
                    <a:pt x="405" y="132"/>
                  </a:cubicBezTo>
                  <a:cubicBezTo>
                    <a:pt x="391" y="133"/>
                    <a:pt x="340" y="131"/>
                    <a:pt x="332" y="112"/>
                  </a:cubicBezTo>
                  <a:cubicBezTo>
                    <a:pt x="336" y="105"/>
                    <a:pt x="337" y="98"/>
                    <a:pt x="336" y="89"/>
                  </a:cubicBezTo>
                  <a:cubicBezTo>
                    <a:pt x="335" y="82"/>
                    <a:pt x="325" y="81"/>
                    <a:pt x="321" y="87"/>
                  </a:cubicBezTo>
                  <a:cubicBezTo>
                    <a:pt x="317" y="93"/>
                    <a:pt x="315" y="100"/>
                    <a:pt x="316" y="106"/>
                  </a:cubicBezTo>
                  <a:cubicBezTo>
                    <a:pt x="309" y="116"/>
                    <a:pt x="295" y="124"/>
                    <a:pt x="288" y="127"/>
                  </a:cubicBezTo>
                  <a:cubicBezTo>
                    <a:pt x="275" y="132"/>
                    <a:pt x="261" y="135"/>
                    <a:pt x="247" y="134"/>
                  </a:cubicBezTo>
                  <a:cubicBezTo>
                    <a:pt x="235" y="133"/>
                    <a:pt x="192" y="126"/>
                    <a:pt x="189" y="109"/>
                  </a:cubicBezTo>
                  <a:cubicBezTo>
                    <a:pt x="188" y="100"/>
                    <a:pt x="172" y="101"/>
                    <a:pt x="173" y="111"/>
                  </a:cubicBezTo>
                  <a:cubicBezTo>
                    <a:pt x="175" y="149"/>
                    <a:pt x="136" y="157"/>
                    <a:pt x="104" y="154"/>
                  </a:cubicBezTo>
                  <a:cubicBezTo>
                    <a:pt x="80" y="152"/>
                    <a:pt x="16" y="146"/>
                    <a:pt x="17" y="1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09"/>
            <p:cNvSpPr/>
            <p:nvPr userDrawn="1"/>
          </p:nvSpPr>
          <p:spPr bwMode="auto">
            <a:xfrm>
              <a:off x="2716213" y="3490913"/>
              <a:ext cx="17463" cy="15875"/>
            </a:xfrm>
            <a:custGeom>
              <a:avLst/>
              <a:gdLst>
                <a:gd name="T0" fmla="*/ 9 w 9"/>
                <a:gd name="T1" fmla="*/ 8 h 8"/>
                <a:gd name="T2" fmla="*/ 0 w 9"/>
                <a:gd name="T3" fmla="*/ 0 h 8"/>
                <a:gd name="T4" fmla="*/ 9 w 9"/>
                <a:gd name="T5" fmla="*/ 6 h 8"/>
                <a:gd name="T6" fmla="*/ 9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2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10"/>
            <p:cNvSpPr/>
            <p:nvPr userDrawn="1"/>
          </p:nvSpPr>
          <p:spPr bwMode="auto">
            <a:xfrm>
              <a:off x="1450975" y="1525588"/>
              <a:ext cx="1214438" cy="1420813"/>
            </a:xfrm>
            <a:custGeom>
              <a:avLst/>
              <a:gdLst>
                <a:gd name="T0" fmla="*/ 765 w 765"/>
                <a:gd name="T1" fmla="*/ 0 h 895"/>
                <a:gd name="T2" fmla="*/ 397 w 765"/>
                <a:gd name="T3" fmla="*/ 895 h 895"/>
                <a:gd name="T4" fmla="*/ 213 w 765"/>
                <a:gd name="T5" fmla="*/ 881 h 895"/>
                <a:gd name="T6" fmla="*/ 0 w 765"/>
                <a:gd name="T7" fmla="*/ 864 h 895"/>
                <a:gd name="T8" fmla="*/ 765 w 765"/>
                <a:gd name="T9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895">
                  <a:moveTo>
                    <a:pt x="765" y="0"/>
                  </a:moveTo>
                  <a:lnTo>
                    <a:pt x="397" y="895"/>
                  </a:lnTo>
                  <a:lnTo>
                    <a:pt x="213" y="881"/>
                  </a:lnTo>
                  <a:lnTo>
                    <a:pt x="0" y="864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F9D4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11"/>
            <p:cNvSpPr/>
            <p:nvPr userDrawn="1"/>
          </p:nvSpPr>
          <p:spPr bwMode="auto">
            <a:xfrm>
              <a:off x="2519363" y="3273425"/>
              <a:ext cx="1277938" cy="406400"/>
            </a:xfrm>
            <a:custGeom>
              <a:avLst/>
              <a:gdLst>
                <a:gd name="T0" fmla="*/ 47 w 673"/>
                <a:gd name="T1" fmla="*/ 47 h 214"/>
                <a:gd name="T2" fmla="*/ 123 w 673"/>
                <a:gd name="T3" fmla="*/ 72 h 214"/>
                <a:gd name="T4" fmla="*/ 202 w 673"/>
                <a:gd name="T5" fmla="*/ 23 h 214"/>
                <a:gd name="T6" fmla="*/ 297 w 673"/>
                <a:gd name="T7" fmla="*/ 80 h 214"/>
                <a:gd name="T8" fmla="*/ 361 w 673"/>
                <a:gd name="T9" fmla="*/ 36 h 214"/>
                <a:gd name="T10" fmla="*/ 369 w 673"/>
                <a:gd name="T11" fmla="*/ 44 h 214"/>
                <a:gd name="T12" fmla="*/ 445 w 673"/>
                <a:gd name="T13" fmla="*/ 72 h 214"/>
                <a:gd name="T14" fmla="*/ 489 w 673"/>
                <a:gd name="T15" fmla="*/ 28 h 214"/>
                <a:gd name="T16" fmla="*/ 495 w 673"/>
                <a:gd name="T17" fmla="*/ 33 h 214"/>
                <a:gd name="T18" fmla="*/ 569 w 673"/>
                <a:gd name="T19" fmla="*/ 51 h 214"/>
                <a:gd name="T20" fmla="*/ 625 w 673"/>
                <a:gd name="T21" fmla="*/ 11 h 214"/>
                <a:gd name="T22" fmla="*/ 667 w 673"/>
                <a:gd name="T23" fmla="*/ 39 h 214"/>
                <a:gd name="T24" fmla="*/ 673 w 673"/>
                <a:gd name="T25" fmla="*/ 40 h 214"/>
                <a:gd name="T26" fmla="*/ 644 w 673"/>
                <a:gd name="T27" fmla="*/ 182 h 214"/>
                <a:gd name="T28" fmla="*/ 628 w 673"/>
                <a:gd name="T29" fmla="*/ 187 h 214"/>
                <a:gd name="T30" fmla="*/ 565 w 673"/>
                <a:gd name="T31" fmla="*/ 132 h 214"/>
                <a:gd name="T32" fmla="*/ 549 w 673"/>
                <a:gd name="T33" fmla="*/ 127 h 214"/>
                <a:gd name="T34" fmla="*/ 502 w 673"/>
                <a:gd name="T35" fmla="*/ 182 h 214"/>
                <a:gd name="T36" fmla="*/ 452 w 673"/>
                <a:gd name="T37" fmla="*/ 121 h 214"/>
                <a:gd name="T38" fmla="*/ 435 w 673"/>
                <a:gd name="T39" fmla="*/ 120 h 214"/>
                <a:gd name="T40" fmla="*/ 297 w 673"/>
                <a:gd name="T41" fmla="*/ 117 h 214"/>
                <a:gd name="T42" fmla="*/ 283 w 673"/>
                <a:gd name="T43" fmla="*/ 113 h 214"/>
                <a:gd name="T44" fmla="*/ 197 w 673"/>
                <a:gd name="T45" fmla="*/ 175 h 214"/>
                <a:gd name="T46" fmla="*/ 170 w 673"/>
                <a:gd name="T47" fmla="*/ 171 h 214"/>
                <a:gd name="T48" fmla="*/ 170 w 673"/>
                <a:gd name="T49" fmla="*/ 171 h 214"/>
                <a:gd name="T50" fmla="*/ 113 w 673"/>
                <a:gd name="T51" fmla="*/ 123 h 214"/>
                <a:gd name="T52" fmla="*/ 113 w 673"/>
                <a:gd name="T53" fmla="*/ 121 h 214"/>
                <a:gd name="T54" fmla="*/ 104 w 673"/>
                <a:gd name="T55" fmla="*/ 115 h 214"/>
                <a:gd name="T56" fmla="*/ 0 w 673"/>
                <a:gd name="T57" fmla="*/ 25 h 214"/>
                <a:gd name="T58" fmla="*/ 19 w 673"/>
                <a:gd name="T59" fmla="*/ 0 h 214"/>
                <a:gd name="T60" fmla="*/ 47 w 673"/>
                <a:gd name="T61" fmla="*/ 4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73" h="214">
                  <a:moveTo>
                    <a:pt x="47" y="47"/>
                  </a:moveTo>
                  <a:cubicBezTo>
                    <a:pt x="69" y="64"/>
                    <a:pt x="96" y="70"/>
                    <a:pt x="123" y="72"/>
                  </a:cubicBezTo>
                  <a:cubicBezTo>
                    <a:pt x="167" y="75"/>
                    <a:pt x="191" y="54"/>
                    <a:pt x="202" y="23"/>
                  </a:cubicBezTo>
                  <a:cubicBezTo>
                    <a:pt x="219" y="56"/>
                    <a:pt x="256" y="78"/>
                    <a:pt x="297" y="80"/>
                  </a:cubicBezTo>
                  <a:cubicBezTo>
                    <a:pt x="329" y="82"/>
                    <a:pt x="350" y="62"/>
                    <a:pt x="361" y="36"/>
                  </a:cubicBezTo>
                  <a:cubicBezTo>
                    <a:pt x="363" y="38"/>
                    <a:pt x="365" y="41"/>
                    <a:pt x="369" y="44"/>
                  </a:cubicBezTo>
                  <a:cubicBezTo>
                    <a:pt x="389" y="61"/>
                    <a:pt x="417" y="74"/>
                    <a:pt x="445" y="72"/>
                  </a:cubicBezTo>
                  <a:cubicBezTo>
                    <a:pt x="472" y="69"/>
                    <a:pt x="484" y="51"/>
                    <a:pt x="489" y="28"/>
                  </a:cubicBezTo>
                  <a:cubicBezTo>
                    <a:pt x="491" y="30"/>
                    <a:pt x="492" y="32"/>
                    <a:pt x="495" y="33"/>
                  </a:cubicBezTo>
                  <a:cubicBezTo>
                    <a:pt x="514" y="49"/>
                    <a:pt x="544" y="58"/>
                    <a:pt x="569" y="51"/>
                  </a:cubicBezTo>
                  <a:cubicBezTo>
                    <a:pt x="588" y="45"/>
                    <a:pt x="609" y="30"/>
                    <a:pt x="625" y="11"/>
                  </a:cubicBezTo>
                  <a:cubicBezTo>
                    <a:pt x="634" y="25"/>
                    <a:pt x="649" y="35"/>
                    <a:pt x="667" y="39"/>
                  </a:cubicBezTo>
                  <a:cubicBezTo>
                    <a:pt x="669" y="40"/>
                    <a:pt x="671" y="40"/>
                    <a:pt x="673" y="40"/>
                  </a:cubicBezTo>
                  <a:cubicBezTo>
                    <a:pt x="644" y="182"/>
                    <a:pt x="644" y="182"/>
                    <a:pt x="644" y="182"/>
                  </a:cubicBezTo>
                  <a:cubicBezTo>
                    <a:pt x="640" y="184"/>
                    <a:pt x="634" y="186"/>
                    <a:pt x="628" y="187"/>
                  </a:cubicBezTo>
                  <a:cubicBezTo>
                    <a:pt x="595" y="190"/>
                    <a:pt x="564" y="163"/>
                    <a:pt x="565" y="132"/>
                  </a:cubicBezTo>
                  <a:cubicBezTo>
                    <a:pt x="565" y="124"/>
                    <a:pt x="553" y="119"/>
                    <a:pt x="549" y="127"/>
                  </a:cubicBezTo>
                  <a:cubicBezTo>
                    <a:pt x="537" y="149"/>
                    <a:pt x="539" y="185"/>
                    <a:pt x="502" y="182"/>
                  </a:cubicBezTo>
                  <a:cubicBezTo>
                    <a:pt x="467" y="179"/>
                    <a:pt x="450" y="151"/>
                    <a:pt x="452" y="121"/>
                  </a:cubicBezTo>
                  <a:cubicBezTo>
                    <a:pt x="452" y="110"/>
                    <a:pt x="436" y="109"/>
                    <a:pt x="435" y="120"/>
                  </a:cubicBezTo>
                  <a:cubicBezTo>
                    <a:pt x="428" y="214"/>
                    <a:pt x="309" y="186"/>
                    <a:pt x="297" y="117"/>
                  </a:cubicBezTo>
                  <a:cubicBezTo>
                    <a:pt x="296" y="111"/>
                    <a:pt x="287" y="109"/>
                    <a:pt x="283" y="113"/>
                  </a:cubicBezTo>
                  <a:cubicBezTo>
                    <a:pt x="256" y="138"/>
                    <a:pt x="245" y="169"/>
                    <a:pt x="197" y="175"/>
                  </a:cubicBezTo>
                  <a:cubicBezTo>
                    <a:pt x="182" y="177"/>
                    <a:pt x="180" y="175"/>
                    <a:pt x="170" y="171"/>
                  </a:cubicBezTo>
                  <a:cubicBezTo>
                    <a:pt x="170" y="171"/>
                    <a:pt x="170" y="171"/>
                    <a:pt x="170" y="171"/>
                  </a:cubicBezTo>
                  <a:cubicBezTo>
                    <a:pt x="113" y="123"/>
                    <a:pt x="113" y="123"/>
                    <a:pt x="113" y="123"/>
                  </a:cubicBezTo>
                  <a:cubicBezTo>
                    <a:pt x="113" y="122"/>
                    <a:pt x="113" y="122"/>
                    <a:pt x="113" y="121"/>
                  </a:cubicBezTo>
                  <a:cubicBezTo>
                    <a:pt x="112" y="117"/>
                    <a:pt x="108" y="115"/>
                    <a:pt x="104" y="1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18"/>
                    <a:pt x="14" y="10"/>
                    <a:pt x="19" y="0"/>
                  </a:cubicBezTo>
                  <a:cubicBezTo>
                    <a:pt x="25" y="18"/>
                    <a:pt x="30" y="33"/>
                    <a:pt x="4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12"/>
            <p:cNvSpPr/>
            <p:nvPr userDrawn="1"/>
          </p:nvSpPr>
          <p:spPr bwMode="auto">
            <a:xfrm>
              <a:off x="2497138" y="3165475"/>
              <a:ext cx="1306513" cy="263525"/>
            </a:xfrm>
            <a:custGeom>
              <a:avLst/>
              <a:gdLst>
                <a:gd name="T0" fmla="*/ 36 w 687"/>
                <a:gd name="T1" fmla="*/ 31 h 139"/>
                <a:gd name="T2" fmla="*/ 104 w 687"/>
                <a:gd name="T3" fmla="*/ 107 h 139"/>
                <a:gd name="T4" fmla="*/ 183 w 687"/>
                <a:gd name="T5" fmla="*/ 99 h 139"/>
                <a:gd name="T6" fmla="*/ 204 w 687"/>
                <a:gd name="T7" fmla="*/ 38 h 139"/>
                <a:gd name="T8" fmla="*/ 221 w 687"/>
                <a:gd name="T9" fmla="*/ 39 h 139"/>
                <a:gd name="T10" fmla="*/ 309 w 687"/>
                <a:gd name="T11" fmla="*/ 119 h 139"/>
                <a:gd name="T12" fmla="*/ 365 w 687"/>
                <a:gd name="T13" fmla="*/ 44 h 139"/>
                <a:gd name="T14" fmla="*/ 383 w 687"/>
                <a:gd name="T15" fmla="*/ 45 h 139"/>
                <a:gd name="T16" fmla="*/ 399 w 687"/>
                <a:gd name="T17" fmla="*/ 93 h 139"/>
                <a:gd name="T18" fmla="*/ 466 w 687"/>
                <a:gd name="T19" fmla="*/ 107 h 139"/>
                <a:gd name="T20" fmla="*/ 486 w 687"/>
                <a:gd name="T21" fmla="*/ 56 h 139"/>
                <a:gd name="T22" fmla="*/ 486 w 687"/>
                <a:gd name="T23" fmla="*/ 29 h 139"/>
                <a:gd name="T24" fmla="*/ 505 w 687"/>
                <a:gd name="T25" fmla="*/ 30 h 139"/>
                <a:gd name="T26" fmla="*/ 595 w 687"/>
                <a:gd name="T27" fmla="*/ 78 h 139"/>
                <a:gd name="T28" fmla="*/ 627 w 687"/>
                <a:gd name="T29" fmla="*/ 44 h 139"/>
                <a:gd name="T30" fmla="*/ 627 w 687"/>
                <a:gd name="T31" fmla="*/ 43 h 139"/>
                <a:gd name="T32" fmla="*/ 646 w 687"/>
                <a:gd name="T33" fmla="*/ 1 h 139"/>
                <a:gd name="T34" fmla="*/ 657 w 687"/>
                <a:gd name="T35" fmla="*/ 8 h 139"/>
                <a:gd name="T36" fmla="*/ 648 w 687"/>
                <a:gd name="T37" fmla="*/ 50 h 139"/>
                <a:gd name="T38" fmla="*/ 687 w 687"/>
                <a:gd name="T39" fmla="*/ 78 h 139"/>
                <a:gd name="T40" fmla="*/ 684 w 687"/>
                <a:gd name="T41" fmla="*/ 97 h 139"/>
                <a:gd name="T42" fmla="*/ 678 w 687"/>
                <a:gd name="T43" fmla="*/ 96 h 139"/>
                <a:gd name="T44" fmla="*/ 636 w 687"/>
                <a:gd name="T45" fmla="*/ 68 h 139"/>
                <a:gd name="T46" fmla="*/ 580 w 687"/>
                <a:gd name="T47" fmla="*/ 108 h 139"/>
                <a:gd name="T48" fmla="*/ 506 w 687"/>
                <a:gd name="T49" fmla="*/ 90 h 139"/>
                <a:gd name="T50" fmla="*/ 500 w 687"/>
                <a:gd name="T51" fmla="*/ 85 h 139"/>
                <a:gd name="T52" fmla="*/ 456 w 687"/>
                <a:gd name="T53" fmla="*/ 129 h 139"/>
                <a:gd name="T54" fmla="*/ 380 w 687"/>
                <a:gd name="T55" fmla="*/ 101 h 139"/>
                <a:gd name="T56" fmla="*/ 372 w 687"/>
                <a:gd name="T57" fmla="*/ 93 h 139"/>
                <a:gd name="T58" fmla="*/ 308 w 687"/>
                <a:gd name="T59" fmla="*/ 137 h 139"/>
                <a:gd name="T60" fmla="*/ 213 w 687"/>
                <a:gd name="T61" fmla="*/ 80 h 139"/>
                <a:gd name="T62" fmla="*/ 134 w 687"/>
                <a:gd name="T63" fmla="*/ 129 h 139"/>
                <a:gd name="T64" fmla="*/ 58 w 687"/>
                <a:gd name="T65" fmla="*/ 104 h 139"/>
                <a:gd name="T66" fmla="*/ 30 w 687"/>
                <a:gd name="T67" fmla="*/ 57 h 139"/>
                <a:gd name="T68" fmla="*/ 11 w 687"/>
                <a:gd name="T69" fmla="*/ 82 h 139"/>
                <a:gd name="T70" fmla="*/ 0 w 687"/>
                <a:gd name="T71" fmla="*/ 73 h 139"/>
                <a:gd name="T72" fmla="*/ 21 w 687"/>
                <a:gd name="T73" fmla="*/ 34 h 139"/>
                <a:gd name="T74" fmla="*/ 36 w 687"/>
                <a:gd name="T75" fmla="*/ 3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7" h="139">
                  <a:moveTo>
                    <a:pt x="36" y="31"/>
                  </a:moveTo>
                  <a:cubicBezTo>
                    <a:pt x="54" y="64"/>
                    <a:pt x="62" y="96"/>
                    <a:pt x="104" y="107"/>
                  </a:cubicBezTo>
                  <a:cubicBezTo>
                    <a:pt x="128" y="114"/>
                    <a:pt x="163" y="117"/>
                    <a:pt x="183" y="99"/>
                  </a:cubicBezTo>
                  <a:cubicBezTo>
                    <a:pt x="201" y="83"/>
                    <a:pt x="202" y="60"/>
                    <a:pt x="204" y="38"/>
                  </a:cubicBezTo>
                  <a:cubicBezTo>
                    <a:pt x="204" y="27"/>
                    <a:pt x="221" y="28"/>
                    <a:pt x="221" y="39"/>
                  </a:cubicBezTo>
                  <a:cubicBezTo>
                    <a:pt x="221" y="83"/>
                    <a:pt x="264" y="120"/>
                    <a:pt x="309" y="119"/>
                  </a:cubicBezTo>
                  <a:cubicBezTo>
                    <a:pt x="350" y="118"/>
                    <a:pt x="362" y="78"/>
                    <a:pt x="365" y="44"/>
                  </a:cubicBezTo>
                  <a:cubicBezTo>
                    <a:pt x="366" y="33"/>
                    <a:pt x="384" y="34"/>
                    <a:pt x="383" y="45"/>
                  </a:cubicBezTo>
                  <a:cubicBezTo>
                    <a:pt x="382" y="66"/>
                    <a:pt x="382" y="78"/>
                    <a:pt x="399" y="93"/>
                  </a:cubicBezTo>
                  <a:cubicBezTo>
                    <a:pt x="414" y="105"/>
                    <a:pt x="448" y="118"/>
                    <a:pt x="466" y="107"/>
                  </a:cubicBezTo>
                  <a:cubicBezTo>
                    <a:pt x="482" y="98"/>
                    <a:pt x="485" y="76"/>
                    <a:pt x="486" y="56"/>
                  </a:cubicBezTo>
                  <a:cubicBezTo>
                    <a:pt x="485" y="48"/>
                    <a:pt x="486" y="39"/>
                    <a:pt x="486" y="29"/>
                  </a:cubicBezTo>
                  <a:cubicBezTo>
                    <a:pt x="487" y="18"/>
                    <a:pt x="505" y="18"/>
                    <a:pt x="505" y="30"/>
                  </a:cubicBezTo>
                  <a:cubicBezTo>
                    <a:pt x="501" y="84"/>
                    <a:pt x="554" y="105"/>
                    <a:pt x="595" y="78"/>
                  </a:cubicBezTo>
                  <a:cubicBezTo>
                    <a:pt x="605" y="72"/>
                    <a:pt x="618" y="58"/>
                    <a:pt x="627" y="44"/>
                  </a:cubicBezTo>
                  <a:cubicBezTo>
                    <a:pt x="627" y="44"/>
                    <a:pt x="627" y="44"/>
                    <a:pt x="627" y="43"/>
                  </a:cubicBezTo>
                  <a:cubicBezTo>
                    <a:pt x="626" y="28"/>
                    <a:pt x="626" y="3"/>
                    <a:pt x="646" y="1"/>
                  </a:cubicBezTo>
                  <a:cubicBezTo>
                    <a:pt x="650" y="0"/>
                    <a:pt x="656" y="2"/>
                    <a:pt x="657" y="8"/>
                  </a:cubicBezTo>
                  <a:cubicBezTo>
                    <a:pt x="659" y="21"/>
                    <a:pt x="655" y="36"/>
                    <a:pt x="648" y="50"/>
                  </a:cubicBezTo>
                  <a:cubicBezTo>
                    <a:pt x="655" y="70"/>
                    <a:pt x="671" y="76"/>
                    <a:pt x="687" y="78"/>
                  </a:cubicBezTo>
                  <a:cubicBezTo>
                    <a:pt x="684" y="97"/>
                    <a:pt x="684" y="97"/>
                    <a:pt x="684" y="97"/>
                  </a:cubicBezTo>
                  <a:cubicBezTo>
                    <a:pt x="682" y="97"/>
                    <a:pt x="680" y="97"/>
                    <a:pt x="678" y="96"/>
                  </a:cubicBezTo>
                  <a:cubicBezTo>
                    <a:pt x="660" y="92"/>
                    <a:pt x="645" y="82"/>
                    <a:pt x="636" y="68"/>
                  </a:cubicBezTo>
                  <a:cubicBezTo>
                    <a:pt x="620" y="87"/>
                    <a:pt x="599" y="102"/>
                    <a:pt x="580" y="108"/>
                  </a:cubicBezTo>
                  <a:cubicBezTo>
                    <a:pt x="555" y="115"/>
                    <a:pt x="525" y="106"/>
                    <a:pt x="506" y="90"/>
                  </a:cubicBezTo>
                  <a:cubicBezTo>
                    <a:pt x="503" y="89"/>
                    <a:pt x="502" y="87"/>
                    <a:pt x="500" y="85"/>
                  </a:cubicBezTo>
                  <a:cubicBezTo>
                    <a:pt x="495" y="108"/>
                    <a:pt x="483" y="126"/>
                    <a:pt x="456" y="129"/>
                  </a:cubicBezTo>
                  <a:cubicBezTo>
                    <a:pt x="428" y="131"/>
                    <a:pt x="400" y="118"/>
                    <a:pt x="380" y="101"/>
                  </a:cubicBezTo>
                  <a:cubicBezTo>
                    <a:pt x="376" y="98"/>
                    <a:pt x="374" y="95"/>
                    <a:pt x="372" y="93"/>
                  </a:cubicBezTo>
                  <a:cubicBezTo>
                    <a:pt x="361" y="119"/>
                    <a:pt x="340" y="139"/>
                    <a:pt x="308" y="137"/>
                  </a:cubicBezTo>
                  <a:cubicBezTo>
                    <a:pt x="267" y="135"/>
                    <a:pt x="230" y="113"/>
                    <a:pt x="213" y="80"/>
                  </a:cubicBezTo>
                  <a:cubicBezTo>
                    <a:pt x="202" y="111"/>
                    <a:pt x="178" y="132"/>
                    <a:pt x="134" y="129"/>
                  </a:cubicBezTo>
                  <a:cubicBezTo>
                    <a:pt x="107" y="127"/>
                    <a:pt x="80" y="121"/>
                    <a:pt x="58" y="104"/>
                  </a:cubicBezTo>
                  <a:cubicBezTo>
                    <a:pt x="41" y="90"/>
                    <a:pt x="36" y="75"/>
                    <a:pt x="30" y="57"/>
                  </a:cubicBezTo>
                  <a:cubicBezTo>
                    <a:pt x="25" y="67"/>
                    <a:pt x="19" y="75"/>
                    <a:pt x="11" y="8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1" y="64"/>
                    <a:pt x="18" y="50"/>
                    <a:pt x="21" y="34"/>
                  </a:cubicBezTo>
                  <a:cubicBezTo>
                    <a:pt x="22" y="26"/>
                    <a:pt x="32" y="23"/>
                    <a:pt x="36" y="31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13"/>
            <p:cNvSpPr/>
            <p:nvPr userDrawn="1"/>
          </p:nvSpPr>
          <p:spPr bwMode="auto">
            <a:xfrm>
              <a:off x="2066925" y="3522663"/>
              <a:ext cx="954088" cy="407988"/>
            </a:xfrm>
            <a:custGeom>
              <a:avLst/>
              <a:gdLst>
                <a:gd name="T0" fmla="*/ 206 w 502"/>
                <a:gd name="T1" fmla="*/ 0 h 215"/>
                <a:gd name="T2" fmla="*/ 346 w 502"/>
                <a:gd name="T3" fmla="*/ 28 h 215"/>
                <a:gd name="T4" fmla="*/ 430 w 502"/>
                <a:gd name="T5" fmla="*/ 61 h 215"/>
                <a:gd name="T6" fmla="*/ 433 w 502"/>
                <a:gd name="T7" fmla="*/ 61 h 215"/>
                <a:gd name="T8" fmla="*/ 502 w 502"/>
                <a:gd name="T9" fmla="*/ 121 h 215"/>
                <a:gd name="T10" fmla="*/ 457 w 502"/>
                <a:gd name="T11" fmla="*/ 164 h 215"/>
                <a:gd name="T12" fmla="*/ 383 w 502"/>
                <a:gd name="T13" fmla="*/ 111 h 215"/>
                <a:gd name="T14" fmla="*/ 366 w 502"/>
                <a:gd name="T15" fmla="*/ 111 h 215"/>
                <a:gd name="T16" fmla="*/ 184 w 502"/>
                <a:gd name="T17" fmla="*/ 111 h 215"/>
                <a:gd name="T18" fmla="*/ 167 w 502"/>
                <a:gd name="T19" fmla="*/ 111 h 215"/>
                <a:gd name="T20" fmla="*/ 102 w 502"/>
                <a:gd name="T21" fmla="*/ 171 h 215"/>
                <a:gd name="T22" fmla="*/ 82 w 502"/>
                <a:gd name="T23" fmla="*/ 167 h 215"/>
                <a:gd name="T24" fmla="*/ 55 w 502"/>
                <a:gd name="T25" fmla="*/ 149 h 215"/>
                <a:gd name="T26" fmla="*/ 41 w 502"/>
                <a:gd name="T27" fmla="*/ 122 h 215"/>
                <a:gd name="T28" fmla="*/ 41 w 502"/>
                <a:gd name="T29" fmla="*/ 122 h 215"/>
                <a:gd name="T30" fmla="*/ 40 w 502"/>
                <a:gd name="T31" fmla="*/ 108 h 215"/>
                <a:gd name="T32" fmla="*/ 30 w 502"/>
                <a:gd name="T33" fmla="*/ 111 h 215"/>
                <a:gd name="T34" fmla="*/ 30 w 502"/>
                <a:gd name="T35" fmla="*/ 111 h 215"/>
                <a:gd name="T36" fmla="*/ 28 w 502"/>
                <a:gd name="T37" fmla="*/ 114 h 215"/>
                <a:gd name="T38" fmla="*/ 28 w 502"/>
                <a:gd name="T39" fmla="*/ 129 h 215"/>
                <a:gd name="T40" fmla="*/ 0 w 502"/>
                <a:gd name="T41" fmla="*/ 158 h 215"/>
                <a:gd name="T42" fmla="*/ 2 w 502"/>
                <a:gd name="T43" fmla="*/ 39 h 215"/>
                <a:gd name="T44" fmla="*/ 55 w 502"/>
                <a:gd name="T45" fmla="*/ 51 h 215"/>
                <a:gd name="T46" fmla="*/ 93 w 502"/>
                <a:gd name="T47" fmla="*/ 29 h 215"/>
                <a:gd name="T48" fmla="*/ 140 w 502"/>
                <a:gd name="T49" fmla="*/ 45 h 215"/>
                <a:gd name="T50" fmla="*/ 190 w 502"/>
                <a:gd name="T51" fmla="*/ 31 h 215"/>
                <a:gd name="T52" fmla="*/ 206 w 502"/>
                <a:gd name="T5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2" h="215">
                  <a:moveTo>
                    <a:pt x="206" y="0"/>
                  </a:moveTo>
                  <a:cubicBezTo>
                    <a:pt x="234" y="46"/>
                    <a:pt x="322" y="65"/>
                    <a:pt x="346" y="28"/>
                  </a:cubicBezTo>
                  <a:cubicBezTo>
                    <a:pt x="367" y="49"/>
                    <a:pt x="402" y="58"/>
                    <a:pt x="430" y="61"/>
                  </a:cubicBezTo>
                  <a:cubicBezTo>
                    <a:pt x="431" y="61"/>
                    <a:pt x="432" y="61"/>
                    <a:pt x="433" y="61"/>
                  </a:cubicBezTo>
                  <a:cubicBezTo>
                    <a:pt x="502" y="121"/>
                    <a:pt x="502" y="121"/>
                    <a:pt x="502" y="121"/>
                  </a:cubicBezTo>
                  <a:cubicBezTo>
                    <a:pt x="499" y="144"/>
                    <a:pt x="484" y="162"/>
                    <a:pt x="457" y="164"/>
                  </a:cubicBezTo>
                  <a:cubicBezTo>
                    <a:pt x="423" y="166"/>
                    <a:pt x="385" y="147"/>
                    <a:pt x="383" y="111"/>
                  </a:cubicBezTo>
                  <a:cubicBezTo>
                    <a:pt x="382" y="101"/>
                    <a:pt x="366" y="101"/>
                    <a:pt x="366" y="111"/>
                  </a:cubicBezTo>
                  <a:cubicBezTo>
                    <a:pt x="371" y="215"/>
                    <a:pt x="180" y="202"/>
                    <a:pt x="184" y="111"/>
                  </a:cubicBezTo>
                  <a:cubicBezTo>
                    <a:pt x="184" y="100"/>
                    <a:pt x="168" y="100"/>
                    <a:pt x="167" y="111"/>
                  </a:cubicBezTo>
                  <a:cubicBezTo>
                    <a:pt x="167" y="149"/>
                    <a:pt x="143" y="176"/>
                    <a:pt x="102" y="171"/>
                  </a:cubicBezTo>
                  <a:cubicBezTo>
                    <a:pt x="96" y="170"/>
                    <a:pt x="88" y="169"/>
                    <a:pt x="82" y="167"/>
                  </a:cubicBezTo>
                  <a:cubicBezTo>
                    <a:pt x="70" y="164"/>
                    <a:pt x="61" y="158"/>
                    <a:pt x="55" y="149"/>
                  </a:cubicBezTo>
                  <a:cubicBezTo>
                    <a:pt x="48" y="141"/>
                    <a:pt x="43" y="133"/>
                    <a:pt x="41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9" y="119"/>
                    <a:pt x="47" y="109"/>
                    <a:pt x="40" y="108"/>
                  </a:cubicBezTo>
                  <a:cubicBezTo>
                    <a:pt x="37" y="103"/>
                    <a:pt x="30" y="103"/>
                    <a:pt x="30" y="111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29" y="112"/>
                    <a:pt x="28" y="113"/>
                    <a:pt x="28" y="114"/>
                  </a:cubicBezTo>
                  <a:cubicBezTo>
                    <a:pt x="27" y="119"/>
                    <a:pt x="27" y="124"/>
                    <a:pt x="28" y="129"/>
                  </a:cubicBezTo>
                  <a:cubicBezTo>
                    <a:pt x="24" y="144"/>
                    <a:pt x="15" y="154"/>
                    <a:pt x="0" y="15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8" y="47"/>
                    <a:pt x="38" y="51"/>
                    <a:pt x="55" y="51"/>
                  </a:cubicBezTo>
                  <a:cubicBezTo>
                    <a:pt x="68" y="50"/>
                    <a:pt x="83" y="41"/>
                    <a:pt x="93" y="29"/>
                  </a:cubicBezTo>
                  <a:cubicBezTo>
                    <a:pt x="104" y="38"/>
                    <a:pt x="121" y="43"/>
                    <a:pt x="140" y="45"/>
                  </a:cubicBezTo>
                  <a:cubicBezTo>
                    <a:pt x="158" y="47"/>
                    <a:pt x="179" y="47"/>
                    <a:pt x="190" y="31"/>
                  </a:cubicBezTo>
                  <a:cubicBezTo>
                    <a:pt x="200" y="17"/>
                    <a:pt x="191" y="1"/>
                    <a:pt x="20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14"/>
            <p:cNvSpPr/>
            <p:nvPr userDrawn="1"/>
          </p:nvSpPr>
          <p:spPr bwMode="auto">
            <a:xfrm>
              <a:off x="2328863" y="2736850"/>
              <a:ext cx="1571625" cy="176213"/>
            </a:xfrm>
            <a:custGeom>
              <a:avLst/>
              <a:gdLst>
                <a:gd name="T0" fmla="*/ 241 w 827"/>
                <a:gd name="T1" fmla="*/ 57 h 93"/>
                <a:gd name="T2" fmla="*/ 168 w 827"/>
                <a:gd name="T3" fmla="*/ 84 h 93"/>
                <a:gd name="T4" fmla="*/ 92 w 827"/>
                <a:gd name="T5" fmla="*/ 49 h 93"/>
                <a:gd name="T6" fmla="*/ 39 w 827"/>
                <a:gd name="T7" fmla="*/ 73 h 93"/>
                <a:gd name="T8" fmla="*/ 0 w 827"/>
                <a:gd name="T9" fmla="*/ 72 h 93"/>
                <a:gd name="T10" fmla="*/ 109 w 827"/>
                <a:gd name="T11" fmla="*/ 39 h 93"/>
                <a:gd name="T12" fmla="*/ 160 w 827"/>
                <a:gd name="T13" fmla="*/ 66 h 93"/>
                <a:gd name="T14" fmla="*/ 231 w 827"/>
                <a:gd name="T15" fmla="*/ 29 h 93"/>
                <a:gd name="T16" fmla="*/ 236 w 827"/>
                <a:gd name="T17" fmla="*/ 23 h 93"/>
                <a:gd name="T18" fmla="*/ 247 w 827"/>
                <a:gd name="T19" fmla="*/ 30 h 93"/>
                <a:gd name="T20" fmla="*/ 334 w 827"/>
                <a:gd name="T21" fmla="*/ 73 h 93"/>
                <a:gd name="T22" fmla="*/ 403 w 827"/>
                <a:gd name="T23" fmla="*/ 30 h 93"/>
                <a:gd name="T24" fmla="*/ 419 w 827"/>
                <a:gd name="T25" fmla="*/ 28 h 93"/>
                <a:gd name="T26" fmla="*/ 477 w 827"/>
                <a:gd name="T27" fmla="*/ 53 h 93"/>
                <a:gd name="T28" fmla="*/ 518 w 827"/>
                <a:gd name="T29" fmla="*/ 46 h 93"/>
                <a:gd name="T30" fmla="*/ 546 w 827"/>
                <a:gd name="T31" fmla="*/ 25 h 93"/>
                <a:gd name="T32" fmla="*/ 551 w 827"/>
                <a:gd name="T33" fmla="*/ 6 h 93"/>
                <a:gd name="T34" fmla="*/ 566 w 827"/>
                <a:gd name="T35" fmla="*/ 8 h 93"/>
                <a:gd name="T36" fmla="*/ 562 w 827"/>
                <a:gd name="T37" fmla="*/ 31 h 93"/>
                <a:gd name="T38" fmla="*/ 635 w 827"/>
                <a:gd name="T39" fmla="*/ 51 h 93"/>
                <a:gd name="T40" fmla="*/ 692 w 827"/>
                <a:gd name="T41" fmla="*/ 12 h 93"/>
                <a:gd name="T42" fmla="*/ 710 w 827"/>
                <a:gd name="T43" fmla="*/ 12 h 93"/>
                <a:gd name="T44" fmla="*/ 781 w 827"/>
                <a:gd name="T45" fmla="*/ 59 h 93"/>
                <a:gd name="T46" fmla="*/ 827 w 827"/>
                <a:gd name="T47" fmla="*/ 52 h 93"/>
                <a:gd name="T48" fmla="*/ 822 w 827"/>
                <a:gd name="T49" fmla="*/ 75 h 93"/>
                <a:gd name="T50" fmla="*/ 780 w 827"/>
                <a:gd name="T51" fmla="*/ 78 h 93"/>
                <a:gd name="T52" fmla="*/ 701 w 827"/>
                <a:gd name="T53" fmla="*/ 41 h 93"/>
                <a:gd name="T54" fmla="*/ 554 w 827"/>
                <a:gd name="T55" fmla="*/ 43 h 93"/>
                <a:gd name="T56" fmla="*/ 491 w 827"/>
                <a:gd name="T57" fmla="*/ 70 h 93"/>
                <a:gd name="T58" fmla="*/ 418 w 827"/>
                <a:gd name="T59" fmla="*/ 53 h 93"/>
                <a:gd name="T60" fmla="*/ 333 w 827"/>
                <a:gd name="T61" fmla="*/ 89 h 93"/>
                <a:gd name="T62" fmla="*/ 241 w 827"/>
                <a:gd name="T63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7" h="93">
                  <a:moveTo>
                    <a:pt x="241" y="57"/>
                  </a:moveTo>
                  <a:cubicBezTo>
                    <a:pt x="229" y="82"/>
                    <a:pt x="203" y="89"/>
                    <a:pt x="168" y="84"/>
                  </a:cubicBezTo>
                  <a:cubicBezTo>
                    <a:pt x="149" y="81"/>
                    <a:pt x="110" y="69"/>
                    <a:pt x="92" y="49"/>
                  </a:cubicBezTo>
                  <a:cubicBezTo>
                    <a:pt x="76" y="62"/>
                    <a:pt x="50" y="71"/>
                    <a:pt x="39" y="73"/>
                  </a:cubicBezTo>
                  <a:cubicBezTo>
                    <a:pt x="28" y="75"/>
                    <a:pt x="14" y="75"/>
                    <a:pt x="0" y="72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26" y="46"/>
                    <a:pt x="141" y="61"/>
                    <a:pt x="160" y="66"/>
                  </a:cubicBezTo>
                  <a:cubicBezTo>
                    <a:pt x="193" y="73"/>
                    <a:pt x="231" y="71"/>
                    <a:pt x="231" y="29"/>
                  </a:cubicBezTo>
                  <a:cubicBezTo>
                    <a:pt x="231" y="26"/>
                    <a:pt x="233" y="24"/>
                    <a:pt x="236" y="23"/>
                  </a:cubicBezTo>
                  <a:cubicBezTo>
                    <a:pt x="240" y="21"/>
                    <a:pt x="247" y="24"/>
                    <a:pt x="247" y="30"/>
                  </a:cubicBezTo>
                  <a:cubicBezTo>
                    <a:pt x="246" y="65"/>
                    <a:pt x="310" y="71"/>
                    <a:pt x="334" y="73"/>
                  </a:cubicBezTo>
                  <a:cubicBezTo>
                    <a:pt x="366" y="76"/>
                    <a:pt x="405" y="68"/>
                    <a:pt x="403" y="30"/>
                  </a:cubicBezTo>
                  <a:cubicBezTo>
                    <a:pt x="402" y="20"/>
                    <a:pt x="418" y="19"/>
                    <a:pt x="419" y="28"/>
                  </a:cubicBezTo>
                  <a:cubicBezTo>
                    <a:pt x="422" y="45"/>
                    <a:pt x="465" y="52"/>
                    <a:pt x="477" y="53"/>
                  </a:cubicBezTo>
                  <a:cubicBezTo>
                    <a:pt x="491" y="54"/>
                    <a:pt x="505" y="51"/>
                    <a:pt x="518" y="46"/>
                  </a:cubicBezTo>
                  <a:cubicBezTo>
                    <a:pt x="525" y="43"/>
                    <a:pt x="539" y="35"/>
                    <a:pt x="546" y="25"/>
                  </a:cubicBezTo>
                  <a:cubicBezTo>
                    <a:pt x="545" y="19"/>
                    <a:pt x="547" y="12"/>
                    <a:pt x="551" y="6"/>
                  </a:cubicBezTo>
                  <a:cubicBezTo>
                    <a:pt x="555" y="0"/>
                    <a:pt x="565" y="1"/>
                    <a:pt x="566" y="8"/>
                  </a:cubicBezTo>
                  <a:cubicBezTo>
                    <a:pt x="567" y="17"/>
                    <a:pt x="566" y="24"/>
                    <a:pt x="562" y="31"/>
                  </a:cubicBezTo>
                  <a:cubicBezTo>
                    <a:pt x="570" y="50"/>
                    <a:pt x="621" y="52"/>
                    <a:pt x="635" y="51"/>
                  </a:cubicBezTo>
                  <a:cubicBezTo>
                    <a:pt x="661" y="50"/>
                    <a:pt x="692" y="42"/>
                    <a:pt x="692" y="12"/>
                  </a:cubicBezTo>
                  <a:cubicBezTo>
                    <a:pt x="692" y="0"/>
                    <a:pt x="710" y="1"/>
                    <a:pt x="710" y="12"/>
                  </a:cubicBezTo>
                  <a:cubicBezTo>
                    <a:pt x="709" y="44"/>
                    <a:pt x="756" y="56"/>
                    <a:pt x="781" y="59"/>
                  </a:cubicBezTo>
                  <a:cubicBezTo>
                    <a:pt x="792" y="61"/>
                    <a:pt x="810" y="59"/>
                    <a:pt x="827" y="52"/>
                  </a:cubicBezTo>
                  <a:cubicBezTo>
                    <a:pt x="822" y="75"/>
                    <a:pt x="822" y="75"/>
                    <a:pt x="822" y="75"/>
                  </a:cubicBezTo>
                  <a:cubicBezTo>
                    <a:pt x="807" y="79"/>
                    <a:pt x="792" y="80"/>
                    <a:pt x="780" y="78"/>
                  </a:cubicBezTo>
                  <a:cubicBezTo>
                    <a:pt x="754" y="74"/>
                    <a:pt x="718" y="64"/>
                    <a:pt x="701" y="41"/>
                  </a:cubicBezTo>
                  <a:cubicBezTo>
                    <a:pt x="673" y="84"/>
                    <a:pt x="582" y="75"/>
                    <a:pt x="554" y="43"/>
                  </a:cubicBezTo>
                  <a:cubicBezTo>
                    <a:pt x="538" y="59"/>
                    <a:pt x="511" y="68"/>
                    <a:pt x="491" y="70"/>
                  </a:cubicBezTo>
                  <a:cubicBezTo>
                    <a:pt x="472" y="71"/>
                    <a:pt x="438" y="67"/>
                    <a:pt x="418" y="53"/>
                  </a:cubicBezTo>
                  <a:cubicBezTo>
                    <a:pt x="410" y="88"/>
                    <a:pt x="375" y="93"/>
                    <a:pt x="333" y="89"/>
                  </a:cubicBezTo>
                  <a:cubicBezTo>
                    <a:pt x="305" y="87"/>
                    <a:pt x="260" y="81"/>
                    <a:pt x="241" y="57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15"/>
            <p:cNvSpPr/>
            <p:nvPr userDrawn="1"/>
          </p:nvSpPr>
          <p:spPr bwMode="auto">
            <a:xfrm>
              <a:off x="2070100" y="3267075"/>
              <a:ext cx="646113" cy="323850"/>
            </a:xfrm>
            <a:custGeom>
              <a:avLst/>
              <a:gdLst>
                <a:gd name="T0" fmla="*/ 236 w 340"/>
                <a:gd name="T1" fmla="*/ 28 h 170"/>
                <a:gd name="T2" fmla="*/ 340 w 340"/>
                <a:gd name="T3" fmla="*/ 118 h 170"/>
                <a:gd name="T4" fmla="*/ 335 w 340"/>
                <a:gd name="T5" fmla="*/ 120 h 170"/>
                <a:gd name="T6" fmla="*/ 330 w 340"/>
                <a:gd name="T7" fmla="*/ 123 h 170"/>
                <a:gd name="T8" fmla="*/ 327 w 340"/>
                <a:gd name="T9" fmla="*/ 131 h 170"/>
                <a:gd name="T10" fmla="*/ 329 w 340"/>
                <a:gd name="T11" fmla="*/ 136 h 170"/>
                <a:gd name="T12" fmla="*/ 319 w 340"/>
                <a:gd name="T13" fmla="*/ 160 h 170"/>
                <a:gd name="T14" fmla="*/ 288 w 340"/>
                <a:gd name="T15" fmla="*/ 168 h 170"/>
                <a:gd name="T16" fmla="*/ 249 w 340"/>
                <a:gd name="T17" fmla="*/ 153 h 170"/>
                <a:gd name="T18" fmla="*/ 209 w 340"/>
                <a:gd name="T19" fmla="*/ 112 h 170"/>
                <a:gd name="T20" fmla="*/ 197 w 340"/>
                <a:gd name="T21" fmla="*/ 115 h 170"/>
                <a:gd name="T22" fmla="*/ 189 w 340"/>
                <a:gd name="T23" fmla="*/ 113 h 170"/>
                <a:gd name="T24" fmla="*/ 180 w 340"/>
                <a:gd name="T25" fmla="*/ 119 h 170"/>
                <a:gd name="T26" fmla="*/ 148 w 340"/>
                <a:gd name="T27" fmla="*/ 162 h 170"/>
                <a:gd name="T28" fmla="*/ 100 w 340"/>
                <a:gd name="T29" fmla="*/ 146 h 170"/>
                <a:gd name="T30" fmla="*/ 93 w 340"/>
                <a:gd name="T31" fmla="*/ 113 h 170"/>
                <a:gd name="T32" fmla="*/ 79 w 340"/>
                <a:gd name="T33" fmla="*/ 116 h 170"/>
                <a:gd name="T34" fmla="*/ 80 w 340"/>
                <a:gd name="T35" fmla="*/ 148 h 170"/>
                <a:gd name="T36" fmla="*/ 48 w 340"/>
                <a:gd name="T37" fmla="*/ 168 h 170"/>
                <a:gd name="T38" fmla="*/ 0 w 340"/>
                <a:gd name="T39" fmla="*/ 155 h 170"/>
                <a:gd name="T40" fmla="*/ 2 w 340"/>
                <a:gd name="T41" fmla="*/ 35 h 170"/>
                <a:gd name="T42" fmla="*/ 7 w 340"/>
                <a:gd name="T43" fmla="*/ 32 h 170"/>
                <a:gd name="T44" fmla="*/ 27 w 340"/>
                <a:gd name="T45" fmla="*/ 27 h 170"/>
                <a:gd name="T46" fmla="*/ 30 w 340"/>
                <a:gd name="T47" fmla="*/ 24 h 170"/>
                <a:gd name="T48" fmla="*/ 76 w 340"/>
                <a:gd name="T49" fmla="*/ 38 h 170"/>
                <a:gd name="T50" fmla="*/ 114 w 340"/>
                <a:gd name="T51" fmla="*/ 0 h 170"/>
                <a:gd name="T52" fmla="*/ 151 w 340"/>
                <a:gd name="T53" fmla="*/ 46 h 170"/>
                <a:gd name="T54" fmla="*/ 236 w 340"/>
                <a:gd name="T55" fmla="*/ 2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0" h="170">
                  <a:moveTo>
                    <a:pt x="236" y="28"/>
                  </a:moveTo>
                  <a:cubicBezTo>
                    <a:pt x="340" y="118"/>
                    <a:pt x="340" y="118"/>
                    <a:pt x="340" y="118"/>
                  </a:cubicBezTo>
                  <a:cubicBezTo>
                    <a:pt x="338" y="118"/>
                    <a:pt x="336" y="118"/>
                    <a:pt x="335" y="120"/>
                  </a:cubicBezTo>
                  <a:cubicBezTo>
                    <a:pt x="333" y="121"/>
                    <a:pt x="332" y="122"/>
                    <a:pt x="330" y="123"/>
                  </a:cubicBezTo>
                  <a:cubicBezTo>
                    <a:pt x="328" y="125"/>
                    <a:pt x="327" y="129"/>
                    <a:pt x="327" y="131"/>
                  </a:cubicBezTo>
                  <a:cubicBezTo>
                    <a:pt x="328" y="133"/>
                    <a:pt x="328" y="135"/>
                    <a:pt x="329" y="136"/>
                  </a:cubicBezTo>
                  <a:cubicBezTo>
                    <a:pt x="326" y="144"/>
                    <a:pt x="322" y="152"/>
                    <a:pt x="319" y="160"/>
                  </a:cubicBezTo>
                  <a:cubicBezTo>
                    <a:pt x="309" y="166"/>
                    <a:pt x="299" y="169"/>
                    <a:pt x="288" y="168"/>
                  </a:cubicBezTo>
                  <a:cubicBezTo>
                    <a:pt x="275" y="167"/>
                    <a:pt x="261" y="161"/>
                    <a:pt x="249" y="153"/>
                  </a:cubicBezTo>
                  <a:cubicBezTo>
                    <a:pt x="238" y="146"/>
                    <a:pt x="213" y="126"/>
                    <a:pt x="209" y="112"/>
                  </a:cubicBezTo>
                  <a:cubicBezTo>
                    <a:pt x="207" y="104"/>
                    <a:pt x="195" y="107"/>
                    <a:pt x="197" y="115"/>
                  </a:cubicBezTo>
                  <a:cubicBezTo>
                    <a:pt x="195" y="114"/>
                    <a:pt x="192" y="113"/>
                    <a:pt x="189" y="113"/>
                  </a:cubicBezTo>
                  <a:cubicBezTo>
                    <a:pt x="186" y="112"/>
                    <a:pt x="181" y="115"/>
                    <a:pt x="180" y="119"/>
                  </a:cubicBezTo>
                  <a:cubicBezTo>
                    <a:pt x="175" y="138"/>
                    <a:pt x="181" y="157"/>
                    <a:pt x="148" y="162"/>
                  </a:cubicBezTo>
                  <a:cubicBezTo>
                    <a:pt x="133" y="164"/>
                    <a:pt x="111" y="159"/>
                    <a:pt x="100" y="146"/>
                  </a:cubicBezTo>
                  <a:cubicBezTo>
                    <a:pt x="104" y="135"/>
                    <a:pt x="103" y="122"/>
                    <a:pt x="93" y="113"/>
                  </a:cubicBezTo>
                  <a:cubicBezTo>
                    <a:pt x="89" y="108"/>
                    <a:pt x="81" y="110"/>
                    <a:pt x="79" y="116"/>
                  </a:cubicBezTo>
                  <a:cubicBezTo>
                    <a:pt x="75" y="129"/>
                    <a:pt x="76" y="140"/>
                    <a:pt x="80" y="148"/>
                  </a:cubicBezTo>
                  <a:cubicBezTo>
                    <a:pt x="70" y="159"/>
                    <a:pt x="53" y="168"/>
                    <a:pt x="48" y="168"/>
                  </a:cubicBezTo>
                  <a:cubicBezTo>
                    <a:pt x="36" y="170"/>
                    <a:pt x="14" y="165"/>
                    <a:pt x="0" y="15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4" y="34"/>
                    <a:pt x="6" y="33"/>
                    <a:pt x="7" y="32"/>
                  </a:cubicBezTo>
                  <a:cubicBezTo>
                    <a:pt x="14" y="34"/>
                    <a:pt x="22" y="32"/>
                    <a:pt x="27" y="27"/>
                  </a:cubicBezTo>
                  <a:cubicBezTo>
                    <a:pt x="29" y="26"/>
                    <a:pt x="30" y="25"/>
                    <a:pt x="30" y="24"/>
                  </a:cubicBezTo>
                  <a:cubicBezTo>
                    <a:pt x="43" y="36"/>
                    <a:pt x="61" y="43"/>
                    <a:pt x="76" y="38"/>
                  </a:cubicBezTo>
                  <a:cubicBezTo>
                    <a:pt x="93" y="32"/>
                    <a:pt x="106" y="15"/>
                    <a:pt x="114" y="0"/>
                  </a:cubicBezTo>
                  <a:cubicBezTo>
                    <a:pt x="121" y="20"/>
                    <a:pt x="135" y="39"/>
                    <a:pt x="151" y="46"/>
                  </a:cubicBezTo>
                  <a:cubicBezTo>
                    <a:pt x="181" y="59"/>
                    <a:pt x="214" y="49"/>
                    <a:pt x="23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16"/>
            <p:cNvSpPr/>
            <p:nvPr userDrawn="1"/>
          </p:nvSpPr>
          <p:spPr bwMode="auto">
            <a:xfrm>
              <a:off x="2230438" y="2965450"/>
              <a:ext cx="1641475" cy="204788"/>
            </a:xfrm>
            <a:custGeom>
              <a:avLst/>
              <a:gdLst>
                <a:gd name="T0" fmla="*/ 95 w 864"/>
                <a:gd name="T1" fmla="*/ 25 h 108"/>
                <a:gd name="T2" fmla="*/ 214 w 864"/>
                <a:gd name="T3" fmla="*/ 17 h 108"/>
                <a:gd name="T4" fmla="*/ 234 w 864"/>
                <a:gd name="T5" fmla="*/ 25 h 108"/>
                <a:gd name="T6" fmla="*/ 286 w 864"/>
                <a:gd name="T7" fmla="*/ 56 h 108"/>
                <a:gd name="T8" fmla="*/ 310 w 864"/>
                <a:gd name="T9" fmla="*/ 52 h 108"/>
                <a:gd name="T10" fmla="*/ 331 w 864"/>
                <a:gd name="T11" fmla="*/ 35 h 108"/>
                <a:gd name="T12" fmla="*/ 331 w 864"/>
                <a:gd name="T13" fmla="*/ 18 h 108"/>
                <a:gd name="T14" fmla="*/ 346 w 864"/>
                <a:gd name="T15" fmla="*/ 15 h 108"/>
                <a:gd name="T16" fmla="*/ 351 w 864"/>
                <a:gd name="T17" fmla="*/ 37 h 108"/>
                <a:gd name="T18" fmla="*/ 414 w 864"/>
                <a:gd name="T19" fmla="*/ 66 h 108"/>
                <a:gd name="T20" fmla="*/ 486 w 864"/>
                <a:gd name="T21" fmla="*/ 34 h 108"/>
                <a:gd name="T22" fmla="*/ 502 w 864"/>
                <a:gd name="T23" fmla="*/ 31 h 108"/>
                <a:gd name="T24" fmla="*/ 680 w 864"/>
                <a:gd name="T25" fmla="*/ 40 h 108"/>
                <a:gd name="T26" fmla="*/ 686 w 864"/>
                <a:gd name="T27" fmla="*/ 11 h 108"/>
                <a:gd name="T28" fmla="*/ 698 w 864"/>
                <a:gd name="T29" fmla="*/ 18 h 108"/>
                <a:gd name="T30" fmla="*/ 700 w 864"/>
                <a:gd name="T31" fmla="*/ 31 h 108"/>
                <a:gd name="T32" fmla="*/ 728 w 864"/>
                <a:gd name="T33" fmla="*/ 49 h 108"/>
                <a:gd name="T34" fmla="*/ 799 w 864"/>
                <a:gd name="T35" fmla="*/ 55 h 108"/>
                <a:gd name="T36" fmla="*/ 841 w 864"/>
                <a:gd name="T37" fmla="*/ 32 h 108"/>
                <a:gd name="T38" fmla="*/ 848 w 864"/>
                <a:gd name="T39" fmla="*/ 8 h 108"/>
                <a:gd name="T40" fmla="*/ 864 w 864"/>
                <a:gd name="T41" fmla="*/ 7 h 108"/>
                <a:gd name="T42" fmla="*/ 855 w 864"/>
                <a:gd name="T43" fmla="*/ 51 h 108"/>
                <a:gd name="T44" fmla="*/ 854 w 864"/>
                <a:gd name="T45" fmla="*/ 50 h 108"/>
                <a:gd name="T46" fmla="*/ 719 w 864"/>
                <a:gd name="T47" fmla="*/ 67 h 108"/>
                <a:gd name="T48" fmla="*/ 696 w 864"/>
                <a:gd name="T49" fmla="*/ 54 h 108"/>
                <a:gd name="T50" fmla="*/ 499 w 864"/>
                <a:gd name="T51" fmla="*/ 51 h 108"/>
                <a:gd name="T52" fmla="*/ 404 w 864"/>
                <a:gd name="T53" fmla="*/ 83 h 108"/>
                <a:gd name="T54" fmla="*/ 341 w 864"/>
                <a:gd name="T55" fmla="*/ 51 h 108"/>
                <a:gd name="T56" fmla="*/ 325 w 864"/>
                <a:gd name="T57" fmla="*/ 64 h 108"/>
                <a:gd name="T58" fmla="*/ 282 w 864"/>
                <a:gd name="T59" fmla="*/ 73 h 108"/>
                <a:gd name="T60" fmla="*/ 229 w 864"/>
                <a:gd name="T61" fmla="*/ 59 h 108"/>
                <a:gd name="T62" fmla="*/ 218 w 864"/>
                <a:gd name="T63" fmla="*/ 46 h 108"/>
                <a:gd name="T64" fmla="*/ 149 w 864"/>
                <a:gd name="T65" fmla="*/ 69 h 108"/>
                <a:gd name="T66" fmla="*/ 68 w 864"/>
                <a:gd name="T67" fmla="*/ 28 h 108"/>
                <a:gd name="T68" fmla="*/ 57 w 864"/>
                <a:gd name="T69" fmla="*/ 43 h 108"/>
                <a:gd name="T70" fmla="*/ 32 w 864"/>
                <a:gd name="T71" fmla="*/ 67 h 108"/>
                <a:gd name="T72" fmla="*/ 19 w 864"/>
                <a:gd name="T73" fmla="*/ 73 h 108"/>
                <a:gd name="T74" fmla="*/ 0 w 864"/>
                <a:gd name="T75" fmla="*/ 57 h 108"/>
                <a:gd name="T76" fmla="*/ 52 w 864"/>
                <a:gd name="T77" fmla="*/ 13 h 108"/>
                <a:gd name="T78" fmla="*/ 93 w 864"/>
                <a:gd name="T79" fmla="*/ 20 h 108"/>
                <a:gd name="T80" fmla="*/ 95 w 864"/>
                <a:gd name="T81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64" h="108">
                  <a:moveTo>
                    <a:pt x="95" y="25"/>
                  </a:moveTo>
                  <a:cubicBezTo>
                    <a:pt x="135" y="49"/>
                    <a:pt x="182" y="63"/>
                    <a:pt x="214" y="17"/>
                  </a:cubicBezTo>
                  <a:cubicBezTo>
                    <a:pt x="221" y="7"/>
                    <a:pt x="237" y="13"/>
                    <a:pt x="234" y="25"/>
                  </a:cubicBezTo>
                  <a:cubicBezTo>
                    <a:pt x="229" y="44"/>
                    <a:pt x="273" y="48"/>
                    <a:pt x="286" y="56"/>
                  </a:cubicBezTo>
                  <a:cubicBezTo>
                    <a:pt x="294" y="57"/>
                    <a:pt x="303" y="56"/>
                    <a:pt x="310" y="52"/>
                  </a:cubicBezTo>
                  <a:cubicBezTo>
                    <a:pt x="314" y="51"/>
                    <a:pt x="326" y="42"/>
                    <a:pt x="331" y="35"/>
                  </a:cubicBezTo>
                  <a:cubicBezTo>
                    <a:pt x="330" y="30"/>
                    <a:pt x="329" y="24"/>
                    <a:pt x="331" y="18"/>
                  </a:cubicBezTo>
                  <a:cubicBezTo>
                    <a:pt x="332" y="11"/>
                    <a:pt x="342" y="11"/>
                    <a:pt x="346" y="15"/>
                  </a:cubicBezTo>
                  <a:cubicBezTo>
                    <a:pt x="353" y="22"/>
                    <a:pt x="354" y="30"/>
                    <a:pt x="351" y="37"/>
                  </a:cubicBezTo>
                  <a:cubicBezTo>
                    <a:pt x="362" y="55"/>
                    <a:pt x="402" y="65"/>
                    <a:pt x="414" y="66"/>
                  </a:cubicBezTo>
                  <a:cubicBezTo>
                    <a:pt x="433" y="67"/>
                    <a:pt x="485" y="61"/>
                    <a:pt x="486" y="34"/>
                  </a:cubicBezTo>
                  <a:cubicBezTo>
                    <a:pt x="486" y="25"/>
                    <a:pt x="498" y="24"/>
                    <a:pt x="502" y="31"/>
                  </a:cubicBezTo>
                  <a:cubicBezTo>
                    <a:pt x="524" y="63"/>
                    <a:pt x="670" y="94"/>
                    <a:pt x="680" y="40"/>
                  </a:cubicBezTo>
                  <a:cubicBezTo>
                    <a:pt x="670" y="29"/>
                    <a:pt x="667" y="17"/>
                    <a:pt x="686" y="11"/>
                  </a:cubicBezTo>
                  <a:cubicBezTo>
                    <a:pt x="691" y="9"/>
                    <a:pt x="697" y="13"/>
                    <a:pt x="698" y="18"/>
                  </a:cubicBezTo>
                  <a:cubicBezTo>
                    <a:pt x="699" y="23"/>
                    <a:pt x="699" y="27"/>
                    <a:pt x="700" y="31"/>
                  </a:cubicBezTo>
                  <a:cubicBezTo>
                    <a:pt x="709" y="36"/>
                    <a:pt x="720" y="46"/>
                    <a:pt x="728" y="49"/>
                  </a:cubicBezTo>
                  <a:cubicBezTo>
                    <a:pt x="746" y="57"/>
                    <a:pt x="779" y="59"/>
                    <a:pt x="799" y="55"/>
                  </a:cubicBezTo>
                  <a:cubicBezTo>
                    <a:pt x="809" y="53"/>
                    <a:pt x="830" y="43"/>
                    <a:pt x="841" y="32"/>
                  </a:cubicBezTo>
                  <a:cubicBezTo>
                    <a:pt x="840" y="25"/>
                    <a:pt x="842" y="17"/>
                    <a:pt x="848" y="8"/>
                  </a:cubicBezTo>
                  <a:cubicBezTo>
                    <a:pt x="852" y="4"/>
                    <a:pt x="860" y="3"/>
                    <a:pt x="864" y="7"/>
                  </a:cubicBezTo>
                  <a:cubicBezTo>
                    <a:pt x="855" y="51"/>
                    <a:pt x="855" y="51"/>
                    <a:pt x="855" y="51"/>
                  </a:cubicBezTo>
                  <a:cubicBezTo>
                    <a:pt x="855" y="51"/>
                    <a:pt x="854" y="50"/>
                    <a:pt x="854" y="50"/>
                  </a:cubicBezTo>
                  <a:cubicBezTo>
                    <a:pt x="824" y="80"/>
                    <a:pt x="750" y="80"/>
                    <a:pt x="719" y="67"/>
                  </a:cubicBezTo>
                  <a:cubicBezTo>
                    <a:pt x="714" y="65"/>
                    <a:pt x="705" y="60"/>
                    <a:pt x="696" y="54"/>
                  </a:cubicBezTo>
                  <a:cubicBezTo>
                    <a:pt x="673" y="108"/>
                    <a:pt x="546" y="91"/>
                    <a:pt x="499" y="51"/>
                  </a:cubicBezTo>
                  <a:cubicBezTo>
                    <a:pt x="484" y="80"/>
                    <a:pt x="433" y="87"/>
                    <a:pt x="404" y="83"/>
                  </a:cubicBezTo>
                  <a:cubicBezTo>
                    <a:pt x="385" y="80"/>
                    <a:pt x="356" y="69"/>
                    <a:pt x="341" y="51"/>
                  </a:cubicBezTo>
                  <a:cubicBezTo>
                    <a:pt x="336" y="56"/>
                    <a:pt x="330" y="60"/>
                    <a:pt x="325" y="64"/>
                  </a:cubicBezTo>
                  <a:cubicBezTo>
                    <a:pt x="312" y="71"/>
                    <a:pt x="297" y="74"/>
                    <a:pt x="282" y="73"/>
                  </a:cubicBezTo>
                  <a:cubicBezTo>
                    <a:pt x="266" y="77"/>
                    <a:pt x="242" y="67"/>
                    <a:pt x="229" y="59"/>
                  </a:cubicBezTo>
                  <a:cubicBezTo>
                    <a:pt x="224" y="55"/>
                    <a:pt x="221" y="51"/>
                    <a:pt x="218" y="46"/>
                  </a:cubicBezTo>
                  <a:cubicBezTo>
                    <a:pt x="200" y="64"/>
                    <a:pt x="177" y="72"/>
                    <a:pt x="149" y="69"/>
                  </a:cubicBezTo>
                  <a:cubicBezTo>
                    <a:pt x="125" y="67"/>
                    <a:pt x="81" y="53"/>
                    <a:pt x="68" y="28"/>
                  </a:cubicBezTo>
                  <a:cubicBezTo>
                    <a:pt x="64" y="30"/>
                    <a:pt x="62" y="36"/>
                    <a:pt x="57" y="43"/>
                  </a:cubicBezTo>
                  <a:cubicBezTo>
                    <a:pt x="50" y="52"/>
                    <a:pt x="42" y="60"/>
                    <a:pt x="32" y="67"/>
                  </a:cubicBezTo>
                  <a:cubicBezTo>
                    <a:pt x="28" y="70"/>
                    <a:pt x="24" y="72"/>
                    <a:pt x="19" y="7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6" y="52"/>
                    <a:pt x="31" y="30"/>
                    <a:pt x="52" y="13"/>
                  </a:cubicBezTo>
                  <a:cubicBezTo>
                    <a:pt x="67" y="0"/>
                    <a:pt x="79" y="6"/>
                    <a:pt x="93" y="20"/>
                  </a:cubicBezTo>
                  <a:cubicBezTo>
                    <a:pt x="94" y="22"/>
                    <a:pt x="95" y="23"/>
                    <a:pt x="95" y="25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17"/>
            <p:cNvSpPr/>
            <p:nvPr userDrawn="1"/>
          </p:nvSpPr>
          <p:spPr bwMode="auto">
            <a:xfrm>
              <a:off x="2306638" y="3154363"/>
              <a:ext cx="190500" cy="185738"/>
            </a:xfrm>
            <a:custGeom>
              <a:avLst/>
              <a:gdLst>
                <a:gd name="T0" fmla="*/ 9 w 101"/>
                <a:gd name="T1" fmla="*/ 0 h 98"/>
                <a:gd name="T2" fmla="*/ 101 w 101"/>
                <a:gd name="T3" fmla="*/ 79 h 98"/>
                <a:gd name="T4" fmla="*/ 34 w 101"/>
                <a:gd name="T5" fmla="*/ 88 h 98"/>
                <a:gd name="T6" fmla="*/ 0 w 101"/>
                <a:gd name="T7" fmla="*/ 39 h 98"/>
                <a:gd name="T8" fmla="*/ 8 w 101"/>
                <a:gd name="T9" fmla="*/ 9 h 98"/>
                <a:gd name="T10" fmla="*/ 6 w 101"/>
                <a:gd name="T11" fmla="*/ 4 h 98"/>
                <a:gd name="T12" fmla="*/ 9 w 101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98">
                  <a:moveTo>
                    <a:pt x="9" y="0"/>
                  </a:moveTo>
                  <a:cubicBezTo>
                    <a:pt x="101" y="79"/>
                    <a:pt x="101" y="79"/>
                    <a:pt x="101" y="79"/>
                  </a:cubicBezTo>
                  <a:cubicBezTo>
                    <a:pt x="83" y="94"/>
                    <a:pt x="57" y="98"/>
                    <a:pt x="34" y="88"/>
                  </a:cubicBezTo>
                  <a:cubicBezTo>
                    <a:pt x="21" y="82"/>
                    <a:pt x="4" y="60"/>
                    <a:pt x="0" y="39"/>
                  </a:cubicBezTo>
                  <a:cubicBezTo>
                    <a:pt x="4" y="28"/>
                    <a:pt x="8" y="17"/>
                    <a:pt x="8" y="9"/>
                  </a:cubicBezTo>
                  <a:cubicBezTo>
                    <a:pt x="8" y="7"/>
                    <a:pt x="7" y="5"/>
                    <a:pt x="6" y="4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18"/>
            <p:cNvSpPr/>
            <p:nvPr userDrawn="1"/>
          </p:nvSpPr>
          <p:spPr bwMode="auto">
            <a:xfrm>
              <a:off x="2079625" y="2946400"/>
              <a:ext cx="150813" cy="131763"/>
            </a:xfrm>
            <a:custGeom>
              <a:avLst/>
              <a:gdLst>
                <a:gd name="T0" fmla="*/ 1 w 79"/>
                <a:gd name="T1" fmla="*/ 0 h 69"/>
                <a:gd name="T2" fmla="*/ 79 w 79"/>
                <a:gd name="T3" fmla="*/ 67 h 69"/>
                <a:gd name="T4" fmla="*/ 65 w 79"/>
                <a:gd name="T5" fmla="*/ 69 h 69"/>
                <a:gd name="T6" fmla="*/ 0 w 79"/>
                <a:gd name="T7" fmla="*/ 41 h 69"/>
                <a:gd name="T8" fmla="*/ 1 w 7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69">
                  <a:moveTo>
                    <a:pt x="1" y="0"/>
                  </a:moveTo>
                  <a:cubicBezTo>
                    <a:pt x="79" y="67"/>
                    <a:pt x="79" y="67"/>
                    <a:pt x="79" y="67"/>
                  </a:cubicBezTo>
                  <a:cubicBezTo>
                    <a:pt x="75" y="68"/>
                    <a:pt x="71" y="69"/>
                    <a:pt x="65" y="69"/>
                  </a:cubicBezTo>
                  <a:cubicBezTo>
                    <a:pt x="41" y="69"/>
                    <a:pt x="8" y="64"/>
                    <a:pt x="0" y="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19"/>
            <p:cNvSpPr/>
            <p:nvPr userDrawn="1"/>
          </p:nvSpPr>
          <p:spPr bwMode="auto">
            <a:xfrm>
              <a:off x="2058988" y="4116388"/>
              <a:ext cx="1538288" cy="158750"/>
            </a:xfrm>
            <a:custGeom>
              <a:avLst/>
              <a:gdLst>
                <a:gd name="T0" fmla="*/ 340 w 809"/>
                <a:gd name="T1" fmla="*/ 62 h 84"/>
                <a:gd name="T2" fmla="*/ 291 w 809"/>
                <a:gd name="T3" fmla="*/ 55 h 84"/>
                <a:gd name="T4" fmla="*/ 257 w 809"/>
                <a:gd name="T5" fmla="*/ 59 h 84"/>
                <a:gd name="T6" fmla="*/ 243 w 809"/>
                <a:gd name="T7" fmla="*/ 68 h 84"/>
                <a:gd name="T8" fmla="*/ 137 w 809"/>
                <a:gd name="T9" fmla="*/ 41 h 84"/>
                <a:gd name="T10" fmla="*/ 0 w 809"/>
                <a:gd name="T11" fmla="*/ 65 h 84"/>
                <a:gd name="T12" fmla="*/ 0 w 809"/>
                <a:gd name="T13" fmla="*/ 45 h 84"/>
                <a:gd name="T14" fmla="*/ 125 w 809"/>
                <a:gd name="T15" fmla="*/ 17 h 84"/>
                <a:gd name="T16" fmla="*/ 143 w 809"/>
                <a:gd name="T17" fmla="*/ 15 h 84"/>
                <a:gd name="T18" fmla="*/ 211 w 809"/>
                <a:gd name="T19" fmla="*/ 55 h 84"/>
                <a:gd name="T20" fmla="*/ 268 w 809"/>
                <a:gd name="T21" fmla="*/ 29 h 84"/>
                <a:gd name="T22" fmla="*/ 321 w 809"/>
                <a:gd name="T23" fmla="*/ 43 h 84"/>
                <a:gd name="T24" fmla="*/ 401 w 809"/>
                <a:gd name="T25" fmla="*/ 30 h 84"/>
                <a:gd name="T26" fmla="*/ 410 w 809"/>
                <a:gd name="T27" fmla="*/ 29 h 84"/>
                <a:gd name="T28" fmla="*/ 414 w 809"/>
                <a:gd name="T29" fmla="*/ 30 h 84"/>
                <a:gd name="T30" fmla="*/ 454 w 809"/>
                <a:gd name="T31" fmla="*/ 31 h 84"/>
                <a:gd name="T32" fmla="*/ 479 w 809"/>
                <a:gd name="T33" fmla="*/ 9 h 84"/>
                <a:gd name="T34" fmla="*/ 479 w 809"/>
                <a:gd name="T35" fmla="*/ 9 h 84"/>
                <a:gd name="T36" fmla="*/ 493 w 809"/>
                <a:gd name="T37" fmla="*/ 9 h 84"/>
                <a:gd name="T38" fmla="*/ 627 w 809"/>
                <a:gd name="T39" fmla="*/ 37 h 84"/>
                <a:gd name="T40" fmla="*/ 632 w 809"/>
                <a:gd name="T41" fmla="*/ 10 h 84"/>
                <a:gd name="T42" fmla="*/ 637 w 809"/>
                <a:gd name="T43" fmla="*/ 8 h 84"/>
                <a:gd name="T44" fmla="*/ 644 w 809"/>
                <a:gd name="T45" fmla="*/ 13 h 84"/>
                <a:gd name="T46" fmla="*/ 643 w 809"/>
                <a:gd name="T47" fmla="*/ 37 h 84"/>
                <a:gd name="T48" fmla="*/ 699 w 809"/>
                <a:gd name="T49" fmla="*/ 61 h 84"/>
                <a:gd name="T50" fmla="*/ 771 w 809"/>
                <a:gd name="T51" fmla="*/ 35 h 84"/>
                <a:gd name="T52" fmla="*/ 809 w 809"/>
                <a:gd name="T53" fmla="*/ 68 h 84"/>
                <a:gd name="T54" fmla="*/ 781 w 809"/>
                <a:gd name="T55" fmla="*/ 47 h 84"/>
                <a:gd name="T56" fmla="*/ 672 w 809"/>
                <a:gd name="T57" fmla="*/ 72 h 84"/>
                <a:gd name="T58" fmla="*/ 638 w 809"/>
                <a:gd name="T59" fmla="*/ 51 h 84"/>
                <a:gd name="T60" fmla="*/ 580 w 809"/>
                <a:gd name="T61" fmla="*/ 76 h 84"/>
                <a:gd name="T62" fmla="*/ 483 w 809"/>
                <a:gd name="T63" fmla="*/ 25 h 84"/>
                <a:gd name="T64" fmla="*/ 454 w 809"/>
                <a:gd name="T65" fmla="*/ 48 h 84"/>
                <a:gd name="T66" fmla="*/ 404 w 809"/>
                <a:gd name="T67" fmla="*/ 48 h 84"/>
                <a:gd name="T68" fmla="*/ 403 w 809"/>
                <a:gd name="T69" fmla="*/ 47 h 84"/>
                <a:gd name="T70" fmla="*/ 340 w 809"/>
                <a:gd name="T71" fmla="*/ 6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09" h="84">
                  <a:moveTo>
                    <a:pt x="340" y="62"/>
                  </a:moveTo>
                  <a:cubicBezTo>
                    <a:pt x="322" y="63"/>
                    <a:pt x="308" y="59"/>
                    <a:pt x="291" y="55"/>
                  </a:cubicBezTo>
                  <a:cubicBezTo>
                    <a:pt x="275" y="51"/>
                    <a:pt x="272" y="50"/>
                    <a:pt x="257" y="59"/>
                  </a:cubicBezTo>
                  <a:cubicBezTo>
                    <a:pt x="253" y="62"/>
                    <a:pt x="249" y="66"/>
                    <a:pt x="243" y="68"/>
                  </a:cubicBezTo>
                  <a:cubicBezTo>
                    <a:pt x="213" y="82"/>
                    <a:pt x="160" y="70"/>
                    <a:pt x="137" y="41"/>
                  </a:cubicBezTo>
                  <a:cubicBezTo>
                    <a:pt x="116" y="79"/>
                    <a:pt x="44" y="84"/>
                    <a:pt x="0" y="6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66"/>
                    <a:pt x="125" y="60"/>
                    <a:pt x="125" y="17"/>
                  </a:cubicBezTo>
                  <a:cubicBezTo>
                    <a:pt x="125" y="7"/>
                    <a:pt x="141" y="6"/>
                    <a:pt x="143" y="15"/>
                  </a:cubicBezTo>
                  <a:cubicBezTo>
                    <a:pt x="148" y="43"/>
                    <a:pt x="185" y="54"/>
                    <a:pt x="211" y="55"/>
                  </a:cubicBezTo>
                  <a:cubicBezTo>
                    <a:pt x="241" y="56"/>
                    <a:pt x="245" y="35"/>
                    <a:pt x="268" y="29"/>
                  </a:cubicBezTo>
                  <a:cubicBezTo>
                    <a:pt x="286" y="25"/>
                    <a:pt x="304" y="41"/>
                    <a:pt x="321" y="43"/>
                  </a:cubicBezTo>
                  <a:cubicBezTo>
                    <a:pt x="333" y="45"/>
                    <a:pt x="391" y="43"/>
                    <a:pt x="401" y="30"/>
                  </a:cubicBezTo>
                  <a:cubicBezTo>
                    <a:pt x="404" y="27"/>
                    <a:pt x="408" y="27"/>
                    <a:pt x="410" y="29"/>
                  </a:cubicBezTo>
                  <a:cubicBezTo>
                    <a:pt x="411" y="29"/>
                    <a:pt x="413" y="29"/>
                    <a:pt x="414" y="30"/>
                  </a:cubicBezTo>
                  <a:cubicBezTo>
                    <a:pt x="427" y="40"/>
                    <a:pt x="440" y="41"/>
                    <a:pt x="454" y="31"/>
                  </a:cubicBezTo>
                  <a:cubicBezTo>
                    <a:pt x="464" y="25"/>
                    <a:pt x="471" y="16"/>
                    <a:pt x="479" y="9"/>
                  </a:cubicBezTo>
                  <a:cubicBezTo>
                    <a:pt x="479" y="9"/>
                    <a:pt x="479" y="9"/>
                    <a:pt x="479" y="9"/>
                  </a:cubicBezTo>
                  <a:cubicBezTo>
                    <a:pt x="480" y="0"/>
                    <a:pt x="492" y="1"/>
                    <a:pt x="493" y="9"/>
                  </a:cubicBezTo>
                  <a:cubicBezTo>
                    <a:pt x="495" y="53"/>
                    <a:pt x="608" y="83"/>
                    <a:pt x="627" y="37"/>
                  </a:cubicBezTo>
                  <a:cubicBezTo>
                    <a:pt x="623" y="27"/>
                    <a:pt x="622" y="18"/>
                    <a:pt x="632" y="10"/>
                  </a:cubicBezTo>
                  <a:cubicBezTo>
                    <a:pt x="633" y="9"/>
                    <a:pt x="635" y="8"/>
                    <a:pt x="637" y="8"/>
                  </a:cubicBezTo>
                  <a:cubicBezTo>
                    <a:pt x="640" y="8"/>
                    <a:pt x="643" y="10"/>
                    <a:pt x="644" y="13"/>
                  </a:cubicBezTo>
                  <a:cubicBezTo>
                    <a:pt x="645" y="22"/>
                    <a:pt x="644" y="30"/>
                    <a:pt x="643" y="37"/>
                  </a:cubicBezTo>
                  <a:cubicBezTo>
                    <a:pt x="657" y="50"/>
                    <a:pt x="695" y="61"/>
                    <a:pt x="699" y="61"/>
                  </a:cubicBezTo>
                  <a:cubicBezTo>
                    <a:pt x="725" y="63"/>
                    <a:pt x="764" y="62"/>
                    <a:pt x="771" y="35"/>
                  </a:cubicBezTo>
                  <a:cubicBezTo>
                    <a:pt x="809" y="68"/>
                    <a:pt x="809" y="68"/>
                    <a:pt x="809" y="68"/>
                  </a:cubicBezTo>
                  <a:cubicBezTo>
                    <a:pt x="798" y="62"/>
                    <a:pt x="788" y="56"/>
                    <a:pt x="781" y="47"/>
                  </a:cubicBezTo>
                  <a:cubicBezTo>
                    <a:pt x="765" y="81"/>
                    <a:pt x="708" y="82"/>
                    <a:pt x="672" y="72"/>
                  </a:cubicBezTo>
                  <a:cubicBezTo>
                    <a:pt x="663" y="69"/>
                    <a:pt x="649" y="61"/>
                    <a:pt x="638" y="51"/>
                  </a:cubicBezTo>
                  <a:cubicBezTo>
                    <a:pt x="628" y="69"/>
                    <a:pt x="608" y="75"/>
                    <a:pt x="580" y="76"/>
                  </a:cubicBezTo>
                  <a:cubicBezTo>
                    <a:pt x="528" y="77"/>
                    <a:pt x="496" y="58"/>
                    <a:pt x="483" y="25"/>
                  </a:cubicBezTo>
                  <a:cubicBezTo>
                    <a:pt x="475" y="35"/>
                    <a:pt x="463" y="43"/>
                    <a:pt x="454" y="48"/>
                  </a:cubicBezTo>
                  <a:cubicBezTo>
                    <a:pt x="438" y="57"/>
                    <a:pt x="419" y="57"/>
                    <a:pt x="404" y="48"/>
                  </a:cubicBezTo>
                  <a:cubicBezTo>
                    <a:pt x="403" y="47"/>
                    <a:pt x="403" y="47"/>
                    <a:pt x="403" y="47"/>
                  </a:cubicBezTo>
                  <a:cubicBezTo>
                    <a:pt x="387" y="59"/>
                    <a:pt x="357" y="61"/>
                    <a:pt x="340" y="62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20"/>
            <p:cNvSpPr/>
            <p:nvPr userDrawn="1"/>
          </p:nvSpPr>
          <p:spPr bwMode="auto">
            <a:xfrm>
              <a:off x="2063750" y="3711575"/>
              <a:ext cx="1092200" cy="228600"/>
            </a:xfrm>
            <a:custGeom>
              <a:avLst/>
              <a:gdLst>
                <a:gd name="T0" fmla="*/ 378 w 574"/>
                <a:gd name="T1" fmla="*/ 45 h 120"/>
                <a:gd name="T2" fmla="*/ 177 w 574"/>
                <a:gd name="T3" fmla="*/ 49 h 120"/>
                <a:gd name="T4" fmla="*/ 109 w 574"/>
                <a:gd name="T5" fmla="*/ 89 h 120"/>
                <a:gd name="T6" fmla="*/ 36 w 574"/>
                <a:gd name="T7" fmla="*/ 51 h 120"/>
                <a:gd name="T8" fmla="*/ 0 w 574"/>
                <a:gd name="T9" fmla="*/ 76 h 120"/>
                <a:gd name="T10" fmla="*/ 1 w 574"/>
                <a:gd name="T11" fmla="*/ 58 h 120"/>
                <a:gd name="T12" fmla="*/ 29 w 574"/>
                <a:gd name="T13" fmla="*/ 29 h 120"/>
                <a:gd name="T14" fmla="*/ 29 w 574"/>
                <a:gd name="T15" fmla="*/ 14 h 120"/>
                <a:gd name="T16" fmla="*/ 31 w 574"/>
                <a:gd name="T17" fmla="*/ 11 h 120"/>
                <a:gd name="T18" fmla="*/ 31 w 574"/>
                <a:gd name="T19" fmla="*/ 11 h 120"/>
                <a:gd name="T20" fmla="*/ 41 w 574"/>
                <a:gd name="T21" fmla="*/ 8 h 120"/>
                <a:gd name="T22" fmla="*/ 42 w 574"/>
                <a:gd name="T23" fmla="*/ 22 h 120"/>
                <a:gd name="T24" fmla="*/ 42 w 574"/>
                <a:gd name="T25" fmla="*/ 22 h 120"/>
                <a:gd name="T26" fmla="*/ 56 w 574"/>
                <a:gd name="T27" fmla="*/ 49 h 120"/>
                <a:gd name="T28" fmla="*/ 83 w 574"/>
                <a:gd name="T29" fmla="*/ 67 h 120"/>
                <a:gd name="T30" fmla="*/ 103 w 574"/>
                <a:gd name="T31" fmla="*/ 71 h 120"/>
                <a:gd name="T32" fmla="*/ 168 w 574"/>
                <a:gd name="T33" fmla="*/ 11 h 120"/>
                <a:gd name="T34" fmla="*/ 185 w 574"/>
                <a:gd name="T35" fmla="*/ 11 h 120"/>
                <a:gd name="T36" fmla="*/ 367 w 574"/>
                <a:gd name="T37" fmla="*/ 11 h 120"/>
                <a:gd name="T38" fmla="*/ 384 w 574"/>
                <a:gd name="T39" fmla="*/ 11 h 120"/>
                <a:gd name="T40" fmla="*/ 458 w 574"/>
                <a:gd name="T41" fmla="*/ 64 h 120"/>
                <a:gd name="T42" fmla="*/ 503 w 574"/>
                <a:gd name="T43" fmla="*/ 21 h 120"/>
                <a:gd name="T44" fmla="*/ 574 w 574"/>
                <a:gd name="T45" fmla="*/ 81 h 120"/>
                <a:gd name="T46" fmla="*/ 514 w 574"/>
                <a:gd name="T47" fmla="*/ 40 h 120"/>
                <a:gd name="T48" fmla="*/ 458 w 574"/>
                <a:gd name="T49" fmla="*/ 80 h 120"/>
                <a:gd name="T50" fmla="*/ 378 w 574"/>
                <a:gd name="T51" fmla="*/ 4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4" h="120">
                  <a:moveTo>
                    <a:pt x="378" y="45"/>
                  </a:moveTo>
                  <a:cubicBezTo>
                    <a:pt x="347" y="120"/>
                    <a:pt x="215" y="116"/>
                    <a:pt x="177" y="49"/>
                  </a:cubicBezTo>
                  <a:cubicBezTo>
                    <a:pt x="165" y="74"/>
                    <a:pt x="141" y="92"/>
                    <a:pt x="109" y="89"/>
                  </a:cubicBezTo>
                  <a:cubicBezTo>
                    <a:pt x="81" y="86"/>
                    <a:pt x="51" y="74"/>
                    <a:pt x="36" y="51"/>
                  </a:cubicBezTo>
                  <a:cubicBezTo>
                    <a:pt x="29" y="63"/>
                    <a:pt x="16" y="72"/>
                    <a:pt x="0" y="76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6" y="54"/>
                    <a:pt x="25" y="44"/>
                    <a:pt x="29" y="29"/>
                  </a:cubicBezTo>
                  <a:cubicBezTo>
                    <a:pt x="28" y="24"/>
                    <a:pt x="28" y="19"/>
                    <a:pt x="29" y="14"/>
                  </a:cubicBezTo>
                  <a:cubicBezTo>
                    <a:pt x="29" y="13"/>
                    <a:pt x="30" y="12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3"/>
                    <a:pt x="38" y="3"/>
                    <a:pt x="41" y="8"/>
                  </a:cubicBezTo>
                  <a:cubicBezTo>
                    <a:pt x="48" y="9"/>
                    <a:pt x="50" y="19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4" y="33"/>
                    <a:pt x="49" y="41"/>
                    <a:pt x="56" y="49"/>
                  </a:cubicBezTo>
                  <a:cubicBezTo>
                    <a:pt x="62" y="58"/>
                    <a:pt x="71" y="64"/>
                    <a:pt x="83" y="67"/>
                  </a:cubicBezTo>
                  <a:cubicBezTo>
                    <a:pt x="89" y="69"/>
                    <a:pt x="97" y="70"/>
                    <a:pt x="103" y="71"/>
                  </a:cubicBezTo>
                  <a:cubicBezTo>
                    <a:pt x="144" y="76"/>
                    <a:pt x="168" y="49"/>
                    <a:pt x="168" y="11"/>
                  </a:cubicBezTo>
                  <a:cubicBezTo>
                    <a:pt x="169" y="0"/>
                    <a:pt x="185" y="0"/>
                    <a:pt x="185" y="11"/>
                  </a:cubicBezTo>
                  <a:cubicBezTo>
                    <a:pt x="181" y="102"/>
                    <a:pt x="372" y="115"/>
                    <a:pt x="367" y="11"/>
                  </a:cubicBezTo>
                  <a:cubicBezTo>
                    <a:pt x="367" y="1"/>
                    <a:pt x="383" y="1"/>
                    <a:pt x="384" y="11"/>
                  </a:cubicBezTo>
                  <a:cubicBezTo>
                    <a:pt x="386" y="47"/>
                    <a:pt x="424" y="66"/>
                    <a:pt x="458" y="64"/>
                  </a:cubicBezTo>
                  <a:cubicBezTo>
                    <a:pt x="485" y="62"/>
                    <a:pt x="500" y="44"/>
                    <a:pt x="503" y="21"/>
                  </a:cubicBezTo>
                  <a:cubicBezTo>
                    <a:pt x="574" y="81"/>
                    <a:pt x="574" y="81"/>
                    <a:pt x="574" y="81"/>
                  </a:cubicBezTo>
                  <a:cubicBezTo>
                    <a:pt x="550" y="76"/>
                    <a:pt x="527" y="61"/>
                    <a:pt x="514" y="40"/>
                  </a:cubicBezTo>
                  <a:cubicBezTo>
                    <a:pt x="506" y="63"/>
                    <a:pt x="487" y="80"/>
                    <a:pt x="458" y="80"/>
                  </a:cubicBezTo>
                  <a:cubicBezTo>
                    <a:pt x="425" y="80"/>
                    <a:pt x="394" y="69"/>
                    <a:pt x="378" y="45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21"/>
            <p:cNvSpPr/>
            <p:nvPr userDrawn="1"/>
          </p:nvSpPr>
          <p:spPr bwMode="auto">
            <a:xfrm>
              <a:off x="2073275" y="3157538"/>
              <a:ext cx="446088" cy="222250"/>
            </a:xfrm>
            <a:custGeom>
              <a:avLst/>
              <a:gdLst>
                <a:gd name="T0" fmla="*/ 0 w 234"/>
                <a:gd name="T1" fmla="*/ 93 h 117"/>
                <a:gd name="T2" fmla="*/ 1 w 234"/>
                <a:gd name="T3" fmla="*/ 70 h 117"/>
                <a:gd name="T4" fmla="*/ 14 w 234"/>
                <a:gd name="T5" fmla="*/ 65 h 117"/>
                <a:gd name="T6" fmla="*/ 14 w 234"/>
                <a:gd name="T7" fmla="*/ 62 h 117"/>
                <a:gd name="T8" fmla="*/ 14 w 234"/>
                <a:gd name="T9" fmla="*/ 22 h 117"/>
                <a:gd name="T10" fmla="*/ 36 w 234"/>
                <a:gd name="T11" fmla="*/ 28 h 117"/>
                <a:gd name="T12" fmla="*/ 37 w 234"/>
                <a:gd name="T13" fmla="*/ 55 h 117"/>
                <a:gd name="T14" fmla="*/ 49 w 234"/>
                <a:gd name="T15" fmla="*/ 72 h 117"/>
                <a:gd name="T16" fmla="*/ 92 w 234"/>
                <a:gd name="T17" fmla="*/ 57 h 117"/>
                <a:gd name="T18" fmla="*/ 107 w 234"/>
                <a:gd name="T19" fmla="*/ 23 h 117"/>
                <a:gd name="T20" fmla="*/ 111 w 234"/>
                <a:gd name="T21" fmla="*/ 14 h 117"/>
                <a:gd name="T22" fmla="*/ 116 w 234"/>
                <a:gd name="T23" fmla="*/ 5 h 117"/>
                <a:gd name="T24" fmla="*/ 118 w 234"/>
                <a:gd name="T25" fmla="*/ 3 h 117"/>
                <a:gd name="T26" fmla="*/ 118 w 234"/>
                <a:gd name="T27" fmla="*/ 3 h 117"/>
                <a:gd name="T28" fmla="*/ 119 w 234"/>
                <a:gd name="T29" fmla="*/ 1 h 117"/>
                <a:gd name="T30" fmla="*/ 124 w 234"/>
                <a:gd name="T31" fmla="*/ 0 h 117"/>
                <a:gd name="T32" fmla="*/ 128 w 234"/>
                <a:gd name="T33" fmla="*/ 2 h 117"/>
                <a:gd name="T34" fmla="*/ 130 w 234"/>
                <a:gd name="T35" fmla="*/ 7 h 117"/>
                <a:gd name="T36" fmla="*/ 122 w 234"/>
                <a:gd name="T37" fmla="*/ 37 h 117"/>
                <a:gd name="T38" fmla="*/ 156 w 234"/>
                <a:gd name="T39" fmla="*/ 86 h 117"/>
                <a:gd name="T40" fmla="*/ 223 w 234"/>
                <a:gd name="T41" fmla="*/ 77 h 117"/>
                <a:gd name="T42" fmla="*/ 234 w 234"/>
                <a:gd name="T43" fmla="*/ 86 h 117"/>
                <a:gd name="T44" fmla="*/ 149 w 234"/>
                <a:gd name="T45" fmla="*/ 104 h 117"/>
                <a:gd name="T46" fmla="*/ 112 w 234"/>
                <a:gd name="T47" fmla="*/ 58 h 117"/>
                <a:gd name="T48" fmla="*/ 74 w 234"/>
                <a:gd name="T49" fmla="*/ 96 h 117"/>
                <a:gd name="T50" fmla="*/ 28 w 234"/>
                <a:gd name="T51" fmla="*/ 82 h 117"/>
                <a:gd name="T52" fmla="*/ 25 w 234"/>
                <a:gd name="T53" fmla="*/ 85 h 117"/>
                <a:gd name="T54" fmla="*/ 5 w 234"/>
                <a:gd name="T55" fmla="*/ 90 h 117"/>
                <a:gd name="T56" fmla="*/ 0 w 234"/>
                <a:gd name="T57" fmla="*/ 9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117">
                  <a:moveTo>
                    <a:pt x="0" y="93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5" y="69"/>
                    <a:pt x="9" y="67"/>
                    <a:pt x="14" y="65"/>
                  </a:cubicBezTo>
                  <a:cubicBezTo>
                    <a:pt x="14" y="64"/>
                    <a:pt x="14" y="63"/>
                    <a:pt x="14" y="62"/>
                  </a:cubicBezTo>
                  <a:cubicBezTo>
                    <a:pt x="8" y="49"/>
                    <a:pt x="7" y="34"/>
                    <a:pt x="14" y="22"/>
                  </a:cubicBezTo>
                  <a:cubicBezTo>
                    <a:pt x="21" y="12"/>
                    <a:pt x="34" y="17"/>
                    <a:pt x="36" y="28"/>
                  </a:cubicBezTo>
                  <a:cubicBezTo>
                    <a:pt x="37" y="36"/>
                    <a:pt x="38" y="46"/>
                    <a:pt x="37" y="55"/>
                  </a:cubicBezTo>
                  <a:cubicBezTo>
                    <a:pt x="41" y="62"/>
                    <a:pt x="46" y="69"/>
                    <a:pt x="49" y="72"/>
                  </a:cubicBezTo>
                  <a:cubicBezTo>
                    <a:pt x="66" y="85"/>
                    <a:pt x="82" y="70"/>
                    <a:pt x="92" y="57"/>
                  </a:cubicBezTo>
                  <a:cubicBezTo>
                    <a:pt x="99" y="47"/>
                    <a:pt x="103" y="35"/>
                    <a:pt x="107" y="23"/>
                  </a:cubicBezTo>
                  <a:cubicBezTo>
                    <a:pt x="109" y="20"/>
                    <a:pt x="110" y="17"/>
                    <a:pt x="111" y="14"/>
                  </a:cubicBezTo>
                  <a:cubicBezTo>
                    <a:pt x="112" y="11"/>
                    <a:pt x="114" y="8"/>
                    <a:pt x="116" y="5"/>
                  </a:cubicBezTo>
                  <a:cubicBezTo>
                    <a:pt x="117" y="4"/>
                    <a:pt x="118" y="2"/>
                    <a:pt x="118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2"/>
                    <a:pt x="118" y="2"/>
                    <a:pt x="119" y="1"/>
                  </a:cubicBezTo>
                  <a:cubicBezTo>
                    <a:pt x="120" y="0"/>
                    <a:pt x="122" y="0"/>
                    <a:pt x="124" y="0"/>
                  </a:cubicBezTo>
                  <a:cubicBezTo>
                    <a:pt x="125" y="0"/>
                    <a:pt x="127" y="1"/>
                    <a:pt x="128" y="2"/>
                  </a:cubicBezTo>
                  <a:cubicBezTo>
                    <a:pt x="129" y="3"/>
                    <a:pt x="130" y="5"/>
                    <a:pt x="130" y="7"/>
                  </a:cubicBezTo>
                  <a:cubicBezTo>
                    <a:pt x="130" y="15"/>
                    <a:pt x="126" y="26"/>
                    <a:pt x="122" y="37"/>
                  </a:cubicBezTo>
                  <a:cubicBezTo>
                    <a:pt x="126" y="58"/>
                    <a:pt x="143" y="80"/>
                    <a:pt x="156" y="86"/>
                  </a:cubicBezTo>
                  <a:cubicBezTo>
                    <a:pt x="179" y="96"/>
                    <a:pt x="205" y="92"/>
                    <a:pt x="223" y="77"/>
                  </a:cubicBezTo>
                  <a:cubicBezTo>
                    <a:pt x="234" y="86"/>
                    <a:pt x="234" y="86"/>
                    <a:pt x="234" y="86"/>
                  </a:cubicBezTo>
                  <a:cubicBezTo>
                    <a:pt x="212" y="107"/>
                    <a:pt x="179" y="117"/>
                    <a:pt x="149" y="104"/>
                  </a:cubicBezTo>
                  <a:cubicBezTo>
                    <a:pt x="133" y="97"/>
                    <a:pt x="119" y="78"/>
                    <a:pt x="112" y="58"/>
                  </a:cubicBezTo>
                  <a:cubicBezTo>
                    <a:pt x="104" y="73"/>
                    <a:pt x="91" y="90"/>
                    <a:pt x="74" y="96"/>
                  </a:cubicBezTo>
                  <a:cubicBezTo>
                    <a:pt x="59" y="101"/>
                    <a:pt x="41" y="94"/>
                    <a:pt x="28" y="82"/>
                  </a:cubicBezTo>
                  <a:cubicBezTo>
                    <a:pt x="28" y="83"/>
                    <a:pt x="27" y="84"/>
                    <a:pt x="25" y="85"/>
                  </a:cubicBezTo>
                  <a:cubicBezTo>
                    <a:pt x="20" y="90"/>
                    <a:pt x="12" y="92"/>
                    <a:pt x="5" y="90"/>
                  </a:cubicBezTo>
                  <a:cubicBezTo>
                    <a:pt x="4" y="91"/>
                    <a:pt x="2" y="92"/>
                    <a:pt x="0" y="93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22"/>
            <p:cNvSpPr/>
            <p:nvPr userDrawn="1"/>
          </p:nvSpPr>
          <p:spPr bwMode="auto">
            <a:xfrm>
              <a:off x="2070100" y="3465513"/>
              <a:ext cx="819150" cy="179388"/>
            </a:xfrm>
            <a:custGeom>
              <a:avLst/>
              <a:gdLst>
                <a:gd name="T0" fmla="*/ 344 w 431"/>
                <a:gd name="T1" fmla="*/ 58 h 95"/>
                <a:gd name="T2" fmla="*/ 204 w 431"/>
                <a:gd name="T3" fmla="*/ 30 h 95"/>
                <a:gd name="T4" fmla="*/ 188 w 431"/>
                <a:gd name="T5" fmla="*/ 61 h 95"/>
                <a:gd name="T6" fmla="*/ 138 w 431"/>
                <a:gd name="T7" fmla="*/ 75 h 95"/>
                <a:gd name="T8" fmla="*/ 91 w 431"/>
                <a:gd name="T9" fmla="*/ 59 h 95"/>
                <a:gd name="T10" fmla="*/ 53 w 431"/>
                <a:gd name="T11" fmla="*/ 81 h 95"/>
                <a:gd name="T12" fmla="*/ 0 w 431"/>
                <a:gd name="T13" fmla="*/ 69 h 95"/>
                <a:gd name="T14" fmla="*/ 0 w 431"/>
                <a:gd name="T15" fmla="*/ 51 h 95"/>
                <a:gd name="T16" fmla="*/ 48 w 431"/>
                <a:gd name="T17" fmla="*/ 64 h 95"/>
                <a:gd name="T18" fmla="*/ 80 w 431"/>
                <a:gd name="T19" fmla="*/ 44 h 95"/>
                <a:gd name="T20" fmla="*/ 79 w 431"/>
                <a:gd name="T21" fmla="*/ 12 h 95"/>
                <a:gd name="T22" fmla="*/ 93 w 431"/>
                <a:gd name="T23" fmla="*/ 9 h 95"/>
                <a:gd name="T24" fmla="*/ 100 w 431"/>
                <a:gd name="T25" fmla="*/ 42 h 95"/>
                <a:gd name="T26" fmla="*/ 148 w 431"/>
                <a:gd name="T27" fmla="*/ 58 h 95"/>
                <a:gd name="T28" fmla="*/ 180 w 431"/>
                <a:gd name="T29" fmla="*/ 15 h 95"/>
                <a:gd name="T30" fmla="*/ 189 w 431"/>
                <a:gd name="T31" fmla="*/ 9 h 95"/>
                <a:gd name="T32" fmla="*/ 197 w 431"/>
                <a:gd name="T33" fmla="*/ 11 h 95"/>
                <a:gd name="T34" fmla="*/ 209 w 431"/>
                <a:gd name="T35" fmla="*/ 8 h 95"/>
                <a:gd name="T36" fmla="*/ 249 w 431"/>
                <a:gd name="T37" fmla="*/ 49 h 95"/>
                <a:gd name="T38" fmla="*/ 288 w 431"/>
                <a:gd name="T39" fmla="*/ 64 h 95"/>
                <a:gd name="T40" fmla="*/ 319 w 431"/>
                <a:gd name="T41" fmla="*/ 56 h 95"/>
                <a:gd name="T42" fmla="*/ 329 w 431"/>
                <a:gd name="T43" fmla="*/ 32 h 95"/>
                <a:gd name="T44" fmla="*/ 327 w 431"/>
                <a:gd name="T45" fmla="*/ 27 h 95"/>
                <a:gd name="T46" fmla="*/ 330 w 431"/>
                <a:gd name="T47" fmla="*/ 19 h 95"/>
                <a:gd name="T48" fmla="*/ 335 w 431"/>
                <a:gd name="T49" fmla="*/ 16 h 95"/>
                <a:gd name="T50" fmla="*/ 340 w 431"/>
                <a:gd name="T51" fmla="*/ 14 h 95"/>
                <a:gd name="T52" fmla="*/ 349 w 431"/>
                <a:gd name="T53" fmla="*/ 22 h 95"/>
                <a:gd name="T54" fmla="*/ 350 w 431"/>
                <a:gd name="T55" fmla="*/ 41 h 95"/>
                <a:gd name="T56" fmla="*/ 399 w 431"/>
                <a:gd name="T57" fmla="*/ 68 h 95"/>
                <a:gd name="T58" fmla="*/ 406 w 431"/>
                <a:gd name="T59" fmla="*/ 70 h 95"/>
                <a:gd name="T60" fmla="*/ 406 w 431"/>
                <a:gd name="T61" fmla="*/ 70 h 95"/>
                <a:gd name="T62" fmla="*/ 431 w 431"/>
                <a:gd name="T63" fmla="*/ 91 h 95"/>
                <a:gd name="T64" fmla="*/ 428 w 431"/>
                <a:gd name="T65" fmla="*/ 91 h 95"/>
                <a:gd name="T66" fmla="*/ 344 w 431"/>
                <a:gd name="T67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1" h="95">
                  <a:moveTo>
                    <a:pt x="344" y="58"/>
                  </a:moveTo>
                  <a:cubicBezTo>
                    <a:pt x="320" y="95"/>
                    <a:pt x="232" y="76"/>
                    <a:pt x="204" y="30"/>
                  </a:cubicBezTo>
                  <a:cubicBezTo>
                    <a:pt x="189" y="31"/>
                    <a:pt x="198" y="47"/>
                    <a:pt x="188" y="61"/>
                  </a:cubicBezTo>
                  <a:cubicBezTo>
                    <a:pt x="177" y="77"/>
                    <a:pt x="156" y="77"/>
                    <a:pt x="138" y="75"/>
                  </a:cubicBezTo>
                  <a:cubicBezTo>
                    <a:pt x="119" y="73"/>
                    <a:pt x="102" y="68"/>
                    <a:pt x="91" y="59"/>
                  </a:cubicBezTo>
                  <a:cubicBezTo>
                    <a:pt x="81" y="71"/>
                    <a:pt x="66" y="80"/>
                    <a:pt x="53" y="81"/>
                  </a:cubicBezTo>
                  <a:cubicBezTo>
                    <a:pt x="36" y="81"/>
                    <a:pt x="16" y="77"/>
                    <a:pt x="0" y="6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4" y="61"/>
                    <a:pt x="36" y="66"/>
                    <a:pt x="48" y="64"/>
                  </a:cubicBezTo>
                  <a:cubicBezTo>
                    <a:pt x="53" y="64"/>
                    <a:pt x="70" y="55"/>
                    <a:pt x="80" y="44"/>
                  </a:cubicBezTo>
                  <a:cubicBezTo>
                    <a:pt x="76" y="36"/>
                    <a:pt x="75" y="25"/>
                    <a:pt x="79" y="12"/>
                  </a:cubicBezTo>
                  <a:cubicBezTo>
                    <a:pt x="81" y="6"/>
                    <a:pt x="89" y="4"/>
                    <a:pt x="93" y="9"/>
                  </a:cubicBezTo>
                  <a:cubicBezTo>
                    <a:pt x="103" y="18"/>
                    <a:pt x="104" y="31"/>
                    <a:pt x="100" y="42"/>
                  </a:cubicBezTo>
                  <a:cubicBezTo>
                    <a:pt x="111" y="55"/>
                    <a:pt x="133" y="60"/>
                    <a:pt x="148" y="58"/>
                  </a:cubicBezTo>
                  <a:cubicBezTo>
                    <a:pt x="181" y="53"/>
                    <a:pt x="175" y="34"/>
                    <a:pt x="180" y="15"/>
                  </a:cubicBezTo>
                  <a:cubicBezTo>
                    <a:pt x="181" y="11"/>
                    <a:pt x="186" y="8"/>
                    <a:pt x="189" y="9"/>
                  </a:cubicBezTo>
                  <a:cubicBezTo>
                    <a:pt x="192" y="9"/>
                    <a:pt x="195" y="10"/>
                    <a:pt x="197" y="11"/>
                  </a:cubicBezTo>
                  <a:cubicBezTo>
                    <a:pt x="195" y="3"/>
                    <a:pt x="207" y="0"/>
                    <a:pt x="209" y="8"/>
                  </a:cubicBezTo>
                  <a:cubicBezTo>
                    <a:pt x="213" y="22"/>
                    <a:pt x="238" y="42"/>
                    <a:pt x="249" y="49"/>
                  </a:cubicBezTo>
                  <a:cubicBezTo>
                    <a:pt x="261" y="57"/>
                    <a:pt x="275" y="63"/>
                    <a:pt x="288" y="64"/>
                  </a:cubicBezTo>
                  <a:cubicBezTo>
                    <a:pt x="299" y="65"/>
                    <a:pt x="309" y="62"/>
                    <a:pt x="319" y="56"/>
                  </a:cubicBezTo>
                  <a:cubicBezTo>
                    <a:pt x="322" y="48"/>
                    <a:pt x="326" y="40"/>
                    <a:pt x="329" y="32"/>
                  </a:cubicBezTo>
                  <a:cubicBezTo>
                    <a:pt x="328" y="31"/>
                    <a:pt x="328" y="29"/>
                    <a:pt x="327" y="27"/>
                  </a:cubicBezTo>
                  <a:cubicBezTo>
                    <a:pt x="327" y="25"/>
                    <a:pt x="328" y="21"/>
                    <a:pt x="330" y="19"/>
                  </a:cubicBezTo>
                  <a:cubicBezTo>
                    <a:pt x="332" y="18"/>
                    <a:pt x="333" y="17"/>
                    <a:pt x="335" y="16"/>
                  </a:cubicBezTo>
                  <a:cubicBezTo>
                    <a:pt x="336" y="14"/>
                    <a:pt x="338" y="14"/>
                    <a:pt x="340" y="14"/>
                  </a:cubicBezTo>
                  <a:cubicBezTo>
                    <a:pt x="349" y="22"/>
                    <a:pt x="349" y="22"/>
                    <a:pt x="349" y="22"/>
                  </a:cubicBezTo>
                  <a:cubicBezTo>
                    <a:pt x="351" y="29"/>
                    <a:pt x="351" y="35"/>
                    <a:pt x="350" y="41"/>
                  </a:cubicBezTo>
                  <a:cubicBezTo>
                    <a:pt x="363" y="53"/>
                    <a:pt x="394" y="66"/>
                    <a:pt x="399" y="68"/>
                  </a:cubicBezTo>
                  <a:cubicBezTo>
                    <a:pt x="402" y="68"/>
                    <a:pt x="404" y="69"/>
                    <a:pt x="406" y="70"/>
                  </a:cubicBezTo>
                  <a:cubicBezTo>
                    <a:pt x="406" y="70"/>
                    <a:pt x="406" y="70"/>
                    <a:pt x="406" y="70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30" y="91"/>
                    <a:pt x="429" y="91"/>
                    <a:pt x="428" y="91"/>
                  </a:cubicBezTo>
                  <a:cubicBezTo>
                    <a:pt x="400" y="88"/>
                    <a:pt x="365" y="79"/>
                    <a:pt x="344" y="58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123"/>
            <p:cNvSpPr/>
            <p:nvPr userDrawn="1"/>
          </p:nvSpPr>
          <p:spPr bwMode="auto">
            <a:xfrm>
              <a:off x="2076450" y="3087688"/>
              <a:ext cx="246063" cy="231775"/>
            </a:xfrm>
            <a:custGeom>
              <a:avLst/>
              <a:gdLst>
                <a:gd name="T0" fmla="*/ 100 w 130"/>
                <a:gd name="T1" fmla="*/ 9 h 122"/>
                <a:gd name="T2" fmla="*/ 130 w 130"/>
                <a:gd name="T3" fmla="*/ 35 h 122"/>
                <a:gd name="T4" fmla="*/ 127 w 130"/>
                <a:gd name="T5" fmla="*/ 39 h 122"/>
                <a:gd name="T6" fmla="*/ 123 w 130"/>
                <a:gd name="T7" fmla="*/ 37 h 122"/>
                <a:gd name="T8" fmla="*/ 118 w 130"/>
                <a:gd name="T9" fmla="*/ 38 h 122"/>
                <a:gd name="T10" fmla="*/ 117 w 130"/>
                <a:gd name="T11" fmla="*/ 40 h 122"/>
                <a:gd name="T12" fmla="*/ 117 w 130"/>
                <a:gd name="T13" fmla="*/ 40 h 122"/>
                <a:gd name="T14" fmla="*/ 115 w 130"/>
                <a:gd name="T15" fmla="*/ 42 h 122"/>
                <a:gd name="T16" fmla="*/ 110 w 130"/>
                <a:gd name="T17" fmla="*/ 51 h 122"/>
                <a:gd name="T18" fmla="*/ 106 w 130"/>
                <a:gd name="T19" fmla="*/ 60 h 122"/>
                <a:gd name="T20" fmla="*/ 91 w 130"/>
                <a:gd name="T21" fmla="*/ 94 h 122"/>
                <a:gd name="T22" fmla="*/ 48 w 130"/>
                <a:gd name="T23" fmla="*/ 109 h 122"/>
                <a:gd name="T24" fmla="*/ 36 w 130"/>
                <a:gd name="T25" fmla="*/ 92 h 122"/>
                <a:gd name="T26" fmla="*/ 35 w 130"/>
                <a:gd name="T27" fmla="*/ 65 h 122"/>
                <a:gd name="T28" fmla="*/ 13 w 130"/>
                <a:gd name="T29" fmla="*/ 59 h 122"/>
                <a:gd name="T30" fmla="*/ 13 w 130"/>
                <a:gd name="T31" fmla="*/ 99 h 122"/>
                <a:gd name="T32" fmla="*/ 13 w 130"/>
                <a:gd name="T33" fmla="*/ 102 h 122"/>
                <a:gd name="T34" fmla="*/ 0 w 130"/>
                <a:gd name="T35" fmla="*/ 107 h 122"/>
                <a:gd name="T36" fmla="*/ 1 w 130"/>
                <a:gd name="T37" fmla="*/ 0 h 122"/>
                <a:gd name="T38" fmla="*/ 55 w 130"/>
                <a:gd name="T39" fmla="*/ 15 h 122"/>
                <a:gd name="T40" fmla="*/ 100 w 130"/>
                <a:gd name="T41" fmla="*/ 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122">
                  <a:moveTo>
                    <a:pt x="100" y="9"/>
                  </a:moveTo>
                  <a:cubicBezTo>
                    <a:pt x="130" y="35"/>
                    <a:pt x="130" y="35"/>
                    <a:pt x="130" y="35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6" y="38"/>
                    <a:pt x="124" y="37"/>
                    <a:pt x="123" y="37"/>
                  </a:cubicBezTo>
                  <a:cubicBezTo>
                    <a:pt x="121" y="37"/>
                    <a:pt x="119" y="37"/>
                    <a:pt x="118" y="38"/>
                  </a:cubicBezTo>
                  <a:cubicBezTo>
                    <a:pt x="117" y="39"/>
                    <a:pt x="117" y="39"/>
                    <a:pt x="117" y="40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17" y="39"/>
                    <a:pt x="116" y="41"/>
                    <a:pt x="115" y="42"/>
                  </a:cubicBezTo>
                  <a:cubicBezTo>
                    <a:pt x="113" y="45"/>
                    <a:pt x="111" y="48"/>
                    <a:pt x="110" y="51"/>
                  </a:cubicBezTo>
                  <a:cubicBezTo>
                    <a:pt x="109" y="54"/>
                    <a:pt x="108" y="57"/>
                    <a:pt x="106" y="60"/>
                  </a:cubicBezTo>
                  <a:cubicBezTo>
                    <a:pt x="102" y="72"/>
                    <a:pt x="98" y="84"/>
                    <a:pt x="91" y="94"/>
                  </a:cubicBezTo>
                  <a:cubicBezTo>
                    <a:pt x="81" y="107"/>
                    <a:pt x="65" y="122"/>
                    <a:pt x="48" y="109"/>
                  </a:cubicBezTo>
                  <a:cubicBezTo>
                    <a:pt x="45" y="106"/>
                    <a:pt x="40" y="99"/>
                    <a:pt x="36" y="92"/>
                  </a:cubicBezTo>
                  <a:cubicBezTo>
                    <a:pt x="37" y="83"/>
                    <a:pt x="36" y="73"/>
                    <a:pt x="35" y="65"/>
                  </a:cubicBezTo>
                  <a:cubicBezTo>
                    <a:pt x="33" y="54"/>
                    <a:pt x="20" y="49"/>
                    <a:pt x="13" y="59"/>
                  </a:cubicBezTo>
                  <a:cubicBezTo>
                    <a:pt x="6" y="71"/>
                    <a:pt x="7" y="86"/>
                    <a:pt x="13" y="99"/>
                  </a:cubicBezTo>
                  <a:cubicBezTo>
                    <a:pt x="13" y="100"/>
                    <a:pt x="13" y="101"/>
                    <a:pt x="13" y="102"/>
                  </a:cubicBezTo>
                  <a:cubicBezTo>
                    <a:pt x="8" y="104"/>
                    <a:pt x="4" y="106"/>
                    <a:pt x="0" y="10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7" y="9"/>
                    <a:pt x="38" y="13"/>
                    <a:pt x="55" y="15"/>
                  </a:cubicBezTo>
                  <a:cubicBezTo>
                    <a:pt x="71" y="16"/>
                    <a:pt x="86" y="15"/>
                    <a:pt x="10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24"/>
            <p:cNvSpPr/>
            <p:nvPr userDrawn="1"/>
          </p:nvSpPr>
          <p:spPr bwMode="auto">
            <a:xfrm>
              <a:off x="2054225" y="4362450"/>
              <a:ext cx="576263" cy="146050"/>
            </a:xfrm>
            <a:custGeom>
              <a:avLst/>
              <a:gdLst>
                <a:gd name="T0" fmla="*/ 280 w 303"/>
                <a:gd name="T1" fmla="*/ 69 h 77"/>
                <a:gd name="T2" fmla="*/ 272 w 303"/>
                <a:gd name="T3" fmla="*/ 70 h 77"/>
                <a:gd name="T4" fmla="*/ 236 w 303"/>
                <a:gd name="T5" fmla="*/ 47 h 77"/>
                <a:gd name="T6" fmla="*/ 183 w 303"/>
                <a:gd name="T7" fmla="*/ 71 h 77"/>
                <a:gd name="T8" fmla="*/ 89 w 303"/>
                <a:gd name="T9" fmla="*/ 34 h 77"/>
                <a:gd name="T10" fmla="*/ 80 w 303"/>
                <a:gd name="T11" fmla="*/ 43 h 77"/>
                <a:gd name="T12" fmla="*/ 29 w 303"/>
                <a:gd name="T13" fmla="*/ 66 h 77"/>
                <a:gd name="T14" fmla="*/ 0 w 303"/>
                <a:gd name="T15" fmla="*/ 61 h 77"/>
                <a:gd name="T16" fmla="*/ 0 w 303"/>
                <a:gd name="T17" fmla="*/ 40 h 77"/>
                <a:gd name="T18" fmla="*/ 16 w 303"/>
                <a:gd name="T19" fmla="*/ 43 h 77"/>
                <a:gd name="T20" fmla="*/ 75 w 303"/>
                <a:gd name="T21" fmla="*/ 19 h 77"/>
                <a:gd name="T22" fmla="*/ 84 w 303"/>
                <a:gd name="T23" fmla="*/ 9 h 77"/>
                <a:gd name="T24" fmla="*/ 85 w 303"/>
                <a:gd name="T25" fmla="*/ 5 h 77"/>
                <a:gd name="T26" fmla="*/ 89 w 303"/>
                <a:gd name="T27" fmla="*/ 1 h 77"/>
                <a:gd name="T28" fmla="*/ 94 w 303"/>
                <a:gd name="T29" fmla="*/ 0 h 77"/>
                <a:gd name="T30" fmla="*/ 96 w 303"/>
                <a:gd name="T31" fmla="*/ 0 h 77"/>
                <a:gd name="T32" fmla="*/ 106 w 303"/>
                <a:gd name="T33" fmla="*/ 12 h 77"/>
                <a:gd name="T34" fmla="*/ 100 w 303"/>
                <a:gd name="T35" fmla="*/ 23 h 77"/>
                <a:gd name="T36" fmla="*/ 144 w 303"/>
                <a:gd name="T37" fmla="*/ 55 h 77"/>
                <a:gd name="T38" fmla="*/ 195 w 303"/>
                <a:gd name="T39" fmla="*/ 51 h 77"/>
                <a:gd name="T40" fmla="*/ 225 w 303"/>
                <a:gd name="T41" fmla="*/ 35 h 77"/>
                <a:gd name="T42" fmla="*/ 229 w 303"/>
                <a:gd name="T43" fmla="*/ 34 h 77"/>
                <a:gd name="T44" fmla="*/ 228 w 303"/>
                <a:gd name="T45" fmla="*/ 20 h 77"/>
                <a:gd name="T46" fmla="*/ 234 w 303"/>
                <a:gd name="T47" fmla="*/ 15 h 77"/>
                <a:gd name="T48" fmla="*/ 240 w 303"/>
                <a:gd name="T49" fmla="*/ 13 h 77"/>
                <a:gd name="T50" fmla="*/ 249 w 303"/>
                <a:gd name="T51" fmla="*/ 17 h 77"/>
                <a:gd name="T52" fmla="*/ 248 w 303"/>
                <a:gd name="T53" fmla="*/ 35 h 77"/>
                <a:gd name="T54" fmla="*/ 303 w 303"/>
                <a:gd name="T55" fmla="*/ 63 h 77"/>
                <a:gd name="T56" fmla="*/ 280 w 303"/>
                <a:gd name="T57" fmla="*/ 6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3" h="77">
                  <a:moveTo>
                    <a:pt x="280" y="69"/>
                  </a:moveTo>
                  <a:cubicBezTo>
                    <a:pt x="272" y="70"/>
                    <a:pt x="272" y="70"/>
                    <a:pt x="272" y="70"/>
                  </a:cubicBezTo>
                  <a:cubicBezTo>
                    <a:pt x="258" y="65"/>
                    <a:pt x="245" y="57"/>
                    <a:pt x="236" y="47"/>
                  </a:cubicBezTo>
                  <a:cubicBezTo>
                    <a:pt x="220" y="60"/>
                    <a:pt x="194" y="69"/>
                    <a:pt x="183" y="71"/>
                  </a:cubicBezTo>
                  <a:cubicBezTo>
                    <a:pt x="152" y="77"/>
                    <a:pt x="105" y="63"/>
                    <a:pt x="89" y="34"/>
                  </a:cubicBezTo>
                  <a:cubicBezTo>
                    <a:pt x="86" y="37"/>
                    <a:pt x="82" y="40"/>
                    <a:pt x="80" y="43"/>
                  </a:cubicBezTo>
                  <a:cubicBezTo>
                    <a:pt x="66" y="58"/>
                    <a:pt x="50" y="67"/>
                    <a:pt x="29" y="66"/>
                  </a:cubicBezTo>
                  <a:cubicBezTo>
                    <a:pt x="20" y="65"/>
                    <a:pt x="10" y="64"/>
                    <a:pt x="0" y="6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1"/>
                    <a:pt x="11" y="42"/>
                    <a:pt x="16" y="43"/>
                  </a:cubicBezTo>
                  <a:cubicBezTo>
                    <a:pt x="47" y="49"/>
                    <a:pt x="56" y="39"/>
                    <a:pt x="75" y="19"/>
                  </a:cubicBezTo>
                  <a:cubicBezTo>
                    <a:pt x="78" y="15"/>
                    <a:pt x="81" y="12"/>
                    <a:pt x="84" y="9"/>
                  </a:cubicBezTo>
                  <a:cubicBezTo>
                    <a:pt x="85" y="8"/>
                    <a:pt x="85" y="6"/>
                    <a:pt x="85" y="5"/>
                  </a:cubicBezTo>
                  <a:cubicBezTo>
                    <a:pt x="85" y="3"/>
                    <a:pt x="87" y="1"/>
                    <a:pt x="89" y="1"/>
                  </a:cubicBezTo>
                  <a:cubicBezTo>
                    <a:pt x="91" y="1"/>
                    <a:pt x="92" y="0"/>
                    <a:pt x="94" y="0"/>
                  </a:cubicBezTo>
                  <a:cubicBezTo>
                    <a:pt x="95" y="0"/>
                    <a:pt x="95" y="0"/>
                    <a:pt x="96" y="0"/>
                  </a:cubicBezTo>
                  <a:cubicBezTo>
                    <a:pt x="102" y="0"/>
                    <a:pt x="108" y="5"/>
                    <a:pt x="106" y="12"/>
                  </a:cubicBezTo>
                  <a:cubicBezTo>
                    <a:pt x="105" y="15"/>
                    <a:pt x="103" y="19"/>
                    <a:pt x="100" y="23"/>
                  </a:cubicBezTo>
                  <a:cubicBezTo>
                    <a:pt x="112" y="35"/>
                    <a:pt x="139" y="53"/>
                    <a:pt x="144" y="55"/>
                  </a:cubicBezTo>
                  <a:cubicBezTo>
                    <a:pt x="161" y="60"/>
                    <a:pt x="178" y="57"/>
                    <a:pt x="195" y="51"/>
                  </a:cubicBezTo>
                  <a:cubicBezTo>
                    <a:pt x="205" y="47"/>
                    <a:pt x="215" y="39"/>
                    <a:pt x="225" y="35"/>
                  </a:cubicBezTo>
                  <a:cubicBezTo>
                    <a:pt x="226" y="35"/>
                    <a:pt x="227" y="35"/>
                    <a:pt x="229" y="34"/>
                  </a:cubicBezTo>
                  <a:cubicBezTo>
                    <a:pt x="227" y="30"/>
                    <a:pt x="227" y="25"/>
                    <a:pt x="228" y="20"/>
                  </a:cubicBezTo>
                  <a:cubicBezTo>
                    <a:pt x="228" y="18"/>
                    <a:pt x="231" y="15"/>
                    <a:pt x="234" y="15"/>
                  </a:cubicBezTo>
                  <a:cubicBezTo>
                    <a:pt x="236" y="14"/>
                    <a:pt x="238" y="14"/>
                    <a:pt x="240" y="13"/>
                  </a:cubicBezTo>
                  <a:cubicBezTo>
                    <a:pt x="244" y="13"/>
                    <a:pt x="247" y="14"/>
                    <a:pt x="249" y="17"/>
                  </a:cubicBezTo>
                  <a:cubicBezTo>
                    <a:pt x="253" y="24"/>
                    <a:pt x="252" y="30"/>
                    <a:pt x="248" y="35"/>
                  </a:cubicBezTo>
                  <a:cubicBezTo>
                    <a:pt x="267" y="41"/>
                    <a:pt x="283" y="58"/>
                    <a:pt x="303" y="63"/>
                  </a:cubicBezTo>
                  <a:lnTo>
                    <a:pt x="280" y="69"/>
                  </a:ln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25"/>
            <p:cNvSpPr/>
            <p:nvPr userDrawn="1"/>
          </p:nvSpPr>
          <p:spPr bwMode="auto">
            <a:xfrm>
              <a:off x="2078038" y="3024188"/>
              <a:ext cx="187325" cy="93663"/>
            </a:xfrm>
            <a:custGeom>
              <a:avLst/>
              <a:gdLst>
                <a:gd name="T0" fmla="*/ 66 w 99"/>
                <a:gd name="T1" fmla="*/ 28 h 49"/>
                <a:gd name="T2" fmla="*/ 80 w 99"/>
                <a:gd name="T3" fmla="*/ 26 h 49"/>
                <a:gd name="T4" fmla="*/ 99 w 99"/>
                <a:gd name="T5" fmla="*/ 42 h 49"/>
                <a:gd name="T6" fmla="*/ 54 w 99"/>
                <a:gd name="T7" fmla="*/ 48 h 49"/>
                <a:gd name="T8" fmla="*/ 0 w 99"/>
                <a:gd name="T9" fmla="*/ 33 h 49"/>
                <a:gd name="T10" fmla="*/ 1 w 99"/>
                <a:gd name="T11" fmla="*/ 0 h 49"/>
                <a:gd name="T12" fmla="*/ 66 w 99"/>
                <a:gd name="T13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49">
                  <a:moveTo>
                    <a:pt x="66" y="28"/>
                  </a:moveTo>
                  <a:cubicBezTo>
                    <a:pt x="72" y="28"/>
                    <a:pt x="76" y="27"/>
                    <a:pt x="80" y="26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85" y="48"/>
                    <a:pt x="70" y="49"/>
                    <a:pt x="54" y="48"/>
                  </a:cubicBezTo>
                  <a:cubicBezTo>
                    <a:pt x="37" y="46"/>
                    <a:pt x="16" y="42"/>
                    <a:pt x="0" y="3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9" y="23"/>
                    <a:pt x="42" y="28"/>
                    <a:pt x="66" y="28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26"/>
            <p:cNvSpPr/>
            <p:nvPr userDrawn="1"/>
          </p:nvSpPr>
          <p:spPr bwMode="auto">
            <a:xfrm>
              <a:off x="2062163" y="3946525"/>
              <a:ext cx="1385888" cy="203200"/>
            </a:xfrm>
            <a:custGeom>
              <a:avLst/>
              <a:gdLst>
                <a:gd name="T0" fmla="*/ 272 w 729"/>
                <a:gd name="T1" fmla="*/ 5 h 107"/>
                <a:gd name="T2" fmla="*/ 312 w 729"/>
                <a:gd name="T3" fmla="*/ 44 h 107"/>
                <a:gd name="T4" fmla="*/ 419 w 729"/>
                <a:gd name="T5" fmla="*/ 12 h 107"/>
                <a:gd name="T6" fmla="*/ 431 w 729"/>
                <a:gd name="T7" fmla="*/ 8 h 107"/>
                <a:gd name="T8" fmla="*/ 501 w 729"/>
                <a:gd name="T9" fmla="*/ 53 h 107"/>
                <a:gd name="T10" fmla="*/ 577 w 729"/>
                <a:gd name="T11" fmla="*/ 25 h 107"/>
                <a:gd name="T12" fmla="*/ 592 w 729"/>
                <a:gd name="T13" fmla="*/ 25 h 107"/>
                <a:gd name="T14" fmla="*/ 712 w 729"/>
                <a:gd name="T15" fmla="*/ 75 h 107"/>
                <a:gd name="T16" fmla="*/ 729 w 729"/>
                <a:gd name="T17" fmla="*/ 90 h 107"/>
                <a:gd name="T18" fmla="*/ 684 w 729"/>
                <a:gd name="T19" fmla="*/ 89 h 107"/>
                <a:gd name="T20" fmla="*/ 641 w 729"/>
                <a:gd name="T21" fmla="*/ 80 h 107"/>
                <a:gd name="T22" fmla="*/ 586 w 729"/>
                <a:gd name="T23" fmla="*/ 50 h 107"/>
                <a:gd name="T24" fmla="*/ 429 w 729"/>
                <a:gd name="T25" fmla="*/ 26 h 107"/>
                <a:gd name="T26" fmla="*/ 347 w 729"/>
                <a:gd name="T27" fmla="*/ 68 h 107"/>
                <a:gd name="T28" fmla="*/ 279 w 729"/>
                <a:gd name="T29" fmla="*/ 35 h 107"/>
                <a:gd name="T30" fmla="*/ 173 w 729"/>
                <a:gd name="T31" fmla="*/ 63 h 107"/>
                <a:gd name="T32" fmla="*/ 99 w 729"/>
                <a:gd name="T33" fmla="*/ 47 h 107"/>
                <a:gd name="T34" fmla="*/ 65 w 729"/>
                <a:gd name="T35" fmla="*/ 61 h 107"/>
                <a:gd name="T36" fmla="*/ 19 w 729"/>
                <a:gd name="T37" fmla="*/ 59 h 107"/>
                <a:gd name="T38" fmla="*/ 0 w 729"/>
                <a:gd name="T39" fmla="*/ 54 h 107"/>
                <a:gd name="T40" fmla="*/ 0 w 729"/>
                <a:gd name="T41" fmla="*/ 35 h 107"/>
                <a:gd name="T42" fmla="*/ 30 w 729"/>
                <a:gd name="T43" fmla="*/ 41 h 107"/>
                <a:gd name="T44" fmla="*/ 82 w 729"/>
                <a:gd name="T45" fmla="*/ 37 h 107"/>
                <a:gd name="T46" fmla="*/ 85 w 729"/>
                <a:gd name="T47" fmla="*/ 31 h 107"/>
                <a:gd name="T48" fmla="*/ 86 w 729"/>
                <a:gd name="T49" fmla="*/ 26 h 107"/>
                <a:gd name="T50" fmla="*/ 88 w 729"/>
                <a:gd name="T51" fmla="*/ 12 h 107"/>
                <a:gd name="T52" fmla="*/ 104 w 729"/>
                <a:gd name="T53" fmla="*/ 13 h 107"/>
                <a:gd name="T54" fmla="*/ 177 w 729"/>
                <a:gd name="T55" fmla="*/ 46 h 107"/>
                <a:gd name="T56" fmla="*/ 265 w 729"/>
                <a:gd name="T57" fmla="*/ 14 h 107"/>
                <a:gd name="T58" fmla="*/ 263 w 729"/>
                <a:gd name="T59" fmla="*/ 10 h 107"/>
                <a:gd name="T60" fmla="*/ 272 w 729"/>
                <a:gd name="T61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9" h="107">
                  <a:moveTo>
                    <a:pt x="272" y="5"/>
                  </a:moveTo>
                  <a:cubicBezTo>
                    <a:pt x="283" y="21"/>
                    <a:pt x="294" y="37"/>
                    <a:pt x="312" y="44"/>
                  </a:cubicBezTo>
                  <a:cubicBezTo>
                    <a:pt x="347" y="58"/>
                    <a:pt x="410" y="67"/>
                    <a:pt x="419" y="12"/>
                  </a:cubicBezTo>
                  <a:cubicBezTo>
                    <a:pt x="420" y="7"/>
                    <a:pt x="426" y="3"/>
                    <a:pt x="431" y="8"/>
                  </a:cubicBezTo>
                  <a:cubicBezTo>
                    <a:pt x="450" y="31"/>
                    <a:pt x="472" y="42"/>
                    <a:pt x="501" y="53"/>
                  </a:cubicBezTo>
                  <a:cubicBezTo>
                    <a:pt x="529" y="64"/>
                    <a:pt x="575" y="76"/>
                    <a:pt x="577" y="25"/>
                  </a:cubicBezTo>
                  <a:cubicBezTo>
                    <a:pt x="578" y="15"/>
                    <a:pt x="591" y="16"/>
                    <a:pt x="592" y="25"/>
                  </a:cubicBezTo>
                  <a:cubicBezTo>
                    <a:pt x="593" y="62"/>
                    <a:pt x="663" y="83"/>
                    <a:pt x="712" y="75"/>
                  </a:cubicBezTo>
                  <a:cubicBezTo>
                    <a:pt x="729" y="90"/>
                    <a:pt x="729" y="90"/>
                    <a:pt x="729" y="90"/>
                  </a:cubicBezTo>
                  <a:cubicBezTo>
                    <a:pt x="716" y="92"/>
                    <a:pt x="701" y="92"/>
                    <a:pt x="684" y="89"/>
                  </a:cubicBezTo>
                  <a:cubicBezTo>
                    <a:pt x="673" y="88"/>
                    <a:pt x="657" y="84"/>
                    <a:pt x="641" y="80"/>
                  </a:cubicBezTo>
                  <a:cubicBezTo>
                    <a:pt x="618" y="73"/>
                    <a:pt x="594" y="63"/>
                    <a:pt x="586" y="50"/>
                  </a:cubicBezTo>
                  <a:cubicBezTo>
                    <a:pt x="558" y="107"/>
                    <a:pt x="472" y="64"/>
                    <a:pt x="429" y="26"/>
                  </a:cubicBezTo>
                  <a:cubicBezTo>
                    <a:pt x="418" y="61"/>
                    <a:pt x="388" y="71"/>
                    <a:pt x="347" y="68"/>
                  </a:cubicBezTo>
                  <a:cubicBezTo>
                    <a:pt x="315" y="65"/>
                    <a:pt x="295" y="55"/>
                    <a:pt x="279" y="35"/>
                  </a:cubicBezTo>
                  <a:cubicBezTo>
                    <a:pt x="259" y="61"/>
                    <a:pt x="205" y="66"/>
                    <a:pt x="173" y="63"/>
                  </a:cubicBezTo>
                  <a:cubicBezTo>
                    <a:pt x="152" y="61"/>
                    <a:pt x="116" y="60"/>
                    <a:pt x="99" y="47"/>
                  </a:cubicBezTo>
                  <a:cubicBezTo>
                    <a:pt x="92" y="56"/>
                    <a:pt x="79" y="60"/>
                    <a:pt x="65" y="61"/>
                  </a:cubicBezTo>
                  <a:cubicBezTo>
                    <a:pt x="50" y="62"/>
                    <a:pt x="34" y="61"/>
                    <a:pt x="19" y="59"/>
                  </a:cubicBezTo>
                  <a:cubicBezTo>
                    <a:pt x="12" y="59"/>
                    <a:pt x="6" y="57"/>
                    <a:pt x="0" y="5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9" y="38"/>
                    <a:pt x="18" y="41"/>
                    <a:pt x="30" y="41"/>
                  </a:cubicBezTo>
                  <a:cubicBezTo>
                    <a:pt x="38" y="42"/>
                    <a:pt x="73" y="45"/>
                    <a:pt x="82" y="37"/>
                  </a:cubicBezTo>
                  <a:cubicBezTo>
                    <a:pt x="83" y="35"/>
                    <a:pt x="84" y="33"/>
                    <a:pt x="85" y="31"/>
                  </a:cubicBezTo>
                  <a:cubicBezTo>
                    <a:pt x="84" y="29"/>
                    <a:pt x="85" y="28"/>
                    <a:pt x="86" y="26"/>
                  </a:cubicBezTo>
                  <a:cubicBezTo>
                    <a:pt x="87" y="22"/>
                    <a:pt x="88" y="18"/>
                    <a:pt x="88" y="12"/>
                  </a:cubicBezTo>
                  <a:cubicBezTo>
                    <a:pt x="88" y="2"/>
                    <a:pt x="104" y="2"/>
                    <a:pt x="104" y="13"/>
                  </a:cubicBezTo>
                  <a:cubicBezTo>
                    <a:pt x="103" y="42"/>
                    <a:pt x="156" y="44"/>
                    <a:pt x="177" y="46"/>
                  </a:cubicBezTo>
                  <a:cubicBezTo>
                    <a:pt x="203" y="48"/>
                    <a:pt x="257" y="47"/>
                    <a:pt x="265" y="14"/>
                  </a:cubicBezTo>
                  <a:cubicBezTo>
                    <a:pt x="264" y="12"/>
                    <a:pt x="264" y="11"/>
                    <a:pt x="263" y="10"/>
                  </a:cubicBezTo>
                  <a:cubicBezTo>
                    <a:pt x="260" y="4"/>
                    <a:pt x="268" y="0"/>
                    <a:pt x="272" y="5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27"/>
            <p:cNvSpPr/>
            <p:nvPr userDrawn="1"/>
          </p:nvSpPr>
          <p:spPr bwMode="auto">
            <a:xfrm>
              <a:off x="1522413" y="3057525"/>
              <a:ext cx="555625" cy="257175"/>
            </a:xfrm>
            <a:custGeom>
              <a:avLst/>
              <a:gdLst>
                <a:gd name="T0" fmla="*/ 292 w 292"/>
                <a:gd name="T1" fmla="*/ 16 h 136"/>
                <a:gd name="T2" fmla="*/ 291 w 292"/>
                <a:gd name="T3" fmla="*/ 123 h 136"/>
                <a:gd name="T4" fmla="*/ 268 w 292"/>
                <a:gd name="T5" fmla="*/ 129 h 136"/>
                <a:gd name="T6" fmla="*/ 213 w 292"/>
                <a:gd name="T7" fmla="*/ 79 h 136"/>
                <a:gd name="T8" fmla="*/ 193 w 292"/>
                <a:gd name="T9" fmla="*/ 75 h 136"/>
                <a:gd name="T10" fmla="*/ 115 w 292"/>
                <a:gd name="T11" fmla="*/ 128 h 136"/>
                <a:gd name="T12" fmla="*/ 85 w 292"/>
                <a:gd name="T13" fmla="*/ 119 h 136"/>
                <a:gd name="T14" fmla="*/ 74 w 292"/>
                <a:gd name="T15" fmla="*/ 92 h 136"/>
                <a:gd name="T16" fmla="*/ 75 w 292"/>
                <a:gd name="T17" fmla="*/ 77 h 136"/>
                <a:gd name="T18" fmla="*/ 56 w 292"/>
                <a:gd name="T19" fmla="*/ 76 h 136"/>
                <a:gd name="T20" fmla="*/ 35 w 292"/>
                <a:gd name="T21" fmla="*/ 123 h 136"/>
                <a:gd name="T22" fmla="*/ 0 w 292"/>
                <a:gd name="T23" fmla="*/ 23 h 136"/>
                <a:gd name="T24" fmla="*/ 31 w 292"/>
                <a:gd name="T25" fmla="*/ 29 h 136"/>
                <a:gd name="T26" fmla="*/ 142 w 292"/>
                <a:gd name="T27" fmla="*/ 1 h 136"/>
                <a:gd name="T28" fmla="*/ 274 w 292"/>
                <a:gd name="T29" fmla="*/ 0 h 136"/>
                <a:gd name="T30" fmla="*/ 282 w 292"/>
                <a:gd name="T31" fmla="*/ 9 h 136"/>
                <a:gd name="T32" fmla="*/ 292 w 292"/>
                <a:gd name="T33" fmla="*/ 1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2" h="136">
                  <a:moveTo>
                    <a:pt x="292" y="16"/>
                  </a:moveTo>
                  <a:cubicBezTo>
                    <a:pt x="291" y="123"/>
                    <a:pt x="291" y="123"/>
                    <a:pt x="291" y="123"/>
                  </a:cubicBezTo>
                  <a:cubicBezTo>
                    <a:pt x="283" y="126"/>
                    <a:pt x="276" y="128"/>
                    <a:pt x="268" y="129"/>
                  </a:cubicBezTo>
                  <a:cubicBezTo>
                    <a:pt x="238" y="132"/>
                    <a:pt x="209" y="112"/>
                    <a:pt x="213" y="79"/>
                  </a:cubicBezTo>
                  <a:cubicBezTo>
                    <a:pt x="214" y="67"/>
                    <a:pt x="196" y="64"/>
                    <a:pt x="193" y="75"/>
                  </a:cubicBezTo>
                  <a:cubicBezTo>
                    <a:pt x="181" y="113"/>
                    <a:pt x="158" y="136"/>
                    <a:pt x="115" y="128"/>
                  </a:cubicBezTo>
                  <a:cubicBezTo>
                    <a:pt x="106" y="126"/>
                    <a:pt x="94" y="125"/>
                    <a:pt x="85" y="119"/>
                  </a:cubicBezTo>
                  <a:cubicBezTo>
                    <a:pt x="74" y="112"/>
                    <a:pt x="73" y="103"/>
                    <a:pt x="74" y="92"/>
                  </a:cubicBezTo>
                  <a:cubicBezTo>
                    <a:pt x="74" y="87"/>
                    <a:pt x="75" y="82"/>
                    <a:pt x="75" y="77"/>
                  </a:cubicBezTo>
                  <a:cubicBezTo>
                    <a:pt x="76" y="65"/>
                    <a:pt x="58" y="64"/>
                    <a:pt x="56" y="76"/>
                  </a:cubicBezTo>
                  <a:cubicBezTo>
                    <a:pt x="55" y="97"/>
                    <a:pt x="47" y="113"/>
                    <a:pt x="35" y="1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0" y="26"/>
                    <a:pt x="21" y="28"/>
                    <a:pt x="31" y="29"/>
                  </a:cubicBezTo>
                  <a:cubicBezTo>
                    <a:pt x="67" y="33"/>
                    <a:pt x="122" y="32"/>
                    <a:pt x="142" y="1"/>
                  </a:cubicBezTo>
                  <a:cubicBezTo>
                    <a:pt x="174" y="23"/>
                    <a:pt x="242" y="26"/>
                    <a:pt x="274" y="0"/>
                  </a:cubicBezTo>
                  <a:cubicBezTo>
                    <a:pt x="276" y="3"/>
                    <a:pt x="278" y="6"/>
                    <a:pt x="282" y="9"/>
                  </a:cubicBezTo>
                  <a:cubicBezTo>
                    <a:pt x="285" y="11"/>
                    <a:pt x="288" y="14"/>
                    <a:pt x="292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28"/>
            <p:cNvSpPr/>
            <p:nvPr userDrawn="1"/>
          </p:nvSpPr>
          <p:spPr bwMode="auto">
            <a:xfrm>
              <a:off x="2052638" y="4427538"/>
              <a:ext cx="534988" cy="185738"/>
            </a:xfrm>
            <a:custGeom>
              <a:avLst/>
              <a:gdLst>
                <a:gd name="T0" fmla="*/ 273 w 281"/>
                <a:gd name="T1" fmla="*/ 36 h 98"/>
                <a:gd name="T2" fmla="*/ 281 w 281"/>
                <a:gd name="T3" fmla="*/ 35 h 98"/>
                <a:gd name="T4" fmla="*/ 0 w 281"/>
                <a:gd name="T5" fmla="*/ 98 h 98"/>
                <a:gd name="T6" fmla="*/ 12 w 281"/>
                <a:gd name="T7" fmla="*/ 96 h 98"/>
                <a:gd name="T8" fmla="*/ 0 w 281"/>
                <a:gd name="T9" fmla="*/ 89 h 98"/>
                <a:gd name="T10" fmla="*/ 1 w 281"/>
                <a:gd name="T11" fmla="*/ 27 h 98"/>
                <a:gd name="T12" fmla="*/ 30 w 281"/>
                <a:gd name="T13" fmla="*/ 32 h 98"/>
                <a:gd name="T14" fmla="*/ 81 w 281"/>
                <a:gd name="T15" fmla="*/ 9 h 98"/>
                <a:gd name="T16" fmla="*/ 90 w 281"/>
                <a:gd name="T17" fmla="*/ 0 h 98"/>
                <a:gd name="T18" fmla="*/ 184 w 281"/>
                <a:gd name="T19" fmla="*/ 37 h 98"/>
                <a:gd name="T20" fmla="*/ 237 w 281"/>
                <a:gd name="T21" fmla="*/ 13 h 98"/>
                <a:gd name="T22" fmla="*/ 273 w 281"/>
                <a:gd name="T23" fmla="*/ 3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98">
                  <a:moveTo>
                    <a:pt x="273" y="36"/>
                  </a:moveTo>
                  <a:cubicBezTo>
                    <a:pt x="281" y="35"/>
                    <a:pt x="281" y="35"/>
                    <a:pt x="281" y="3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0"/>
                    <a:pt x="5" y="88"/>
                    <a:pt x="0" y="8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1" y="30"/>
                    <a:pt x="21" y="31"/>
                    <a:pt x="30" y="32"/>
                  </a:cubicBezTo>
                  <a:cubicBezTo>
                    <a:pt x="51" y="33"/>
                    <a:pt x="67" y="24"/>
                    <a:pt x="81" y="9"/>
                  </a:cubicBezTo>
                  <a:cubicBezTo>
                    <a:pt x="83" y="6"/>
                    <a:pt x="87" y="3"/>
                    <a:pt x="90" y="0"/>
                  </a:cubicBezTo>
                  <a:cubicBezTo>
                    <a:pt x="106" y="29"/>
                    <a:pt x="153" y="43"/>
                    <a:pt x="184" y="37"/>
                  </a:cubicBezTo>
                  <a:cubicBezTo>
                    <a:pt x="195" y="35"/>
                    <a:pt x="221" y="26"/>
                    <a:pt x="237" y="13"/>
                  </a:cubicBezTo>
                  <a:cubicBezTo>
                    <a:pt x="246" y="23"/>
                    <a:pt x="259" y="31"/>
                    <a:pt x="27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29"/>
            <p:cNvSpPr/>
            <p:nvPr userDrawn="1"/>
          </p:nvSpPr>
          <p:spPr bwMode="auto">
            <a:xfrm>
              <a:off x="2052638" y="4594225"/>
              <a:ext cx="23813" cy="19050"/>
            </a:xfrm>
            <a:custGeom>
              <a:avLst/>
              <a:gdLst>
                <a:gd name="T0" fmla="*/ 0 w 12"/>
                <a:gd name="T1" fmla="*/ 10 h 10"/>
                <a:gd name="T2" fmla="*/ 0 w 12"/>
                <a:gd name="T3" fmla="*/ 1 h 10"/>
                <a:gd name="T4" fmla="*/ 12 w 12"/>
                <a:gd name="T5" fmla="*/ 8 h 10"/>
                <a:gd name="T6" fmla="*/ 0 w 12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0" y="1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0"/>
                    <a:pt x="10" y="2"/>
                    <a:pt x="12" y="8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30"/>
            <p:cNvSpPr/>
            <p:nvPr userDrawn="1"/>
          </p:nvSpPr>
          <p:spPr bwMode="auto">
            <a:xfrm>
              <a:off x="1604963" y="3276600"/>
              <a:ext cx="468313" cy="369888"/>
            </a:xfrm>
            <a:custGeom>
              <a:avLst/>
              <a:gdLst>
                <a:gd name="T0" fmla="*/ 236 w 247"/>
                <a:gd name="T1" fmla="*/ 110 h 195"/>
                <a:gd name="T2" fmla="*/ 221 w 247"/>
                <a:gd name="T3" fmla="*/ 108 h 195"/>
                <a:gd name="T4" fmla="*/ 217 w 247"/>
                <a:gd name="T5" fmla="*/ 141 h 195"/>
                <a:gd name="T6" fmla="*/ 81 w 247"/>
                <a:gd name="T7" fmla="*/ 116 h 195"/>
                <a:gd name="T8" fmla="*/ 66 w 247"/>
                <a:gd name="T9" fmla="*/ 115 h 195"/>
                <a:gd name="T10" fmla="*/ 65 w 247"/>
                <a:gd name="T11" fmla="*/ 124 h 195"/>
                <a:gd name="T12" fmla="*/ 47 w 247"/>
                <a:gd name="T13" fmla="*/ 166 h 195"/>
                <a:gd name="T14" fmla="*/ 0 w 247"/>
                <a:gd name="T15" fmla="*/ 30 h 195"/>
                <a:gd name="T16" fmla="*/ 18 w 247"/>
                <a:gd name="T17" fmla="*/ 11 h 195"/>
                <a:gd name="T18" fmla="*/ 19 w 247"/>
                <a:gd name="T19" fmla="*/ 12 h 195"/>
                <a:gd name="T20" fmla="*/ 71 w 247"/>
                <a:gd name="T21" fmla="*/ 32 h 195"/>
                <a:gd name="T22" fmla="*/ 153 w 247"/>
                <a:gd name="T23" fmla="*/ 0 h 195"/>
                <a:gd name="T24" fmla="*/ 192 w 247"/>
                <a:gd name="T25" fmla="*/ 32 h 195"/>
                <a:gd name="T26" fmla="*/ 247 w 247"/>
                <a:gd name="T27" fmla="*/ 30 h 195"/>
                <a:gd name="T28" fmla="*/ 245 w 247"/>
                <a:gd name="T29" fmla="*/ 150 h 195"/>
                <a:gd name="T30" fmla="*/ 234 w 247"/>
                <a:gd name="T31" fmla="*/ 139 h 195"/>
                <a:gd name="T32" fmla="*/ 236 w 247"/>
                <a:gd name="T33" fmla="*/ 11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7" h="195">
                  <a:moveTo>
                    <a:pt x="236" y="110"/>
                  </a:moveTo>
                  <a:cubicBezTo>
                    <a:pt x="235" y="104"/>
                    <a:pt x="225" y="102"/>
                    <a:pt x="221" y="108"/>
                  </a:cubicBezTo>
                  <a:cubicBezTo>
                    <a:pt x="214" y="121"/>
                    <a:pt x="213" y="132"/>
                    <a:pt x="217" y="141"/>
                  </a:cubicBezTo>
                  <a:cubicBezTo>
                    <a:pt x="194" y="195"/>
                    <a:pt x="75" y="187"/>
                    <a:pt x="81" y="116"/>
                  </a:cubicBezTo>
                  <a:cubicBezTo>
                    <a:pt x="82" y="106"/>
                    <a:pt x="67" y="106"/>
                    <a:pt x="66" y="115"/>
                  </a:cubicBezTo>
                  <a:cubicBezTo>
                    <a:pt x="65" y="118"/>
                    <a:pt x="65" y="121"/>
                    <a:pt x="65" y="124"/>
                  </a:cubicBezTo>
                  <a:cubicBezTo>
                    <a:pt x="63" y="142"/>
                    <a:pt x="58" y="157"/>
                    <a:pt x="47" y="16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7" y="24"/>
                    <a:pt x="13" y="18"/>
                    <a:pt x="18" y="11"/>
                  </a:cubicBezTo>
                  <a:cubicBezTo>
                    <a:pt x="18" y="11"/>
                    <a:pt x="18" y="12"/>
                    <a:pt x="19" y="12"/>
                  </a:cubicBezTo>
                  <a:cubicBezTo>
                    <a:pt x="30" y="25"/>
                    <a:pt x="55" y="29"/>
                    <a:pt x="71" y="32"/>
                  </a:cubicBezTo>
                  <a:cubicBezTo>
                    <a:pt x="111" y="39"/>
                    <a:pt x="136" y="27"/>
                    <a:pt x="153" y="0"/>
                  </a:cubicBezTo>
                  <a:cubicBezTo>
                    <a:pt x="160" y="14"/>
                    <a:pt x="173" y="25"/>
                    <a:pt x="192" y="32"/>
                  </a:cubicBezTo>
                  <a:cubicBezTo>
                    <a:pt x="212" y="39"/>
                    <a:pt x="231" y="37"/>
                    <a:pt x="247" y="30"/>
                  </a:cubicBezTo>
                  <a:cubicBezTo>
                    <a:pt x="245" y="150"/>
                    <a:pt x="245" y="150"/>
                    <a:pt x="245" y="150"/>
                  </a:cubicBezTo>
                  <a:cubicBezTo>
                    <a:pt x="240" y="147"/>
                    <a:pt x="236" y="143"/>
                    <a:pt x="234" y="139"/>
                  </a:cubicBezTo>
                  <a:cubicBezTo>
                    <a:pt x="236" y="130"/>
                    <a:pt x="237" y="121"/>
                    <a:pt x="236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31"/>
            <p:cNvSpPr/>
            <p:nvPr userDrawn="1"/>
          </p:nvSpPr>
          <p:spPr bwMode="auto">
            <a:xfrm>
              <a:off x="1709738" y="3573463"/>
              <a:ext cx="360363" cy="261938"/>
            </a:xfrm>
            <a:custGeom>
              <a:avLst/>
              <a:gdLst>
                <a:gd name="T0" fmla="*/ 190 w 190"/>
                <a:gd name="T1" fmla="*/ 12 h 138"/>
                <a:gd name="T2" fmla="*/ 188 w 190"/>
                <a:gd name="T3" fmla="*/ 131 h 138"/>
                <a:gd name="T4" fmla="*/ 172 w 190"/>
                <a:gd name="T5" fmla="*/ 134 h 138"/>
                <a:gd name="T6" fmla="*/ 85 w 190"/>
                <a:gd name="T7" fmla="*/ 79 h 138"/>
                <a:gd name="T8" fmla="*/ 69 w 190"/>
                <a:gd name="T9" fmla="*/ 79 h 138"/>
                <a:gd name="T10" fmla="*/ 37 w 190"/>
                <a:gd name="T11" fmla="*/ 138 h 138"/>
                <a:gd name="T12" fmla="*/ 0 w 190"/>
                <a:gd name="T13" fmla="*/ 30 h 138"/>
                <a:gd name="T14" fmla="*/ 17 w 190"/>
                <a:gd name="T15" fmla="*/ 5 h 138"/>
                <a:gd name="T16" fmla="*/ 21 w 190"/>
                <a:gd name="T17" fmla="*/ 10 h 138"/>
                <a:gd name="T18" fmla="*/ 106 w 190"/>
                <a:gd name="T19" fmla="*/ 37 h 138"/>
                <a:gd name="T20" fmla="*/ 172 w 190"/>
                <a:gd name="T21" fmla="*/ 0 h 138"/>
                <a:gd name="T22" fmla="*/ 190 w 190"/>
                <a:gd name="T23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0" h="138">
                  <a:moveTo>
                    <a:pt x="190" y="12"/>
                  </a:moveTo>
                  <a:cubicBezTo>
                    <a:pt x="188" y="131"/>
                    <a:pt x="188" y="131"/>
                    <a:pt x="188" y="131"/>
                  </a:cubicBezTo>
                  <a:cubicBezTo>
                    <a:pt x="183" y="133"/>
                    <a:pt x="178" y="133"/>
                    <a:pt x="172" y="134"/>
                  </a:cubicBezTo>
                  <a:cubicBezTo>
                    <a:pt x="138" y="135"/>
                    <a:pt x="86" y="115"/>
                    <a:pt x="85" y="79"/>
                  </a:cubicBezTo>
                  <a:cubicBezTo>
                    <a:pt x="85" y="69"/>
                    <a:pt x="69" y="68"/>
                    <a:pt x="69" y="79"/>
                  </a:cubicBezTo>
                  <a:cubicBezTo>
                    <a:pt x="69" y="107"/>
                    <a:pt x="56" y="127"/>
                    <a:pt x="37" y="13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7" y="24"/>
                    <a:pt x="13" y="16"/>
                    <a:pt x="17" y="5"/>
                  </a:cubicBezTo>
                  <a:cubicBezTo>
                    <a:pt x="18" y="7"/>
                    <a:pt x="20" y="8"/>
                    <a:pt x="21" y="10"/>
                  </a:cubicBezTo>
                  <a:cubicBezTo>
                    <a:pt x="41" y="30"/>
                    <a:pt x="78" y="38"/>
                    <a:pt x="106" y="37"/>
                  </a:cubicBezTo>
                  <a:cubicBezTo>
                    <a:pt x="135" y="35"/>
                    <a:pt x="159" y="21"/>
                    <a:pt x="172" y="0"/>
                  </a:cubicBezTo>
                  <a:cubicBezTo>
                    <a:pt x="177" y="5"/>
                    <a:pt x="183" y="9"/>
                    <a:pt x="19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132"/>
            <p:cNvSpPr/>
            <p:nvPr userDrawn="1"/>
          </p:nvSpPr>
          <p:spPr bwMode="auto">
            <a:xfrm>
              <a:off x="1789113" y="3787775"/>
              <a:ext cx="274638" cy="261938"/>
            </a:xfrm>
            <a:custGeom>
              <a:avLst/>
              <a:gdLst>
                <a:gd name="T0" fmla="*/ 145 w 145"/>
                <a:gd name="T1" fmla="*/ 36 h 138"/>
                <a:gd name="T2" fmla="*/ 144 w 145"/>
                <a:gd name="T3" fmla="*/ 119 h 138"/>
                <a:gd name="T4" fmla="*/ 123 w 145"/>
                <a:gd name="T5" fmla="*/ 109 h 138"/>
                <a:gd name="T6" fmla="*/ 102 w 145"/>
                <a:gd name="T7" fmla="*/ 101 h 138"/>
                <a:gd name="T8" fmla="*/ 65 w 145"/>
                <a:gd name="T9" fmla="*/ 131 h 138"/>
                <a:gd name="T10" fmla="*/ 34 w 145"/>
                <a:gd name="T11" fmla="*/ 137 h 138"/>
                <a:gd name="T12" fmla="*/ 0 w 145"/>
                <a:gd name="T13" fmla="*/ 39 h 138"/>
                <a:gd name="T14" fmla="*/ 36 w 145"/>
                <a:gd name="T15" fmla="*/ 0 h 138"/>
                <a:gd name="T16" fmla="*/ 127 w 145"/>
                <a:gd name="T17" fmla="*/ 37 h 138"/>
                <a:gd name="T18" fmla="*/ 145 w 145"/>
                <a:gd name="T19" fmla="*/ 3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38">
                  <a:moveTo>
                    <a:pt x="145" y="36"/>
                  </a:moveTo>
                  <a:cubicBezTo>
                    <a:pt x="144" y="119"/>
                    <a:pt x="144" y="119"/>
                    <a:pt x="144" y="119"/>
                  </a:cubicBezTo>
                  <a:cubicBezTo>
                    <a:pt x="137" y="116"/>
                    <a:pt x="131" y="113"/>
                    <a:pt x="123" y="109"/>
                  </a:cubicBezTo>
                  <a:cubicBezTo>
                    <a:pt x="117" y="106"/>
                    <a:pt x="110" y="100"/>
                    <a:pt x="102" y="101"/>
                  </a:cubicBezTo>
                  <a:cubicBezTo>
                    <a:pt x="84" y="102"/>
                    <a:pt x="78" y="123"/>
                    <a:pt x="65" y="131"/>
                  </a:cubicBezTo>
                  <a:cubicBezTo>
                    <a:pt x="57" y="136"/>
                    <a:pt x="46" y="138"/>
                    <a:pt x="34" y="1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5" y="30"/>
                    <a:pt x="28" y="17"/>
                    <a:pt x="36" y="0"/>
                  </a:cubicBezTo>
                  <a:cubicBezTo>
                    <a:pt x="51" y="24"/>
                    <a:pt x="94" y="36"/>
                    <a:pt x="127" y="37"/>
                  </a:cubicBezTo>
                  <a:cubicBezTo>
                    <a:pt x="134" y="38"/>
                    <a:pt x="140" y="37"/>
                    <a:pt x="145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33"/>
            <p:cNvSpPr/>
            <p:nvPr userDrawn="1"/>
          </p:nvSpPr>
          <p:spPr bwMode="auto">
            <a:xfrm>
              <a:off x="1866900" y="4013200"/>
              <a:ext cx="195263" cy="227013"/>
            </a:xfrm>
            <a:custGeom>
              <a:avLst/>
              <a:gdLst>
                <a:gd name="T0" fmla="*/ 103 w 103"/>
                <a:gd name="T1" fmla="*/ 19 h 119"/>
                <a:gd name="T2" fmla="*/ 101 w 103"/>
                <a:gd name="T3" fmla="*/ 99 h 119"/>
                <a:gd name="T4" fmla="*/ 81 w 103"/>
                <a:gd name="T5" fmla="*/ 72 h 119"/>
                <a:gd name="T6" fmla="*/ 65 w 103"/>
                <a:gd name="T7" fmla="*/ 71 h 119"/>
                <a:gd name="T8" fmla="*/ 29 w 103"/>
                <a:gd name="T9" fmla="*/ 119 h 119"/>
                <a:gd name="T10" fmla="*/ 0 w 103"/>
                <a:gd name="T11" fmla="*/ 37 h 119"/>
                <a:gd name="T12" fmla="*/ 40 w 103"/>
                <a:gd name="T13" fmla="*/ 32 h 119"/>
                <a:gd name="T14" fmla="*/ 76 w 103"/>
                <a:gd name="T15" fmla="*/ 8 h 119"/>
                <a:gd name="T16" fmla="*/ 103 w 103"/>
                <a:gd name="T17" fmla="*/ 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19">
                  <a:moveTo>
                    <a:pt x="103" y="19"/>
                  </a:moveTo>
                  <a:cubicBezTo>
                    <a:pt x="101" y="99"/>
                    <a:pt x="101" y="99"/>
                    <a:pt x="101" y="99"/>
                  </a:cubicBezTo>
                  <a:cubicBezTo>
                    <a:pt x="89" y="93"/>
                    <a:pt x="81" y="83"/>
                    <a:pt x="81" y="72"/>
                  </a:cubicBezTo>
                  <a:cubicBezTo>
                    <a:pt x="81" y="61"/>
                    <a:pt x="65" y="61"/>
                    <a:pt x="65" y="71"/>
                  </a:cubicBezTo>
                  <a:cubicBezTo>
                    <a:pt x="66" y="101"/>
                    <a:pt x="50" y="115"/>
                    <a:pt x="29" y="11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4" y="39"/>
                    <a:pt x="29" y="39"/>
                    <a:pt x="40" y="32"/>
                  </a:cubicBezTo>
                  <a:cubicBezTo>
                    <a:pt x="57" y="22"/>
                    <a:pt x="51" y="0"/>
                    <a:pt x="76" y="8"/>
                  </a:cubicBezTo>
                  <a:cubicBezTo>
                    <a:pt x="86" y="11"/>
                    <a:pt x="94" y="15"/>
                    <a:pt x="10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34"/>
            <p:cNvSpPr/>
            <p:nvPr userDrawn="1"/>
          </p:nvSpPr>
          <p:spPr bwMode="auto">
            <a:xfrm>
              <a:off x="1933575" y="4211638"/>
              <a:ext cx="125413" cy="227013"/>
            </a:xfrm>
            <a:custGeom>
              <a:avLst/>
              <a:gdLst>
                <a:gd name="T0" fmla="*/ 66 w 66"/>
                <a:gd name="T1" fmla="*/ 15 h 120"/>
                <a:gd name="T2" fmla="*/ 64 w 66"/>
                <a:gd name="T3" fmla="*/ 120 h 120"/>
                <a:gd name="T4" fmla="*/ 29 w 66"/>
                <a:gd name="T5" fmla="*/ 102 h 120"/>
                <a:gd name="T6" fmla="*/ 21 w 66"/>
                <a:gd name="T7" fmla="*/ 94 h 120"/>
                <a:gd name="T8" fmla="*/ 0 w 66"/>
                <a:gd name="T9" fmla="*/ 32 h 120"/>
                <a:gd name="T10" fmla="*/ 21 w 66"/>
                <a:gd name="T11" fmla="*/ 24 h 120"/>
                <a:gd name="T12" fmla="*/ 44 w 66"/>
                <a:gd name="T13" fmla="*/ 0 h 120"/>
                <a:gd name="T14" fmla="*/ 66 w 66"/>
                <a:gd name="T15" fmla="*/ 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20">
                  <a:moveTo>
                    <a:pt x="66" y="15"/>
                  </a:moveTo>
                  <a:cubicBezTo>
                    <a:pt x="64" y="120"/>
                    <a:pt x="64" y="120"/>
                    <a:pt x="64" y="120"/>
                  </a:cubicBezTo>
                  <a:cubicBezTo>
                    <a:pt x="51" y="117"/>
                    <a:pt x="39" y="112"/>
                    <a:pt x="29" y="102"/>
                  </a:cubicBezTo>
                  <a:cubicBezTo>
                    <a:pt x="26" y="99"/>
                    <a:pt x="24" y="96"/>
                    <a:pt x="21" y="9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7" y="30"/>
                    <a:pt x="14" y="28"/>
                    <a:pt x="21" y="24"/>
                  </a:cubicBezTo>
                  <a:cubicBezTo>
                    <a:pt x="34" y="18"/>
                    <a:pt x="40" y="10"/>
                    <a:pt x="44" y="0"/>
                  </a:cubicBezTo>
                  <a:cubicBezTo>
                    <a:pt x="50" y="6"/>
                    <a:pt x="57" y="11"/>
                    <a:pt x="6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35"/>
            <p:cNvSpPr/>
            <p:nvPr userDrawn="1"/>
          </p:nvSpPr>
          <p:spPr bwMode="auto">
            <a:xfrm>
              <a:off x="2047875" y="4595813"/>
              <a:ext cx="4763" cy="17463"/>
            </a:xfrm>
            <a:custGeom>
              <a:avLst/>
              <a:gdLst>
                <a:gd name="T0" fmla="*/ 3 w 3"/>
                <a:gd name="T1" fmla="*/ 0 h 9"/>
                <a:gd name="T2" fmla="*/ 3 w 3"/>
                <a:gd name="T3" fmla="*/ 9 h 9"/>
                <a:gd name="T4" fmla="*/ 0 w 3"/>
                <a:gd name="T5" fmla="*/ 2 h 9"/>
                <a:gd name="T6" fmla="*/ 3 w 3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36"/>
            <p:cNvSpPr/>
            <p:nvPr userDrawn="1"/>
          </p:nvSpPr>
          <p:spPr bwMode="auto">
            <a:xfrm>
              <a:off x="1922463" y="4129088"/>
              <a:ext cx="136525" cy="142875"/>
            </a:xfrm>
            <a:custGeom>
              <a:avLst/>
              <a:gdLst>
                <a:gd name="T0" fmla="*/ 52 w 72"/>
                <a:gd name="T1" fmla="*/ 11 h 75"/>
                <a:gd name="T2" fmla="*/ 72 w 72"/>
                <a:gd name="T3" fmla="*/ 38 h 75"/>
                <a:gd name="T4" fmla="*/ 72 w 72"/>
                <a:gd name="T5" fmla="*/ 58 h 75"/>
                <a:gd name="T6" fmla="*/ 50 w 72"/>
                <a:gd name="T7" fmla="*/ 43 h 75"/>
                <a:gd name="T8" fmla="*/ 27 w 72"/>
                <a:gd name="T9" fmla="*/ 67 h 75"/>
                <a:gd name="T10" fmla="*/ 6 w 72"/>
                <a:gd name="T11" fmla="*/ 75 h 75"/>
                <a:gd name="T12" fmla="*/ 0 w 72"/>
                <a:gd name="T13" fmla="*/ 58 h 75"/>
                <a:gd name="T14" fmla="*/ 36 w 72"/>
                <a:gd name="T15" fmla="*/ 10 h 75"/>
                <a:gd name="T16" fmla="*/ 52 w 72"/>
                <a:gd name="T17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75">
                  <a:moveTo>
                    <a:pt x="52" y="11"/>
                  </a:moveTo>
                  <a:cubicBezTo>
                    <a:pt x="52" y="22"/>
                    <a:pt x="60" y="32"/>
                    <a:pt x="72" y="3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63" y="54"/>
                    <a:pt x="56" y="49"/>
                    <a:pt x="50" y="43"/>
                  </a:cubicBezTo>
                  <a:cubicBezTo>
                    <a:pt x="46" y="53"/>
                    <a:pt x="40" y="61"/>
                    <a:pt x="27" y="67"/>
                  </a:cubicBezTo>
                  <a:cubicBezTo>
                    <a:pt x="20" y="71"/>
                    <a:pt x="13" y="73"/>
                    <a:pt x="6" y="7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1" y="54"/>
                    <a:pt x="37" y="40"/>
                    <a:pt x="36" y="10"/>
                  </a:cubicBezTo>
                  <a:cubicBezTo>
                    <a:pt x="36" y="0"/>
                    <a:pt x="52" y="0"/>
                    <a:pt x="52" y="11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137"/>
            <p:cNvSpPr/>
            <p:nvPr userDrawn="1"/>
          </p:nvSpPr>
          <p:spPr bwMode="auto">
            <a:xfrm>
              <a:off x="1973263" y="4389438"/>
              <a:ext cx="80963" cy="88900"/>
            </a:xfrm>
            <a:custGeom>
              <a:avLst/>
              <a:gdLst>
                <a:gd name="T0" fmla="*/ 8 w 43"/>
                <a:gd name="T1" fmla="*/ 8 h 47"/>
                <a:gd name="T2" fmla="*/ 43 w 43"/>
                <a:gd name="T3" fmla="*/ 26 h 47"/>
                <a:gd name="T4" fmla="*/ 43 w 43"/>
                <a:gd name="T5" fmla="*/ 47 h 47"/>
                <a:gd name="T6" fmla="*/ 12 w 43"/>
                <a:gd name="T7" fmla="*/ 35 h 47"/>
                <a:gd name="T8" fmla="*/ 0 w 43"/>
                <a:gd name="T9" fmla="*/ 0 h 47"/>
                <a:gd name="T10" fmla="*/ 8 w 43"/>
                <a:gd name="T11" fmla="*/ 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7">
                  <a:moveTo>
                    <a:pt x="8" y="8"/>
                  </a:moveTo>
                  <a:cubicBezTo>
                    <a:pt x="18" y="18"/>
                    <a:pt x="30" y="23"/>
                    <a:pt x="43" y="26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32" y="44"/>
                    <a:pt x="22" y="40"/>
                    <a:pt x="12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5" y="5"/>
                    <a:pt x="8" y="8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138"/>
            <p:cNvSpPr/>
            <p:nvPr userDrawn="1"/>
          </p:nvSpPr>
          <p:spPr bwMode="auto">
            <a:xfrm>
              <a:off x="1779588" y="3702050"/>
              <a:ext cx="287338" cy="160338"/>
            </a:xfrm>
            <a:custGeom>
              <a:avLst/>
              <a:gdLst>
                <a:gd name="T0" fmla="*/ 135 w 151"/>
                <a:gd name="T1" fmla="*/ 66 h 84"/>
                <a:gd name="T2" fmla="*/ 151 w 151"/>
                <a:gd name="T3" fmla="*/ 63 h 84"/>
                <a:gd name="T4" fmla="*/ 150 w 151"/>
                <a:gd name="T5" fmla="*/ 81 h 84"/>
                <a:gd name="T6" fmla="*/ 132 w 151"/>
                <a:gd name="T7" fmla="*/ 82 h 84"/>
                <a:gd name="T8" fmla="*/ 41 w 151"/>
                <a:gd name="T9" fmla="*/ 45 h 84"/>
                <a:gd name="T10" fmla="*/ 5 w 151"/>
                <a:gd name="T11" fmla="*/ 84 h 84"/>
                <a:gd name="T12" fmla="*/ 0 w 151"/>
                <a:gd name="T13" fmla="*/ 70 h 84"/>
                <a:gd name="T14" fmla="*/ 32 w 151"/>
                <a:gd name="T15" fmla="*/ 11 h 84"/>
                <a:gd name="T16" fmla="*/ 48 w 151"/>
                <a:gd name="T17" fmla="*/ 11 h 84"/>
                <a:gd name="T18" fmla="*/ 135 w 151"/>
                <a:gd name="T19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84">
                  <a:moveTo>
                    <a:pt x="135" y="66"/>
                  </a:moveTo>
                  <a:cubicBezTo>
                    <a:pt x="141" y="65"/>
                    <a:pt x="146" y="65"/>
                    <a:pt x="151" y="63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5" y="82"/>
                    <a:pt x="139" y="83"/>
                    <a:pt x="132" y="82"/>
                  </a:cubicBezTo>
                  <a:cubicBezTo>
                    <a:pt x="99" y="81"/>
                    <a:pt x="56" y="69"/>
                    <a:pt x="41" y="45"/>
                  </a:cubicBezTo>
                  <a:cubicBezTo>
                    <a:pt x="33" y="62"/>
                    <a:pt x="20" y="75"/>
                    <a:pt x="5" y="8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9" y="59"/>
                    <a:pt x="32" y="39"/>
                    <a:pt x="32" y="11"/>
                  </a:cubicBezTo>
                  <a:cubicBezTo>
                    <a:pt x="32" y="0"/>
                    <a:pt x="48" y="1"/>
                    <a:pt x="48" y="11"/>
                  </a:cubicBezTo>
                  <a:cubicBezTo>
                    <a:pt x="49" y="47"/>
                    <a:pt x="101" y="67"/>
                    <a:pt x="135" y="66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139"/>
            <p:cNvSpPr/>
            <p:nvPr userDrawn="1"/>
          </p:nvSpPr>
          <p:spPr bwMode="auto">
            <a:xfrm>
              <a:off x="1854200" y="3978275"/>
              <a:ext cx="207963" cy="109538"/>
            </a:xfrm>
            <a:custGeom>
              <a:avLst/>
              <a:gdLst>
                <a:gd name="T0" fmla="*/ 110 w 110"/>
                <a:gd name="T1" fmla="*/ 19 h 58"/>
                <a:gd name="T2" fmla="*/ 110 w 110"/>
                <a:gd name="T3" fmla="*/ 38 h 58"/>
                <a:gd name="T4" fmla="*/ 83 w 110"/>
                <a:gd name="T5" fmla="*/ 27 h 58"/>
                <a:gd name="T6" fmla="*/ 47 w 110"/>
                <a:gd name="T7" fmla="*/ 51 h 58"/>
                <a:gd name="T8" fmla="*/ 7 w 110"/>
                <a:gd name="T9" fmla="*/ 56 h 58"/>
                <a:gd name="T10" fmla="*/ 0 w 110"/>
                <a:gd name="T11" fmla="*/ 37 h 58"/>
                <a:gd name="T12" fmla="*/ 31 w 110"/>
                <a:gd name="T13" fmla="*/ 31 h 58"/>
                <a:gd name="T14" fmla="*/ 68 w 110"/>
                <a:gd name="T15" fmla="*/ 1 h 58"/>
                <a:gd name="T16" fmla="*/ 89 w 110"/>
                <a:gd name="T17" fmla="*/ 9 h 58"/>
                <a:gd name="T18" fmla="*/ 110 w 110"/>
                <a:gd name="T19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58">
                  <a:moveTo>
                    <a:pt x="110" y="19"/>
                  </a:moveTo>
                  <a:cubicBezTo>
                    <a:pt x="110" y="38"/>
                    <a:pt x="110" y="38"/>
                    <a:pt x="110" y="38"/>
                  </a:cubicBezTo>
                  <a:cubicBezTo>
                    <a:pt x="101" y="34"/>
                    <a:pt x="93" y="30"/>
                    <a:pt x="83" y="27"/>
                  </a:cubicBezTo>
                  <a:cubicBezTo>
                    <a:pt x="58" y="19"/>
                    <a:pt x="64" y="41"/>
                    <a:pt x="47" y="51"/>
                  </a:cubicBezTo>
                  <a:cubicBezTo>
                    <a:pt x="36" y="58"/>
                    <a:pt x="21" y="58"/>
                    <a:pt x="7" y="5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2" y="38"/>
                    <a:pt x="23" y="36"/>
                    <a:pt x="31" y="31"/>
                  </a:cubicBezTo>
                  <a:cubicBezTo>
                    <a:pt x="44" y="23"/>
                    <a:pt x="50" y="2"/>
                    <a:pt x="68" y="1"/>
                  </a:cubicBezTo>
                  <a:cubicBezTo>
                    <a:pt x="76" y="0"/>
                    <a:pt x="83" y="6"/>
                    <a:pt x="89" y="9"/>
                  </a:cubicBezTo>
                  <a:cubicBezTo>
                    <a:pt x="97" y="13"/>
                    <a:pt x="103" y="16"/>
                    <a:pt x="110" y="19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140"/>
            <p:cNvSpPr/>
            <p:nvPr userDrawn="1"/>
          </p:nvSpPr>
          <p:spPr bwMode="auto">
            <a:xfrm>
              <a:off x="1450975" y="2897188"/>
              <a:ext cx="338138" cy="212725"/>
            </a:xfrm>
            <a:custGeom>
              <a:avLst/>
              <a:gdLst>
                <a:gd name="T0" fmla="*/ 178 w 178"/>
                <a:gd name="T1" fmla="*/ 14 h 112"/>
                <a:gd name="T2" fmla="*/ 176 w 178"/>
                <a:gd name="T3" fmla="*/ 36 h 112"/>
                <a:gd name="T4" fmla="*/ 168 w 178"/>
                <a:gd name="T5" fmla="*/ 40 h 112"/>
                <a:gd name="T6" fmla="*/ 166 w 178"/>
                <a:gd name="T7" fmla="*/ 68 h 112"/>
                <a:gd name="T8" fmla="*/ 27 w 178"/>
                <a:gd name="T9" fmla="*/ 77 h 112"/>
                <a:gd name="T10" fmla="*/ 23 w 178"/>
                <a:gd name="T11" fmla="*/ 64 h 112"/>
                <a:gd name="T12" fmla="*/ 16 w 178"/>
                <a:gd name="T13" fmla="*/ 42 h 112"/>
                <a:gd name="T14" fmla="*/ 15 w 178"/>
                <a:gd name="T15" fmla="*/ 42 h 112"/>
                <a:gd name="T16" fmla="*/ 0 w 178"/>
                <a:gd name="T17" fmla="*/ 0 h 112"/>
                <a:gd name="T18" fmla="*/ 178 w 178"/>
                <a:gd name="T19" fmla="*/ 1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12">
                  <a:moveTo>
                    <a:pt x="178" y="14"/>
                  </a:moveTo>
                  <a:cubicBezTo>
                    <a:pt x="176" y="36"/>
                    <a:pt x="176" y="36"/>
                    <a:pt x="176" y="36"/>
                  </a:cubicBezTo>
                  <a:cubicBezTo>
                    <a:pt x="173" y="36"/>
                    <a:pt x="170" y="37"/>
                    <a:pt x="168" y="40"/>
                  </a:cubicBezTo>
                  <a:cubicBezTo>
                    <a:pt x="163" y="50"/>
                    <a:pt x="163" y="60"/>
                    <a:pt x="166" y="68"/>
                  </a:cubicBezTo>
                  <a:cubicBezTo>
                    <a:pt x="152" y="112"/>
                    <a:pt x="53" y="97"/>
                    <a:pt x="27" y="77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7" y="57"/>
                    <a:pt x="26" y="49"/>
                    <a:pt x="16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78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141"/>
            <p:cNvSpPr/>
            <p:nvPr userDrawn="1"/>
          </p:nvSpPr>
          <p:spPr bwMode="auto">
            <a:xfrm>
              <a:off x="1693863" y="3470275"/>
              <a:ext cx="376238" cy="176213"/>
            </a:xfrm>
            <a:custGeom>
              <a:avLst/>
              <a:gdLst>
                <a:gd name="T0" fmla="*/ 170 w 198"/>
                <a:gd name="T1" fmla="*/ 39 h 93"/>
                <a:gd name="T2" fmla="*/ 174 w 198"/>
                <a:gd name="T3" fmla="*/ 6 h 93"/>
                <a:gd name="T4" fmla="*/ 189 w 198"/>
                <a:gd name="T5" fmla="*/ 8 h 93"/>
                <a:gd name="T6" fmla="*/ 187 w 198"/>
                <a:gd name="T7" fmla="*/ 37 h 93"/>
                <a:gd name="T8" fmla="*/ 198 w 198"/>
                <a:gd name="T9" fmla="*/ 48 h 93"/>
                <a:gd name="T10" fmla="*/ 198 w 198"/>
                <a:gd name="T11" fmla="*/ 66 h 93"/>
                <a:gd name="T12" fmla="*/ 180 w 198"/>
                <a:gd name="T13" fmla="*/ 54 h 93"/>
                <a:gd name="T14" fmla="*/ 114 w 198"/>
                <a:gd name="T15" fmla="*/ 91 h 93"/>
                <a:gd name="T16" fmla="*/ 29 w 198"/>
                <a:gd name="T17" fmla="*/ 64 h 93"/>
                <a:gd name="T18" fmla="*/ 25 w 198"/>
                <a:gd name="T19" fmla="*/ 59 h 93"/>
                <a:gd name="T20" fmla="*/ 8 w 198"/>
                <a:gd name="T21" fmla="*/ 84 h 93"/>
                <a:gd name="T22" fmla="*/ 0 w 198"/>
                <a:gd name="T23" fmla="*/ 64 h 93"/>
                <a:gd name="T24" fmla="*/ 18 w 198"/>
                <a:gd name="T25" fmla="*/ 22 h 93"/>
                <a:gd name="T26" fmla="*/ 19 w 198"/>
                <a:gd name="T27" fmla="*/ 13 h 93"/>
                <a:gd name="T28" fmla="*/ 34 w 198"/>
                <a:gd name="T29" fmla="*/ 14 h 93"/>
                <a:gd name="T30" fmla="*/ 170 w 198"/>
                <a:gd name="T31" fmla="*/ 3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8" h="93">
                  <a:moveTo>
                    <a:pt x="170" y="39"/>
                  </a:moveTo>
                  <a:cubicBezTo>
                    <a:pt x="166" y="30"/>
                    <a:pt x="167" y="19"/>
                    <a:pt x="174" y="6"/>
                  </a:cubicBezTo>
                  <a:cubicBezTo>
                    <a:pt x="178" y="0"/>
                    <a:pt x="188" y="2"/>
                    <a:pt x="189" y="8"/>
                  </a:cubicBezTo>
                  <a:cubicBezTo>
                    <a:pt x="190" y="19"/>
                    <a:pt x="189" y="28"/>
                    <a:pt x="187" y="37"/>
                  </a:cubicBezTo>
                  <a:cubicBezTo>
                    <a:pt x="189" y="41"/>
                    <a:pt x="193" y="45"/>
                    <a:pt x="198" y="48"/>
                  </a:cubicBezTo>
                  <a:cubicBezTo>
                    <a:pt x="198" y="66"/>
                    <a:pt x="198" y="66"/>
                    <a:pt x="198" y="66"/>
                  </a:cubicBezTo>
                  <a:cubicBezTo>
                    <a:pt x="191" y="63"/>
                    <a:pt x="185" y="59"/>
                    <a:pt x="180" y="54"/>
                  </a:cubicBezTo>
                  <a:cubicBezTo>
                    <a:pt x="167" y="75"/>
                    <a:pt x="143" y="89"/>
                    <a:pt x="114" y="91"/>
                  </a:cubicBezTo>
                  <a:cubicBezTo>
                    <a:pt x="86" y="92"/>
                    <a:pt x="49" y="84"/>
                    <a:pt x="29" y="64"/>
                  </a:cubicBezTo>
                  <a:cubicBezTo>
                    <a:pt x="28" y="62"/>
                    <a:pt x="26" y="61"/>
                    <a:pt x="25" y="59"/>
                  </a:cubicBezTo>
                  <a:cubicBezTo>
                    <a:pt x="21" y="70"/>
                    <a:pt x="15" y="78"/>
                    <a:pt x="8" y="8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1" y="55"/>
                    <a:pt x="16" y="40"/>
                    <a:pt x="18" y="22"/>
                  </a:cubicBezTo>
                  <a:cubicBezTo>
                    <a:pt x="18" y="19"/>
                    <a:pt x="18" y="16"/>
                    <a:pt x="19" y="13"/>
                  </a:cubicBezTo>
                  <a:cubicBezTo>
                    <a:pt x="20" y="4"/>
                    <a:pt x="35" y="4"/>
                    <a:pt x="34" y="14"/>
                  </a:cubicBezTo>
                  <a:cubicBezTo>
                    <a:pt x="28" y="85"/>
                    <a:pt x="147" y="93"/>
                    <a:pt x="170" y="39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42"/>
            <p:cNvSpPr/>
            <p:nvPr userDrawn="1"/>
          </p:nvSpPr>
          <p:spPr bwMode="auto">
            <a:xfrm>
              <a:off x="1589088" y="3178175"/>
              <a:ext cx="487363" cy="173038"/>
            </a:xfrm>
            <a:custGeom>
              <a:avLst/>
              <a:gdLst>
                <a:gd name="T0" fmla="*/ 178 w 256"/>
                <a:gd name="T1" fmla="*/ 15 h 91"/>
                <a:gd name="T2" fmla="*/ 233 w 256"/>
                <a:gd name="T3" fmla="*/ 65 h 91"/>
                <a:gd name="T4" fmla="*/ 256 w 256"/>
                <a:gd name="T5" fmla="*/ 59 h 91"/>
                <a:gd name="T6" fmla="*/ 255 w 256"/>
                <a:gd name="T7" fmla="*/ 82 h 91"/>
                <a:gd name="T8" fmla="*/ 200 w 256"/>
                <a:gd name="T9" fmla="*/ 84 h 91"/>
                <a:gd name="T10" fmla="*/ 161 w 256"/>
                <a:gd name="T11" fmla="*/ 52 h 91"/>
                <a:gd name="T12" fmla="*/ 79 w 256"/>
                <a:gd name="T13" fmla="*/ 84 h 91"/>
                <a:gd name="T14" fmla="*/ 27 w 256"/>
                <a:gd name="T15" fmla="*/ 64 h 91"/>
                <a:gd name="T16" fmla="*/ 26 w 256"/>
                <a:gd name="T17" fmla="*/ 63 h 91"/>
                <a:gd name="T18" fmla="*/ 8 w 256"/>
                <a:gd name="T19" fmla="*/ 82 h 91"/>
                <a:gd name="T20" fmla="*/ 0 w 256"/>
                <a:gd name="T21" fmla="*/ 59 h 91"/>
                <a:gd name="T22" fmla="*/ 21 w 256"/>
                <a:gd name="T23" fmla="*/ 12 h 91"/>
                <a:gd name="T24" fmla="*/ 40 w 256"/>
                <a:gd name="T25" fmla="*/ 13 h 91"/>
                <a:gd name="T26" fmla="*/ 39 w 256"/>
                <a:gd name="T27" fmla="*/ 28 h 91"/>
                <a:gd name="T28" fmla="*/ 50 w 256"/>
                <a:gd name="T29" fmla="*/ 55 h 91"/>
                <a:gd name="T30" fmla="*/ 80 w 256"/>
                <a:gd name="T31" fmla="*/ 64 h 91"/>
                <a:gd name="T32" fmla="*/ 158 w 256"/>
                <a:gd name="T33" fmla="*/ 11 h 91"/>
                <a:gd name="T34" fmla="*/ 178 w 256"/>
                <a:gd name="T35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91">
                  <a:moveTo>
                    <a:pt x="178" y="15"/>
                  </a:moveTo>
                  <a:cubicBezTo>
                    <a:pt x="174" y="48"/>
                    <a:pt x="203" y="68"/>
                    <a:pt x="233" y="65"/>
                  </a:cubicBezTo>
                  <a:cubicBezTo>
                    <a:pt x="241" y="64"/>
                    <a:pt x="248" y="62"/>
                    <a:pt x="256" y="59"/>
                  </a:cubicBezTo>
                  <a:cubicBezTo>
                    <a:pt x="255" y="82"/>
                    <a:pt x="255" y="82"/>
                    <a:pt x="255" y="82"/>
                  </a:cubicBezTo>
                  <a:cubicBezTo>
                    <a:pt x="239" y="89"/>
                    <a:pt x="220" y="91"/>
                    <a:pt x="200" y="84"/>
                  </a:cubicBezTo>
                  <a:cubicBezTo>
                    <a:pt x="181" y="77"/>
                    <a:pt x="168" y="66"/>
                    <a:pt x="161" y="52"/>
                  </a:cubicBezTo>
                  <a:cubicBezTo>
                    <a:pt x="144" y="79"/>
                    <a:pt x="119" y="91"/>
                    <a:pt x="79" y="84"/>
                  </a:cubicBezTo>
                  <a:cubicBezTo>
                    <a:pt x="63" y="81"/>
                    <a:pt x="38" y="77"/>
                    <a:pt x="27" y="64"/>
                  </a:cubicBezTo>
                  <a:cubicBezTo>
                    <a:pt x="26" y="64"/>
                    <a:pt x="26" y="63"/>
                    <a:pt x="26" y="63"/>
                  </a:cubicBezTo>
                  <a:cubicBezTo>
                    <a:pt x="21" y="70"/>
                    <a:pt x="15" y="76"/>
                    <a:pt x="8" y="8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2" y="49"/>
                    <a:pt x="20" y="33"/>
                    <a:pt x="21" y="12"/>
                  </a:cubicBezTo>
                  <a:cubicBezTo>
                    <a:pt x="23" y="0"/>
                    <a:pt x="41" y="1"/>
                    <a:pt x="40" y="13"/>
                  </a:cubicBezTo>
                  <a:cubicBezTo>
                    <a:pt x="40" y="18"/>
                    <a:pt x="39" y="23"/>
                    <a:pt x="39" y="28"/>
                  </a:cubicBezTo>
                  <a:cubicBezTo>
                    <a:pt x="38" y="39"/>
                    <a:pt x="39" y="48"/>
                    <a:pt x="50" y="55"/>
                  </a:cubicBezTo>
                  <a:cubicBezTo>
                    <a:pt x="59" y="61"/>
                    <a:pt x="71" y="62"/>
                    <a:pt x="80" y="64"/>
                  </a:cubicBezTo>
                  <a:cubicBezTo>
                    <a:pt x="123" y="72"/>
                    <a:pt x="146" y="49"/>
                    <a:pt x="158" y="11"/>
                  </a:cubicBezTo>
                  <a:cubicBezTo>
                    <a:pt x="161" y="0"/>
                    <a:pt x="179" y="3"/>
                    <a:pt x="178" y="15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43"/>
            <p:cNvSpPr/>
            <p:nvPr userDrawn="1"/>
          </p:nvSpPr>
          <p:spPr bwMode="auto">
            <a:xfrm>
              <a:off x="1501775" y="2965450"/>
              <a:ext cx="577850" cy="153988"/>
            </a:xfrm>
            <a:custGeom>
              <a:avLst/>
              <a:gdLst>
                <a:gd name="T0" fmla="*/ 0 w 304"/>
                <a:gd name="T1" fmla="*/ 41 h 81"/>
                <a:gd name="T2" fmla="*/ 139 w 304"/>
                <a:gd name="T3" fmla="*/ 32 h 81"/>
                <a:gd name="T4" fmla="*/ 141 w 304"/>
                <a:gd name="T5" fmla="*/ 4 h 81"/>
                <a:gd name="T6" fmla="*/ 149 w 304"/>
                <a:gd name="T7" fmla="*/ 0 h 81"/>
                <a:gd name="T8" fmla="*/ 160 w 304"/>
                <a:gd name="T9" fmla="*/ 7 h 81"/>
                <a:gd name="T10" fmla="*/ 160 w 304"/>
                <a:gd name="T11" fmla="*/ 32 h 81"/>
                <a:gd name="T12" fmla="*/ 233 w 304"/>
                <a:gd name="T13" fmla="*/ 44 h 81"/>
                <a:gd name="T14" fmla="*/ 282 w 304"/>
                <a:gd name="T15" fmla="*/ 13 h 81"/>
                <a:gd name="T16" fmla="*/ 303 w 304"/>
                <a:gd name="T17" fmla="*/ 14 h 81"/>
                <a:gd name="T18" fmla="*/ 304 w 304"/>
                <a:gd name="T19" fmla="*/ 31 h 81"/>
                <a:gd name="T20" fmla="*/ 303 w 304"/>
                <a:gd name="T21" fmla="*/ 64 h 81"/>
                <a:gd name="T22" fmla="*/ 293 w 304"/>
                <a:gd name="T23" fmla="*/ 57 h 81"/>
                <a:gd name="T24" fmla="*/ 285 w 304"/>
                <a:gd name="T25" fmla="*/ 48 h 81"/>
                <a:gd name="T26" fmla="*/ 153 w 304"/>
                <a:gd name="T27" fmla="*/ 49 h 81"/>
                <a:gd name="T28" fmla="*/ 42 w 304"/>
                <a:gd name="T29" fmla="*/ 77 h 81"/>
                <a:gd name="T30" fmla="*/ 11 w 304"/>
                <a:gd name="T31" fmla="*/ 71 h 81"/>
                <a:gd name="T32" fmla="*/ 0 w 304"/>
                <a:gd name="T33" fmla="*/ 4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4" h="81">
                  <a:moveTo>
                    <a:pt x="0" y="41"/>
                  </a:moveTo>
                  <a:cubicBezTo>
                    <a:pt x="26" y="61"/>
                    <a:pt x="125" y="76"/>
                    <a:pt x="139" y="32"/>
                  </a:cubicBezTo>
                  <a:cubicBezTo>
                    <a:pt x="136" y="24"/>
                    <a:pt x="136" y="14"/>
                    <a:pt x="141" y="4"/>
                  </a:cubicBezTo>
                  <a:cubicBezTo>
                    <a:pt x="143" y="1"/>
                    <a:pt x="146" y="0"/>
                    <a:pt x="149" y="0"/>
                  </a:cubicBezTo>
                  <a:cubicBezTo>
                    <a:pt x="154" y="0"/>
                    <a:pt x="159" y="2"/>
                    <a:pt x="160" y="7"/>
                  </a:cubicBezTo>
                  <a:cubicBezTo>
                    <a:pt x="161" y="16"/>
                    <a:pt x="161" y="25"/>
                    <a:pt x="160" y="32"/>
                  </a:cubicBezTo>
                  <a:cubicBezTo>
                    <a:pt x="174" y="46"/>
                    <a:pt x="222" y="45"/>
                    <a:pt x="233" y="44"/>
                  </a:cubicBezTo>
                  <a:cubicBezTo>
                    <a:pt x="250" y="42"/>
                    <a:pt x="282" y="35"/>
                    <a:pt x="282" y="13"/>
                  </a:cubicBezTo>
                  <a:cubicBezTo>
                    <a:pt x="284" y="0"/>
                    <a:pt x="303" y="1"/>
                    <a:pt x="303" y="14"/>
                  </a:cubicBezTo>
                  <a:cubicBezTo>
                    <a:pt x="302" y="20"/>
                    <a:pt x="302" y="26"/>
                    <a:pt x="304" y="31"/>
                  </a:cubicBezTo>
                  <a:cubicBezTo>
                    <a:pt x="303" y="64"/>
                    <a:pt x="303" y="64"/>
                    <a:pt x="303" y="64"/>
                  </a:cubicBezTo>
                  <a:cubicBezTo>
                    <a:pt x="299" y="62"/>
                    <a:pt x="296" y="59"/>
                    <a:pt x="293" y="57"/>
                  </a:cubicBezTo>
                  <a:cubicBezTo>
                    <a:pt x="289" y="54"/>
                    <a:pt x="287" y="51"/>
                    <a:pt x="285" y="48"/>
                  </a:cubicBezTo>
                  <a:cubicBezTo>
                    <a:pt x="253" y="74"/>
                    <a:pt x="185" y="71"/>
                    <a:pt x="153" y="49"/>
                  </a:cubicBezTo>
                  <a:cubicBezTo>
                    <a:pt x="133" y="80"/>
                    <a:pt x="78" y="81"/>
                    <a:pt x="42" y="77"/>
                  </a:cubicBezTo>
                  <a:cubicBezTo>
                    <a:pt x="32" y="76"/>
                    <a:pt x="21" y="74"/>
                    <a:pt x="11" y="71"/>
                  </a:cubicBezTo>
                  <a:lnTo>
                    <a:pt x="0" y="41"/>
                  </a:ln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44"/>
            <p:cNvSpPr/>
            <p:nvPr userDrawn="1"/>
          </p:nvSpPr>
          <p:spPr bwMode="auto">
            <a:xfrm>
              <a:off x="1479550" y="2976563"/>
              <a:ext cx="22225" cy="42863"/>
            </a:xfrm>
            <a:custGeom>
              <a:avLst/>
              <a:gdLst>
                <a:gd name="T0" fmla="*/ 1 w 12"/>
                <a:gd name="T1" fmla="*/ 0 h 22"/>
                <a:gd name="T2" fmla="*/ 8 w 12"/>
                <a:gd name="T3" fmla="*/ 22 h 22"/>
                <a:gd name="T4" fmla="*/ 0 w 12"/>
                <a:gd name="T5" fmla="*/ 0 h 22"/>
                <a:gd name="T6" fmla="*/ 1 w 12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2">
                  <a:moveTo>
                    <a:pt x="1" y="0"/>
                  </a:moveTo>
                  <a:cubicBezTo>
                    <a:pt x="11" y="7"/>
                    <a:pt x="12" y="15"/>
                    <a:pt x="8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165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145"/>
            <p:cNvSpPr/>
            <p:nvPr userDrawn="1"/>
          </p:nvSpPr>
          <p:spPr bwMode="auto">
            <a:xfrm>
              <a:off x="3446463" y="1636713"/>
              <a:ext cx="46038" cy="84138"/>
            </a:xfrm>
            <a:custGeom>
              <a:avLst/>
              <a:gdLst>
                <a:gd name="T0" fmla="*/ 19 w 29"/>
                <a:gd name="T1" fmla="*/ 53 h 53"/>
                <a:gd name="T2" fmla="*/ 0 w 29"/>
                <a:gd name="T3" fmla="*/ 49 h 53"/>
                <a:gd name="T4" fmla="*/ 10 w 29"/>
                <a:gd name="T5" fmla="*/ 0 h 53"/>
                <a:gd name="T6" fmla="*/ 29 w 29"/>
                <a:gd name="T7" fmla="*/ 5 h 53"/>
                <a:gd name="T8" fmla="*/ 19 w 29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3">
                  <a:moveTo>
                    <a:pt x="19" y="53"/>
                  </a:moveTo>
                  <a:lnTo>
                    <a:pt x="0" y="49"/>
                  </a:lnTo>
                  <a:lnTo>
                    <a:pt x="10" y="0"/>
                  </a:lnTo>
                  <a:lnTo>
                    <a:pt x="29" y="5"/>
                  </a:lnTo>
                  <a:lnTo>
                    <a:pt x="19" y="53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146"/>
            <p:cNvSpPr/>
            <p:nvPr userDrawn="1"/>
          </p:nvSpPr>
          <p:spPr bwMode="auto">
            <a:xfrm>
              <a:off x="3279775" y="1900238"/>
              <a:ext cx="119063" cy="103188"/>
            </a:xfrm>
            <a:custGeom>
              <a:avLst/>
              <a:gdLst>
                <a:gd name="T0" fmla="*/ 40 w 63"/>
                <a:gd name="T1" fmla="*/ 54 h 54"/>
                <a:gd name="T2" fmla="*/ 28 w 63"/>
                <a:gd name="T3" fmla="*/ 51 h 54"/>
                <a:gd name="T4" fmla="*/ 12 w 63"/>
                <a:gd name="T5" fmla="*/ 41 h 54"/>
                <a:gd name="T6" fmla="*/ 6 w 63"/>
                <a:gd name="T7" fmla="*/ 12 h 54"/>
                <a:gd name="T8" fmla="*/ 35 w 63"/>
                <a:gd name="T9" fmla="*/ 6 h 54"/>
                <a:gd name="T10" fmla="*/ 51 w 63"/>
                <a:gd name="T11" fmla="*/ 16 h 54"/>
                <a:gd name="T12" fmla="*/ 57 w 63"/>
                <a:gd name="T13" fmla="*/ 45 h 54"/>
                <a:gd name="T14" fmla="*/ 40 w 63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54">
                  <a:moveTo>
                    <a:pt x="40" y="54"/>
                  </a:moveTo>
                  <a:cubicBezTo>
                    <a:pt x="36" y="54"/>
                    <a:pt x="32" y="53"/>
                    <a:pt x="28" y="5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3" y="35"/>
                    <a:pt x="0" y="22"/>
                    <a:pt x="6" y="12"/>
                  </a:cubicBezTo>
                  <a:cubicBezTo>
                    <a:pt x="13" y="3"/>
                    <a:pt x="25" y="0"/>
                    <a:pt x="35" y="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61" y="23"/>
                    <a:pt x="63" y="35"/>
                    <a:pt x="57" y="45"/>
                  </a:cubicBezTo>
                  <a:cubicBezTo>
                    <a:pt x="53" y="51"/>
                    <a:pt x="47" y="54"/>
                    <a:pt x="40" y="54"/>
                  </a:cubicBez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147"/>
            <p:cNvSpPr/>
            <p:nvPr userDrawn="1"/>
          </p:nvSpPr>
          <p:spPr bwMode="auto">
            <a:xfrm>
              <a:off x="3697288" y="3611563"/>
              <a:ext cx="85725" cy="52388"/>
            </a:xfrm>
            <a:custGeom>
              <a:avLst/>
              <a:gdLst>
                <a:gd name="T0" fmla="*/ 49 w 54"/>
                <a:gd name="T1" fmla="*/ 33 h 33"/>
                <a:gd name="T2" fmla="*/ 0 w 54"/>
                <a:gd name="T3" fmla="*/ 24 h 33"/>
                <a:gd name="T4" fmla="*/ 5 w 54"/>
                <a:gd name="T5" fmla="*/ 0 h 33"/>
                <a:gd name="T6" fmla="*/ 54 w 54"/>
                <a:gd name="T7" fmla="*/ 9 h 33"/>
                <a:gd name="T8" fmla="*/ 49 w 54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3">
                  <a:moveTo>
                    <a:pt x="49" y="33"/>
                  </a:moveTo>
                  <a:lnTo>
                    <a:pt x="0" y="24"/>
                  </a:lnTo>
                  <a:lnTo>
                    <a:pt x="5" y="0"/>
                  </a:lnTo>
                  <a:lnTo>
                    <a:pt x="54" y="9"/>
                  </a:lnTo>
                  <a:lnTo>
                    <a:pt x="49" y="33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148"/>
            <p:cNvSpPr/>
            <p:nvPr userDrawn="1"/>
          </p:nvSpPr>
          <p:spPr bwMode="auto">
            <a:xfrm>
              <a:off x="1406525" y="1482725"/>
              <a:ext cx="3717925" cy="3519488"/>
            </a:xfrm>
            <a:custGeom>
              <a:avLst/>
              <a:gdLst>
                <a:gd name="T0" fmla="*/ 1559 w 2342"/>
                <a:gd name="T1" fmla="*/ 2217 h 2217"/>
                <a:gd name="T2" fmla="*/ 388 w 2342"/>
                <a:gd name="T3" fmla="*/ 1994 h 2217"/>
                <a:gd name="T4" fmla="*/ 0 w 2342"/>
                <a:gd name="T5" fmla="*/ 885 h 2217"/>
                <a:gd name="T6" fmla="*/ 783 w 2342"/>
                <a:gd name="T7" fmla="*/ 0 h 2217"/>
                <a:gd name="T8" fmla="*/ 1295 w 2342"/>
                <a:gd name="T9" fmla="*/ 97 h 2217"/>
                <a:gd name="T10" fmla="*/ 1285 w 2342"/>
                <a:gd name="T11" fmla="*/ 146 h 2217"/>
                <a:gd name="T12" fmla="*/ 802 w 2342"/>
                <a:gd name="T13" fmla="*/ 54 h 2217"/>
                <a:gd name="T14" fmla="*/ 56 w 2342"/>
                <a:gd name="T15" fmla="*/ 896 h 2217"/>
                <a:gd name="T16" fmla="*/ 425 w 2342"/>
                <a:gd name="T17" fmla="*/ 1951 h 2217"/>
                <a:gd name="T18" fmla="*/ 1540 w 2342"/>
                <a:gd name="T19" fmla="*/ 2163 h 2217"/>
                <a:gd name="T20" fmla="*/ 2286 w 2342"/>
                <a:gd name="T21" fmla="*/ 1322 h 2217"/>
                <a:gd name="T22" fmla="*/ 1917 w 2342"/>
                <a:gd name="T23" fmla="*/ 267 h 2217"/>
                <a:gd name="T24" fmla="*/ 1304 w 2342"/>
                <a:gd name="T25" fmla="*/ 150 h 2217"/>
                <a:gd name="T26" fmla="*/ 1314 w 2342"/>
                <a:gd name="T27" fmla="*/ 102 h 2217"/>
                <a:gd name="T28" fmla="*/ 1954 w 2342"/>
                <a:gd name="T29" fmla="*/ 224 h 2217"/>
                <a:gd name="T30" fmla="*/ 1959 w 2342"/>
                <a:gd name="T31" fmla="*/ 237 h 2217"/>
                <a:gd name="T32" fmla="*/ 2342 w 2342"/>
                <a:gd name="T33" fmla="*/ 1332 h 2217"/>
                <a:gd name="T34" fmla="*/ 1559 w 2342"/>
                <a:gd name="T35" fmla="*/ 2217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42" h="2217">
                  <a:moveTo>
                    <a:pt x="1559" y="2217"/>
                  </a:moveTo>
                  <a:lnTo>
                    <a:pt x="388" y="1994"/>
                  </a:lnTo>
                  <a:lnTo>
                    <a:pt x="0" y="885"/>
                  </a:lnTo>
                  <a:lnTo>
                    <a:pt x="783" y="0"/>
                  </a:lnTo>
                  <a:lnTo>
                    <a:pt x="1295" y="97"/>
                  </a:lnTo>
                  <a:lnTo>
                    <a:pt x="1285" y="146"/>
                  </a:lnTo>
                  <a:lnTo>
                    <a:pt x="802" y="54"/>
                  </a:lnTo>
                  <a:lnTo>
                    <a:pt x="56" y="896"/>
                  </a:lnTo>
                  <a:lnTo>
                    <a:pt x="425" y="1951"/>
                  </a:lnTo>
                  <a:lnTo>
                    <a:pt x="1540" y="2163"/>
                  </a:lnTo>
                  <a:lnTo>
                    <a:pt x="2286" y="1322"/>
                  </a:lnTo>
                  <a:lnTo>
                    <a:pt x="1917" y="267"/>
                  </a:lnTo>
                  <a:lnTo>
                    <a:pt x="1304" y="150"/>
                  </a:lnTo>
                  <a:lnTo>
                    <a:pt x="1314" y="102"/>
                  </a:lnTo>
                  <a:lnTo>
                    <a:pt x="1954" y="224"/>
                  </a:lnTo>
                  <a:lnTo>
                    <a:pt x="1959" y="237"/>
                  </a:lnTo>
                  <a:lnTo>
                    <a:pt x="2342" y="1332"/>
                  </a:lnTo>
                  <a:lnTo>
                    <a:pt x="1559" y="2217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149"/>
            <p:cNvSpPr/>
            <p:nvPr userDrawn="1"/>
          </p:nvSpPr>
          <p:spPr bwMode="auto">
            <a:xfrm>
              <a:off x="3573463" y="1846263"/>
              <a:ext cx="933450" cy="3127375"/>
            </a:xfrm>
            <a:custGeom>
              <a:avLst/>
              <a:gdLst>
                <a:gd name="T0" fmla="*/ 162 w 588"/>
                <a:gd name="T1" fmla="*/ 1970 h 1970"/>
                <a:gd name="T2" fmla="*/ 0 w 588"/>
                <a:gd name="T3" fmla="*/ 1523 h 1970"/>
                <a:gd name="T4" fmla="*/ 3 w 588"/>
                <a:gd name="T5" fmla="*/ 1511 h 1970"/>
                <a:gd name="T6" fmla="*/ 241 w 588"/>
                <a:gd name="T7" fmla="*/ 319 h 1970"/>
                <a:gd name="T8" fmla="*/ 552 w 588"/>
                <a:gd name="T9" fmla="*/ 0 h 1970"/>
                <a:gd name="T10" fmla="*/ 588 w 588"/>
                <a:gd name="T11" fmla="*/ 33 h 1970"/>
                <a:gd name="T12" fmla="*/ 288 w 588"/>
                <a:gd name="T13" fmla="*/ 343 h 1970"/>
                <a:gd name="T14" fmla="*/ 52 w 588"/>
                <a:gd name="T15" fmla="*/ 1518 h 1970"/>
                <a:gd name="T16" fmla="*/ 209 w 588"/>
                <a:gd name="T17" fmla="*/ 1954 h 1970"/>
                <a:gd name="T18" fmla="*/ 162 w 588"/>
                <a:gd name="T19" fmla="*/ 197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8" h="1970">
                  <a:moveTo>
                    <a:pt x="162" y="1970"/>
                  </a:moveTo>
                  <a:lnTo>
                    <a:pt x="0" y="1523"/>
                  </a:lnTo>
                  <a:lnTo>
                    <a:pt x="3" y="1511"/>
                  </a:lnTo>
                  <a:lnTo>
                    <a:pt x="241" y="319"/>
                  </a:lnTo>
                  <a:lnTo>
                    <a:pt x="552" y="0"/>
                  </a:lnTo>
                  <a:lnTo>
                    <a:pt x="588" y="33"/>
                  </a:lnTo>
                  <a:lnTo>
                    <a:pt x="288" y="343"/>
                  </a:lnTo>
                  <a:lnTo>
                    <a:pt x="52" y="1518"/>
                  </a:lnTo>
                  <a:lnTo>
                    <a:pt x="209" y="1954"/>
                  </a:lnTo>
                  <a:lnTo>
                    <a:pt x="162" y="1970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150"/>
            <p:cNvSpPr>
              <a:spLocks noEditPoints="1"/>
            </p:cNvSpPr>
            <p:nvPr userDrawn="1"/>
          </p:nvSpPr>
          <p:spPr bwMode="auto">
            <a:xfrm>
              <a:off x="2012950" y="1484313"/>
              <a:ext cx="3108325" cy="3168650"/>
            </a:xfrm>
            <a:custGeom>
              <a:avLst/>
              <a:gdLst>
                <a:gd name="T0" fmla="*/ 21 w 1635"/>
                <a:gd name="T1" fmla="*/ 1669 h 1669"/>
                <a:gd name="T2" fmla="*/ 7 w 1635"/>
                <a:gd name="T3" fmla="*/ 1664 h 1669"/>
                <a:gd name="T4" fmla="*/ 0 w 1635"/>
                <a:gd name="T5" fmla="*/ 1648 h 1669"/>
                <a:gd name="T6" fmla="*/ 15 w 1635"/>
                <a:gd name="T7" fmla="*/ 769 h 1669"/>
                <a:gd name="T8" fmla="*/ 16 w 1635"/>
                <a:gd name="T9" fmla="*/ 762 h 1669"/>
                <a:gd name="T10" fmla="*/ 323 w 1635"/>
                <a:gd name="T11" fmla="*/ 14 h 1669"/>
                <a:gd name="T12" fmla="*/ 336 w 1635"/>
                <a:gd name="T13" fmla="*/ 2 h 1669"/>
                <a:gd name="T14" fmla="*/ 354 w 1635"/>
                <a:gd name="T15" fmla="*/ 4 h 1669"/>
                <a:gd name="T16" fmla="*/ 1053 w 1635"/>
                <a:gd name="T17" fmla="*/ 450 h 1669"/>
                <a:gd name="T18" fmla="*/ 1057 w 1635"/>
                <a:gd name="T19" fmla="*/ 453 h 1669"/>
                <a:gd name="T20" fmla="*/ 1629 w 1635"/>
                <a:gd name="T21" fmla="*/ 1095 h 1669"/>
                <a:gd name="T22" fmla="*/ 1634 w 1635"/>
                <a:gd name="T23" fmla="*/ 1113 h 1669"/>
                <a:gd name="T24" fmla="*/ 1622 w 1635"/>
                <a:gd name="T25" fmla="*/ 1127 h 1669"/>
                <a:gd name="T26" fmla="*/ 852 w 1635"/>
                <a:gd name="T27" fmla="*/ 1481 h 1669"/>
                <a:gd name="T28" fmla="*/ 847 w 1635"/>
                <a:gd name="T29" fmla="*/ 1482 h 1669"/>
                <a:gd name="T30" fmla="*/ 25 w 1635"/>
                <a:gd name="T31" fmla="*/ 1668 h 1669"/>
                <a:gd name="T32" fmla="*/ 21 w 1635"/>
                <a:gd name="T33" fmla="*/ 1669 h 1669"/>
                <a:gd name="T34" fmla="*/ 56 w 1635"/>
                <a:gd name="T35" fmla="*/ 774 h 1669"/>
                <a:gd name="T36" fmla="*/ 42 w 1635"/>
                <a:gd name="T37" fmla="*/ 1622 h 1669"/>
                <a:gd name="T38" fmla="*/ 836 w 1635"/>
                <a:gd name="T39" fmla="*/ 1442 h 1669"/>
                <a:gd name="T40" fmla="*/ 1580 w 1635"/>
                <a:gd name="T41" fmla="*/ 1102 h 1669"/>
                <a:gd name="T42" fmla="*/ 1028 w 1635"/>
                <a:gd name="T43" fmla="*/ 483 h 1669"/>
                <a:gd name="T44" fmla="*/ 353 w 1635"/>
                <a:gd name="T45" fmla="*/ 52 h 1669"/>
                <a:gd name="T46" fmla="*/ 56 w 1635"/>
                <a:gd name="T47" fmla="*/ 774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35" h="1669">
                  <a:moveTo>
                    <a:pt x="21" y="1669"/>
                  </a:moveTo>
                  <a:cubicBezTo>
                    <a:pt x="16" y="1669"/>
                    <a:pt x="11" y="1667"/>
                    <a:pt x="7" y="1664"/>
                  </a:cubicBezTo>
                  <a:cubicBezTo>
                    <a:pt x="2" y="1660"/>
                    <a:pt x="0" y="1654"/>
                    <a:pt x="0" y="1648"/>
                  </a:cubicBezTo>
                  <a:cubicBezTo>
                    <a:pt x="15" y="769"/>
                    <a:pt x="15" y="769"/>
                    <a:pt x="15" y="769"/>
                  </a:cubicBezTo>
                  <a:cubicBezTo>
                    <a:pt x="15" y="767"/>
                    <a:pt x="15" y="764"/>
                    <a:pt x="16" y="762"/>
                  </a:cubicBezTo>
                  <a:cubicBezTo>
                    <a:pt x="323" y="14"/>
                    <a:pt x="323" y="14"/>
                    <a:pt x="323" y="14"/>
                  </a:cubicBezTo>
                  <a:cubicBezTo>
                    <a:pt x="326" y="8"/>
                    <a:pt x="330" y="3"/>
                    <a:pt x="336" y="2"/>
                  </a:cubicBezTo>
                  <a:cubicBezTo>
                    <a:pt x="342" y="0"/>
                    <a:pt x="349" y="1"/>
                    <a:pt x="354" y="4"/>
                  </a:cubicBezTo>
                  <a:cubicBezTo>
                    <a:pt x="1053" y="450"/>
                    <a:pt x="1053" y="450"/>
                    <a:pt x="1053" y="450"/>
                  </a:cubicBezTo>
                  <a:cubicBezTo>
                    <a:pt x="1055" y="451"/>
                    <a:pt x="1056" y="452"/>
                    <a:pt x="1057" y="453"/>
                  </a:cubicBezTo>
                  <a:cubicBezTo>
                    <a:pt x="1629" y="1095"/>
                    <a:pt x="1629" y="1095"/>
                    <a:pt x="1629" y="1095"/>
                  </a:cubicBezTo>
                  <a:cubicBezTo>
                    <a:pt x="1634" y="1100"/>
                    <a:pt x="1635" y="1107"/>
                    <a:pt x="1634" y="1113"/>
                  </a:cubicBezTo>
                  <a:cubicBezTo>
                    <a:pt x="1633" y="1119"/>
                    <a:pt x="1628" y="1125"/>
                    <a:pt x="1622" y="1127"/>
                  </a:cubicBezTo>
                  <a:cubicBezTo>
                    <a:pt x="852" y="1481"/>
                    <a:pt x="852" y="1481"/>
                    <a:pt x="852" y="1481"/>
                  </a:cubicBezTo>
                  <a:cubicBezTo>
                    <a:pt x="850" y="1481"/>
                    <a:pt x="849" y="1482"/>
                    <a:pt x="847" y="1482"/>
                  </a:cubicBezTo>
                  <a:cubicBezTo>
                    <a:pt x="25" y="1668"/>
                    <a:pt x="25" y="1668"/>
                    <a:pt x="25" y="1668"/>
                  </a:cubicBezTo>
                  <a:cubicBezTo>
                    <a:pt x="24" y="1669"/>
                    <a:pt x="22" y="1669"/>
                    <a:pt x="21" y="1669"/>
                  </a:cubicBezTo>
                  <a:close/>
                  <a:moveTo>
                    <a:pt x="56" y="774"/>
                  </a:moveTo>
                  <a:cubicBezTo>
                    <a:pt x="42" y="1622"/>
                    <a:pt x="42" y="1622"/>
                    <a:pt x="42" y="1622"/>
                  </a:cubicBezTo>
                  <a:cubicBezTo>
                    <a:pt x="836" y="1442"/>
                    <a:pt x="836" y="1442"/>
                    <a:pt x="836" y="1442"/>
                  </a:cubicBezTo>
                  <a:cubicBezTo>
                    <a:pt x="1580" y="1102"/>
                    <a:pt x="1580" y="1102"/>
                    <a:pt x="1580" y="1102"/>
                  </a:cubicBezTo>
                  <a:cubicBezTo>
                    <a:pt x="1028" y="483"/>
                    <a:pt x="1028" y="483"/>
                    <a:pt x="1028" y="483"/>
                  </a:cubicBezTo>
                  <a:cubicBezTo>
                    <a:pt x="353" y="52"/>
                    <a:pt x="353" y="52"/>
                    <a:pt x="353" y="52"/>
                  </a:cubicBezTo>
                  <a:lnTo>
                    <a:pt x="56" y="774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151"/>
            <p:cNvSpPr/>
            <p:nvPr userDrawn="1"/>
          </p:nvSpPr>
          <p:spPr bwMode="auto">
            <a:xfrm>
              <a:off x="1449388" y="2857500"/>
              <a:ext cx="1419225" cy="768350"/>
            </a:xfrm>
            <a:custGeom>
              <a:avLst/>
              <a:gdLst>
                <a:gd name="T0" fmla="*/ 860 w 894"/>
                <a:gd name="T1" fmla="*/ 484 h 484"/>
                <a:gd name="T2" fmla="*/ 387 w 894"/>
                <a:gd name="T3" fmla="*/ 80 h 484"/>
                <a:gd name="T4" fmla="*/ 0 w 894"/>
                <a:gd name="T5" fmla="*/ 49 h 484"/>
                <a:gd name="T6" fmla="*/ 3 w 894"/>
                <a:gd name="T7" fmla="*/ 0 h 484"/>
                <a:gd name="T8" fmla="*/ 408 w 894"/>
                <a:gd name="T9" fmla="*/ 32 h 484"/>
                <a:gd name="T10" fmla="*/ 894 w 894"/>
                <a:gd name="T11" fmla="*/ 447 h 484"/>
                <a:gd name="T12" fmla="*/ 860 w 894"/>
                <a:gd name="T13" fmla="*/ 484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4" h="484">
                  <a:moveTo>
                    <a:pt x="860" y="484"/>
                  </a:moveTo>
                  <a:lnTo>
                    <a:pt x="387" y="80"/>
                  </a:lnTo>
                  <a:lnTo>
                    <a:pt x="0" y="49"/>
                  </a:lnTo>
                  <a:lnTo>
                    <a:pt x="3" y="0"/>
                  </a:lnTo>
                  <a:lnTo>
                    <a:pt x="408" y="32"/>
                  </a:lnTo>
                  <a:lnTo>
                    <a:pt x="894" y="447"/>
                  </a:lnTo>
                  <a:lnTo>
                    <a:pt x="860" y="484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152"/>
            <p:cNvSpPr/>
            <p:nvPr userDrawn="1"/>
          </p:nvSpPr>
          <p:spPr bwMode="auto">
            <a:xfrm>
              <a:off x="2814638" y="3567113"/>
              <a:ext cx="825500" cy="722313"/>
            </a:xfrm>
            <a:custGeom>
              <a:avLst/>
              <a:gdLst>
                <a:gd name="T0" fmla="*/ 488 w 520"/>
                <a:gd name="T1" fmla="*/ 455 h 455"/>
                <a:gd name="T2" fmla="*/ 0 w 520"/>
                <a:gd name="T3" fmla="*/ 37 h 455"/>
                <a:gd name="T4" fmla="*/ 34 w 520"/>
                <a:gd name="T5" fmla="*/ 0 h 455"/>
                <a:gd name="T6" fmla="*/ 520 w 520"/>
                <a:gd name="T7" fmla="*/ 418 h 455"/>
                <a:gd name="T8" fmla="*/ 488 w 520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455">
                  <a:moveTo>
                    <a:pt x="488" y="455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520" y="418"/>
                  </a:lnTo>
                  <a:lnTo>
                    <a:pt x="488" y="455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153"/>
            <p:cNvSpPr/>
            <p:nvPr userDrawn="1"/>
          </p:nvSpPr>
          <p:spPr bwMode="auto">
            <a:xfrm>
              <a:off x="2070100" y="2333625"/>
              <a:ext cx="1935163" cy="649288"/>
            </a:xfrm>
            <a:custGeom>
              <a:avLst/>
              <a:gdLst>
                <a:gd name="T0" fmla="*/ 14 w 1219"/>
                <a:gd name="T1" fmla="*/ 409 h 409"/>
                <a:gd name="T2" fmla="*/ 0 w 1219"/>
                <a:gd name="T3" fmla="*/ 362 h 409"/>
                <a:gd name="T4" fmla="*/ 1205 w 1219"/>
                <a:gd name="T5" fmla="*/ 0 h 409"/>
                <a:gd name="T6" fmla="*/ 1219 w 1219"/>
                <a:gd name="T7" fmla="*/ 48 h 409"/>
                <a:gd name="T8" fmla="*/ 14 w 1219"/>
                <a:gd name="T9" fmla="*/ 409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9" h="409">
                  <a:moveTo>
                    <a:pt x="14" y="409"/>
                  </a:moveTo>
                  <a:lnTo>
                    <a:pt x="0" y="362"/>
                  </a:lnTo>
                  <a:lnTo>
                    <a:pt x="1205" y="0"/>
                  </a:lnTo>
                  <a:lnTo>
                    <a:pt x="1219" y="48"/>
                  </a:lnTo>
                  <a:lnTo>
                    <a:pt x="14" y="409"/>
                  </a:lnTo>
                  <a:close/>
                </a:path>
              </a:pathLst>
            </a:custGeom>
            <a:solidFill>
              <a:srgbClr val="1E1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164540" y="1879269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1164540" y="4185505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en-US" altLang="zh-CN" dirty="0"/>
              <a:t>Data</a:t>
            </a:r>
            <a:endParaRPr lang="en-US" altLang="zh-CN" dirty="0"/>
          </a:p>
        </p:txBody>
      </p:sp>
      <p:sp>
        <p:nvSpPr>
          <p:cNvPr id="6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164541" y="3889234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jpeg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jpeg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简约几何线条通用模板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  <a:endParaRPr lang="en-US" altLang="zh-CN"/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686300" y="1129091"/>
            <a:ext cx="1584570" cy="137772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80eb4a01-e2b5-427d-b3ab-99ed35253e3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grpSp>
          <p:nvGrpSpPr>
            <p:cNvPr id="6" name="işlide"/>
            <p:cNvGrpSpPr/>
            <p:nvPr/>
          </p:nvGrpSpPr>
          <p:grpSpPr>
            <a:xfrm>
              <a:off x="7655735" y="1221513"/>
              <a:ext cx="3864753" cy="1773518"/>
              <a:chOff x="7655735" y="3429000"/>
              <a:chExt cx="3864753" cy="1773518"/>
            </a:xfrm>
          </p:grpSpPr>
          <p:sp>
            <p:nvSpPr>
              <p:cNvPr id="25" name="iş1ïḍé"/>
              <p:cNvSpPr/>
              <p:nvPr/>
            </p:nvSpPr>
            <p:spPr>
              <a:xfrm>
                <a:off x="7655735" y="3870805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  <a:endParaRPr lang="en-US" altLang="zh-CN" sz="1100" dirty="0"/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  <a:endParaRPr lang="en-US" altLang="zh-CN" sz="1100" dirty="0"/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  <a:endParaRPr lang="en-US" altLang="zh-CN" sz="1100" dirty="0"/>
              </a:p>
            </p:txBody>
          </p:sp>
          <p:sp>
            <p:nvSpPr>
              <p:cNvPr id="26" name="íşḻíďê"/>
              <p:cNvSpPr txBox="1"/>
              <p:nvPr/>
            </p:nvSpPr>
            <p:spPr bwMode="auto">
              <a:xfrm>
                <a:off x="7655735" y="3429000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sp>
          <p:nvSpPr>
            <p:cNvPr id="7" name="ïśľîdé"/>
            <p:cNvSpPr/>
            <p:nvPr/>
          </p:nvSpPr>
          <p:spPr>
            <a:xfrm>
              <a:off x="2894631" y="2505558"/>
              <a:ext cx="2107934" cy="19956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grpSp>
          <p:nvGrpSpPr>
            <p:cNvPr id="8" name="ïṣḷïḋe"/>
            <p:cNvGrpSpPr/>
            <p:nvPr/>
          </p:nvGrpSpPr>
          <p:grpSpPr>
            <a:xfrm>
              <a:off x="2894631" y="4782103"/>
              <a:ext cx="2107934" cy="1111889"/>
              <a:chOff x="673100" y="1237334"/>
              <a:chExt cx="3228944" cy="1111889"/>
            </a:xfrm>
          </p:grpSpPr>
          <p:sp>
            <p:nvSpPr>
              <p:cNvPr id="23" name="iṧḻíḑê"/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24" name="íṧlîḋé"/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>
              <a:off x="7503173" y="1123950"/>
              <a:ext cx="0" cy="3377236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šḻîḍê"/>
            <p:cNvGrpSpPr/>
            <p:nvPr/>
          </p:nvGrpSpPr>
          <p:grpSpPr>
            <a:xfrm>
              <a:off x="5119335" y="4782103"/>
              <a:ext cx="2107934" cy="1111889"/>
              <a:chOff x="673100" y="1237334"/>
              <a:chExt cx="3228944" cy="1111889"/>
            </a:xfrm>
          </p:grpSpPr>
          <p:sp>
            <p:nvSpPr>
              <p:cNvPr id="21" name="ïŝḻîďe"/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22" name="ïśľîḓê"/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sp>
          <p:nvSpPr>
            <p:cNvPr id="11" name="iṡḷíḋê"/>
            <p:cNvSpPr/>
            <p:nvPr/>
          </p:nvSpPr>
          <p:spPr>
            <a:xfrm>
              <a:off x="5119335" y="2505558"/>
              <a:ext cx="2107934" cy="1995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12" name="ïSľïḍé"/>
            <p:cNvSpPr/>
            <p:nvPr/>
          </p:nvSpPr>
          <p:spPr bwMode="auto">
            <a:xfrm>
              <a:off x="5853821" y="3196120"/>
              <a:ext cx="638962" cy="61450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5060951" y="4782103"/>
              <a:ext cx="0" cy="136152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šlíḑé"/>
            <p:cNvSpPr/>
            <p:nvPr/>
          </p:nvSpPr>
          <p:spPr>
            <a:xfrm>
              <a:off x="669925" y="2505558"/>
              <a:ext cx="2107934" cy="1995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15" name="íŝḷíḍe"/>
            <p:cNvSpPr/>
            <p:nvPr/>
          </p:nvSpPr>
          <p:spPr bwMode="auto">
            <a:xfrm>
              <a:off x="1404411" y="3196024"/>
              <a:ext cx="638962" cy="61469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" name="îṡľîḑê"/>
            <p:cNvGrpSpPr/>
            <p:nvPr/>
          </p:nvGrpSpPr>
          <p:grpSpPr>
            <a:xfrm>
              <a:off x="669925" y="4782103"/>
              <a:ext cx="2107934" cy="1111889"/>
              <a:chOff x="673100" y="1237334"/>
              <a:chExt cx="3228944" cy="1111889"/>
            </a:xfrm>
          </p:grpSpPr>
          <p:sp>
            <p:nvSpPr>
              <p:cNvPr id="19" name="iṡlíḑê"/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20" name="íṩḻidè"/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2836245" y="4782103"/>
              <a:ext cx="0" cy="136152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ïşļíḓe"/>
            <p:cNvSpPr/>
            <p:nvPr/>
          </p:nvSpPr>
          <p:spPr bwMode="auto">
            <a:xfrm>
              <a:off x="3671123" y="3226417"/>
              <a:ext cx="554950" cy="553910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713767e3-dc35-40d0-8e00-b7b14660c0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3294" y="1718067"/>
            <a:ext cx="10852713" cy="3828266"/>
            <a:chOff x="663292" y="1718071"/>
            <a:chExt cx="10852716" cy="3828267"/>
          </a:xfrm>
        </p:grpSpPr>
        <p:sp>
          <p:nvSpPr>
            <p:cNvPr id="6" name="ï$liḑé"/>
            <p:cNvSpPr/>
            <p:nvPr/>
          </p:nvSpPr>
          <p:spPr>
            <a:xfrm rot="5400000" flipV="1">
              <a:off x="4153171" y="3409135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7" name="直接连接符 6"/>
            <p:cNvCxnSpPr>
              <a:stCxn id="6" idx="0"/>
            </p:cNvCxnSpPr>
            <p:nvPr/>
          </p:nvCxnSpPr>
          <p:spPr>
            <a:xfrm flipH="1" flipV="1">
              <a:off x="2503662" y="3474202"/>
              <a:ext cx="1649509" cy="297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ï$ḷïḋe"/>
            <p:cNvSpPr/>
            <p:nvPr/>
          </p:nvSpPr>
          <p:spPr>
            <a:xfrm rot="16200000">
              <a:off x="1695921" y="3078803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Sļïḑè"/>
            <p:cNvSpPr/>
            <p:nvPr/>
          </p:nvSpPr>
          <p:spPr>
            <a:xfrm rot="10800000" flipV="1">
              <a:off x="1745663" y="3128266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0" name="直接连接符 9"/>
            <p:cNvCxnSpPr>
              <a:stCxn id="18" idx="0"/>
            </p:cNvCxnSpPr>
            <p:nvPr/>
          </p:nvCxnSpPr>
          <p:spPr>
            <a:xfrm rot="16200000" flipV="1">
              <a:off x="5993530" y="2649298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" name="iṥḻîḑê"/>
            <p:cNvSpPr/>
            <p:nvPr/>
          </p:nvSpPr>
          <p:spPr>
            <a:xfrm rot="16200000">
              <a:off x="4361182" y="3078505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ïsľíďe"/>
            <p:cNvSpPr/>
            <p:nvPr/>
          </p:nvSpPr>
          <p:spPr>
            <a:xfrm rot="10800000" flipV="1">
              <a:off x="4410925" y="3127969"/>
              <a:ext cx="692468" cy="6924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W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3" name="直接连接符 12"/>
            <p:cNvCxnSpPr>
              <a:stCxn id="19" idx="0"/>
            </p:cNvCxnSpPr>
            <p:nvPr/>
          </p:nvCxnSpPr>
          <p:spPr>
            <a:xfrm rot="16200000" flipV="1">
              <a:off x="8658793" y="2649297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" name="ïşḻíďè"/>
            <p:cNvSpPr/>
            <p:nvPr/>
          </p:nvSpPr>
          <p:spPr>
            <a:xfrm rot="16200000">
              <a:off x="7026446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ïṡľíḓe"/>
            <p:cNvSpPr/>
            <p:nvPr/>
          </p:nvSpPr>
          <p:spPr>
            <a:xfrm rot="10800000" flipV="1">
              <a:off x="7076188" y="3127968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O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îŝ1ïde"/>
            <p:cNvSpPr/>
            <p:nvPr/>
          </p:nvSpPr>
          <p:spPr>
            <a:xfrm rot="16200000">
              <a:off x="9691707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ïŝḻïdé"/>
            <p:cNvSpPr/>
            <p:nvPr/>
          </p:nvSpPr>
          <p:spPr>
            <a:xfrm rot="10800000" flipV="1">
              <a:off x="9741451" y="3127967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isļíḋè"/>
            <p:cNvSpPr/>
            <p:nvPr/>
          </p:nvSpPr>
          <p:spPr>
            <a:xfrm rot="16200000">
              <a:off x="6818432" y="3408838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iślídè"/>
            <p:cNvSpPr/>
            <p:nvPr/>
          </p:nvSpPr>
          <p:spPr>
            <a:xfrm rot="16200000">
              <a:off x="9483696" y="3408837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20" name="íṧḷïḋe"/>
            <p:cNvGrpSpPr/>
            <p:nvPr/>
          </p:nvGrpSpPr>
          <p:grpSpPr>
            <a:xfrm>
              <a:off x="663292" y="4155151"/>
              <a:ext cx="2856646" cy="1391187"/>
              <a:chOff x="1137914" y="4323816"/>
              <a:chExt cx="2687394" cy="1308761"/>
            </a:xfrm>
          </p:grpSpPr>
          <p:sp>
            <p:nvSpPr>
              <p:cNvPr id="30" name="iṧ1íďe"/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iṣḻïďê"/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1" name="íşļiḑè"/>
            <p:cNvGrpSpPr/>
            <p:nvPr/>
          </p:nvGrpSpPr>
          <p:grpSpPr>
            <a:xfrm>
              <a:off x="3328649" y="1718071"/>
              <a:ext cx="2856646" cy="1391187"/>
              <a:chOff x="1137914" y="4323816"/>
              <a:chExt cx="2687394" cy="1308761"/>
            </a:xfrm>
          </p:grpSpPr>
          <p:sp>
            <p:nvSpPr>
              <p:cNvPr id="28" name="ïşḻíḑè"/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íşḻíḋê"/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2" name="i$lîdé"/>
            <p:cNvGrpSpPr/>
            <p:nvPr/>
          </p:nvGrpSpPr>
          <p:grpSpPr>
            <a:xfrm>
              <a:off x="8659362" y="1718071"/>
              <a:ext cx="2856646" cy="1391187"/>
              <a:chOff x="1137914" y="4323816"/>
              <a:chExt cx="2687394" cy="1308761"/>
            </a:xfrm>
          </p:grpSpPr>
          <p:sp>
            <p:nvSpPr>
              <p:cNvPr id="26" name="îṥ1ïḍè"/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ï$ļïḑè"/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3" name="íşľîḋe"/>
            <p:cNvGrpSpPr/>
            <p:nvPr/>
          </p:nvGrpSpPr>
          <p:grpSpPr>
            <a:xfrm>
              <a:off x="5994006" y="4155151"/>
              <a:ext cx="2856646" cy="1391187"/>
              <a:chOff x="1137914" y="4323816"/>
              <a:chExt cx="2687394" cy="1308761"/>
            </a:xfrm>
          </p:grpSpPr>
          <p:sp>
            <p:nvSpPr>
              <p:cNvPr id="24" name="iṥḷïḓè"/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ï$1îḑè"/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4ce2cfff-9277-4056-aa68-25666f61a4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5842"/>
            <a:ext cx="10850563" cy="5009688"/>
            <a:chOff x="669925" y="1135842"/>
            <a:chExt cx="10850563" cy="5009688"/>
          </a:xfrm>
        </p:grpSpPr>
        <p:grpSp>
          <p:nvGrpSpPr>
            <p:cNvPr id="6" name="iSļiḑ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/>
          </p:nvGrpSpPr>
          <p:grpSpPr>
            <a:xfrm>
              <a:off x="669925" y="2084069"/>
              <a:ext cx="10850563" cy="4061461"/>
              <a:chOff x="669925" y="2084069"/>
              <a:chExt cx="10850563" cy="4061461"/>
            </a:xfrm>
          </p:grpSpPr>
          <p:sp>
            <p:nvSpPr>
              <p:cNvPr id="20" name="îṩlíḍe"/>
              <p:cNvSpPr/>
              <p:nvPr/>
            </p:nvSpPr>
            <p:spPr bwMode="auto">
              <a:xfrm>
                <a:off x="669925" y="5265420"/>
                <a:ext cx="2709116" cy="88011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miter lim="8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66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01</a:t>
                </a:r>
                <a:endParaRPr kumimoji="0" lang="en-US" altLang="zh-CN" sz="2665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ïşḻïḍé"/>
              <p:cNvSpPr/>
              <p:nvPr/>
            </p:nvSpPr>
            <p:spPr bwMode="auto">
              <a:xfrm>
                <a:off x="3379040" y="4867274"/>
                <a:ext cx="2755050" cy="127825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miter lim="8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02</a:t>
                </a:r>
                <a:endPara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îş1íḍé"/>
              <p:cNvSpPr/>
              <p:nvPr/>
            </p:nvSpPr>
            <p:spPr bwMode="auto">
              <a:xfrm>
                <a:off x="6134088" y="4554856"/>
                <a:ext cx="2752934" cy="159067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miter lim="8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03</a:t>
                </a:r>
                <a:endPara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ïšḻíḑè"/>
              <p:cNvSpPr/>
              <p:nvPr/>
            </p:nvSpPr>
            <p:spPr bwMode="auto">
              <a:xfrm>
                <a:off x="8887024" y="3907154"/>
                <a:ext cx="2633464" cy="2238376"/>
              </a:xfrm>
              <a:prstGeom prst="rect">
                <a:avLst/>
              </a:prstGeom>
              <a:solidFill>
                <a:schemeClr val="accent1"/>
              </a:solidFill>
              <a:ln w="25400">
                <a:noFill/>
                <a:miter lim="8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4" name="i$líḍé"/>
              <p:cNvSpPr/>
              <p:nvPr/>
            </p:nvSpPr>
            <p:spPr bwMode="auto">
              <a:xfrm>
                <a:off x="9744007" y="2084069"/>
                <a:ext cx="0" cy="1821181"/>
              </a:xfrm>
              <a:prstGeom prst="line">
                <a:avLst/>
              </a:prstGeom>
              <a:noFill/>
              <a:ln w="76200">
                <a:solidFill>
                  <a:schemeClr val="bg1">
                    <a:lumMod val="75000"/>
                  </a:schemeClr>
                </a:solidFill>
                <a:beve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5" name="ïṧļîḍé"/>
              <p:cNvSpPr/>
              <p:nvPr/>
            </p:nvSpPr>
            <p:spPr bwMode="auto">
              <a:xfrm>
                <a:off x="9744007" y="2084071"/>
                <a:ext cx="1246333" cy="910590"/>
              </a:xfrm>
              <a:prstGeom prst="flowChartPunchedTape">
                <a:avLst/>
              </a:prstGeom>
              <a:solidFill>
                <a:schemeClr val="accent1"/>
              </a:solidFill>
              <a:ln w="25400">
                <a:noFill/>
                <a:miter lim="8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6" name="ïšľîḍé"/>
              <p:cNvSpPr/>
              <p:nvPr/>
            </p:nvSpPr>
            <p:spPr bwMode="auto">
              <a:xfrm>
                <a:off x="9906943" y="2193417"/>
                <a:ext cx="746952" cy="672464"/>
              </a:xfrm>
              <a:prstGeom prst="ellipse">
                <a:avLst/>
              </a:prstGeom>
              <a:noFill/>
              <a:ln w="12700">
                <a:noFill/>
                <a:bevel/>
              </a:ln>
            </p:spPr>
            <p:txBody>
              <a:bodyPr wrap="square" lIns="91440" tIns="45720" rIns="91440" bIns="45720" anchor="ctr">
                <a:normAutofit fontScale="85000" lnSpcReduction="10000"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04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" name="íśḷîďe"/>
            <p:cNvSpPr txBox="1"/>
            <p:nvPr/>
          </p:nvSpPr>
          <p:spPr>
            <a:xfrm>
              <a:off x="689163" y="1135842"/>
              <a:ext cx="5314438" cy="146805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  <a:endParaRPr lang="en-US" altLang="zh-CN" sz="1700" b="1" dirty="0"/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8" name="îṩľïḍé"/>
            <p:cNvGrpSpPr/>
            <p:nvPr/>
          </p:nvGrpSpPr>
          <p:grpSpPr>
            <a:xfrm>
              <a:off x="778968" y="3638086"/>
              <a:ext cx="2491029" cy="952345"/>
              <a:chOff x="1934303" y="3862055"/>
              <a:chExt cx="2491029" cy="952345"/>
            </a:xfrm>
          </p:grpSpPr>
          <p:sp>
            <p:nvSpPr>
              <p:cNvPr id="18" name="îšļîďè"/>
              <p:cNvSpPr/>
              <p:nvPr/>
            </p:nvSpPr>
            <p:spPr bwMode="auto">
              <a:xfrm>
                <a:off x="1934303" y="4309763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19" name="iSḻïḍè"/>
              <p:cNvSpPr txBox="1"/>
              <p:nvPr/>
            </p:nvSpPr>
            <p:spPr bwMode="auto">
              <a:xfrm>
                <a:off x="1934303" y="3862055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9" name="ïṧ1îdê"/>
            <p:cNvGrpSpPr/>
            <p:nvPr/>
          </p:nvGrpSpPr>
          <p:grpSpPr>
            <a:xfrm>
              <a:off x="3511050" y="3223892"/>
              <a:ext cx="2491029" cy="952345"/>
              <a:chOff x="1934303" y="3862055"/>
              <a:chExt cx="2491029" cy="952345"/>
            </a:xfrm>
          </p:grpSpPr>
          <p:sp>
            <p:nvSpPr>
              <p:cNvPr id="16" name="ïṡļíḓé"/>
              <p:cNvSpPr/>
              <p:nvPr/>
            </p:nvSpPr>
            <p:spPr bwMode="auto">
              <a:xfrm>
                <a:off x="1934303" y="4309763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17" name="işļíḑé"/>
              <p:cNvSpPr txBox="1"/>
              <p:nvPr/>
            </p:nvSpPr>
            <p:spPr bwMode="auto">
              <a:xfrm>
                <a:off x="1934303" y="3862055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10" name="ïṧḷiḋé"/>
            <p:cNvGrpSpPr/>
            <p:nvPr/>
          </p:nvGrpSpPr>
          <p:grpSpPr>
            <a:xfrm>
              <a:off x="6243132" y="2791263"/>
              <a:ext cx="2491029" cy="952345"/>
              <a:chOff x="1934303" y="3862055"/>
              <a:chExt cx="2491029" cy="952345"/>
            </a:xfrm>
          </p:grpSpPr>
          <p:sp>
            <p:nvSpPr>
              <p:cNvPr id="14" name="iśļídè"/>
              <p:cNvSpPr/>
              <p:nvPr/>
            </p:nvSpPr>
            <p:spPr bwMode="auto">
              <a:xfrm>
                <a:off x="1934303" y="4309763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15" name="îṩľiḑé"/>
              <p:cNvSpPr txBox="1"/>
              <p:nvPr/>
            </p:nvSpPr>
            <p:spPr bwMode="auto">
              <a:xfrm>
                <a:off x="1934303" y="3862055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11" name="îşľíḍè"/>
            <p:cNvGrpSpPr/>
            <p:nvPr/>
          </p:nvGrpSpPr>
          <p:grpSpPr>
            <a:xfrm>
              <a:off x="8958241" y="4518322"/>
              <a:ext cx="2491029" cy="952345"/>
              <a:chOff x="1934303" y="3862055"/>
              <a:chExt cx="2491029" cy="952345"/>
            </a:xfrm>
          </p:grpSpPr>
          <p:sp>
            <p:nvSpPr>
              <p:cNvPr id="12" name="iśḻiḑè"/>
              <p:cNvSpPr/>
              <p:nvPr/>
            </p:nvSpPr>
            <p:spPr bwMode="auto">
              <a:xfrm>
                <a:off x="1934303" y="4309763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ïsļiḑê"/>
              <p:cNvSpPr txBox="1"/>
              <p:nvPr/>
            </p:nvSpPr>
            <p:spPr bwMode="auto">
              <a:xfrm>
                <a:off x="1934303" y="3862055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2b391065-092a-4dab-9ed4-5cccb84cb53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76016"/>
            <a:ext cx="10845799" cy="4970784"/>
            <a:chOff x="673101" y="1176016"/>
            <a:chExt cx="10845799" cy="4970784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6032739" y="1958420"/>
              <a:ext cx="954240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ṩḷíďe"/>
            <p:cNvSpPr/>
            <p:nvPr/>
          </p:nvSpPr>
          <p:spPr>
            <a:xfrm>
              <a:off x="4289962" y="1176016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iṡḻïdê"/>
            <p:cNvSpPr/>
            <p:nvPr/>
          </p:nvSpPr>
          <p:spPr bwMode="auto">
            <a:xfrm>
              <a:off x="4879496" y="1644021"/>
              <a:ext cx="628796" cy="62879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9" name="íṩḻîďê"/>
            <p:cNvGrpSpPr/>
            <p:nvPr/>
          </p:nvGrpSpPr>
          <p:grpSpPr>
            <a:xfrm>
              <a:off x="7049989" y="1644022"/>
              <a:ext cx="3249811" cy="1062194"/>
              <a:chOff x="5291631" y="2096806"/>
              <a:chExt cx="3249811" cy="1062194"/>
            </a:xfrm>
          </p:grpSpPr>
          <p:sp>
            <p:nvSpPr>
              <p:cNvPr id="23" name="î$ļíḓè"/>
              <p:cNvSpPr/>
              <p:nvPr/>
            </p:nvSpPr>
            <p:spPr>
              <a:xfrm>
                <a:off x="5291632" y="2096806"/>
                <a:ext cx="3249810" cy="49195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 anchorCtr="0">
                <a:normAutofit/>
              </a:bodyPr>
              <a:lstStyle/>
              <a:p>
                <a:pPr>
                  <a:defRPr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íṥḻíďê"/>
              <p:cNvSpPr/>
              <p:nvPr/>
            </p:nvSpPr>
            <p:spPr bwMode="auto">
              <a:xfrm>
                <a:off x="5291631" y="2601601"/>
                <a:ext cx="32498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</p:grpSp>
        <p:cxnSp>
          <p:nvCxnSpPr>
            <p:cNvPr id="10" name="直接箭头连接符 9"/>
            <p:cNvCxnSpPr/>
            <p:nvPr/>
          </p:nvCxnSpPr>
          <p:spPr>
            <a:xfrm>
              <a:off x="6637532" y="3257550"/>
              <a:ext cx="954240" cy="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ŝḻïḑê"/>
            <p:cNvSpPr/>
            <p:nvPr/>
          </p:nvSpPr>
          <p:spPr>
            <a:xfrm>
              <a:off x="4928875" y="2475147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íṥḻíďé"/>
            <p:cNvSpPr/>
            <p:nvPr/>
          </p:nvSpPr>
          <p:spPr bwMode="auto">
            <a:xfrm>
              <a:off x="5620965" y="2950248"/>
              <a:ext cx="628796" cy="628796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i$ļíḓe"/>
            <p:cNvSpPr/>
            <p:nvPr/>
          </p:nvSpPr>
          <p:spPr>
            <a:xfrm>
              <a:off x="7659540" y="2942125"/>
              <a:ext cx="3249810" cy="49195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anchor="ctr" anchorCtr="0">
              <a:normAutofit/>
            </a:bodyPr>
            <a:lstStyle/>
            <a:p>
              <a:pPr>
                <a:defRPr/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îSlîďê"/>
            <p:cNvSpPr/>
            <p:nvPr/>
          </p:nvSpPr>
          <p:spPr bwMode="auto">
            <a:xfrm>
              <a:off x="7659539" y="3430131"/>
              <a:ext cx="32498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cxnSp>
          <p:nvCxnSpPr>
            <p:cNvPr id="15" name="直接箭头连接符 14"/>
            <p:cNvCxnSpPr/>
            <p:nvPr/>
          </p:nvCxnSpPr>
          <p:spPr>
            <a:xfrm>
              <a:off x="7242325" y="4556681"/>
              <a:ext cx="954240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iṣḷïḑè"/>
            <p:cNvSpPr/>
            <p:nvPr/>
          </p:nvSpPr>
          <p:spPr>
            <a:xfrm>
              <a:off x="5567787" y="3774278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ísľïḑe"/>
            <p:cNvSpPr/>
            <p:nvPr/>
          </p:nvSpPr>
          <p:spPr bwMode="auto">
            <a:xfrm>
              <a:off x="6188385" y="4305698"/>
              <a:ext cx="628796" cy="62879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8" name="í$ļídé"/>
            <p:cNvGrpSpPr/>
            <p:nvPr/>
          </p:nvGrpSpPr>
          <p:grpSpPr>
            <a:xfrm>
              <a:off x="8269089" y="4240228"/>
              <a:ext cx="3249811" cy="1056218"/>
              <a:chOff x="6510731" y="4415181"/>
              <a:chExt cx="3249811" cy="1056218"/>
            </a:xfrm>
          </p:grpSpPr>
          <p:sp>
            <p:nvSpPr>
              <p:cNvPr id="21" name="iśḻiḍé"/>
              <p:cNvSpPr/>
              <p:nvPr/>
            </p:nvSpPr>
            <p:spPr>
              <a:xfrm>
                <a:off x="6510732" y="4415181"/>
                <a:ext cx="3249810" cy="49195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ṡlïḋé"/>
              <p:cNvSpPr/>
              <p:nvPr/>
            </p:nvSpPr>
            <p:spPr bwMode="auto">
              <a:xfrm>
                <a:off x="6510731" y="4914000"/>
                <a:ext cx="32498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</p:grpSp>
        <p:sp>
          <p:nvSpPr>
            <p:cNvPr id="19" name="ïşḷïḑê"/>
            <p:cNvSpPr txBox="1"/>
            <p:nvPr/>
          </p:nvSpPr>
          <p:spPr>
            <a:xfrm>
              <a:off x="673102" y="4252467"/>
              <a:ext cx="4255773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  <a:endParaRPr lang="en-US" sz="2000" b="1" dirty="0"/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  <a:endParaRPr lang="en-US" sz="2000" b="1" dirty="0"/>
            </a:p>
          </p:txBody>
        </p:sp>
        <p:sp>
          <p:nvSpPr>
            <p:cNvPr id="20" name="îSḷïďê"/>
            <p:cNvSpPr txBox="1"/>
            <p:nvPr/>
          </p:nvSpPr>
          <p:spPr>
            <a:xfrm>
              <a:off x="673101" y="5104628"/>
              <a:ext cx="4255774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  <a:endParaRPr lang="en-US" sz="1200" dirty="0"/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  <a:endParaRPr lang="en-US" sz="1200" dirty="0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91250114-d75a-4ef1-9b1a-4c0b2fe7ff8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48976" cy="4619337"/>
            <a:chOff x="669925" y="1130300"/>
            <a:chExt cx="10848976" cy="4619337"/>
          </a:xfrm>
        </p:grpSpPr>
        <p:sp>
          <p:nvSpPr>
            <p:cNvPr id="6" name="išľïďè"/>
            <p:cNvSpPr/>
            <p:nvPr/>
          </p:nvSpPr>
          <p:spPr bwMode="auto">
            <a:xfrm>
              <a:off x="5291931" y="1931987"/>
              <a:ext cx="1701800" cy="1727200"/>
            </a:xfrm>
            <a:custGeom>
              <a:avLst/>
              <a:gdLst>
                <a:gd name="T0" fmla="*/ 415 w 453"/>
                <a:gd name="T1" fmla="*/ 229 h 459"/>
                <a:gd name="T2" fmla="*/ 444 w 453"/>
                <a:gd name="T3" fmla="*/ 195 h 459"/>
                <a:gd name="T4" fmla="*/ 449 w 453"/>
                <a:gd name="T5" fmla="*/ 174 h 459"/>
                <a:gd name="T6" fmla="*/ 432 w 453"/>
                <a:gd name="T7" fmla="*/ 165 h 459"/>
                <a:gd name="T8" fmla="*/ 398 w 453"/>
                <a:gd name="T9" fmla="*/ 151 h 459"/>
                <a:gd name="T10" fmla="*/ 387 w 453"/>
                <a:gd name="T11" fmla="*/ 131 h 459"/>
                <a:gd name="T12" fmla="*/ 406 w 453"/>
                <a:gd name="T13" fmla="*/ 86 h 459"/>
                <a:gd name="T14" fmla="*/ 388 w 453"/>
                <a:gd name="T15" fmla="*/ 81 h 459"/>
                <a:gd name="T16" fmla="*/ 345 w 453"/>
                <a:gd name="T17" fmla="*/ 83 h 459"/>
                <a:gd name="T18" fmla="*/ 331 w 453"/>
                <a:gd name="T19" fmla="*/ 61 h 459"/>
                <a:gd name="T20" fmla="*/ 334 w 453"/>
                <a:gd name="T21" fmla="*/ 26 h 459"/>
                <a:gd name="T22" fmla="*/ 308 w 453"/>
                <a:gd name="T23" fmla="*/ 25 h 459"/>
                <a:gd name="T24" fmla="*/ 276 w 453"/>
                <a:gd name="T25" fmla="*/ 48 h 459"/>
                <a:gd name="T26" fmla="*/ 255 w 453"/>
                <a:gd name="T27" fmla="*/ 43 h 459"/>
                <a:gd name="T28" fmla="*/ 238 w 453"/>
                <a:gd name="T29" fmla="*/ 0 h 459"/>
                <a:gd name="T30" fmla="*/ 214 w 453"/>
                <a:gd name="T31" fmla="*/ 0 h 459"/>
                <a:gd name="T32" fmla="*/ 188 w 453"/>
                <a:gd name="T33" fmla="*/ 45 h 459"/>
                <a:gd name="T34" fmla="*/ 172 w 453"/>
                <a:gd name="T35" fmla="*/ 49 h 459"/>
                <a:gd name="T36" fmla="*/ 138 w 453"/>
                <a:gd name="T37" fmla="*/ 17 h 459"/>
                <a:gd name="T38" fmla="*/ 117 w 453"/>
                <a:gd name="T39" fmla="*/ 28 h 459"/>
                <a:gd name="T40" fmla="*/ 125 w 453"/>
                <a:gd name="T41" fmla="*/ 71 h 459"/>
                <a:gd name="T42" fmla="*/ 106 w 453"/>
                <a:gd name="T43" fmla="*/ 84 h 459"/>
                <a:gd name="T44" fmla="*/ 57 w 453"/>
                <a:gd name="T45" fmla="*/ 78 h 459"/>
                <a:gd name="T46" fmla="*/ 42 w 453"/>
                <a:gd name="T47" fmla="*/ 93 h 459"/>
                <a:gd name="T48" fmla="*/ 64 w 453"/>
                <a:gd name="T49" fmla="*/ 133 h 459"/>
                <a:gd name="T50" fmla="*/ 51 w 453"/>
                <a:gd name="T51" fmla="*/ 160 h 459"/>
                <a:gd name="T52" fmla="*/ 16 w 453"/>
                <a:gd name="T53" fmla="*/ 166 h 459"/>
                <a:gd name="T54" fmla="*/ 3 w 453"/>
                <a:gd name="T55" fmla="*/ 178 h 459"/>
                <a:gd name="T56" fmla="*/ 30 w 453"/>
                <a:gd name="T57" fmla="*/ 206 h 459"/>
                <a:gd name="T58" fmla="*/ 38 w 453"/>
                <a:gd name="T59" fmla="*/ 233 h 459"/>
                <a:gd name="T60" fmla="*/ 0 w 453"/>
                <a:gd name="T61" fmla="*/ 268 h 459"/>
                <a:gd name="T62" fmla="*/ 4 w 453"/>
                <a:gd name="T63" fmla="*/ 287 h 459"/>
                <a:gd name="T64" fmla="*/ 27 w 453"/>
                <a:gd name="T65" fmla="*/ 293 h 459"/>
                <a:gd name="T66" fmla="*/ 57 w 453"/>
                <a:gd name="T67" fmla="*/ 311 h 459"/>
                <a:gd name="T68" fmla="*/ 59 w 453"/>
                <a:gd name="T69" fmla="*/ 336 h 459"/>
                <a:gd name="T70" fmla="*/ 50 w 453"/>
                <a:gd name="T71" fmla="*/ 376 h 459"/>
                <a:gd name="T72" fmla="*/ 85 w 453"/>
                <a:gd name="T73" fmla="*/ 369 h 459"/>
                <a:gd name="T74" fmla="*/ 109 w 453"/>
                <a:gd name="T75" fmla="*/ 377 h 459"/>
                <a:gd name="T76" fmla="*/ 120 w 453"/>
                <a:gd name="T77" fmla="*/ 410 h 459"/>
                <a:gd name="T78" fmla="*/ 127 w 453"/>
                <a:gd name="T79" fmla="*/ 436 h 459"/>
                <a:gd name="T80" fmla="*/ 152 w 453"/>
                <a:gd name="T81" fmla="*/ 426 h 459"/>
                <a:gd name="T82" fmla="*/ 179 w 453"/>
                <a:gd name="T83" fmla="*/ 412 h 459"/>
                <a:gd name="T84" fmla="*/ 204 w 453"/>
                <a:gd name="T85" fmla="*/ 416 h 459"/>
                <a:gd name="T86" fmla="*/ 218 w 453"/>
                <a:gd name="T87" fmla="*/ 459 h 459"/>
                <a:gd name="T88" fmla="*/ 242 w 453"/>
                <a:gd name="T89" fmla="*/ 449 h 459"/>
                <a:gd name="T90" fmla="*/ 268 w 453"/>
                <a:gd name="T91" fmla="*/ 413 h 459"/>
                <a:gd name="T92" fmla="*/ 287 w 453"/>
                <a:gd name="T93" fmla="*/ 408 h 459"/>
                <a:gd name="T94" fmla="*/ 316 w 453"/>
                <a:gd name="T95" fmla="*/ 441 h 459"/>
                <a:gd name="T96" fmla="*/ 337 w 453"/>
                <a:gd name="T97" fmla="*/ 431 h 459"/>
                <a:gd name="T98" fmla="*/ 333 w 453"/>
                <a:gd name="T99" fmla="*/ 385 h 459"/>
                <a:gd name="T100" fmla="*/ 354 w 453"/>
                <a:gd name="T101" fmla="*/ 368 h 459"/>
                <a:gd name="T102" fmla="*/ 398 w 453"/>
                <a:gd name="T103" fmla="*/ 382 h 459"/>
                <a:gd name="T104" fmla="*/ 413 w 453"/>
                <a:gd name="T105" fmla="*/ 363 h 459"/>
                <a:gd name="T106" fmla="*/ 390 w 453"/>
                <a:gd name="T107" fmla="*/ 323 h 459"/>
                <a:gd name="T108" fmla="*/ 404 w 453"/>
                <a:gd name="T109" fmla="*/ 293 h 459"/>
                <a:gd name="T110" fmla="*/ 447 w 453"/>
                <a:gd name="T111" fmla="*/ 292 h 459"/>
                <a:gd name="T112" fmla="*/ 451 w 453"/>
                <a:gd name="T113" fmla="*/ 276 h 459"/>
                <a:gd name="T114" fmla="*/ 226 w 453"/>
                <a:gd name="T115" fmla="*/ 368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3" h="459">
                  <a:moveTo>
                    <a:pt x="423" y="253"/>
                  </a:moveTo>
                  <a:cubicBezTo>
                    <a:pt x="420" y="252"/>
                    <a:pt x="417" y="250"/>
                    <a:pt x="414" y="249"/>
                  </a:cubicBezTo>
                  <a:cubicBezTo>
                    <a:pt x="414" y="247"/>
                    <a:pt x="414" y="245"/>
                    <a:pt x="414" y="243"/>
                  </a:cubicBezTo>
                  <a:cubicBezTo>
                    <a:pt x="415" y="239"/>
                    <a:pt x="415" y="235"/>
                    <a:pt x="415" y="233"/>
                  </a:cubicBezTo>
                  <a:cubicBezTo>
                    <a:pt x="415" y="231"/>
                    <a:pt x="415" y="229"/>
                    <a:pt x="415" y="229"/>
                  </a:cubicBezTo>
                  <a:cubicBezTo>
                    <a:pt x="415" y="229"/>
                    <a:pt x="415" y="228"/>
                    <a:pt x="415" y="226"/>
                  </a:cubicBezTo>
                  <a:cubicBezTo>
                    <a:pt x="415" y="223"/>
                    <a:pt x="415" y="220"/>
                    <a:pt x="414" y="216"/>
                  </a:cubicBezTo>
                  <a:cubicBezTo>
                    <a:pt x="414" y="214"/>
                    <a:pt x="414" y="212"/>
                    <a:pt x="414" y="210"/>
                  </a:cubicBezTo>
                  <a:cubicBezTo>
                    <a:pt x="417" y="209"/>
                    <a:pt x="420" y="207"/>
                    <a:pt x="423" y="206"/>
                  </a:cubicBezTo>
                  <a:cubicBezTo>
                    <a:pt x="431" y="202"/>
                    <a:pt x="438" y="198"/>
                    <a:pt x="444" y="195"/>
                  </a:cubicBezTo>
                  <a:cubicBezTo>
                    <a:pt x="449" y="192"/>
                    <a:pt x="453" y="190"/>
                    <a:pt x="453" y="190"/>
                  </a:cubicBezTo>
                  <a:cubicBezTo>
                    <a:pt x="453" y="190"/>
                    <a:pt x="452" y="189"/>
                    <a:pt x="452" y="187"/>
                  </a:cubicBezTo>
                  <a:cubicBezTo>
                    <a:pt x="452" y="185"/>
                    <a:pt x="452" y="184"/>
                    <a:pt x="451" y="183"/>
                  </a:cubicBezTo>
                  <a:cubicBezTo>
                    <a:pt x="451" y="181"/>
                    <a:pt x="451" y="180"/>
                    <a:pt x="450" y="178"/>
                  </a:cubicBezTo>
                  <a:cubicBezTo>
                    <a:pt x="450" y="177"/>
                    <a:pt x="450" y="175"/>
                    <a:pt x="449" y="174"/>
                  </a:cubicBezTo>
                  <a:cubicBezTo>
                    <a:pt x="449" y="173"/>
                    <a:pt x="449" y="173"/>
                    <a:pt x="449" y="172"/>
                  </a:cubicBezTo>
                  <a:cubicBezTo>
                    <a:pt x="449" y="171"/>
                    <a:pt x="448" y="171"/>
                    <a:pt x="448" y="170"/>
                  </a:cubicBezTo>
                  <a:cubicBezTo>
                    <a:pt x="448" y="168"/>
                    <a:pt x="447" y="166"/>
                    <a:pt x="447" y="166"/>
                  </a:cubicBezTo>
                  <a:cubicBezTo>
                    <a:pt x="447" y="166"/>
                    <a:pt x="443" y="166"/>
                    <a:pt x="437" y="166"/>
                  </a:cubicBezTo>
                  <a:cubicBezTo>
                    <a:pt x="435" y="166"/>
                    <a:pt x="434" y="166"/>
                    <a:pt x="432" y="165"/>
                  </a:cubicBezTo>
                  <a:cubicBezTo>
                    <a:pt x="430" y="165"/>
                    <a:pt x="428" y="165"/>
                    <a:pt x="426" y="165"/>
                  </a:cubicBezTo>
                  <a:cubicBezTo>
                    <a:pt x="422" y="165"/>
                    <a:pt x="418" y="165"/>
                    <a:pt x="414" y="165"/>
                  </a:cubicBezTo>
                  <a:cubicBezTo>
                    <a:pt x="411" y="165"/>
                    <a:pt x="407" y="165"/>
                    <a:pt x="404" y="166"/>
                  </a:cubicBezTo>
                  <a:cubicBezTo>
                    <a:pt x="403" y="163"/>
                    <a:pt x="402" y="162"/>
                    <a:pt x="402" y="160"/>
                  </a:cubicBezTo>
                  <a:cubicBezTo>
                    <a:pt x="400" y="156"/>
                    <a:pt x="399" y="153"/>
                    <a:pt x="398" y="151"/>
                  </a:cubicBezTo>
                  <a:cubicBezTo>
                    <a:pt x="397" y="149"/>
                    <a:pt x="396" y="148"/>
                    <a:pt x="396" y="148"/>
                  </a:cubicBezTo>
                  <a:cubicBezTo>
                    <a:pt x="396" y="148"/>
                    <a:pt x="396" y="146"/>
                    <a:pt x="395" y="144"/>
                  </a:cubicBezTo>
                  <a:cubicBezTo>
                    <a:pt x="394" y="142"/>
                    <a:pt x="392" y="139"/>
                    <a:pt x="390" y="136"/>
                  </a:cubicBezTo>
                  <a:cubicBezTo>
                    <a:pt x="390" y="135"/>
                    <a:pt x="389" y="134"/>
                    <a:pt x="389" y="133"/>
                  </a:cubicBezTo>
                  <a:cubicBezTo>
                    <a:pt x="388" y="132"/>
                    <a:pt x="387" y="131"/>
                    <a:pt x="387" y="131"/>
                  </a:cubicBezTo>
                  <a:cubicBezTo>
                    <a:pt x="389" y="128"/>
                    <a:pt x="391" y="125"/>
                    <a:pt x="394" y="123"/>
                  </a:cubicBezTo>
                  <a:cubicBezTo>
                    <a:pt x="399" y="116"/>
                    <a:pt x="404" y="110"/>
                    <a:pt x="407" y="105"/>
                  </a:cubicBezTo>
                  <a:cubicBezTo>
                    <a:pt x="411" y="99"/>
                    <a:pt x="413" y="96"/>
                    <a:pt x="413" y="96"/>
                  </a:cubicBezTo>
                  <a:cubicBezTo>
                    <a:pt x="413" y="96"/>
                    <a:pt x="412" y="95"/>
                    <a:pt x="411" y="93"/>
                  </a:cubicBezTo>
                  <a:cubicBezTo>
                    <a:pt x="410" y="91"/>
                    <a:pt x="408" y="89"/>
                    <a:pt x="406" y="86"/>
                  </a:cubicBezTo>
                  <a:cubicBezTo>
                    <a:pt x="405" y="85"/>
                    <a:pt x="404" y="84"/>
                    <a:pt x="403" y="83"/>
                  </a:cubicBezTo>
                  <a:cubicBezTo>
                    <a:pt x="402" y="82"/>
                    <a:pt x="401" y="81"/>
                    <a:pt x="401" y="80"/>
                  </a:cubicBezTo>
                  <a:cubicBezTo>
                    <a:pt x="399" y="78"/>
                    <a:pt x="398" y="77"/>
                    <a:pt x="398" y="77"/>
                  </a:cubicBezTo>
                  <a:cubicBezTo>
                    <a:pt x="398" y="77"/>
                    <a:pt x="397" y="77"/>
                    <a:pt x="395" y="78"/>
                  </a:cubicBezTo>
                  <a:cubicBezTo>
                    <a:pt x="394" y="79"/>
                    <a:pt x="391" y="79"/>
                    <a:pt x="388" y="81"/>
                  </a:cubicBezTo>
                  <a:cubicBezTo>
                    <a:pt x="383" y="83"/>
                    <a:pt x="375" y="87"/>
                    <a:pt x="368" y="90"/>
                  </a:cubicBezTo>
                  <a:cubicBezTo>
                    <a:pt x="365" y="92"/>
                    <a:pt x="361" y="93"/>
                    <a:pt x="359" y="95"/>
                  </a:cubicBezTo>
                  <a:cubicBezTo>
                    <a:pt x="357" y="93"/>
                    <a:pt x="355" y="92"/>
                    <a:pt x="354" y="91"/>
                  </a:cubicBezTo>
                  <a:cubicBezTo>
                    <a:pt x="351" y="88"/>
                    <a:pt x="348" y="86"/>
                    <a:pt x="347" y="84"/>
                  </a:cubicBezTo>
                  <a:cubicBezTo>
                    <a:pt x="346" y="84"/>
                    <a:pt x="345" y="83"/>
                    <a:pt x="345" y="83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3" y="81"/>
                    <a:pt x="341" y="80"/>
                  </a:cubicBezTo>
                  <a:cubicBezTo>
                    <a:pt x="339" y="78"/>
                    <a:pt x="337" y="77"/>
                    <a:pt x="333" y="74"/>
                  </a:cubicBezTo>
                  <a:cubicBezTo>
                    <a:pt x="332" y="73"/>
                    <a:pt x="330" y="72"/>
                    <a:pt x="328" y="71"/>
                  </a:cubicBezTo>
                  <a:cubicBezTo>
                    <a:pt x="329" y="67"/>
                    <a:pt x="330" y="64"/>
                    <a:pt x="331" y="61"/>
                  </a:cubicBezTo>
                  <a:cubicBezTo>
                    <a:pt x="332" y="57"/>
                    <a:pt x="333" y="53"/>
                    <a:pt x="333" y="49"/>
                  </a:cubicBezTo>
                  <a:cubicBezTo>
                    <a:pt x="334" y="45"/>
                    <a:pt x="335" y="41"/>
                    <a:pt x="335" y="38"/>
                  </a:cubicBezTo>
                  <a:cubicBezTo>
                    <a:pt x="336" y="32"/>
                    <a:pt x="337" y="28"/>
                    <a:pt x="337" y="28"/>
                  </a:cubicBezTo>
                  <a:cubicBezTo>
                    <a:pt x="337" y="28"/>
                    <a:pt x="337" y="28"/>
                    <a:pt x="336" y="28"/>
                  </a:cubicBezTo>
                  <a:cubicBezTo>
                    <a:pt x="335" y="27"/>
                    <a:pt x="335" y="27"/>
                    <a:pt x="334" y="26"/>
                  </a:cubicBezTo>
                  <a:cubicBezTo>
                    <a:pt x="332" y="25"/>
                    <a:pt x="329" y="24"/>
                    <a:pt x="326" y="22"/>
                  </a:cubicBezTo>
                  <a:cubicBezTo>
                    <a:pt x="323" y="21"/>
                    <a:pt x="321" y="20"/>
                    <a:pt x="318" y="19"/>
                  </a:cubicBezTo>
                  <a:cubicBezTo>
                    <a:pt x="317" y="18"/>
                    <a:pt x="317" y="18"/>
                    <a:pt x="316" y="18"/>
                  </a:cubicBezTo>
                  <a:cubicBezTo>
                    <a:pt x="315" y="18"/>
                    <a:pt x="315" y="17"/>
                    <a:pt x="315" y="17"/>
                  </a:cubicBezTo>
                  <a:cubicBezTo>
                    <a:pt x="315" y="17"/>
                    <a:pt x="312" y="20"/>
                    <a:pt x="308" y="25"/>
                  </a:cubicBezTo>
                  <a:cubicBezTo>
                    <a:pt x="306" y="28"/>
                    <a:pt x="303" y="30"/>
                    <a:pt x="301" y="33"/>
                  </a:cubicBezTo>
                  <a:cubicBezTo>
                    <a:pt x="298" y="36"/>
                    <a:pt x="296" y="39"/>
                    <a:pt x="293" y="43"/>
                  </a:cubicBezTo>
                  <a:cubicBezTo>
                    <a:pt x="291" y="45"/>
                    <a:pt x="289" y="48"/>
                    <a:pt x="287" y="51"/>
                  </a:cubicBezTo>
                  <a:cubicBezTo>
                    <a:pt x="285" y="50"/>
                    <a:pt x="283" y="50"/>
                    <a:pt x="281" y="49"/>
                  </a:cubicBezTo>
                  <a:cubicBezTo>
                    <a:pt x="279" y="48"/>
                    <a:pt x="277" y="48"/>
                    <a:pt x="276" y="48"/>
                  </a:cubicBezTo>
                  <a:cubicBezTo>
                    <a:pt x="275" y="47"/>
                    <a:pt x="274" y="47"/>
                    <a:pt x="274" y="47"/>
                  </a:cubicBezTo>
                  <a:cubicBezTo>
                    <a:pt x="273" y="47"/>
                    <a:pt x="272" y="47"/>
                    <a:pt x="272" y="47"/>
                  </a:cubicBezTo>
                  <a:cubicBezTo>
                    <a:pt x="270" y="46"/>
                    <a:pt x="268" y="46"/>
                    <a:pt x="268" y="46"/>
                  </a:cubicBezTo>
                  <a:cubicBezTo>
                    <a:pt x="268" y="46"/>
                    <a:pt x="267" y="45"/>
                    <a:pt x="265" y="45"/>
                  </a:cubicBezTo>
                  <a:cubicBezTo>
                    <a:pt x="263" y="44"/>
                    <a:pt x="259" y="44"/>
                    <a:pt x="255" y="43"/>
                  </a:cubicBezTo>
                  <a:cubicBezTo>
                    <a:pt x="253" y="43"/>
                    <a:pt x="251" y="43"/>
                    <a:pt x="249" y="42"/>
                  </a:cubicBezTo>
                  <a:cubicBezTo>
                    <a:pt x="249" y="39"/>
                    <a:pt x="248" y="36"/>
                    <a:pt x="247" y="32"/>
                  </a:cubicBezTo>
                  <a:cubicBezTo>
                    <a:pt x="245" y="24"/>
                    <a:pt x="243" y="16"/>
                    <a:pt x="242" y="10"/>
                  </a:cubicBezTo>
                  <a:cubicBezTo>
                    <a:pt x="240" y="4"/>
                    <a:pt x="239" y="0"/>
                    <a:pt x="239" y="0"/>
                  </a:cubicBezTo>
                  <a:cubicBezTo>
                    <a:pt x="239" y="0"/>
                    <a:pt x="238" y="0"/>
                    <a:pt x="238" y="0"/>
                  </a:cubicBezTo>
                  <a:cubicBezTo>
                    <a:pt x="237" y="0"/>
                    <a:pt x="236" y="0"/>
                    <a:pt x="235" y="0"/>
                  </a:cubicBezTo>
                  <a:cubicBezTo>
                    <a:pt x="233" y="0"/>
                    <a:pt x="229" y="0"/>
                    <a:pt x="226" y="0"/>
                  </a:cubicBezTo>
                  <a:cubicBezTo>
                    <a:pt x="223" y="0"/>
                    <a:pt x="220" y="0"/>
                    <a:pt x="218" y="0"/>
                  </a:cubicBezTo>
                  <a:cubicBezTo>
                    <a:pt x="217" y="0"/>
                    <a:pt x="216" y="0"/>
                    <a:pt x="215" y="0"/>
                  </a:cubicBezTo>
                  <a:cubicBezTo>
                    <a:pt x="215" y="0"/>
                    <a:pt x="214" y="0"/>
                    <a:pt x="214" y="0"/>
                  </a:cubicBezTo>
                  <a:cubicBezTo>
                    <a:pt x="214" y="0"/>
                    <a:pt x="213" y="4"/>
                    <a:pt x="211" y="10"/>
                  </a:cubicBezTo>
                  <a:cubicBezTo>
                    <a:pt x="210" y="16"/>
                    <a:pt x="207" y="24"/>
                    <a:pt x="206" y="32"/>
                  </a:cubicBezTo>
                  <a:cubicBezTo>
                    <a:pt x="205" y="36"/>
                    <a:pt x="204" y="39"/>
                    <a:pt x="204" y="42"/>
                  </a:cubicBezTo>
                  <a:cubicBezTo>
                    <a:pt x="202" y="43"/>
                    <a:pt x="199" y="43"/>
                    <a:pt x="197" y="43"/>
                  </a:cubicBezTo>
                  <a:cubicBezTo>
                    <a:pt x="194" y="44"/>
                    <a:pt x="190" y="44"/>
                    <a:pt x="188" y="45"/>
                  </a:cubicBezTo>
                  <a:cubicBezTo>
                    <a:pt x="186" y="45"/>
                    <a:pt x="185" y="46"/>
                    <a:pt x="185" y="46"/>
                  </a:cubicBezTo>
                  <a:cubicBezTo>
                    <a:pt x="185" y="46"/>
                    <a:pt x="183" y="46"/>
                    <a:pt x="181" y="47"/>
                  </a:cubicBezTo>
                  <a:cubicBezTo>
                    <a:pt x="180" y="47"/>
                    <a:pt x="180" y="47"/>
                    <a:pt x="179" y="47"/>
                  </a:cubicBezTo>
                  <a:cubicBezTo>
                    <a:pt x="178" y="47"/>
                    <a:pt x="178" y="47"/>
                    <a:pt x="177" y="48"/>
                  </a:cubicBezTo>
                  <a:cubicBezTo>
                    <a:pt x="175" y="48"/>
                    <a:pt x="174" y="48"/>
                    <a:pt x="172" y="49"/>
                  </a:cubicBezTo>
                  <a:cubicBezTo>
                    <a:pt x="170" y="50"/>
                    <a:pt x="168" y="50"/>
                    <a:pt x="166" y="51"/>
                  </a:cubicBezTo>
                  <a:cubicBezTo>
                    <a:pt x="164" y="48"/>
                    <a:pt x="162" y="45"/>
                    <a:pt x="160" y="43"/>
                  </a:cubicBezTo>
                  <a:cubicBezTo>
                    <a:pt x="157" y="39"/>
                    <a:pt x="154" y="36"/>
                    <a:pt x="152" y="33"/>
                  </a:cubicBezTo>
                  <a:cubicBezTo>
                    <a:pt x="149" y="30"/>
                    <a:pt x="147" y="28"/>
                    <a:pt x="145" y="25"/>
                  </a:cubicBezTo>
                  <a:cubicBezTo>
                    <a:pt x="141" y="20"/>
                    <a:pt x="138" y="17"/>
                    <a:pt x="138" y="17"/>
                  </a:cubicBezTo>
                  <a:cubicBezTo>
                    <a:pt x="138" y="17"/>
                    <a:pt x="138" y="18"/>
                    <a:pt x="137" y="18"/>
                  </a:cubicBezTo>
                  <a:cubicBezTo>
                    <a:pt x="136" y="18"/>
                    <a:pt x="135" y="18"/>
                    <a:pt x="134" y="19"/>
                  </a:cubicBezTo>
                  <a:cubicBezTo>
                    <a:pt x="132" y="20"/>
                    <a:pt x="130" y="21"/>
                    <a:pt x="127" y="22"/>
                  </a:cubicBezTo>
                  <a:cubicBezTo>
                    <a:pt x="124" y="24"/>
                    <a:pt x="121" y="25"/>
                    <a:pt x="119" y="26"/>
                  </a:cubicBezTo>
                  <a:cubicBezTo>
                    <a:pt x="118" y="27"/>
                    <a:pt x="117" y="27"/>
                    <a:pt x="117" y="28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6" y="28"/>
                    <a:pt x="116" y="32"/>
                    <a:pt x="118" y="38"/>
                  </a:cubicBezTo>
                  <a:cubicBezTo>
                    <a:pt x="118" y="41"/>
                    <a:pt x="119" y="45"/>
                    <a:pt x="120" y="49"/>
                  </a:cubicBezTo>
                  <a:cubicBezTo>
                    <a:pt x="120" y="53"/>
                    <a:pt x="121" y="57"/>
                    <a:pt x="122" y="61"/>
                  </a:cubicBezTo>
                  <a:cubicBezTo>
                    <a:pt x="123" y="64"/>
                    <a:pt x="124" y="67"/>
                    <a:pt x="125" y="71"/>
                  </a:cubicBezTo>
                  <a:cubicBezTo>
                    <a:pt x="123" y="72"/>
                    <a:pt x="121" y="73"/>
                    <a:pt x="120" y="74"/>
                  </a:cubicBezTo>
                  <a:cubicBezTo>
                    <a:pt x="116" y="77"/>
                    <a:pt x="114" y="78"/>
                    <a:pt x="112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2"/>
                    <a:pt x="108" y="83"/>
                  </a:cubicBezTo>
                  <a:cubicBezTo>
                    <a:pt x="108" y="83"/>
                    <a:pt x="107" y="84"/>
                    <a:pt x="106" y="84"/>
                  </a:cubicBezTo>
                  <a:cubicBezTo>
                    <a:pt x="104" y="86"/>
                    <a:pt x="102" y="88"/>
                    <a:pt x="99" y="91"/>
                  </a:cubicBezTo>
                  <a:cubicBezTo>
                    <a:pt x="98" y="92"/>
                    <a:pt x="96" y="93"/>
                    <a:pt x="94" y="95"/>
                  </a:cubicBezTo>
                  <a:cubicBezTo>
                    <a:pt x="91" y="93"/>
                    <a:pt x="88" y="92"/>
                    <a:pt x="85" y="90"/>
                  </a:cubicBezTo>
                  <a:cubicBezTo>
                    <a:pt x="78" y="87"/>
                    <a:pt x="70" y="83"/>
                    <a:pt x="64" y="81"/>
                  </a:cubicBezTo>
                  <a:cubicBezTo>
                    <a:pt x="62" y="79"/>
                    <a:pt x="59" y="79"/>
                    <a:pt x="57" y="78"/>
                  </a:cubicBezTo>
                  <a:cubicBezTo>
                    <a:pt x="56" y="77"/>
                    <a:pt x="55" y="77"/>
                    <a:pt x="55" y="77"/>
                  </a:cubicBezTo>
                  <a:cubicBezTo>
                    <a:pt x="55" y="77"/>
                    <a:pt x="54" y="78"/>
                    <a:pt x="52" y="80"/>
                  </a:cubicBezTo>
                  <a:cubicBezTo>
                    <a:pt x="52" y="81"/>
                    <a:pt x="51" y="82"/>
                    <a:pt x="50" y="83"/>
                  </a:cubicBezTo>
                  <a:cubicBezTo>
                    <a:pt x="49" y="84"/>
                    <a:pt x="48" y="85"/>
                    <a:pt x="47" y="86"/>
                  </a:cubicBezTo>
                  <a:cubicBezTo>
                    <a:pt x="45" y="89"/>
                    <a:pt x="43" y="91"/>
                    <a:pt x="42" y="93"/>
                  </a:cubicBezTo>
                  <a:cubicBezTo>
                    <a:pt x="40" y="95"/>
                    <a:pt x="40" y="96"/>
                    <a:pt x="40" y="96"/>
                  </a:cubicBezTo>
                  <a:cubicBezTo>
                    <a:pt x="40" y="96"/>
                    <a:pt x="42" y="99"/>
                    <a:pt x="46" y="105"/>
                  </a:cubicBezTo>
                  <a:cubicBezTo>
                    <a:pt x="49" y="110"/>
                    <a:pt x="54" y="116"/>
                    <a:pt x="59" y="123"/>
                  </a:cubicBezTo>
                  <a:cubicBezTo>
                    <a:pt x="62" y="125"/>
                    <a:pt x="64" y="128"/>
                    <a:pt x="66" y="131"/>
                  </a:cubicBezTo>
                  <a:cubicBezTo>
                    <a:pt x="65" y="131"/>
                    <a:pt x="65" y="132"/>
                    <a:pt x="64" y="133"/>
                  </a:cubicBezTo>
                  <a:cubicBezTo>
                    <a:pt x="64" y="134"/>
                    <a:pt x="63" y="135"/>
                    <a:pt x="63" y="136"/>
                  </a:cubicBezTo>
                  <a:cubicBezTo>
                    <a:pt x="61" y="139"/>
                    <a:pt x="59" y="142"/>
                    <a:pt x="58" y="144"/>
                  </a:cubicBezTo>
                  <a:cubicBezTo>
                    <a:pt x="57" y="146"/>
                    <a:pt x="57" y="148"/>
                    <a:pt x="57" y="148"/>
                  </a:cubicBezTo>
                  <a:cubicBezTo>
                    <a:pt x="57" y="148"/>
                    <a:pt x="56" y="149"/>
                    <a:pt x="55" y="151"/>
                  </a:cubicBezTo>
                  <a:cubicBezTo>
                    <a:pt x="54" y="153"/>
                    <a:pt x="53" y="156"/>
                    <a:pt x="51" y="160"/>
                  </a:cubicBezTo>
                  <a:cubicBezTo>
                    <a:pt x="51" y="162"/>
                    <a:pt x="50" y="163"/>
                    <a:pt x="49" y="166"/>
                  </a:cubicBezTo>
                  <a:cubicBezTo>
                    <a:pt x="46" y="165"/>
                    <a:pt x="42" y="165"/>
                    <a:pt x="39" y="165"/>
                  </a:cubicBezTo>
                  <a:cubicBezTo>
                    <a:pt x="35" y="165"/>
                    <a:pt x="31" y="165"/>
                    <a:pt x="27" y="165"/>
                  </a:cubicBezTo>
                  <a:cubicBezTo>
                    <a:pt x="25" y="165"/>
                    <a:pt x="23" y="165"/>
                    <a:pt x="21" y="165"/>
                  </a:cubicBezTo>
                  <a:cubicBezTo>
                    <a:pt x="19" y="166"/>
                    <a:pt x="18" y="166"/>
                    <a:pt x="16" y="166"/>
                  </a:cubicBezTo>
                  <a:cubicBezTo>
                    <a:pt x="10" y="166"/>
                    <a:pt x="6" y="166"/>
                    <a:pt x="6" y="166"/>
                  </a:cubicBezTo>
                  <a:cubicBezTo>
                    <a:pt x="6" y="166"/>
                    <a:pt x="5" y="168"/>
                    <a:pt x="5" y="170"/>
                  </a:cubicBezTo>
                  <a:cubicBezTo>
                    <a:pt x="4" y="171"/>
                    <a:pt x="4" y="171"/>
                    <a:pt x="4" y="172"/>
                  </a:cubicBezTo>
                  <a:cubicBezTo>
                    <a:pt x="4" y="173"/>
                    <a:pt x="4" y="173"/>
                    <a:pt x="4" y="174"/>
                  </a:cubicBezTo>
                  <a:cubicBezTo>
                    <a:pt x="3" y="175"/>
                    <a:pt x="3" y="177"/>
                    <a:pt x="3" y="178"/>
                  </a:cubicBezTo>
                  <a:cubicBezTo>
                    <a:pt x="2" y="180"/>
                    <a:pt x="2" y="181"/>
                    <a:pt x="2" y="183"/>
                  </a:cubicBezTo>
                  <a:cubicBezTo>
                    <a:pt x="1" y="184"/>
                    <a:pt x="1" y="185"/>
                    <a:pt x="1" y="187"/>
                  </a:cubicBez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4" y="192"/>
                    <a:pt x="9" y="195"/>
                  </a:cubicBezTo>
                  <a:cubicBezTo>
                    <a:pt x="15" y="198"/>
                    <a:pt x="22" y="202"/>
                    <a:pt x="30" y="206"/>
                  </a:cubicBezTo>
                  <a:cubicBezTo>
                    <a:pt x="33" y="207"/>
                    <a:pt x="36" y="209"/>
                    <a:pt x="39" y="210"/>
                  </a:cubicBezTo>
                  <a:cubicBezTo>
                    <a:pt x="39" y="212"/>
                    <a:pt x="39" y="214"/>
                    <a:pt x="39" y="216"/>
                  </a:cubicBezTo>
                  <a:cubicBezTo>
                    <a:pt x="38" y="220"/>
                    <a:pt x="38" y="223"/>
                    <a:pt x="38" y="226"/>
                  </a:cubicBezTo>
                  <a:cubicBezTo>
                    <a:pt x="38" y="228"/>
                    <a:pt x="38" y="229"/>
                    <a:pt x="38" y="229"/>
                  </a:cubicBezTo>
                  <a:cubicBezTo>
                    <a:pt x="38" y="229"/>
                    <a:pt x="38" y="231"/>
                    <a:pt x="38" y="233"/>
                  </a:cubicBezTo>
                  <a:cubicBezTo>
                    <a:pt x="38" y="235"/>
                    <a:pt x="38" y="239"/>
                    <a:pt x="39" y="243"/>
                  </a:cubicBezTo>
                  <a:cubicBezTo>
                    <a:pt x="39" y="245"/>
                    <a:pt x="39" y="247"/>
                    <a:pt x="39" y="249"/>
                  </a:cubicBezTo>
                  <a:cubicBezTo>
                    <a:pt x="36" y="250"/>
                    <a:pt x="33" y="252"/>
                    <a:pt x="30" y="253"/>
                  </a:cubicBezTo>
                  <a:cubicBezTo>
                    <a:pt x="22" y="257"/>
                    <a:pt x="15" y="260"/>
                    <a:pt x="9" y="263"/>
                  </a:cubicBezTo>
                  <a:cubicBezTo>
                    <a:pt x="4" y="266"/>
                    <a:pt x="0" y="268"/>
                    <a:pt x="0" y="268"/>
                  </a:cubicBezTo>
                  <a:cubicBezTo>
                    <a:pt x="0" y="268"/>
                    <a:pt x="0" y="270"/>
                    <a:pt x="1" y="272"/>
                  </a:cubicBezTo>
                  <a:cubicBezTo>
                    <a:pt x="1" y="273"/>
                    <a:pt x="1" y="275"/>
                    <a:pt x="2" y="276"/>
                  </a:cubicBezTo>
                  <a:cubicBezTo>
                    <a:pt x="2" y="277"/>
                    <a:pt x="2" y="279"/>
                    <a:pt x="3" y="280"/>
                  </a:cubicBezTo>
                  <a:cubicBezTo>
                    <a:pt x="3" y="282"/>
                    <a:pt x="3" y="283"/>
                    <a:pt x="4" y="285"/>
                  </a:cubicBezTo>
                  <a:cubicBezTo>
                    <a:pt x="4" y="286"/>
                    <a:pt x="4" y="286"/>
                    <a:pt x="4" y="287"/>
                  </a:cubicBezTo>
                  <a:cubicBezTo>
                    <a:pt x="4" y="287"/>
                    <a:pt x="4" y="288"/>
                    <a:pt x="5" y="289"/>
                  </a:cubicBezTo>
                  <a:cubicBezTo>
                    <a:pt x="5" y="291"/>
                    <a:pt x="6" y="292"/>
                    <a:pt x="6" y="292"/>
                  </a:cubicBezTo>
                  <a:cubicBezTo>
                    <a:pt x="6" y="292"/>
                    <a:pt x="10" y="293"/>
                    <a:pt x="16" y="293"/>
                  </a:cubicBezTo>
                  <a:cubicBezTo>
                    <a:pt x="18" y="293"/>
                    <a:pt x="19" y="293"/>
                    <a:pt x="21" y="293"/>
                  </a:cubicBezTo>
                  <a:cubicBezTo>
                    <a:pt x="23" y="293"/>
                    <a:pt x="25" y="293"/>
                    <a:pt x="27" y="293"/>
                  </a:cubicBezTo>
                  <a:cubicBezTo>
                    <a:pt x="31" y="293"/>
                    <a:pt x="35" y="294"/>
                    <a:pt x="39" y="293"/>
                  </a:cubicBezTo>
                  <a:cubicBezTo>
                    <a:pt x="42" y="293"/>
                    <a:pt x="46" y="293"/>
                    <a:pt x="49" y="293"/>
                  </a:cubicBezTo>
                  <a:cubicBezTo>
                    <a:pt x="50" y="295"/>
                    <a:pt x="51" y="297"/>
                    <a:pt x="51" y="299"/>
                  </a:cubicBezTo>
                  <a:cubicBezTo>
                    <a:pt x="53" y="303"/>
                    <a:pt x="54" y="306"/>
                    <a:pt x="55" y="308"/>
                  </a:cubicBezTo>
                  <a:cubicBezTo>
                    <a:pt x="56" y="310"/>
                    <a:pt x="57" y="311"/>
                    <a:pt x="57" y="311"/>
                  </a:cubicBezTo>
                  <a:cubicBezTo>
                    <a:pt x="57" y="311"/>
                    <a:pt x="57" y="312"/>
                    <a:pt x="58" y="314"/>
                  </a:cubicBezTo>
                  <a:cubicBezTo>
                    <a:pt x="59" y="316"/>
                    <a:pt x="61" y="319"/>
                    <a:pt x="63" y="323"/>
                  </a:cubicBezTo>
                  <a:cubicBezTo>
                    <a:pt x="63" y="324"/>
                    <a:pt x="64" y="325"/>
                    <a:pt x="64" y="325"/>
                  </a:cubicBezTo>
                  <a:cubicBezTo>
                    <a:pt x="65" y="326"/>
                    <a:pt x="65" y="327"/>
                    <a:pt x="66" y="328"/>
                  </a:cubicBezTo>
                  <a:cubicBezTo>
                    <a:pt x="64" y="331"/>
                    <a:pt x="62" y="333"/>
                    <a:pt x="59" y="336"/>
                  </a:cubicBezTo>
                  <a:cubicBezTo>
                    <a:pt x="54" y="342"/>
                    <a:pt x="49" y="349"/>
                    <a:pt x="46" y="354"/>
                  </a:cubicBezTo>
                  <a:cubicBezTo>
                    <a:pt x="42" y="359"/>
                    <a:pt x="40" y="363"/>
                    <a:pt x="40" y="363"/>
                  </a:cubicBezTo>
                  <a:cubicBezTo>
                    <a:pt x="40" y="363"/>
                    <a:pt x="40" y="364"/>
                    <a:pt x="42" y="366"/>
                  </a:cubicBezTo>
                  <a:cubicBezTo>
                    <a:pt x="43" y="368"/>
                    <a:pt x="45" y="370"/>
                    <a:pt x="47" y="373"/>
                  </a:cubicBezTo>
                  <a:cubicBezTo>
                    <a:pt x="48" y="374"/>
                    <a:pt x="49" y="375"/>
                    <a:pt x="50" y="376"/>
                  </a:cubicBezTo>
                  <a:cubicBezTo>
                    <a:pt x="51" y="377"/>
                    <a:pt x="52" y="378"/>
                    <a:pt x="52" y="379"/>
                  </a:cubicBezTo>
                  <a:cubicBezTo>
                    <a:pt x="54" y="381"/>
                    <a:pt x="55" y="382"/>
                    <a:pt x="55" y="382"/>
                  </a:cubicBezTo>
                  <a:cubicBezTo>
                    <a:pt x="55" y="382"/>
                    <a:pt x="56" y="382"/>
                    <a:pt x="57" y="381"/>
                  </a:cubicBezTo>
                  <a:cubicBezTo>
                    <a:pt x="59" y="380"/>
                    <a:pt x="62" y="379"/>
                    <a:pt x="64" y="378"/>
                  </a:cubicBezTo>
                  <a:cubicBezTo>
                    <a:pt x="70" y="376"/>
                    <a:pt x="78" y="372"/>
                    <a:pt x="85" y="369"/>
                  </a:cubicBezTo>
                  <a:cubicBezTo>
                    <a:pt x="88" y="367"/>
                    <a:pt x="91" y="365"/>
                    <a:pt x="94" y="364"/>
                  </a:cubicBezTo>
                  <a:cubicBezTo>
                    <a:pt x="96" y="365"/>
                    <a:pt x="98" y="367"/>
                    <a:pt x="99" y="368"/>
                  </a:cubicBezTo>
                  <a:cubicBezTo>
                    <a:pt x="102" y="371"/>
                    <a:pt x="104" y="373"/>
                    <a:pt x="106" y="374"/>
                  </a:cubicBezTo>
                  <a:cubicBezTo>
                    <a:pt x="107" y="375"/>
                    <a:pt x="108" y="376"/>
                    <a:pt x="108" y="376"/>
                  </a:cubicBezTo>
                  <a:cubicBezTo>
                    <a:pt x="109" y="376"/>
                    <a:pt x="109" y="377"/>
                    <a:pt x="109" y="377"/>
                  </a:cubicBezTo>
                  <a:cubicBezTo>
                    <a:pt x="109" y="377"/>
                    <a:pt x="110" y="377"/>
                    <a:pt x="112" y="379"/>
                  </a:cubicBezTo>
                  <a:cubicBezTo>
                    <a:pt x="114" y="380"/>
                    <a:pt x="116" y="382"/>
                    <a:pt x="120" y="385"/>
                  </a:cubicBezTo>
                  <a:cubicBezTo>
                    <a:pt x="121" y="386"/>
                    <a:pt x="123" y="387"/>
                    <a:pt x="125" y="388"/>
                  </a:cubicBezTo>
                  <a:cubicBezTo>
                    <a:pt x="124" y="391"/>
                    <a:pt x="123" y="395"/>
                    <a:pt x="122" y="398"/>
                  </a:cubicBezTo>
                  <a:cubicBezTo>
                    <a:pt x="121" y="402"/>
                    <a:pt x="120" y="406"/>
                    <a:pt x="120" y="410"/>
                  </a:cubicBezTo>
                  <a:cubicBezTo>
                    <a:pt x="119" y="414"/>
                    <a:pt x="118" y="417"/>
                    <a:pt x="118" y="420"/>
                  </a:cubicBezTo>
                  <a:cubicBezTo>
                    <a:pt x="116" y="427"/>
                    <a:pt x="116" y="431"/>
                    <a:pt x="116" y="431"/>
                  </a:cubicBezTo>
                  <a:cubicBezTo>
                    <a:pt x="116" y="431"/>
                    <a:pt x="116" y="431"/>
                    <a:pt x="117" y="431"/>
                  </a:cubicBezTo>
                  <a:cubicBezTo>
                    <a:pt x="117" y="432"/>
                    <a:pt x="118" y="432"/>
                    <a:pt x="119" y="432"/>
                  </a:cubicBezTo>
                  <a:cubicBezTo>
                    <a:pt x="121" y="434"/>
                    <a:pt x="124" y="435"/>
                    <a:pt x="127" y="436"/>
                  </a:cubicBezTo>
                  <a:cubicBezTo>
                    <a:pt x="130" y="438"/>
                    <a:pt x="132" y="439"/>
                    <a:pt x="134" y="440"/>
                  </a:cubicBezTo>
                  <a:cubicBezTo>
                    <a:pt x="135" y="440"/>
                    <a:pt x="136" y="441"/>
                    <a:pt x="137" y="441"/>
                  </a:cubicBezTo>
                  <a:cubicBezTo>
                    <a:pt x="138" y="441"/>
                    <a:pt x="138" y="441"/>
                    <a:pt x="138" y="441"/>
                  </a:cubicBezTo>
                  <a:cubicBezTo>
                    <a:pt x="138" y="441"/>
                    <a:pt x="141" y="438"/>
                    <a:pt x="145" y="434"/>
                  </a:cubicBezTo>
                  <a:cubicBezTo>
                    <a:pt x="147" y="431"/>
                    <a:pt x="149" y="428"/>
                    <a:pt x="152" y="426"/>
                  </a:cubicBezTo>
                  <a:cubicBezTo>
                    <a:pt x="154" y="423"/>
                    <a:pt x="157" y="419"/>
                    <a:pt x="160" y="416"/>
                  </a:cubicBezTo>
                  <a:cubicBezTo>
                    <a:pt x="162" y="413"/>
                    <a:pt x="164" y="410"/>
                    <a:pt x="166" y="408"/>
                  </a:cubicBezTo>
                  <a:cubicBezTo>
                    <a:pt x="168" y="408"/>
                    <a:pt x="170" y="409"/>
                    <a:pt x="172" y="410"/>
                  </a:cubicBezTo>
                  <a:cubicBezTo>
                    <a:pt x="174" y="410"/>
                    <a:pt x="175" y="411"/>
                    <a:pt x="177" y="411"/>
                  </a:cubicBezTo>
                  <a:cubicBezTo>
                    <a:pt x="178" y="411"/>
                    <a:pt x="178" y="412"/>
                    <a:pt x="179" y="412"/>
                  </a:cubicBezTo>
                  <a:cubicBezTo>
                    <a:pt x="180" y="412"/>
                    <a:pt x="180" y="412"/>
                    <a:pt x="181" y="412"/>
                  </a:cubicBezTo>
                  <a:cubicBezTo>
                    <a:pt x="183" y="413"/>
                    <a:pt x="185" y="413"/>
                    <a:pt x="185" y="413"/>
                  </a:cubicBezTo>
                  <a:cubicBezTo>
                    <a:pt x="185" y="413"/>
                    <a:pt x="186" y="413"/>
                    <a:pt x="188" y="414"/>
                  </a:cubicBezTo>
                  <a:cubicBezTo>
                    <a:pt x="190" y="414"/>
                    <a:pt x="194" y="415"/>
                    <a:pt x="197" y="416"/>
                  </a:cubicBezTo>
                  <a:cubicBezTo>
                    <a:pt x="199" y="416"/>
                    <a:pt x="202" y="416"/>
                    <a:pt x="204" y="416"/>
                  </a:cubicBezTo>
                  <a:cubicBezTo>
                    <a:pt x="204" y="420"/>
                    <a:pt x="205" y="423"/>
                    <a:pt x="206" y="427"/>
                  </a:cubicBezTo>
                  <a:cubicBezTo>
                    <a:pt x="207" y="435"/>
                    <a:pt x="210" y="443"/>
                    <a:pt x="211" y="449"/>
                  </a:cubicBezTo>
                  <a:cubicBezTo>
                    <a:pt x="213" y="455"/>
                    <a:pt x="214" y="459"/>
                    <a:pt x="214" y="459"/>
                  </a:cubicBezTo>
                  <a:cubicBezTo>
                    <a:pt x="214" y="459"/>
                    <a:pt x="215" y="459"/>
                    <a:pt x="215" y="459"/>
                  </a:cubicBezTo>
                  <a:cubicBezTo>
                    <a:pt x="216" y="459"/>
                    <a:pt x="217" y="459"/>
                    <a:pt x="218" y="459"/>
                  </a:cubicBezTo>
                  <a:cubicBezTo>
                    <a:pt x="220" y="459"/>
                    <a:pt x="223" y="459"/>
                    <a:pt x="226" y="459"/>
                  </a:cubicBezTo>
                  <a:cubicBezTo>
                    <a:pt x="229" y="459"/>
                    <a:pt x="233" y="459"/>
                    <a:pt x="235" y="459"/>
                  </a:cubicBezTo>
                  <a:cubicBezTo>
                    <a:pt x="236" y="459"/>
                    <a:pt x="237" y="459"/>
                    <a:pt x="238" y="459"/>
                  </a:cubicBezTo>
                  <a:cubicBezTo>
                    <a:pt x="238" y="459"/>
                    <a:pt x="239" y="459"/>
                    <a:pt x="239" y="459"/>
                  </a:cubicBezTo>
                  <a:cubicBezTo>
                    <a:pt x="239" y="459"/>
                    <a:pt x="240" y="455"/>
                    <a:pt x="242" y="449"/>
                  </a:cubicBezTo>
                  <a:cubicBezTo>
                    <a:pt x="243" y="443"/>
                    <a:pt x="245" y="435"/>
                    <a:pt x="247" y="427"/>
                  </a:cubicBezTo>
                  <a:cubicBezTo>
                    <a:pt x="248" y="423"/>
                    <a:pt x="249" y="420"/>
                    <a:pt x="249" y="416"/>
                  </a:cubicBezTo>
                  <a:cubicBezTo>
                    <a:pt x="251" y="416"/>
                    <a:pt x="253" y="416"/>
                    <a:pt x="255" y="416"/>
                  </a:cubicBezTo>
                  <a:cubicBezTo>
                    <a:pt x="259" y="415"/>
                    <a:pt x="263" y="414"/>
                    <a:pt x="265" y="414"/>
                  </a:cubicBezTo>
                  <a:cubicBezTo>
                    <a:pt x="267" y="413"/>
                    <a:pt x="268" y="413"/>
                    <a:pt x="268" y="413"/>
                  </a:cubicBezTo>
                  <a:cubicBezTo>
                    <a:pt x="268" y="413"/>
                    <a:pt x="270" y="413"/>
                    <a:pt x="272" y="412"/>
                  </a:cubicBezTo>
                  <a:cubicBezTo>
                    <a:pt x="272" y="412"/>
                    <a:pt x="273" y="412"/>
                    <a:pt x="274" y="412"/>
                  </a:cubicBezTo>
                  <a:cubicBezTo>
                    <a:pt x="274" y="412"/>
                    <a:pt x="275" y="411"/>
                    <a:pt x="276" y="411"/>
                  </a:cubicBezTo>
                  <a:cubicBezTo>
                    <a:pt x="277" y="411"/>
                    <a:pt x="279" y="410"/>
                    <a:pt x="281" y="410"/>
                  </a:cubicBezTo>
                  <a:cubicBezTo>
                    <a:pt x="283" y="409"/>
                    <a:pt x="285" y="408"/>
                    <a:pt x="287" y="408"/>
                  </a:cubicBezTo>
                  <a:cubicBezTo>
                    <a:pt x="289" y="410"/>
                    <a:pt x="291" y="413"/>
                    <a:pt x="293" y="416"/>
                  </a:cubicBezTo>
                  <a:cubicBezTo>
                    <a:pt x="296" y="419"/>
                    <a:pt x="298" y="423"/>
                    <a:pt x="301" y="426"/>
                  </a:cubicBezTo>
                  <a:cubicBezTo>
                    <a:pt x="303" y="428"/>
                    <a:pt x="306" y="431"/>
                    <a:pt x="308" y="434"/>
                  </a:cubicBezTo>
                  <a:cubicBezTo>
                    <a:pt x="312" y="438"/>
                    <a:pt x="315" y="441"/>
                    <a:pt x="315" y="441"/>
                  </a:cubicBezTo>
                  <a:cubicBezTo>
                    <a:pt x="315" y="441"/>
                    <a:pt x="315" y="441"/>
                    <a:pt x="316" y="441"/>
                  </a:cubicBezTo>
                  <a:cubicBezTo>
                    <a:pt x="317" y="441"/>
                    <a:pt x="317" y="440"/>
                    <a:pt x="318" y="440"/>
                  </a:cubicBezTo>
                  <a:cubicBezTo>
                    <a:pt x="321" y="439"/>
                    <a:pt x="323" y="438"/>
                    <a:pt x="326" y="436"/>
                  </a:cubicBezTo>
                  <a:cubicBezTo>
                    <a:pt x="329" y="435"/>
                    <a:pt x="332" y="434"/>
                    <a:pt x="334" y="432"/>
                  </a:cubicBezTo>
                  <a:cubicBezTo>
                    <a:pt x="335" y="432"/>
                    <a:pt x="335" y="432"/>
                    <a:pt x="336" y="431"/>
                  </a:cubicBezTo>
                  <a:cubicBezTo>
                    <a:pt x="337" y="431"/>
                    <a:pt x="337" y="431"/>
                    <a:pt x="337" y="431"/>
                  </a:cubicBezTo>
                  <a:cubicBezTo>
                    <a:pt x="337" y="431"/>
                    <a:pt x="336" y="427"/>
                    <a:pt x="335" y="420"/>
                  </a:cubicBezTo>
                  <a:cubicBezTo>
                    <a:pt x="335" y="417"/>
                    <a:pt x="334" y="414"/>
                    <a:pt x="333" y="410"/>
                  </a:cubicBezTo>
                  <a:cubicBezTo>
                    <a:pt x="333" y="406"/>
                    <a:pt x="332" y="402"/>
                    <a:pt x="331" y="398"/>
                  </a:cubicBezTo>
                  <a:cubicBezTo>
                    <a:pt x="330" y="395"/>
                    <a:pt x="329" y="391"/>
                    <a:pt x="328" y="388"/>
                  </a:cubicBezTo>
                  <a:cubicBezTo>
                    <a:pt x="330" y="387"/>
                    <a:pt x="332" y="386"/>
                    <a:pt x="333" y="385"/>
                  </a:cubicBezTo>
                  <a:cubicBezTo>
                    <a:pt x="337" y="382"/>
                    <a:pt x="339" y="380"/>
                    <a:pt x="341" y="379"/>
                  </a:cubicBezTo>
                  <a:cubicBezTo>
                    <a:pt x="343" y="377"/>
                    <a:pt x="344" y="377"/>
                    <a:pt x="344" y="377"/>
                  </a:cubicBezTo>
                  <a:cubicBezTo>
                    <a:pt x="344" y="377"/>
                    <a:pt x="344" y="376"/>
                    <a:pt x="345" y="376"/>
                  </a:cubicBezTo>
                  <a:cubicBezTo>
                    <a:pt x="345" y="376"/>
                    <a:pt x="346" y="375"/>
                    <a:pt x="347" y="374"/>
                  </a:cubicBezTo>
                  <a:cubicBezTo>
                    <a:pt x="348" y="373"/>
                    <a:pt x="351" y="371"/>
                    <a:pt x="354" y="368"/>
                  </a:cubicBezTo>
                  <a:cubicBezTo>
                    <a:pt x="355" y="367"/>
                    <a:pt x="357" y="365"/>
                    <a:pt x="359" y="364"/>
                  </a:cubicBezTo>
                  <a:cubicBezTo>
                    <a:pt x="361" y="365"/>
                    <a:pt x="365" y="367"/>
                    <a:pt x="368" y="369"/>
                  </a:cubicBezTo>
                  <a:cubicBezTo>
                    <a:pt x="375" y="372"/>
                    <a:pt x="383" y="376"/>
                    <a:pt x="388" y="378"/>
                  </a:cubicBezTo>
                  <a:cubicBezTo>
                    <a:pt x="391" y="379"/>
                    <a:pt x="394" y="380"/>
                    <a:pt x="395" y="381"/>
                  </a:cubicBezTo>
                  <a:cubicBezTo>
                    <a:pt x="397" y="382"/>
                    <a:pt x="398" y="382"/>
                    <a:pt x="398" y="382"/>
                  </a:cubicBezTo>
                  <a:cubicBezTo>
                    <a:pt x="398" y="382"/>
                    <a:pt x="399" y="381"/>
                    <a:pt x="401" y="379"/>
                  </a:cubicBezTo>
                  <a:cubicBezTo>
                    <a:pt x="401" y="378"/>
                    <a:pt x="402" y="377"/>
                    <a:pt x="403" y="376"/>
                  </a:cubicBezTo>
                  <a:cubicBezTo>
                    <a:pt x="404" y="375"/>
                    <a:pt x="405" y="374"/>
                    <a:pt x="406" y="373"/>
                  </a:cubicBezTo>
                  <a:cubicBezTo>
                    <a:pt x="408" y="370"/>
                    <a:pt x="410" y="368"/>
                    <a:pt x="411" y="366"/>
                  </a:cubicBezTo>
                  <a:cubicBezTo>
                    <a:pt x="412" y="364"/>
                    <a:pt x="413" y="363"/>
                    <a:pt x="413" y="363"/>
                  </a:cubicBezTo>
                  <a:cubicBezTo>
                    <a:pt x="413" y="363"/>
                    <a:pt x="411" y="359"/>
                    <a:pt x="407" y="354"/>
                  </a:cubicBezTo>
                  <a:cubicBezTo>
                    <a:pt x="404" y="349"/>
                    <a:pt x="399" y="342"/>
                    <a:pt x="394" y="336"/>
                  </a:cubicBezTo>
                  <a:cubicBezTo>
                    <a:pt x="391" y="333"/>
                    <a:pt x="389" y="331"/>
                    <a:pt x="387" y="328"/>
                  </a:cubicBezTo>
                  <a:cubicBezTo>
                    <a:pt x="387" y="327"/>
                    <a:pt x="388" y="326"/>
                    <a:pt x="389" y="325"/>
                  </a:cubicBezTo>
                  <a:cubicBezTo>
                    <a:pt x="389" y="325"/>
                    <a:pt x="390" y="324"/>
                    <a:pt x="390" y="323"/>
                  </a:cubicBezTo>
                  <a:cubicBezTo>
                    <a:pt x="392" y="319"/>
                    <a:pt x="394" y="316"/>
                    <a:pt x="395" y="314"/>
                  </a:cubicBezTo>
                  <a:cubicBezTo>
                    <a:pt x="396" y="312"/>
                    <a:pt x="396" y="311"/>
                    <a:pt x="396" y="311"/>
                  </a:cubicBezTo>
                  <a:cubicBezTo>
                    <a:pt x="396" y="311"/>
                    <a:pt x="397" y="310"/>
                    <a:pt x="398" y="308"/>
                  </a:cubicBezTo>
                  <a:cubicBezTo>
                    <a:pt x="399" y="306"/>
                    <a:pt x="400" y="303"/>
                    <a:pt x="402" y="299"/>
                  </a:cubicBezTo>
                  <a:cubicBezTo>
                    <a:pt x="402" y="297"/>
                    <a:pt x="403" y="295"/>
                    <a:pt x="404" y="293"/>
                  </a:cubicBezTo>
                  <a:cubicBezTo>
                    <a:pt x="407" y="293"/>
                    <a:pt x="411" y="293"/>
                    <a:pt x="414" y="293"/>
                  </a:cubicBezTo>
                  <a:cubicBezTo>
                    <a:pt x="418" y="294"/>
                    <a:pt x="422" y="293"/>
                    <a:pt x="426" y="293"/>
                  </a:cubicBezTo>
                  <a:cubicBezTo>
                    <a:pt x="428" y="293"/>
                    <a:pt x="430" y="293"/>
                    <a:pt x="432" y="293"/>
                  </a:cubicBezTo>
                  <a:cubicBezTo>
                    <a:pt x="434" y="293"/>
                    <a:pt x="435" y="293"/>
                    <a:pt x="437" y="293"/>
                  </a:cubicBezTo>
                  <a:cubicBezTo>
                    <a:pt x="443" y="293"/>
                    <a:pt x="447" y="292"/>
                    <a:pt x="447" y="292"/>
                  </a:cubicBezTo>
                  <a:cubicBezTo>
                    <a:pt x="447" y="292"/>
                    <a:pt x="448" y="291"/>
                    <a:pt x="448" y="289"/>
                  </a:cubicBezTo>
                  <a:cubicBezTo>
                    <a:pt x="448" y="288"/>
                    <a:pt x="449" y="287"/>
                    <a:pt x="449" y="287"/>
                  </a:cubicBezTo>
                  <a:cubicBezTo>
                    <a:pt x="449" y="286"/>
                    <a:pt x="449" y="286"/>
                    <a:pt x="449" y="285"/>
                  </a:cubicBezTo>
                  <a:cubicBezTo>
                    <a:pt x="450" y="283"/>
                    <a:pt x="450" y="282"/>
                    <a:pt x="450" y="280"/>
                  </a:cubicBezTo>
                  <a:cubicBezTo>
                    <a:pt x="451" y="279"/>
                    <a:pt x="451" y="277"/>
                    <a:pt x="451" y="276"/>
                  </a:cubicBezTo>
                  <a:cubicBezTo>
                    <a:pt x="452" y="275"/>
                    <a:pt x="452" y="273"/>
                    <a:pt x="452" y="272"/>
                  </a:cubicBezTo>
                  <a:cubicBezTo>
                    <a:pt x="452" y="270"/>
                    <a:pt x="453" y="268"/>
                    <a:pt x="453" y="268"/>
                  </a:cubicBezTo>
                  <a:cubicBezTo>
                    <a:pt x="453" y="268"/>
                    <a:pt x="449" y="266"/>
                    <a:pt x="444" y="263"/>
                  </a:cubicBezTo>
                  <a:cubicBezTo>
                    <a:pt x="438" y="260"/>
                    <a:pt x="431" y="257"/>
                    <a:pt x="423" y="253"/>
                  </a:cubicBezTo>
                  <a:close/>
                  <a:moveTo>
                    <a:pt x="226" y="368"/>
                  </a:moveTo>
                  <a:cubicBezTo>
                    <a:pt x="150" y="368"/>
                    <a:pt x="88" y="306"/>
                    <a:pt x="88" y="229"/>
                  </a:cubicBezTo>
                  <a:cubicBezTo>
                    <a:pt x="88" y="153"/>
                    <a:pt x="150" y="91"/>
                    <a:pt x="226" y="91"/>
                  </a:cubicBezTo>
                  <a:cubicBezTo>
                    <a:pt x="303" y="91"/>
                    <a:pt x="365" y="153"/>
                    <a:pt x="365" y="229"/>
                  </a:cubicBezTo>
                  <a:cubicBezTo>
                    <a:pt x="365" y="306"/>
                    <a:pt x="303" y="368"/>
                    <a:pt x="226" y="3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îṣľiḓê"/>
            <p:cNvSpPr/>
            <p:nvPr/>
          </p:nvSpPr>
          <p:spPr bwMode="auto">
            <a:xfrm>
              <a:off x="5784057" y="3568699"/>
              <a:ext cx="1885951" cy="1912939"/>
            </a:xfrm>
            <a:custGeom>
              <a:avLst/>
              <a:gdLst>
                <a:gd name="T0" fmla="*/ 460 w 502"/>
                <a:gd name="T1" fmla="*/ 254 h 509"/>
                <a:gd name="T2" fmla="*/ 492 w 502"/>
                <a:gd name="T3" fmla="*/ 217 h 509"/>
                <a:gd name="T4" fmla="*/ 498 w 502"/>
                <a:gd name="T5" fmla="*/ 193 h 509"/>
                <a:gd name="T6" fmla="*/ 479 w 502"/>
                <a:gd name="T7" fmla="*/ 183 h 509"/>
                <a:gd name="T8" fmla="*/ 441 w 502"/>
                <a:gd name="T9" fmla="*/ 167 h 509"/>
                <a:gd name="T10" fmla="*/ 429 w 502"/>
                <a:gd name="T11" fmla="*/ 145 h 509"/>
                <a:gd name="T12" fmla="*/ 450 w 502"/>
                <a:gd name="T13" fmla="*/ 95 h 509"/>
                <a:gd name="T14" fmla="*/ 431 w 502"/>
                <a:gd name="T15" fmla="*/ 89 h 509"/>
                <a:gd name="T16" fmla="*/ 382 w 502"/>
                <a:gd name="T17" fmla="*/ 92 h 509"/>
                <a:gd name="T18" fmla="*/ 367 w 502"/>
                <a:gd name="T19" fmla="*/ 67 h 509"/>
                <a:gd name="T20" fmla="*/ 370 w 502"/>
                <a:gd name="T21" fmla="*/ 29 h 509"/>
                <a:gd name="T22" fmla="*/ 341 w 502"/>
                <a:gd name="T23" fmla="*/ 28 h 509"/>
                <a:gd name="T24" fmla="*/ 306 w 502"/>
                <a:gd name="T25" fmla="*/ 53 h 509"/>
                <a:gd name="T26" fmla="*/ 283 w 502"/>
                <a:gd name="T27" fmla="*/ 48 h 509"/>
                <a:gd name="T28" fmla="*/ 263 w 502"/>
                <a:gd name="T29" fmla="*/ 0 h 509"/>
                <a:gd name="T30" fmla="*/ 238 w 502"/>
                <a:gd name="T31" fmla="*/ 0 h 509"/>
                <a:gd name="T32" fmla="*/ 209 w 502"/>
                <a:gd name="T33" fmla="*/ 50 h 509"/>
                <a:gd name="T34" fmla="*/ 191 w 502"/>
                <a:gd name="T35" fmla="*/ 54 h 509"/>
                <a:gd name="T36" fmla="*/ 153 w 502"/>
                <a:gd name="T37" fmla="*/ 19 h 509"/>
                <a:gd name="T38" fmla="*/ 130 w 502"/>
                <a:gd name="T39" fmla="*/ 31 h 509"/>
                <a:gd name="T40" fmla="*/ 139 w 502"/>
                <a:gd name="T41" fmla="*/ 78 h 509"/>
                <a:gd name="T42" fmla="*/ 118 w 502"/>
                <a:gd name="T43" fmla="*/ 93 h 509"/>
                <a:gd name="T44" fmla="*/ 64 w 502"/>
                <a:gd name="T45" fmla="*/ 86 h 509"/>
                <a:gd name="T46" fmla="*/ 47 w 502"/>
                <a:gd name="T47" fmla="*/ 103 h 509"/>
                <a:gd name="T48" fmla="*/ 72 w 502"/>
                <a:gd name="T49" fmla="*/ 148 h 509"/>
                <a:gd name="T50" fmla="*/ 57 w 502"/>
                <a:gd name="T51" fmla="*/ 177 h 509"/>
                <a:gd name="T52" fmla="*/ 18 w 502"/>
                <a:gd name="T53" fmla="*/ 184 h 509"/>
                <a:gd name="T54" fmla="*/ 3 w 502"/>
                <a:gd name="T55" fmla="*/ 198 h 509"/>
                <a:gd name="T56" fmla="*/ 33 w 502"/>
                <a:gd name="T57" fmla="*/ 228 h 509"/>
                <a:gd name="T58" fmla="*/ 42 w 502"/>
                <a:gd name="T59" fmla="*/ 258 h 509"/>
                <a:gd name="T60" fmla="*/ 0 w 502"/>
                <a:gd name="T61" fmla="*/ 297 h 509"/>
                <a:gd name="T62" fmla="*/ 5 w 502"/>
                <a:gd name="T63" fmla="*/ 318 h 509"/>
                <a:gd name="T64" fmla="*/ 30 w 502"/>
                <a:gd name="T65" fmla="*/ 325 h 509"/>
                <a:gd name="T66" fmla="*/ 63 w 502"/>
                <a:gd name="T67" fmla="*/ 345 h 509"/>
                <a:gd name="T68" fmla="*/ 66 w 502"/>
                <a:gd name="T69" fmla="*/ 372 h 509"/>
                <a:gd name="T70" fmla="*/ 55 w 502"/>
                <a:gd name="T71" fmla="*/ 417 h 509"/>
                <a:gd name="T72" fmla="*/ 95 w 502"/>
                <a:gd name="T73" fmla="*/ 408 h 509"/>
                <a:gd name="T74" fmla="*/ 121 w 502"/>
                <a:gd name="T75" fmla="*/ 417 h 509"/>
                <a:gd name="T76" fmla="*/ 133 w 502"/>
                <a:gd name="T77" fmla="*/ 454 h 509"/>
                <a:gd name="T78" fmla="*/ 141 w 502"/>
                <a:gd name="T79" fmla="*/ 483 h 509"/>
                <a:gd name="T80" fmla="*/ 169 w 502"/>
                <a:gd name="T81" fmla="*/ 471 h 509"/>
                <a:gd name="T82" fmla="*/ 199 w 502"/>
                <a:gd name="T83" fmla="*/ 456 h 509"/>
                <a:gd name="T84" fmla="*/ 226 w 502"/>
                <a:gd name="T85" fmla="*/ 461 h 509"/>
                <a:gd name="T86" fmla="*/ 242 w 502"/>
                <a:gd name="T87" fmla="*/ 508 h 509"/>
                <a:gd name="T88" fmla="*/ 268 w 502"/>
                <a:gd name="T89" fmla="*/ 497 h 509"/>
                <a:gd name="T90" fmla="*/ 298 w 502"/>
                <a:gd name="T91" fmla="*/ 458 h 509"/>
                <a:gd name="T92" fmla="*/ 318 w 502"/>
                <a:gd name="T93" fmla="*/ 452 h 509"/>
                <a:gd name="T94" fmla="*/ 350 w 502"/>
                <a:gd name="T95" fmla="*/ 489 h 509"/>
                <a:gd name="T96" fmla="*/ 374 w 502"/>
                <a:gd name="T97" fmla="*/ 477 h 509"/>
                <a:gd name="T98" fmla="*/ 370 w 502"/>
                <a:gd name="T99" fmla="*/ 426 h 509"/>
                <a:gd name="T100" fmla="*/ 392 w 502"/>
                <a:gd name="T101" fmla="*/ 408 h 509"/>
                <a:gd name="T102" fmla="*/ 441 w 502"/>
                <a:gd name="T103" fmla="*/ 423 h 509"/>
                <a:gd name="T104" fmla="*/ 458 w 502"/>
                <a:gd name="T105" fmla="*/ 402 h 509"/>
                <a:gd name="T106" fmla="*/ 432 w 502"/>
                <a:gd name="T107" fmla="*/ 358 h 509"/>
                <a:gd name="T108" fmla="*/ 448 w 502"/>
                <a:gd name="T109" fmla="*/ 325 h 509"/>
                <a:gd name="T110" fmla="*/ 496 w 502"/>
                <a:gd name="T111" fmla="*/ 324 h 509"/>
                <a:gd name="T112" fmla="*/ 500 w 502"/>
                <a:gd name="T113" fmla="*/ 306 h 509"/>
                <a:gd name="T114" fmla="*/ 251 w 502"/>
                <a:gd name="T115" fmla="*/ 40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509">
                  <a:moveTo>
                    <a:pt x="469" y="280"/>
                  </a:moveTo>
                  <a:cubicBezTo>
                    <a:pt x="466" y="279"/>
                    <a:pt x="462" y="277"/>
                    <a:pt x="459" y="276"/>
                  </a:cubicBezTo>
                  <a:cubicBezTo>
                    <a:pt x="459" y="273"/>
                    <a:pt x="459" y="271"/>
                    <a:pt x="459" y="269"/>
                  </a:cubicBezTo>
                  <a:cubicBezTo>
                    <a:pt x="460" y="264"/>
                    <a:pt x="460" y="261"/>
                    <a:pt x="460" y="258"/>
                  </a:cubicBezTo>
                  <a:cubicBezTo>
                    <a:pt x="460" y="256"/>
                    <a:pt x="460" y="254"/>
                    <a:pt x="460" y="254"/>
                  </a:cubicBezTo>
                  <a:cubicBezTo>
                    <a:pt x="460" y="254"/>
                    <a:pt x="460" y="253"/>
                    <a:pt x="460" y="250"/>
                  </a:cubicBezTo>
                  <a:cubicBezTo>
                    <a:pt x="460" y="248"/>
                    <a:pt x="460" y="244"/>
                    <a:pt x="459" y="239"/>
                  </a:cubicBezTo>
                  <a:cubicBezTo>
                    <a:pt x="459" y="237"/>
                    <a:pt x="459" y="235"/>
                    <a:pt x="459" y="233"/>
                  </a:cubicBezTo>
                  <a:cubicBezTo>
                    <a:pt x="462" y="231"/>
                    <a:pt x="466" y="230"/>
                    <a:pt x="469" y="228"/>
                  </a:cubicBezTo>
                  <a:cubicBezTo>
                    <a:pt x="477" y="224"/>
                    <a:pt x="486" y="220"/>
                    <a:pt x="492" y="217"/>
                  </a:cubicBezTo>
                  <a:cubicBezTo>
                    <a:pt x="498" y="213"/>
                    <a:pt x="502" y="211"/>
                    <a:pt x="502" y="211"/>
                  </a:cubicBezTo>
                  <a:cubicBezTo>
                    <a:pt x="502" y="211"/>
                    <a:pt x="502" y="209"/>
                    <a:pt x="501" y="207"/>
                  </a:cubicBezTo>
                  <a:cubicBezTo>
                    <a:pt x="501" y="205"/>
                    <a:pt x="501" y="204"/>
                    <a:pt x="500" y="202"/>
                  </a:cubicBezTo>
                  <a:cubicBezTo>
                    <a:pt x="500" y="201"/>
                    <a:pt x="500" y="199"/>
                    <a:pt x="499" y="198"/>
                  </a:cubicBezTo>
                  <a:cubicBezTo>
                    <a:pt x="499" y="196"/>
                    <a:pt x="498" y="194"/>
                    <a:pt x="498" y="193"/>
                  </a:cubicBezTo>
                  <a:cubicBezTo>
                    <a:pt x="498" y="192"/>
                    <a:pt x="498" y="191"/>
                    <a:pt x="498" y="190"/>
                  </a:cubicBezTo>
                  <a:cubicBezTo>
                    <a:pt x="497" y="190"/>
                    <a:pt x="497" y="189"/>
                    <a:pt x="497" y="188"/>
                  </a:cubicBezTo>
                  <a:cubicBezTo>
                    <a:pt x="496" y="186"/>
                    <a:pt x="496" y="184"/>
                    <a:pt x="496" y="184"/>
                  </a:cubicBezTo>
                  <a:cubicBezTo>
                    <a:pt x="496" y="184"/>
                    <a:pt x="491" y="184"/>
                    <a:pt x="484" y="184"/>
                  </a:cubicBezTo>
                  <a:cubicBezTo>
                    <a:pt x="483" y="184"/>
                    <a:pt x="481" y="183"/>
                    <a:pt x="479" y="183"/>
                  </a:cubicBezTo>
                  <a:cubicBezTo>
                    <a:pt x="477" y="183"/>
                    <a:pt x="475" y="183"/>
                    <a:pt x="473" y="183"/>
                  </a:cubicBezTo>
                  <a:cubicBezTo>
                    <a:pt x="468" y="183"/>
                    <a:pt x="464" y="183"/>
                    <a:pt x="459" y="183"/>
                  </a:cubicBezTo>
                  <a:cubicBezTo>
                    <a:pt x="455" y="183"/>
                    <a:pt x="451" y="183"/>
                    <a:pt x="448" y="183"/>
                  </a:cubicBezTo>
                  <a:cubicBezTo>
                    <a:pt x="447" y="181"/>
                    <a:pt x="446" y="179"/>
                    <a:pt x="445" y="177"/>
                  </a:cubicBezTo>
                  <a:cubicBezTo>
                    <a:pt x="444" y="173"/>
                    <a:pt x="442" y="170"/>
                    <a:pt x="441" y="167"/>
                  </a:cubicBezTo>
                  <a:cubicBezTo>
                    <a:pt x="440" y="165"/>
                    <a:pt x="439" y="164"/>
                    <a:pt x="439" y="164"/>
                  </a:cubicBezTo>
                  <a:cubicBezTo>
                    <a:pt x="439" y="164"/>
                    <a:pt x="439" y="162"/>
                    <a:pt x="437" y="160"/>
                  </a:cubicBezTo>
                  <a:cubicBezTo>
                    <a:pt x="436" y="158"/>
                    <a:pt x="435" y="154"/>
                    <a:pt x="432" y="151"/>
                  </a:cubicBezTo>
                  <a:cubicBezTo>
                    <a:pt x="432" y="150"/>
                    <a:pt x="431" y="149"/>
                    <a:pt x="431" y="148"/>
                  </a:cubicBezTo>
                  <a:cubicBezTo>
                    <a:pt x="430" y="147"/>
                    <a:pt x="430" y="146"/>
                    <a:pt x="429" y="145"/>
                  </a:cubicBezTo>
                  <a:cubicBezTo>
                    <a:pt x="431" y="142"/>
                    <a:pt x="434" y="139"/>
                    <a:pt x="436" y="136"/>
                  </a:cubicBezTo>
                  <a:cubicBezTo>
                    <a:pt x="442" y="129"/>
                    <a:pt x="448" y="121"/>
                    <a:pt x="452" y="116"/>
                  </a:cubicBezTo>
                  <a:cubicBezTo>
                    <a:pt x="456" y="110"/>
                    <a:pt x="458" y="106"/>
                    <a:pt x="458" y="106"/>
                  </a:cubicBezTo>
                  <a:cubicBezTo>
                    <a:pt x="458" y="106"/>
                    <a:pt x="457" y="105"/>
                    <a:pt x="456" y="103"/>
                  </a:cubicBezTo>
                  <a:cubicBezTo>
                    <a:pt x="454" y="101"/>
                    <a:pt x="452" y="98"/>
                    <a:pt x="450" y="95"/>
                  </a:cubicBezTo>
                  <a:cubicBezTo>
                    <a:pt x="449" y="94"/>
                    <a:pt x="448" y="93"/>
                    <a:pt x="447" y="92"/>
                  </a:cubicBezTo>
                  <a:cubicBezTo>
                    <a:pt x="446" y="90"/>
                    <a:pt x="445" y="89"/>
                    <a:pt x="444" y="88"/>
                  </a:cubicBezTo>
                  <a:cubicBezTo>
                    <a:pt x="442" y="86"/>
                    <a:pt x="441" y="85"/>
                    <a:pt x="441" y="85"/>
                  </a:cubicBezTo>
                  <a:cubicBezTo>
                    <a:pt x="441" y="85"/>
                    <a:pt x="440" y="86"/>
                    <a:pt x="438" y="86"/>
                  </a:cubicBezTo>
                  <a:cubicBezTo>
                    <a:pt x="436" y="87"/>
                    <a:pt x="434" y="88"/>
                    <a:pt x="431" y="89"/>
                  </a:cubicBezTo>
                  <a:cubicBezTo>
                    <a:pt x="424" y="92"/>
                    <a:pt x="416" y="96"/>
                    <a:pt x="408" y="100"/>
                  </a:cubicBezTo>
                  <a:cubicBezTo>
                    <a:pt x="404" y="102"/>
                    <a:pt x="401" y="103"/>
                    <a:pt x="397" y="105"/>
                  </a:cubicBezTo>
                  <a:cubicBezTo>
                    <a:pt x="396" y="104"/>
                    <a:pt x="394" y="102"/>
                    <a:pt x="392" y="100"/>
                  </a:cubicBezTo>
                  <a:cubicBezTo>
                    <a:pt x="389" y="97"/>
                    <a:pt x="386" y="95"/>
                    <a:pt x="384" y="93"/>
                  </a:cubicBezTo>
                  <a:cubicBezTo>
                    <a:pt x="383" y="93"/>
                    <a:pt x="383" y="92"/>
                    <a:pt x="382" y="92"/>
                  </a:cubicBezTo>
                  <a:cubicBezTo>
                    <a:pt x="382" y="91"/>
                    <a:pt x="381" y="91"/>
                    <a:pt x="381" y="91"/>
                  </a:cubicBezTo>
                  <a:cubicBezTo>
                    <a:pt x="381" y="91"/>
                    <a:pt x="380" y="90"/>
                    <a:pt x="378" y="88"/>
                  </a:cubicBezTo>
                  <a:cubicBezTo>
                    <a:pt x="376" y="87"/>
                    <a:pt x="373" y="85"/>
                    <a:pt x="370" y="82"/>
                  </a:cubicBezTo>
                  <a:cubicBezTo>
                    <a:pt x="368" y="81"/>
                    <a:pt x="366" y="80"/>
                    <a:pt x="364" y="78"/>
                  </a:cubicBezTo>
                  <a:cubicBezTo>
                    <a:pt x="365" y="75"/>
                    <a:pt x="366" y="71"/>
                    <a:pt x="367" y="67"/>
                  </a:cubicBezTo>
                  <a:cubicBezTo>
                    <a:pt x="368" y="63"/>
                    <a:pt x="369" y="58"/>
                    <a:pt x="370" y="54"/>
                  </a:cubicBezTo>
                  <a:cubicBezTo>
                    <a:pt x="370" y="50"/>
                    <a:pt x="371" y="46"/>
                    <a:pt x="372" y="43"/>
                  </a:cubicBezTo>
                  <a:cubicBezTo>
                    <a:pt x="373" y="36"/>
                    <a:pt x="374" y="31"/>
                    <a:pt x="374" y="31"/>
                  </a:cubicBezTo>
                  <a:cubicBezTo>
                    <a:pt x="374" y="31"/>
                    <a:pt x="373" y="31"/>
                    <a:pt x="373" y="31"/>
                  </a:cubicBezTo>
                  <a:cubicBezTo>
                    <a:pt x="372" y="30"/>
                    <a:pt x="371" y="30"/>
                    <a:pt x="370" y="29"/>
                  </a:cubicBezTo>
                  <a:cubicBezTo>
                    <a:pt x="368" y="28"/>
                    <a:pt x="365" y="26"/>
                    <a:pt x="362" y="25"/>
                  </a:cubicBezTo>
                  <a:cubicBezTo>
                    <a:pt x="358" y="23"/>
                    <a:pt x="355" y="22"/>
                    <a:pt x="353" y="21"/>
                  </a:cubicBezTo>
                  <a:cubicBezTo>
                    <a:pt x="352" y="20"/>
                    <a:pt x="351" y="20"/>
                    <a:pt x="350" y="20"/>
                  </a:cubicBezTo>
                  <a:cubicBezTo>
                    <a:pt x="350" y="19"/>
                    <a:pt x="349" y="19"/>
                    <a:pt x="349" y="19"/>
                  </a:cubicBezTo>
                  <a:cubicBezTo>
                    <a:pt x="349" y="19"/>
                    <a:pt x="346" y="23"/>
                    <a:pt x="341" y="28"/>
                  </a:cubicBezTo>
                  <a:cubicBezTo>
                    <a:pt x="339" y="30"/>
                    <a:pt x="336" y="34"/>
                    <a:pt x="334" y="37"/>
                  </a:cubicBezTo>
                  <a:cubicBezTo>
                    <a:pt x="331" y="40"/>
                    <a:pt x="328" y="44"/>
                    <a:pt x="325" y="47"/>
                  </a:cubicBezTo>
                  <a:cubicBezTo>
                    <a:pt x="323" y="50"/>
                    <a:pt x="321" y="53"/>
                    <a:pt x="318" y="56"/>
                  </a:cubicBezTo>
                  <a:cubicBezTo>
                    <a:pt x="316" y="56"/>
                    <a:pt x="314" y="55"/>
                    <a:pt x="312" y="54"/>
                  </a:cubicBezTo>
                  <a:cubicBezTo>
                    <a:pt x="310" y="54"/>
                    <a:pt x="308" y="53"/>
                    <a:pt x="306" y="53"/>
                  </a:cubicBezTo>
                  <a:cubicBezTo>
                    <a:pt x="305" y="52"/>
                    <a:pt x="304" y="52"/>
                    <a:pt x="304" y="52"/>
                  </a:cubicBezTo>
                  <a:cubicBezTo>
                    <a:pt x="303" y="52"/>
                    <a:pt x="302" y="52"/>
                    <a:pt x="302" y="52"/>
                  </a:cubicBezTo>
                  <a:cubicBezTo>
                    <a:pt x="299" y="51"/>
                    <a:pt x="298" y="51"/>
                    <a:pt x="298" y="51"/>
                  </a:cubicBezTo>
                  <a:cubicBezTo>
                    <a:pt x="298" y="51"/>
                    <a:pt x="296" y="50"/>
                    <a:pt x="294" y="50"/>
                  </a:cubicBezTo>
                  <a:cubicBezTo>
                    <a:pt x="291" y="49"/>
                    <a:pt x="288" y="49"/>
                    <a:pt x="283" y="48"/>
                  </a:cubicBezTo>
                  <a:cubicBezTo>
                    <a:pt x="281" y="48"/>
                    <a:pt x="279" y="47"/>
                    <a:pt x="276" y="47"/>
                  </a:cubicBezTo>
                  <a:cubicBezTo>
                    <a:pt x="276" y="43"/>
                    <a:pt x="275" y="39"/>
                    <a:pt x="274" y="36"/>
                  </a:cubicBezTo>
                  <a:cubicBezTo>
                    <a:pt x="272" y="27"/>
                    <a:pt x="270" y="18"/>
                    <a:pt x="268" y="11"/>
                  </a:cubicBezTo>
                  <a:cubicBezTo>
                    <a:pt x="266" y="4"/>
                    <a:pt x="265" y="0"/>
                    <a:pt x="265" y="0"/>
                  </a:cubicBezTo>
                  <a:cubicBezTo>
                    <a:pt x="265" y="0"/>
                    <a:pt x="264" y="0"/>
                    <a:pt x="263" y="0"/>
                  </a:cubicBezTo>
                  <a:cubicBezTo>
                    <a:pt x="263" y="0"/>
                    <a:pt x="262" y="0"/>
                    <a:pt x="260" y="0"/>
                  </a:cubicBezTo>
                  <a:cubicBezTo>
                    <a:pt x="258" y="0"/>
                    <a:pt x="255" y="0"/>
                    <a:pt x="251" y="0"/>
                  </a:cubicBezTo>
                  <a:cubicBezTo>
                    <a:pt x="248" y="0"/>
                    <a:pt x="244" y="0"/>
                    <a:pt x="242" y="0"/>
                  </a:cubicBezTo>
                  <a:cubicBezTo>
                    <a:pt x="241" y="0"/>
                    <a:pt x="240" y="0"/>
                    <a:pt x="239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0"/>
                    <a:pt x="236" y="4"/>
                    <a:pt x="234" y="11"/>
                  </a:cubicBezTo>
                  <a:cubicBezTo>
                    <a:pt x="232" y="18"/>
                    <a:pt x="230" y="27"/>
                    <a:pt x="228" y="36"/>
                  </a:cubicBezTo>
                  <a:cubicBezTo>
                    <a:pt x="227" y="39"/>
                    <a:pt x="227" y="43"/>
                    <a:pt x="226" y="47"/>
                  </a:cubicBezTo>
                  <a:cubicBezTo>
                    <a:pt x="224" y="47"/>
                    <a:pt x="221" y="48"/>
                    <a:pt x="219" y="48"/>
                  </a:cubicBezTo>
                  <a:cubicBezTo>
                    <a:pt x="215" y="49"/>
                    <a:pt x="211" y="49"/>
                    <a:pt x="209" y="50"/>
                  </a:cubicBezTo>
                  <a:cubicBezTo>
                    <a:pt x="206" y="50"/>
                    <a:pt x="205" y="51"/>
                    <a:pt x="205" y="51"/>
                  </a:cubicBezTo>
                  <a:cubicBezTo>
                    <a:pt x="205" y="51"/>
                    <a:pt x="203" y="51"/>
                    <a:pt x="201" y="52"/>
                  </a:cubicBezTo>
                  <a:cubicBezTo>
                    <a:pt x="200" y="52"/>
                    <a:pt x="199" y="52"/>
                    <a:pt x="199" y="52"/>
                  </a:cubicBezTo>
                  <a:cubicBezTo>
                    <a:pt x="198" y="52"/>
                    <a:pt x="197" y="52"/>
                    <a:pt x="196" y="53"/>
                  </a:cubicBezTo>
                  <a:cubicBezTo>
                    <a:pt x="195" y="53"/>
                    <a:pt x="193" y="54"/>
                    <a:pt x="191" y="54"/>
                  </a:cubicBezTo>
                  <a:cubicBezTo>
                    <a:pt x="188" y="55"/>
                    <a:pt x="186" y="56"/>
                    <a:pt x="184" y="56"/>
                  </a:cubicBezTo>
                  <a:cubicBezTo>
                    <a:pt x="182" y="53"/>
                    <a:pt x="179" y="50"/>
                    <a:pt x="177" y="47"/>
                  </a:cubicBezTo>
                  <a:cubicBezTo>
                    <a:pt x="174" y="44"/>
                    <a:pt x="171" y="40"/>
                    <a:pt x="169" y="37"/>
                  </a:cubicBezTo>
                  <a:cubicBezTo>
                    <a:pt x="166" y="34"/>
                    <a:pt x="163" y="30"/>
                    <a:pt x="161" y="28"/>
                  </a:cubicBezTo>
                  <a:cubicBezTo>
                    <a:pt x="156" y="23"/>
                    <a:pt x="153" y="19"/>
                    <a:pt x="153" y="19"/>
                  </a:cubicBezTo>
                  <a:cubicBezTo>
                    <a:pt x="153" y="19"/>
                    <a:pt x="153" y="19"/>
                    <a:pt x="152" y="20"/>
                  </a:cubicBezTo>
                  <a:cubicBezTo>
                    <a:pt x="151" y="20"/>
                    <a:pt x="150" y="20"/>
                    <a:pt x="149" y="21"/>
                  </a:cubicBezTo>
                  <a:cubicBezTo>
                    <a:pt x="147" y="22"/>
                    <a:pt x="144" y="23"/>
                    <a:pt x="141" y="25"/>
                  </a:cubicBezTo>
                  <a:cubicBezTo>
                    <a:pt x="138" y="26"/>
                    <a:pt x="135" y="28"/>
                    <a:pt x="132" y="29"/>
                  </a:cubicBezTo>
                  <a:cubicBezTo>
                    <a:pt x="131" y="30"/>
                    <a:pt x="130" y="30"/>
                    <a:pt x="130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6"/>
                    <a:pt x="130" y="43"/>
                  </a:cubicBezTo>
                  <a:cubicBezTo>
                    <a:pt x="131" y="46"/>
                    <a:pt x="132" y="50"/>
                    <a:pt x="133" y="54"/>
                  </a:cubicBezTo>
                  <a:cubicBezTo>
                    <a:pt x="134" y="58"/>
                    <a:pt x="135" y="63"/>
                    <a:pt x="136" y="67"/>
                  </a:cubicBezTo>
                  <a:cubicBezTo>
                    <a:pt x="137" y="71"/>
                    <a:pt x="138" y="75"/>
                    <a:pt x="139" y="78"/>
                  </a:cubicBezTo>
                  <a:cubicBezTo>
                    <a:pt x="136" y="80"/>
                    <a:pt x="135" y="81"/>
                    <a:pt x="133" y="82"/>
                  </a:cubicBezTo>
                  <a:cubicBezTo>
                    <a:pt x="129" y="85"/>
                    <a:pt x="126" y="87"/>
                    <a:pt x="124" y="88"/>
                  </a:cubicBezTo>
                  <a:cubicBezTo>
                    <a:pt x="122" y="90"/>
                    <a:pt x="121" y="91"/>
                    <a:pt x="121" y="91"/>
                  </a:cubicBezTo>
                  <a:cubicBezTo>
                    <a:pt x="121" y="91"/>
                    <a:pt x="121" y="91"/>
                    <a:pt x="120" y="92"/>
                  </a:cubicBezTo>
                  <a:cubicBezTo>
                    <a:pt x="120" y="92"/>
                    <a:pt x="119" y="93"/>
                    <a:pt x="118" y="93"/>
                  </a:cubicBezTo>
                  <a:cubicBezTo>
                    <a:pt x="116" y="95"/>
                    <a:pt x="113" y="97"/>
                    <a:pt x="110" y="100"/>
                  </a:cubicBezTo>
                  <a:cubicBezTo>
                    <a:pt x="108" y="102"/>
                    <a:pt x="107" y="104"/>
                    <a:pt x="105" y="105"/>
                  </a:cubicBezTo>
                  <a:cubicBezTo>
                    <a:pt x="102" y="103"/>
                    <a:pt x="98" y="102"/>
                    <a:pt x="95" y="100"/>
                  </a:cubicBezTo>
                  <a:cubicBezTo>
                    <a:pt x="86" y="96"/>
                    <a:pt x="78" y="92"/>
                    <a:pt x="72" y="89"/>
                  </a:cubicBezTo>
                  <a:cubicBezTo>
                    <a:pt x="68" y="88"/>
                    <a:pt x="66" y="87"/>
                    <a:pt x="64" y="86"/>
                  </a:cubicBezTo>
                  <a:cubicBezTo>
                    <a:pt x="62" y="86"/>
                    <a:pt x="61" y="85"/>
                    <a:pt x="61" y="85"/>
                  </a:cubicBezTo>
                  <a:cubicBezTo>
                    <a:pt x="61" y="85"/>
                    <a:pt x="60" y="86"/>
                    <a:pt x="58" y="88"/>
                  </a:cubicBezTo>
                  <a:cubicBezTo>
                    <a:pt x="57" y="89"/>
                    <a:pt x="56" y="90"/>
                    <a:pt x="55" y="92"/>
                  </a:cubicBezTo>
                  <a:cubicBezTo>
                    <a:pt x="54" y="93"/>
                    <a:pt x="53" y="94"/>
                    <a:pt x="52" y="95"/>
                  </a:cubicBezTo>
                  <a:cubicBezTo>
                    <a:pt x="50" y="98"/>
                    <a:pt x="48" y="101"/>
                    <a:pt x="47" y="103"/>
                  </a:cubicBezTo>
                  <a:cubicBezTo>
                    <a:pt x="45" y="105"/>
                    <a:pt x="44" y="106"/>
                    <a:pt x="44" y="106"/>
                  </a:cubicBezTo>
                  <a:cubicBezTo>
                    <a:pt x="44" y="106"/>
                    <a:pt x="47" y="110"/>
                    <a:pt x="51" y="116"/>
                  </a:cubicBezTo>
                  <a:cubicBezTo>
                    <a:pt x="55" y="121"/>
                    <a:pt x="60" y="129"/>
                    <a:pt x="66" y="136"/>
                  </a:cubicBezTo>
                  <a:cubicBezTo>
                    <a:pt x="68" y="139"/>
                    <a:pt x="71" y="142"/>
                    <a:pt x="73" y="145"/>
                  </a:cubicBezTo>
                  <a:cubicBezTo>
                    <a:pt x="73" y="146"/>
                    <a:pt x="72" y="147"/>
                    <a:pt x="72" y="148"/>
                  </a:cubicBezTo>
                  <a:cubicBezTo>
                    <a:pt x="71" y="149"/>
                    <a:pt x="70" y="150"/>
                    <a:pt x="70" y="151"/>
                  </a:cubicBezTo>
                  <a:cubicBezTo>
                    <a:pt x="68" y="154"/>
                    <a:pt x="66" y="158"/>
                    <a:pt x="65" y="160"/>
                  </a:cubicBezTo>
                  <a:cubicBezTo>
                    <a:pt x="64" y="162"/>
                    <a:pt x="63" y="164"/>
                    <a:pt x="63" y="164"/>
                  </a:cubicBezTo>
                  <a:cubicBezTo>
                    <a:pt x="63" y="164"/>
                    <a:pt x="62" y="165"/>
                    <a:pt x="61" y="167"/>
                  </a:cubicBezTo>
                  <a:cubicBezTo>
                    <a:pt x="60" y="170"/>
                    <a:pt x="59" y="173"/>
                    <a:pt x="57" y="177"/>
                  </a:cubicBezTo>
                  <a:cubicBezTo>
                    <a:pt x="56" y="179"/>
                    <a:pt x="55" y="181"/>
                    <a:pt x="55" y="183"/>
                  </a:cubicBezTo>
                  <a:cubicBezTo>
                    <a:pt x="51" y="183"/>
                    <a:pt x="47" y="183"/>
                    <a:pt x="43" y="183"/>
                  </a:cubicBezTo>
                  <a:cubicBezTo>
                    <a:pt x="39" y="183"/>
                    <a:pt x="34" y="183"/>
                    <a:pt x="30" y="183"/>
                  </a:cubicBezTo>
                  <a:cubicBezTo>
                    <a:pt x="28" y="183"/>
                    <a:pt x="25" y="183"/>
                    <a:pt x="23" y="183"/>
                  </a:cubicBezTo>
                  <a:cubicBezTo>
                    <a:pt x="22" y="183"/>
                    <a:pt x="20" y="184"/>
                    <a:pt x="18" y="184"/>
                  </a:cubicBezTo>
                  <a:cubicBezTo>
                    <a:pt x="11" y="184"/>
                    <a:pt x="6" y="184"/>
                    <a:pt x="6" y="184"/>
                  </a:cubicBezTo>
                  <a:cubicBezTo>
                    <a:pt x="6" y="184"/>
                    <a:pt x="6" y="186"/>
                    <a:pt x="5" y="188"/>
                  </a:cubicBezTo>
                  <a:cubicBezTo>
                    <a:pt x="5" y="189"/>
                    <a:pt x="5" y="190"/>
                    <a:pt x="5" y="190"/>
                  </a:cubicBezTo>
                  <a:cubicBezTo>
                    <a:pt x="5" y="191"/>
                    <a:pt x="4" y="192"/>
                    <a:pt x="4" y="193"/>
                  </a:cubicBezTo>
                  <a:cubicBezTo>
                    <a:pt x="4" y="194"/>
                    <a:pt x="3" y="196"/>
                    <a:pt x="3" y="198"/>
                  </a:cubicBezTo>
                  <a:cubicBezTo>
                    <a:pt x="3" y="199"/>
                    <a:pt x="2" y="201"/>
                    <a:pt x="2" y="202"/>
                  </a:cubicBezTo>
                  <a:cubicBezTo>
                    <a:pt x="2" y="204"/>
                    <a:pt x="1" y="205"/>
                    <a:pt x="1" y="207"/>
                  </a:cubicBezTo>
                  <a:cubicBezTo>
                    <a:pt x="1" y="209"/>
                    <a:pt x="0" y="211"/>
                    <a:pt x="0" y="211"/>
                  </a:cubicBezTo>
                  <a:cubicBezTo>
                    <a:pt x="0" y="211"/>
                    <a:pt x="4" y="213"/>
                    <a:pt x="10" y="217"/>
                  </a:cubicBezTo>
                  <a:cubicBezTo>
                    <a:pt x="17" y="220"/>
                    <a:pt x="25" y="224"/>
                    <a:pt x="33" y="228"/>
                  </a:cubicBezTo>
                  <a:cubicBezTo>
                    <a:pt x="37" y="230"/>
                    <a:pt x="40" y="231"/>
                    <a:pt x="43" y="233"/>
                  </a:cubicBezTo>
                  <a:cubicBezTo>
                    <a:pt x="43" y="235"/>
                    <a:pt x="43" y="237"/>
                    <a:pt x="43" y="239"/>
                  </a:cubicBezTo>
                  <a:cubicBezTo>
                    <a:pt x="43" y="244"/>
                    <a:pt x="43" y="248"/>
                    <a:pt x="42" y="250"/>
                  </a:cubicBezTo>
                  <a:cubicBezTo>
                    <a:pt x="42" y="253"/>
                    <a:pt x="42" y="254"/>
                    <a:pt x="42" y="254"/>
                  </a:cubicBezTo>
                  <a:cubicBezTo>
                    <a:pt x="42" y="254"/>
                    <a:pt x="42" y="256"/>
                    <a:pt x="42" y="258"/>
                  </a:cubicBezTo>
                  <a:cubicBezTo>
                    <a:pt x="43" y="261"/>
                    <a:pt x="43" y="264"/>
                    <a:pt x="43" y="269"/>
                  </a:cubicBezTo>
                  <a:cubicBezTo>
                    <a:pt x="43" y="271"/>
                    <a:pt x="43" y="273"/>
                    <a:pt x="43" y="276"/>
                  </a:cubicBezTo>
                  <a:cubicBezTo>
                    <a:pt x="40" y="277"/>
                    <a:pt x="37" y="279"/>
                    <a:pt x="33" y="280"/>
                  </a:cubicBezTo>
                  <a:cubicBezTo>
                    <a:pt x="25" y="284"/>
                    <a:pt x="17" y="288"/>
                    <a:pt x="10" y="292"/>
                  </a:cubicBezTo>
                  <a:cubicBezTo>
                    <a:pt x="4" y="295"/>
                    <a:pt x="0" y="297"/>
                    <a:pt x="0" y="297"/>
                  </a:cubicBezTo>
                  <a:cubicBezTo>
                    <a:pt x="0" y="297"/>
                    <a:pt x="1" y="299"/>
                    <a:pt x="1" y="302"/>
                  </a:cubicBezTo>
                  <a:cubicBezTo>
                    <a:pt x="1" y="303"/>
                    <a:pt x="2" y="304"/>
                    <a:pt x="2" y="306"/>
                  </a:cubicBezTo>
                  <a:cubicBezTo>
                    <a:pt x="2" y="307"/>
                    <a:pt x="3" y="309"/>
                    <a:pt x="3" y="311"/>
                  </a:cubicBezTo>
                  <a:cubicBezTo>
                    <a:pt x="3" y="312"/>
                    <a:pt x="4" y="314"/>
                    <a:pt x="4" y="316"/>
                  </a:cubicBezTo>
                  <a:cubicBezTo>
                    <a:pt x="4" y="316"/>
                    <a:pt x="5" y="317"/>
                    <a:pt x="5" y="318"/>
                  </a:cubicBezTo>
                  <a:cubicBezTo>
                    <a:pt x="5" y="318"/>
                    <a:pt x="5" y="319"/>
                    <a:pt x="5" y="320"/>
                  </a:cubicBezTo>
                  <a:cubicBezTo>
                    <a:pt x="6" y="322"/>
                    <a:pt x="6" y="324"/>
                    <a:pt x="6" y="324"/>
                  </a:cubicBezTo>
                  <a:cubicBezTo>
                    <a:pt x="6" y="324"/>
                    <a:pt x="11" y="324"/>
                    <a:pt x="18" y="325"/>
                  </a:cubicBezTo>
                  <a:cubicBezTo>
                    <a:pt x="20" y="325"/>
                    <a:pt x="22" y="325"/>
                    <a:pt x="23" y="325"/>
                  </a:cubicBezTo>
                  <a:cubicBezTo>
                    <a:pt x="25" y="325"/>
                    <a:pt x="28" y="325"/>
                    <a:pt x="30" y="325"/>
                  </a:cubicBezTo>
                  <a:cubicBezTo>
                    <a:pt x="34" y="325"/>
                    <a:pt x="39" y="325"/>
                    <a:pt x="43" y="325"/>
                  </a:cubicBezTo>
                  <a:cubicBezTo>
                    <a:pt x="47" y="325"/>
                    <a:pt x="51" y="325"/>
                    <a:pt x="55" y="325"/>
                  </a:cubicBezTo>
                  <a:cubicBezTo>
                    <a:pt x="55" y="327"/>
                    <a:pt x="56" y="329"/>
                    <a:pt x="57" y="331"/>
                  </a:cubicBezTo>
                  <a:cubicBezTo>
                    <a:pt x="59" y="335"/>
                    <a:pt x="60" y="339"/>
                    <a:pt x="61" y="341"/>
                  </a:cubicBezTo>
                  <a:cubicBezTo>
                    <a:pt x="62" y="343"/>
                    <a:pt x="63" y="345"/>
                    <a:pt x="63" y="345"/>
                  </a:cubicBezTo>
                  <a:cubicBezTo>
                    <a:pt x="63" y="345"/>
                    <a:pt x="64" y="346"/>
                    <a:pt x="65" y="348"/>
                  </a:cubicBezTo>
                  <a:cubicBezTo>
                    <a:pt x="66" y="351"/>
                    <a:pt x="68" y="354"/>
                    <a:pt x="70" y="358"/>
                  </a:cubicBezTo>
                  <a:cubicBezTo>
                    <a:pt x="70" y="359"/>
                    <a:pt x="71" y="360"/>
                    <a:pt x="72" y="361"/>
                  </a:cubicBezTo>
                  <a:cubicBezTo>
                    <a:pt x="72" y="362"/>
                    <a:pt x="73" y="363"/>
                    <a:pt x="73" y="364"/>
                  </a:cubicBezTo>
                  <a:cubicBezTo>
                    <a:pt x="71" y="366"/>
                    <a:pt x="68" y="369"/>
                    <a:pt x="66" y="372"/>
                  </a:cubicBezTo>
                  <a:cubicBezTo>
                    <a:pt x="60" y="379"/>
                    <a:pt x="55" y="387"/>
                    <a:pt x="51" y="392"/>
                  </a:cubicBezTo>
                  <a:cubicBezTo>
                    <a:pt x="47" y="398"/>
                    <a:pt x="44" y="402"/>
                    <a:pt x="44" y="402"/>
                  </a:cubicBezTo>
                  <a:cubicBezTo>
                    <a:pt x="44" y="402"/>
                    <a:pt x="45" y="403"/>
                    <a:pt x="47" y="405"/>
                  </a:cubicBezTo>
                  <a:cubicBezTo>
                    <a:pt x="48" y="407"/>
                    <a:pt x="50" y="410"/>
                    <a:pt x="52" y="413"/>
                  </a:cubicBezTo>
                  <a:cubicBezTo>
                    <a:pt x="53" y="414"/>
                    <a:pt x="54" y="415"/>
                    <a:pt x="55" y="417"/>
                  </a:cubicBezTo>
                  <a:cubicBezTo>
                    <a:pt x="56" y="418"/>
                    <a:pt x="57" y="419"/>
                    <a:pt x="58" y="420"/>
                  </a:cubicBezTo>
                  <a:cubicBezTo>
                    <a:pt x="60" y="422"/>
                    <a:pt x="61" y="423"/>
                    <a:pt x="61" y="423"/>
                  </a:cubicBezTo>
                  <a:cubicBezTo>
                    <a:pt x="61" y="423"/>
                    <a:pt x="62" y="423"/>
                    <a:pt x="64" y="422"/>
                  </a:cubicBezTo>
                  <a:cubicBezTo>
                    <a:pt x="66" y="421"/>
                    <a:pt x="68" y="420"/>
                    <a:pt x="72" y="419"/>
                  </a:cubicBezTo>
                  <a:cubicBezTo>
                    <a:pt x="78" y="416"/>
                    <a:pt x="86" y="412"/>
                    <a:pt x="95" y="408"/>
                  </a:cubicBezTo>
                  <a:cubicBezTo>
                    <a:pt x="98" y="407"/>
                    <a:pt x="102" y="405"/>
                    <a:pt x="105" y="403"/>
                  </a:cubicBezTo>
                  <a:cubicBezTo>
                    <a:pt x="107" y="405"/>
                    <a:pt x="108" y="406"/>
                    <a:pt x="110" y="408"/>
                  </a:cubicBezTo>
                  <a:cubicBezTo>
                    <a:pt x="113" y="411"/>
                    <a:pt x="116" y="413"/>
                    <a:pt x="118" y="415"/>
                  </a:cubicBezTo>
                  <a:cubicBezTo>
                    <a:pt x="119" y="416"/>
                    <a:pt x="120" y="416"/>
                    <a:pt x="120" y="417"/>
                  </a:cubicBezTo>
                  <a:cubicBezTo>
                    <a:pt x="121" y="417"/>
                    <a:pt x="121" y="417"/>
                    <a:pt x="121" y="417"/>
                  </a:cubicBezTo>
                  <a:cubicBezTo>
                    <a:pt x="121" y="417"/>
                    <a:pt x="122" y="418"/>
                    <a:pt x="124" y="420"/>
                  </a:cubicBezTo>
                  <a:cubicBezTo>
                    <a:pt x="126" y="421"/>
                    <a:pt x="129" y="423"/>
                    <a:pt x="133" y="426"/>
                  </a:cubicBezTo>
                  <a:cubicBezTo>
                    <a:pt x="135" y="427"/>
                    <a:pt x="136" y="429"/>
                    <a:pt x="139" y="430"/>
                  </a:cubicBezTo>
                  <a:cubicBezTo>
                    <a:pt x="138" y="433"/>
                    <a:pt x="137" y="437"/>
                    <a:pt x="136" y="441"/>
                  </a:cubicBezTo>
                  <a:cubicBezTo>
                    <a:pt x="135" y="446"/>
                    <a:pt x="134" y="450"/>
                    <a:pt x="133" y="454"/>
                  </a:cubicBezTo>
                  <a:cubicBezTo>
                    <a:pt x="132" y="458"/>
                    <a:pt x="131" y="462"/>
                    <a:pt x="130" y="466"/>
                  </a:cubicBezTo>
                  <a:cubicBezTo>
                    <a:pt x="129" y="473"/>
                    <a:pt x="129" y="477"/>
                    <a:pt x="129" y="477"/>
                  </a:cubicBezTo>
                  <a:cubicBezTo>
                    <a:pt x="129" y="477"/>
                    <a:pt x="129" y="477"/>
                    <a:pt x="130" y="478"/>
                  </a:cubicBezTo>
                  <a:cubicBezTo>
                    <a:pt x="130" y="478"/>
                    <a:pt x="131" y="479"/>
                    <a:pt x="132" y="479"/>
                  </a:cubicBezTo>
                  <a:cubicBezTo>
                    <a:pt x="135" y="480"/>
                    <a:pt x="138" y="482"/>
                    <a:pt x="141" y="483"/>
                  </a:cubicBezTo>
                  <a:cubicBezTo>
                    <a:pt x="144" y="485"/>
                    <a:pt x="147" y="486"/>
                    <a:pt x="149" y="487"/>
                  </a:cubicBezTo>
                  <a:cubicBezTo>
                    <a:pt x="150" y="488"/>
                    <a:pt x="151" y="488"/>
                    <a:pt x="152" y="489"/>
                  </a:cubicBezTo>
                  <a:cubicBezTo>
                    <a:pt x="153" y="489"/>
                    <a:pt x="153" y="489"/>
                    <a:pt x="153" y="489"/>
                  </a:cubicBezTo>
                  <a:cubicBezTo>
                    <a:pt x="153" y="489"/>
                    <a:pt x="156" y="486"/>
                    <a:pt x="161" y="480"/>
                  </a:cubicBezTo>
                  <a:cubicBezTo>
                    <a:pt x="163" y="478"/>
                    <a:pt x="166" y="475"/>
                    <a:pt x="169" y="471"/>
                  </a:cubicBezTo>
                  <a:cubicBezTo>
                    <a:pt x="171" y="468"/>
                    <a:pt x="174" y="465"/>
                    <a:pt x="177" y="461"/>
                  </a:cubicBezTo>
                  <a:cubicBezTo>
                    <a:pt x="179" y="458"/>
                    <a:pt x="182" y="455"/>
                    <a:pt x="184" y="452"/>
                  </a:cubicBezTo>
                  <a:cubicBezTo>
                    <a:pt x="186" y="453"/>
                    <a:pt x="188" y="453"/>
                    <a:pt x="191" y="454"/>
                  </a:cubicBezTo>
                  <a:cubicBezTo>
                    <a:pt x="193" y="455"/>
                    <a:pt x="195" y="455"/>
                    <a:pt x="196" y="456"/>
                  </a:cubicBezTo>
                  <a:cubicBezTo>
                    <a:pt x="197" y="456"/>
                    <a:pt x="198" y="456"/>
                    <a:pt x="199" y="456"/>
                  </a:cubicBezTo>
                  <a:cubicBezTo>
                    <a:pt x="199" y="456"/>
                    <a:pt x="200" y="457"/>
                    <a:pt x="201" y="457"/>
                  </a:cubicBezTo>
                  <a:cubicBezTo>
                    <a:pt x="203" y="457"/>
                    <a:pt x="205" y="458"/>
                    <a:pt x="205" y="458"/>
                  </a:cubicBezTo>
                  <a:cubicBezTo>
                    <a:pt x="205" y="458"/>
                    <a:pt x="206" y="458"/>
                    <a:pt x="209" y="459"/>
                  </a:cubicBezTo>
                  <a:cubicBezTo>
                    <a:pt x="211" y="459"/>
                    <a:pt x="215" y="460"/>
                    <a:pt x="219" y="460"/>
                  </a:cubicBezTo>
                  <a:cubicBezTo>
                    <a:pt x="221" y="461"/>
                    <a:pt x="224" y="461"/>
                    <a:pt x="226" y="461"/>
                  </a:cubicBezTo>
                  <a:cubicBezTo>
                    <a:pt x="227" y="465"/>
                    <a:pt x="227" y="469"/>
                    <a:pt x="228" y="473"/>
                  </a:cubicBezTo>
                  <a:cubicBezTo>
                    <a:pt x="230" y="482"/>
                    <a:pt x="232" y="490"/>
                    <a:pt x="234" y="497"/>
                  </a:cubicBezTo>
                  <a:cubicBezTo>
                    <a:pt x="236" y="504"/>
                    <a:pt x="238" y="508"/>
                    <a:pt x="238" y="508"/>
                  </a:cubicBezTo>
                  <a:cubicBezTo>
                    <a:pt x="238" y="508"/>
                    <a:pt x="238" y="508"/>
                    <a:pt x="239" y="508"/>
                  </a:cubicBezTo>
                  <a:cubicBezTo>
                    <a:pt x="240" y="508"/>
                    <a:pt x="241" y="508"/>
                    <a:pt x="242" y="508"/>
                  </a:cubicBezTo>
                  <a:cubicBezTo>
                    <a:pt x="244" y="508"/>
                    <a:pt x="248" y="508"/>
                    <a:pt x="251" y="509"/>
                  </a:cubicBezTo>
                  <a:cubicBezTo>
                    <a:pt x="255" y="508"/>
                    <a:pt x="258" y="508"/>
                    <a:pt x="260" y="508"/>
                  </a:cubicBezTo>
                  <a:cubicBezTo>
                    <a:pt x="262" y="508"/>
                    <a:pt x="263" y="508"/>
                    <a:pt x="263" y="508"/>
                  </a:cubicBezTo>
                  <a:cubicBezTo>
                    <a:pt x="264" y="508"/>
                    <a:pt x="265" y="508"/>
                    <a:pt x="265" y="508"/>
                  </a:cubicBezTo>
                  <a:cubicBezTo>
                    <a:pt x="265" y="508"/>
                    <a:pt x="266" y="504"/>
                    <a:pt x="268" y="497"/>
                  </a:cubicBezTo>
                  <a:cubicBezTo>
                    <a:pt x="270" y="490"/>
                    <a:pt x="272" y="482"/>
                    <a:pt x="274" y="473"/>
                  </a:cubicBezTo>
                  <a:cubicBezTo>
                    <a:pt x="275" y="469"/>
                    <a:pt x="276" y="465"/>
                    <a:pt x="276" y="461"/>
                  </a:cubicBezTo>
                  <a:cubicBezTo>
                    <a:pt x="279" y="461"/>
                    <a:pt x="281" y="461"/>
                    <a:pt x="283" y="460"/>
                  </a:cubicBezTo>
                  <a:cubicBezTo>
                    <a:pt x="288" y="460"/>
                    <a:pt x="291" y="459"/>
                    <a:pt x="294" y="459"/>
                  </a:cubicBezTo>
                  <a:cubicBezTo>
                    <a:pt x="296" y="458"/>
                    <a:pt x="298" y="458"/>
                    <a:pt x="298" y="458"/>
                  </a:cubicBezTo>
                  <a:cubicBezTo>
                    <a:pt x="298" y="458"/>
                    <a:pt x="299" y="457"/>
                    <a:pt x="302" y="457"/>
                  </a:cubicBezTo>
                  <a:cubicBezTo>
                    <a:pt x="302" y="457"/>
                    <a:pt x="303" y="456"/>
                    <a:pt x="304" y="456"/>
                  </a:cubicBezTo>
                  <a:cubicBezTo>
                    <a:pt x="304" y="456"/>
                    <a:pt x="305" y="456"/>
                    <a:pt x="306" y="456"/>
                  </a:cubicBezTo>
                  <a:cubicBezTo>
                    <a:pt x="308" y="455"/>
                    <a:pt x="310" y="455"/>
                    <a:pt x="312" y="454"/>
                  </a:cubicBezTo>
                  <a:cubicBezTo>
                    <a:pt x="314" y="453"/>
                    <a:pt x="316" y="453"/>
                    <a:pt x="318" y="452"/>
                  </a:cubicBezTo>
                  <a:cubicBezTo>
                    <a:pt x="321" y="455"/>
                    <a:pt x="323" y="458"/>
                    <a:pt x="325" y="461"/>
                  </a:cubicBezTo>
                  <a:cubicBezTo>
                    <a:pt x="328" y="465"/>
                    <a:pt x="331" y="468"/>
                    <a:pt x="334" y="471"/>
                  </a:cubicBezTo>
                  <a:cubicBezTo>
                    <a:pt x="336" y="475"/>
                    <a:pt x="339" y="478"/>
                    <a:pt x="341" y="480"/>
                  </a:cubicBezTo>
                  <a:cubicBezTo>
                    <a:pt x="346" y="486"/>
                    <a:pt x="349" y="489"/>
                    <a:pt x="349" y="489"/>
                  </a:cubicBezTo>
                  <a:cubicBezTo>
                    <a:pt x="349" y="489"/>
                    <a:pt x="350" y="489"/>
                    <a:pt x="350" y="489"/>
                  </a:cubicBezTo>
                  <a:cubicBezTo>
                    <a:pt x="351" y="488"/>
                    <a:pt x="352" y="488"/>
                    <a:pt x="353" y="487"/>
                  </a:cubicBezTo>
                  <a:cubicBezTo>
                    <a:pt x="355" y="486"/>
                    <a:pt x="358" y="485"/>
                    <a:pt x="362" y="483"/>
                  </a:cubicBezTo>
                  <a:cubicBezTo>
                    <a:pt x="365" y="482"/>
                    <a:pt x="368" y="480"/>
                    <a:pt x="370" y="479"/>
                  </a:cubicBezTo>
                  <a:cubicBezTo>
                    <a:pt x="371" y="479"/>
                    <a:pt x="372" y="478"/>
                    <a:pt x="373" y="478"/>
                  </a:cubicBezTo>
                  <a:cubicBezTo>
                    <a:pt x="373" y="477"/>
                    <a:pt x="374" y="477"/>
                    <a:pt x="374" y="477"/>
                  </a:cubicBezTo>
                  <a:cubicBezTo>
                    <a:pt x="374" y="477"/>
                    <a:pt x="373" y="473"/>
                    <a:pt x="372" y="466"/>
                  </a:cubicBezTo>
                  <a:cubicBezTo>
                    <a:pt x="371" y="462"/>
                    <a:pt x="370" y="458"/>
                    <a:pt x="370" y="454"/>
                  </a:cubicBezTo>
                  <a:cubicBezTo>
                    <a:pt x="369" y="450"/>
                    <a:pt x="368" y="446"/>
                    <a:pt x="367" y="441"/>
                  </a:cubicBezTo>
                  <a:cubicBezTo>
                    <a:pt x="366" y="437"/>
                    <a:pt x="365" y="433"/>
                    <a:pt x="364" y="430"/>
                  </a:cubicBezTo>
                  <a:cubicBezTo>
                    <a:pt x="366" y="429"/>
                    <a:pt x="368" y="427"/>
                    <a:pt x="370" y="426"/>
                  </a:cubicBezTo>
                  <a:cubicBezTo>
                    <a:pt x="373" y="423"/>
                    <a:pt x="376" y="421"/>
                    <a:pt x="378" y="420"/>
                  </a:cubicBezTo>
                  <a:cubicBezTo>
                    <a:pt x="380" y="418"/>
                    <a:pt x="381" y="417"/>
                    <a:pt x="381" y="417"/>
                  </a:cubicBezTo>
                  <a:cubicBezTo>
                    <a:pt x="381" y="417"/>
                    <a:pt x="382" y="417"/>
                    <a:pt x="382" y="417"/>
                  </a:cubicBezTo>
                  <a:cubicBezTo>
                    <a:pt x="383" y="416"/>
                    <a:pt x="383" y="416"/>
                    <a:pt x="384" y="415"/>
                  </a:cubicBezTo>
                  <a:cubicBezTo>
                    <a:pt x="386" y="413"/>
                    <a:pt x="389" y="411"/>
                    <a:pt x="392" y="408"/>
                  </a:cubicBezTo>
                  <a:cubicBezTo>
                    <a:pt x="394" y="406"/>
                    <a:pt x="396" y="405"/>
                    <a:pt x="397" y="403"/>
                  </a:cubicBezTo>
                  <a:cubicBezTo>
                    <a:pt x="401" y="405"/>
                    <a:pt x="404" y="407"/>
                    <a:pt x="408" y="408"/>
                  </a:cubicBezTo>
                  <a:cubicBezTo>
                    <a:pt x="416" y="412"/>
                    <a:pt x="424" y="416"/>
                    <a:pt x="431" y="419"/>
                  </a:cubicBezTo>
                  <a:cubicBezTo>
                    <a:pt x="434" y="420"/>
                    <a:pt x="436" y="421"/>
                    <a:pt x="438" y="422"/>
                  </a:cubicBezTo>
                  <a:cubicBezTo>
                    <a:pt x="440" y="423"/>
                    <a:pt x="441" y="423"/>
                    <a:pt x="441" y="423"/>
                  </a:cubicBezTo>
                  <a:cubicBezTo>
                    <a:pt x="441" y="423"/>
                    <a:pt x="442" y="422"/>
                    <a:pt x="444" y="420"/>
                  </a:cubicBezTo>
                  <a:cubicBezTo>
                    <a:pt x="445" y="419"/>
                    <a:pt x="446" y="418"/>
                    <a:pt x="447" y="417"/>
                  </a:cubicBezTo>
                  <a:cubicBezTo>
                    <a:pt x="448" y="415"/>
                    <a:pt x="449" y="414"/>
                    <a:pt x="450" y="413"/>
                  </a:cubicBezTo>
                  <a:cubicBezTo>
                    <a:pt x="452" y="410"/>
                    <a:pt x="454" y="407"/>
                    <a:pt x="456" y="405"/>
                  </a:cubicBezTo>
                  <a:cubicBezTo>
                    <a:pt x="457" y="403"/>
                    <a:pt x="458" y="402"/>
                    <a:pt x="458" y="402"/>
                  </a:cubicBezTo>
                  <a:cubicBezTo>
                    <a:pt x="458" y="402"/>
                    <a:pt x="456" y="398"/>
                    <a:pt x="452" y="392"/>
                  </a:cubicBezTo>
                  <a:cubicBezTo>
                    <a:pt x="448" y="387"/>
                    <a:pt x="442" y="379"/>
                    <a:pt x="436" y="372"/>
                  </a:cubicBezTo>
                  <a:cubicBezTo>
                    <a:pt x="434" y="369"/>
                    <a:pt x="431" y="366"/>
                    <a:pt x="429" y="364"/>
                  </a:cubicBezTo>
                  <a:cubicBezTo>
                    <a:pt x="430" y="363"/>
                    <a:pt x="430" y="362"/>
                    <a:pt x="431" y="361"/>
                  </a:cubicBezTo>
                  <a:cubicBezTo>
                    <a:pt x="431" y="360"/>
                    <a:pt x="432" y="359"/>
                    <a:pt x="432" y="358"/>
                  </a:cubicBezTo>
                  <a:cubicBezTo>
                    <a:pt x="435" y="354"/>
                    <a:pt x="436" y="351"/>
                    <a:pt x="437" y="348"/>
                  </a:cubicBezTo>
                  <a:cubicBezTo>
                    <a:pt x="439" y="346"/>
                    <a:pt x="439" y="345"/>
                    <a:pt x="439" y="345"/>
                  </a:cubicBezTo>
                  <a:cubicBezTo>
                    <a:pt x="439" y="345"/>
                    <a:pt x="440" y="343"/>
                    <a:pt x="441" y="341"/>
                  </a:cubicBezTo>
                  <a:cubicBezTo>
                    <a:pt x="442" y="339"/>
                    <a:pt x="444" y="335"/>
                    <a:pt x="445" y="331"/>
                  </a:cubicBezTo>
                  <a:cubicBezTo>
                    <a:pt x="446" y="329"/>
                    <a:pt x="447" y="327"/>
                    <a:pt x="448" y="325"/>
                  </a:cubicBezTo>
                  <a:cubicBezTo>
                    <a:pt x="451" y="325"/>
                    <a:pt x="455" y="325"/>
                    <a:pt x="459" y="325"/>
                  </a:cubicBezTo>
                  <a:cubicBezTo>
                    <a:pt x="464" y="325"/>
                    <a:pt x="468" y="325"/>
                    <a:pt x="473" y="325"/>
                  </a:cubicBezTo>
                  <a:cubicBezTo>
                    <a:pt x="475" y="325"/>
                    <a:pt x="477" y="325"/>
                    <a:pt x="479" y="325"/>
                  </a:cubicBezTo>
                  <a:cubicBezTo>
                    <a:pt x="481" y="325"/>
                    <a:pt x="483" y="325"/>
                    <a:pt x="484" y="325"/>
                  </a:cubicBezTo>
                  <a:cubicBezTo>
                    <a:pt x="491" y="324"/>
                    <a:pt x="496" y="324"/>
                    <a:pt x="496" y="324"/>
                  </a:cubicBezTo>
                  <a:cubicBezTo>
                    <a:pt x="496" y="324"/>
                    <a:pt x="496" y="322"/>
                    <a:pt x="497" y="320"/>
                  </a:cubicBezTo>
                  <a:cubicBezTo>
                    <a:pt x="497" y="319"/>
                    <a:pt x="497" y="318"/>
                    <a:pt x="498" y="318"/>
                  </a:cubicBezTo>
                  <a:cubicBezTo>
                    <a:pt x="498" y="317"/>
                    <a:pt x="498" y="316"/>
                    <a:pt x="498" y="316"/>
                  </a:cubicBezTo>
                  <a:cubicBezTo>
                    <a:pt x="498" y="314"/>
                    <a:pt x="499" y="312"/>
                    <a:pt x="499" y="311"/>
                  </a:cubicBezTo>
                  <a:cubicBezTo>
                    <a:pt x="500" y="309"/>
                    <a:pt x="500" y="307"/>
                    <a:pt x="500" y="306"/>
                  </a:cubicBezTo>
                  <a:cubicBezTo>
                    <a:pt x="501" y="304"/>
                    <a:pt x="501" y="303"/>
                    <a:pt x="501" y="302"/>
                  </a:cubicBezTo>
                  <a:cubicBezTo>
                    <a:pt x="502" y="299"/>
                    <a:pt x="502" y="297"/>
                    <a:pt x="502" y="297"/>
                  </a:cubicBezTo>
                  <a:cubicBezTo>
                    <a:pt x="502" y="297"/>
                    <a:pt x="498" y="295"/>
                    <a:pt x="492" y="292"/>
                  </a:cubicBezTo>
                  <a:cubicBezTo>
                    <a:pt x="486" y="288"/>
                    <a:pt x="477" y="284"/>
                    <a:pt x="469" y="280"/>
                  </a:cubicBezTo>
                  <a:close/>
                  <a:moveTo>
                    <a:pt x="251" y="408"/>
                  </a:moveTo>
                  <a:cubicBezTo>
                    <a:pt x="166" y="408"/>
                    <a:pt x="98" y="339"/>
                    <a:pt x="98" y="254"/>
                  </a:cubicBezTo>
                  <a:cubicBezTo>
                    <a:pt x="98" y="169"/>
                    <a:pt x="166" y="101"/>
                    <a:pt x="251" y="101"/>
                  </a:cubicBezTo>
                  <a:cubicBezTo>
                    <a:pt x="336" y="101"/>
                    <a:pt x="405" y="169"/>
                    <a:pt x="405" y="254"/>
                  </a:cubicBezTo>
                  <a:cubicBezTo>
                    <a:pt x="405" y="339"/>
                    <a:pt x="336" y="408"/>
                    <a:pt x="251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îSľíḓê"/>
            <p:cNvSpPr/>
            <p:nvPr/>
          </p:nvSpPr>
          <p:spPr bwMode="auto">
            <a:xfrm>
              <a:off x="4529932" y="3403600"/>
              <a:ext cx="1239837" cy="1255713"/>
            </a:xfrm>
            <a:custGeom>
              <a:avLst/>
              <a:gdLst>
                <a:gd name="T0" fmla="*/ 302 w 330"/>
                <a:gd name="T1" fmla="*/ 167 h 334"/>
                <a:gd name="T2" fmla="*/ 323 w 330"/>
                <a:gd name="T3" fmla="*/ 143 h 334"/>
                <a:gd name="T4" fmla="*/ 327 w 330"/>
                <a:gd name="T5" fmla="*/ 127 h 334"/>
                <a:gd name="T6" fmla="*/ 314 w 330"/>
                <a:gd name="T7" fmla="*/ 121 h 334"/>
                <a:gd name="T8" fmla="*/ 290 w 330"/>
                <a:gd name="T9" fmla="*/ 110 h 334"/>
                <a:gd name="T10" fmla="*/ 282 w 330"/>
                <a:gd name="T11" fmla="*/ 95 h 334"/>
                <a:gd name="T12" fmla="*/ 296 w 330"/>
                <a:gd name="T13" fmla="*/ 63 h 334"/>
                <a:gd name="T14" fmla="*/ 283 w 330"/>
                <a:gd name="T15" fmla="*/ 59 h 334"/>
                <a:gd name="T16" fmla="*/ 251 w 330"/>
                <a:gd name="T17" fmla="*/ 60 h 334"/>
                <a:gd name="T18" fmla="*/ 241 w 330"/>
                <a:gd name="T19" fmla="*/ 44 h 334"/>
                <a:gd name="T20" fmla="*/ 243 w 330"/>
                <a:gd name="T21" fmla="*/ 19 h 334"/>
                <a:gd name="T22" fmla="*/ 224 w 330"/>
                <a:gd name="T23" fmla="*/ 19 h 334"/>
                <a:gd name="T24" fmla="*/ 201 w 330"/>
                <a:gd name="T25" fmla="*/ 35 h 334"/>
                <a:gd name="T26" fmla="*/ 186 w 330"/>
                <a:gd name="T27" fmla="*/ 32 h 334"/>
                <a:gd name="T28" fmla="*/ 173 w 330"/>
                <a:gd name="T29" fmla="*/ 0 h 334"/>
                <a:gd name="T30" fmla="*/ 156 w 330"/>
                <a:gd name="T31" fmla="*/ 0 h 334"/>
                <a:gd name="T32" fmla="*/ 137 w 330"/>
                <a:gd name="T33" fmla="*/ 33 h 334"/>
                <a:gd name="T34" fmla="*/ 125 w 330"/>
                <a:gd name="T35" fmla="*/ 36 h 334"/>
                <a:gd name="T36" fmla="*/ 101 w 330"/>
                <a:gd name="T37" fmla="*/ 13 h 334"/>
                <a:gd name="T38" fmla="*/ 85 w 330"/>
                <a:gd name="T39" fmla="*/ 20 h 334"/>
                <a:gd name="T40" fmla="*/ 91 w 330"/>
                <a:gd name="T41" fmla="*/ 52 h 334"/>
                <a:gd name="T42" fmla="*/ 77 w 330"/>
                <a:gd name="T43" fmla="*/ 62 h 334"/>
                <a:gd name="T44" fmla="*/ 42 w 330"/>
                <a:gd name="T45" fmla="*/ 57 h 334"/>
                <a:gd name="T46" fmla="*/ 31 w 330"/>
                <a:gd name="T47" fmla="*/ 68 h 334"/>
                <a:gd name="T48" fmla="*/ 47 w 330"/>
                <a:gd name="T49" fmla="*/ 97 h 334"/>
                <a:gd name="T50" fmla="*/ 38 w 330"/>
                <a:gd name="T51" fmla="*/ 117 h 334"/>
                <a:gd name="T52" fmla="*/ 12 w 330"/>
                <a:gd name="T53" fmla="*/ 121 h 334"/>
                <a:gd name="T54" fmla="*/ 2 w 330"/>
                <a:gd name="T55" fmla="*/ 130 h 334"/>
                <a:gd name="T56" fmla="*/ 22 w 330"/>
                <a:gd name="T57" fmla="*/ 150 h 334"/>
                <a:gd name="T58" fmla="*/ 28 w 330"/>
                <a:gd name="T59" fmla="*/ 170 h 334"/>
                <a:gd name="T60" fmla="*/ 0 w 330"/>
                <a:gd name="T61" fmla="*/ 196 h 334"/>
                <a:gd name="T62" fmla="*/ 3 w 330"/>
                <a:gd name="T63" fmla="*/ 209 h 334"/>
                <a:gd name="T64" fmla="*/ 19 w 330"/>
                <a:gd name="T65" fmla="*/ 214 h 334"/>
                <a:gd name="T66" fmla="*/ 41 w 330"/>
                <a:gd name="T67" fmla="*/ 227 h 334"/>
                <a:gd name="T68" fmla="*/ 43 w 330"/>
                <a:gd name="T69" fmla="*/ 245 h 334"/>
                <a:gd name="T70" fmla="*/ 36 w 330"/>
                <a:gd name="T71" fmla="*/ 274 h 334"/>
                <a:gd name="T72" fmla="*/ 62 w 330"/>
                <a:gd name="T73" fmla="*/ 268 h 334"/>
                <a:gd name="T74" fmla="*/ 79 w 330"/>
                <a:gd name="T75" fmla="*/ 274 h 334"/>
                <a:gd name="T76" fmla="*/ 87 w 330"/>
                <a:gd name="T77" fmla="*/ 299 h 334"/>
                <a:gd name="T78" fmla="*/ 92 w 330"/>
                <a:gd name="T79" fmla="*/ 318 h 334"/>
                <a:gd name="T80" fmla="*/ 111 w 330"/>
                <a:gd name="T81" fmla="*/ 310 h 334"/>
                <a:gd name="T82" fmla="*/ 130 w 330"/>
                <a:gd name="T83" fmla="*/ 300 h 334"/>
                <a:gd name="T84" fmla="*/ 148 w 330"/>
                <a:gd name="T85" fmla="*/ 303 h 334"/>
                <a:gd name="T86" fmla="*/ 159 w 330"/>
                <a:gd name="T87" fmla="*/ 334 h 334"/>
                <a:gd name="T88" fmla="*/ 176 w 330"/>
                <a:gd name="T89" fmla="*/ 327 h 334"/>
                <a:gd name="T90" fmla="*/ 195 w 330"/>
                <a:gd name="T91" fmla="*/ 301 h 334"/>
                <a:gd name="T92" fmla="*/ 209 w 330"/>
                <a:gd name="T93" fmla="*/ 297 h 334"/>
                <a:gd name="T94" fmla="*/ 230 w 330"/>
                <a:gd name="T95" fmla="*/ 321 h 334"/>
                <a:gd name="T96" fmla="*/ 245 w 330"/>
                <a:gd name="T97" fmla="*/ 314 h 334"/>
                <a:gd name="T98" fmla="*/ 243 w 330"/>
                <a:gd name="T99" fmla="*/ 280 h 334"/>
                <a:gd name="T100" fmla="*/ 258 w 330"/>
                <a:gd name="T101" fmla="*/ 268 h 334"/>
                <a:gd name="T102" fmla="*/ 290 w 330"/>
                <a:gd name="T103" fmla="*/ 278 h 334"/>
                <a:gd name="T104" fmla="*/ 301 w 330"/>
                <a:gd name="T105" fmla="*/ 264 h 334"/>
                <a:gd name="T106" fmla="*/ 284 w 330"/>
                <a:gd name="T107" fmla="*/ 235 h 334"/>
                <a:gd name="T108" fmla="*/ 294 w 330"/>
                <a:gd name="T109" fmla="*/ 214 h 334"/>
                <a:gd name="T110" fmla="*/ 326 w 330"/>
                <a:gd name="T111" fmla="*/ 213 h 334"/>
                <a:gd name="T112" fmla="*/ 329 w 330"/>
                <a:gd name="T113" fmla="*/ 201 h 334"/>
                <a:gd name="T114" fmla="*/ 165 w 330"/>
                <a:gd name="T115" fmla="*/ 26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" h="334">
                  <a:moveTo>
                    <a:pt x="308" y="184"/>
                  </a:moveTo>
                  <a:cubicBezTo>
                    <a:pt x="306" y="183"/>
                    <a:pt x="304" y="182"/>
                    <a:pt x="301" y="181"/>
                  </a:cubicBezTo>
                  <a:cubicBezTo>
                    <a:pt x="301" y="180"/>
                    <a:pt x="302" y="178"/>
                    <a:pt x="302" y="177"/>
                  </a:cubicBezTo>
                  <a:cubicBezTo>
                    <a:pt x="302" y="174"/>
                    <a:pt x="302" y="172"/>
                    <a:pt x="302" y="170"/>
                  </a:cubicBezTo>
                  <a:cubicBezTo>
                    <a:pt x="302" y="168"/>
                    <a:pt x="302" y="167"/>
                    <a:pt x="302" y="167"/>
                  </a:cubicBezTo>
                  <a:cubicBezTo>
                    <a:pt x="302" y="167"/>
                    <a:pt x="302" y="166"/>
                    <a:pt x="302" y="165"/>
                  </a:cubicBezTo>
                  <a:cubicBezTo>
                    <a:pt x="302" y="163"/>
                    <a:pt x="302" y="161"/>
                    <a:pt x="302" y="158"/>
                  </a:cubicBezTo>
                  <a:cubicBezTo>
                    <a:pt x="302" y="156"/>
                    <a:pt x="301" y="155"/>
                    <a:pt x="301" y="153"/>
                  </a:cubicBezTo>
                  <a:cubicBezTo>
                    <a:pt x="304" y="152"/>
                    <a:pt x="306" y="151"/>
                    <a:pt x="308" y="150"/>
                  </a:cubicBezTo>
                  <a:cubicBezTo>
                    <a:pt x="314" y="147"/>
                    <a:pt x="319" y="145"/>
                    <a:pt x="323" y="143"/>
                  </a:cubicBezTo>
                  <a:cubicBezTo>
                    <a:pt x="327" y="140"/>
                    <a:pt x="330" y="139"/>
                    <a:pt x="330" y="139"/>
                  </a:cubicBezTo>
                  <a:cubicBezTo>
                    <a:pt x="330" y="139"/>
                    <a:pt x="329" y="138"/>
                    <a:pt x="329" y="136"/>
                  </a:cubicBezTo>
                  <a:cubicBezTo>
                    <a:pt x="329" y="135"/>
                    <a:pt x="329" y="134"/>
                    <a:pt x="329" y="133"/>
                  </a:cubicBezTo>
                  <a:cubicBezTo>
                    <a:pt x="328" y="132"/>
                    <a:pt x="328" y="131"/>
                    <a:pt x="328" y="130"/>
                  </a:cubicBezTo>
                  <a:cubicBezTo>
                    <a:pt x="328" y="129"/>
                    <a:pt x="327" y="128"/>
                    <a:pt x="327" y="127"/>
                  </a:cubicBezTo>
                  <a:cubicBezTo>
                    <a:pt x="327" y="126"/>
                    <a:pt x="327" y="126"/>
                    <a:pt x="327" y="125"/>
                  </a:cubicBezTo>
                  <a:cubicBezTo>
                    <a:pt x="327" y="125"/>
                    <a:pt x="327" y="125"/>
                    <a:pt x="326" y="124"/>
                  </a:cubicBezTo>
                  <a:cubicBezTo>
                    <a:pt x="326" y="123"/>
                    <a:pt x="326" y="121"/>
                    <a:pt x="326" y="121"/>
                  </a:cubicBezTo>
                  <a:cubicBezTo>
                    <a:pt x="326" y="121"/>
                    <a:pt x="323" y="121"/>
                    <a:pt x="318" y="121"/>
                  </a:cubicBezTo>
                  <a:cubicBezTo>
                    <a:pt x="317" y="121"/>
                    <a:pt x="316" y="121"/>
                    <a:pt x="314" y="121"/>
                  </a:cubicBezTo>
                  <a:cubicBezTo>
                    <a:pt x="313" y="121"/>
                    <a:pt x="312" y="121"/>
                    <a:pt x="310" y="121"/>
                  </a:cubicBezTo>
                  <a:cubicBezTo>
                    <a:pt x="308" y="121"/>
                    <a:pt x="304" y="121"/>
                    <a:pt x="301" y="121"/>
                  </a:cubicBezTo>
                  <a:cubicBezTo>
                    <a:pt x="299" y="121"/>
                    <a:pt x="296" y="121"/>
                    <a:pt x="294" y="121"/>
                  </a:cubicBezTo>
                  <a:cubicBezTo>
                    <a:pt x="293" y="119"/>
                    <a:pt x="293" y="118"/>
                    <a:pt x="292" y="117"/>
                  </a:cubicBezTo>
                  <a:cubicBezTo>
                    <a:pt x="291" y="114"/>
                    <a:pt x="290" y="112"/>
                    <a:pt x="290" y="110"/>
                  </a:cubicBezTo>
                  <a:cubicBezTo>
                    <a:pt x="289" y="109"/>
                    <a:pt x="288" y="108"/>
                    <a:pt x="288" y="108"/>
                  </a:cubicBezTo>
                  <a:cubicBezTo>
                    <a:pt x="288" y="108"/>
                    <a:pt x="288" y="107"/>
                    <a:pt x="287" y="105"/>
                  </a:cubicBezTo>
                  <a:cubicBezTo>
                    <a:pt x="287" y="104"/>
                    <a:pt x="285" y="102"/>
                    <a:pt x="284" y="99"/>
                  </a:cubicBezTo>
                  <a:cubicBezTo>
                    <a:pt x="284" y="99"/>
                    <a:pt x="283" y="98"/>
                    <a:pt x="283" y="97"/>
                  </a:cubicBezTo>
                  <a:cubicBezTo>
                    <a:pt x="282" y="97"/>
                    <a:pt x="282" y="96"/>
                    <a:pt x="282" y="95"/>
                  </a:cubicBezTo>
                  <a:cubicBezTo>
                    <a:pt x="283" y="93"/>
                    <a:pt x="285" y="92"/>
                    <a:pt x="287" y="90"/>
                  </a:cubicBezTo>
                  <a:cubicBezTo>
                    <a:pt x="290" y="85"/>
                    <a:pt x="294" y="80"/>
                    <a:pt x="297" y="76"/>
                  </a:cubicBezTo>
                  <a:cubicBezTo>
                    <a:pt x="299" y="73"/>
                    <a:pt x="301" y="70"/>
                    <a:pt x="301" y="70"/>
                  </a:cubicBezTo>
                  <a:cubicBezTo>
                    <a:pt x="301" y="70"/>
                    <a:pt x="300" y="69"/>
                    <a:pt x="299" y="68"/>
                  </a:cubicBezTo>
                  <a:cubicBezTo>
                    <a:pt x="298" y="67"/>
                    <a:pt x="297" y="65"/>
                    <a:pt x="296" y="63"/>
                  </a:cubicBezTo>
                  <a:cubicBezTo>
                    <a:pt x="295" y="62"/>
                    <a:pt x="294" y="61"/>
                    <a:pt x="294" y="60"/>
                  </a:cubicBezTo>
                  <a:cubicBezTo>
                    <a:pt x="293" y="60"/>
                    <a:pt x="292" y="59"/>
                    <a:pt x="292" y="58"/>
                  </a:cubicBezTo>
                  <a:cubicBezTo>
                    <a:pt x="291" y="57"/>
                    <a:pt x="290" y="56"/>
                    <a:pt x="290" y="56"/>
                  </a:cubicBezTo>
                  <a:cubicBezTo>
                    <a:pt x="290" y="56"/>
                    <a:pt x="289" y="57"/>
                    <a:pt x="288" y="57"/>
                  </a:cubicBezTo>
                  <a:cubicBezTo>
                    <a:pt x="287" y="57"/>
                    <a:pt x="285" y="58"/>
                    <a:pt x="283" y="59"/>
                  </a:cubicBezTo>
                  <a:cubicBezTo>
                    <a:pt x="279" y="61"/>
                    <a:pt x="273" y="63"/>
                    <a:pt x="268" y="66"/>
                  </a:cubicBezTo>
                  <a:cubicBezTo>
                    <a:pt x="265" y="67"/>
                    <a:pt x="263" y="68"/>
                    <a:pt x="261" y="69"/>
                  </a:cubicBezTo>
                  <a:cubicBezTo>
                    <a:pt x="260" y="68"/>
                    <a:pt x="259" y="67"/>
                    <a:pt x="258" y="66"/>
                  </a:cubicBezTo>
                  <a:cubicBezTo>
                    <a:pt x="256" y="64"/>
                    <a:pt x="254" y="63"/>
                    <a:pt x="252" y="62"/>
                  </a:cubicBezTo>
                  <a:cubicBezTo>
                    <a:pt x="252" y="61"/>
                    <a:pt x="251" y="61"/>
                    <a:pt x="251" y="60"/>
                  </a:cubicBezTo>
                  <a:cubicBezTo>
                    <a:pt x="251" y="60"/>
                    <a:pt x="250" y="60"/>
                    <a:pt x="250" y="60"/>
                  </a:cubicBezTo>
                  <a:cubicBezTo>
                    <a:pt x="250" y="60"/>
                    <a:pt x="250" y="59"/>
                    <a:pt x="248" y="58"/>
                  </a:cubicBezTo>
                  <a:cubicBezTo>
                    <a:pt x="247" y="57"/>
                    <a:pt x="245" y="56"/>
                    <a:pt x="243" y="54"/>
                  </a:cubicBezTo>
                  <a:cubicBezTo>
                    <a:pt x="242" y="54"/>
                    <a:pt x="240" y="53"/>
                    <a:pt x="239" y="52"/>
                  </a:cubicBezTo>
                  <a:cubicBezTo>
                    <a:pt x="240" y="49"/>
                    <a:pt x="240" y="47"/>
                    <a:pt x="241" y="44"/>
                  </a:cubicBezTo>
                  <a:cubicBezTo>
                    <a:pt x="242" y="42"/>
                    <a:pt x="242" y="39"/>
                    <a:pt x="243" y="36"/>
                  </a:cubicBezTo>
                  <a:cubicBezTo>
                    <a:pt x="243" y="33"/>
                    <a:pt x="244" y="31"/>
                    <a:pt x="244" y="28"/>
                  </a:cubicBezTo>
                  <a:cubicBezTo>
                    <a:pt x="245" y="24"/>
                    <a:pt x="245" y="21"/>
                    <a:pt x="245" y="21"/>
                  </a:cubicBezTo>
                  <a:cubicBezTo>
                    <a:pt x="245" y="21"/>
                    <a:pt x="245" y="21"/>
                    <a:pt x="245" y="20"/>
                  </a:cubicBezTo>
                  <a:cubicBezTo>
                    <a:pt x="244" y="20"/>
                    <a:pt x="244" y="20"/>
                    <a:pt x="243" y="19"/>
                  </a:cubicBezTo>
                  <a:cubicBezTo>
                    <a:pt x="241" y="19"/>
                    <a:pt x="239" y="18"/>
                    <a:pt x="237" y="17"/>
                  </a:cubicBezTo>
                  <a:cubicBezTo>
                    <a:pt x="235" y="16"/>
                    <a:pt x="233" y="15"/>
                    <a:pt x="232" y="14"/>
                  </a:cubicBezTo>
                  <a:cubicBezTo>
                    <a:pt x="231" y="14"/>
                    <a:pt x="230" y="13"/>
                    <a:pt x="230" y="13"/>
                  </a:cubicBezTo>
                  <a:cubicBezTo>
                    <a:pt x="230" y="13"/>
                    <a:pt x="229" y="13"/>
                    <a:pt x="229" y="13"/>
                  </a:cubicBezTo>
                  <a:cubicBezTo>
                    <a:pt x="229" y="13"/>
                    <a:pt x="227" y="15"/>
                    <a:pt x="224" y="19"/>
                  </a:cubicBezTo>
                  <a:cubicBezTo>
                    <a:pt x="223" y="20"/>
                    <a:pt x="221" y="22"/>
                    <a:pt x="219" y="24"/>
                  </a:cubicBezTo>
                  <a:cubicBezTo>
                    <a:pt x="217" y="27"/>
                    <a:pt x="215" y="29"/>
                    <a:pt x="214" y="31"/>
                  </a:cubicBezTo>
                  <a:cubicBezTo>
                    <a:pt x="212" y="33"/>
                    <a:pt x="211" y="35"/>
                    <a:pt x="209" y="37"/>
                  </a:cubicBezTo>
                  <a:cubicBezTo>
                    <a:pt x="208" y="37"/>
                    <a:pt x="206" y="36"/>
                    <a:pt x="205" y="36"/>
                  </a:cubicBezTo>
                  <a:cubicBezTo>
                    <a:pt x="203" y="36"/>
                    <a:pt x="202" y="35"/>
                    <a:pt x="201" y="35"/>
                  </a:cubicBezTo>
                  <a:cubicBezTo>
                    <a:pt x="200" y="35"/>
                    <a:pt x="200" y="35"/>
                    <a:pt x="199" y="34"/>
                  </a:cubicBezTo>
                  <a:cubicBezTo>
                    <a:pt x="199" y="34"/>
                    <a:pt x="198" y="34"/>
                    <a:pt x="198" y="34"/>
                  </a:cubicBezTo>
                  <a:cubicBezTo>
                    <a:pt x="196" y="34"/>
                    <a:pt x="195" y="34"/>
                    <a:pt x="195" y="34"/>
                  </a:cubicBezTo>
                  <a:cubicBezTo>
                    <a:pt x="195" y="34"/>
                    <a:pt x="194" y="33"/>
                    <a:pt x="193" y="33"/>
                  </a:cubicBezTo>
                  <a:cubicBezTo>
                    <a:pt x="191" y="33"/>
                    <a:pt x="189" y="32"/>
                    <a:pt x="186" y="32"/>
                  </a:cubicBezTo>
                  <a:cubicBezTo>
                    <a:pt x="185" y="32"/>
                    <a:pt x="183" y="31"/>
                    <a:pt x="181" y="31"/>
                  </a:cubicBezTo>
                  <a:cubicBezTo>
                    <a:pt x="181" y="29"/>
                    <a:pt x="181" y="26"/>
                    <a:pt x="180" y="24"/>
                  </a:cubicBezTo>
                  <a:cubicBezTo>
                    <a:pt x="179" y="18"/>
                    <a:pt x="177" y="12"/>
                    <a:pt x="176" y="8"/>
                  </a:cubicBezTo>
                  <a:cubicBezTo>
                    <a:pt x="175" y="3"/>
                    <a:pt x="174" y="0"/>
                    <a:pt x="174" y="0"/>
                  </a:cubicBezTo>
                  <a:cubicBezTo>
                    <a:pt x="174" y="0"/>
                    <a:pt x="174" y="0"/>
                    <a:pt x="173" y="0"/>
                  </a:cubicBezTo>
                  <a:cubicBezTo>
                    <a:pt x="173" y="0"/>
                    <a:pt x="172" y="0"/>
                    <a:pt x="171" y="0"/>
                  </a:cubicBezTo>
                  <a:cubicBezTo>
                    <a:pt x="169" y="0"/>
                    <a:pt x="167" y="0"/>
                    <a:pt x="165" y="0"/>
                  </a:cubicBezTo>
                  <a:cubicBezTo>
                    <a:pt x="163" y="0"/>
                    <a:pt x="160" y="0"/>
                    <a:pt x="159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5" y="3"/>
                    <a:pt x="154" y="8"/>
                  </a:cubicBezTo>
                  <a:cubicBezTo>
                    <a:pt x="153" y="12"/>
                    <a:pt x="151" y="18"/>
                    <a:pt x="150" y="24"/>
                  </a:cubicBezTo>
                  <a:cubicBezTo>
                    <a:pt x="149" y="26"/>
                    <a:pt x="149" y="29"/>
                    <a:pt x="148" y="31"/>
                  </a:cubicBezTo>
                  <a:cubicBezTo>
                    <a:pt x="147" y="31"/>
                    <a:pt x="145" y="32"/>
                    <a:pt x="144" y="32"/>
                  </a:cubicBezTo>
                  <a:cubicBezTo>
                    <a:pt x="141" y="32"/>
                    <a:pt x="139" y="33"/>
                    <a:pt x="137" y="33"/>
                  </a:cubicBezTo>
                  <a:cubicBezTo>
                    <a:pt x="135" y="33"/>
                    <a:pt x="134" y="34"/>
                    <a:pt x="134" y="34"/>
                  </a:cubicBezTo>
                  <a:cubicBezTo>
                    <a:pt x="134" y="34"/>
                    <a:pt x="133" y="34"/>
                    <a:pt x="132" y="34"/>
                  </a:cubicBezTo>
                  <a:cubicBezTo>
                    <a:pt x="131" y="34"/>
                    <a:pt x="131" y="34"/>
                    <a:pt x="130" y="34"/>
                  </a:cubicBezTo>
                  <a:cubicBezTo>
                    <a:pt x="130" y="35"/>
                    <a:pt x="129" y="35"/>
                    <a:pt x="129" y="35"/>
                  </a:cubicBezTo>
                  <a:cubicBezTo>
                    <a:pt x="128" y="35"/>
                    <a:pt x="126" y="36"/>
                    <a:pt x="125" y="36"/>
                  </a:cubicBezTo>
                  <a:cubicBezTo>
                    <a:pt x="124" y="36"/>
                    <a:pt x="122" y="37"/>
                    <a:pt x="121" y="37"/>
                  </a:cubicBezTo>
                  <a:cubicBezTo>
                    <a:pt x="119" y="35"/>
                    <a:pt x="118" y="33"/>
                    <a:pt x="116" y="31"/>
                  </a:cubicBezTo>
                  <a:cubicBezTo>
                    <a:pt x="114" y="29"/>
                    <a:pt x="112" y="27"/>
                    <a:pt x="111" y="24"/>
                  </a:cubicBezTo>
                  <a:cubicBezTo>
                    <a:pt x="109" y="22"/>
                    <a:pt x="107" y="20"/>
                    <a:pt x="106" y="19"/>
                  </a:cubicBezTo>
                  <a:cubicBezTo>
                    <a:pt x="103" y="15"/>
                    <a:pt x="101" y="13"/>
                    <a:pt x="101" y="13"/>
                  </a:cubicBezTo>
                  <a:cubicBezTo>
                    <a:pt x="101" y="13"/>
                    <a:pt x="100" y="13"/>
                    <a:pt x="100" y="13"/>
                  </a:cubicBezTo>
                  <a:cubicBezTo>
                    <a:pt x="99" y="13"/>
                    <a:pt x="99" y="14"/>
                    <a:pt x="98" y="14"/>
                  </a:cubicBezTo>
                  <a:cubicBezTo>
                    <a:pt x="96" y="15"/>
                    <a:pt x="94" y="16"/>
                    <a:pt x="92" y="17"/>
                  </a:cubicBezTo>
                  <a:cubicBezTo>
                    <a:pt x="90" y="18"/>
                    <a:pt x="88" y="19"/>
                    <a:pt x="87" y="19"/>
                  </a:cubicBezTo>
                  <a:cubicBezTo>
                    <a:pt x="86" y="20"/>
                    <a:pt x="86" y="20"/>
                    <a:pt x="85" y="20"/>
                  </a:cubicBezTo>
                  <a:cubicBezTo>
                    <a:pt x="85" y="21"/>
                    <a:pt x="84" y="21"/>
                    <a:pt x="84" y="21"/>
                  </a:cubicBezTo>
                  <a:cubicBezTo>
                    <a:pt x="84" y="21"/>
                    <a:pt x="85" y="24"/>
                    <a:pt x="86" y="28"/>
                  </a:cubicBezTo>
                  <a:cubicBezTo>
                    <a:pt x="86" y="31"/>
                    <a:pt x="87" y="33"/>
                    <a:pt x="87" y="36"/>
                  </a:cubicBezTo>
                  <a:cubicBezTo>
                    <a:pt x="88" y="39"/>
                    <a:pt x="88" y="42"/>
                    <a:pt x="89" y="44"/>
                  </a:cubicBezTo>
                  <a:cubicBezTo>
                    <a:pt x="90" y="47"/>
                    <a:pt x="90" y="49"/>
                    <a:pt x="91" y="52"/>
                  </a:cubicBezTo>
                  <a:cubicBezTo>
                    <a:pt x="90" y="53"/>
                    <a:pt x="88" y="54"/>
                    <a:pt x="87" y="54"/>
                  </a:cubicBezTo>
                  <a:cubicBezTo>
                    <a:pt x="85" y="56"/>
                    <a:pt x="83" y="57"/>
                    <a:pt x="82" y="58"/>
                  </a:cubicBezTo>
                  <a:cubicBezTo>
                    <a:pt x="80" y="59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1"/>
                    <a:pt x="78" y="61"/>
                    <a:pt x="77" y="62"/>
                  </a:cubicBezTo>
                  <a:cubicBezTo>
                    <a:pt x="76" y="63"/>
                    <a:pt x="74" y="64"/>
                    <a:pt x="72" y="66"/>
                  </a:cubicBezTo>
                  <a:cubicBezTo>
                    <a:pt x="71" y="67"/>
                    <a:pt x="70" y="68"/>
                    <a:pt x="69" y="69"/>
                  </a:cubicBezTo>
                  <a:cubicBezTo>
                    <a:pt x="67" y="68"/>
                    <a:pt x="64" y="67"/>
                    <a:pt x="62" y="66"/>
                  </a:cubicBezTo>
                  <a:cubicBezTo>
                    <a:pt x="57" y="63"/>
                    <a:pt x="51" y="61"/>
                    <a:pt x="47" y="59"/>
                  </a:cubicBezTo>
                  <a:cubicBezTo>
                    <a:pt x="45" y="58"/>
                    <a:pt x="43" y="57"/>
                    <a:pt x="42" y="57"/>
                  </a:cubicBezTo>
                  <a:cubicBezTo>
                    <a:pt x="41" y="57"/>
                    <a:pt x="40" y="56"/>
                    <a:pt x="40" y="56"/>
                  </a:cubicBezTo>
                  <a:cubicBezTo>
                    <a:pt x="40" y="56"/>
                    <a:pt x="39" y="57"/>
                    <a:pt x="38" y="58"/>
                  </a:cubicBezTo>
                  <a:cubicBezTo>
                    <a:pt x="38" y="59"/>
                    <a:pt x="37" y="60"/>
                    <a:pt x="36" y="60"/>
                  </a:cubicBezTo>
                  <a:cubicBezTo>
                    <a:pt x="36" y="61"/>
                    <a:pt x="35" y="62"/>
                    <a:pt x="34" y="63"/>
                  </a:cubicBezTo>
                  <a:cubicBezTo>
                    <a:pt x="33" y="65"/>
                    <a:pt x="32" y="67"/>
                    <a:pt x="31" y="68"/>
                  </a:cubicBezTo>
                  <a:cubicBezTo>
                    <a:pt x="30" y="69"/>
                    <a:pt x="29" y="70"/>
                    <a:pt x="29" y="70"/>
                  </a:cubicBezTo>
                  <a:cubicBezTo>
                    <a:pt x="29" y="70"/>
                    <a:pt x="31" y="73"/>
                    <a:pt x="33" y="76"/>
                  </a:cubicBezTo>
                  <a:cubicBezTo>
                    <a:pt x="36" y="80"/>
                    <a:pt x="40" y="85"/>
                    <a:pt x="43" y="90"/>
                  </a:cubicBezTo>
                  <a:cubicBezTo>
                    <a:pt x="45" y="92"/>
                    <a:pt x="47" y="93"/>
                    <a:pt x="48" y="95"/>
                  </a:cubicBezTo>
                  <a:cubicBezTo>
                    <a:pt x="48" y="96"/>
                    <a:pt x="47" y="97"/>
                    <a:pt x="47" y="97"/>
                  </a:cubicBezTo>
                  <a:cubicBezTo>
                    <a:pt x="47" y="98"/>
                    <a:pt x="46" y="99"/>
                    <a:pt x="46" y="99"/>
                  </a:cubicBezTo>
                  <a:cubicBezTo>
                    <a:pt x="44" y="102"/>
                    <a:pt x="43" y="104"/>
                    <a:pt x="43" y="105"/>
                  </a:cubicBezTo>
                  <a:cubicBezTo>
                    <a:pt x="42" y="107"/>
                    <a:pt x="41" y="108"/>
                    <a:pt x="41" y="108"/>
                  </a:cubicBezTo>
                  <a:cubicBezTo>
                    <a:pt x="41" y="108"/>
                    <a:pt x="41" y="109"/>
                    <a:pt x="40" y="110"/>
                  </a:cubicBezTo>
                  <a:cubicBezTo>
                    <a:pt x="40" y="112"/>
                    <a:pt x="39" y="114"/>
                    <a:pt x="38" y="117"/>
                  </a:cubicBezTo>
                  <a:cubicBezTo>
                    <a:pt x="37" y="118"/>
                    <a:pt x="36" y="119"/>
                    <a:pt x="36" y="121"/>
                  </a:cubicBezTo>
                  <a:cubicBezTo>
                    <a:pt x="33" y="121"/>
                    <a:pt x="31" y="121"/>
                    <a:pt x="28" y="121"/>
                  </a:cubicBezTo>
                  <a:cubicBezTo>
                    <a:pt x="25" y="121"/>
                    <a:pt x="22" y="121"/>
                    <a:pt x="19" y="121"/>
                  </a:cubicBezTo>
                  <a:cubicBezTo>
                    <a:pt x="18" y="121"/>
                    <a:pt x="17" y="121"/>
                    <a:pt x="15" y="121"/>
                  </a:cubicBezTo>
                  <a:cubicBezTo>
                    <a:pt x="14" y="121"/>
                    <a:pt x="13" y="121"/>
                    <a:pt x="12" y="121"/>
                  </a:cubicBezTo>
                  <a:cubicBezTo>
                    <a:pt x="7" y="121"/>
                    <a:pt x="4" y="121"/>
                    <a:pt x="4" y="121"/>
                  </a:cubicBezTo>
                  <a:cubicBezTo>
                    <a:pt x="4" y="121"/>
                    <a:pt x="4" y="123"/>
                    <a:pt x="3" y="124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3" y="126"/>
                    <a:pt x="3" y="126"/>
                    <a:pt x="3" y="127"/>
                  </a:cubicBezTo>
                  <a:cubicBezTo>
                    <a:pt x="2" y="128"/>
                    <a:pt x="2" y="129"/>
                    <a:pt x="2" y="130"/>
                  </a:cubicBezTo>
                  <a:cubicBezTo>
                    <a:pt x="2" y="131"/>
                    <a:pt x="1" y="132"/>
                    <a:pt x="1" y="133"/>
                  </a:cubicBezTo>
                  <a:cubicBezTo>
                    <a:pt x="1" y="134"/>
                    <a:pt x="1" y="135"/>
                    <a:pt x="1" y="136"/>
                  </a:cubicBezTo>
                  <a:cubicBezTo>
                    <a:pt x="0" y="138"/>
                    <a:pt x="0" y="139"/>
                    <a:pt x="0" y="139"/>
                  </a:cubicBezTo>
                  <a:cubicBezTo>
                    <a:pt x="0" y="139"/>
                    <a:pt x="3" y="140"/>
                    <a:pt x="7" y="143"/>
                  </a:cubicBezTo>
                  <a:cubicBezTo>
                    <a:pt x="11" y="145"/>
                    <a:pt x="16" y="147"/>
                    <a:pt x="22" y="150"/>
                  </a:cubicBezTo>
                  <a:cubicBezTo>
                    <a:pt x="24" y="151"/>
                    <a:pt x="26" y="152"/>
                    <a:pt x="29" y="153"/>
                  </a:cubicBezTo>
                  <a:cubicBezTo>
                    <a:pt x="28" y="155"/>
                    <a:pt x="28" y="156"/>
                    <a:pt x="28" y="158"/>
                  </a:cubicBezTo>
                  <a:cubicBezTo>
                    <a:pt x="28" y="161"/>
                    <a:pt x="28" y="163"/>
                    <a:pt x="28" y="165"/>
                  </a:cubicBezTo>
                  <a:cubicBezTo>
                    <a:pt x="28" y="166"/>
                    <a:pt x="28" y="167"/>
                    <a:pt x="28" y="167"/>
                  </a:cubicBezTo>
                  <a:cubicBezTo>
                    <a:pt x="28" y="167"/>
                    <a:pt x="28" y="168"/>
                    <a:pt x="28" y="170"/>
                  </a:cubicBezTo>
                  <a:cubicBezTo>
                    <a:pt x="28" y="172"/>
                    <a:pt x="28" y="174"/>
                    <a:pt x="28" y="177"/>
                  </a:cubicBezTo>
                  <a:cubicBezTo>
                    <a:pt x="28" y="178"/>
                    <a:pt x="28" y="180"/>
                    <a:pt x="29" y="181"/>
                  </a:cubicBezTo>
                  <a:cubicBezTo>
                    <a:pt x="26" y="182"/>
                    <a:pt x="24" y="183"/>
                    <a:pt x="22" y="184"/>
                  </a:cubicBezTo>
                  <a:cubicBezTo>
                    <a:pt x="16" y="187"/>
                    <a:pt x="11" y="190"/>
                    <a:pt x="7" y="192"/>
                  </a:cubicBezTo>
                  <a:cubicBezTo>
                    <a:pt x="3" y="194"/>
                    <a:pt x="0" y="196"/>
                    <a:pt x="0" y="196"/>
                  </a:cubicBezTo>
                  <a:cubicBezTo>
                    <a:pt x="0" y="196"/>
                    <a:pt x="0" y="197"/>
                    <a:pt x="1" y="198"/>
                  </a:cubicBezTo>
                  <a:cubicBezTo>
                    <a:pt x="1" y="199"/>
                    <a:pt x="1" y="200"/>
                    <a:pt x="1" y="201"/>
                  </a:cubicBezTo>
                  <a:cubicBezTo>
                    <a:pt x="1" y="202"/>
                    <a:pt x="2" y="203"/>
                    <a:pt x="2" y="204"/>
                  </a:cubicBezTo>
                  <a:cubicBezTo>
                    <a:pt x="2" y="205"/>
                    <a:pt x="2" y="207"/>
                    <a:pt x="3" y="208"/>
                  </a:cubicBezTo>
                  <a:cubicBezTo>
                    <a:pt x="3" y="208"/>
                    <a:pt x="3" y="209"/>
                    <a:pt x="3" y="209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" y="212"/>
                    <a:pt x="4" y="213"/>
                    <a:pt x="4" y="213"/>
                  </a:cubicBezTo>
                  <a:cubicBezTo>
                    <a:pt x="4" y="213"/>
                    <a:pt x="7" y="213"/>
                    <a:pt x="12" y="214"/>
                  </a:cubicBezTo>
                  <a:cubicBezTo>
                    <a:pt x="13" y="214"/>
                    <a:pt x="14" y="214"/>
                    <a:pt x="15" y="214"/>
                  </a:cubicBezTo>
                  <a:cubicBezTo>
                    <a:pt x="17" y="214"/>
                    <a:pt x="18" y="214"/>
                    <a:pt x="19" y="214"/>
                  </a:cubicBezTo>
                  <a:cubicBezTo>
                    <a:pt x="22" y="214"/>
                    <a:pt x="25" y="214"/>
                    <a:pt x="28" y="214"/>
                  </a:cubicBezTo>
                  <a:cubicBezTo>
                    <a:pt x="31" y="214"/>
                    <a:pt x="33" y="214"/>
                    <a:pt x="36" y="214"/>
                  </a:cubicBezTo>
                  <a:cubicBezTo>
                    <a:pt x="36" y="215"/>
                    <a:pt x="37" y="217"/>
                    <a:pt x="38" y="218"/>
                  </a:cubicBezTo>
                  <a:cubicBezTo>
                    <a:pt x="39" y="221"/>
                    <a:pt x="40" y="223"/>
                    <a:pt x="40" y="224"/>
                  </a:cubicBezTo>
                  <a:cubicBezTo>
                    <a:pt x="41" y="226"/>
                    <a:pt x="41" y="227"/>
                    <a:pt x="41" y="227"/>
                  </a:cubicBezTo>
                  <a:cubicBezTo>
                    <a:pt x="41" y="227"/>
                    <a:pt x="42" y="228"/>
                    <a:pt x="43" y="229"/>
                  </a:cubicBezTo>
                  <a:cubicBezTo>
                    <a:pt x="43" y="231"/>
                    <a:pt x="44" y="233"/>
                    <a:pt x="46" y="235"/>
                  </a:cubicBezTo>
                  <a:cubicBezTo>
                    <a:pt x="46" y="236"/>
                    <a:pt x="47" y="237"/>
                    <a:pt x="47" y="237"/>
                  </a:cubicBezTo>
                  <a:cubicBezTo>
                    <a:pt x="47" y="238"/>
                    <a:pt x="48" y="239"/>
                    <a:pt x="48" y="239"/>
                  </a:cubicBezTo>
                  <a:cubicBezTo>
                    <a:pt x="47" y="241"/>
                    <a:pt x="45" y="243"/>
                    <a:pt x="43" y="245"/>
                  </a:cubicBezTo>
                  <a:cubicBezTo>
                    <a:pt x="40" y="250"/>
                    <a:pt x="36" y="254"/>
                    <a:pt x="33" y="258"/>
                  </a:cubicBezTo>
                  <a:cubicBezTo>
                    <a:pt x="31" y="262"/>
                    <a:pt x="29" y="264"/>
                    <a:pt x="29" y="264"/>
                  </a:cubicBezTo>
                  <a:cubicBezTo>
                    <a:pt x="29" y="264"/>
                    <a:pt x="30" y="265"/>
                    <a:pt x="31" y="267"/>
                  </a:cubicBezTo>
                  <a:cubicBezTo>
                    <a:pt x="32" y="268"/>
                    <a:pt x="33" y="270"/>
                    <a:pt x="34" y="271"/>
                  </a:cubicBezTo>
                  <a:cubicBezTo>
                    <a:pt x="35" y="272"/>
                    <a:pt x="36" y="273"/>
                    <a:pt x="36" y="274"/>
                  </a:cubicBezTo>
                  <a:cubicBezTo>
                    <a:pt x="37" y="275"/>
                    <a:pt x="38" y="276"/>
                    <a:pt x="38" y="276"/>
                  </a:cubicBezTo>
                  <a:cubicBezTo>
                    <a:pt x="39" y="277"/>
                    <a:pt x="40" y="278"/>
                    <a:pt x="40" y="278"/>
                  </a:cubicBezTo>
                  <a:cubicBezTo>
                    <a:pt x="40" y="278"/>
                    <a:pt x="41" y="278"/>
                    <a:pt x="42" y="277"/>
                  </a:cubicBezTo>
                  <a:cubicBezTo>
                    <a:pt x="43" y="277"/>
                    <a:pt x="45" y="276"/>
                    <a:pt x="47" y="275"/>
                  </a:cubicBezTo>
                  <a:cubicBezTo>
                    <a:pt x="51" y="274"/>
                    <a:pt x="57" y="271"/>
                    <a:pt x="62" y="268"/>
                  </a:cubicBezTo>
                  <a:cubicBezTo>
                    <a:pt x="64" y="267"/>
                    <a:pt x="67" y="266"/>
                    <a:pt x="69" y="265"/>
                  </a:cubicBezTo>
                  <a:cubicBezTo>
                    <a:pt x="70" y="266"/>
                    <a:pt x="71" y="267"/>
                    <a:pt x="72" y="268"/>
                  </a:cubicBezTo>
                  <a:cubicBezTo>
                    <a:pt x="74" y="270"/>
                    <a:pt x="76" y="272"/>
                    <a:pt x="77" y="273"/>
                  </a:cubicBezTo>
                  <a:cubicBezTo>
                    <a:pt x="78" y="273"/>
                    <a:pt x="79" y="274"/>
                    <a:pt x="79" y="274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79" y="274"/>
                    <a:pt x="80" y="275"/>
                    <a:pt x="82" y="276"/>
                  </a:cubicBezTo>
                  <a:cubicBezTo>
                    <a:pt x="83" y="277"/>
                    <a:pt x="85" y="278"/>
                    <a:pt x="87" y="280"/>
                  </a:cubicBezTo>
                  <a:cubicBezTo>
                    <a:pt x="88" y="281"/>
                    <a:pt x="90" y="282"/>
                    <a:pt x="91" y="283"/>
                  </a:cubicBezTo>
                  <a:cubicBezTo>
                    <a:pt x="90" y="285"/>
                    <a:pt x="90" y="288"/>
                    <a:pt x="89" y="290"/>
                  </a:cubicBezTo>
                  <a:cubicBezTo>
                    <a:pt x="88" y="293"/>
                    <a:pt x="88" y="296"/>
                    <a:pt x="87" y="299"/>
                  </a:cubicBezTo>
                  <a:cubicBezTo>
                    <a:pt x="87" y="301"/>
                    <a:pt x="86" y="304"/>
                    <a:pt x="86" y="306"/>
                  </a:cubicBezTo>
                  <a:cubicBezTo>
                    <a:pt x="85" y="311"/>
                    <a:pt x="84" y="314"/>
                    <a:pt x="84" y="314"/>
                  </a:cubicBezTo>
                  <a:cubicBezTo>
                    <a:pt x="84" y="314"/>
                    <a:pt x="85" y="314"/>
                    <a:pt x="85" y="314"/>
                  </a:cubicBezTo>
                  <a:cubicBezTo>
                    <a:pt x="86" y="314"/>
                    <a:pt x="86" y="315"/>
                    <a:pt x="87" y="315"/>
                  </a:cubicBezTo>
                  <a:cubicBezTo>
                    <a:pt x="88" y="316"/>
                    <a:pt x="90" y="317"/>
                    <a:pt x="92" y="318"/>
                  </a:cubicBezTo>
                  <a:cubicBezTo>
                    <a:pt x="94" y="319"/>
                    <a:pt x="96" y="320"/>
                    <a:pt x="98" y="320"/>
                  </a:cubicBezTo>
                  <a:cubicBezTo>
                    <a:pt x="99" y="321"/>
                    <a:pt x="99" y="321"/>
                    <a:pt x="100" y="321"/>
                  </a:cubicBezTo>
                  <a:cubicBezTo>
                    <a:pt x="100" y="321"/>
                    <a:pt x="101" y="321"/>
                    <a:pt x="101" y="321"/>
                  </a:cubicBezTo>
                  <a:cubicBezTo>
                    <a:pt x="101" y="321"/>
                    <a:pt x="103" y="319"/>
                    <a:pt x="106" y="316"/>
                  </a:cubicBezTo>
                  <a:cubicBezTo>
                    <a:pt x="107" y="314"/>
                    <a:pt x="109" y="312"/>
                    <a:pt x="111" y="310"/>
                  </a:cubicBezTo>
                  <a:cubicBezTo>
                    <a:pt x="112" y="308"/>
                    <a:pt x="114" y="306"/>
                    <a:pt x="116" y="303"/>
                  </a:cubicBezTo>
                  <a:cubicBezTo>
                    <a:pt x="118" y="301"/>
                    <a:pt x="119" y="299"/>
                    <a:pt x="121" y="297"/>
                  </a:cubicBezTo>
                  <a:cubicBezTo>
                    <a:pt x="122" y="298"/>
                    <a:pt x="124" y="298"/>
                    <a:pt x="125" y="298"/>
                  </a:cubicBezTo>
                  <a:cubicBezTo>
                    <a:pt x="126" y="299"/>
                    <a:pt x="128" y="299"/>
                    <a:pt x="129" y="300"/>
                  </a:cubicBezTo>
                  <a:cubicBezTo>
                    <a:pt x="129" y="300"/>
                    <a:pt x="130" y="300"/>
                    <a:pt x="130" y="300"/>
                  </a:cubicBezTo>
                  <a:cubicBezTo>
                    <a:pt x="131" y="300"/>
                    <a:pt x="131" y="300"/>
                    <a:pt x="132" y="300"/>
                  </a:cubicBezTo>
                  <a:cubicBezTo>
                    <a:pt x="133" y="301"/>
                    <a:pt x="134" y="301"/>
                    <a:pt x="134" y="301"/>
                  </a:cubicBezTo>
                  <a:cubicBezTo>
                    <a:pt x="134" y="301"/>
                    <a:pt x="135" y="301"/>
                    <a:pt x="137" y="302"/>
                  </a:cubicBezTo>
                  <a:cubicBezTo>
                    <a:pt x="139" y="302"/>
                    <a:pt x="141" y="302"/>
                    <a:pt x="144" y="303"/>
                  </a:cubicBezTo>
                  <a:cubicBezTo>
                    <a:pt x="145" y="303"/>
                    <a:pt x="147" y="303"/>
                    <a:pt x="148" y="303"/>
                  </a:cubicBezTo>
                  <a:cubicBezTo>
                    <a:pt x="149" y="306"/>
                    <a:pt x="149" y="308"/>
                    <a:pt x="150" y="311"/>
                  </a:cubicBezTo>
                  <a:cubicBezTo>
                    <a:pt x="151" y="317"/>
                    <a:pt x="153" y="322"/>
                    <a:pt x="154" y="327"/>
                  </a:cubicBezTo>
                  <a:cubicBezTo>
                    <a:pt x="155" y="331"/>
                    <a:pt x="156" y="334"/>
                    <a:pt x="156" y="334"/>
                  </a:cubicBezTo>
                  <a:cubicBezTo>
                    <a:pt x="156" y="334"/>
                    <a:pt x="156" y="334"/>
                    <a:pt x="157" y="334"/>
                  </a:cubicBezTo>
                  <a:cubicBezTo>
                    <a:pt x="157" y="334"/>
                    <a:pt x="158" y="334"/>
                    <a:pt x="159" y="334"/>
                  </a:cubicBezTo>
                  <a:cubicBezTo>
                    <a:pt x="160" y="334"/>
                    <a:pt x="163" y="334"/>
                    <a:pt x="165" y="334"/>
                  </a:cubicBezTo>
                  <a:cubicBezTo>
                    <a:pt x="167" y="334"/>
                    <a:pt x="169" y="334"/>
                    <a:pt x="171" y="334"/>
                  </a:cubicBezTo>
                  <a:cubicBezTo>
                    <a:pt x="172" y="334"/>
                    <a:pt x="173" y="334"/>
                    <a:pt x="173" y="334"/>
                  </a:cubicBezTo>
                  <a:cubicBezTo>
                    <a:pt x="174" y="334"/>
                    <a:pt x="174" y="334"/>
                    <a:pt x="174" y="334"/>
                  </a:cubicBezTo>
                  <a:cubicBezTo>
                    <a:pt x="174" y="334"/>
                    <a:pt x="175" y="331"/>
                    <a:pt x="176" y="327"/>
                  </a:cubicBezTo>
                  <a:cubicBezTo>
                    <a:pt x="177" y="322"/>
                    <a:pt x="179" y="317"/>
                    <a:pt x="180" y="311"/>
                  </a:cubicBezTo>
                  <a:cubicBezTo>
                    <a:pt x="181" y="308"/>
                    <a:pt x="181" y="306"/>
                    <a:pt x="181" y="303"/>
                  </a:cubicBezTo>
                  <a:cubicBezTo>
                    <a:pt x="183" y="303"/>
                    <a:pt x="185" y="303"/>
                    <a:pt x="186" y="303"/>
                  </a:cubicBezTo>
                  <a:cubicBezTo>
                    <a:pt x="189" y="302"/>
                    <a:pt x="191" y="302"/>
                    <a:pt x="193" y="302"/>
                  </a:cubicBezTo>
                  <a:cubicBezTo>
                    <a:pt x="194" y="301"/>
                    <a:pt x="195" y="301"/>
                    <a:pt x="195" y="301"/>
                  </a:cubicBezTo>
                  <a:cubicBezTo>
                    <a:pt x="195" y="301"/>
                    <a:pt x="196" y="301"/>
                    <a:pt x="198" y="300"/>
                  </a:cubicBezTo>
                  <a:cubicBezTo>
                    <a:pt x="198" y="300"/>
                    <a:pt x="199" y="300"/>
                    <a:pt x="199" y="300"/>
                  </a:cubicBezTo>
                  <a:cubicBezTo>
                    <a:pt x="200" y="300"/>
                    <a:pt x="200" y="300"/>
                    <a:pt x="201" y="300"/>
                  </a:cubicBezTo>
                  <a:cubicBezTo>
                    <a:pt x="202" y="299"/>
                    <a:pt x="203" y="299"/>
                    <a:pt x="205" y="298"/>
                  </a:cubicBezTo>
                  <a:cubicBezTo>
                    <a:pt x="206" y="298"/>
                    <a:pt x="208" y="298"/>
                    <a:pt x="209" y="297"/>
                  </a:cubicBezTo>
                  <a:cubicBezTo>
                    <a:pt x="211" y="299"/>
                    <a:pt x="212" y="301"/>
                    <a:pt x="214" y="303"/>
                  </a:cubicBezTo>
                  <a:cubicBezTo>
                    <a:pt x="215" y="306"/>
                    <a:pt x="217" y="308"/>
                    <a:pt x="219" y="310"/>
                  </a:cubicBezTo>
                  <a:cubicBezTo>
                    <a:pt x="221" y="312"/>
                    <a:pt x="223" y="314"/>
                    <a:pt x="224" y="316"/>
                  </a:cubicBezTo>
                  <a:cubicBezTo>
                    <a:pt x="227" y="319"/>
                    <a:pt x="229" y="321"/>
                    <a:pt x="229" y="321"/>
                  </a:cubicBezTo>
                  <a:cubicBezTo>
                    <a:pt x="229" y="321"/>
                    <a:pt x="230" y="321"/>
                    <a:pt x="230" y="321"/>
                  </a:cubicBezTo>
                  <a:cubicBezTo>
                    <a:pt x="230" y="321"/>
                    <a:pt x="231" y="321"/>
                    <a:pt x="232" y="320"/>
                  </a:cubicBezTo>
                  <a:cubicBezTo>
                    <a:pt x="233" y="320"/>
                    <a:pt x="235" y="319"/>
                    <a:pt x="237" y="318"/>
                  </a:cubicBezTo>
                  <a:cubicBezTo>
                    <a:pt x="239" y="317"/>
                    <a:pt x="241" y="316"/>
                    <a:pt x="243" y="315"/>
                  </a:cubicBezTo>
                  <a:cubicBezTo>
                    <a:pt x="244" y="315"/>
                    <a:pt x="244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1"/>
                    <a:pt x="244" y="306"/>
                  </a:cubicBezTo>
                  <a:cubicBezTo>
                    <a:pt x="244" y="304"/>
                    <a:pt x="243" y="301"/>
                    <a:pt x="243" y="299"/>
                  </a:cubicBezTo>
                  <a:cubicBezTo>
                    <a:pt x="242" y="296"/>
                    <a:pt x="242" y="293"/>
                    <a:pt x="241" y="290"/>
                  </a:cubicBezTo>
                  <a:cubicBezTo>
                    <a:pt x="240" y="288"/>
                    <a:pt x="240" y="285"/>
                    <a:pt x="239" y="283"/>
                  </a:cubicBezTo>
                  <a:cubicBezTo>
                    <a:pt x="240" y="282"/>
                    <a:pt x="242" y="281"/>
                    <a:pt x="243" y="280"/>
                  </a:cubicBezTo>
                  <a:cubicBezTo>
                    <a:pt x="245" y="278"/>
                    <a:pt x="247" y="277"/>
                    <a:pt x="248" y="276"/>
                  </a:cubicBezTo>
                  <a:cubicBezTo>
                    <a:pt x="250" y="275"/>
                    <a:pt x="250" y="274"/>
                    <a:pt x="250" y="274"/>
                  </a:cubicBezTo>
                  <a:cubicBezTo>
                    <a:pt x="250" y="274"/>
                    <a:pt x="251" y="274"/>
                    <a:pt x="251" y="274"/>
                  </a:cubicBezTo>
                  <a:cubicBezTo>
                    <a:pt x="251" y="274"/>
                    <a:pt x="252" y="273"/>
                    <a:pt x="252" y="273"/>
                  </a:cubicBezTo>
                  <a:cubicBezTo>
                    <a:pt x="254" y="272"/>
                    <a:pt x="256" y="270"/>
                    <a:pt x="258" y="268"/>
                  </a:cubicBezTo>
                  <a:cubicBezTo>
                    <a:pt x="259" y="267"/>
                    <a:pt x="260" y="266"/>
                    <a:pt x="261" y="265"/>
                  </a:cubicBezTo>
                  <a:cubicBezTo>
                    <a:pt x="263" y="266"/>
                    <a:pt x="265" y="267"/>
                    <a:pt x="268" y="268"/>
                  </a:cubicBezTo>
                  <a:cubicBezTo>
                    <a:pt x="273" y="271"/>
                    <a:pt x="279" y="274"/>
                    <a:pt x="283" y="275"/>
                  </a:cubicBezTo>
                  <a:cubicBezTo>
                    <a:pt x="285" y="276"/>
                    <a:pt x="287" y="277"/>
                    <a:pt x="288" y="277"/>
                  </a:cubicBezTo>
                  <a:cubicBezTo>
                    <a:pt x="289" y="278"/>
                    <a:pt x="290" y="278"/>
                    <a:pt x="290" y="278"/>
                  </a:cubicBezTo>
                  <a:cubicBezTo>
                    <a:pt x="290" y="278"/>
                    <a:pt x="291" y="277"/>
                    <a:pt x="292" y="276"/>
                  </a:cubicBezTo>
                  <a:cubicBezTo>
                    <a:pt x="292" y="276"/>
                    <a:pt x="293" y="275"/>
                    <a:pt x="294" y="274"/>
                  </a:cubicBezTo>
                  <a:cubicBezTo>
                    <a:pt x="294" y="273"/>
                    <a:pt x="295" y="272"/>
                    <a:pt x="296" y="271"/>
                  </a:cubicBezTo>
                  <a:cubicBezTo>
                    <a:pt x="297" y="270"/>
                    <a:pt x="298" y="268"/>
                    <a:pt x="299" y="267"/>
                  </a:cubicBezTo>
                  <a:cubicBezTo>
                    <a:pt x="300" y="265"/>
                    <a:pt x="301" y="264"/>
                    <a:pt x="301" y="264"/>
                  </a:cubicBezTo>
                  <a:cubicBezTo>
                    <a:pt x="301" y="264"/>
                    <a:pt x="299" y="262"/>
                    <a:pt x="297" y="258"/>
                  </a:cubicBezTo>
                  <a:cubicBezTo>
                    <a:pt x="294" y="254"/>
                    <a:pt x="290" y="250"/>
                    <a:pt x="287" y="245"/>
                  </a:cubicBezTo>
                  <a:cubicBezTo>
                    <a:pt x="285" y="243"/>
                    <a:pt x="283" y="241"/>
                    <a:pt x="282" y="239"/>
                  </a:cubicBezTo>
                  <a:cubicBezTo>
                    <a:pt x="282" y="239"/>
                    <a:pt x="282" y="238"/>
                    <a:pt x="283" y="237"/>
                  </a:cubicBezTo>
                  <a:cubicBezTo>
                    <a:pt x="283" y="237"/>
                    <a:pt x="284" y="236"/>
                    <a:pt x="284" y="235"/>
                  </a:cubicBezTo>
                  <a:cubicBezTo>
                    <a:pt x="285" y="233"/>
                    <a:pt x="287" y="231"/>
                    <a:pt x="287" y="229"/>
                  </a:cubicBezTo>
                  <a:cubicBezTo>
                    <a:pt x="288" y="228"/>
                    <a:pt x="288" y="227"/>
                    <a:pt x="288" y="227"/>
                  </a:cubicBezTo>
                  <a:cubicBezTo>
                    <a:pt x="288" y="227"/>
                    <a:pt x="289" y="226"/>
                    <a:pt x="290" y="224"/>
                  </a:cubicBezTo>
                  <a:cubicBezTo>
                    <a:pt x="290" y="223"/>
                    <a:pt x="291" y="221"/>
                    <a:pt x="292" y="218"/>
                  </a:cubicBezTo>
                  <a:cubicBezTo>
                    <a:pt x="293" y="217"/>
                    <a:pt x="293" y="215"/>
                    <a:pt x="294" y="214"/>
                  </a:cubicBezTo>
                  <a:cubicBezTo>
                    <a:pt x="296" y="214"/>
                    <a:pt x="299" y="214"/>
                    <a:pt x="301" y="214"/>
                  </a:cubicBezTo>
                  <a:cubicBezTo>
                    <a:pt x="304" y="214"/>
                    <a:pt x="308" y="214"/>
                    <a:pt x="310" y="214"/>
                  </a:cubicBezTo>
                  <a:cubicBezTo>
                    <a:pt x="312" y="214"/>
                    <a:pt x="313" y="214"/>
                    <a:pt x="314" y="214"/>
                  </a:cubicBezTo>
                  <a:cubicBezTo>
                    <a:pt x="316" y="214"/>
                    <a:pt x="317" y="214"/>
                    <a:pt x="318" y="214"/>
                  </a:cubicBezTo>
                  <a:cubicBezTo>
                    <a:pt x="323" y="213"/>
                    <a:pt x="326" y="213"/>
                    <a:pt x="326" y="213"/>
                  </a:cubicBezTo>
                  <a:cubicBezTo>
                    <a:pt x="326" y="213"/>
                    <a:pt x="326" y="212"/>
                    <a:pt x="326" y="210"/>
                  </a:cubicBezTo>
                  <a:cubicBezTo>
                    <a:pt x="327" y="210"/>
                    <a:pt x="327" y="210"/>
                    <a:pt x="327" y="209"/>
                  </a:cubicBezTo>
                  <a:cubicBezTo>
                    <a:pt x="327" y="209"/>
                    <a:pt x="327" y="208"/>
                    <a:pt x="327" y="208"/>
                  </a:cubicBezTo>
                  <a:cubicBezTo>
                    <a:pt x="327" y="207"/>
                    <a:pt x="328" y="205"/>
                    <a:pt x="328" y="204"/>
                  </a:cubicBezTo>
                  <a:cubicBezTo>
                    <a:pt x="328" y="203"/>
                    <a:pt x="328" y="202"/>
                    <a:pt x="329" y="201"/>
                  </a:cubicBezTo>
                  <a:cubicBezTo>
                    <a:pt x="329" y="200"/>
                    <a:pt x="329" y="199"/>
                    <a:pt x="329" y="198"/>
                  </a:cubicBezTo>
                  <a:cubicBezTo>
                    <a:pt x="329" y="197"/>
                    <a:pt x="330" y="196"/>
                    <a:pt x="330" y="196"/>
                  </a:cubicBezTo>
                  <a:cubicBezTo>
                    <a:pt x="330" y="196"/>
                    <a:pt x="327" y="194"/>
                    <a:pt x="323" y="192"/>
                  </a:cubicBezTo>
                  <a:cubicBezTo>
                    <a:pt x="319" y="190"/>
                    <a:pt x="314" y="187"/>
                    <a:pt x="308" y="184"/>
                  </a:cubicBezTo>
                  <a:close/>
                  <a:moveTo>
                    <a:pt x="165" y="268"/>
                  </a:moveTo>
                  <a:cubicBezTo>
                    <a:pt x="109" y="268"/>
                    <a:pt x="64" y="223"/>
                    <a:pt x="64" y="167"/>
                  </a:cubicBezTo>
                  <a:cubicBezTo>
                    <a:pt x="64" y="112"/>
                    <a:pt x="109" y="66"/>
                    <a:pt x="165" y="66"/>
                  </a:cubicBezTo>
                  <a:cubicBezTo>
                    <a:pt x="221" y="66"/>
                    <a:pt x="266" y="112"/>
                    <a:pt x="266" y="167"/>
                  </a:cubicBezTo>
                  <a:cubicBezTo>
                    <a:pt x="266" y="223"/>
                    <a:pt x="221" y="268"/>
                    <a:pt x="165" y="2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ŝḷîḓe"/>
            <p:cNvSpPr/>
            <p:nvPr/>
          </p:nvSpPr>
          <p:spPr bwMode="auto">
            <a:xfrm>
              <a:off x="6677819" y="1782762"/>
              <a:ext cx="1327151" cy="357188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íṧlïḓé"/>
            <p:cNvSpPr/>
            <p:nvPr/>
          </p:nvSpPr>
          <p:spPr bwMode="auto">
            <a:xfrm>
              <a:off x="7293769" y="3398838"/>
              <a:ext cx="1173163" cy="420688"/>
            </a:xfrm>
            <a:custGeom>
              <a:avLst/>
              <a:gdLst>
                <a:gd name="T0" fmla="*/ 0 w 739"/>
                <a:gd name="T1" fmla="*/ 265 h 265"/>
                <a:gd name="T2" fmla="*/ 268 w 739"/>
                <a:gd name="T3" fmla="*/ 0 h 265"/>
                <a:gd name="T4" fmla="*/ 739 w 739"/>
                <a:gd name="T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9" h="265">
                  <a:moveTo>
                    <a:pt x="0" y="265"/>
                  </a:moveTo>
                  <a:lnTo>
                    <a:pt x="268" y="0"/>
                  </a:lnTo>
                  <a:lnTo>
                    <a:pt x="739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îsḻíďe"/>
            <p:cNvSpPr/>
            <p:nvPr/>
          </p:nvSpPr>
          <p:spPr bwMode="auto">
            <a:xfrm>
              <a:off x="3725069" y="4665664"/>
              <a:ext cx="1281112" cy="384175"/>
            </a:xfrm>
            <a:custGeom>
              <a:avLst/>
              <a:gdLst>
                <a:gd name="T0" fmla="*/ 807 w 807"/>
                <a:gd name="T1" fmla="*/ 0 h 242"/>
                <a:gd name="T2" fmla="*/ 566 w 807"/>
                <a:gd name="T3" fmla="*/ 242 h 242"/>
                <a:gd name="T4" fmla="*/ 0 w 807"/>
                <a:gd name="T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7" h="242">
                  <a:moveTo>
                    <a:pt x="807" y="0"/>
                  </a:moveTo>
                  <a:lnTo>
                    <a:pt x="566" y="242"/>
                  </a:lnTo>
                  <a:lnTo>
                    <a:pt x="0" y="242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2" name="iṣľïḋê"/>
            <p:cNvGrpSpPr/>
            <p:nvPr/>
          </p:nvGrpSpPr>
          <p:grpSpPr>
            <a:xfrm>
              <a:off x="8141495" y="1457326"/>
              <a:ext cx="650874" cy="650872"/>
              <a:chOff x="753007" y="2242886"/>
              <a:chExt cx="643355" cy="643355"/>
            </a:xfrm>
          </p:grpSpPr>
          <p:sp>
            <p:nvSpPr>
              <p:cNvPr id="27" name="ïśľîḍe"/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î$ļîḍe"/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îṡ1îḍe"/>
            <p:cNvGrpSpPr/>
            <p:nvPr/>
          </p:nvGrpSpPr>
          <p:grpSpPr>
            <a:xfrm>
              <a:off x="3074195" y="4730754"/>
              <a:ext cx="650874" cy="650872"/>
              <a:chOff x="753007" y="2242886"/>
              <a:chExt cx="643355" cy="643355"/>
            </a:xfrm>
          </p:grpSpPr>
          <p:sp>
            <p:nvSpPr>
              <p:cNvPr id="25" name="ïŝḻiḑé"/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ïŝlíḑe"/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" name="ïṧḻiďe"/>
            <p:cNvGrpSpPr/>
            <p:nvPr/>
          </p:nvGrpSpPr>
          <p:grpSpPr>
            <a:xfrm>
              <a:off x="8466932" y="3073402"/>
              <a:ext cx="650874" cy="650872"/>
              <a:chOff x="753007" y="2242886"/>
              <a:chExt cx="643355" cy="643355"/>
            </a:xfrm>
          </p:grpSpPr>
          <p:sp>
            <p:nvSpPr>
              <p:cNvPr id="23" name="išḻîḑé"/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ïs1íḍè"/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5" name="îślîďé"/>
            <p:cNvSpPr txBox="1"/>
            <p:nvPr/>
          </p:nvSpPr>
          <p:spPr bwMode="auto">
            <a:xfrm>
              <a:off x="8839201" y="1236423"/>
              <a:ext cx="26797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îŝľiďe"/>
            <p:cNvSpPr/>
            <p:nvPr/>
          </p:nvSpPr>
          <p:spPr bwMode="auto">
            <a:xfrm>
              <a:off x="8839201" y="1678229"/>
              <a:ext cx="2679700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îṥļíḓè"/>
            <p:cNvSpPr txBox="1"/>
            <p:nvPr/>
          </p:nvSpPr>
          <p:spPr bwMode="auto">
            <a:xfrm>
              <a:off x="9179719" y="2807778"/>
              <a:ext cx="23391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ïṥḷiḋé"/>
            <p:cNvSpPr/>
            <p:nvPr/>
          </p:nvSpPr>
          <p:spPr bwMode="auto">
            <a:xfrm>
              <a:off x="9179719" y="3249584"/>
              <a:ext cx="233918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išļïḓè"/>
            <p:cNvSpPr txBox="1"/>
            <p:nvPr/>
          </p:nvSpPr>
          <p:spPr bwMode="auto">
            <a:xfrm>
              <a:off x="669925" y="4608034"/>
              <a:ext cx="224472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iṣlíḍe"/>
            <p:cNvSpPr/>
            <p:nvPr/>
          </p:nvSpPr>
          <p:spPr bwMode="auto">
            <a:xfrm>
              <a:off x="669925" y="5049840"/>
              <a:ext cx="2244725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ísḷîḑê"/>
            <p:cNvSpPr txBox="1"/>
            <p:nvPr/>
          </p:nvSpPr>
          <p:spPr bwMode="auto">
            <a:xfrm>
              <a:off x="673099" y="1130300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ï$1ïďe"/>
            <p:cNvSpPr/>
            <p:nvPr/>
          </p:nvSpPr>
          <p:spPr bwMode="auto">
            <a:xfrm>
              <a:off x="673099" y="1572106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7ecdde2a-2812-41c8-8284-77c8f95981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41287"/>
            <a:ext cx="12192002" cy="4876417"/>
            <a:chOff x="0" y="1141287"/>
            <a:chExt cx="12192002" cy="4876417"/>
          </a:xfrm>
        </p:grpSpPr>
        <p:sp>
          <p:nvSpPr>
            <p:cNvPr id="6" name="îSḻïḑè"/>
            <p:cNvSpPr/>
            <p:nvPr/>
          </p:nvSpPr>
          <p:spPr>
            <a:xfrm>
              <a:off x="0" y="2693467"/>
              <a:ext cx="12192002" cy="1890167"/>
            </a:xfrm>
            <a:prstGeom prst="rect">
              <a:avLst/>
            </a:prstGeom>
            <a:solidFill>
              <a:schemeClr val="bg1">
                <a:lumMod val="95000"/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7" name="îṡļïḑé"/>
            <p:cNvGrpSpPr/>
            <p:nvPr/>
          </p:nvGrpSpPr>
          <p:grpSpPr>
            <a:xfrm rot="16200000" flipH="1">
              <a:off x="6451651" y="2103432"/>
              <a:ext cx="1272600" cy="3070233"/>
              <a:chOff x="3419013" y="2473208"/>
              <a:chExt cx="1181895" cy="2851397"/>
            </a:xfrm>
          </p:grpSpPr>
          <p:sp>
            <p:nvSpPr>
              <p:cNvPr id="43" name="ïŝľiḑè"/>
              <p:cNvSpPr/>
              <p:nvPr/>
            </p:nvSpPr>
            <p:spPr>
              <a:xfrm rot="10800000">
                <a:off x="3419013" y="4144790"/>
                <a:ext cx="1179816" cy="1179815"/>
              </a:xfrm>
              <a:prstGeom prst="arc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44" name="直接连接符 43"/>
              <p:cNvCxnSpPr/>
              <p:nvPr/>
            </p:nvCxnSpPr>
            <p:spPr>
              <a:xfrm flipH="1">
                <a:off x="3419013" y="2473208"/>
                <a:ext cx="984" cy="226148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ïşḷíḑè"/>
              <p:cNvSpPr/>
              <p:nvPr/>
            </p:nvSpPr>
            <p:spPr>
              <a:xfrm rot="10800000" flipH="1">
                <a:off x="3420109" y="4144790"/>
                <a:ext cx="1179816" cy="1179815"/>
              </a:xfrm>
              <a:prstGeom prst="arc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4599924" y="2473208"/>
                <a:ext cx="984" cy="226148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直接连接符 7"/>
            <p:cNvCxnSpPr/>
            <p:nvPr/>
          </p:nvCxnSpPr>
          <p:spPr>
            <a:xfrm>
              <a:off x="7024349" y="5552527"/>
              <a:ext cx="73206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997972" y="1730051"/>
              <a:ext cx="73206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$ľîḋé"/>
            <p:cNvGrpSpPr/>
            <p:nvPr/>
          </p:nvGrpSpPr>
          <p:grpSpPr>
            <a:xfrm rot="5400000">
              <a:off x="4895688" y="3392372"/>
              <a:ext cx="1272600" cy="3070233"/>
              <a:chOff x="3419013" y="2473208"/>
              <a:chExt cx="1181895" cy="2851397"/>
            </a:xfrm>
          </p:grpSpPr>
          <p:sp>
            <p:nvSpPr>
              <p:cNvPr id="39" name="ïṧḻîdè"/>
              <p:cNvSpPr/>
              <p:nvPr/>
            </p:nvSpPr>
            <p:spPr>
              <a:xfrm rot="10800000">
                <a:off x="3419013" y="4144790"/>
                <a:ext cx="1179816" cy="1179815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 flipH="1">
                <a:off x="3419013" y="2473208"/>
                <a:ext cx="984" cy="2261489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îSḷîḍe"/>
              <p:cNvSpPr/>
              <p:nvPr/>
            </p:nvSpPr>
            <p:spPr>
              <a:xfrm rot="10800000" flipH="1">
                <a:off x="3420109" y="4144790"/>
                <a:ext cx="1179816" cy="1179815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4599924" y="2473208"/>
                <a:ext cx="984" cy="2261489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ïṩľïďè"/>
            <p:cNvGrpSpPr/>
            <p:nvPr/>
          </p:nvGrpSpPr>
          <p:grpSpPr>
            <a:xfrm rot="5400000">
              <a:off x="4916535" y="823520"/>
              <a:ext cx="1272600" cy="3070233"/>
              <a:chOff x="3419013" y="2473208"/>
              <a:chExt cx="1181895" cy="2851397"/>
            </a:xfrm>
          </p:grpSpPr>
          <p:sp>
            <p:nvSpPr>
              <p:cNvPr id="35" name="îṥľídè"/>
              <p:cNvSpPr/>
              <p:nvPr/>
            </p:nvSpPr>
            <p:spPr>
              <a:xfrm rot="10800000">
                <a:off x="3419013" y="4144790"/>
                <a:ext cx="1179816" cy="1179815"/>
              </a:xfrm>
              <a:prstGeom prst="arc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 flipH="1">
                <a:off x="3419013" y="2473208"/>
                <a:ext cx="984" cy="226148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íSḻíḓe"/>
              <p:cNvSpPr/>
              <p:nvPr/>
            </p:nvSpPr>
            <p:spPr>
              <a:xfrm rot="10800000" flipH="1">
                <a:off x="3420109" y="4144790"/>
                <a:ext cx="1179816" cy="1179815"/>
              </a:xfrm>
              <a:prstGeom prst="arc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4599924" y="2473208"/>
                <a:ext cx="984" cy="226148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îş1ïḓe"/>
            <p:cNvSpPr/>
            <p:nvPr/>
          </p:nvSpPr>
          <p:spPr>
            <a:xfrm>
              <a:off x="5103921" y="2693045"/>
              <a:ext cx="1995870" cy="64047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r>
                <a:rPr lang="en-US" altLang="zh-CN" sz="1400" b="1">
                  <a:solidFill>
                    <a:schemeClr val="tx1"/>
                  </a:solidFill>
                </a:rPr>
                <a:t>Text here</a:t>
              </a:r>
              <a:endParaRPr lang="en-US" altLang="zh-CN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ï$1iḓê"/>
            <p:cNvSpPr/>
            <p:nvPr/>
          </p:nvSpPr>
          <p:spPr>
            <a:xfrm>
              <a:off x="6555201" y="2777519"/>
              <a:ext cx="471530" cy="47153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endParaRPr lang="en-US"/>
            </a:p>
          </p:txBody>
        </p:sp>
        <p:sp>
          <p:nvSpPr>
            <p:cNvPr id="14" name="ïşḻîḋè"/>
            <p:cNvSpPr/>
            <p:nvPr/>
          </p:nvSpPr>
          <p:spPr>
            <a:xfrm>
              <a:off x="5103921" y="3943576"/>
              <a:ext cx="1995870" cy="64047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r"/>
              <a:r>
                <a:rPr lang="en-US" altLang="zh-CN" sz="1400" b="1">
                  <a:solidFill>
                    <a:schemeClr val="tx1"/>
                  </a:solidFill>
                </a:rPr>
                <a:t>Text here</a:t>
              </a:r>
              <a:endParaRPr lang="en-US" altLang="zh-CN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îśľíḍe"/>
            <p:cNvSpPr/>
            <p:nvPr/>
          </p:nvSpPr>
          <p:spPr>
            <a:xfrm>
              <a:off x="5172564" y="4028727"/>
              <a:ext cx="470177" cy="47017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endParaRPr lang="en-US"/>
            </a:p>
          </p:txBody>
        </p:sp>
        <p:sp>
          <p:nvSpPr>
            <p:cNvPr id="16" name="iśḷiďé"/>
            <p:cNvSpPr/>
            <p:nvPr/>
          </p:nvSpPr>
          <p:spPr>
            <a:xfrm>
              <a:off x="5103921" y="1397577"/>
              <a:ext cx="1995870" cy="64047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r"/>
              <a:r>
                <a:rPr lang="en-US" altLang="zh-CN" sz="1400" b="1" dirty="0">
                  <a:solidFill>
                    <a:schemeClr val="tx1"/>
                  </a:solidFill>
                </a:rPr>
                <a:t>Text here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îṩḻïde"/>
            <p:cNvSpPr/>
            <p:nvPr/>
          </p:nvSpPr>
          <p:spPr>
            <a:xfrm>
              <a:off x="5178047" y="1495387"/>
              <a:ext cx="469329" cy="46932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endParaRPr lang="en-US"/>
            </a:p>
          </p:txBody>
        </p:sp>
        <p:sp>
          <p:nvSpPr>
            <p:cNvPr id="18" name="iṧlîḓe"/>
            <p:cNvSpPr/>
            <p:nvPr/>
          </p:nvSpPr>
          <p:spPr>
            <a:xfrm>
              <a:off x="5103921" y="5239044"/>
              <a:ext cx="1995870" cy="64047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r>
                <a:rPr lang="en-US" altLang="zh-CN" sz="1400" b="1">
                  <a:solidFill>
                    <a:schemeClr val="tx1"/>
                  </a:solidFill>
                </a:rPr>
                <a:t>Text here</a:t>
              </a:r>
              <a:endParaRPr lang="en-US" altLang="zh-CN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ïṡḷîḑe"/>
            <p:cNvSpPr/>
            <p:nvPr/>
          </p:nvSpPr>
          <p:spPr>
            <a:xfrm>
              <a:off x="6555790" y="5325004"/>
              <a:ext cx="468559" cy="46855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endParaRPr lang="en-US"/>
            </a:p>
          </p:txBody>
        </p:sp>
        <p:sp>
          <p:nvSpPr>
            <p:cNvPr id="20" name="îšḷîḓè"/>
            <p:cNvSpPr/>
            <p:nvPr/>
          </p:nvSpPr>
          <p:spPr bwMode="auto">
            <a:xfrm>
              <a:off x="5292410" y="1602964"/>
              <a:ext cx="230484" cy="22196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î$ľiḓè"/>
            <p:cNvSpPr/>
            <p:nvPr/>
          </p:nvSpPr>
          <p:spPr bwMode="auto">
            <a:xfrm>
              <a:off x="6675724" y="2902301"/>
              <a:ext cx="230484" cy="22196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íŝľîḓè"/>
            <p:cNvSpPr/>
            <p:nvPr/>
          </p:nvSpPr>
          <p:spPr bwMode="auto">
            <a:xfrm>
              <a:off x="5292410" y="4152832"/>
              <a:ext cx="230484" cy="22196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ïsḷïḍè"/>
            <p:cNvSpPr/>
            <p:nvPr/>
          </p:nvSpPr>
          <p:spPr bwMode="auto">
            <a:xfrm>
              <a:off x="6674827" y="5448300"/>
              <a:ext cx="230484" cy="22196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işļiḋe"/>
            <p:cNvSpPr/>
            <p:nvPr/>
          </p:nvSpPr>
          <p:spPr bwMode="auto">
            <a:xfrm flipV="1">
              <a:off x="3972895" y="2290172"/>
              <a:ext cx="113330" cy="11333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25" name="íṡḷîḑe"/>
            <p:cNvSpPr/>
            <p:nvPr/>
          </p:nvSpPr>
          <p:spPr bwMode="auto">
            <a:xfrm flipV="1">
              <a:off x="8566403" y="3571726"/>
              <a:ext cx="113330" cy="11333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26" name="îşḷídê"/>
            <p:cNvSpPr/>
            <p:nvPr/>
          </p:nvSpPr>
          <p:spPr bwMode="auto">
            <a:xfrm flipV="1">
              <a:off x="3953845" y="4870825"/>
              <a:ext cx="113330" cy="11333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27" name="î$1ïḍe"/>
            <p:cNvSpPr txBox="1"/>
            <p:nvPr/>
          </p:nvSpPr>
          <p:spPr>
            <a:xfrm>
              <a:off x="4131048" y="2146088"/>
              <a:ext cx="1421787" cy="3780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chemeClr val="accent1"/>
                  </a:solidFill>
                </a:rPr>
                <a:t>2016</a:t>
              </a:r>
              <a:endParaRPr lang="de-DE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8" name="ïṡļíḓè"/>
            <p:cNvSpPr txBox="1"/>
            <p:nvPr/>
          </p:nvSpPr>
          <p:spPr>
            <a:xfrm>
              <a:off x="7087952" y="3439372"/>
              <a:ext cx="1421787" cy="3780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r">
                <a:buSzPct val="25000"/>
              </a:pPr>
              <a:r>
                <a:rPr lang="de-DE" sz="1600" b="1" dirty="0">
                  <a:solidFill>
                    <a:schemeClr val="accent1"/>
                  </a:solidFill>
                </a:rPr>
                <a:t>2017</a:t>
              </a:r>
              <a:endParaRPr lang="de-DE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9" name="íṧľíḍé"/>
            <p:cNvSpPr txBox="1"/>
            <p:nvPr/>
          </p:nvSpPr>
          <p:spPr>
            <a:xfrm>
              <a:off x="4131048" y="4743968"/>
              <a:ext cx="1421787" cy="3780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chemeClr val="accent1"/>
                  </a:solidFill>
                </a:rPr>
                <a:t>2018</a:t>
              </a:r>
              <a:endParaRPr lang="de-DE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30" name="ïṩḻíḓè"/>
            <p:cNvSpPr/>
            <p:nvPr/>
          </p:nvSpPr>
          <p:spPr>
            <a:xfrm>
              <a:off x="7756898" y="1141287"/>
              <a:ext cx="1196602" cy="1196604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</a:p>
          </p:txBody>
        </p:sp>
        <p:sp>
          <p:nvSpPr>
            <p:cNvPr id="31" name="îŝ1íďê"/>
            <p:cNvSpPr txBox="1"/>
            <p:nvPr/>
          </p:nvSpPr>
          <p:spPr>
            <a:xfrm>
              <a:off x="669925" y="1964716"/>
              <a:ext cx="3258147" cy="728329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100" dirty="0"/>
                <a:t>Copy paste fonts. Choose the only option to retain text.….</a:t>
              </a:r>
              <a:r>
                <a:rPr lang="de-DE" sz="1100" dirty="0"/>
                <a:t>.</a:t>
              </a:r>
              <a:endParaRPr lang="de-DE" sz="1100" dirty="0"/>
            </a:p>
          </p:txBody>
        </p:sp>
        <p:sp>
          <p:nvSpPr>
            <p:cNvPr id="32" name="îṩḻïde"/>
            <p:cNvSpPr txBox="1"/>
            <p:nvPr/>
          </p:nvSpPr>
          <p:spPr>
            <a:xfrm>
              <a:off x="8736396" y="3249000"/>
              <a:ext cx="2784091" cy="728329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Copy paste fonts. Choose the only option to retain text.….</a:t>
              </a:r>
              <a:r>
                <a:rPr lang="de-DE" sz="1100" dirty="0"/>
                <a:t>.</a:t>
              </a:r>
              <a:endParaRPr lang="de-DE" sz="1100" dirty="0"/>
            </a:p>
          </p:txBody>
        </p:sp>
        <p:sp>
          <p:nvSpPr>
            <p:cNvPr id="33" name="í$ļîḍê"/>
            <p:cNvSpPr txBox="1"/>
            <p:nvPr/>
          </p:nvSpPr>
          <p:spPr>
            <a:xfrm>
              <a:off x="669925" y="4562205"/>
              <a:ext cx="3258147" cy="728329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100" dirty="0"/>
                <a:t>Copy paste fonts. Choose the only option to retain text.….</a:t>
              </a:r>
              <a:r>
                <a:rPr lang="de-DE" sz="1100" dirty="0"/>
                <a:t>.</a:t>
              </a:r>
              <a:endParaRPr lang="de-DE" sz="1100" dirty="0"/>
            </a:p>
          </p:txBody>
        </p:sp>
        <p:sp>
          <p:nvSpPr>
            <p:cNvPr id="34" name="íšļídê"/>
            <p:cNvSpPr/>
            <p:nvPr/>
          </p:nvSpPr>
          <p:spPr>
            <a:xfrm>
              <a:off x="7756414" y="5105400"/>
              <a:ext cx="912302" cy="912304"/>
            </a:xfrm>
            <a:prstGeom prst="ellipse">
              <a:avLst/>
            </a:prstGeom>
            <a:solidFill>
              <a:schemeClr val="bg1"/>
            </a:solidFill>
            <a:ln w="3175" cap="flat" cmpd="sng" algn="ctr">
              <a:solidFill>
                <a:schemeClr val="accent1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2020</a:t>
              </a:r>
              <a:endParaRPr b="1" dirty="0">
                <a:solidFill>
                  <a:schemeClr val="accent1"/>
                </a:solidFill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  <a:endParaRPr lang="en-US" altLang="zh-CN"/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686300" y="1129091"/>
            <a:ext cx="1584570" cy="137772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4e38c431-b461-4561-a0b4-4b3deede44a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4000"/>
            <a:ext cx="12192000" cy="5015400"/>
            <a:chOff x="0" y="1134000"/>
            <a:chExt cx="12192000" cy="5015400"/>
          </a:xfrm>
        </p:grpSpPr>
        <p:sp>
          <p:nvSpPr>
            <p:cNvPr id="6" name="i$ľíḍê"/>
            <p:cNvSpPr/>
            <p:nvPr/>
          </p:nvSpPr>
          <p:spPr bwMode="auto">
            <a:xfrm>
              <a:off x="0" y="1134000"/>
              <a:ext cx="12192000" cy="1750451"/>
            </a:xfrm>
            <a:prstGeom prst="rect">
              <a:avLst/>
            </a:prstGeom>
            <a:blipFill>
              <a:blip r:embed="rId2"/>
              <a:stretch>
                <a:fillRect t="-146951" b="-144834"/>
              </a:stretch>
            </a:blip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iṣlidê"/>
            <p:cNvSpPr/>
            <p:nvPr/>
          </p:nvSpPr>
          <p:spPr bwMode="auto">
            <a:xfrm>
              <a:off x="3479015" y="2361614"/>
              <a:ext cx="5371286" cy="2294112"/>
            </a:xfrm>
            <a:custGeom>
              <a:avLst/>
              <a:gdLst>
                <a:gd name="connsiteX0" fmla="*/ 0 w 5371286"/>
                <a:gd name="connsiteY0" fmla="*/ 0 h 2294112"/>
                <a:gd name="connsiteX1" fmla="*/ 709594 w 5371286"/>
                <a:gd name="connsiteY1" fmla="*/ 0 h 2294112"/>
                <a:gd name="connsiteX2" fmla="*/ 754060 w 5371286"/>
                <a:gd name="connsiteY2" fmla="*/ 172933 h 2294112"/>
                <a:gd name="connsiteX3" fmla="*/ 2685643 w 5371286"/>
                <a:gd name="connsiteY3" fmla="*/ 1594012 h 2294112"/>
                <a:gd name="connsiteX4" fmla="*/ 4617227 w 5371286"/>
                <a:gd name="connsiteY4" fmla="*/ 172933 h 2294112"/>
                <a:gd name="connsiteX5" fmla="*/ 4661693 w 5371286"/>
                <a:gd name="connsiteY5" fmla="*/ 0 h 2294112"/>
                <a:gd name="connsiteX6" fmla="*/ 5371286 w 5371286"/>
                <a:gd name="connsiteY6" fmla="*/ 0 h 2294112"/>
                <a:gd name="connsiteX7" fmla="*/ 5352941 w 5371286"/>
                <a:gd name="connsiteY7" fmla="*/ 120201 h 2294112"/>
                <a:gd name="connsiteX8" fmla="*/ 2685643 w 5371286"/>
                <a:gd name="connsiteY8" fmla="*/ 2294112 h 2294112"/>
                <a:gd name="connsiteX9" fmla="*/ 18345 w 5371286"/>
                <a:gd name="connsiteY9" fmla="*/ 120201 h 229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1286" h="2294112">
                  <a:moveTo>
                    <a:pt x="0" y="0"/>
                  </a:moveTo>
                  <a:lnTo>
                    <a:pt x="709594" y="0"/>
                  </a:lnTo>
                  <a:lnTo>
                    <a:pt x="754060" y="172933"/>
                  </a:lnTo>
                  <a:cubicBezTo>
                    <a:pt x="1010133" y="996234"/>
                    <a:pt x="1778079" y="1594012"/>
                    <a:pt x="2685643" y="1594012"/>
                  </a:cubicBezTo>
                  <a:cubicBezTo>
                    <a:pt x="3593208" y="1594012"/>
                    <a:pt x="4361154" y="996234"/>
                    <a:pt x="4617227" y="172933"/>
                  </a:cubicBezTo>
                  <a:lnTo>
                    <a:pt x="4661693" y="0"/>
                  </a:lnTo>
                  <a:lnTo>
                    <a:pt x="5371286" y="0"/>
                  </a:lnTo>
                  <a:lnTo>
                    <a:pt x="5352941" y="120201"/>
                  </a:lnTo>
                  <a:cubicBezTo>
                    <a:pt x="5099068" y="1360850"/>
                    <a:pt x="4001343" y="2294112"/>
                    <a:pt x="2685643" y="2294112"/>
                  </a:cubicBezTo>
                  <a:cubicBezTo>
                    <a:pt x="1369943" y="2294112"/>
                    <a:pt x="272218" y="1360850"/>
                    <a:pt x="18345" y="120201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ísľíḍè"/>
            <p:cNvSpPr/>
            <p:nvPr/>
          </p:nvSpPr>
          <p:spPr>
            <a:xfrm>
              <a:off x="5519936" y="3682328"/>
              <a:ext cx="1152128" cy="1152128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îṣlïḍe"/>
            <p:cNvSpPr/>
            <p:nvPr/>
          </p:nvSpPr>
          <p:spPr>
            <a:xfrm>
              <a:off x="5856402" y="4029885"/>
              <a:ext cx="479201" cy="457010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í$ļîḋé"/>
            <p:cNvSpPr/>
            <p:nvPr/>
          </p:nvSpPr>
          <p:spPr>
            <a:xfrm>
              <a:off x="3210689" y="2102502"/>
              <a:ext cx="1152128" cy="1152128"/>
            </a:xfrm>
            <a:prstGeom prst="ellipse">
              <a:avLst/>
            </a:prstGeom>
            <a:solidFill>
              <a:schemeClr val="tx2"/>
            </a:solidFill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i$lïde"/>
            <p:cNvSpPr/>
            <p:nvPr/>
          </p:nvSpPr>
          <p:spPr>
            <a:xfrm>
              <a:off x="3547155" y="2450059"/>
              <a:ext cx="479201" cy="457010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îṡļîḍè"/>
            <p:cNvSpPr/>
            <p:nvPr/>
          </p:nvSpPr>
          <p:spPr>
            <a:xfrm>
              <a:off x="7829184" y="2102502"/>
              <a:ext cx="1152128" cy="1152128"/>
            </a:xfrm>
            <a:prstGeom prst="ellipse">
              <a:avLst/>
            </a:prstGeom>
            <a:solidFill>
              <a:schemeClr val="tx2"/>
            </a:solidFill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ísḻíde"/>
            <p:cNvSpPr/>
            <p:nvPr/>
          </p:nvSpPr>
          <p:spPr>
            <a:xfrm>
              <a:off x="8165650" y="2450059"/>
              <a:ext cx="479201" cy="457010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586644" y="4554000"/>
              <a:ext cx="0" cy="15954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612057" y="4554000"/>
              <a:ext cx="0" cy="15954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ṥ1íde"/>
            <p:cNvSpPr/>
            <p:nvPr/>
          </p:nvSpPr>
          <p:spPr bwMode="auto">
            <a:xfrm>
              <a:off x="4802097" y="5334566"/>
              <a:ext cx="2584457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17" name="îsḻíďe"/>
            <p:cNvSpPr txBox="1"/>
            <p:nvPr/>
          </p:nvSpPr>
          <p:spPr bwMode="auto">
            <a:xfrm>
              <a:off x="4805447" y="4946968"/>
              <a:ext cx="2584457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en-US" altLang="zh-CN" sz="1800" b="1" dirty="0"/>
            </a:p>
          </p:txBody>
        </p:sp>
        <p:sp>
          <p:nvSpPr>
            <p:cNvPr id="18" name="iṥlîdê"/>
            <p:cNvSpPr/>
            <p:nvPr/>
          </p:nvSpPr>
          <p:spPr bwMode="auto">
            <a:xfrm>
              <a:off x="1781710" y="5334566"/>
              <a:ext cx="2584457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19" name="îṡ1íḑe"/>
            <p:cNvSpPr txBox="1"/>
            <p:nvPr/>
          </p:nvSpPr>
          <p:spPr bwMode="auto">
            <a:xfrm>
              <a:off x="1781710" y="4946968"/>
              <a:ext cx="2584457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en-US" altLang="zh-CN" sz="1800" b="1" dirty="0"/>
            </a:p>
          </p:txBody>
        </p:sp>
        <p:sp>
          <p:nvSpPr>
            <p:cNvPr id="20" name="îšlïḓè"/>
            <p:cNvSpPr/>
            <p:nvPr/>
          </p:nvSpPr>
          <p:spPr bwMode="auto">
            <a:xfrm>
              <a:off x="7832534" y="5334566"/>
              <a:ext cx="2584457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21" name="išlídé"/>
            <p:cNvSpPr txBox="1"/>
            <p:nvPr/>
          </p:nvSpPr>
          <p:spPr bwMode="auto">
            <a:xfrm>
              <a:off x="7832534" y="4946968"/>
              <a:ext cx="2584457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en-US" altLang="zh-CN" sz="1800" b="1" dirty="0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06c7f2db-f72a-440b-98bb-44f1ef76b4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75581" y="2132856"/>
            <a:ext cx="9640839" cy="3037795"/>
            <a:chOff x="1275581" y="2132856"/>
            <a:chExt cx="9640839" cy="3037795"/>
          </a:xfrm>
        </p:grpSpPr>
        <p:grpSp>
          <p:nvGrpSpPr>
            <p:cNvPr id="6" name="îṡlîḓê"/>
            <p:cNvGrpSpPr/>
            <p:nvPr/>
          </p:nvGrpSpPr>
          <p:grpSpPr>
            <a:xfrm>
              <a:off x="1445103" y="2132867"/>
              <a:ext cx="1554824" cy="1545057"/>
              <a:chOff x="1436593" y="2132867"/>
              <a:chExt cx="1554824" cy="1545057"/>
            </a:xfrm>
          </p:grpSpPr>
          <p:sp>
            <p:nvSpPr>
              <p:cNvPr id="37" name="îŝliḑé"/>
              <p:cNvSpPr/>
              <p:nvPr/>
            </p:nvSpPr>
            <p:spPr>
              <a:xfrm rot="2702816">
                <a:off x="1436593" y="2132867"/>
                <a:ext cx="1545057" cy="1545057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sḷiḋè"/>
              <p:cNvSpPr/>
              <p:nvPr/>
            </p:nvSpPr>
            <p:spPr>
              <a:xfrm rot="2702816">
                <a:off x="1523321" y="2219599"/>
                <a:ext cx="1371601" cy="1371601"/>
              </a:xfrm>
              <a:custGeom>
                <a:avLst/>
                <a:gdLst>
                  <a:gd name="connsiteX0" fmla="*/ 66957 w 1371601"/>
                  <a:gd name="connsiteY0" fmla="*/ 66957 h 1371601"/>
                  <a:gd name="connsiteX1" fmla="*/ 228605 w 1371601"/>
                  <a:gd name="connsiteY1" fmla="*/ 0 h 1371601"/>
                  <a:gd name="connsiteX2" fmla="*/ 1142995 w 1371601"/>
                  <a:gd name="connsiteY2" fmla="*/ 0 h 1371601"/>
                  <a:gd name="connsiteX3" fmla="*/ 1371601 w 1371601"/>
                  <a:gd name="connsiteY3" fmla="*/ 228605 h 1371601"/>
                  <a:gd name="connsiteX4" fmla="*/ 1371601 w 1371601"/>
                  <a:gd name="connsiteY4" fmla="*/ 1142995 h 1371601"/>
                  <a:gd name="connsiteX5" fmla="*/ 1142995 w 1371601"/>
                  <a:gd name="connsiteY5" fmla="*/ 1371601 h 1371601"/>
                  <a:gd name="connsiteX6" fmla="*/ 228605 w 1371601"/>
                  <a:gd name="connsiteY6" fmla="*/ 1371600 h 1371601"/>
                  <a:gd name="connsiteX7" fmla="*/ 182533 w 1371601"/>
                  <a:gd name="connsiteY7" fmla="*/ 1366956 h 1371601"/>
                  <a:gd name="connsiteX8" fmla="*/ 160847 w 1371601"/>
                  <a:gd name="connsiteY8" fmla="*/ 1360224 h 1371601"/>
                  <a:gd name="connsiteX9" fmla="*/ 707768 w 1371601"/>
                  <a:gd name="connsiteY9" fmla="*/ 812406 h 1371601"/>
                  <a:gd name="connsiteX10" fmla="*/ 782073 w 1371601"/>
                  <a:gd name="connsiteY10" fmla="*/ 886588 h 1371601"/>
                  <a:gd name="connsiteX11" fmla="*/ 781829 w 1371601"/>
                  <a:gd name="connsiteY11" fmla="*/ 589614 h 1371601"/>
                  <a:gd name="connsiteX12" fmla="*/ 484854 w 1371601"/>
                  <a:gd name="connsiteY12" fmla="*/ 589857 h 1371601"/>
                  <a:gd name="connsiteX13" fmla="*/ 559160 w 1371601"/>
                  <a:gd name="connsiteY13" fmla="*/ 664040 h 1371601"/>
                  <a:gd name="connsiteX14" fmla="*/ 11843 w 1371601"/>
                  <a:gd name="connsiteY14" fmla="*/ 1212254 h 1371601"/>
                  <a:gd name="connsiteX15" fmla="*/ 4645 w 1371601"/>
                  <a:gd name="connsiteY15" fmla="*/ 1189067 h 1371601"/>
                  <a:gd name="connsiteX16" fmla="*/ 0 w 1371601"/>
                  <a:gd name="connsiteY16" fmla="*/ 1142995 h 1371601"/>
                  <a:gd name="connsiteX17" fmla="*/ 0 w 1371601"/>
                  <a:gd name="connsiteY17" fmla="*/ 228604 h 1371601"/>
                  <a:gd name="connsiteX18" fmla="*/ 66957 w 1371601"/>
                  <a:gd name="connsiteY18" fmla="*/ 66957 h 137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71601" h="1371601">
                    <a:moveTo>
                      <a:pt x="66957" y="66957"/>
                    </a:moveTo>
                    <a:cubicBezTo>
                      <a:pt x="108326" y="25588"/>
                      <a:pt x="165477" y="0"/>
                      <a:pt x="228605" y="0"/>
                    </a:cubicBezTo>
                    <a:lnTo>
                      <a:pt x="1142995" y="0"/>
                    </a:lnTo>
                    <a:cubicBezTo>
                      <a:pt x="1269250" y="0"/>
                      <a:pt x="1371600" y="102351"/>
                      <a:pt x="1371601" y="228605"/>
                    </a:cubicBezTo>
                    <a:lnTo>
                      <a:pt x="1371601" y="1142995"/>
                    </a:lnTo>
                    <a:cubicBezTo>
                      <a:pt x="1371600" y="1269250"/>
                      <a:pt x="1269250" y="1371600"/>
                      <a:pt x="1142995" y="1371601"/>
                    </a:cubicBezTo>
                    <a:lnTo>
                      <a:pt x="228605" y="1371600"/>
                    </a:lnTo>
                    <a:cubicBezTo>
                      <a:pt x="212823" y="1371599"/>
                      <a:pt x="197416" y="1370001"/>
                      <a:pt x="182533" y="1366956"/>
                    </a:cubicBezTo>
                    <a:lnTo>
                      <a:pt x="160847" y="1360224"/>
                    </a:lnTo>
                    <a:lnTo>
                      <a:pt x="707768" y="812406"/>
                    </a:lnTo>
                    <a:lnTo>
                      <a:pt x="782073" y="886588"/>
                    </a:lnTo>
                    <a:lnTo>
                      <a:pt x="781829" y="589614"/>
                    </a:lnTo>
                    <a:lnTo>
                      <a:pt x="484854" y="589857"/>
                    </a:lnTo>
                    <a:lnTo>
                      <a:pt x="559160" y="664040"/>
                    </a:lnTo>
                    <a:lnTo>
                      <a:pt x="11843" y="1212254"/>
                    </a:lnTo>
                    <a:lnTo>
                      <a:pt x="4645" y="1189067"/>
                    </a:lnTo>
                    <a:cubicBezTo>
                      <a:pt x="1599" y="1174185"/>
                      <a:pt x="0" y="1158777"/>
                      <a:pt x="0" y="1142995"/>
                    </a:cubicBezTo>
                    <a:lnTo>
                      <a:pt x="0" y="228604"/>
                    </a:lnTo>
                    <a:cubicBezTo>
                      <a:pt x="0" y="165477"/>
                      <a:pt x="25588" y="108326"/>
                      <a:pt x="66957" y="669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îṥľïḑê"/>
              <p:cNvSpPr txBox="1"/>
              <p:nvPr/>
            </p:nvSpPr>
            <p:spPr>
              <a:xfrm>
                <a:off x="2406000" y="2635779"/>
                <a:ext cx="585417" cy="5232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2800" b="1" dirty="0">
                    <a:solidFill>
                      <a:schemeClr val="bg1"/>
                    </a:solidFill>
                  </a:rPr>
                  <a:t>01</a:t>
                </a:r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ïṧḷîḋê"/>
            <p:cNvGrpSpPr/>
            <p:nvPr/>
          </p:nvGrpSpPr>
          <p:grpSpPr>
            <a:xfrm>
              <a:off x="3381843" y="2132866"/>
              <a:ext cx="1554825" cy="1545057"/>
              <a:chOff x="3376329" y="2132866"/>
              <a:chExt cx="1554825" cy="1545057"/>
            </a:xfrm>
          </p:grpSpPr>
          <p:sp>
            <p:nvSpPr>
              <p:cNvPr id="34" name="îšlíďè"/>
              <p:cNvSpPr/>
              <p:nvPr/>
            </p:nvSpPr>
            <p:spPr>
              <a:xfrm rot="2702816">
                <a:off x="3376329" y="2132866"/>
                <a:ext cx="1545057" cy="1545057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ṥḻîḋé"/>
              <p:cNvSpPr/>
              <p:nvPr/>
            </p:nvSpPr>
            <p:spPr>
              <a:xfrm rot="2702816">
                <a:off x="3463058" y="2219600"/>
                <a:ext cx="1371601" cy="1371601"/>
              </a:xfrm>
              <a:custGeom>
                <a:avLst/>
                <a:gdLst>
                  <a:gd name="connsiteX0" fmla="*/ 66957 w 1371601"/>
                  <a:gd name="connsiteY0" fmla="*/ 66957 h 1371601"/>
                  <a:gd name="connsiteX1" fmla="*/ 228605 w 1371601"/>
                  <a:gd name="connsiteY1" fmla="*/ 0 h 1371601"/>
                  <a:gd name="connsiteX2" fmla="*/ 1142995 w 1371601"/>
                  <a:gd name="connsiteY2" fmla="*/ 0 h 1371601"/>
                  <a:gd name="connsiteX3" fmla="*/ 1371601 w 1371601"/>
                  <a:gd name="connsiteY3" fmla="*/ 228605 h 1371601"/>
                  <a:gd name="connsiteX4" fmla="*/ 1371601 w 1371601"/>
                  <a:gd name="connsiteY4" fmla="*/ 1142995 h 1371601"/>
                  <a:gd name="connsiteX5" fmla="*/ 1142995 w 1371601"/>
                  <a:gd name="connsiteY5" fmla="*/ 1371601 h 1371601"/>
                  <a:gd name="connsiteX6" fmla="*/ 228605 w 1371601"/>
                  <a:gd name="connsiteY6" fmla="*/ 1371600 h 1371601"/>
                  <a:gd name="connsiteX7" fmla="*/ 182533 w 1371601"/>
                  <a:gd name="connsiteY7" fmla="*/ 1366956 h 1371601"/>
                  <a:gd name="connsiteX8" fmla="*/ 160847 w 1371601"/>
                  <a:gd name="connsiteY8" fmla="*/ 1360224 h 1371601"/>
                  <a:gd name="connsiteX9" fmla="*/ 707768 w 1371601"/>
                  <a:gd name="connsiteY9" fmla="*/ 812406 h 1371601"/>
                  <a:gd name="connsiteX10" fmla="*/ 782073 w 1371601"/>
                  <a:gd name="connsiteY10" fmla="*/ 886588 h 1371601"/>
                  <a:gd name="connsiteX11" fmla="*/ 781829 w 1371601"/>
                  <a:gd name="connsiteY11" fmla="*/ 589614 h 1371601"/>
                  <a:gd name="connsiteX12" fmla="*/ 484854 w 1371601"/>
                  <a:gd name="connsiteY12" fmla="*/ 589857 h 1371601"/>
                  <a:gd name="connsiteX13" fmla="*/ 559160 w 1371601"/>
                  <a:gd name="connsiteY13" fmla="*/ 664040 h 1371601"/>
                  <a:gd name="connsiteX14" fmla="*/ 11843 w 1371601"/>
                  <a:gd name="connsiteY14" fmla="*/ 1212254 h 1371601"/>
                  <a:gd name="connsiteX15" fmla="*/ 4645 w 1371601"/>
                  <a:gd name="connsiteY15" fmla="*/ 1189067 h 1371601"/>
                  <a:gd name="connsiteX16" fmla="*/ 0 w 1371601"/>
                  <a:gd name="connsiteY16" fmla="*/ 1142995 h 1371601"/>
                  <a:gd name="connsiteX17" fmla="*/ 0 w 1371601"/>
                  <a:gd name="connsiteY17" fmla="*/ 228604 h 1371601"/>
                  <a:gd name="connsiteX18" fmla="*/ 66957 w 1371601"/>
                  <a:gd name="connsiteY18" fmla="*/ 66957 h 137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71601" h="1371601">
                    <a:moveTo>
                      <a:pt x="66957" y="66957"/>
                    </a:moveTo>
                    <a:cubicBezTo>
                      <a:pt x="108326" y="25588"/>
                      <a:pt x="165477" y="0"/>
                      <a:pt x="228605" y="0"/>
                    </a:cubicBezTo>
                    <a:lnTo>
                      <a:pt x="1142995" y="0"/>
                    </a:lnTo>
                    <a:cubicBezTo>
                      <a:pt x="1269250" y="0"/>
                      <a:pt x="1371600" y="102351"/>
                      <a:pt x="1371601" y="228605"/>
                    </a:cubicBezTo>
                    <a:lnTo>
                      <a:pt x="1371601" y="1142995"/>
                    </a:lnTo>
                    <a:cubicBezTo>
                      <a:pt x="1371600" y="1269250"/>
                      <a:pt x="1269250" y="1371600"/>
                      <a:pt x="1142995" y="1371601"/>
                    </a:cubicBezTo>
                    <a:lnTo>
                      <a:pt x="228605" y="1371600"/>
                    </a:lnTo>
                    <a:cubicBezTo>
                      <a:pt x="212823" y="1371599"/>
                      <a:pt x="197416" y="1370001"/>
                      <a:pt x="182533" y="1366956"/>
                    </a:cubicBezTo>
                    <a:lnTo>
                      <a:pt x="160847" y="1360224"/>
                    </a:lnTo>
                    <a:lnTo>
                      <a:pt x="707768" y="812406"/>
                    </a:lnTo>
                    <a:lnTo>
                      <a:pt x="782073" y="886588"/>
                    </a:lnTo>
                    <a:lnTo>
                      <a:pt x="781829" y="589614"/>
                    </a:lnTo>
                    <a:lnTo>
                      <a:pt x="484854" y="589857"/>
                    </a:lnTo>
                    <a:lnTo>
                      <a:pt x="559160" y="664040"/>
                    </a:lnTo>
                    <a:lnTo>
                      <a:pt x="11843" y="1212254"/>
                    </a:lnTo>
                    <a:lnTo>
                      <a:pt x="4645" y="1189067"/>
                    </a:lnTo>
                    <a:cubicBezTo>
                      <a:pt x="1599" y="1174185"/>
                      <a:pt x="0" y="1158777"/>
                      <a:pt x="0" y="1142995"/>
                    </a:cubicBezTo>
                    <a:lnTo>
                      <a:pt x="0" y="228604"/>
                    </a:lnTo>
                    <a:cubicBezTo>
                      <a:pt x="0" y="165477"/>
                      <a:pt x="25588" y="108326"/>
                      <a:pt x="66957" y="6695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ïṩliḓe"/>
              <p:cNvSpPr txBox="1"/>
              <p:nvPr/>
            </p:nvSpPr>
            <p:spPr>
              <a:xfrm>
                <a:off x="4345737" y="2635780"/>
                <a:ext cx="585417" cy="5232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2800" b="1">
                    <a:solidFill>
                      <a:schemeClr val="bg1"/>
                    </a:solidFill>
                  </a:rPr>
                  <a:t>02</a:t>
                </a:r>
                <a:endParaRPr lang="en-US" sz="28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isḻïḓê"/>
            <p:cNvGrpSpPr/>
            <p:nvPr/>
          </p:nvGrpSpPr>
          <p:grpSpPr>
            <a:xfrm>
              <a:off x="5318584" y="2132864"/>
              <a:ext cx="1554825" cy="1545057"/>
              <a:chOff x="5316066" y="2132864"/>
              <a:chExt cx="1554825" cy="1545057"/>
            </a:xfrm>
          </p:grpSpPr>
          <p:sp>
            <p:nvSpPr>
              <p:cNvPr id="31" name="îṧľïḋè"/>
              <p:cNvSpPr/>
              <p:nvPr/>
            </p:nvSpPr>
            <p:spPr>
              <a:xfrm rot="2702816">
                <a:off x="5316066" y="2132864"/>
                <a:ext cx="1545057" cy="1545057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ïSļïḍê"/>
              <p:cNvSpPr/>
              <p:nvPr/>
            </p:nvSpPr>
            <p:spPr>
              <a:xfrm rot="2702816">
                <a:off x="5402795" y="2219599"/>
                <a:ext cx="1371601" cy="1371601"/>
              </a:xfrm>
              <a:custGeom>
                <a:avLst/>
                <a:gdLst>
                  <a:gd name="connsiteX0" fmla="*/ 66957 w 1371601"/>
                  <a:gd name="connsiteY0" fmla="*/ 66957 h 1371601"/>
                  <a:gd name="connsiteX1" fmla="*/ 228605 w 1371601"/>
                  <a:gd name="connsiteY1" fmla="*/ 0 h 1371601"/>
                  <a:gd name="connsiteX2" fmla="*/ 1142995 w 1371601"/>
                  <a:gd name="connsiteY2" fmla="*/ 0 h 1371601"/>
                  <a:gd name="connsiteX3" fmla="*/ 1371601 w 1371601"/>
                  <a:gd name="connsiteY3" fmla="*/ 228605 h 1371601"/>
                  <a:gd name="connsiteX4" fmla="*/ 1371601 w 1371601"/>
                  <a:gd name="connsiteY4" fmla="*/ 1142995 h 1371601"/>
                  <a:gd name="connsiteX5" fmla="*/ 1142995 w 1371601"/>
                  <a:gd name="connsiteY5" fmla="*/ 1371601 h 1371601"/>
                  <a:gd name="connsiteX6" fmla="*/ 228605 w 1371601"/>
                  <a:gd name="connsiteY6" fmla="*/ 1371600 h 1371601"/>
                  <a:gd name="connsiteX7" fmla="*/ 182533 w 1371601"/>
                  <a:gd name="connsiteY7" fmla="*/ 1366956 h 1371601"/>
                  <a:gd name="connsiteX8" fmla="*/ 160847 w 1371601"/>
                  <a:gd name="connsiteY8" fmla="*/ 1360224 h 1371601"/>
                  <a:gd name="connsiteX9" fmla="*/ 707768 w 1371601"/>
                  <a:gd name="connsiteY9" fmla="*/ 812406 h 1371601"/>
                  <a:gd name="connsiteX10" fmla="*/ 782073 w 1371601"/>
                  <a:gd name="connsiteY10" fmla="*/ 886588 h 1371601"/>
                  <a:gd name="connsiteX11" fmla="*/ 781829 w 1371601"/>
                  <a:gd name="connsiteY11" fmla="*/ 589614 h 1371601"/>
                  <a:gd name="connsiteX12" fmla="*/ 484854 w 1371601"/>
                  <a:gd name="connsiteY12" fmla="*/ 589857 h 1371601"/>
                  <a:gd name="connsiteX13" fmla="*/ 559160 w 1371601"/>
                  <a:gd name="connsiteY13" fmla="*/ 664040 h 1371601"/>
                  <a:gd name="connsiteX14" fmla="*/ 11843 w 1371601"/>
                  <a:gd name="connsiteY14" fmla="*/ 1212254 h 1371601"/>
                  <a:gd name="connsiteX15" fmla="*/ 4645 w 1371601"/>
                  <a:gd name="connsiteY15" fmla="*/ 1189067 h 1371601"/>
                  <a:gd name="connsiteX16" fmla="*/ 0 w 1371601"/>
                  <a:gd name="connsiteY16" fmla="*/ 1142995 h 1371601"/>
                  <a:gd name="connsiteX17" fmla="*/ 0 w 1371601"/>
                  <a:gd name="connsiteY17" fmla="*/ 228604 h 1371601"/>
                  <a:gd name="connsiteX18" fmla="*/ 66957 w 1371601"/>
                  <a:gd name="connsiteY18" fmla="*/ 66957 h 137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71601" h="1371601">
                    <a:moveTo>
                      <a:pt x="66957" y="66957"/>
                    </a:moveTo>
                    <a:cubicBezTo>
                      <a:pt x="108326" y="25588"/>
                      <a:pt x="165477" y="0"/>
                      <a:pt x="228605" y="0"/>
                    </a:cubicBezTo>
                    <a:lnTo>
                      <a:pt x="1142995" y="0"/>
                    </a:lnTo>
                    <a:cubicBezTo>
                      <a:pt x="1269250" y="0"/>
                      <a:pt x="1371600" y="102351"/>
                      <a:pt x="1371601" y="228605"/>
                    </a:cubicBezTo>
                    <a:lnTo>
                      <a:pt x="1371601" y="1142995"/>
                    </a:lnTo>
                    <a:cubicBezTo>
                      <a:pt x="1371600" y="1269250"/>
                      <a:pt x="1269250" y="1371600"/>
                      <a:pt x="1142995" y="1371601"/>
                    </a:cubicBezTo>
                    <a:lnTo>
                      <a:pt x="228605" y="1371600"/>
                    </a:lnTo>
                    <a:cubicBezTo>
                      <a:pt x="212823" y="1371599"/>
                      <a:pt x="197416" y="1370001"/>
                      <a:pt x="182533" y="1366956"/>
                    </a:cubicBezTo>
                    <a:lnTo>
                      <a:pt x="160847" y="1360224"/>
                    </a:lnTo>
                    <a:lnTo>
                      <a:pt x="707768" y="812406"/>
                    </a:lnTo>
                    <a:lnTo>
                      <a:pt x="782073" y="886588"/>
                    </a:lnTo>
                    <a:lnTo>
                      <a:pt x="781829" y="589614"/>
                    </a:lnTo>
                    <a:lnTo>
                      <a:pt x="484854" y="589857"/>
                    </a:lnTo>
                    <a:lnTo>
                      <a:pt x="559160" y="664040"/>
                    </a:lnTo>
                    <a:lnTo>
                      <a:pt x="11843" y="1212254"/>
                    </a:lnTo>
                    <a:lnTo>
                      <a:pt x="4645" y="1189067"/>
                    </a:lnTo>
                    <a:cubicBezTo>
                      <a:pt x="1599" y="1174185"/>
                      <a:pt x="0" y="1158777"/>
                      <a:pt x="0" y="1142995"/>
                    </a:cubicBezTo>
                    <a:lnTo>
                      <a:pt x="0" y="228604"/>
                    </a:lnTo>
                    <a:cubicBezTo>
                      <a:pt x="0" y="165477"/>
                      <a:pt x="25588" y="108326"/>
                      <a:pt x="66957" y="6695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iŝḻîḓê"/>
              <p:cNvSpPr txBox="1"/>
              <p:nvPr/>
            </p:nvSpPr>
            <p:spPr>
              <a:xfrm>
                <a:off x="6285474" y="2635779"/>
                <a:ext cx="585417" cy="5232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2800" b="1">
                    <a:solidFill>
                      <a:schemeClr val="bg1"/>
                    </a:solidFill>
                  </a:rPr>
                  <a:t>03</a:t>
                </a:r>
                <a:endParaRPr lang="en-US" sz="28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îş1idê"/>
            <p:cNvGrpSpPr/>
            <p:nvPr/>
          </p:nvGrpSpPr>
          <p:grpSpPr>
            <a:xfrm>
              <a:off x="7255325" y="2132861"/>
              <a:ext cx="1554827" cy="1545057"/>
              <a:chOff x="7255801" y="2132861"/>
              <a:chExt cx="1554827" cy="1545057"/>
            </a:xfrm>
          </p:grpSpPr>
          <p:sp>
            <p:nvSpPr>
              <p:cNvPr id="28" name="ïsḷïḑe"/>
              <p:cNvSpPr/>
              <p:nvPr/>
            </p:nvSpPr>
            <p:spPr>
              <a:xfrm rot="2702816">
                <a:off x="7255801" y="2132861"/>
                <a:ext cx="1545057" cy="1545057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îṥḻiḋê"/>
              <p:cNvSpPr/>
              <p:nvPr/>
            </p:nvSpPr>
            <p:spPr>
              <a:xfrm rot="2702816">
                <a:off x="7342532" y="2219596"/>
                <a:ext cx="1371601" cy="1371601"/>
              </a:xfrm>
              <a:custGeom>
                <a:avLst/>
                <a:gdLst>
                  <a:gd name="connsiteX0" fmla="*/ 66957 w 1371601"/>
                  <a:gd name="connsiteY0" fmla="*/ 66957 h 1371601"/>
                  <a:gd name="connsiteX1" fmla="*/ 228605 w 1371601"/>
                  <a:gd name="connsiteY1" fmla="*/ 0 h 1371601"/>
                  <a:gd name="connsiteX2" fmla="*/ 1142995 w 1371601"/>
                  <a:gd name="connsiteY2" fmla="*/ 0 h 1371601"/>
                  <a:gd name="connsiteX3" fmla="*/ 1371601 w 1371601"/>
                  <a:gd name="connsiteY3" fmla="*/ 228605 h 1371601"/>
                  <a:gd name="connsiteX4" fmla="*/ 1371601 w 1371601"/>
                  <a:gd name="connsiteY4" fmla="*/ 1142995 h 1371601"/>
                  <a:gd name="connsiteX5" fmla="*/ 1142995 w 1371601"/>
                  <a:gd name="connsiteY5" fmla="*/ 1371601 h 1371601"/>
                  <a:gd name="connsiteX6" fmla="*/ 228605 w 1371601"/>
                  <a:gd name="connsiteY6" fmla="*/ 1371600 h 1371601"/>
                  <a:gd name="connsiteX7" fmla="*/ 182533 w 1371601"/>
                  <a:gd name="connsiteY7" fmla="*/ 1366956 h 1371601"/>
                  <a:gd name="connsiteX8" fmla="*/ 160847 w 1371601"/>
                  <a:gd name="connsiteY8" fmla="*/ 1360224 h 1371601"/>
                  <a:gd name="connsiteX9" fmla="*/ 707768 w 1371601"/>
                  <a:gd name="connsiteY9" fmla="*/ 812406 h 1371601"/>
                  <a:gd name="connsiteX10" fmla="*/ 782073 w 1371601"/>
                  <a:gd name="connsiteY10" fmla="*/ 886588 h 1371601"/>
                  <a:gd name="connsiteX11" fmla="*/ 781829 w 1371601"/>
                  <a:gd name="connsiteY11" fmla="*/ 589614 h 1371601"/>
                  <a:gd name="connsiteX12" fmla="*/ 484854 w 1371601"/>
                  <a:gd name="connsiteY12" fmla="*/ 589857 h 1371601"/>
                  <a:gd name="connsiteX13" fmla="*/ 559160 w 1371601"/>
                  <a:gd name="connsiteY13" fmla="*/ 664040 h 1371601"/>
                  <a:gd name="connsiteX14" fmla="*/ 11843 w 1371601"/>
                  <a:gd name="connsiteY14" fmla="*/ 1212254 h 1371601"/>
                  <a:gd name="connsiteX15" fmla="*/ 4645 w 1371601"/>
                  <a:gd name="connsiteY15" fmla="*/ 1189067 h 1371601"/>
                  <a:gd name="connsiteX16" fmla="*/ 0 w 1371601"/>
                  <a:gd name="connsiteY16" fmla="*/ 1142995 h 1371601"/>
                  <a:gd name="connsiteX17" fmla="*/ 0 w 1371601"/>
                  <a:gd name="connsiteY17" fmla="*/ 228604 h 1371601"/>
                  <a:gd name="connsiteX18" fmla="*/ 66957 w 1371601"/>
                  <a:gd name="connsiteY18" fmla="*/ 66957 h 137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71601" h="1371601">
                    <a:moveTo>
                      <a:pt x="66957" y="66957"/>
                    </a:moveTo>
                    <a:cubicBezTo>
                      <a:pt x="108326" y="25588"/>
                      <a:pt x="165477" y="0"/>
                      <a:pt x="228605" y="0"/>
                    </a:cubicBezTo>
                    <a:lnTo>
                      <a:pt x="1142995" y="0"/>
                    </a:lnTo>
                    <a:cubicBezTo>
                      <a:pt x="1269250" y="0"/>
                      <a:pt x="1371600" y="102351"/>
                      <a:pt x="1371601" y="228605"/>
                    </a:cubicBezTo>
                    <a:lnTo>
                      <a:pt x="1371601" y="1142995"/>
                    </a:lnTo>
                    <a:cubicBezTo>
                      <a:pt x="1371600" y="1269250"/>
                      <a:pt x="1269250" y="1371600"/>
                      <a:pt x="1142995" y="1371601"/>
                    </a:cubicBezTo>
                    <a:lnTo>
                      <a:pt x="228605" y="1371600"/>
                    </a:lnTo>
                    <a:cubicBezTo>
                      <a:pt x="212823" y="1371599"/>
                      <a:pt x="197416" y="1370001"/>
                      <a:pt x="182533" y="1366956"/>
                    </a:cubicBezTo>
                    <a:lnTo>
                      <a:pt x="160847" y="1360224"/>
                    </a:lnTo>
                    <a:lnTo>
                      <a:pt x="707768" y="812406"/>
                    </a:lnTo>
                    <a:lnTo>
                      <a:pt x="782073" y="886588"/>
                    </a:lnTo>
                    <a:lnTo>
                      <a:pt x="781829" y="589614"/>
                    </a:lnTo>
                    <a:lnTo>
                      <a:pt x="484854" y="589857"/>
                    </a:lnTo>
                    <a:lnTo>
                      <a:pt x="559160" y="664040"/>
                    </a:lnTo>
                    <a:lnTo>
                      <a:pt x="11843" y="1212254"/>
                    </a:lnTo>
                    <a:lnTo>
                      <a:pt x="4645" y="1189067"/>
                    </a:lnTo>
                    <a:cubicBezTo>
                      <a:pt x="1599" y="1174185"/>
                      <a:pt x="0" y="1158777"/>
                      <a:pt x="0" y="1142995"/>
                    </a:cubicBezTo>
                    <a:lnTo>
                      <a:pt x="0" y="228604"/>
                    </a:lnTo>
                    <a:cubicBezTo>
                      <a:pt x="0" y="165477"/>
                      <a:pt x="25588" y="108326"/>
                      <a:pt x="66957" y="6695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iṡḻíḍê"/>
              <p:cNvSpPr txBox="1"/>
              <p:nvPr/>
            </p:nvSpPr>
            <p:spPr>
              <a:xfrm>
                <a:off x="8225211" y="2635776"/>
                <a:ext cx="585417" cy="5232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2800" b="1">
                    <a:solidFill>
                      <a:schemeClr val="bg1"/>
                    </a:solidFill>
                  </a:rPr>
                  <a:t>04</a:t>
                </a:r>
                <a:endParaRPr lang="en-US" sz="28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ï$ḷïḋé"/>
            <p:cNvGrpSpPr/>
            <p:nvPr/>
          </p:nvGrpSpPr>
          <p:grpSpPr>
            <a:xfrm>
              <a:off x="9192070" y="2132856"/>
              <a:ext cx="1554827" cy="1545057"/>
              <a:chOff x="9183560" y="2132856"/>
              <a:chExt cx="1554827" cy="1545057"/>
            </a:xfrm>
          </p:grpSpPr>
          <p:sp>
            <p:nvSpPr>
              <p:cNvPr id="25" name="îšḷïḑê"/>
              <p:cNvSpPr/>
              <p:nvPr/>
            </p:nvSpPr>
            <p:spPr>
              <a:xfrm rot="2702816">
                <a:off x="9270291" y="2219591"/>
                <a:ext cx="1371601" cy="1371601"/>
              </a:xfrm>
              <a:custGeom>
                <a:avLst/>
                <a:gdLst>
                  <a:gd name="connsiteX0" fmla="*/ 66957 w 1371601"/>
                  <a:gd name="connsiteY0" fmla="*/ 66957 h 1371601"/>
                  <a:gd name="connsiteX1" fmla="*/ 228605 w 1371601"/>
                  <a:gd name="connsiteY1" fmla="*/ 0 h 1371601"/>
                  <a:gd name="connsiteX2" fmla="*/ 1142995 w 1371601"/>
                  <a:gd name="connsiteY2" fmla="*/ 0 h 1371601"/>
                  <a:gd name="connsiteX3" fmla="*/ 1371601 w 1371601"/>
                  <a:gd name="connsiteY3" fmla="*/ 228605 h 1371601"/>
                  <a:gd name="connsiteX4" fmla="*/ 1371601 w 1371601"/>
                  <a:gd name="connsiteY4" fmla="*/ 1142995 h 1371601"/>
                  <a:gd name="connsiteX5" fmla="*/ 1142995 w 1371601"/>
                  <a:gd name="connsiteY5" fmla="*/ 1371601 h 1371601"/>
                  <a:gd name="connsiteX6" fmla="*/ 228605 w 1371601"/>
                  <a:gd name="connsiteY6" fmla="*/ 1371600 h 1371601"/>
                  <a:gd name="connsiteX7" fmla="*/ 182533 w 1371601"/>
                  <a:gd name="connsiteY7" fmla="*/ 1366956 h 1371601"/>
                  <a:gd name="connsiteX8" fmla="*/ 160847 w 1371601"/>
                  <a:gd name="connsiteY8" fmla="*/ 1360224 h 1371601"/>
                  <a:gd name="connsiteX9" fmla="*/ 707768 w 1371601"/>
                  <a:gd name="connsiteY9" fmla="*/ 812406 h 1371601"/>
                  <a:gd name="connsiteX10" fmla="*/ 782073 w 1371601"/>
                  <a:gd name="connsiteY10" fmla="*/ 886588 h 1371601"/>
                  <a:gd name="connsiteX11" fmla="*/ 781829 w 1371601"/>
                  <a:gd name="connsiteY11" fmla="*/ 589614 h 1371601"/>
                  <a:gd name="connsiteX12" fmla="*/ 484854 w 1371601"/>
                  <a:gd name="connsiteY12" fmla="*/ 589857 h 1371601"/>
                  <a:gd name="connsiteX13" fmla="*/ 559160 w 1371601"/>
                  <a:gd name="connsiteY13" fmla="*/ 664040 h 1371601"/>
                  <a:gd name="connsiteX14" fmla="*/ 11843 w 1371601"/>
                  <a:gd name="connsiteY14" fmla="*/ 1212254 h 1371601"/>
                  <a:gd name="connsiteX15" fmla="*/ 4645 w 1371601"/>
                  <a:gd name="connsiteY15" fmla="*/ 1189067 h 1371601"/>
                  <a:gd name="connsiteX16" fmla="*/ 0 w 1371601"/>
                  <a:gd name="connsiteY16" fmla="*/ 1142995 h 1371601"/>
                  <a:gd name="connsiteX17" fmla="*/ 0 w 1371601"/>
                  <a:gd name="connsiteY17" fmla="*/ 228604 h 1371601"/>
                  <a:gd name="connsiteX18" fmla="*/ 66957 w 1371601"/>
                  <a:gd name="connsiteY18" fmla="*/ 66957 h 137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71601" h="1371601">
                    <a:moveTo>
                      <a:pt x="66957" y="66957"/>
                    </a:moveTo>
                    <a:cubicBezTo>
                      <a:pt x="108326" y="25588"/>
                      <a:pt x="165477" y="0"/>
                      <a:pt x="228605" y="0"/>
                    </a:cubicBezTo>
                    <a:lnTo>
                      <a:pt x="1142995" y="0"/>
                    </a:lnTo>
                    <a:cubicBezTo>
                      <a:pt x="1269250" y="0"/>
                      <a:pt x="1371600" y="102351"/>
                      <a:pt x="1371601" y="228605"/>
                    </a:cubicBezTo>
                    <a:lnTo>
                      <a:pt x="1371601" y="1142995"/>
                    </a:lnTo>
                    <a:cubicBezTo>
                      <a:pt x="1371600" y="1269250"/>
                      <a:pt x="1269250" y="1371600"/>
                      <a:pt x="1142995" y="1371601"/>
                    </a:cubicBezTo>
                    <a:lnTo>
                      <a:pt x="228605" y="1371600"/>
                    </a:lnTo>
                    <a:cubicBezTo>
                      <a:pt x="212823" y="1371599"/>
                      <a:pt x="197416" y="1370001"/>
                      <a:pt x="182533" y="1366956"/>
                    </a:cubicBezTo>
                    <a:lnTo>
                      <a:pt x="160847" y="1360224"/>
                    </a:lnTo>
                    <a:lnTo>
                      <a:pt x="707768" y="812406"/>
                    </a:lnTo>
                    <a:lnTo>
                      <a:pt x="782073" y="886588"/>
                    </a:lnTo>
                    <a:lnTo>
                      <a:pt x="781829" y="589614"/>
                    </a:lnTo>
                    <a:lnTo>
                      <a:pt x="484854" y="589857"/>
                    </a:lnTo>
                    <a:lnTo>
                      <a:pt x="559160" y="664040"/>
                    </a:lnTo>
                    <a:lnTo>
                      <a:pt x="11843" y="1212254"/>
                    </a:lnTo>
                    <a:lnTo>
                      <a:pt x="4645" y="1189067"/>
                    </a:lnTo>
                    <a:cubicBezTo>
                      <a:pt x="1599" y="1174185"/>
                      <a:pt x="0" y="1158777"/>
                      <a:pt x="0" y="1142995"/>
                    </a:cubicBezTo>
                    <a:lnTo>
                      <a:pt x="0" y="228604"/>
                    </a:lnTo>
                    <a:cubicBezTo>
                      <a:pt x="0" y="165477"/>
                      <a:pt x="25588" y="108326"/>
                      <a:pt x="66957" y="669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ïṩ1ïḑé"/>
              <p:cNvSpPr txBox="1"/>
              <p:nvPr/>
            </p:nvSpPr>
            <p:spPr>
              <a:xfrm>
                <a:off x="10152970" y="2635771"/>
                <a:ext cx="585417" cy="5232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2800" b="1">
                    <a:solidFill>
                      <a:schemeClr val="bg1"/>
                    </a:solidFill>
                  </a:rPr>
                  <a:t>05</a:t>
                </a:r>
                <a:endParaRPr lang="en-US" sz="28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î$ḷíḋé"/>
              <p:cNvSpPr/>
              <p:nvPr/>
            </p:nvSpPr>
            <p:spPr>
              <a:xfrm rot="2702816">
                <a:off x="9183560" y="2132856"/>
                <a:ext cx="1545057" cy="1545057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1" name="íŝ1ídé"/>
            <p:cNvSpPr/>
            <p:nvPr/>
          </p:nvSpPr>
          <p:spPr bwMode="auto">
            <a:xfrm>
              <a:off x="1275581" y="4613252"/>
              <a:ext cx="189825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12" name="îŝḷïḓe"/>
            <p:cNvSpPr txBox="1"/>
            <p:nvPr/>
          </p:nvSpPr>
          <p:spPr bwMode="auto">
            <a:xfrm>
              <a:off x="1275581" y="4225654"/>
              <a:ext cx="189825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en-US" altLang="zh-CN" sz="1800" b="1" dirty="0"/>
            </a:p>
          </p:txBody>
        </p:sp>
        <p:sp>
          <p:nvSpPr>
            <p:cNvPr id="13" name="iṧľidê"/>
            <p:cNvSpPr/>
            <p:nvPr/>
          </p:nvSpPr>
          <p:spPr bwMode="auto">
            <a:xfrm>
              <a:off x="3211228" y="4613252"/>
              <a:ext cx="189825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14" name="iSļïďe"/>
            <p:cNvSpPr txBox="1"/>
            <p:nvPr/>
          </p:nvSpPr>
          <p:spPr bwMode="auto">
            <a:xfrm>
              <a:off x="3211228" y="4225654"/>
              <a:ext cx="189825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en-US" altLang="zh-CN" sz="1800" b="1" dirty="0"/>
            </a:p>
          </p:txBody>
        </p:sp>
        <p:sp>
          <p:nvSpPr>
            <p:cNvPr id="15" name="ïšḻíḍe"/>
            <p:cNvSpPr/>
            <p:nvPr/>
          </p:nvSpPr>
          <p:spPr bwMode="auto">
            <a:xfrm>
              <a:off x="5146875" y="4613252"/>
              <a:ext cx="189825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16" name="iš1ídé"/>
            <p:cNvSpPr txBox="1"/>
            <p:nvPr/>
          </p:nvSpPr>
          <p:spPr bwMode="auto">
            <a:xfrm>
              <a:off x="5146875" y="4225654"/>
              <a:ext cx="189825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en-US" altLang="zh-CN" sz="1800" b="1" dirty="0"/>
            </a:p>
          </p:txBody>
        </p:sp>
        <p:sp>
          <p:nvSpPr>
            <p:cNvPr id="17" name="î$ḷidê"/>
            <p:cNvSpPr/>
            <p:nvPr/>
          </p:nvSpPr>
          <p:spPr bwMode="auto">
            <a:xfrm>
              <a:off x="7082522" y="4613252"/>
              <a:ext cx="189825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18" name="isḷïḓê"/>
            <p:cNvSpPr txBox="1"/>
            <p:nvPr/>
          </p:nvSpPr>
          <p:spPr bwMode="auto">
            <a:xfrm>
              <a:off x="7082522" y="4225654"/>
              <a:ext cx="189825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en-US" altLang="zh-CN" sz="1800" b="1" dirty="0"/>
            </a:p>
          </p:txBody>
        </p:sp>
        <p:sp>
          <p:nvSpPr>
            <p:cNvPr id="19" name="iṣ1ïde"/>
            <p:cNvSpPr/>
            <p:nvPr/>
          </p:nvSpPr>
          <p:spPr bwMode="auto">
            <a:xfrm>
              <a:off x="9018167" y="4613252"/>
              <a:ext cx="189825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20" name="ïṩḷïḍè"/>
            <p:cNvSpPr txBox="1"/>
            <p:nvPr/>
          </p:nvSpPr>
          <p:spPr bwMode="auto">
            <a:xfrm>
              <a:off x="9018167" y="4225654"/>
              <a:ext cx="189825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en-US" altLang="zh-CN" sz="1800" b="1" dirty="0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192531" y="4239000"/>
              <a:ext cx="0" cy="86834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128178" y="4239000"/>
              <a:ext cx="0" cy="86834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7063825" y="4239000"/>
              <a:ext cx="0" cy="86834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8999472" y="4239000"/>
              <a:ext cx="0" cy="86834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895" descr="OQAAAB+LCAAAAAAABACrVlIpqSxIVbJSCs5NLCpxyUxML0rM9SxJzVXSUfJMUbLKK83J0VFyysxLycxLdy/KLy0oVrKKjq0FALpUkis5AAAA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4322" y="0"/>
            <a:ext cx="10763356" cy="6143625"/>
            <a:chOff x="714322" y="0"/>
            <a:chExt cx="10763356" cy="6143625"/>
          </a:xfrm>
        </p:grpSpPr>
        <p:grpSp>
          <p:nvGrpSpPr>
            <p:cNvPr id="3" name="îSļîḓê"/>
            <p:cNvGrpSpPr/>
            <p:nvPr/>
          </p:nvGrpSpPr>
          <p:grpSpPr>
            <a:xfrm>
              <a:off x="2209076" y="0"/>
              <a:ext cx="7773850" cy="2761751"/>
              <a:chOff x="803412" y="0"/>
              <a:chExt cx="7773848" cy="2761750"/>
            </a:xfrm>
          </p:grpSpPr>
          <p:sp>
            <p:nvSpPr>
              <p:cNvPr id="32" name="íṩļîde"/>
              <p:cNvSpPr/>
              <p:nvPr/>
            </p:nvSpPr>
            <p:spPr bwMode="auto">
              <a:xfrm>
                <a:off x="3530190" y="5172"/>
                <a:ext cx="5047070" cy="1940094"/>
              </a:xfrm>
              <a:prstGeom prst="parallelogram">
                <a:avLst>
                  <a:gd name="adj" fmla="val 140753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ṡḷîďê"/>
              <p:cNvSpPr/>
              <p:nvPr/>
            </p:nvSpPr>
            <p:spPr bwMode="auto">
              <a:xfrm flipH="1">
                <a:off x="803412" y="0"/>
                <a:ext cx="5047070" cy="2761750"/>
              </a:xfrm>
              <a:custGeom>
                <a:avLst/>
                <a:gdLst>
                  <a:gd name="connsiteX0" fmla="*/ 5047070 w 5047070"/>
                  <a:gd name="connsiteY0" fmla="*/ 0 h 2761750"/>
                  <a:gd name="connsiteX1" fmla="*/ 2730741 w 5047070"/>
                  <a:gd name="connsiteY1" fmla="*/ 0 h 2761750"/>
                  <a:gd name="connsiteX2" fmla="*/ 0 w 5047070"/>
                  <a:gd name="connsiteY2" fmla="*/ 1940094 h 2761750"/>
                  <a:gd name="connsiteX3" fmla="*/ 1156506 w 5047070"/>
                  <a:gd name="connsiteY3" fmla="*/ 2761750 h 2761750"/>
                  <a:gd name="connsiteX4" fmla="*/ 2313012 w 5047070"/>
                  <a:gd name="connsiteY4" fmla="*/ 1940094 h 2761750"/>
                  <a:gd name="connsiteX5" fmla="*/ 2316329 w 5047070"/>
                  <a:gd name="connsiteY5" fmla="*/ 1940094 h 276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47070" h="2761750">
                    <a:moveTo>
                      <a:pt x="5047070" y="0"/>
                    </a:moveTo>
                    <a:lnTo>
                      <a:pt x="2730741" y="0"/>
                    </a:lnTo>
                    <a:lnTo>
                      <a:pt x="0" y="1940094"/>
                    </a:lnTo>
                    <a:lnTo>
                      <a:pt x="1156506" y="2761750"/>
                    </a:lnTo>
                    <a:lnTo>
                      <a:pt x="2313012" y="1940094"/>
                    </a:lnTo>
                    <a:lnTo>
                      <a:pt x="2316329" y="1940094"/>
                    </a:lnTo>
                    <a:close/>
                  </a:path>
                </a:pathLst>
              </a:custGeom>
              <a:solidFill>
                <a:schemeClr val="tx2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" name="íslîdé"/>
            <p:cNvSpPr/>
            <p:nvPr/>
          </p:nvSpPr>
          <p:spPr>
            <a:xfrm>
              <a:off x="5403985" y="1773633"/>
              <a:ext cx="1384031" cy="501477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lvl="0" algn="ctr"/>
              <a:r>
                <a:rPr lang="en-US" altLang="zh-CN" b="1" dirty="0">
                  <a:solidFill>
                    <a:prstClr val="white">
                      <a:lumMod val="100000"/>
                    </a:prstClr>
                  </a:solidFill>
                </a:rPr>
                <a:t>CONTENTS</a:t>
              </a:r>
              <a:endParaRPr lang="en-US" altLang="zh-CN" b="1" dirty="0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grpSp>
          <p:nvGrpSpPr>
            <p:cNvPr id="5" name="iṩļiḍè"/>
            <p:cNvGrpSpPr/>
            <p:nvPr/>
          </p:nvGrpSpPr>
          <p:grpSpPr>
            <a:xfrm>
              <a:off x="714322" y="3136815"/>
              <a:ext cx="2299974" cy="2132642"/>
              <a:chOff x="1266824" y="3136815"/>
              <a:chExt cx="2299974" cy="2132642"/>
            </a:xfrm>
          </p:grpSpPr>
          <p:grpSp>
            <p:nvGrpSpPr>
              <p:cNvPr id="27" name="iṡliḑé"/>
              <p:cNvGrpSpPr/>
              <p:nvPr/>
            </p:nvGrpSpPr>
            <p:grpSpPr>
              <a:xfrm>
                <a:off x="1847860" y="3136815"/>
                <a:ext cx="1137902" cy="1137902"/>
                <a:chOff x="1019436" y="3284984"/>
                <a:chExt cx="1512168" cy="1512168"/>
              </a:xfrm>
            </p:grpSpPr>
            <p:sp>
              <p:nvSpPr>
                <p:cNvPr id="30" name="işḻíḋe"/>
                <p:cNvSpPr/>
                <p:nvPr/>
              </p:nvSpPr>
              <p:spPr bwMode="auto">
                <a:xfrm>
                  <a:off x="1019436" y="3284984"/>
                  <a:ext cx="1512168" cy="1512168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" name="îś1ïde"/>
                <p:cNvSpPr/>
                <p:nvPr/>
              </p:nvSpPr>
              <p:spPr bwMode="auto">
                <a:xfrm>
                  <a:off x="1419386" y="3684934"/>
                  <a:ext cx="712268" cy="71226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4629150" h="4629150">
                      <a:moveTo>
                        <a:pt x="2317164" y="3859790"/>
                      </a:moveTo>
                      <a:cubicBezTo>
                        <a:pt x="2297115" y="3859790"/>
                        <a:pt x="2280107" y="3866979"/>
                        <a:pt x="2266139" y="3881358"/>
                      </a:cubicBezTo>
                      <a:cubicBezTo>
                        <a:pt x="2252171" y="3895737"/>
                        <a:pt x="2245187" y="3914594"/>
                        <a:pt x="2245187" y="3937929"/>
                      </a:cubicBezTo>
                      <a:cubicBezTo>
                        <a:pt x="2245187" y="3953212"/>
                        <a:pt x="2248432" y="3967838"/>
                        <a:pt x="2254923" y="3981806"/>
                      </a:cubicBezTo>
                      <a:cubicBezTo>
                        <a:pt x="2261414" y="3995774"/>
                        <a:pt x="2270494" y="4006414"/>
                        <a:pt x="2282161" y="4013727"/>
                      </a:cubicBezTo>
                      <a:cubicBezTo>
                        <a:pt x="2293829" y="4021040"/>
                        <a:pt x="2306071" y="4024696"/>
                        <a:pt x="2318889" y="4024696"/>
                      </a:cubicBezTo>
                      <a:cubicBezTo>
                        <a:pt x="2337623" y="4024696"/>
                        <a:pt x="2353727" y="4017137"/>
                        <a:pt x="2367203" y="4002018"/>
                      </a:cubicBezTo>
                      <a:cubicBezTo>
                        <a:pt x="2380678" y="3986900"/>
                        <a:pt x="2387415" y="3966359"/>
                        <a:pt x="2387415" y="3940394"/>
                      </a:cubicBezTo>
                      <a:cubicBezTo>
                        <a:pt x="2387415" y="3915416"/>
                        <a:pt x="2380760" y="3895737"/>
                        <a:pt x="2367449" y="3881358"/>
                      </a:cubicBezTo>
                      <a:cubicBezTo>
                        <a:pt x="2354138" y="3866979"/>
                        <a:pt x="2337376" y="3859790"/>
                        <a:pt x="2317164" y="3859790"/>
                      </a:cubicBezTo>
                      <a:close/>
                      <a:moveTo>
                        <a:pt x="2323819" y="3692172"/>
                      </a:moveTo>
                      <a:cubicBezTo>
                        <a:pt x="2352248" y="3692172"/>
                        <a:pt x="2375542" y="3700142"/>
                        <a:pt x="2393701" y="3716082"/>
                      </a:cubicBezTo>
                      <a:cubicBezTo>
                        <a:pt x="2411860" y="3732023"/>
                        <a:pt x="2422746" y="3754043"/>
                        <a:pt x="2426362" y="3782144"/>
                      </a:cubicBezTo>
                      <a:lnTo>
                        <a:pt x="2382239" y="3785594"/>
                      </a:lnTo>
                      <a:cubicBezTo>
                        <a:pt x="2378295" y="3768175"/>
                        <a:pt x="2372708" y="3755522"/>
                        <a:pt x="2365477" y="3747634"/>
                      </a:cubicBezTo>
                      <a:cubicBezTo>
                        <a:pt x="2353481" y="3734980"/>
                        <a:pt x="2338691" y="3728654"/>
                        <a:pt x="2321108" y="3728654"/>
                      </a:cubicBezTo>
                      <a:cubicBezTo>
                        <a:pt x="2306975" y="3728654"/>
                        <a:pt x="2294568" y="3732598"/>
                        <a:pt x="2283887" y="3740486"/>
                      </a:cubicBezTo>
                      <a:cubicBezTo>
                        <a:pt x="2269919" y="3750674"/>
                        <a:pt x="2258908" y="3765546"/>
                        <a:pt x="2250856" y="3785101"/>
                      </a:cubicBezTo>
                      <a:cubicBezTo>
                        <a:pt x="2242804" y="3804657"/>
                        <a:pt x="2238614" y="3832511"/>
                        <a:pt x="2238285" y="3868664"/>
                      </a:cubicBezTo>
                      <a:cubicBezTo>
                        <a:pt x="2248966" y="3852395"/>
                        <a:pt x="2262031" y="3840317"/>
                        <a:pt x="2277478" y="3832429"/>
                      </a:cubicBezTo>
                      <a:cubicBezTo>
                        <a:pt x="2292925" y="3824541"/>
                        <a:pt x="2309112" y="3820597"/>
                        <a:pt x="2326038" y="3820597"/>
                      </a:cubicBezTo>
                      <a:cubicBezTo>
                        <a:pt x="2355617" y="3820597"/>
                        <a:pt x="2380801" y="3831484"/>
                        <a:pt x="2401589" y="3853258"/>
                      </a:cubicBezTo>
                      <a:cubicBezTo>
                        <a:pt x="2422377" y="3875032"/>
                        <a:pt x="2432771" y="3903173"/>
                        <a:pt x="2432771" y="3937683"/>
                      </a:cubicBezTo>
                      <a:cubicBezTo>
                        <a:pt x="2432771" y="3960361"/>
                        <a:pt x="2427882" y="3981436"/>
                        <a:pt x="2418104" y="4000909"/>
                      </a:cubicBezTo>
                      <a:cubicBezTo>
                        <a:pt x="2408326" y="4020382"/>
                        <a:pt x="2394892" y="4035296"/>
                        <a:pt x="2377802" y="4045648"/>
                      </a:cubicBezTo>
                      <a:cubicBezTo>
                        <a:pt x="2360712" y="4056001"/>
                        <a:pt x="2341320" y="4061178"/>
                        <a:pt x="2319629" y="4061178"/>
                      </a:cubicBezTo>
                      <a:cubicBezTo>
                        <a:pt x="2282654" y="4061178"/>
                        <a:pt x="2252500" y="4047579"/>
                        <a:pt x="2229164" y="4020382"/>
                      </a:cubicBezTo>
                      <a:cubicBezTo>
                        <a:pt x="2205829" y="3993186"/>
                        <a:pt x="2194162" y="3948364"/>
                        <a:pt x="2194162" y="3885919"/>
                      </a:cubicBezTo>
                      <a:cubicBezTo>
                        <a:pt x="2194162" y="3816078"/>
                        <a:pt x="2207062" y="3765300"/>
                        <a:pt x="2232862" y="3733584"/>
                      </a:cubicBezTo>
                      <a:cubicBezTo>
                        <a:pt x="2255375" y="3705976"/>
                        <a:pt x="2285694" y="3692172"/>
                        <a:pt x="2323819" y="3692172"/>
                      </a:cubicBezTo>
                      <a:close/>
                      <a:moveTo>
                        <a:pt x="3020074" y="3489300"/>
                      </a:moveTo>
                      <a:lnTo>
                        <a:pt x="3199770" y="3489300"/>
                      </a:lnTo>
                      <a:lnTo>
                        <a:pt x="3199770" y="3531698"/>
                      </a:lnTo>
                      <a:lnTo>
                        <a:pt x="3055570" y="3531698"/>
                      </a:lnTo>
                      <a:lnTo>
                        <a:pt x="3036097" y="3628817"/>
                      </a:lnTo>
                      <a:cubicBezTo>
                        <a:pt x="3057788" y="3613699"/>
                        <a:pt x="3080548" y="3606140"/>
                        <a:pt x="3104376" y="3606140"/>
                      </a:cubicBezTo>
                      <a:cubicBezTo>
                        <a:pt x="3135928" y="3606140"/>
                        <a:pt x="3162549" y="3617068"/>
                        <a:pt x="3184241" y="3638924"/>
                      </a:cubicBezTo>
                      <a:cubicBezTo>
                        <a:pt x="3205933" y="3660780"/>
                        <a:pt x="3216779" y="3688880"/>
                        <a:pt x="3216779" y="3723225"/>
                      </a:cubicBezTo>
                      <a:cubicBezTo>
                        <a:pt x="3216779" y="3755927"/>
                        <a:pt x="3207247" y="3784192"/>
                        <a:pt x="3188185" y="3808020"/>
                      </a:cubicBezTo>
                      <a:cubicBezTo>
                        <a:pt x="3165014" y="3837271"/>
                        <a:pt x="3133381" y="3851897"/>
                        <a:pt x="3093284" y="3851897"/>
                      </a:cubicBezTo>
                      <a:cubicBezTo>
                        <a:pt x="3060418" y="3851897"/>
                        <a:pt x="3033591" y="3842694"/>
                        <a:pt x="3012803" y="3824289"/>
                      </a:cubicBezTo>
                      <a:cubicBezTo>
                        <a:pt x="2992015" y="3805884"/>
                        <a:pt x="2980142" y="3781481"/>
                        <a:pt x="2977184" y="3751080"/>
                      </a:cubicBezTo>
                      <a:lnTo>
                        <a:pt x="3023772" y="3747136"/>
                      </a:lnTo>
                      <a:cubicBezTo>
                        <a:pt x="3027223" y="3769813"/>
                        <a:pt x="3035234" y="3786863"/>
                        <a:pt x="3047805" y="3798284"/>
                      </a:cubicBezTo>
                      <a:cubicBezTo>
                        <a:pt x="3060377" y="3809705"/>
                        <a:pt x="3075536" y="3815415"/>
                        <a:pt x="3093284" y="3815415"/>
                      </a:cubicBezTo>
                      <a:cubicBezTo>
                        <a:pt x="3114647" y="3815415"/>
                        <a:pt x="3132723" y="3807363"/>
                        <a:pt x="3147513" y="3791258"/>
                      </a:cubicBezTo>
                      <a:cubicBezTo>
                        <a:pt x="3162303" y="3775154"/>
                        <a:pt x="3169698" y="3753791"/>
                        <a:pt x="3169698" y="3727169"/>
                      </a:cubicBezTo>
                      <a:cubicBezTo>
                        <a:pt x="3169698" y="3701862"/>
                        <a:pt x="3162590" y="3681896"/>
                        <a:pt x="3148376" y="3667271"/>
                      </a:cubicBezTo>
                      <a:cubicBezTo>
                        <a:pt x="3134161" y="3652645"/>
                        <a:pt x="3115551" y="3645333"/>
                        <a:pt x="3092544" y="3645333"/>
                      </a:cubicBezTo>
                      <a:cubicBezTo>
                        <a:pt x="3078248" y="3645333"/>
                        <a:pt x="3065348" y="3648578"/>
                        <a:pt x="3053844" y="3655069"/>
                      </a:cubicBezTo>
                      <a:cubicBezTo>
                        <a:pt x="3042341" y="3661560"/>
                        <a:pt x="3033303" y="3669982"/>
                        <a:pt x="3026730" y="3680335"/>
                      </a:cubicBezTo>
                      <a:lnTo>
                        <a:pt x="2985072" y="3674912"/>
                      </a:lnTo>
                      <a:lnTo>
                        <a:pt x="3020074" y="3489300"/>
                      </a:lnTo>
                      <a:close/>
                      <a:moveTo>
                        <a:pt x="1418041" y="3489054"/>
                      </a:moveTo>
                      <a:lnTo>
                        <a:pt x="1651967" y="3489054"/>
                      </a:lnTo>
                      <a:lnTo>
                        <a:pt x="1651967" y="3523563"/>
                      </a:lnTo>
                      <a:cubicBezTo>
                        <a:pt x="1628960" y="3548049"/>
                        <a:pt x="1606159" y="3580586"/>
                        <a:pt x="1583564" y="3621176"/>
                      </a:cubicBezTo>
                      <a:cubicBezTo>
                        <a:pt x="1560968" y="3661766"/>
                        <a:pt x="1543508" y="3703506"/>
                        <a:pt x="1531183" y="3746396"/>
                      </a:cubicBezTo>
                      <a:cubicBezTo>
                        <a:pt x="1522309" y="3776633"/>
                        <a:pt x="1516640" y="3809746"/>
                        <a:pt x="1514175" y="3845734"/>
                      </a:cubicBezTo>
                      <a:lnTo>
                        <a:pt x="1468573" y="3845734"/>
                      </a:lnTo>
                      <a:cubicBezTo>
                        <a:pt x="1469066" y="3817305"/>
                        <a:pt x="1474653" y="3782960"/>
                        <a:pt x="1485335" y="3742699"/>
                      </a:cubicBezTo>
                      <a:cubicBezTo>
                        <a:pt x="1496017" y="3702438"/>
                        <a:pt x="1511340" y="3663614"/>
                        <a:pt x="1531307" y="3626229"/>
                      </a:cubicBezTo>
                      <a:cubicBezTo>
                        <a:pt x="1551273" y="3588844"/>
                        <a:pt x="1572513" y="3557333"/>
                        <a:pt x="1595026" y="3531698"/>
                      </a:cubicBezTo>
                      <a:lnTo>
                        <a:pt x="1418041" y="3531698"/>
                      </a:lnTo>
                      <a:lnTo>
                        <a:pt x="1418041" y="3489054"/>
                      </a:lnTo>
                      <a:close/>
                      <a:moveTo>
                        <a:pt x="960894" y="3097227"/>
                      </a:moveTo>
                      <a:cubicBezTo>
                        <a:pt x="940024" y="3097227"/>
                        <a:pt x="922728" y="3104129"/>
                        <a:pt x="909007" y="3117933"/>
                      </a:cubicBezTo>
                      <a:cubicBezTo>
                        <a:pt x="895285" y="3131737"/>
                        <a:pt x="888424" y="3148991"/>
                        <a:pt x="888424" y="3169697"/>
                      </a:cubicBezTo>
                      <a:cubicBezTo>
                        <a:pt x="888424" y="3182351"/>
                        <a:pt x="891423" y="3194593"/>
                        <a:pt x="897421" y="3206425"/>
                      </a:cubicBezTo>
                      <a:cubicBezTo>
                        <a:pt x="903420" y="3218257"/>
                        <a:pt x="912335" y="3227418"/>
                        <a:pt x="924166" y="3233910"/>
                      </a:cubicBezTo>
                      <a:cubicBezTo>
                        <a:pt x="935998" y="3240401"/>
                        <a:pt x="948734" y="3243646"/>
                        <a:pt x="962373" y="3243646"/>
                      </a:cubicBezTo>
                      <a:cubicBezTo>
                        <a:pt x="983572" y="3243646"/>
                        <a:pt x="1001073" y="3236826"/>
                        <a:pt x="1014877" y="3223187"/>
                      </a:cubicBezTo>
                      <a:cubicBezTo>
                        <a:pt x="1028681" y="3209547"/>
                        <a:pt x="1035583" y="3192211"/>
                        <a:pt x="1035583" y="3171176"/>
                      </a:cubicBezTo>
                      <a:cubicBezTo>
                        <a:pt x="1035583" y="3149813"/>
                        <a:pt x="1028476" y="3132148"/>
                        <a:pt x="1014261" y="3118179"/>
                      </a:cubicBezTo>
                      <a:cubicBezTo>
                        <a:pt x="1000046" y="3104211"/>
                        <a:pt x="982257" y="3097227"/>
                        <a:pt x="960894" y="3097227"/>
                      </a:cubicBezTo>
                      <a:close/>
                      <a:moveTo>
                        <a:pt x="3691180" y="2983839"/>
                      </a:moveTo>
                      <a:lnTo>
                        <a:pt x="3578039" y="3146773"/>
                      </a:lnTo>
                      <a:lnTo>
                        <a:pt x="3691180" y="3146773"/>
                      </a:lnTo>
                      <a:lnTo>
                        <a:pt x="3691180" y="2983839"/>
                      </a:lnTo>
                      <a:close/>
                      <a:moveTo>
                        <a:pt x="961634" y="2947604"/>
                      </a:moveTo>
                      <a:cubicBezTo>
                        <a:pt x="944708" y="2947604"/>
                        <a:pt x="930657" y="2953027"/>
                        <a:pt x="919483" y="2963872"/>
                      </a:cubicBezTo>
                      <a:cubicBezTo>
                        <a:pt x="908308" y="2974718"/>
                        <a:pt x="902721" y="2987700"/>
                        <a:pt x="902721" y="3002819"/>
                      </a:cubicBezTo>
                      <a:cubicBezTo>
                        <a:pt x="902721" y="3019909"/>
                        <a:pt x="908226" y="3033877"/>
                        <a:pt x="919236" y="3044723"/>
                      </a:cubicBezTo>
                      <a:cubicBezTo>
                        <a:pt x="930247" y="3055569"/>
                        <a:pt x="944543" y="3060992"/>
                        <a:pt x="962127" y="3060992"/>
                      </a:cubicBezTo>
                      <a:cubicBezTo>
                        <a:pt x="979217" y="3060992"/>
                        <a:pt x="993226" y="3055610"/>
                        <a:pt x="1004155" y="3044847"/>
                      </a:cubicBezTo>
                      <a:cubicBezTo>
                        <a:pt x="1015083" y="3034083"/>
                        <a:pt x="1020547" y="3020895"/>
                        <a:pt x="1020547" y="3005284"/>
                      </a:cubicBezTo>
                      <a:cubicBezTo>
                        <a:pt x="1020547" y="2989015"/>
                        <a:pt x="1014918" y="2975335"/>
                        <a:pt x="1003662" y="2964242"/>
                      </a:cubicBezTo>
                      <a:cubicBezTo>
                        <a:pt x="992405" y="2953150"/>
                        <a:pt x="978396" y="2947604"/>
                        <a:pt x="961634" y="2947604"/>
                      </a:cubicBezTo>
                      <a:close/>
                      <a:moveTo>
                        <a:pt x="3699315" y="2912601"/>
                      </a:moveTo>
                      <a:lnTo>
                        <a:pt x="3735550" y="2912601"/>
                      </a:lnTo>
                      <a:lnTo>
                        <a:pt x="3735550" y="3146773"/>
                      </a:lnTo>
                      <a:lnTo>
                        <a:pt x="3784356" y="3146773"/>
                      </a:lnTo>
                      <a:lnTo>
                        <a:pt x="3784356" y="3187445"/>
                      </a:lnTo>
                      <a:lnTo>
                        <a:pt x="3735550" y="3187445"/>
                      </a:lnTo>
                      <a:lnTo>
                        <a:pt x="3735550" y="3273965"/>
                      </a:lnTo>
                      <a:lnTo>
                        <a:pt x="3691180" y="3273965"/>
                      </a:lnTo>
                      <a:lnTo>
                        <a:pt x="3691180" y="3187445"/>
                      </a:lnTo>
                      <a:lnTo>
                        <a:pt x="3534409" y="3187445"/>
                      </a:lnTo>
                      <a:lnTo>
                        <a:pt x="3534409" y="3146773"/>
                      </a:lnTo>
                      <a:lnTo>
                        <a:pt x="3699315" y="2912601"/>
                      </a:lnTo>
                      <a:close/>
                      <a:moveTo>
                        <a:pt x="961141" y="2911122"/>
                      </a:moveTo>
                      <a:cubicBezTo>
                        <a:pt x="992692" y="2911122"/>
                        <a:pt x="1018082" y="2920284"/>
                        <a:pt x="1037308" y="2938607"/>
                      </a:cubicBezTo>
                      <a:cubicBezTo>
                        <a:pt x="1056535" y="2956929"/>
                        <a:pt x="1066148" y="2979237"/>
                        <a:pt x="1066148" y="3005530"/>
                      </a:cubicBezTo>
                      <a:cubicBezTo>
                        <a:pt x="1066148" y="3022292"/>
                        <a:pt x="1061753" y="3036877"/>
                        <a:pt x="1052961" y="3049284"/>
                      </a:cubicBezTo>
                      <a:cubicBezTo>
                        <a:pt x="1044169" y="3061690"/>
                        <a:pt x="1030817" y="3071263"/>
                        <a:pt x="1012905" y="3078000"/>
                      </a:cubicBezTo>
                      <a:cubicBezTo>
                        <a:pt x="1035090" y="3085231"/>
                        <a:pt x="1051975" y="3096899"/>
                        <a:pt x="1063560" y="3113003"/>
                      </a:cubicBezTo>
                      <a:cubicBezTo>
                        <a:pt x="1075146" y="3129107"/>
                        <a:pt x="1080938" y="3148334"/>
                        <a:pt x="1080938" y="3170683"/>
                      </a:cubicBezTo>
                      <a:cubicBezTo>
                        <a:pt x="1080938" y="3201577"/>
                        <a:pt x="1070010" y="3227542"/>
                        <a:pt x="1048154" y="3248576"/>
                      </a:cubicBezTo>
                      <a:cubicBezTo>
                        <a:pt x="1026298" y="3269610"/>
                        <a:pt x="997540" y="3280128"/>
                        <a:pt x="961880" y="3280128"/>
                      </a:cubicBezTo>
                      <a:cubicBezTo>
                        <a:pt x="926221" y="3280128"/>
                        <a:pt x="897463" y="3269569"/>
                        <a:pt x="875607" y="3248453"/>
                      </a:cubicBezTo>
                      <a:cubicBezTo>
                        <a:pt x="853751" y="3227336"/>
                        <a:pt x="842822" y="3201002"/>
                        <a:pt x="842822" y="3169451"/>
                      </a:cubicBezTo>
                      <a:cubicBezTo>
                        <a:pt x="842822" y="3145951"/>
                        <a:pt x="848779" y="3126273"/>
                        <a:pt x="860693" y="3110415"/>
                      </a:cubicBezTo>
                      <a:cubicBezTo>
                        <a:pt x="872607" y="3094557"/>
                        <a:pt x="889575" y="3083752"/>
                        <a:pt x="911595" y="3078000"/>
                      </a:cubicBezTo>
                      <a:cubicBezTo>
                        <a:pt x="893190" y="3071263"/>
                        <a:pt x="879550" y="3061649"/>
                        <a:pt x="870677" y="3049160"/>
                      </a:cubicBezTo>
                      <a:cubicBezTo>
                        <a:pt x="861803" y="3036671"/>
                        <a:pt x="857366" y="3021717"/>
                        <a:pt x="857366" y="3004298"/>
                      </a:cubicBezTo>
                      <a:cubicBezTo>
                        <a:pt x="857366" y="2978005"/>
                        <a:pt x="866815" y="2955902"/>
                        <a:pt x="885713" y="2937990"/>
                      </a:cubicBezTo>
                      <a:cubicBezTo>
                        <a:pt x="904611" y="2920078"/>
                        <a:pt x="929754" y="2911122"/>
                        <a:pt x="961141" y="2911122"/>
                      </a:cubicBezTo>
                      <a:close/>
                      <a:moveTo>
                        <a:pt x="753091" y="2166800"/>
                      </a:moveTo>
                      <a:cubicBezTo>
                        <a:pt x="733372" y="2166800"/>
                        <a:pt x="716199" y="2174852"/>
                        <a:pt x="701574" y="2190957"/>
                      </a:cubicBezTo>
                      <a:cubicBezTo>
                        <a:pt x="686948" y="2207061"/>
                        <a:pt x="679635" y="2227931"/>
                        <a:pt x="679635" y="2253567"/>
                      </a:cubicBezTo>
                      <a:cubicBezTo>
                        <a:pt x="679635" y="2276573"/>
                        <a:pt x="686578" y="2295266"/>
                        <a:pt x="700464" y="2309645"/>
                      </a:cubicBezTo>
                      <a:cubicBezTo>
                        <a:pt x="714350" y="2324024"/>
                        <a:pt x="731482" y="2331213"/>
                        <a:pt x="751859" y="2331213"/>
                      </a:cubicBezTo>
                      <a:cubicBezTo>
                        <a:pt x="772400" y="2331213"/>
                        <a:pt x="789285" y="2324024"/>
                        <a:pt x="802514" y="2309645"/>
                      </a:cubicBezTo>
                      <a:cubicBezTo>
                        <a:pt x="815743" y="2295266"/>
                        <a:pt x="822357" y="2275341"/>
                        <a:pt x="822357" y="2249870"/>
                      </a:cubicBezTo>
                      <a:cubicBezTo>
                        <a:pt x="822357" y="2224398"/>
                        <a:pt x="815578" y="2204185"/>
                        <a:pt x="802021" y="2189231"/>
                      </a:cubicBezTo>
                      <a:cubicBezTo>
                        <a:pt x="788464" y="2174277"/>
                        <a:pt x="772154" y="2166800"/>
                        <a:pt x="753091" y="2166800"/>
                      </a:cubicBezTo>
                      <a:close/>
                      <a:moveTo>
                        <a:pt x="3871622" y="2130072"/>
                      </a:moveTo>
                      <a:cubicBezTo>
                        <a:pt x="3891342" y="2130072"/>
                        <a:pt x="3909501" y="2134304"/>
                        <a:pt x="3926098" y="2142767"/>
                      </a:cubicBezTo>
                      <a:cubicBezTo>
                        <a:pt x="3942696" y="2151230"/>
                        <a:pt x="3955390" y="2162774"/>
                        <a:pt x="3964182" y="2177400"/>
                      </a:cubicBezTo>
                      <a:cubicBezTo>
                        <a:pt x="3972974" y="2192025"/>
                        <a:pt x="3977369" y="2207554"/>
                        <a:pt x="3977369" y="2223987"/>
                      </a:cubicBezTo>
                      <a:cubicBezTo>
                        <a:pt x="3977369" y="2239599"/>
                        <a:pt x="3973179" y="2253813"/>
                        <a:pt x="3964798" y="2266631"/>
                      </a:cubicBezTo>
                      <a:cubicBezTo>
                        <a:pt x="3956417" y="2279449"/>
                        <a:pt x="3944010" y="2289638"/>
                        <a:pt x="3927577" y="2297197"/>
                      </a:cubicBezTo>
                      <a:cubicBezTo>
                        <a:pt x="3948940" y="2302127"/>
                        <a:pt x="3965538" y="2312356"/>
                        <a:pt x="3977369" y="2327886"/>
                      </a:cubicBezTo>
                      <a:cubicBezTo>
                        <a:pt x="3989201" y="2343415"/>
                        <a:pt x="3995117" y="2362847"/>
                        <a:pt x="3995117" y="2386182"/>
                      </a:cubicBezTo>
                      <a:cubicBezTo>
                        <a:pt x="3995117" y="2417734"/>
                        <a:pt x="3983614" y="2444479"/>
                        <a:pt x="3960608" y="2466417"/>
                      </a:cubicBezTo>
                      <a:cubicBezTo>
                        <a:pt x="3937601" y="2488355"/>
                        <a:pt x="3908515" y="2499324"/>
                        <a:pt x="3873348" y="2499324"/>
                      </a:cubicBezTo>
                      <a:cubicBezTo>
                        <a:pt x="3841632" y="2499324"/>
                        <a:pt x="3815298" y="2489875"/>
                        <a:pt x="3794346" y="2470977"/>
                      </a:cubicBezTo>
                      <a:cubicBezTo>
                        <a:pt x="3773393" y="2452079"/>
                        <a:pt x="3761438" y="2427594"/>
                        <a:pt x="3758480" y="2397521"/>
                      </a:cubicBezTo>
                      <a:lnTo>
                        <a:pt x="3802850" y="2391605"/>
                      </a:lnTo>
                      <a:cubicBezTo>
                        <a:pt x="3807944" y="2416748"/>
                        <a:pt x="3816613" y="2434865"/>
                        <a:pt x="3828855" y="2445958"/>
                      </a:cubicBezTo>
                      <a:cubicBezTo>
                        <a:pt x="3841098" y="2457050"/>
                        <a:pt x="3856011" y="2462596"/>
                        <a:pt x="3873594" y="2462596"/>
                      </a:cubicBezTo>
                      <a:cubicBezTo>
                        <a:pt x="3894464" y="2462596"/>
                        <a:pt x="3912089" y="2455366"/>
                        <a:pt x="3926468" y="2440904"/>
                      </a:cubicBezTo>
                      <a:cubicBezTo>
                        <a:pt x="3940847" y="2426443"/>
                        <a:pt x="3948036" y="2408531"/>
                        <a:pt x="3948036" y="2387168"/>
                      </a:cubicBezTo>
                      <a:cubicBezTo>
                        <a:pt x="3948036" y="2366791"/>
                        <a:pt x="3941381" y="2349988"/>
                        <a:pt x="3928070" y="2336760"/>
                      </a:cubicBezTo>
                      <a:cubicBezTo>
                        <a:pt x="3914759" y="2323531"/>
                        <a:pt x="3897833" y="2316917"/>
                        <a:pt x="3877292" y="2316917"/>
                      </a:cubicBezTo>
                      <a:cubicBezTo>
                        <a:pt x="3868911" y="2316917"/>
                        <a:pt x="3858476" y="2318560"/>
                        <a:pt x="3845987" y="2321847"/>
                      </a:cubicBezTo>
                      <a:lnTo>
                        <a:pt x="3850917" y="2282900"/>
                      </a:lnTo>
                      <a:cubicBezTo>
                        <a:pt x="3853875" y="2283229"/>
                        <a:pt x="3856257" y="2283393"/>
                        <a:pt x="3858065" y="2283393"/>
                      </a:cubicBezTo>
                      <a:cubicBezTo>
                        <a:pt x="3876963" y="2283393"/>
                        <a:pt x="3893971" y="2278463"/>
                        <a:pt x="3909090" y="2268603"/>
                      </a:cubicBezTo>
                      <a:cubicBezTo>
                        <a:pt x="3924208" y="2258743"/>
                        <a:pt x="3931768" y="2243543"/>
                        <a:pt x="3931768" y="2223001"/>
                      </a:cubicBezTo>
                      <a:cubicBezTo>
                        <a:pt x="3931768" y="2206733"/>
                        <a:pt x="3926262" y="2193257"/>
                        <a:pt x="3915252" y="2182576"/>
                      </a:cubicBezTo>
                      <a:cubicBezTo>
                        <a:pt x="3904242" y="2171894"/>
                        <a:pt x="3890027" y="2166554"/>
                        <a:pt x="3872608" y="2166554"/>
                      </a:cubicBezTo>
                      <a:cubicBezTo>
                        <a:pt x="3855354" y="2166554"/>
                        <a:pt x="3840975" y="2171977"/>
                        <a:pt x="3829471" y="2182822"/>
                      </a:cubicBezTo>
                      <a:cubicBezTo>
                        <a:pt x="3817968" y="2193668"/>
                        <a:pt x="3810573" y="2209937"/>
                        <a:pt x="3807287" y="2231629"/>
                      </a:cubicBezTo>
                      <a:lnTo>
                        <a:pt x="3762917" y="2223741"/>
                      </a:lnTo>
                      <a:cubicBezTo>
                        <a:pt x="3768340" y="2193997"/>
                        <a:pt x="3780665" y="2170950"/>
                        <a:pt x="3799892" y="2154599"/>
                      </a:cubicBezTo>
                      <a:cubicBezTo>
                        <a:pt x="3819119" y="2138248"/>
                        <a:pt x="3843029" y="2130072"/>
                        <a:pt x="3871622" y="2130072"/>
                      </a:cubicBezTo>
                      <a:close/>
                      <a:moveTo>
                        <a:pt x="747668" y="2130072"/>
                      </a:moveTo>
                      <a:cubicBezTo>
                        <a:pt x="771168" y="2130072"/>
                        <a:pt x="792654" y="2136399"/>
                        <a:pt x="812127" y="2149052"/>
                      </a:cubicBezTo>
                      <a:cubicBezTo>
                        <a:pt x="831600" y="2161706"/>
                        <a:pt x="846390" y="2179741"/>
                        <a:pt x="856497" y="2203158"/>
                      </a:cubicBezTo>
                      <a:cubicBezTo>
                        <a:pt x="866603" y="2226576"/>
                        <a:pt x="871656" y="2260469"/>
                        <a:pt x="871656" y="2304838"/>
                      </a:cubicBezTo>
                      <a:cubicBezTo>
                        <a:pt x="871656" y="2351015"/>
                        <a:pt x="866644" y="2387784"/>
                        <a:pt x="856620" y="2415145"/>
                      </a:cubicBezTo>
                      <a:cubicBezTo>
                        <a:pt x="846596" y="2442507"/>
                        <a:pt x="831683" y="2463336"/>
                        <a:pt x="811881" y="2477632"/>
                      </a:cubicBezTo>
                      <a:cubicBezTo>
                        <a:pt x="792079" y="2491929"/>
                        <a:pt x="768867" y="2499078"/>
                        <a:pt x="742245" y="2499078"/>
                      </a:cubicBezTo>
                      <a:cubicBezTo>
                        <a:pt x="713981" y="2499078"/>
                        <a:pt x="690892" y="2491231"/>
                        <a:pt x="672980" y="2475537"/>
                      </a:cubicBezTo>
                      <a:cubicBezTo>
                        <a:pt x="655068" y="2459844"/>
                        <a:pt x="644304" y="2437782"/>
                        <a:pt x="640689" y="2409353"/>
                      </a:cubicBezTo>
                      <a:lnTo>
                        <a:pt x="683333" y="2405409"/>
                      </a:lnTo>
                      <a:cubicBezTo>
                        <a:pt x="686948" y="2425457"/>
                        <a:pt x="693850" y="2440001"/>
                        <a:pt x="704039" y="2449039"/>
                      </a:cubicBezTo>
                      <a:cubicBezTo>
                        <a:pt x="714227" y="2458077"/>
                        <a:pt x="727291" y="2462596"/>
                        <a:pt x="743231" y="2462596"/>
                      </a:cubicBezTo>
                      <a:cubicBezTo>
                        <a:pt x="756871" y="2462596"/>
                        <a:pt x="768826" y="2459474"/>
                        <a:pt x="779097" y="2453229"/>
                      </a:cubicBezTo>
                      <a:cubicBezTo>
                        <a:pt x="789367" y="2446985"/>
                        <a:pt x="797789" y="2438645"/>
                        <a:pt x="804363" y="2428210"/>
                      </a:cubicBezTo>
                      <a:cubicBezTo>
                        <a:pt x="810936" y="2417775"/>
                        <a:pt x="816441" y="2403683"/>
                        <a:pt x="820878" y="2385936"/>
                      </a:cubicBezTo>
                      <a:cubicBezTo>
                        <a:pt x="825315" y="2368188"/>
                        <a:pt x="827533" y="2350111"/>
                        <a:pt x="827533" y="2331706"/>
                      </a:cubicBezTo>
                      <a:cubicBezTo>
                        <a:pt x="827533" y="2329734"/>
                        <a:pt x="827451" y="2326776"/>
                        <a:pt x="827287" y="2322832"/>
                      </a:cubicBezTo>
                      <a:cubicBezTo>
                        <a:pt x="818413" y="2336965"/>
                        <a:pt x="806293" y="2348427"/>
                        <a:pt x="790929" y="2357219"/>
                      </a:cubicBezTo>
                      <a:cubicBezTo>
                        <a:pt x="775564" y="2366010"/>
                        <a:pt x="758925" y="2370406"/>
                        <a:pt x="741013" y="2370406"/>
                      </a:cubicBezTo>
                      <a:cubicBezTo>
                        <a:pt x="711105" y="2370406"/>
                        <a:pt x="685798" y="2359560"/>
                        <a:pt x="665092" y="2337869"/>
                      </a:cubicBezTo>
                      <a:cubicBezTo>
                        <a:pt x="644386" y="2316177"/>
                        <a:pt x="634033" y="2287583"/>
                        <a:pt x="634033" y="2252088"/>
                      </a:cubicBezTo>
                      <a:cubicBezTo>
                        <a:pt x="634033" y="2215442"/>
                        <a:pt x="644838" y="2185945"/>
                        <a:pt x="666448" y="2163596"/>
                      </a:cubicBezTo>
                      <a:cubicBezTo>
                        <a:pt x="688057" y="2141247"/>
                        <a:pt x="715131" y="2130072"/>
                        <a:pt x="747668" y="2130072"/>
                      </a:cubicBezTo>
                      <a:close/>
                      <a:moveTo>
                        <a:pt x="1552575" y="1936750"/>
                      </a:moveTo>
                      <a:lnTo>
                        <a:pt x="1562100" y="1939925"/>
                      </a:lnTo>
                      <a:lnTo>
                        <a:pt x="2228850" y="2241550"/>
                      </a:lnTo>
                      <a:lnTo>
                        <a:pt x="2247900" y="2225675"/>
                      </a:lnTo>
                      <a:lnTo>
                        <a:pt x="2266950" y="2212975"/>
                      </a:lnTo>
                      <a:lnTo>
                        <a:pt x="2289175" y="2206625"/>
                      </a:lnTo>
                      <a:lnTo>
                        <a:pt x="2314575" y="2203450"/>
                      </a:lnTo>
                      <a:lnTo>
                        <a:pt x="2336800" y="2206625"/>
                      </a:lnTo>
                      <a:lnTo>
                        <a:pt x="2359025" y="2212975"/>
                      </a:lnTo>
                      <a:lnTo>
                        <a:pt x="2378075" y="2222500"/>
                      </a:lnTo>
                      <a:lnTo>
                        <a:pt x="2393950" y="2235200"/>
                      </a:lnTo>
                      <a:lnTo>
                        <a:pt x="2406650" y="2251075"/>
                      </a:lnTo>
                      <a:lnTo>
                        <a:pt x="2419350" y="2270125"/>
                      </a:lnTo>
                      <a:lnTo>
                        <a:pt x="2425700" y="2292350"/>
                      </a:lnTo>
                      <a:lnTo>
                        <a:pt x="2425700" y="2314575"/>
                      </a:lnTo>
                      <a:lnTo>
                        <a:pt x="2425700" y="2336800"/>
                      </a:lnTo>
                      <a:lnTo>
                        <a:pt x="2419350" y="2359025"/>
                      </a:lnTo>
                      <a:lnTo>
                        <a:pt x="2406650" y="2378075"/>
                      </a:lnTo>
                      <a:lnTo>
                        <a:pt x="2393950" y="2393950"/>
                      </a:lnTo>
                      <a:lnTo>
                        <a:pt x="2378075" y="2406650"/>
                      </a:lnTo>
                      <a:lnTo>
                        <a:pt x="2359025" y="2419350"/>
                      </a:lnTo>
                      <a:lnTo>
                        <a:pt x="2336800" y="2425700"/>
                      </a:lnTo>
                      <a:lnTo>
                        <a:pt x="2330450" y="2425700"/>
                      </a:lnTo>
                      <a:lnTo>
                        <a:pt x="2330450" y="3467100"/>
                      </a:lnTo>
                      <a:lnTo>
                        <a:pt x="2327275" y="3470275"/>
                      </a:lnTo>
                      <a:lnTo>
                        <a:pt x="2324100" y="3473450"/>
                      </a:lnTo>
                      <a:lnTo>
                        <a:pt x="2320925" y="3476625"/>
                      </a:lnTo>
                      <a:lnTo>
                        <a:pt x="2314575" y="3476625"/>
                      </a:lnTo>
                      <a:lnTo>
                        <a:pt x="2308225" y="3476625"/>
                      </a:lnTo>
                      <a:lnTo>
                        <a:pt x="2305050" y="3473450"/>
                      </a:lnTo>
                      <a:lnTo>
                        <a:pt x="2301875" y="3470275"/>
                      </a:lnTo>
                      <a:lnTo>
                        <a:pt x="2301875" y="3467100"/>
                      </a:lnTo>
                      <a:lnTo>
                        <a:pt x="2301875" y="2425700"/>
                      </a:lnTo>
                      <a:lnTo>
                        <a:pt x="2292350" y="2425700"/>
                      </a:lnTo>
                      <a:lnTo>
                        <a:pt x="2270125" y="2416175"/>
                      </a:lnTo>
                      <a:lnTo>
                        <a:pt x="2251075" y="2406650"/>
                      </a:lnTo>
                      <a:lnTo>
                        <a:pt x="2232025" y="2390775"/>
                      </a:lnTo>
                      <a:lnTo>
                        <a:pt x="1098550" y="2882900"/>
                      </a:lnTo>
                      <a:lnTo>
                        <a:pt x="1089025" y="2886075"/>
                      </a:lnTo>
                      <a:lnTo>
                        <a:pt x="1076325" y="2882900"/>
                      </a:lnTo>
                      <a:lnTo>
                        <a:pt x="1066800" y="2873375"/>
                      </a:lnTo>
                      <a:lnTo>
                        <a:pt x="1060450" y="2863850"/>
                      </a:lnTo>
                      <a:lnTo>
                        <a:pt x="1057275" y="2851150"/>
                      </a:lnTo>
                      <a:lnTo>
                        <a:pt x="1057275" y="2838450"/>
                      </a:lnTo>
                      <a:lnTo>
                        <a:pt x="1063625" y="2828925"/>
                      </a:lnTo>
                      <a:lnTo>
                        <a:pt x="1069975" y="2819400"/>
                      </a:lnTo>
                      <a:lnTo>
                        <a:pt x="2203450" y="2330450"/>
                      </a:lnTo>
                      <a:lnTo>
                        <a:pt x="2203450" y="2314575"/>
                      </a:lnTo>
                      <a:lnTo>
                        <a:pt x="2203450" y="2305050"/>
                      </a:lnTo>
                      <a:lnTo>
                        <a:pt x="1533525" y="2003425"/>
                      </a:lnTo>
                      <a:lnTo>
                        <a:pt x="1527175" y="1993900"/>
                      </a:lnTo>
                      <a:lnTo>
                        <a:pt x="1520825" y="1984375"/>
                      </a:lnTo>
                      <a:lnTo>
                        <a:pt x="1520825" y="1971675"/>
                      </a:lnTo>
                      <a:lnTo>
                        <a:pt x="1524000" y="1958975"/>
                      </a:lnTo>
                      <a:lnTo>
                        <a:pt x="1530350" y="1949450"/>
                      </a:lnTo>
                      <a:lnTo>
                        <a:pt x="1539875" y="1939925"/>
                      </a:lnTo>
                      <a:lnTo>
                        <a:pt x="1552575" y="1936750"/>
                      </a:lnTo>
                      <a:close/>
                      <a:moveTo>
                        <a:pt x="1093997" y="1385750"/>
                      </a:moveTo>
                      <a:cubicBezTo>
                        <a:pt x="1073620" y="1385750"/>
                        <a:pt x="1057352" y="1394378"/>
                        <a:pt x="1045191" y="1411632"/>
                      </a:cubicBezTo>
                      <a:cubicBezTo>
                        <a:pt x="1029908" y="1433653"/>
                        <a:pt x="1022267" y="1474325"/>
                        <a:pt x="1022267" y="1533648"/>
                      </a:cubicBezTo>
                      <a:cubicBezTo>
                        <a:pt x="1022267" y="1592972"/>
                        <a:pt x="1029210" y="1632452"/>
                        <a:pt x="1043096" y="1652090"/>
                      </a:cubicBezTo>
                      <a:cubicBezTo>
                        <a:pt x="1056982" y="1671727"/>
                        <a:pt x="1074113" y="1681546"/>
                        <a:pt x="1094490" y="1681546"/>
                      </a:cubicBezTo>
                      <a:cubicBezTo>
                        <a:pt x="1114867" y="1681546"/>
                        <a:pt x="1131999" y="1671686"/>
                        <a:pt x="1145885" y="1651966"/>
                      </a:cubicBezTo>
                      <a:cubicBezTo>
                        <a:pt x="1159771" y="1632247"/>
                        <a:pt x="1166714" y="1592807"/>
                        <a:pt x="1166714" y="1533648"/>
                      </a:cubicBezTo>
                      <a:cubicBezTo>
                        <a:pt x="1166714" y="1474160"/>
                        <a:pt x="1159771" y="1434639"/>
                        <a:pt x="1145885" y="1415083"/>
                      </a:cubicBezTo>
                      <a:cubicBezTo>
                        <a:pt x="1131999" y="1395528"/>
                        <a:pt x="1114703" y="1385750"/>
                        <a:pt x="1093997" y="1385750"/>
                      </a:cubicBezTo>
                      <a:close/>
                      <a:moveTo>
                        <a:pt x="3668996" y="1349022"/>
                      </a:moveTo>
                      <a:cubicBezTo>
                        <a:pt x="3703670" y="1349022"/>
                        <a:pt x="3731113" y="1358636"/>
                        <a:pt x="3751326" y="1377862"/>
                      </a:cubicBezTo>
                      <a:cubicBezTo>
                        <a:pt x="3771538" y="1397089"/>
                        <a:pt x="3781645" y="1420917"/>
                        <a:pt x="3781645" y="1449346"/>
                      </a:cubicBezTo>
                      <a:cubicBezTo>
                        <a:pt x="3781645" y="1463807"/>
                        <a:pt x="3778687" y="1478022"/>
                        <a:pt x="3772771" y="1491990"/>
                      </a:cubicBezTo>
                      <a:cubicBezTo>
                        <a:pt x="3766855" y="1505958"/>
                        <a:pt x="3757036" y="1520666"/>
                        <a:pt x="3743315" y="1536113"/>
                      </a:cubicBezTo>
                      <a:cubicBezTo>
                        <a:pt x="3729593" y="1551560"/>
                        <a:pt x="3706792" y="1572759"/>
                        <a:pt x="3674912" y="1599709"/>
                      </a:cubicBezTo>
                      <a:cubicBezTo>
                        <a:pt x="3648290" y="1622058"/>
                        <a:pt x="3631200" y="1637218"/>
                        <a:pt x="3623640" y="1645188"/>
                      </a:cubicBezTo>
                      <a:cubicBezTo>
                        <a:pt x="3616081" y="1653158"/>
                        <a:pt x="3609837" y="1661169"/>
                        <a:pt x="3604907" y="1669221"/>
                      </a:cubicBezTo>
                      <a:lnTo>
                        <a:pt x="3782138" y="1669221"/>
                      </a:lnTo>
                      <a:lnTo>
                        <a:pt x="3782138" y="1711865"/>
                      </a:lnTo>
                      <a:lnTo>
                        <a:pt x="3543283" y="1711865"/>
                      </a:lnTo>
                      <a:cubicBezTo>
                        <a:pt x="3542954" y="1701184"/>
                        <a:pt x="3544679" y="1690913"/>
                        <a:pt x="3548459" y="1681053"/>
                      </a:cubicBezTo>
                      <a:cubicBezTo>
                        <a:pt x="3554539" y="1664784"/>
                        <a:pt x="3564276" y="1648762"/>
                        <a:pt x="3577669" y="1632986"/>
                      </a:cubicBezTo>
                      <a:cubicBezTo>
                        <a:pt x="3591062" y="1617210"/>
                        <a:pt x="3610412" y="1598970"/>
                        <a:pt x="3635719" y="1578264"/>
                      </a:cubicBezTo>
                      <a:cubicBezTo>
                        <a:pt x="3674994" y="1546055"/>
                        <a:pt x="3701533" y="1520543"/>
                        <a:pt x="3715337" y="1501727"/>
                      </a:cubicBezTo>
                      <a:cubicBezTo>
                        <a:pt x="3729141" y="1482911"/>
                        <a:pt x="3736043" y="1465122"/>
                        <a:pt x="3736043" y="1448360"/>
                      </a:cubicBezTo>
                      <a:cubicBezTo>
                        <a:pt x="3736043" y="1430777"/>
                        <a:pt x="3729757" y="1415946"/>
                        <a:pt x="3717186" y="1403868"/>
                      </a:cubicBezTo>
                      <a:cubicBezTo>
                        <a:pt x="3704615" y="1391789"/>
                        <a:pt x="3688223" y="1385750"/>
                        <a:pt x="3668010" y="1385750"/>
                      </a:cubicBezTo>
                      <a:cubicBezTo>
                        <a:pt x="3646647" y="1385750"/>
                        <a:pt x="3629556" y="1392159"/>
                        <a:pt x="3616739" y="1404977"/>
                      </a:cubicBezTo>
                      <a:cubicBezTo>
                        <a:pt x="3603921" y="1417795"/>
                        <a:pt x="3597430" y="1435542"/>
                        <a:pt x="3597265" y="1458220"/>
                      </a:cubicBezTo>
                      <a:lnTo>
                        <a:pt x="3551663" y="1453537"/>
                      </a:lnTo>
                      <a:cubicBezTo>
                        <a:pt x="3554786" y="1419520"/>
                        <a:pt x="3566535" y="1393597"/>
                        <a:pt x="3586912" y="1375767"/>
                      </a:cubicBezTo>
                      <a:cubicBezTo>
                        <a:pt x="3607289" y="1357937"/>
                        <a:pt x="3634651" y="1349022"/>
                        <a:pt x="3668996" y="1349022"/>
                      </a:cubicBezTo>
                      <a:close/>
                      <a:moveTo>
                        <a:pt x="1094490" y="1349022"/>
                      </a:moveTo>
                      <a:cubicBezTo>
                        <a:pt x="1113881" y="1349022"/>
                        <a:pt x="1130890" y="1352925"/>
                        <a:pt x="1145515" y="1360731"/>
                      </a:cubicBezTo>
                      <a:cubicBezTo>
                        <a:pt x="1160141" y="1368536"/>
                        <a:pt x="1172219" y="1379793"/>
                        <a:pt x="1181750" y="1394501"/>
                      </a:cubicBezTo>
                      <a:cubicBezTo>
                        <a:pt x="1191281" y="1409208"/>
                        <a:pt x="1198758" y="1427121"/>
                        <a:pt x="1204181" y="1448237"/>
                      </a:cubicBezTo>
                      <a:cubicBezTo>
                        <a:pt x="1209604" y="1469354"/>
                        <a:pt x="1212316" y="1497824"/>
                        <a:pt x="1212316" y="1533648"/>
                      </a:cubicBezTo>
                      <a:cubicBezTo>
                        <a:pt x="1212316" y="1576046"/>
                        <a:pt x="1207961" y="1610267"/>
                        <a:pt x="1199251" y="1636314"/>
                      </a:cubicBezTo>
                      <a:cubicBezTo>
                        <a:pt x="1190542" y="1662360"/>
                        <a:pt x="1177519" y="1682491"/>
                        <a:pt x="1160182" y="1696706"/>
                      </a:cubicBezTo>
                      <a:cubicBezTo>
                        <a:pt x="1142845" y="1710920"/>
                        <a:pt x="1120948" y="1718028"/>
                        <a:pt x="1094490" y="1718028"/>
                      </a:cubicBezTo>
                      <a:cubicBezTo>
                        <a:pt x="1059652" y="1718028"/>
                        <a:pt x="1032291" y="1705538"/>
                        <a:pt x="1012407" y="1680560"/>
                      </a:cubicBezTo>
                      <a:cubicBezTo>
                        <a:pt x="988579" y="1650487"/>
                        <a:pt x="976665" y="1601517"/>
                        <a:pt x="976665" y="1533648"/>
                      </a:cubicBezTo>
                      <a:cubicBezTo>
                        <a:pt x="976665" y="1490922"/>
                        <a:pt x="981061" y="1456536"/>
                        <a:pt x="989853" y="1430489"/>
                      </a:cubicBezTo>
                      <a:cubicBezTo>
                        <a:pt x="998644" y="1404443"/>
                        <a:pt x="1011709" y="1384353"/>
                        <a:pt x="1029045" y="1370221"/>
                      </a:cubicBezTo>
                      <a:cubicBezTo>
                        <a:pt x="1046382" y="1356088"/>
                        <a:pt x="1068197" y="1349022"/>
                        <a:pt x="1094490" y="1349022"/>
                      </a:cubicBezTo>
                      <a:close/>
                      <a:moveTo>
                        <a:pt x="838971" y="1349022"/>
                      </a:moveTo>
                      <a:lnTo>
                        <a:pt x="867565" y="1349022"/>
                      </a:lnTo>
                      <a:lnTo>
                        <a:pt x="867565" y="1711865"/>
                      </a:lnTo>
                      <a:lnTo>
                        <a:pt x="823195" y="1711865"/>
                      </a:lnTo>
                      <a:lnTo>
                        <a:pt x="823195" y="1429134"/>
                      </a:lnTo>
                      <a:cubicBezTo>
                        <a:pt x="812514" y="1439322"/>
                        <a:pt x="798505" y="1449511"/>
                        <a:pt x="781168" y="1459699"/>
                      </a:cubicBezTo>
                      <a:cubicBezTo>
                        <a:pt x="763831" y="1469888"/>
                        <a:pt x="748260" y="1477529"/>
                        <a:pt x="734456" y="1482623"/>
                      </a:cubicBezTo>
                      <a:lnTo>
                        <a:pt x="734456" y="1439733"/>
                      </a:lnTo>
                      <a:cubicBezTo>
                        <a:pt x="759270" y="1428065"/>
                        <a:pt x="780962" y="1413933"/>
                        <a:pt x="799532" y="1397335"/>
                      </a:cubicBezTo>
                      <a:cubicBezTo>
                        <a:pt x="818101" y="1380738"/>
                        <a:pt x="831247" y="1364634"/>
                        <a:pt x="838971" y="1349022"/>
                      </a:cubicBezTo>
                      <a:close/>
                      <a:moveTo>
                        <a:pt x="3115715" y="777254"/>
                      </a:moveTo>
                      <a:lnTo>
                        <a:pt x="3144309" y="777254"/>
                      </a:lnTo>
                      <a:lnTo>
                        <a:pt x="3144309" y="1140097"/>
                      </a:lnTo>
                      <a:lnTo>
                        <a:pt x="3099939" y="1140097"/>
                      </a:lnTo>
                      <a:lnTo>
                        <a:pt x="3099939" y="857366"/>
                      </a:lnTo>
                      <a:cubicBezTo>
                        <a:pt x="3089258" y="867554"/>
                        <a:pt x="3075249" y="877743"/>
                        <a:pt x="3057912" y="887931"/>
                      </a:cubicBezTo>
                      <a:cubicBezTo>
                        <a:pt x="3040575" y="898120"/>
                        <a:pt x="3025004" y="905761"/>
                        <a:pt x="3011200" y="910855"/>
                      </a:cubicBezTo>
                      <a:lnTo>
                        <a:pt x="3011200" y="867965"/>
                      </a:lnTo>
                      <a:cubicBezTo>
                        <a:pt x="3036014" y="856297"/>
                        <a:pt x="3057706" y="842165"/>
                        <a:pt x="3076276" y="825568"/>
                      </a:cubicBezTo>
                      <a:cubicBezTo>
                        <a:pt x="3094845" y="808970"/>
                        <a:pt x="3107991" y="792866"/>
                        <a:pt x="3115715" y="777254"/>
                      </a:cubicBezTo>
                      <a:close/>
                      <a:moveTo>
                        <a:pt x="1667915" y="777254"/>
                      </a:moveTo>
                      <a:lnTo>
                        <a:pt x="1696508" y="777254"/>
                      </a:lnTo>
                      <a:lnTo>
                        <a:pt x="1696508" y="1140097"/>
                      </a:lnTo>
                      <a:lnTo>
                        <a:pt x="1652139" y="1140097"/>
                      </a:lnTo>
                      <a:lnTo>
                        <a:pt x="1652139" y="857366"/>
                      </a:lnTo>
                      <a:cubicBezTo>
                        <a:pt x="1641457" y="867554"/>
                        <a:pt x="1627448" y="877743"/>
                        <a:pt x="1610111" y="887931"/>
                      </a:cubicBezTo>
                      <a:cubicBezTo>
                        <a:pt x="1592774" y="898120"/>
                        <a:pt x="1577204" y="905761"/>
                        <a:pt x="1563400" y="910856"/>
                      </a:cubicBezTo>
                      <a:lnTo>
                        <a:pt x="1563400" y="867965"/>
                      </a:lnTo>
                      <a:cubicBezTo>
                        <a:pt x="1588214" y="856297"/>
                        <a:pt x="1609906" y="842165"/>
                        <a:pt x="1628475" y="825568"/>
                      </a:cubicBezTo>
                      <a:cubicBezTo>
                        <a:pt x="1647045" y="808970"/>
                        <a:pt x="1660191" y="792866"/>
                        <a:pt x="1667915" y="777254"/>
                      </a:cubicBezTo>
                      <a:close/>
                      <a:moveTo>
                        <a:pt x="1429790" y="777254"/>
                      </a:moveTo>
                      <a:lnTo>
                        <a:pt x="1458383" y="777254"/>
                      </a:lnTo>
                      <a:lnTo>
                        <a:pt x="1458383" y="1140097"/>
                      </a:lnTo>
                      <a:lnTo>
                        <a:pt x="1414014" y="1140097"/>
                      </a:lnTo>
                      <a:lnTo>
                        <a:pt x="1414014" y="857366"/>
                      </a:lnTo>
                      <a:cubicBezTo>
                        <a:pt x="1403332" y="867554"/>
                        <a:pt x="1389323" y="877743"/>
                        <a:pt x="1371986" y="887931"/>
                      </a:cubicBezTo>
                      <a:cubicBezTo>
                        <a:pt x="1354649" y="898120"/>
                        <a:pt x="1339079" y="905761"/>
                        <a:pt x="1325275" y="910856"/>
                      </a:cubicBezTo>
                      <a:lnTo>
                        <a:pt x="1325275" y="867965"/>
                      </a:lnTo>
                      <a:cubicBezTo>
                        <a:pt x="1350089" y="856297"/>
                        <a:pt x="1371781" y="842165"/>
                        <a:pt x="1390350" y="825568"/>
                      </a:cubicBezTo>
                      <a:cubicBezTo>
                        <a:pt x="1408919" y="808970"/>
                        <a:pt x="1422066" y="792866"/>
                        <a:pt x="1429790" y="777254"/>
                      </a:cubicBezTo>
                      <a:close/>
                      <a:moveTo>
                        <a:pt x="2449527" y="567973"/>
                      </a:moveTo>
                      <a:cubicBezTo>
                        <a:pt x="2484201" y="567973"/>
                        <a:pt x="2511644" y="577587"/>
                        <a:pt x="2531857" y="596813"/>
                      </a:cubicBezTo>
                      <a:cubicBezTo>
                        <a:pt x="2552070" y="616040"/>
                        <a:pt x="2562176" y="639868"/>
                        <a:pt x="2562176" y="668297"/>
                      </a:cubicBezTo>
                      <a:cubicBezTo>
                        <a:pt x="2562176" y="682759"/>
                        <a:pt x="2559218" y="696973"/>
                        <a:pt x="2553302" y="710941"/>
                      </a:cubicBezTo>
                      <a:cubicBezTo>
                        <a:pt x="2547386" y="724909"/>
                        <a:pt x="2537568" y="739617"/>
                        <a:pt x="2523846" y="755064"/>
                      </a:cubicBezTo>
                      <a:cubicBezTo>
                        <a:pt x="2510124" y="770511"/>
                        <a:pt x="2487323" y="791710"/>
                        <a:pt x="2455443" y="818660"/>
                      </a:cubicBezTo>
                      <a:cubicBezTo>
                        <a:pt x="2428822" y="841009"/>
                        <a:pt x="2411731" y="856169"/>
                        <a:pt x="2404172" y="864139"/>
                      </a:cubicBezTo>
                      <a:cubicBezTo>
                        <a:pt x="2396613" y="872109"/>
                        <a:pt x="2390368" y="880120"/>
                        <a:pt x="2385438" y="888172"/>
                      </a:cubicBezTo>
                      <a:lnTo>
                        <a:pt x="2562669" y="888172"/>
                      </a:lnTo>
                      <a:lnTo>
                        <a:pt x="2562669" y="930816"/>
                      </a:lnTo>
                      <a:lnTo>
                        <a:pt x="2323814" y="930816"/>
                      </a:lnTo>
                      <a:cubicBezTo>
                        <a:pt x="2323485" y="920135"/>
                        <a:pt x="2325211" y="909864"/>
                        <a:pt x="2328990" y="900004"/>
                      </a:cubicBezTo>
                      <a:cubicBezTo>
                        <a:pt x="2335071" y="883735"/>
                        <a:pt x="2344807" y="867713"/>
                        <a:pt x="2358200" y="851937"/>
                      </a:cubicBezTo>
                      <a:cubicBezTo>
                        <a:pt x="2371593" y="836161"/>
                        <a:pt x="2390943" y="817921"/>
                        <a:pt x="2416250" y="797215"/>
                      </a:cubicBezTo>
                      <a:cubicBezTo>
                        <a:pt x="2455525" y="765006"/>
                        <a:pt x="2482065" y="739494"/>
                        <a:pt x="2495869" y="720678"/>
                      </a:cubicBezTo>
                      <a:cubicBezTo>
                        <a:pt x="2509672" y="701862"/>
                        <a:pt x="2516574" y="684073"/>
                        <a:pt x="2516574" y="667311"/>
                      </a:cubicBezTo>
                      <a:cubicBezTo>
                        <a:pt x="2516574" y="649728"/>
                        <a:pt x="2510289" y="634897"/>
                        <a:pt x="2497717" y="622819"/>
                      </a:cubicBezTo>
                      <a:cubicBezTo>
                        <a:pt x="2485146" y="610740"/>
                        <a:pt x="2468754" y="604701"/>
                        <a:pt x="2448541" y="604701"/>
                      </a:cubicBezTo>
                      <a:cubicBezTo>
                        <a:pt x="2427178" y="604701"/>
                        <a:pt x="2410088" y="611110"/>
                        <a:pt x="2397270" y="623928"/>
                      </a:cubicBezTo>
                      <a:cubicBezTo>
                        <a:pt x="2384452" y="636746"/>
                        <a:pt x="2377961" y="654494"/>
                        <a:pt x="2377797" y="677171"/>
                      </a:cubicBezTo>
                      <a:lnTo>
                        <a:pt x="2332195" y="672488"/>
                      </a:lnTo>
                      <a:cubicBezTo>
                        <a:pt x="2335317" y="638471"/>
                        <a:pt x="2347067" y="612548"/>
                        <a:pt x="2367444" y="594718"/>
                      </a:cubicBezTo>
                      <a:cubicBezTo>
                        <a:pt x="2387821" y="576888"/>
                        <a:pt x="2415182" y="567973"/>
                        <a:pt x="2449527" y="567973"/>
                      </a:cubicBezTo>
                      <a:close/>
                      <a:moveTo>
                        <a:pt x="2191790" y="567973"/>
                      </a:moveTo>
                      <a:lnTo>
                        <a:pt x="2220383" y="567973"/>
                      </a:lnTo>
                      <a:lnTo>
                        <a:pt x="2220383" y="930816"/>
                      </a:lnTo>
                      <a:lnTo>
                        <a:pt x="2176014" y="930816"/>
                      </a:lnTo>
                      <a:lnTo>
                        <a:pt x="2176014" y="648084"/>
                      </a:lnTo>
                      <a:cubicBezTo>
                        <a:pt x="2165332" y="658273"/>
                        <a:pt x="2151323" y="668462"/>
                        <a:pt x="2133986" y="678650"/>
                      </a:cubicBezTo>
                      <a:cubicBezTo>
                        <a:pt x="2116649" y="688839"/>
                        <a:pt x="2101079" y="696480"/>
                        <a:pt x="2087275" y="701574"/>
                      </a:cubicBezTo>
                      <a:lnTo>
                        <a:pt x="2087275" y="658684"/>
                      </a:lnTo>
                      <a:cubicBezTo>
                        <a:pt x="2112089" y="647016"/>
                        <a:pt x="2133781" y="632884"/>
                        <a:pt x="2152350" y="616287"/>
                      </a:cubicBezTo>
                      <a:cubicBezTo>
                        <a:pt x="2170919" y="599689"/>
                        <a:pt x="2184066" y="583585"/>
                        <a:pt x="2191790" y="567973"/>
                      </a:cubicBezTo>
                      <a:close/>
                      <a:moveTo>
                        <a:pt x="2298700" y="288925"/>
                      </a:moveTo>
                      <a:lnTo>
                        <a:pt x="2197100" y="292100"/>
                      </a:lnTo>
                      <a:lnTo>
                        <a:pt x="2092325" y="298450"/>
                      </a:lnTo>
                      <a:lnTo>
                        <a:pt x="1993900" y="311150"/>
                      </a:lnTo>
                      <a:lnTo>
                        <a:pt x="1892300" y="330200"/>
                      </a:lnTo>
                      <a:lnTo>
                        <a:pt x="1797050" y="352425"/>
                      </a:lnTo>
                      <a:lnTo>
                        <a:pt x="1701800" y="377825"/>
                      </a:lnTo>
                      <a:lnTo>
                        <a:pt x="1606550" y="409575"/>
                      </a:lnTo>
                      <a:lnTo>
                        <a:pt x="1514475" y="447675"/>
                      </a:lnTo>
                      <a:lnTo>
                        <a:pt x="1425575" y="485775"/>
                      </a:lnTo>
                      <a:lnTo>
                        <a:pt x="1339850" y="530225"/>
                      </a:lnTo>
                      <a:lnTo>
                        <a:pt x="1254125" y="581025"/>
                      </a:lnTo>
                      <a:lnTo>
                        <a:pt x="1174750" y="631825"/>
                      </a:lnTo>
                      <a:lnTo>
                        <a:pt x="1095375" y="688975"/>
                      </a:lnTo>
                      <a:lnTo>
                        <a:pt x="1019175" y="746125"/>
                      </a:lnTo>
                      <a:lnTo>
                        <a:pt x="946150" y="809625"/>
                      </a:lnTo>
                      <a:lnTo>
                        <a:pt x="876300" y="876300"/>
                      </a:lnTo>
                      <a:lnTo>
                        <a:pt x="809625" y="946150"/>
                      </a:lnTo>
                      <a:lnTo>
                        <a:pt x="746125" y="1019175"/>
                      </a:lnTo>
                      <a:lnTo>
                        <a:pt x="685800" y="1095375"/>
                      </a:lnTo>
                      <a:lnTo>
                        <a:pt x="631825" y="1174750"/>
                      </a:lnTo>
                      <a:lnTo>
                        <a:pt x="577850" y="1257300"/>
                      </a:lnTo>
                      <a:lnTo>
                        <a:pt x="530225" y="1339850"/>
                      </a:lnTo>
                      <a:lnTo>
                        <a:pt x="485775" y="1428750"/>
                      </a:lnTo>
                      <a:lnTo>
                        <a:pt x="444500" y="1517650"/>
                      </a:lnTo>
                      <a:lnTo>
                        <a:pt x="409575" y="1609725"/>
                      </a:lnTo>
                      <a:lnTo>
                        <a:pt x="377825" y="1701800"/>
                      </a:lnTo>
                      <a:lnTo>
                        <a:pt x="349250" y="1797050"/>
                      </a:lnTo>
                      <a:lnTo>
                        <a:pt x="327025" y="1895475"/>
                      </a:lnTo>
                      <a:lnTo>
                        <a:pt x="311150" y="1993900"/>
                      </a:lnTo>
                      <a:lnTo>
                        <a:pt x="298450" y="2095500"/>
                      </a:lnTo>
                      <a:lnTo>
                        <a:pt x="288925" y="2197100"/>
                      </a:lnTo>
                      <a:lnTo>
                        <a:pt x="285750" y="2301875"/>
                      </a:lnTo>
                      <a:lnTo>
                        <a:pt x="288925" y="2403475"/>
                      </a:lnTo>
                      <a:lnTo>
                        <a:pt x="298450" y="2505075"/>
                      </a:lnTo>
                      <a:lnTo>
                        <a:pt x="311150" y="2606675"/>
                      </a:lnTo>
                      <a:lnTo>
                        <a:pt x="327025" y="2705100"/>
                      </a:lnTo>
                      <a:lnTo>
                        <a:pt x="349250" y="2803525"/>
                      </a:lnTo>
                      <a:lnTo>
                        <a:pt x="377825" y="2898775"/>
                      </a:lnTo>
                      <a:lnTo>
                        <a:pt x="409575" y="2990850"/>
                      </a:lnTo>
                      <a:lnTo>
                        <a:pt x="444500" y="3082925"/>
                      </a:lnTo>
                      <a:lnTo>
                        <a:pt x="485775" y="3171825"/>
                      </a:lnTo>
                      <a:lnTo>
                        <a:pt x="530225" y="3260725"/>
                      </a:lnTo>
                      <a:lnTo>
                        <a:pt x="577850" y="3343275"/>
                      </a:lnTo>
                      <a:lnTo>
                        <a:pt x="631825" y="3425825"/>
                      </a:lnTo>
                      <a:lnTo>
                        <a:pt x="685800" y="3505200"/>
                      </a:lnTo>
                      <a:lnTo>
                        <a:pt x="746125" y="3581400"/>
                      </a:lnTo>
                      <a:lnTo>
                        <a:pt x="809625" y="3654425"/>
                      </a:lnTo>
                      <a:lnTo>
                        <a:pt x="876300" y="3724275"/>
                      </a:lnTo>
                      <a:lnTo>
                        <a:pt x="946150" y="3790950"/>
                      </a:lnTo>
                      <a:lnTo>
                        <a:pt x="1019175" y="3854450"/>
                      </a:lnTo>
                      <a:lnTo>
                        <a:pt x="1095375" y="3911600"/>
                      </a:lnTo>
                      <a:lnTo>
                        <a:pt x="1174750" y="3968750"/>
                      </a:lnTo>
                      <a:lnTo>
                        <a:pt x="1254125" y="4022725"/>
                      </a:lnTo>
                      <a:lnTo>
                        <a:pt x="1339850" y="4070350"/>
                      </a:lnTo>
                      <a:lnTo>
                        <a:pt x="1425575" y="4114800"/>
                      </a:lnTo>
                      <a:lnTo>
                        <a:pt x="1514475" y="4156075"/>
                      </a:lnTo>
                      <a:lnTo>
                        <a:pt x="1606550" y="4191000"/>
                      </a:lnTo>
                      <a:lnTo>
                        <a:pt x="1701800" y="4222750"/>
                      </a:lnTo>
                      <a:lnTo>
                        <a:pt x="1797050" y="4248150"/>
                      </a:lnTo>
                      <a:lnTo>
                        <a:pt x="1892300" y="4270375"/>
                      </a:lnTo>
                      <a:lnTo>
                        <a:pt x="1993900" y="4289425"/>
                      </a:lnTo>
                      <a:lnTo>
                        <a:pt x="2092325" y="4302125"/>
                      </a:lnTo>
                      <a:lnTo>
                        <a:pt x="2197100" y="4311650"/>
                      </a:lnTo>
                      <a:lnTo>
                        <a:pt x="2298700" y="4311650"/>
                      </a:lnTo>
                      <a:lnTo>
                        <a:pt x="2403475" y="4311650"/>
                      </a:lnTo>
                      <a:lnTo>
                        <a:pt x="2505075" y="4302125"/>
                      </a:lnTo>
                      <a:lnTo>
                        <a:pt x="2606675" y="4289425"/>
                      </a:lnTo>
                      <a:lnTo>
                        <a:pt x="2705100" y="4270375"/>
                      </a:lnTo>
                      <a:lnTo>
                        <a:pt x="2803525" y="4248150"/>
                      </a:lnTo>
                      <a:lnTo>
                        <a:pt x="2898775" y="4222750"/>
                      </a:lnTo>
                      <a:lnTo>
                        <a:pt x="2990850" y="4191000"/>
                      </a:lnTo>
                      <a:lnTo>
                        <a:pt x="3082925" y="4156075"/>
                      </a:lnTo>
                      <a:lnTo>
                        <a:pt x="3171825" y="4114800"/>
                      </a:lnTo>
                      <a:lnTo>
                        <a:pt x="3257550" y="4070350"/>
                      </a:lnTo>
                      <a:lnTo>
                        <a:pt x="3343275" y="4022725"/>
                      </a:lnTo>
                      <a:lnTo>
                        <a:pt x="3425825" y="3968750"/>
                      </a:lnTo>
                      <a:lnTo>
                        <a:pt x="3502025" y="3911600"/>
                      </a:lnTo>
                      <a:lnTo>
                        <a:pt x="3578225" y="3854450"/>
                      </a:lnTo>
                      <a:lnTo>
                        <a:pt x="3651250" y="3790950"/>
                      </a:lnTo>
                      <a:lnTo>
                        <a:pt x="3721100" y="3724275"/>
                      </a:lnTo>
                      <a:lnTo>
                        <a:pt x="3787775" y="3654425"/>
                      </a:lnTo>
                      <a:lnTo>
                        <a:pt x="3851275" y="3581400"/>
                      </a:lnTo>
                      <a:lnTo>
                        <a:pt x="3911600" y="3505200"/>
                      </a:lnTo>
                      <a:lnTo>
                        <a:pt x="3968750" y="3425825"/>
                      </a:lnTo>
                      <a:lnTo>
                        <a:pt x="4019550" y="3343275"/>
                      </a:lnTo>
                      <a:lnTo>
                        <a:pt x="4067175" y="3260725"/>
                      </a:lnTo>
                      <a:lnTo>
                        <a:pt x="4111625" y="3171825"/>
                      </a:lnTo>
                      <a:lnTo>
                        <a:pt x="4152900" y="3082925"/>
                      </a:lnTo>
                      <a:lnTo>
                        <a:pt x="4187825" y="2990850"/>
                      </a:lnTo>
                      <a:lnTo>
                        <a:pt x="4219575" y="2898775"/>
                      </a:lnTo>
                      <a:lnTo>
                        <a:pt x="4248150" y="2803525"/>
                      </a:lnTo>
                      <a:lnTo>
                        <a:pt x="4270375" y="2705100"/>
                      </a:lnTo>
                      <a:lnTo>
                        <a:pt x="4289425" y="2606675"/>
                      </a:lnTo>
                      <a:lnTo>
                        <a:pt x="4302125" y="2505075"/>
                      </a:lnTo>
                      <a:lnTo>
                        <a:pt x="4308475" y="2403475"/>
                      </a:lnTo>
                      <a:lnTo>
                        <a:pt x="4311650" y="2301875"/>
                      </a:lnTo>
                      <a:lnTo>
                        <a:pt x="4308475" y="2197100"/>
                      </a:lnTo>
                      <a:lnTo>
                        <a:pt x="4302125" y="2095500"/>
                      </a:lnTo>
                      <a:lnTo>
                        <a:pt x="4289425" y="1993900"/>
                      </a:lnTo>
                      <a:lnTo>
                        <a:pt x="4270375" y="1895475"/>
                      </a:lnTo>
                      <a:lnTo>
                        <a:pt x="4248150" y="1797050"/>
                      </a:lnTo>
                      <a:lnTo>
                        <a:pt x="4219575" y="1701800"/>
                      </a:lnTo>
                      <a:lnTo>
                        <a:pt x="4187825" y="1609725"/>
                      </a:lnTo>
                      <a:lnTo>
                        <a:pt x="4152900" y="1517650"/>
                      </a:lnTo>
                      <a:lnTo>
                        <a:pt x="4111625" y="1428750"/>
                      </a:lnTo>
                      <a:lnTo>
                        <a:pt x="4067175" y="1339850"/>
                      </a:lnTo>
                      <a:lnTo>
                        <a:pt x="4019550" y="1257300"/>
                      </a:lnTo>
                      <a:lnTo>
                        <a:pt x="3968750" y="1174750"/>
                      </a:lnTo>
                      <a:lnTo>
                        <a:pt x="3911600" y="1095375"/>
                      </a:lnTo>
                      <a:lnTo>
                        <a:pt x="3851275" y="1019175"/>
                      </a:lnTo>
                      <a:lnTo>
                        <a:pt x="3787775" y="946150"/>
                      </a:lnTo>
                      <a:lnTo>
                        <a:pt x="3721100" y="876300"/>
                      </a:lnTo>
                      <a:lnTo>
                        <a:pt x="3651250" y="809625"/>
                      </a:lnTo>
                      <a:lnTo>
                        <a:pt x="3578225" y="746125"/>
                      </a:lnTo>
                      <a:lnTo>
                        <a:pt x="3502025" y="688975"/>
                      </a:lnTo>
                      <a:lnTo>
                        <a:pt x="3425825" y="631825"/>
                      </a:lnTo>
                      <a:lnTo>
                        <a:pt x="3343275" y="581025"/>
                      </a:lnTo>
                      <a:lnTo>
                        <a:pt x="3257550" y="530225"/>
                      </a:lnTo>
                      <a:lnTo>
                        <a:pt x="3171825" y="485775"/>
                      </a:lnTo>
                      <a:lnTo>
                        <a:pt x="3082925" y="447675"/>
                      </a:lnTo>
                      <a:lnTo>
                        <a:pt x="2990850" y="409575"/>
                      </a:lnTo>
                      <a:lnTo>
                        <a:pt x="2898775" y="377825"/>
                      </a:lnTo>
                      <a:lnTo>
                        <a:pt x="2803525" y="352425"/>
                      </a:lnTo>
                      <a:lnTo>
                        <a:pt x="2705100" y="330200"/>
                      </a:lnTo>
                      <a:lnTo>
                        <a:pt x="2606675" y="311150"/>
                      </a:lnTo>
                      <a:lnTo>
                        <a:pt x="2505075" y="298450"/>
                      </a:lnTo>
                      <a:lnTo>
                        <a:pt x="2403475" y="292100"/>
                      </a:lnTo>
                      <a:lnTo>
                        <a:pt x="2298700" y="288925"/>
                      </a:lnTo>
                      <a:close/>
                      <a:moveTo>
                        <a:pt x="1146175" y="0"/>
                      </a:moveTo>
                      <a:lnTo>
                        <a:pt x="1285875" y="0"/>
                      </a:lnTo>
                      <a:lnTo>
                        <a:pt x="1454150" y="0"/>
                      </a:lnTo>
                      <a:lnTo>
                        <a:pt x="3175000" y="0"/>
                      </a:lnTo>
                      <a:lnTo>
                        <a:pt x="3343275" y="0"/>
                      </a:lnTo>
                      <a:lnTo>
                        <a:pt x="3482975" y="0"/>
                      </a:lnTo>
                      <a:lnTo>
                        <a:pt x="3562350" y="3175"/>
                      </a:lnTo>
                      <a:lnTo>
                        <a:pt x="3638550" y="9525"/>
                      </a:lnTo>
                      <a:lnTo>
                        <a:pt x="3714750" y="15875"/>
                      </a:lnTo>
                      <a:lnTo>
                        <a:pt x="3787775" y="28575"/>
                      </a:lnTo>
                      <a:lnTo>
                        <a:pt x="3860800" y="44450"/>
                      </a:lnTo>
                      <a:lnTo>
                        <a:pt x="3933825" y="63500"/>
                      </a:lnTo>
                      <a:lnTo>
                        <a:pt x="4003675" y="88900"/>
                      </a:lnTo>
                      <a:lnTo>
                        <a:pt x="4076700" y="120650"/>
                      </a:lnTo>
                      <a:lnTo>
                        <a:pt x="4108450" y="139700"/>
                      </a:lnTo>
                      <a:lnTo>
                        <a:pt x="4143375" y="158750"/>
                      </a:lnTo>
                      <a:lnTo>
                        <a:pt x="4206875" y="203200"/>
                      </a:lnTo>
                      <a:lnTo>
                        <a:pt x="4267200" y="254000"/>
                      </a:lnTo>
                      <a:lnTo>
                        <a:pt x="4324350" y="304800"/>
                      </a:lnTo>
                      <a:lnTo>
                        <a:pt x="4375150" y="361950"/>
                      </a:lnTo>
                      <a:lnTo>
                        <a:pt x="4425950" y="422275"/>
                      </a:lnTo>
                      <a:lnTo>
                        <a:pt x="4470400" y="485775"/>
                      </a:lnTo>
                      <a:lnTo>
                        <a:pt x="4489450" y="517525"/>
                      </a:lnTo>
                      <a:lnTo>
                        <a:pt x="4508500" y="552450"/>
                      </a:lnTo>
                      <a:lnTo>
                        <a:pt x="4540250" y="622300"/>
                      </a:lnTo>
                      <a:lnTo>
                        <a:pt x="4565650" y="695325"/>
                      </a:lnTo>
                      <a:lnTo>
                        <a:pt x="4584700" y="768350"/>
                      </a:lnTo>
                      <a:lnTo>
                        <a:pt x="4600575" y="841375"/>
                      </a:lnTo>
                      <a:lnTo>
                        <a:pt x="4613275" y="914400"/>
                      </a:lnTo>
                      <a:lnTo>
                        <a:pt x="4619625" y="990600"/>
                      </a:lnTo>
                      <a:lnTo>
                        <a:pt x="4625975" y="1066800"/>
                      </a:lnTo>
                      <a:lnTo>
                        <a:pt x="4625975" y="1146175"/>
                      </a:lnTo>
                      <a:lnTo>
                        <a:pt x="4629150" y="1282700"/>
                      </a:lnTo>
                      <a:lnTo>
                        <a:pt x="4629150" y="1454150"/>
                      </a:lnTo>
                      <a:lnTo>
                        <a:pt x="4629150" y="3175000"/>
                      </a:lnTo>
                      <a:lnTo>
                        <a:pt x="4629150" y="3343275"/>
                      </a:lnTo>
                      <a:lnTo>
                        <a:pt x="4625975" y="3482975"/>
                      </a:lnTo>
                      <a:lnTo>
                        <a:pt x="4625975" y="3562350"/>
                      </a:lnTo>
                      <a:lnTo>
                        <a:pt x="4619625" y="3638550"/>
                      </a:lnTo>
                      <a:lnTo>
                        <a:pt x="4613275" y="3714750"/>
                      </a:lnTo>
                      <a:lnTo>
                        <a:pt x="4600575" y="3787775"/>
                      </a:lnTo>
                      <a:lnTo>
                        <a:pt x="4584700" y="3860800"/>
                      </a:lnTo>
                      <a:lnTo>
                        <a:pt x="4565650" y="3933825"/>
                      </a:lnTo>
                      <a:lnTo>
                        <a:pt x="4540250" y="4003675"/>
                      </a:lnTo>
                      <a:lnTo>
                        <a:pt x="4508500" y="4073525"/>
                      </a:lnTo>
                      <a:lnTo>
                        <a:pt x="4489450" y="4108450"/>
                      </a:lnTo>
                      <a:lnTo>
                        <a:pt x="4470400" y="4143375"/>
                      </a:lnTo>
                      <a:lnTo>
                        <a:pt x="4425950" y="4206875"/>
                      </a:lnTo>
                      <a:lnTo>
                        <a:pt x="4375150" y="4267200"/>
                      </a:lnTo>
                      <a:lnTo>
                        <a:pt x="4324350" y="4324350"/>
                      </a:lnTo>
                      <a:lnTo>
                        <a:pt x="4267200" y="4375150"/>
                      </a:lnTo>
                      <a:lnTo>
                        <a:pt x="4206875" y="4425950"/>
                      </a:lnTo>
                      <a:lnTo>
                        <a:pt x="4143375" y="4470400"/>
                      </a:lnTo>
                      <a:lnTo>
                        <a:pt x="4108450" y="4489450"/>
                      </a:lnTo>
                      <a:lnTo>
                        <a:pt x="4076700" y="4508500"/>
                      </a:lnTo>
                      <a:lnTo>
                        <a:pt x="4003675" y="4540250"/>
                      </a:lnTo>
                      <a:lnTo>
                        <a:pt x="3933825" y="4565650"/>
                      </a:lnTo>
                      <a:lnTo>
                        <a:pt x="3860800" y="4584700"/>
                      </a:lnTo>
                      <a:lnTo>
                        <a:pt x="3787775" y="4600575"/>
                      </a:lnTo>
                      <a:lnTo>
                        <a:pt x="3714750" y="4613275"/>
                      </a:lnTo>
                      <a:lnTo>
                        <a:pt x="3638550" y="4619625"/>
                      </a:lnTo>
                      <a:lnTo>
                        <a:pt x="3562350" y="4625975"/>
                      </a:lnTo>
                      <a:lnTo>
                        <a:pt x="3482975" y="4625975"/>
                      </a:lnTo>
                      <a:lnTo>
                        <a:pt x="3343275" y="4629150"/>
                      </a:lnTo>
                      <a:lnTo>
                        <a:pt x="3175000" y="4629150"/>
                      </a:lnTo>
                      <a:lnTo>
                        <a:pt x="1454150" y="4629150"/>
                      </a:lnTo>
                      <a:lnTo>
                        <a:pt x="1285875" y="4629150"/>
                      </a:lnTo>
                      <a:lnTo>
                        <a:pt x="1146175" y="4625975"/>
                      </a:lnTo>
                      <a:lnTo>
                        <a:pt x="1066800" y="4625975"/>
                      </a:lnTo>
                      <a:lnTo>
                        <a:pt x="990600" y="4619625"/>
                      </a:lnTo>
                      <a:lnTo>
                        <a:pt x="914400" y="4613275"/>
                      </a:lnTo>
                      <a:lnTo>
                        <a:pt x="841375" y="4600575"/>
                      </a:lnTo>
                      <a:lnTo>
                        <a:pt x="768350" y="4584700"/>
                      </a:lnTo>
                      <a:lnTo>
                        <a:pt x="695325" y="4565650"/>
                      </a:lnTo>
                      <a:lnTo>
                        <a:pt x="625475" y="4540250"/>
                      </a:lnTo>
                      <a:lnTo>
                        <a:pt x="555625" y="4508500"/>
                      </a:lnTo>
                      <a:lnTo>
                        <a:pt x="520700" y="4489450"/>
                      </a:lnTo>
                      <a:lnTo>
                        <a:pt x="485775" y="4470400"/>
                      </a:lnTo>
                      <a:lnTo>
                        <a:pt x="422275" y="4425950"/>
                      </a:lnTo>
                      <a:lnTo>
                        <a:pt x="361950" y="4375150"/>
                      </a:lnTo>
                      <a:lnTo>
                        <a:pt x="304800" y="4324350"/>
                      </a:lnTo>
                      <a:lnTo>
                        <a:pt x="254000" y="4267200"/>
                      </a:lnTo>
                      <a:lnTo>
                        <a:pt x="203200" y="4206875"/>
                      </a:lnTo>
                      <a:lnTo>
                        <a:pt x="158750" y="4143375"/>
                      </a:lnTo>
                      <a:lnTo>
                        <a:pt x="139700" y="4108450"/>
                      </a:lnTo>
                      <a:lnTo>
                        <a:pt x="120650" y="4073525"/>
                      </a:lnTo>
                      <a:lnTo>
                        <a:pt x="88900" y="4003675"/>
                      </a:lnTo>
                      <a:lnTo>
                        <a:pt x="63500" y="3933825"/>
                      </a:lnTo>
                      <a:lnTo>
                        <a:pt x="44450" y="3860800"/>
                      </a:lnTo>
                      <a:lnTo>
                        <a:pt x="28575" y="3787775"/>
                      </a:lnTo>
                      <a:lnTo>
                        <a:pt x="15875" y="3714750"/>
                      </a:lnTo>
                      <a:lnTo>
                        <a:pt x="9525" y="3638550"/>
                      </a:lnTo>
                      <a:lnTo>
                        <a:pt x="3175" y="3562350"/>
                      </a:lnTo>
                      <a:lnTo>
                        <a:pt x="3175" y="3482975"/>
                      </a:lnTo>
                      <a:lnTo>
                        <a:pt x="0" y="3343275"/>
                      </a:lnTo>
                      <a:lnTo>
                        <a:pt x="0" y="3175000"/>
                      </a:lnTo>
                      <a:lnTo>
                        <a:pt x="0" y="1454150"/>
                      </a:lnTo>
                      <a:lnTo>
                        <a:pt x="0" y="1282700"/>
                      </a:lnTo>
                      <a:lnTo>
                        <a:pt x="3175" y="1146175"/>
                      </a:lnTo>
                      <a:lnTo>
                        <a:pt x="3175" y="1066800"/>
                      </a:lnTo>
                      <a:lnTo>
                        <a:pt x="9525" y="990600"/>
                      </a:lnTo>
                      <a:lnTo>
                        <a:pt x="15875" y="914400"/>
                      </a:lnTo>
                      <a:lnTo>
                        <a:pt x="28575" y="841375"/>
                      </a:lnTo>
                      <a:lnTo>
                        <a:pt x="44450" y="768350"/>
                      </a:lnTo>
                      <a:lnTo>
                        <a:pt x="63500" y="695325"/>
                      </a:lnTo>
                      <a:lnTo>
                        <a:pt x="88900" y="622300"/>
                      </a:lnTo>
                      <a:lnTo>
                        <a:pt x="120650" y="552450"/>
                      </a:lnTo>
                      <a:lnTo>
                        <a:pt x="139700" y="517525"/>
                      </a:lnTo>
                      <a:lnTo>
                        <a:pt x="158750" y="485775"/>
                      </a:lnTo>
                      <a:lnTo>
                        <a:pt x="203200" y="422275"/>
                      </a:lnTo>
                      <a:lnTo>
                        <a:pt x="254000" y="361950"/>
                      </a:lnTo>
                      <a:lnTo>
                        <a:pt x="304800" y="304800"/>
                      </a:lnTo>
                      <a:lnTo>
                        <a:pt x="361950" y="254000"/>
                      </a:lnTo>
                      <a:lnTo>
                        <a:pt x="422275" y="203200"/>
                      </a:lnTo>
                      <a:lnTo>
                        <a:pt x="485775" y="158750"/>
                      </a:lnTo>
                      <a:lnTo>
                        <a:pt x="520700" y="139700"/>
                      </a:lnTo>
                      <a:lnTo>
                        <a:pt x="555625" y="120650"/>
                      </a:lnTo>
                      <a:lnTo>
                        <a:pt x="625475" y="88900"/>
                      </a:lnTo>
                      <a:lnTo>
                        <a:pt x="695325" y="63500"/>
                      </a:lnTo>
                      <a:lnTo>
                        <a:pt x="768350" y="44450"/>
                      </a:lnTo>
                      <a:lnTo>
                        <a:pt x="841375" y="28575"/>
                      </a:lnTo>
                      <a:lnTo>
                        <a:pt x="914400" y="15875"/>
                      </a:lnTo>
                      <a:lnTo>
                        <a:pt x="990600" y="9525"/>
                      </a:lnTo>
                      <a:lnTo>
                        <a:pt x="1066800" y="3175"/>
                      </a:lnTo>
                      <a:lnTo>
                        <a:pt x="114617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8" name="i$1îďé"/>
              <p:cNvSpPr txBox="1"/>
              <p:nvPr/>
            </p:nvSpPr>
            <p:spPr>
              <a:xfrm>
                <a:off x="1266824" y="4353822"/>
                <a:ext cx="2299974" cy="33855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9" name="ïş1íďè"/>
              <p:cNvSpPr txBox="1"/>
              <p:nvPr/>
            </p:nvSpPr>
            <p:spPr>
              <a:xfrm>
                <a:off x="1266824" y="4692376"/>
                <a:ext cx="2299974" cy="577081"/>
              </a:xfrm>
              <a:prstGeom prst="rect">
                <a:avLst/>
              </a:prstGeom>
              <a:noFill/>
            </p:spPr>
            <p:txBody>
              <a:bodyPr wrap="square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  <a:endParaRPr lang="en-US" altLang="zh-CN" sz="1050" dirty="0"/>
              </a:p>
            </p:txBody>
          </p:sp>
        </p:grpSp>
        <p:grpSp>
          <p:nvGrpSpPr>
            <p:cNvPr id="6" name="ïṡḷïḋe"/>
            <p:cNvGrpSpPr/>
            <p:nvPr/>
          </p:nvGrpSpPr>
          <p:grpSpPr>
            <a:xfrm>
              <a:off x="3535449" y="3136815"/>
              <a:ext cx="2299974" cy="2132642"/>
              <a:chOff x="3719617" y="3136815"/>
              <a:chExt cx="2299974" cy="2132642"/>
            </a:xfrm>
          </p:grpSpPr>
          <p:grpSp>
            <p:nvGrpSpPr>
              <p:cNvPr id="22" name="iŝḻíḓe"/>
              <p:cNvGrpSpPr/>
              <p:nvPr/>
            </p:nvGrpSpPr>
            <p:grpSpPr>
              <a:xfrm>
                <a:off x="4300653" y="3136815"/>
                <a:ext cx="1137902" cy="1137902"/>
                <a:chOff x="3188550" y="3284984"/>
                <a:chExt cx="1512168" cy="1512168"/>
              </a:xfrm>
            </p:grpSpPr>
            <p:sp>
              <p:nvSpPr>
                <p:cNvPr id="25" name="işlïdê"/>
                <p:cNvSpPr/>
                <p:nvPr/>
              </p:nvSpPr>
              <p:spPr bwMode="auto">
                <a:xfrm>
                  <a:off x="3188550" y="3284984"/>
                  <a:ext cx="1512168" cy="1512168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" name="iślíḓé"/>
                <p:cNvSpPr/>
                <p:nvPr/>
              </p:nvSpPr>
              <p:spPr bwMode="auto">
                <a:xfrm>
                  <a:off x="3588500" y="3702148"/>
                  <a:ext cx="712268" cy="677840"/>
                </a:xfrm>
                <a:custGeom>
                  <a:avLst/>
                  <a:gdLst>
                    <a:gd name="T0" fmla="*/ 2147483646 w 5871"/>
                    <a:gd name="T1" fmla="*/ 2147483646 h 5585"/>
                    <a:gd name="T2" fmla="*/ 2147483646 w 5871"/>
                    <a:gd name="T3" fmla="*/ 2147483646 h 5585"/>
                    <a:gd name="T4" fmla="*/ 2147483646 w 5871"/>
                    <a:gd name="T5" fmla="*/ 2147483646 h 5585"/>
                    <a:gd name="T6" fmla="*/ 2147483646 w 5871"/>
                    <a:gd name="T7" fmla="*/ 2147483646 h 5585"/>
                    <a:gd name="T8" fmla="*/ 2147483646 w 5871"/>
                    <a:gd name="T9" fmla="*/ 2147483646 h 5585"/>
                    <a:gd name="T10" fmla="*/ 2147483646 w 5871"/>
                    <a:gd name="T11" fmla="*/ 2147483646 h 5585"/>
                    <a:gd name="T12" fmla="*/ 2147483646 w 5871"/>
                    <a:gd name="T13" fmla="*/ 2147483646 h 5585"/>
                    <a:gd name="T14" fmla="*/ 2147483646 w 5871"/>
                    <a:gd name="T15" fmla="*/ 2147483646 h 5585"/>
                    <a:gd name="T16" fmla="*/ 2147483646 w 5871"/>
                    <a:gd name="T17" fmla="*/ 2147483646 h 5585"/>
                    <a:gd name="T18" fmla="*/ 2147483646 w 5871"/>
                    <a:gd name="T19" fmla="*/ 2147483646 h 5585"/>
                    <a:gd name="T20" fmla="*/ 2147483646 w 5871"/>
                    <a:gd name="T21" fmla="*/ 2147483646 h 5585"/>
                    <a:gd name="T22" fmla="*/ 2147483646 w 5871"/>
                    <a:gd name="T23" fmla="*/ 2147483646 h 5585"/>
                    <a:gd name="T24" fmla="*/ 2147483646 w 5871"/>
                    <a:gd name="T25" fmla="*/ 2147483646 h 5585"/>
                    <a:gd name="T26" fmla="*/ 2147483646 w 5871"/>
                    <a:gd name="T27" fmla="*/ 2147483646 h 5585"/>
                    <a:gd name="T28" fmla="*/ 2147483646 w 5871"/>
                    <a:gd name="T29" fmla="*/ 2147483646 h 5585"/>
                    <a:gd name="T30" fmla="*/ 2147483646 w 5871"/>
                    <a:gd name="T31" fmla="*/ 2147483646 h 5585"/>
                    <a:gd name="T32" fmla="*/ 2147483646 w 5871"/>
                    <a:gd name="T33" fmla="*/ 2147483646 h 5585"/>
                    <a:gd name="T34" fmla="*/ 2147483646 w 5871"/>
                    <a:gd name="T35" fmla="*/ 2147483646 h 5585"/>
                    <a:gd name="T36" fmla="*/ 2147483646 w 5871"/>
                    <a:gd name="T37" fmla="*/ 2147483646 h 5585"/>
                    <a:gd name="T38" fmla="*/ 2147483646 w 5871"/>
                    <a:gd name="T39" fmla="*/ 2147483646 h 5585"/>
                    <a:gd name="T40" fmla="*/ 2147483646 w 5871"/>
                    <a:gd name="T41" fmla="*/ 2147483646 h 5585"/>
                    <a:gd name="T42" fmla="*/ 2147483646 w 5871"/>
                    <a:gd name="T43" fmla="*/ 2147483646 h 5585"/>
                    <a:gd name="T44" fmla="*/ 2147483646 w 5871"/>
                    <a:gd name="T45" fmla="*/ 2147483646 h 5585"/>
                    <a:gd name="T46" fmla="*/ 2147483646 w 5871"/>
                    <a:gd name="T47" fmla="*/ 2147483646 h 5585"/>
                    <a:gd name="T48" fmla="*/ 2147483646 w 5871"/>
                    <a:gd name="T49" fmla="*/ 2147483646 h 5585"/>
                    <a:gd name="T50" fmla="*/ 2147483646 w 5871"/>
                    <a:gd name="T51" fmla="*/ 2147483646 h 5585"/>
                    <a:gd name="T52" fmla="*/ 2147483646 w 5871"/>
                    <a:gd name="T53" fmla="*/ 2147483646 h 5585"/>
                    <a:gd name="T54" fmla="*/ 2147483646 w 5871"/>
                    <a:gd name="T55" fmla="*/ 2147483646 h 5585"/>
                    <a:gd name="T56" fmla="*/ 2147483646 w 5871"/>
                    <a:gd name="T57" fmla="*/ 2147483646 h 5585"/>
                    <a:gd name="T58" fmla="*/ 2147483646 w 5871"/>
                    <a:gd name="T59" fmla="*/ 2147483646 h 5585"/>
                    <a:gd name="T60" fmla="*/ 2147483646 w 5871"/>
                    <a:gd name="T61" fmla="*/ 2147483646 h 5585"/>
                    <a:gd name="T62" fmla="*/ 2147483646 w 5871"/>
                    <a:gd name="T63" fmla="*/ 2147483646 h 5585"/>
                    <a:gd name="T64" fmla="*/ 2147483646 w 5871"/>
                    <a:gd name="T65" fmla="*/ 2147483646 h 5585"/>
                    <a:gd name="T66" fmla="*/ 2147483646 w 5871"/>
                    <a:gd name="T67" fmla="*/ 2147483646 h 5585"/>
                    <a:gd name="T68" fmla="*/ 2147483646 w 5871"/>
                    <a:gd name="T69" fmla="*/ 2147483646 h 5585"/>
                    <a:gd name="T70" fmla="*/ 2147483646 w 5871"/>
                    <a:gd name="T71" fmla="*/ 2147483646 h 5585"/>
                    <a:gd name="T72" fmla="*/ 2147483646 w 5871"/>
                    <a:gd name="T73" fmla="*/ 2147483646 h 5585"/>
                    <a:gd name="T74" fmla="*/ 2147483646 w 5871"/>
                    <a:gd name="T75" fmla="*/ 2147483646 h 5585"/>
                    <a:gd name="T76" fmla="*/ 2147483646 w 5871"/>
                    <a:gd name="T77" fmla="*/ 2147483646 h 5585"/>
                    <a:gd name="T78" fmla="*/ 2147483646 w 5871"/>
                    <a:gd name="T79" fmla="*/ 2147483646 h 5585"/>
                    <a:gd name="T80" fmla="*/ 2147483646 w 5871"/>
                    <a:gd name="T81" fmla="*/ 2147483646 h 5585"/>
                    <a:gd name="T82" fmla="*/ 2147483646 w 5871"/>
                    <a:gd name="T83" fmla="*/ 2147483646 h 5585"/>
                    <a:gd name="T84" fmla="*/ 2147483646 w 5871"/>
                    <a:gd name="T85" fmla="*/ 2147483646 h 5585"/>
                    <a:gd name="T86" fmla="*/ 2147483646 w 5871"/>
                    <a:gd name="T87" fmla="*/ 2147483646 h 5585"/>
                    <a:gd name="T88" fmla="*/ 2147483646 w 5871"/>
                    <a:gd name="T89" fmla="*/ 2147483646 h 5585"/>
                    <a:gd name="T90" fmla="*/ 2147483646 w 5871"/>
                    <a:gd name="T91" fmla="*/ 2147483646 h 5585"/>
                    <a:gd name="T92" fmla="*/ 2147483646 w 5871"/>
                    <a:gd name="T93" fmla="*/ 2147483646 h 5585"/>
                    <a:gd name="T94" fmla="*/ 2147483646 w 5871"/>
                    <a:gd name="T95" fmla="*/ 2147483646 h 5585"/>
                    <a:gd name="T96" fmla="*/ 2147483646 w 5871"/>
                    <a:gd name="T97" fmla="*/ 2147483646 h 5585"/>
                    <a:gd name="T98" fmla="*/ 2147483646 w 5871"/>
                    <a:gd name="T99" fmla="*/ 2147483646 h 5585"/>
                    <a:gd name="T100" fmla="*/ 2147483646 w 5871"/>
                    <a:gd name="T101" fmla="*/ 2147483646 h 5585"/>
                    <a:gd name="T102" fmla="*/ 2147483646 w 5871"/>
                    <a:gd name="T103" fmla="*/ 2147483646 h 5585"/>
                    <a:gd name="T104" fmla="*/ 0 w 5871"/>
                    <a:gd name="T105" fmla="*/ 2147483646 h 5585"/>
                    <a:gd name="T106" fmla="*/ 2147483646 w 5871"/>
                    <a:gd name="T107" fmla="*/ 0 h 5585"/>
                    <a:gd name="T108" fmla="*/ 2147483646 w 5871"/>
                    <a:gd name="T109" fmla="*/ 2147483646 h 5585"/>
                    <a:gd name="T110" fmla="*/ 2147483646 w 5871"/>
                    <a:gd name="T111" fmla="*/ 2147483646 h 5585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0" t="0" r="r" b="b"/>
                  <a:pathLst>
                    <a:path w="5871" h="5585">
                      <a:moveTo>
                        <a:pt x="774" y="374"/>
                      </a:moveTo>
                      <a:lnTo>
                        <a:pt x="774" y="1910"/>
                      </a:lnTo>
                      <a:lnTo>
                        <a:pt x="5107" y="1910"/>
                      </a:lnTo>
                      <a:lnTo>
                        <a:pt x="5107" y="374"/>
                      </a:lnTo>
                      <a:lnTo>
                        <a:pt x="774" y="374"/>
                      </a:lnTo>
                      <a:close/>
                      <a:moveTo>
                        <a:pt x="1597" y="3265"/>
                      </a:moveTo>
                      <a:lnTo>
                        <a:pt x="1597" y="3265"/>
                      </a:lnTo>
                      <a:lnTo>
                        <a:pt x="1591" y="3265"/>
                      </a:lnTo>
                      <a:lnTo>
                        <a:pt x="1587" y="3265"/>
                      </a:lnTo>
                      <a:lnTo>
                        <a:pt x="1586" y="3265"/>
                      </a:lnTo>
                      <a:lnTo>
                        <a:pt x="1581" y="3265"/>
                      </a:lnTo>
                      <a:lnTo>
                        <a:pt x="1576" y="3265"/>
                      </a:lnTo>
                      <a:lnTo>
                        <a:pt x="1571" y="3265"/>
                      </a:lnTo>
                      <a:lnTo>
                        <a:pt x="1570" y="3265"/>
                      </a:lnTo>
                      <a:lnTo>
                        <a:pt x="1566" y="3265"/>
                      </a:lnTo>
                      <a:lnTo>
                        <a:pt x="1560" y="3265"/>
                      </a:lnTo>
                      <a:lnTo>
                        <a:pt x="1555" y="3265"/>
                      </a:lnTo>
                      <a:lnTo>
                        <a:pt x="1550" y="3265"/>
                      </a:lnTo>
                      <a:lnTo>
                        <a:pt x="1545" y="3265"/>
                      </a:lnTo>
                      <a:lnTo>
                        <a:pt x="1540" y="3265"/>
                      </a:lnTo>
                      <a:lnTo>
                        <a:pt x="1539" y="3265"/>
                      </a:lnTo>
                      <a:lnTo>
                        <a:pt x="1535" y="3265"/>
                      </a:lnTo>
                      <a:lnTo>
                        <a:pt x="1529" y="3265"/>
                      </a:lnTo>
                      <a:lnTo>
                        <a:pt x="1525" y="3265"/>
                      </a:lnTo>
                      <a:lnTo>
                        <a:pt x="1524" y="3265"/>
                      </a:lnTo>
                      <a:lnTo>
                        <a:pt x="1519" y="3265"/>
                      </a:lnTo>
                      <a:lnTo>
                        <a:pt x="1514" y="3265"/>
                      </a:lnTo>
                      <a:lnTo>
                        <a:pt x="1509" y="3265"/>
                      </a:lnTo>
                      <a:lnTo>
                        <a:pt x="1508" y="3265"/>
                      </a:lnTo>
                      <a:lnTo>
                        <a:pt x="1504" y="3265"/>
                      </a:lnTo>
                      <a:lnTo>
                        <a:pt x="1498" y="3265"/>
                      </a:lnTo>
                      <a:lnTo>
                        <a:pt x="1494" y="3265"/>
                      </a:lnTo>
                      <a:lnTo>
                        <a:pt x="1493" y="3265"/>
                      </a:lnTo>
                      <a:lnTo>
                        <a:pt x="1488" y="3265"/>
                      </a:lnTo>
                      <a:lnTo>
                        <a:pt x="1483" y="3265"/>
                      </a:lnTo>
                      <a:lnTo>
                        <a:pt x="1478" y="3265"/>
                      </a:lnTo>
                      <a:lnTo>
                        <a:pt x="1477" y="3265"/>
                      </a:lnTo>
                      <a:lnTo>
                        <a:pt x="1473" y="3265"/>
                      </a:lnTo>
                      <a:lnTo>
                        <a:pt x="1467" y="3265"/>
                      </a:lnTo>
                      <a:lnTo>
                        <a:pt x="1463" y="3265"/>
                      </a:lnTo>
                      <a:lnTo>
                        <a:pt x="1462" y="3265"/>
                      </a:lnTo>
                      <a:lnTo>
                        <a:pt x="1457" y="3265"/>
                      </a:lnTo>
                      <a:lnTo>
                        <a:pt x="1452" y="3265"/>
                      </a:lnTo>
                      <a:lnTo>
                        <a:pt x="1446" y="3265"/>
                      </a:lnTo>
                      <a:lnTo>
                        <a:pt x="1442" y="3265"/>
                      </a:lnTo>
                      <a:lnTo>
                        <a:pt x="1266" y="3265"/>
                      </a:lnTo>
                      <a:lnTo>
                        <a:pt x="1345" y="3830"/>
                      </a:lnTo>
                      <a:lnTo>
                        <a:pt x="1294" y="3911"/>
                      </a:lnTo>
                      <a:lnTo>
                        <a:pt x="1345" y="3977"/>
                      </a:lnTo>
                      <a:lnTo>
                        <a:pt x="1117" y="4116"/>
                      </a:lnTo>
                      <a:lnTo>
                        <a:pt x="1112" y="4144"/>
                      </a:lnTo>
                      <a:lnTo>
                        <a:pt x="1106" y="4173"/>
                      </a:lnTo>
                      <a:lnTo>
                        <a:pt x="1103" y="4201"/>
                      </a:lnTo>
                      <a:lnTo>
                        <a:pt x="1099" y="4228"/>
                      </a:lnTo>
                      <a:lnTo>
                        <a:pt x="1097" y="4255"/>
                      </a:lnTo>
                      <a:lnTo>
                        <a:pt x="1096" y="4281"/>
                      </a:lnTo>
                      <a:lnTo>
                        <a:pt x="1096" y="4308"/>
                      </a:lnTo>
                      <a:lnTo>
                        <a:pt x="1096" y="4333"/>
                      </a:lnTo>
                      <a:lnTo>
                        <a:pt x="1097" y="4359"/>
                      </a:lnTo>
                      <a:lnTo>
                        <a:pt x="1098" y="4383"/>
                      </a:lnTo>
                      <a:lnTo>
                        <a:pt x="1100" y="4407"/>
                      </a:lnTo>
                      <a:lnTo>
                        <a:pt x="1104" y="4432"/>
                      </a:lnTo>
                      <a:lnTo>
                        <a:pt x="1112" y="4478"/>
                      </a:lnTo>
                      <a:lnTo>
                        <a:pt x="1121" y="4523"/>
                      </a:lnTo>
                      <a:lnTo>
                        <a:pt x="1133" y="4568"/>
                      </a:lnTo>
                      <a:lnTo>
                        <a:pt x="1147" y="4611"/>
                      </a:lnTo>
                      <a:lnTo>
                        <a:pt x="1162" y="4653"/>
                      </a:lnTo>
                      <a:lnTo>
                        <a:pt x="1179" y="4694"/>
                      </a:lnTo>
                      <a:lnTo>
                        <a:pt x="1198" y="4733"/>
                      </a:lnTo>
                      <a:lnTo>
                        <a:pt x="1218" y="4772"/>
                      </a:lnTo>
                      <a:lnTo>
                        <a:pt x="1238" y="4812"/>
                      </a:lnTo>
                      <a:lnTo>
                        <a:pt x="1259" y="4849"/>
                      </a:lnTo>
                      <a:lnTo>
                        <a:pt x="774" y="4849"/>
                      </a:lnTo>
                      <a:lnTo>
                        <a:pt x="774" y="2135"/>
                      </a:lnTo>
                      <a:lnTo>
                        <a:pt x="2185" y="2135"/>
                      </a:lnTo>
                      <a:lnTo>
                        <a:pt x="2185" y="4849"/>
                      </a:lnTo>
                      <a:lnTo>
                        <a:pt x="1780" y="4849"/>
                      </a:lnTo>
                      <a:lnTo>
                        <a:pt x="1801" y="4812"/>
                      </a:lnTo>
                      <a:lnTo>
                        <a:pt x="1821" y="4772"/>
                      </a:lnTo>
                      <a:lnTo>
                        <a:pt x="1841" y="4733"/>
                      </a:lnTo>
                      <a:lnTo>
                        <a:pt x="1859" y="4694"/>
                      </a:lnTo>
                      <a:lnTo>
                        <a:pt x="1876" y="4653"/>
                      </a:lnTo>
                      <a:lnTo>
                        <a:pt x="1892" y="4611"/>
                      </a:lnTo>
                      <a:lnTo>
                        <a:pt x="1905" y="4568"/>
                      </a:lnTo>
                      <a:lnTo>
                        <a:pt x="1917" y="4523"/>
                      </a:lnTo>
                      <a:lnTo>
                        <a:pt x="1927" y="4478"/>
                      </a:lnTo>
                      <a:lnTo>
                        <a:pt x="1935" y="4432"/>
                      </a:lnTo>
                      <a:lnTo>
                        <a:pt x="1938" y="4407"/>
                      </a:lnTo>
                      <a:lnTo>
                        <a:pt x="1941" y="4383"/>
                      </a:lnTo>
                      <a:lnTo>
                        <a:pt x="1942" y="4359"/>
                      </a:lnTo>
                      <a:lnTo>
                        <a:pt x="1943" y="4333"/>
                      </a:lnTo>
                      <a:lnTo>
                        <a:pt x="1943" y="4308"/>
                      </a:lnTo>
                      <a:lnTo>
                        <a:pt x="1942" y="4281"/>
                      </a:lnTo>
                      <a:lnTo>
                        <a:pt x="1941" y="4255"/>
                      </a:lnTo>
                      <a:lnTo>
                        <a:pt x="1938" y="4228"/>
                      </a:lnTo>
                      <a:lnTo>
                        <a:pt x="1936" y="4201"/>
                      </a:lnTo>
                      <a:lnTo>
                        <a:pt x="1932" y="4173"/>
                      </a:lnTo>
                      <a:lnTo>
                        <a:pt x="1927" y="4144"/>
                      </a:lnTo>
                      <a:lnTo>
                        <a:pt x="1922" y="4116"/>
                      </a:lnTo>
                      <a:lnTo>
                        <a:pt x="1694" y="3977"/>
                      </a:lnTo>
                      <a:lnTo>
                        <a:pt x="1745" y="3911"/>
                      </a:lnTo>
                      <a:lnTo>
                        <a:pt x="1694" y="3830"/>
                      </a:lnTo>
                      <a:lnTo>
                        <a:pt x="1771" y="3265"/>
                      </a:lnTo>
                      <a:lnTo>
                        <a:pt x="1597" y="3265"/>
                      </a:lnTo>
                      <a:close/>
                      <a:moveTo>
                        <a:pt x="4819" y="863"/>
                      </a:moveTo>
                      <a:lnTo>
                        <a:pt x="4819" y="1057"/>
                      </a:lnTo>
                      <a:lnTo>
                        <a:pt x="3585" y="1057"/>
                      </a:lnTo>
                      <a:lnTo>
                        <a:pt x="3585" y="863"/>
                      </a:lnTo>
                      <a:lnTo>
                        <a:pt x="4819" y="863"/>
                      </a:lnTo>
                      <a:close/>
                      <a:moveTo>
                        <a:pt x="5002" y="1108"/>
                      </a:moveTo>
                      <a:lnTo>
                        <a:pt x="5002" y="1379"/>
                      </a:lnTo>
                      <a:lnTo>
                        <a:pt x="3769" y="1379"/>
                      </a:lnTo>
                      <a:lnTo>
                        <a:pt x="3769" y="1108"/>
                      </a:lnTo>
                      <a:lnTo>
                        <a:pt x="5002" y="1108"/>
                      </a:lnTo>
                      <a:close/>
                      <a:moveTo>
                        <a:pt x="4891" y="1429"/>
                      </a:moveTo>
                      <a:lnTo>
                        <a:pt x="4891" y="1623"/>
                      </a:lnTo>
                      <a:lnTo>
                        <a:pt x="3657" y="1623"/>
                      </a:lnTo>
                      <a:lnTo>
                        <a:pt x="3657" y="1429"/>
                      </a:lnTo>
                      <a:lnTo>
                        <a:pt x="4891" y="1429"/>
                      </a:lnTo>
                      <a:close/>
                      <a:moveTo>
                        <a:pt x="4977" y="1659"/>
                      </a:moveTo>
                      <a:lnTo>
                        <a:pt x="4977" y="1853"/>
                      </a:lnTo>
                      <a:lnTo>
                        <a:pt x="3743" y="1853"/>
                      </a:lnTo>
                      <a:lnTo>
                        <a:pt x="3743" y="1659"/>
                      </a:lnTo>
                      <a:lnTo>
                        <a:pt x="4977" y="1659"/>
                      </a:lnTo>
                      <a:close/>
                      <a:moveTo>
                        <a:pt x="1643" y="596"/>
                      </a:moveTo>
                      <a:lnTo>
                        <a:pt x="1833" y="561"/>
                      </a:lnTo>
                      <a:lnTo>
                        <a:pt x="2061" y="1773"/>
                      </a:lnTo>
                      <a:lnTo>
                        <a:pt x="1871" y="1809"/>
                      </a:lnTo>
                      <a:lnTo>
                        <a:pt x="1643" y="596"/>
                      </a:lnTo>
                      <a:close/>
                      <a:moveTo>
                        <a:pt x="1388" y="596"/>
                      </a:moveTo>
                      <a:lnTo>
                        <a:pt x="1579" y="561"/>
                      </a:lnTo>
                      <a:lnTo>
                        <a:pt x="1807" y="1773"/>
                      </a:lnTo>
                      <a:lnTo>
                        <a:pt x="1616" y="1809"/>
                      </a:lnTo>
                      <a:lnTo>
                        <a:pt x="1388" y="596"/>
                      </a:lnTo>
                      <a:close/>
                      <a:moveTo>
                        <a:pt x="1134" y="596"/>
                      </a:moveTo>
                      <a:lnTo>
                        <a:pt x="1324" y="561"/>
                      </a:lnTo>
                      <a:lnTo>
                        <a:pt x="1551" y="1773"/>
                      </a:lnTo>
                      <a:lnTo>
                        <a:pt x="1361" y="1809"/>
                      </a:lnTo>
                      <a:lnTo>
                        <a:pt x="1134" y="596"/>
                      </a:lnTo>
                      <a:close/>
                      <a:moveTo>
                        <a:pt x="884" y="568"/>
                      </a:moveTo>
                      <a:lnTo>
                        <a:pt x="1077" y="568"/>
                      </a:lnTo>
                      <a:lnTo>
                        <a:pt x="1077" y="1802"/>
                      </a:lnTo>
                      <a:lnTo>
                        <a:pt x="884" y="1802"/>
                      </a:lnTo>
                      <a:lnTo>
                        <a:pt x="884" y="568"/>
                      </a:lnTo>
                      <a:close/>
                      <a:moveTo>
                        <a:pt x="3540" y="2418"/>
                      </a:moveTo>
                      <a:lnTo>
                        <a:pt x="3807" y="2354"/>
                      </a:lnTo>
                      <a:lnTo>
                        <a:pt x="4033" y="3306"/>
                      </a:lnTo>
                      <a:lnTo>
                        <a:pt x="3765" y="3369"/>
                      </a:lnTo>
                      <a:lnTo>
                        <a:pt x="3540" y="2418"/>
                      </a:lnTo>
                      <a:close/>
                      <a:moveTo>
                        <a:pt x="3622" y="2531"/>
                      </a:moveTo>
                      <a:lnTo>
                        <a:pt x="3639" y="2606"/>
                      </a:lnTo>
                      <a:lnTo>
                        <a:pt x="3791" y="2570"/>
                      </a:lnTo>
                      <a:lnTo>
                        <a:pt x="3773" y="2496"/>
                      </a:lnTo>
                      <a:lnTo>
                        <a:pt x="3622" y="2531"/>
                      </a:lnTo>
                      <a:close/>
                      <a:moveTo>
                        <a:pt x="3739" y="3028"/>
                      </a:moveTo>
                      <a:lnTo>
                        <a:pt x="3776" y="3184"/>
                      </a:lnTo>
                      <a:lnTo>
                        <a:pt x="3928" y="3148"/>
                      </a:lnTo>
                      <a:lnTo>
                        <a:pt x="3890" y="2991"/>
                      </a:lnTo>
                      <a:lnTo>
                        <a:pt x="3739" y="3028"/>
                      </a:lnTo>
                      <a:close/>
                      <a:moveTo>
                        <a:pt x="3193" y="2418"/>
                      </a:moveTo>
                      <a:lnTo>
                        <a:pt x="3418" y="3369"/>
                      </a:lnTo>
                      <a:lnTo>
                        <a:pt x="3687" y="3306"/>
                      </a:lnTo>
                      <a:lnTo>
                        <a:pt x="3461" y="2354"/>
                      </a:lnTo>
                      <a:lnTo>
                        <a:pt x="3193" y="2418"/>
                      </a:lnTo>
                      <a:close/>
                      <a:moveTo>
                        <a:pt x="3276" y="2531"/>
                      </a:moveTo>
                      <a:lnTo>
                        <a:pt x="3426" y="2496"/>
                      </a:lnTo>
                      <a:lnTo>
                        <a:pt x="3444" y="2570"/>
                      </a:lnTo>
                      <a:lnTo>
                        <a:pt x="3292" y="2606"/>
                      </a:lnTo>
                      <a:lnTo>
                        <a:pt x="3276" y="2531"/>
                      </a:lnTo>
                      <a:close/>
                      <a:moveTo>
                        <a:pt x="3393" y="3028"/>
                      </a:moveTo>
                      <a:lnTo>
                        <a:pt x="3429" y="3184"/>
                      </a:lnTo>
                      <a:lnTo>
                        <a:pt x="3581" y="3148"/>
                      </a:lnTo>
                      <a:lnTo>
                        <a:pt x="3544" y="2991"/>
                      </a:lnTo>
                      <a:lnTo>
                        <a:pt x="3393" y="3028"/>
                      </a:lnTo>
                      <a:close/>
                      <a:moveTo>
                        <a:pt x="2841" y="2418"/>
                      </a:moveTo>
                      <a:lnTo>
                        <a:pt x="3109" y="2354"/>
                      </a:lnTo>
                      <a:lnTo>
                        <a:pt x="3335" y="3306"/>
                      </a:lnTo>
                      <a:lnTo>
                        <a:pt x="3067" y="3369"/>
                      </a:lnTo>
                      <a:lnTo>
                        <a:pt x="2841" y="2418"/>
                      </a:lnTo>
                      <a:close/>
                      <a:moveTo>
                        <a:pt x="2923" y="2531"/>
                      </a:moveTo>
                      <a:lnTo>
                        <a:pt x="2941" y="2606"/>
                      </a:lnTo>
                      <a:lnTo>
                        <a:pt x="3092" y="2570"/>
                      </a:lnTo>
                      <a:lnTo>
                        <a:pt x="3075" y="2496"/>
                      </a:lnTo>
                      <a:lnTo>
                        <a:pt x="2923" y="2531"/>
                      </a:lnTo>
                      <a:close/>
                      <a:moveTo>
                        <a:pt x="3041" y="3028"/>
                      </a:moveTo>
                      <a:lnTo>
                        <a:pt x="3192" y="2991"/>
                      </a:lnTo>
                      <a:lnTo>
                        <a:pt x="3229" y="3148"/>
                      </a:lnTo>
                      <a:lnTo>
                        <a:pt x="3078" y="3184"/>
                      </a:lnTo>
                      <a:lnTo>
                        <a:pt x="3041" y="3028"/>
                      </a:lnTo>
                      <a:close/>
                      <a:moveTo>
                        <a:pt x="2553" y="2372"/>
                      </a:moveTo>
                      <a:lnTo>
                        <a:pt x="2828" y="2372"/>
                      </a:lnTo>
                      <a:lnTo>
                        <a:pt x="2828" y="3352"/>
                      </a:lnTo>
                      <a:lnTo>
                        <a:pt x="2553" y="3352"/>
                      </a:lnTo>
                      <a:lnTo>
                        <a:pt x="2553" y="2372"/>
                      </a:lnTo>
                      <a:close/>
                      <a:moveTo>
                        <a:pt x="2606" y="2503"/>
                      </a:moveTo>
                      <a:lnTo>
                        <a:pt x="2606" y="2579"/>
                      </a:lnTo>
                      <a:lnTo>
                        <a:pt x="2762" y="2579"/>
                      </a:lnTo>
                      <a:lnTo>
                        <a:pt x="2762" y="2503"/>
                      </a:lnTo>
                      <a:lnTo>
                        <a:pt x="2606" y="2503"/>
                      </a:lnTo>
                      <a:close/>
                      <a:moveTo>
                        <a:pt x="2606" y="3012"/>
                      </a:moveTo>
                      <a:lnTo>
                        <a:pt x="2606" y="3173"/>
                      </a:lnTo>
                      <a:lnTo>
                        <a:pt x="2762" y="3173"/>
                      </a:lnTo>
                      <a:lnTo>
                        <a:pt x="2762" y="3012"/>
                      </a:lnTo>
                      <a:lnTo>
                        <a:pt x="2606" y="3012"/>
                      </a:lnTo>
                      <a:close/>
                      <a:moveTo>
                        <a:pt x="5555" y="151"/>
                      </a:moveTo>
                      <a:lnTo>
                        <a:pt x="5555" y="374"/>
                      </a:lnTo>
                      <a:lnTo>
                        <a:pt x="5555" y="4849"/>
                      </a:lnTo>
                      <a:lnTo>
                        <a:pt x="5871" y="4849"/>
                      </a:lnTo>
                      <a:lnTo>
                        <a:pt x="5871" y="5585"/>
                      </a:lnTo>
                      <a:lnTo>
                        <a:pt x="0" y="5585"/>
                      </a:lnTo>
                      <a:lnTo>
                        <a:pt x="0" y="4849"/>
                      </a:lnTo>
                      <a:lnTo>
                        <a:pt x="326" y="4849"/>
                      </a:lnTo>
                      <a:lnTo>
                        <a:pt x="326" y="374"/>
                      </a:lnTo>
                      <a:lnTo>
                        <a:pt x="326" y="151"/>
                      </a:lnTo>
                      <a:lnTo>
                        <a:pt x="326" y="0"/>
                      </a:lnTo>
                      <a:lnTo>
                        <a:pt x="5555" y="0"/>
                      </a:lnTo>
                      <a:lnTo>
                        <a:pt x="5555" y="151"/>
                      </a:lnTo>
                      <a:close/>
                      <a:moveTo>
                        <a:pt x="2409" y="2135"/>
                      </a:moveTo>
                      <a:lnTo>
                        <a:pt x="2409" y="3385"/>
                      </a:lnTo>
                      <a:lnTo>
                        <a:pt x="5107" y="3385"/>
                      </a:lnTo>
                      <a:lnTo>
                        <a:pt x="5107" y="2135"/>
                      </a:lnTo>
                      <a:lnTo>
                        <a:pt x="2409" y="2135"/>
                      </a:lnTo>
                      <a:close/>
                      <a:moveTo>
                        <a:pt x="2409" y="3609"/>
                      </a:moveTo>
                      <a:lnTo>
                        <a:pt x="2409" y="4849"/>
                      </a:lnTo>
                      <a:lnTo>
                        <a:pt x="5107" y="4849"/>
                      </a:lnTo>
                      <a:lnTo>
                        <a:pt x="5107" y="3609"/>
                      </a:lnTo>
                      <a:lnTo>
                        <a:pt x="2409" y="36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3" name="îşlîdê"/>
              <p:cNvSpPr txBox="1"/>
              <p:nvPr/>
            </p:nvSpPr>
            <p:spPr>
              <a:xfrm>
                <a:off x="3719617" y="4353822"/>
                <a:ext cx="2299974" cy="33855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4" name="isľîḑé"/>
              <p:cNvSpPr txBox="1"/>
              <p:nvPr/>
            </p:nvSpPr>
            <p:spPr>
              <a:xfrm>
                <a:off x="3719617" y="4692376"/>
                <a:ext cx="2299974" cy="577081"/>
              </a:xfrm>
              <a:prstGeom prst="rect">
                <a:avLst/>
              </a:prstGeom>
              <a:noFill/>
            </p:spPr>
            <p:txBody>
              <a:bodyPr wrap="square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  <a:endParaRPr lang="en-US" altLang="zh-CN" sz="1050" dirty="0"/>
              </a:p>
            </p:txBody>
          </p:sp>
        </p:grpSp>
        <p:grpSp>
          <p:nvGrpSpPr>
            <p:cNvPr id="7" name="íṩļîḑè"/>
            <p:cNvGrpSpPr/>
            <p:nvPr/>
          </p:nvGrpSpPr>
          <p:grpSpPr>
            <a:xfrm>
              <a:off x="6356576" y="3136815"/>
              <a:ext cx="2299974" cy="2132642"/>
              <a:chOff x="6172409" y="3136815"/>
              <a:chExt cx="2299974" cy="2132642"/>
            </a:xfrm>
          </p:grpSpPr>
          <p:grpSp>
            <p:nvGrpSpPr>
              <p:cNvPr id="17" name="iśḻîḋè"/>
              <p:cNvGrpSpPr/>
              <p:nvPr/>
            </p:nvGrpSpPr>
            <p:grpSpPr>
              <a:xfrm>
                <a:off x="6753445" y="3136815"/>
                <a:ext cx="1137902" cy="1137902"/>
                <a:chOff x="5357664" y="3284984"/>
                <a:chExt cx="1512168" cy="1512168"/>
              </a:xfrm>
            </p:grpSpPr>
            <p:sp>
              <p:nvSpPr>
                <p:cNvPr id="20" name="ïṣlïḓe"/>
                <p:cNvSpPr/>
                <p:nvPr/>
              </p:nvSpPr>
              <p:spPr bwMode="auto">
                <a:xfrm>
                  <a:off x="5357664" y="3284984"/>
                  <a:ext cx="1512168" cy="1512168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" name="îŝḻîḋè"/>
                <p:cNvSpPr/>
                <p:nvPr/>
              </p:nvSpPr>
              <p:spPr bwMode="auto">
                <a:xfrm>
                  <a:off x="5757614" y="3739541"/>
                  <a:ext cx="712268" cy="603054"/>
                </a:xfrm>
                <a:custGeom>
                  <a:avLst/>
                  <a:gdLst>
                    <a:gd name="T0" fmla="*/ 294416 w 1263650"/>
                    <a:gd name="T1" fmla="*/ 1098599 h 1069975"/>
                    <a:gd name="T2" fmla="*/ 1320142 w 1263650"/>
                    <a:gd name="T3" fmla="*/ 878240 h 1069975"/>
                    <a:gd name="T4" fmla="*/ 1613379 w 1263650"/>
                    <a:gd name="T5" fmla="*/ 878240 h 1069975"/>
                    <a:gd name="T6" fmla="*/ 74190 w 1263650"/>
                    <a:gd name="T7" fmla="*/ 1612900 h 1069975"/>
                    <a:gd name="T8" fmla="*/ 1538839 w 1263650"/>
                    <a:gd name="T9" fmla="*/ 732266 h 1069975"/>
                    <a:gd name="T10" fmla="*/ 1392852 w 1263650"/>
                    <a:gd name="T11" fmla="*/ 732266 h 1069975"/>
                    <a:gd name="T12" fmla="*/ 514542 w 1263650"/>
                    <a:gd name="T13" fmla="*/ 1026609 h 1069975"/>
                    <a:gd name="T14" fmla="*/ 725543 w 1263650"/>
                    <a:gd name="T15" fmla="*/ 146518 h 1069975"/>
                    <a:gd name="T16" fmla="*/ 708392 w 1263650"/>
                    <a:gd name="T17" fmla="*/ 149712 h 1069975"/>
                    <a:gd name="T18" fmla="*/ 694033 w 1263650"/>
                    <a:gd name="T19" fmla="*/ 155302 h 1069975"/>
                    <a:gd name="T20" fmla="*/ 683263 w 1263650"/>
                    <a:gd name="T21" fmla="*/ 163287 h 1069975"/>
                    <a:gd name="T22" fmla="*/ 674487 w 1263650"/>
                    <a:gd name="T23" fmla="*/ 172868 h 1069975"/>
                    <a:gd name="T24" fmla="*/ 665314 w 1263650"/>
                    <a:gd name="T25" fmla="*/ 189636 h 1069975"/>
                    <a:gd name="T26" fmla="*/ 660528 w 1263650"/>
                    <a:gd name="T27" fmla="*/ 208399 h 1069975"/>
                    <a:gd name="T28" fmla="*/ 659331 w 1263650"/>
                    <a:gd name="T29" fmla="*/ 293036 h 1069975"/>
                    <a:gd name="T30" fmla="*/ 1245270 w 1263650"/>
                    <a:gd name="T31" fmla="*/ 213190 h 1069975"/>
                    <a:gd name="T32" fmla="*/ 1242078 w 1263650"/>
                    <a:gd name="T33" fmla="*/ 195624 h 1069975"/>
                    <a:gd name="T34" fmla="*/ 1236494 w 1263650"/>
                    <a:gd name="T35" fmla="*/ 181252 h 1069975"/>
                    <a:gd name="T36" fmla="*/ 1228517 w 1263650"/>
                    <a:gd name="T37" fmla="*/ 170472 h 1069975"/>
                    <a:gd name="T38" fmla="*/ 1219343 w 1263650"/>
                    <a:gd name="T39" fmla="*/ 161689 h 1069975"/>
                    <a:gd name="T40" fmla="*/ 1201792 w 1263650"/>
                    <a:gd name="T41" fmla="*/ 152507 h 1069975"/>
                    <a:gd name="T42" fmla="*/ 1183446 w 1263650"/>
                    <a:gd name="T43" fmla="*/ 147716 h 1069975"/>
                    <a:gd name="T44" fmla="*/ 732324 w 1263650"/>
                    <a:gd name="T45" fmla="*/ 146518 h 1069975"/>
                    <a:gd name="T46" fmla="*/ 1172276 w 1263650"/>
                    <a:gd name="T47" fmla="*/ 0 h 1069975"/>
                    <a:gd name="T48" fmla="*/ 1202192 w 1263650"/>
                    <a:gd name="T49" fmla="*/ 1996 h 1069975"/>
                    <a:gd name="T50" fmla="*/ 1232108 w 1263650"/>
                    <a:gd name="T51" fmla="*/ 7985 h 1069975"/>
                    <a:gd name="T52" fmla="*/ 1260826 w 1263650"/>
                    <a:gd name="T53" fmla="*/ 17566 h 1069975"/>
                    <a:gd name="T54" fmla="*/ 1288348 w 1263650"/>
                    <a:gd name="T55" fmla="*/ 31939 h 1069975"/>
                    <a:gd name="T56" fmla="*/ 1313875 w 1263650"/>
                    <a:gd name="T57" fmla="*/ 49106 h 1069975"/>
                    <a:gd name="T58" fmla="*/ 1337010 w 1263650"/>
                    <a:gd name="T59" fmla="*/ 70665 h 1069975"/>
                    <a:gd name="T60" fmla="*/ 1356953 w 1263650"/>
                    <a:gd name="T61" fmla="*/ 96216 h 1069975"/>
                    <a:gd name="T62" fmla="*/ 1372509 w 1263650"/>
                    <a:gd name="T63" fmla="*/ 124960 h 1069975"/>
                    <a:gd name="T64" fmla="*/ 1384076 w 1263650"/>
                    <a:gd name="T65" fmla="*/ 157697 h 1069975"/>
                    <a:gd name="T66" fmla="*/ 1390857 w 1263650"/>
                    <a:gd name="T67" fmla="*/ 194027 h 1069975"/>
                    <a:gd name="T68" fmla="*/ 1392054 w 1263650"/>
                    <a:gd name="T69" fmla="*/ 283854 h 1069975"/>
                    <a:gd name="T70" fmla="*/ 1905000 w 1263650"/>
                    <a:gd name="T71" fmla="*/ 806451 h 1069975"/>
                    <a:gd name="T72" fmla="*/ 1318661 w 1263650"/>
                    <a:gd name="T73" fmla="*/ 659931 h 1069975"/>
                    <a:gd name="T74" fmla="*/ 585939 w 1263650"/>
                    <a:gd name="T75" fmla="*/ 659931 h 1069975"/>
                    <a:gd name="T76" fmla="*/ 0 w 1263650"/>
                    <a:gd name="T77" fmla="*/ 806451 h 1069975"/>
                    <a:gd name="T78" fmla="*/ 512946 w 1263650"/>
                    <a:gd name="T79" fmla="*/ 219578 h 1069975"/>
                    <a:gd name="T80" fmla="*/ 514940 w 1263650"/>
                    <a:gd name="T81" fmla="*/ 189636 h 1069975"/>
                    <a:gd name="T82" fmla="*/ 520924 w 1263650"/>
                    <a:gd name="T83" fmla="*/ 159693 h 1069975"/>
                    <a:gd name="T84" fmla="*/ 530496 w 1263650"/>
                    <a:gd name="T85" fmla="*/ 130548 h 1069975"/>
                    <a:gd name="T86" fmla="*/ 544856 w 1263650"/>
                    <a:gd name="T87" fmla="*/ 103002 h 1069975"/>
                    <a:gd name="T88" fmla="*/ 562007 w 1263650"/>
                    <a:gd name="T89" fmla="*/ 77451 h 1069975"/>
                    <a:gd name="T90" fmla="*/ 583545 w 1263650"/>
                    <a:gd name="T91" fmla="*/ 55095 h 1069975"/>
                    <a:gd name="T92" fmla="*/ 609074 w 1263650"/>
                    <a:gd name="T93" fmla="*/ 35132 h 1069975"/>
                    <a:gd name="T94" fmla="*/ 637792 w 1263650"/>
                    <a:gd name="T95" fmla="*/ 19162 h 1069975"/>
                    <a:gd name="T96" fmla="*/ 670498 w 1263650"/>
                    <a:gd name="T97" fmla="*/ 7585 h 1069975"/>
                    <a:gd name="T98" fmla="*/ 706795 w 1263650"/>
                    <a:gd name="T99" fmla="*/ 1197 h 1069975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0" t="0" r="r" b="b"/>
                  <a:pathLst>
                    <a:path w="1263650" h="1069975">
                      <a:moveTo>
                        <a:pt x="49213" y="582612"/>
                      </a:moveTo>
                      <a:lnTo>
                        <a:pt x="195296" y="582612"/>
                      </a:lnTo>
                      <a:lnTo>
                        <a:pt x="195296" y="728795"/>
                      </a:lnTo>
                      <a:lnTo>
                        <a:pt x="389544" y="728795"/>
                      </a:lnTo>
                      <a:lnTo>
                        <a:pt x="389544" y="582612"/>
                      </a:lnTo>
                      <a:lnTo>
                        <a:pt x="875694" y="582612"/>
                      </a:lnTo>
                      <a:lnTo>
                        <a:pt x="875694" y="728795"/>
                      </a:lnTo>
                      <a:lnTo>
                        <a:pt x="1070208" y="728795"/>
                      </a:lnTo>
                      <a:lnTo>
                        <a:pt x="1070208" y="582612"/>
                      </a:lnTo>
                      <a:lnTo>
                        <a:pt x="1216026" y="582612"/>
                      </a:lnTo>
                      <a:lnTo>
                        <a:pt x="1216026" y="1069975"/>
                      </a:lnTo>
                      <a:lnTo>
                        <a:pt x="49213" y="1069975"/>
                      </a:lnTo>
                      <a:lnTo>
                        <a:pt x="49213" y="582612"/>
                      </a:lnTo>
                      <a:close/>
                      <a:moveTo>
                        <a:pt x="923925" y="485775"/>
                      </a:moveTo>
                      <a:lnTo>
                        <a:pt x="1020763" y="485775"/>
                      </a:lnTo>
                      <a:lnTo>
                        <a:pt x="1020763" y="681038"/>
                      </a:lnTo>
                      <a:lnTo>
                        <a:pt x="923925" y="681038"/>
                      </a:lnTo>
                      <a:lnTo>
                        <a:pt x="923925" y="485775"/>
                      </a:lnTo>
                      <a:close/>
                      <a:moveTo>
                        <a:pt x="244475" y="485775"/>
                      </a:moveTo>
                      <a:lnTo>
                        <a:pt x="341313" y="485775"/>
                      </a:lnTo>
                      <a:lnTo>
                        <a:pt x="341313" y="681038"/>
                      </a:lnTo>
                      <a:lnTo>
                        <a:pt x="244475" y="681038"/>
                      </a:lnTo>
                      <a:lnTo>
                        <a:pt x="244475" y="485775"/>
                      </a:lnTo>
                      <a:close/>
                      <a:moveTo>
                        <a:pt x="481277" y="97198"/>
                      </a:moveTo>
                      <a:lnTo>
                        <a:pt x="477308" y="97728"/>
                      </a:lnTo>
                      <a:lnTo>
                        <a:pt x="473604" y="98258"/>
                      </a:lnTo>
                      <a:lnTo>
                        <a:pt x="469900" y="99317"/>
                      </a:lnTo>
                      <a:lnTo>
                        <a:pt x="466460" y="100376"/>
                      </a:lnTo>
                      <a:lnTo>
                        <a:pt x="463285" y="101701"/>
                      </a:lnTo>
                      <a:lnTo>
                        <a:pt x="460375" y="103025"/>
                      </a:lnTo>
                      <a:lnTo>
                        <a:pt x="457729" y="104614"/>
                      </a:lnTo>
                      <a:lnTo>
                        <a:pt x="455348" y="106468"/>
                      </a:lnTo>
                      <a:lnTo>
                        <a:pt x="453231" y="108322"/>
                      </a:lnTo>
                      <a:lnTo>
                        <a:pt x="451114" y="110440"/>
                      </a:lnTo>
                      <a:lnTo>
                        <a:pt x="448998" y="112559"/>
                      </a:lnTo>
                      <a:lnTo>
                        <a:pt x="447410" y="114678"/>
                      </a:lnTo>
                      <a:lnTo>
                        <a:pt x="445823" y="117062"/>
                      </a:lnTo>
                      <a:lnTo>
                        <a:pt x="443441" y="121299"/>
                      </a:lnTo>
                      <a:lnTo>
                        <a:pt x="441325" y="125802"/>
                      </a:lnTo>
                      <a:lnTo>
                        <a:pt x="439737" y="130569"/>
                      </a:lnTo>
                      <a:lnTo>
                        <a:pt x="438679" y="134541"/>
                      </a:lnTo>
                      <a:lnTo>
                        <a:pt x="438150" y="138249"/>
                      </a:lnTo>
                      <a:lnTo>
                        <a:pt x="437356" y="143546"/>
                      </a:lnTo>
                      <a:lnTo>
                        <a:pt x="437356" y="145665"/>
                      </a:lnTo>
                      <a:lnTo>
                        <a:pt x="437356" y="194396"/>
                      </a:lnTo>
                      <a:lnTo>
                        <a:pt x="826294" y="194396"/>
                      </a:lnTo>
                      <a:lnTo>
                        <a:pt x="826294" y="145665"/>
                      </a:lnTo>
                      <a:lnTo>
                        <a:pt x="826029" y="141427"/>
                      </a:lnTo>
                      <a:lnTo>
                        <a:pt x="825764" y="137190"/>
                      </a:lnTo>
                      <a:lnTo>
                        <a:pt x="824706" y="133482"/>
                      </a:lnTo>
                      <a:lnTo>
                        <a:pt x="823912" y="129774"/>
                      </a:lnTo>
                      <a:lnTo>
                        <a:pt x="822854" y="126331"/>
                      </a:lnTo>
                      <a:lnTo>
                        <a:pt x="821531" y="123153"/>
                      </a:lnTo>
                      <a:lnTo>
                        <a:pt x="820208" y="120240"/>
                      </a:lnTo>
                      <a:lnTo>
                        <a:pt x="818621" y="117591"/>
                      </a:lnTo>
                      <a:lnTo>
                        <a:pt x="816769" y="115208"/>
                      </a:lnTo>
                      <a:lnTo>
                        <a:pt x="814916" y="113089"/>
                      </a:lnTo>
                      <a:lnTo>
                        <a:pt x="812800" y="110970"/>
                      </a:lnTo>
                      <a:lnTo>
                        <a:pt x="810948" y="108851"/>
                      </a:lnTo>
                      <a:lnTo>
                        <a:pt x="808831" y="107262"/>
                      </a:lnTo>
                      <a:lnTo>
                        <a:pt x="806450" y="105673"/>
                      </a:lnTo>
                      <a:lnTo>
                        <a:pt x="801687" y="103290"/>
                      </a:lnTo>
                      <a:lnTo>
                        <a:pt x="797189" y="101171"/>
                      </a:lnTo>
                      <a:lnTo>
                        <a:pt x="792956" y="99582"/>
                      </a:lnTo>
                      <a:lnTo>
                        <a:pt x="788987" y="98522"/>
                      </a:lnTo>
                      <a:lnTo>
                        <a:pt x="785019" y="97993"/>
                      </a:lnTo>
                      <a:lnTo>
                        <a:pt x="779727" y="97198"/>
                      </a:lnTo>
                      <a:lnTo>
                        <a:pt x="777610" y="97198"/>
                      </a:lnTo>
                      <a:lnTo>
                        <a:pt x="485775" y="97198"/>
                      </a:lnTo>
                      <a:lnTo>
                        <a:pt x="481277" y="97198"/>
                      </a:lnTo>
                      <a:close/>
                      <a:moveTo>
                        <a:pt x="485775" y="0"/>
                      </a:moveTo>
                      <a:lnTo>
                        <a:pt x="777610" y="0"/>
                      </a:lnTo>
                      <a:lnTo>
                        <a:pt x="784225" y="0"/>
                      </a:lnTo>
                      <a:lnTo>
                        <a:pt x="790839" y="530"/>
                      </a:lnTo>
                      <a:lnTo>
                        <a:pt x="797454" y="1324"/>
                      </a:lnTo>
                      <a:lnTo>
                        <a:pt x="804069" y="2383"/>
                      </a:lnTo>
                      <a:lnTo>
                        <a:pt x="810683" y="3708"/>
                      </a:lnTo>
                      <a:lnTo>
                        <a:pt x="817298" y="5297"/>
                      </a:lnTo>
                      <a:lnTo>
                        <a:pt x="823648" y="7151"/>
                      </a:lnTo>
                      <a:lnTo>
                        <a:pt x="830262" y="9269"/>
                      </a:lnTo>
                      <a:lnTo>
                        <a:pt x="836348" y="11653"/>
                      </a:lnTo>
                      <a:lnTo>
                        <a:pt x="842433" y="14566"/>
                      </a:lnTo>
                      <a:lnTo>
                        <a:pt x="848783" y="17745"/>
                      </a:lnTo>
                      <a:lnTo>
                        <a:pt x="854604" y="21188"/>
                      </a:lnTo>
                      <a:lnTo>
                        <a:pt x="860425" y="24631"/>
                      </a:lnTo>
                      <a:lnTo>
                        <a:pt x="866246" y="28603"/>
                      </a:lnTo>
                      <a:lnTo>
                        <a:pt x="871537" y="32576"/>
                      </a:lnTo>
                      <a:lnTo>
                        <a:pt x="876829" y="37343"/>
                      </a:lnTo>
                      <a:lnTo>
                        <a:pt x="882121" y="42110"/>
                      </a:lnTo>
                      <a:lnTo>
                        <a:pt x="886883" y="46878"/>
                      </a:lnTo>
                      <a:lnTo>
                        <a:pt x="891381" y="52174"/>
                      </a:lnTo>
                      <a:lnTo>
                        <a:pt x="895879" y="58001"/>
                      </a:lnTo>
                      <a:lnTo>
                        <a:pt x="900112" y="63828"/>
                      </a:lnTo>
                      <a:lnTo>
                        <a:pt x="903816" y="69919"/>
                      </a:lnTo>
                      <a:lnTo>
                        <a:pt x="907256" y="76275"/>
                      </a:lnTo>
                      <a:lnTo>
                        <a:pt x="910431" y="82897"/>
                      </a:lnTo>
                      <a:lnTo>
                        <a:pt x="913341" y="89783"/>
                      </a:lnTo>
                      <a:lnTo>
                        <a:pt x="915987" y="97198"/>
                      </a:lnTo>
                      <a:lnTo>
                        <a:pt x="918104" y="104614"/>
                      </a:lnTo>
                      <a:lnTo>
                        <a:pt x="920221" y="112294"/>
                      </a:lnTo>
                      <a:lnTo>
                        <a:pt x="921544" y="120240"/>
                      </a:lnTo>
                      <a:lnTo>
                        <a:pt x="922602" y="128715"/>
                      </a:lnTo>
                      <a:lnTo>
                        <a:pt x="923131" y="136925"/>
                      </a:lnTo>
                      <a:lnTo>
                        <a:pt x="923396" y="145665"/>
                      </a:lnTo>
                      <a:lnTo>
                        <a:pt x="923396" y="188305"/>
                      </a:lnTo>
                      <a:lnTo>
                        <a:pt x="923396" y="194396"/>
                      </a:lnTo>
                      <a:lnTo>
                        <a:pt x="1263650" y="194396"/>
                      </a:lnTo>
                      <a:lnTo>
                        <a:pt x="1263650" y="534988"/>
                      </a:lnTo>
                      <a:lnTo>
                        <a:pt x="1069181" y="534988"/>
                      </a:lnTo>
                      <a:lnTo>
                        <a:pt x="1069181" y="437789"/>
                      </a:lnTo>
                      <a:lnTo>
                        <a:pt x="874712" y="437789"/>
                      </a:lnTo>
                      <a:lnTo>
                        <a:pt x="874712" y="534988"/>
                      </a:lnTo>
                      <a:lnTo>
                        <a:pt x="388673" y="534988"/>
                      </a:lnTo>
                      <a:lnTo>
                        <a:pt x="388673" y="437789"/>
                      </a:lnTo>
                      <a:lnTo>
                        <a:pt x="194469" y="437789"/>
                      </a:lnTo>
                      <a:lnTo>
                        <a:pt x="194469" y="534988"/>
                      </a:lnTo>
                      <a:lnTo>
                        <a:pt x="0" y="534988"/>
                      </a:lnTo>
                      <a:lnTo>
                        <a:pt x="0" y="194396"/>
                      </a:lnTo>
                      <a:lnTo>
                        <a:pt x="340254" y="194396"/>
                      </a:lnTo>
                      <a:lnTo>
                        <a:pt x="340254" y="145665"/>
                      </a:lnTo>
                      <a:lnTo>
                        <a:pt x="340254" y="139044"/>
                      </a:lnTo>
                      <a:lnTo>
                        <a:pt x="340783" y="132687"/>
                      </a:lnTo>
                      <a:lnTo>
                        <a:pt x="341577" y="125802"/>
                      </a:lnTo>
                      <a:lnTo>
                        <a:pt x="342635" y="119180"/>
                      </a:lnTo>
                      <a:lnTo>
                        <a:pt x="343958" y="112559"/>
                      </a:lnTo>
                      <a:lnTo>
                        <a:pt x="345546" y="105938"/>
                      </a:lnTo>
                      <a:lnTo>
                        <a:pt x="347398" y="99582"/>
                      </a:lnTo>
                      <a:lnTo>
                        <a:pt x="349514" y="93226"/>
                      </a:lnTo>
                      <a:lnTo>
                        <a:pt x="351896" y="86604"/>
                      </a:lnTo>
                      <a:lnTo>
                        <a:pt x="354806" y="80513"/>
                      </a:lnTo>
                      <a:lnTo>
                        <a:pt x="357981" y="74686"/>
                      </a:lnTo>
                      <a:lnTo>
                        <a:pt x="361421" y="68330"/>
                      </a:lnTo>
                      <a:lnTo>
                        <a:pt x="364860" y="62768"/>
                      </a:lnTo>
                      <a:lnTo>
                        <a:pt x="368829" y="57207"/>
                      </a:lnTo>
                      <a:lnTo>
                        <a:pt x="372798" y="51380"/>
                      </a:lnTo>
                      <a:lnTo>
                        <a:pt x="377560" y="46348"/>
                      </a:lnTo>
                      <a:lnTo>
                        <a:pt x="382323" y="41316"/>
                      </a:lnTo>
                      <a:lnTo>
                        <a:pt x="387085" y="36549"/>
                      </a:lnTo>
                      <a:lnTo>
                        <a:pt x="392377" y="31516"/>
                      </a:lnTo>
                      <a:lnTo>
                        <a:pt x="398198" y="27279"/>
                      </a:lnTo>
                      <a:lnTo>
                        <a:pt x="404019" y="23306"/>
                      </a:lnTo>
                      <a:lnTo>
                        <a:pt x="410104" y="19598"/>
                      </a:lnTo>
                      <a:lnTo>
                        <a:pt x="416454" y="16155"/>
                      </a:lnTo>
                      <a:lnTo>
                        <a:pt x="423069" y="12712"/>
                      </a:lnTo>
                      <a:lnTo>
                        <a:pt x="429948" y="9799"/>
                      </a:lnTo>
                      <a:lnTo>
                        <a:pt x="437356" y="7151"/>
                      </a:lnTo>
                      <a:lnTo>
                        <a:pt x="444764" y="5032"/>
                      </a:lnTo>
                      <a:lnTo>
                        <a:pt x="452437" y="3178"/>
                      </a:lnTo>
                      <a:lnTo>
                        <a:pt x="460375" y="1854"/>
                      </a:lnTo>
                      <a:lnTo>
                        <a:pt x="468841" y="794"/>
                      </a:lnTo>
                      <a:lnTo>
                        <a:pt x="477044" y="265"/>
                      </a:lnTo>
                      <a:lnTo>
                        <a:pt x="48577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18" name="ïŝliḑé"/>
              <p:cNvSpPr txBox="1"/>
              <p:nvPr/>
            </p:nvSpPr>
            <p:spPr>
              <a:xfrm>
                <a:off x="6172409" y="4353822"/>
                <a:ext cx="2299974" cy="33855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19" name="ïṣľíde"/>
              <p:cNvSpPr txBox="1"/>
              <p:nvPr/>
            </p:nvSpPr>
            <p:spPr>
              <a:xfrm>
                <a:off x="6172409" y="4692376"/>
                <a:ext cx="2299974" cy="577081"/>
              </a:xfrm>
              <a:prstGeom prst="rect">
                <a:avLst/>
              </a:prstGeom>
              <a:noFill/>
            </p:spPr>
            <p:txBody>
              <a:bodyPr wrap="square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  <a:endParaRPr lang="en-US" altLang="zh-CN" sz="1050" dirty="0"/>
              </a:p>
            </p:txBody>
          </p:sp>
        </p:grpSp>
        <p:grpSp>
          <p:nvGrpSpPr>
            <p:cNvPr id="8" name="ïṣ1iďè"/>
            <p:cNvGrpSpPr/>
            <p:nvPr/>
          </p:nvGrpSpPr>
          <p:grpSpPr>
            <a:xfrm>
              <a:off x="9177704" y="3136815"/>
              <a:ext cx="2299974" cy="2132642"/>
              <a:chOff x="8625202" y="3136815"/>
              <a:chExt cx="2299974" cy="2132642"/>
            </a:xfrm>
          </p:grpSpPr>
          <p:grpSp>
            <p:nvGrpSpPr>
              <p:cNvPr id="12" name="îṩľidè"/>
              <p:cNvGrpSpPr/>
              <p:nvPr/>
            </p:nvGrpSpPr>
            <p:grpSpPr>
              <a:xfrm>
                <a:off x="9206239" y="3136815"/>
                <a:ext cx="1137902" cy="1137902"/>
                <a:chOff x="7526778" y="3284984"/>
                <a:chExt cx="1512168" cy="1512168"/>
              </a:xfrm>
            </p:grpSpPr>
            <p:sp>
              <p:nvSpPr>
                <p:cNvPr id="15" name="íśḻíḍê"/>
                <p:cNvSpPr/>
                <p:nvPr/>
              </p:nvSpPr>
              <p:spPr bwMode="auto">
                <a:xfrm>
                  <a:off x="7526778" y="3284984"/>
                  <a:ext cx="1512168" cy="1512168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" name="ïṣľîďè"/>
                <p:cNvSpPr/>
                <p:nvPr/>
              </p:nvSpPr>
              <p:spPr bwMode="auto">
                <a:xfrm>
                  <a:off x="7926728" y="3684934"/>
                  <a:ext cx="712268" cy="71226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4245316" h="14255088">
                      <a:moveTo>
                        <a:pt x="7593642" y="12119807"/>
                      </a:moveTo>
                      <a:lnTo>
                        <a:pt x="7662036" y="12774427"/>
                      </a:lnTo>
                      <a:lnTo>
                        <a:pt x="7564332" y="12784197"/>
                      </a:lnTo>
                      <a:lnTo>
                        <a:pt x="7505708" y="12129577"/>
                      </a:lnTo>
                      <a:lnTo>
                        <a:pt x="7593642" y="12119807"/>
                      </a:lnTo>
                      <a:close/>
                      <a:moveTo>
                        <a:pt x="6626368" y="12119807"/>
                      </a:moveTo>
                      <a:lnTo>
                        <a:pt x="6714302" y="12129577"/>
                      </a:lnTo>
                      <a:lnTo>
                        <a:pt x="6665448" y="12784197"/>
                      </a:lnTo>
                      <a:lnTo>
                        <a:pt x="6567744" y="12774427"/>
                      </a:lnTo>
                      <a:lnTo>
                        <a:pt x="6626368" y="12119807"/>
                      </a:lnTo>
                      <a:close/>
                      <a:moveTo>
                        <a:pt x="8463212" y="11963479"/>
                      </a:moveTo>
                      <a:lnTo>
                        <a:pt x="8639080" y="12598559"/>
                      </a:lnTo>
                      <a:lnTo>
                        <a:pt x="8541376" y="12618100"/>
                      </a:lnTo>
                      <a:lnTo>
                        <a:pt x="8375278" y="11983020"/>
                      </a:lnTo>
                      <a:lnTo>
                        <a:pt x="8463212" y="11963479"/>
                      </a:lnTo>
                      <a:close/>
                      <a:moveTo>
                        <a:pt x="5756798" y="11953709"/>
                      </a:moveTo>
                      <a:lnTo>
                        <a:pt x="5844732" y="11983020"/>
                      </a:lnTo>
                      <a:lnTo>
                        <a:pt x="5678634" y="12618100"/>
                      </a:lnTo>
                      <a:lnTo>
                        <a:pt x="5590700" y="12598559"/>
                      </a:lnTo>
                      <a:lnTo>
                        <a:pt x="5756798" y="11953709"/>
                      </a:lnTo>
                      <a:close/>
                      <a:moveTo>
                        <a:pt x="7085580" y="11728989"/>
                      </a:moveTo>
                      <a:lnTo>
                        <a:pt x="7173512" y="11728989"/>
                      </a:lnTo>
                      <a:lnTo>
                        <a:pt x="7173512" y="12803738"/>
                      </a:lnTo>
                      <a:lnTo>
                        <a:pt x="7085580" y="12803738"/>
                      </a:lnTo>
                      <a:lnTo>
                        <a:pt x="7085580" y="11728989"/>
                      </a:lnTo>
                      <a:close/>
                      <a:moveTo>
                        <a:pt x="6264860" y="11650825"/>
                      </a:moveTo>
                      <a:lnTo>
                        <a:pt x="6352796" y="11660595"/>
                      </a:lnTo>
                      <a:lnTo>
                        <a:pt x="6167156" y="12725575"/>
                      </a:lnTo>
                      <a:lnTo>
                        <a:pt x="6079222" y="12706034"/>
                      </a:lnTo>
                      <a:lnTo>
                        <a:pt x="6264860" y="11650825"/>
                      </a:lnTo>
                      <a:close/>
                      <a:moveTo>
                        <a:pt x="4936080" y="11650825"/>
                      </a:moveTo>
                      <a:lnTo>
                        <a:pt x="5014244" y="11689907"/>
                      </a:lnTo>
                      <a:lnTo>
                        <a:pt x="4740672" y="12285904"/>
                      </a:lnTo>
                      <a:lnTo>
                        <a:pt x="4652736" y="12246823"/>
                      </a:lnTo>
                      <a:lnTo>
                        <a:pt x="4936080" y="11650825"/>
                      </a:lnTo>
                      <a:close/>
                      <a:moveTo>
                        <a:pt x="9303472" y="11641055"/>
                      </a:moveTo>
                      <a:lnTo>
                        <a:pt x="9596584" y="12237052"/>
                      </a:lnTo>
                      <a:lnTo>
                        <a:pt x="9508650" y="12276134"/>
                      </a:lnTo>
                      <a:lnTo>
                        <a:pt x="9225308" y="11680136"/>
                      </a:lnTo>
                      <a:lnTo>
                        <a:pt x="9303472" y="11641055"/>
                      </a:lnTo>
                      <a:close/>
                      <a:moveTo>
                        <a:pt x="7974690" y="11641055"/>
                      </a:moveTo>
                      <a:lnTo>
                        <a:pt x="8160328" y="12706034"/>
                      </a:lnTo>
                      <a:lnTo>
                        <a:pt x="8072394" y="12725575"/>
                      </a:lnTo>
                      <a:lnTo>
                        <a:pt x="7886756" y="11660595"/>
                      </a:lnTo>
                      <a:lnTo>
                        <a:pt x="7974690" y="11641055"/>
                      </a:lnTo>
                      <a:close/>
                      <a:moveTo>
                        <a:pt x="5492996" y="11435875"/>
                      </a:moveTo>
                      <a:lnTo>
                        <a:pt x="5580928" y="11465186"/>
                      </a:lnTo>
                      <a:lnTo>
                        <a:pt x="5209652" y="12481313"/>
                      </a:lnTo>
                      <a:lnTo>
                        <a:pt x="5121718" y="12452002"/>
                      </a:lnTo>
                      <a:lnTo>
                        <a:pt x="5492996" y="11435875"/>
                      </a:lnTo>
                      <a:close/>
                      <a:moveTo>
                        <a:pt x="8756326" y="11426105"/>
                      </a:moveTo>
                      <a:lnTo>
                        <a:pt x="9127604" y="12442232"/>
                      </a:lnTo>
                      <a:lnTo>
                        <a:pt x="9039668" y="12471543"/>
                      </a:lnTo>
                      <a:lnTo>
                        <a:pt x="8668392" y="11455416"/>
                      </a:lnTo>
                      <a:lnTo>
                        <a:pt x="8756326" y="11426105"/>
                      </a:lnTo>
                      <a:close/>
                      <a:moveTo>
                        <a:pt x="10065566" y="11191614"/>
                      </a:moveTo>
                      <a:lnTo>
                        <a:pt x="10446612" y="11738759"/>
                      </a:lnTo>
                      <a:lnTo>
                        <a:pt x="10368450" y="11787611"/>
                      </a:lnTo>
                      <a:lnTo>
                        <a:pt x="9987402" y="11250237"/>
                      </a:lnTo>
                      <a:lnTo>
                        <a:pt x="10065566" y="11191614"/>
                      </a:lnTo>
                      <a:close/>
                      <a:moveTo>
                        <a:pt x="4154444" y="11191614"/>
                      </a:moveTo>
                      <a:lnTo>
                        <a:pt x="4232608" y="11240466"/>
                      </a:lnTo>
                      <a:lnTo>
                        <a:pt x="3851560" y="11787611"/>
                      </a:lnTo>
                      <a:lnTo>
                        <a:pt x="3773396" y="11728989"/>
                      </a:lnTo>
                      <a:lnTo>
                        <a:pt x="4154444" y="11191614"/>
                      </a:lnTo>
                      <a:close/>
                      <a:moveTo>
                        <a:pt x="4760212" y="11084139"/>
                      </a:moveTo>
                      <a:lnTo>
                        <a:pt x="4838376" y="11132991"/>
                      </a:lnTo>
                      <a:lnTo>
                        <a:pt x="4301000" y="12070954"/>
                      </a:lnTo>
                      <a:lnTo>
                        <a:pt x="4222836" y="12022102"/>
                      </a:lnTo>
                      <a:lnTo>
                        <a:pt x="4760212" y="11084139"/>
                      </a:lnTo>
                      <a:close/>
                      <a:moveTo>
                        <a:pt x="9489108" y="11074368"/>
                      </a:moveTo>
                      <a:lnTo>
                        <a:pt x="10026484" y="12012332"/>
                      </a:lnTo>
                      <a:lnTo>
                        <a:pt x="9948320" y="12051414"/>
                      </a:lnTo>
                      <a:lnTo>
                        <a:pt x="9401176" y="11123221"/>
                      </a:lnTo>
                      <a:lnTo>
                        <a:pt x="9489108" y="11074368"/>
                      </a:lnTo>
                      <a:close/>
                      <a:moveTo>
                        <a:pt x="10739728" y="10615157"/>
                      </a:moveTo>
                      <a:lnTo>
                        <a:pt x="11208708" y="11084139"/>
                      </a:lnTo>
                      <a:lnTo>
                        <a:pt x="11140316" y="11152532"/>
                      </a:lnTo>
                      <a:lnTo>
                        <a:pt x="10671334" y="10683550"/>
                      </a:lnTo>
                      <a:lnTo>
                        <a:pt x="10739728" y="10615157"/>
                      </a:lnTo>
                      <a:close/>
                      <a:moveTo>
                        <a:pt x="4095820" y="10615157"/>
                      </a:moveTo>
                      <a:lnTo>
                        <a:pt x="4164214" y="10673780"/>
                      </a:lnTo>
                      <a:lnTo>
                        <a:pt x="3470512" y="11504268"/>
                      </a:lnTo>
                      <a:lnTo>
                        <a:pt x="3402120" y="11435875"/>
                      </a:lnTo>
                      <a:lnTo>
                        <a:pt x="4095820" y="10615157"/>
                      </a:lnTo>
                      <a:close/>
                      <a:moveTo>
                        <a:pt x="10133960" y="10605387"/>
                      </a:moveTo>
                      <a:lnTo>
                        <a:pt x="10827660" y="11435875"/>
                      </a:lnTo>
                      <a:lnTo>
                        <a:pt x="10759268" y="11494498"/>
                      </a:lnTo>
                      <a:lnTo>
                        <a:pt x="10065566" y="10664009"/>
                      </a:lnTo>
                      <a:lnTo>
                        <a:pt x="10133960" y="10605387"/>
                      </a:lnTo>
                      <a:close/>
                      <a:moveTo>
                        <a:pt x="3529136" y="10038701"/>
                      </a:moveTo>
                      <a:lnTo>
                        <a:pt x="3587758" y="10116864"/>
                      </a:lnTo>
                      <a:lnTo>
                        <a:pt x="2767040" y="10810566"/>
                      </a:lnTo>
                      <a:lnTo>
                        <a:pt x="2708416" y="10732403"/>
                      </a:lnTo>
                      <a:lnTo>
                        <a:pt x="3529136" y="10038701"/>
                      </a:lnTo>
                      <a:close/>
                      <a:moveTo>
                        <a:pt x="10710416" y="10019160"/>
                      </a:moveTo>
                      <a:lnTo>
                        <a:pt x="11540904" y="10712862"/>
                      </a:lnTo>
                      <a:lnTo>
                        <a:pt x="11482280" y="10781255"/>
                      </a:lnTo>
                      <a:lnTo>
                        <a:pt x="10651792" y="10087553"/>
                      </a:lnTo>
                      <a:lnTo>
                        <a:pt x="10710416" y="10019160"/>
                      </a:lnTo>
                      <a:close/>
                      <a:moveTo>
                        <a:pt x="11296644" y="9940996"/>
                      </a:moveTo>
                      <a:lnTo>
                        <a:pt x="11843788" y="10312273"/>
                      </a:lnTo>
                      <a:lnTo>
                        <a:pt x="11785164" y="10390437"/>
                      </a:lnTo>
                      <a:lnTo>
                        <a:pt x="11238020" y="10009389"/>
                      </a:lnTo>
                      <a:lnTo>
                        <a:pt x="11296644" y="9940996"/>
                      </a:lnTo>
                      <a:close/>
                      <a:moveTo>
                        <a:pt x="2933136" y="9940996"/>
                      </a:moveTo>
                      <a:lnTo>
                        <a:pt x="2981990" y="10009389"/>
                      </a:lnTo>
                      <a:lnTo>
                        <a:pt x="2444616" y="10400207"/>
                      </a:lnTo>
                      <a:lnTo>
                        <a:pt x="2385992" y="10322044"/>
                      </a:lnTo>
                      <a:lnTo>
                        <a:pt x="2933136" y="9940996"/>
                      </a:lnTo>
                      <a:close/>
                      <a:moveTo>
                        <a:pt x="3069924" y="9364540"/>
                      </a:moveTo>
                      <a:lnTo>
                        <a:pt x="3109006" y="9442703"/>
                      </a:lnTo>
                      <a:lnTo>
                        <a:pt x="2180812" y="9989848"/>
                      </a:lnTo>
                      <a:lnTo>
                        <a:pt x="2131960" y="9901914"/>
                      </a:lnTo>
                      <a:lnTo>
                        <a:pt x="3069924" y="9364540"/>
                      </a:lnTo>
                      <a:close/>
                      <a:moveTo>
                        <a:pt x="11159856" y="9354769"/>
                      </a:moveTo>
                      <a:lnTo>
                        <a:pt x="12097820" y="9892144"/>
                      </a:lnTo>
                      <a:lnTo>
                        <a:pt x="12048968" y="9980078"/>
                      </a:lnTo>
                      <a:lnTo>
                        <a:pt x="11120774" y="9432933"/>
                      </a:lnTo>
                      <a:lnTo>
                        <a:pt x="11159856" y="9354769"/>
                      </a:lnTo>
                      <a:close/>
                      <a:moveTo>
                        <a:pt x="2513008" y="9208213"/>
                      </a:moveTo>
                      <a:lnTo>
                        <a:pt x="2552090" y="9286376"/>
                      </a:lnTo>
                      <a:lnTo>
                        <a:pt x="1965864" y="9589260"/>
                      </a:lnTo>
                      <a:lnTo>
                        <a:pt x="1917012" y="9501326"/>
                      </a:lnTo>
                      <a:lnTo>
                        <a:pt x="2513008" y="9208213"/>
                      </a:lnTo>
                      <a:close/>
                      <a:moveTo>
                        <a:pt x="11726542" y="9169131"/>
                      </a:moveTo>
                      <a:lnTo>
                        <a:pt x="12332310" y="9442703"/>
                      </a:lnTo>
                      <a:lnTo>
                        <a:pt x="12283458" y="9530637"/>
                      </a:lnTo>
                      <a:lnTo>
                        <a:pt x="11687460" y="9257065"/>
                      </a:lnTo>
                      <a:lnTo>
                        <a:pt x="11726542" y="9169131"/>
                      </a:lnTo>
                      <a:close/>
                      <a:moveTo>
                        <a:pt x="2737728" y="8641526"/>
                      </a:moveTo>
                      <a:lnTo>
                        <a:pt x="2767040" y="8719690"/>
                      </a:lnTo>
                      <a:lnTo>
                        <a:pt x="1750912" y="9100738"/>
                      </a:lnTo>
                      <a:lnTo>
                        <a:pt x="1721602" y="9003033"/>
                      </a:lnTo>
                      <a:lnTo>
                        <a:pt x="2737728" y="8641526"/>
                      </a:lnTo>
                      <a:close/>
                      <a:moveTo>
                        <a:pt x="11462740" y="8612215"/>
                      </a:moveTo>
                      <a:lnTo>
                        <a:pt x="12517948" y="8983492"/>
                      </a:lnTo>
                      <a:lnTo>
                        <a:pt x="12478868" y="9071426"/>
                      </a:lnTo>
                      <a:lnTo>
                        <a:pt x="11433428" y="8690379"/>
                      </a:lnTo>
                      <a:lnTo>
                        <a:pt x="11462740" y="8612215"/>
                      </a:lnTo>
                      <a:close/>
                      <a:moveTo>
                        <a:pt x="2219896" y="8377724"/>
                      </a:moveTo>
                      <a:lnTo>
                        <a:pt x="2239436" y="8465658"/>
                      </a:lnTo>
                      <a:lnTo>
                        <a:pt x="1604356" y="8661067"/>
                      </a:lnTo>
                      <a:lnTo>
                        <a:pt x="1584816" y="8563363"/>
                      </a:lnTo>
                      <a:lnTo>
                        <a:pt x="2219896" y="8377724"/>
                      </a:lnTo>
                      <a:close/>
                      <a:moveTo>
                        <a:pt x="12019656" y="8319101"/>
                      </a:moveTo>
                      <a:lnTo>
                        <a:pt x="12664506" y="8485199"/>
                      </a:lnTo>
                      <a:lnTo>
                        <a:pt x="12644964" y="8573133"/>
                      </a:lnTo>
                      <a:lnTo>
                        <a:pt x="12000116" y="8407036"/>
                      </a:lnTo>
                      <a:lnTo>
                        <a:pt x="12019656" y="8319101"/>
                      </a:lnTo>
                      <a:close/>
                      <a:moveTo>
                        <a:pt x="2532548" y="7859890"/>
                      </a:moveTo>
                      <a:lnTo>
                        <a:pt x="2542320" y="7947824"/>
                      </a:lnTo>
                      <a:lnTo>
                        <a:pt x="1487112" y="8133463"/>
                      </a:lnTo>
                      <a:lnTo>
                        <a:pt x="1467570" y="8045529"/>
                      </a:lnTo>
                      <a:lnTo>
                        <a:pt x="2532548" y="7859890"/>
                      </a:lnTo>
                      <a:close/>
                      <a:moveTo>
                        <a:pt x="11667920" y="7830579"/>
                      </a:moveTo>
                      <a:lnTo>
                        <a:pt x="12762210" y="8016218"/>
                      </a:lnTo>
                      <a:lnTo>
                        <a:pt x="12742668" y="8113922"/>
                      </a:lnTo>
                      <a:lnTo>
                        <a:pt x="11648380" y="7918513"/>
                      </a:lnTo>
                      <a:lnTo>
                        <a:pt x="11667920" y="7830579"/>
                      </a:lnTo>
                      <a:close/>
                      <a:moveTo>
                        <a:pt x="2063568" y="7488613"/>
                      </a:moveTo>
                      <a:lnTo>
                        <a:pt x="2073338" y="7586318"/>
                      </a:lnTo>
                      <a:lnTo>
                        <a:pt x="1408948" y="7654711"/>
                      </a:lnTo>
                      <a:lnTo>
                        <a:pt x="1408948" y="7566777"/>
                      </a:lnTo>
                      <a:lnTo>
                        <a:pt x="2063568" y="7488613"/>
                      </a:lnTo>
                      <a:close/>
                      <a:moveTo>
                        <a:pt x="12166212" y="7459302"/>
                      </a:moveTo>
                      <a:lnTo>
                        <a:pt x="12830604" y="7508154"/>
                      </a:lnTo>
                      <a:lnTo>
                        <a:pt x="12820832" y="7596088"/>
                      </a:lnTo>
                      <a:lnTo>
                        <a:pt x="12156442" y="7547236"/>
                      </a:lnTo>
                      <a:lnTo>
                        <a:pt x="12166212" y="7459302"/>
                      </a:lnTo>
                      <a:close/>
                      <a:moveTo>
                        <a:pt x="1379636" y="7039172"/>
                      </a:moveTo>
                      <a:lnTo>
                        <a:pt x="2464156" y="7039172"/>
                      </a:lnTo>
                      <a:lnTo>
                        <a:pt x="2464156" y="7127106"/>
                      </a:lnTo>
                      <a:lnTo>
                        <a:pt x="1379636" y="7136877"/>
                      </a:lnTo>
                      <a:lnTo>
                        <a:pt x="1379636" y="7039172"/>
                      </a:lnTo>
                      <a:close/>
                      <a:moveTo>
                        <a:pt x="11726542" y="7019632"/>
                      </a:moveTo>
                      <a:lnTo>
                        <a:pt x="12840374" y="7019632"/>
                      </a:lnTo>
                      <a:lnTo>
                        <a:pt x="12840374" y="7107566"/>
                      </a:lnTo>
                      <a:lnTo>
                        <a:pt x="11726542" y="7117336"/>
                      </a:lnTo>
                      <a:lnTo>
                        <a:pt x="11726542" y="7019632"/>
                      </a:lnTo>
                      <a:close/>
                      <a:moveTo>
                        <a:pt x="1408948" y="6550650"/>
                      </a:moveTo>
                      <a:lnTo>
                        <a:pt x="2063568" y="6599502"/>
                      </a:lnTo>
                      <a:lnTo>
                        <a:pt x="2063568" y="6687436"/>
                      </a:lnTo>
                      <a:lnTo>
                        <a:pt x="1399176" y="6648354"/>
                      </a:lnTo>
                      <a:lnTo>
                        <a:pt x="1408948" y="6550650"/>
                      </a:lnTo>
                      <a:close/>
                      <a:moveTo>
                        <a:pt x="12811062" y="6492028"/>
                      </a:moveTo>
                      <a:lnTo>
                        <a:pt x="12820832" y="6589732"/>
                      </a:lnTo>
                      <a:lnTo>
                        <a:pt x="12166212" y="6648354"/>
                      </a:lnTo>
                      <a:lnTo>
                        <a:pt x="12156442" y="6560420"/>
                      </a:lnTo>
                      <a:lnTo>
                        <a:pt x="12811062" y="6492028"/>
                      </a:lnTo>
                      <a:close/>
                      <a:moveTo>
                        <a:pt x="1477340" y="6032816"/>
                      </a:moveTo>
                      <a:lnTo>
                        <a:pt x="2542320" y="6228225"/>
                      </a:lnTo>
                      <a:lnTo>
                        <a:pt x="2522778" y="6316159"/>
                      </a:lnTo>
                      <a:lnTo>
                        <a:pt x="1457800" y="6130520"/>
                      </a:lnTo>
                      <a:lnTo>
                        <a:pt x="1477340" y="6032816"/>
                      </a:lnTo>
                      <a:close/>
                      <a:moveTo>
                        <a:pt x="12742668" y="6013276"/>
                      </a:moveTo>
                      <a:lnTo>
                        <a:pt x="12762210" y="6110980"/>
                      </a:lnTo>
                      <a:lnTo>
                        <a:pt x="11658148" y="6306389"/>
                      </a:lnTo>
                      <a:lnTo>
                        <a:pt x="11648380" y="6218455"/>
                      </a:lnTo>
                      <a:lnTo>
                        <a:pt x="12742668" y="6013276"/>
                      </a:lnTo>
                      <a:close/>
                      <a:moveTo>
                        <a:pt x="1584816" y="5573605"/>
                      </a:moveTo>
                      <a:lnTo>
                        <a:pt x="2229664" y="5729932"/>
                      </a:lnTo>
                      <a:lnTo>
                        <a:pt x="2200354" y="5817866"/>
                      </a:lnTo>
                      <a:lnTo>
                        <a:pt x="1555504" y="5661539"/>
                      </a:lnTo>
                      <a:lnTo>
                        <a:pt x="1584816" y="5573605"/>
                      </a:lnTo>
                      <a:close/>
                      <a:moveTo>
                        <a:pt x="12615652" y="5495441"/>
                      </a:moveTo>
                      <a:lnTo>
                        <a:pt x="12644964" y="5583375"/>
                      </a:lnTo>
                      <a:lnTo>
                        <a:pt x="12009884" y="5759243"/>
                      </a:lnTo>
                      <a:lnTo>
                        <a:pt x="11980574" y="5671309"/>
                      </a:lnTo>
                      <a:lnTo>
                        <a:pt x="12615652" y="5495441"/>
                      </a:lnTo>
                      <a:close/>
                      <a:moveTo>
                        <a:pt x="1741144" y="5075312"/>
                      </a:moveTo>
                      <a:lnTo>
                        <a:pt x="2757268" y="5446589"/>
                      </a:lnTo>
                      <a:lnTo>
                        <a:pt x="2727958" y="5534523"/>
                      </a:lnTo>
                      <a:lnTo>
                        <a:pt x="1711832" y="5163246"/>
                      </a:lnTo>
                      <a:lnTo>
                        <a:pt x="1741144" y="5075312"/>
                      </a:lnTo>
                      <a:close/>
                      <a:moveTo>
                        <a:pt x="12469096" y="5055771"/>
                      </a:moveTo>
                      <a:lnTo>
                        <a:pt x="12508178" y="5143705"/>
                      </a:lnTo>
                      <a:lnTo>
                        <a:pt x="11462740" y="5524752"/>
                      </a:lnTo>
                      <a:lnTo>
                        <a:pt x="11423658" y="5446589"/>
                      </a:lnTo>
                      <a:lnTo>
                        <a:pt x="12469096" y="5055771"/>
                      </a:lnTo>
                      <a:close/>
                      <a:moveTo>
                        <a:pt x="1936552" y="4616101"/>
                      </a:moveTo>
                      <a:lnTo>
                        <a:pt x="2542320" y="4889673"/>
                      </a:lnTo>
                      <a:lnTo>
                        <a:pt x="2503238" y="4967837"/>
                      </a:lnTo>
                      <a:lnTo>
                        <a:pt x="1897470" y="4704035"/>
                      </a:lnTo>
                      <a:lnTo>
                        <a:pt x="1936552" y="4616101"/>
                      </a:lnTo>
                      <a:close/>
                      <a:moveTo>
                        <a:pt x="12263916" y="4567248"/>
                      </a:moveTo>
                      <a:lnTo>
                        <a:pt x="12303000" y="4645412"/>
                      </a:lnTo>
                      <a:lnTo>
                        <a:pt x="11707000" y="4938527"/>
                      </a:lnTo>
                      <a:lnTo>
                        <a:pt x="11667920" y="4850592"/>
                      </a:lnTo>
                      <a:lnTo>
                        <a:pt x="12263916" y="4567248"/>
                      </a:lnTo>
                      <a:close/>
                      <a:moveTo>
                        <a:pt x="12048968" y="4166660"/>
                      </a:moveTo>
                      <a:lnTo>
                        <a:pt x="12097820" y="4244824"/>
                      </a:lnTo>
                      <a:lnTo>
                        <a:pt x="11130544" y="4801739"/>
                      </a:lnTo>
                      <a:lnTo>
                        <a:pt x="11081692" y="4723576"/>
                      </a:lnTo>
                      <a:lnTo>
                        <a:pt x="12048968" y="4166660"/>
                      </a:lnTo>
                      <a:close/>
                      <a:moveTo>
                        <a:pt x="2171042" y="4166660"/>
                      </a:moveTo>
                      <a:lnTo>
                        <a:pt x="3138316" y="4723576"/>
                      </a:lnTo>
                      <a:lnTo>
                        <a:pt x="3099236" y="4811510"/>
                      </a:lnTo>
                      <a:lnTo>
                        <a:pt x="2122190" y="4254594"/>
                      </a:lnTo>
                      <a:lnTo>
                        <a:pt x="2171042" y="4166660"/>
                      </a:lnTo>
                      <a:close/>
                      <a:moveTo>
                        <a:pt x="11785164" y="3756301"/>
                      </a:moveTo>
                      <a:lnTo>
                        <a:pt x="11834016" y="3834465"/>
                      </a:lnTo>
                      <a:lnTo>
                        <a:pt x="11296644" y="4215512"/>
                      </a:lnTo>
                      <a:lnTo>
                        <a:pt x="11247790" y="4147119"/>
                      </a:lnTo>
                      <a:lnTo>
                        <a:pt x="11785164" y="3756301"/>
                      </a:lnTo>
                      <a:close/>
                      <a:moveTo>
                        <a:pt x="2444616" y="3756301"/>
                      </a:moveTo>
                      <a:lnTo>
                        <a:pt x="2991760" y="4127578"/>
                      </a:lnTo>
                      <a:lnTo>
                        <a:pt x="2933136" y="4205742"/>
                      </a:lnTo>
                      <a:lnTo>
                        <a:pt x="2385992" y="3834465"/>
                      </a:lnTo>
                      <a:lnTo>
                        <a:pt x="2444616" y="3756301"/>
                      </a:lnTo>
                      <a:close/>
                      <a:moveTo>
                        <a:pt x="2747500" y="3365483"/>
                      </a:moveTo>
                      <a:lnTo>
                        <a:pt x="3607300" y="4078726"/>
                      </a:lnTo>
                      <a:lnTo>
                        <a:pt x="3548676" y="4147119"/>
                      </a:lnTo>
                      <a:lnTo>
                        <a:pt x="2688876" y="3433876"/>
                      </a:lnTo>
                      <a:lnTo>
                        <a:pt x="2747500" y="3365483"/>
                      </a:lnTo>
                      <a:close/>
                      <a:moveTo>
                        <a:pt x="11462740" y="3336172"/>
                      </a:moveTo>
                      <a:lnTo>
                        <a:pt x="11521364" y="3414335"/>
                      </a:lnTo>
                      <a:lnTo>
                        <a:pt x="10671334" y="4137349"/>
                      </a:lnTo>
                      <a:lnTo>
                        <a:pt x="10602940" y="4059185"/>
                      </a:lnTo>
                      <a:lnTo>
                        <a:pt x="11462740" y="3336172"/>
                      </a:lnTo>
                      <a:close/>
                      <a:moveTo>
                        <a:pt x="3079694" y="3003979"/>
                      </a:moveTo>
                      <a:lnTo>
                        <a:pt x="3558446" y="3463187"/>
                      </a:lnTo>
                      <a:lnTo>
                        <a:pt x="3490052" y="3521810"/>
                      </a:lnTo>
                      <a:lnTo>
                        <a:pt x="3021072" y="3072369"/>
                      </a:lnTo>
                      <a:lnTo>
                        <a:pt x="3079694" y="3003979"/>
                      </a:lnTo>
                      <a:close/>
                      <a:moveTo>
                        <a:pt x="11391810" y="2760793"/>
                      </a:moveTo>
                      <a:lnTo>
                        <a:pt x="7705476" y="7719161"/>
                      </a:lnTo>
                      <a:lnTo>
                        <a:pt x="7706432" y="7720110"/>
                      </a:lnTo>
                      <a:lnTo>
                        <a:pt x="7702608" y="7723017"/>
                      </a:lnTo>
                      <a:lnTo>
                        <a:pt x="7699740" y="7726874"/>
                      </a:lnTo>
                      <a:lnTo>
                        <a:pt x="7698782" y="7725925"/>
                      </a:lnTo>
                      <a:lnTo>
                        <a:pt x="2779492" y="11464244"/>
                      </a:lnTo>
                      <a:lnTo>
                        <a:pt x="2968736" y="11644670"/>
                      </a:lnTo>
                      <a:cubicBezTo>
                        <a:pt x="4056068" y="12632934"/>
                        <a:pt x="5500482" y="13235266"/>
                        <a:pt x="7085580" y="13235266"/>
                      </a:cubicBezTo>
                      <a:cubicBezTo>
                        <a:pt x="10467116" y="13235266"/>
                        <a:pt x="13208396" y="10493988"/>
                        <a:pt x="13208396" y="7112449"/>
                      </a:cubicBezTo>
                      <a:cubicBezTo>
                        <a:pt x="13208396" y="5421680"/>
                        <a:pt x="12523076" y="3890975"/>
                        <a:pt x="11415064" y="2782964"/>
                      </a:cubicBezTo>
                      <a:lnTo>
                        <a:pt x="11391810" y="2760793"/>
                      </a:lnTo>
                      <a:close/>
                      <a:moveTo>
                        <a:pt x="10749496" y="2652240"/>
                      </a:moveTo>
                      <a:lnTo>
                        <a:pt x="10827660" y="2710863"/>
                      </a:lnTo>
                      <a:lnTo>
                        <a:pt x="10104648" y="3570662"/>
                      </a:lnTo>
                      <a:lnTo>
                        <a:pt x="10036254" y="3512040"/>
                      </a:lnTo>
                      <a:lnTo>
                        <a:pt x="10749496" y="2652240"/>
                      </a:lnTo>
                      <a:close/>
                      <a:moveTo>
                        <a:pt x="3470512" y="2652240"/>
                      </a:moveTo>
                      <a:lnTo>
                        <a:pt x="4183756" y="3512040"/>
                      </a:lnTo>
                      <a:lnTo>
                        <a:pt x="4115362" y="3570662"/>
                      </a:lnTo>
                      <a:lnTo>
                        <a:pt x="3392348" y="2710863"/>
                      </a:lnTo>
                      <a:lnTo>
                        <a:pt x="3470512" y="2652240"/>
                      </a:lnTo>
                      <a:close/>
                      <a:moveTo>
                        <a:pt x="10368450" y="2359126"/>
                      </a:moveTo>
                      <a:lnTo>
                        <a:pt x="10446612" y="2417749"/>
                      </a:lnTo>
                      <a:lnTo>
                        <a:pt x="10075336" y="2964894"/>
                      </a:lnTo>
                      <a:lnTo>
                        <a:pt x="9997172" y="2906275"/>
                      </a:lnTo>
                      <a:lnTo>
                        <a:pt x="10368450" y="2359126"/>
                      </a:lnTo>
                      <a:close/>
                      <a:moveTo>
                        <a:pt x="3861330" y="2359126"/>
                      </a:moveTo>
                      <a:lnTo>
                        <a:pt x="4242378" y="2896501"/>
                      </a:lnTo>
                      <a:lnTo>
                        <a:pt x="4173984" y="2945353"/>
                      </a:lnTo>
                      <a:lnTo>
                        <a:pt x="3783168" y="2417749"/>
                      </a:lnTo>
                      <a:lnTo>
                        <a:pt x="3861330" y="2359126"/>
                      </a:lnTo>
                      <a:close/>
                      <a:moveTo>
                        <a:pt x="4281460" y="2095324"/>
                      </a:moveTo>
                      <a:lnTo>
                        <a:pt x="4838376" y="3062599"/>
                      </a:lnTo>
                      <a:lnTo>
                        <a:pt x="4760212" y="3101681"/>
                      </a:lnTo>
                      <a:lnTo>
                        <a:pt x="4203296" y="2144177"/>
                      </a:lnTo>
                      <a:lnTo>
                        <a:pt x="4281460" y="2095324"/>
                      </a:lnTo>
                      <a:close/>
                      <a:moveTo>
                        <a:pt x="9919008" y="2075783"/>
                      </a:moveTo>
                      <a:lnTo>
                        <a:pt x="10006944" y="2124636"/>
                      </a:lnTo>
                      <a:lnTo>
                        <a:pt x="9450028" y="3091910"/>
                      </a:lnTo>
                      <a:lnTo>
                        <a:pt x="9371864" y="3052828"/>
                      </a:lnTo>
                      <a:lnTo>
                        <a:pt x="9919008" y="2075783"/>
                      </a:lnTo>
                      <a:close/>
                      <a:moveTo>
                        <a:pt x="4721130" y="1870604"/>
                      </a:moveTo>
                      <a:lnTo>
                        <a:pt x="5004472" y="2466601"/>
                      </a:lnTo>
                      <a:lnTo>
                        <a:pt x="4926308" y="2505683"/>
                      </a:lnTo>
                      <a:lnTo>
                        <a:pt x="4633196" y="1909686"/>
                      </a:lnTo>
                      <a:lnTo>
                        <a:pt x="4721130" y="1870604"/>
                      </a:lnTo>
                      <a:close/>
                      <a:moveTo>
                        <a:pt x="9479340" y="1860833"/>
                      </a:moveTo>
                      <a:lnTo>
                        <a:pt x="9567272" y="1899915"/>
                      </a:lnTo>
                      <a:lnTo>
                        <a:pt x="9303472" y="2505683"/>
                      </a:lnTo>
                      <a:lnTo>
                        <a:pt x="9215536" y="2466601"/>
                      </a:lnTo>
                      <a:lnTo>
                        <a:pt x="9479340" y="1860833"/>
                      </a:lnTo>
                      <a:close/>
                      <a:moveTo>
                        <a:pt x="5190112" y="1675195"/>
                      </a:moveTo>
                      <a:lnTo>
                        <a:pt x="5571160" y="2730403"/>
                      </a:lnTo>
                      <a:lnTo>
                        <a:pt x="5483224" y="2759715"/>
                      </a:lnTo>
                      <a:lnTo>
                        <a:pt x="5102176" y="1714277"/>
                      </a:lnTo>
                      <a:lnTo>
                        <a:pt x="5190112" y="1675195"/>
                      </a:lnTo>
                      <a:close/>
                      <a:moveTo>
                        <a:pt x="9010356" y="1665425"/>
                      </a:moveTo>
                      <a:lnTo>
                        <a:pt x="9098292" y="1704506"/>
                      </a:lnTo>
                      <a:lnTo>
                        <a:pt x="8727014" y="2749944"/>
                      </a:lnTo>
                      <a:lnTo>
                        <a:pt x="8639080" y="2720633"/>
                      </a:lnTo>
                      <a:lnTo>
                        <a:pt x="9010356" y="1665425"/>
                      </a:lnTo>
                      <a:close/>
                      <a:moveTo>
                        <a:pt x="8551146" y="1528638"/>
                      </a:moveTo>
                      <a:lnTo>
                        <a:pt x="8639080" y="1548179"/>
                      </a:lnTo>
                      <a:lnTo>
                        <a:pt x="8472984" y="2193029"/>
                      </a:lnTo>
                      <a:lnTo>
                        <a:pt x="8385048" y="2173488"/>
                      </a:lnTo>
                      <a:lnTo>
                        <a:pt x="8551146" y="1528638"/>
                      </a:lnTo>
                      <a:close/>
                      <a:moveTo>
                        <a:pt x="5678634" y="1528638"/>
                      </a:moveTo>
                      <a:lnTo>
                        <a:pt x="5864272" y="2163717"/>
                      </a:lnTo>
                      <a:lnTo>
                        <a:pt x="5766568" y="2183261"/>
                      </a:lnTo>
                      <a:lnTo>
                        <a:pt x="5590700" y="1548179"/>
                      </a:lnTo>
                      <a:lnTo>
                        <a:pt x="5678634" y="1528638"/>
                      </a:lnTo>
                      <a:close/>
                      <a:moveTo>
                        <a:pt x="8052852" y="1421164"/>
                      </a:moveTo>
                      <a:lnTo>
                        <a:pt x="8150558" y="1440704"/>
                      </a:lnTo>
                      <a:lnTo>
                        <a:pt x="7955148" y="2534995"/>
                      </a:lnTo>
                      <a:lnTo>
                        <a:pt x="7867216" y="2525224"/>
                      </a:lnTo>
                      <a:lnTo>
                        <a:pt x="8052852" y="1421164"/>
                      </a:lnTo>
                      <a:close/>
                      <a:moveTo>
                        <a:pt x="6157386" y="1421164"/>
                      </a:moveTo>
                      <a:lnTo>
                        <a:pt x="6352796" y="2525224"/>
                      </a:lnTo>
                      <a:lnTo>
                        <a:pt x="6264860" y="2544768"/>
                      </a:lnTo>
                      <a:lnTo>
                        <a:pt x="6059680" y="1440704"/>
                      </a:lnTo>
                      <a:lnTo>
                        <a:pt x="6157386" y="1421164"/>
                      </a:lnTo>
                      <a:close/>
                      <a:moveTo>
                        <a:pt x="7564332" y="1362543"/>
                      </a:moveTo>
                      <a:lnTo>
                        <a:pt x="7652264" y="1372311"/>
                      </a:lnTo>
                      <a:lnTo>
                        <a:pt x="7603412" y="2026931"/>
                      </a:lnTo>
                      <a:lnTo>
                        <a:pt x="7515480" y="2026931"/>
                      </a:lnTo>
                      <a:lnTo>
                        <a:pt x="7564332" y="1362543"/>
                      </a:lnTo>
                      <a:close/>
                      <a:moveTo>
                        <a:pt x="6655680" y="1362543"/>
                      </a:moveTo>
                      <a:lnTo>
                        <a:pt x="6724072" y="2017164"/>
                      </a:lnTo>
                      <a:lnTo>
                        <a:pt x="6636138" y="2026931"/>
                      </a:lnTo>
                      <a:lnTo>
                        <a:pt x="6567744" y="1372311"/>
                      </a:lnTo>
                      <a:lnTo>
                        <a:pt x="6655680" y="1362543"/>
                      </a:lnTo>
                      <a:close/>
                      <a:moveTo>
                        <a:pt x="7046496" y="1342999"/>
                      </a:moveTo>
                      <a:lnTo>
                        <a:pt x="7144200" y="1342999"/>
                      </a:lnTo>
                      <a:lnTo>
                        <a:pt x="7144200" y="2466601"/>
                      </a:lnTo>
                      <a:lnTo>
                        <a:pt x="7056268" y="2466601"/>
                      </a:lnTo>
                      <a:lnTo>
                        <a:pt x="7046496" y="1342999"/>
                      </a:lnTo>
                      <a:close/>
                      <a:moveTo>
                        <a:pt x="7085580" y="989632"/>
                      </a:moveTo>
                      <a:cubicBezTo>
                        <a:pt x="3704040" y="989632"/>
                        <a:pt x="962764" y="3730910"/>
                        <a:pt x="962764" y="7112449"/>
                      </a:cubicBezTo>
                      <a:cubicBezTo>
                        <a:pt x="962764" y="8803219"/>
                        <a:pt x="1648082" y="10333923"/>
                        <a:pt x="2756092" y="11441934"/>
                      </a:cubicBezTo>
                      <a:lnTo>
                        <a:pt x="2779362" y="11464120"/>
                      </a:lnTo>
                      <a:lnTo>
                        <a:pt x="6588734" y="6627501"/>
                      </a:lnTo>
                      <a:lnTo>
                        <a:pt x="6587966" y="6626741"/>
                      </a:lnTo>
                      <a:lnTo>
                        <a:pt x="6591696" y="6623740"/>
                      </a:lnTo>
                      <a:lnTo>
                        <a:pt x="6594660" y="6619978"/>
                      </a:lnTo>
                      <a:lnTo>
                        <a:pt x="6595428" y="6620737"/>
                      </a:lnTo>
                      <a:lnTo>
                        <a:pt x="11391680" y="2760668"/>
                      </a:lnTo>
                      <a:lnTo>
                        <a:pt x="11202422" y="2580229"/>
                      </a:lnTo>
                      <a:cubicBezTo>
                        <a:pt x="10115088" y="1591964"/>
                        <a:pt x="8670676" y="989632"/>
                        <a:pt x="7085580" y="989632"/>
                      </a:cubicBezTo>
                      <a:close/>
                      <a:moveTo>
                        <a:pt x="4474866" y="0"/>
                      </a:moveTo>
                      <a:lnTo>
                        <a:pt x="9770450" y="0"/>
                      </a:lnTo>
                      <a:lnTo>
                        <a:pt x="10288284" y="9771"/>
                      </a:lnTo>
                      <a:lnTo>
                        <a:pt x="10718184" y="9771"/>
                      </a:lnTo>
                      <a:lnTo>
                        <a:pt x="10962444" y="19541"/>
                      </a:lnTo>
                      <a:lnTo>
                        <a:pt x="11196936" y="29312"/>
                      </a:lnTo>
                      <a:lnTo>
                        <a:pt x="11431426" y="58623"/>
                      </a:lnTo>
                      <a:lnTo>
                        <a:pt x="11656148" y="87934"/>
                      </a:lnTo>
                      <a:lnTo>
                        <a:pt x="11880868" y="136787"/>
                      </a:lnTo>
                      <a:lnTo>
                        <a:pt x="12105588" y="205180"/>
                      </a:lnTo>
                      <a:lnTo>
                        <a:pt x="12330308" y="283343"/>
                      </a:lnTo>
                      <a:lnTo>
                        <a:pt x="12545258" y="381048"/>
                      </a:lnTo>
                      <a:lnTo>
                        <a:pt x="12652732" y="439671"/>
                      </a:lnTo>
                      <a:lnTo>
                        <a:pt x="12750436" y="498293"/>
                      </a:lnTo>
                      <a:lnTo>
                        <a:pt x="12945846" y="635080"/>
                      </a:lnTo>
                      <a:lnTo>
                        <a:pt x="13131484" y="781636"/>
                      </a:lnTo>
                      <a:lnTo>
                        <a:pt x="13307352" y="947734"/>
                      </a:lnTo>
                      <a:lnTo>
                        <a:pt x="13463680" y="1113832"/>
                      </a:lnTo>
                      <a:lnTo>
                        <a:pt x="13620008" y="1299470"/>
                      </a:lnTo>
                      <a:lnTo>
                        <a:pt x="13756792" y="1504650"/>
                      </a:lnTo>
                      <a:lnTo>
                        <a:pt x="13815416" y="1602354"/>
                      </a:lnTo>
                      <a:lnTo>
                        <a:pt x="13874040" y="1709829"/>
                      </a:lnTo>
                      <a:lnTo>
                        <a:pt x="13971744" y="1924779"/>
                      </a:lnTo>
                      <a:lnTo>
                        <a:pt x="14049908" y="2139729"/>
                      </a:lnTo>
                      <a:lnTo>
                        <a:pt x="14108530" y="2364450"/>
                      </a:lnTo>
                      <a:lnTo>
                        <a:pt x="14157382" y="2598940"/>
                      </a:lnTo>
                      <a:lnTo>
                        <a:pt x="14196464" y="2823661"/>
                      </a:lnTo>
                      <a:lnTo>
                        <a:pt x="14216004" y="3058152"/>
                      </a:lnTo>
                      <a:lnTo>
                        <a:pt x="14235546" y="3292642"/>
                      </a:lnTo>
                      <a:lnTo>
                        <a:pt x="14245316" y="3527133"/>
                      </a:lnTo>
                      <a:lnTo>
                        <a:pt x="14245316" y="3957033"/>
                      </a:lnTo>
                      <a:lnTo>
                        <a:pt x="14245316" y="4484637"/>
                      </a:lnTo>
                      <a:lnTo>
                        <a:pt x="14245316" y="9770451"/>
                      </a:lnTo>
                      <a:lnTo>
                        <a:pt x="14245316" y="10298055"/>
                      </a:lnTo>
                      <a:lnTo>
                        <a:pt x="14245316" y="10727955"/>
                      </a:lnTo>
                      <a:lnTo>
                        <a:pt x="14235546" y="10962446"/>
                      </a:lnTo>
                      <a:lnTo>
                        <a:pt x="14216004" y="11206707"/>
                      </a:lnTo>
                      <a:lnTo>
                        <a:pt x="14196464" y="11431428"/>
                      </a:lnTo>
                      <a:lnTo>
                        <a:pt x="14157382" y="11656148"/>
                      </a:lnTo>
                      <a:lnTo>
                        <a:pt x="14108530" y="11890639"/>
                      </a:lnTo>
                      <a:lnTo>
                        <a:pt x="14049908" y="12115359"/>
                      </a:lnTo>
                      <a:lnTo>
                        <a:pt x="13971744" y="12330309"/>
                      </a:lnTo>
                      <a:lnTo>
                        <a:pt x="13874040" y="12545259"/>
                      </a:lnTo>
                      <a:lnTo>
                        <a:pt x="13815416" y="12652734"/>
                      </a:lnTo>
                      <a:lnTo>
                        <a:pt x="13756792" y="12760209"/>
                      </a:lnTo>
                      <a:lnTo>
                        <a:pt x="13620008" y="12955618"/>
                      </a:lnTo>
                      <a:lnTo>
                        <a:pt x="13463680" y="13141257"/>
                      </a:lnTo>
                      <a:lnTo>
                        <a:pt x="13307352" y="13317125"/>
                      </a:lnTo>
                      <a:lnTo>
                        <a:pt x="13131484" y="13473452"/>
                      </a:lnTo>
                      <a:lnTo>
                        <a:pt x="12945846" y="13620009"/>
                      </a:lnTo>
                      <a:lnTo>
                        <a:pt x="12750436" y="13756795"/>
                      </a:lnTo>
                      <a:lnTo>
                        <a:pt x="12652732" y="13825188"/>
                      </a:lnTo>
                      <a:lnTo>
                        <a:pt x="12545258" y="13883811"/>
                      </a:lnTo>
                      <a:lnTo>
                        <a:pt x="12330308" y="13981515"/>
                      </a:lnTo>
                      <a:lnTo>
                        <a:pt x="12105588" y="14059679"/>
                      </a:lnTo>
                      <a:lnTo>
                        <a:pt x="11880868" y="14118302"/>
                      </a:lnTo>
                      <a:lnTo>
                        <a:pt x="11656148" y="14167154"/>
                      </a:lnTo>
                      <a:lnTo>
                        <a:pt x="11431426" y="14196465"/>
                      </a:lnTo>
                      <a:lnTo>
                        <a:pt x="11196936" y="14225777"/>
                      </a:lnTo>
                      <a:lnTo>
                        <a:pt x="10962444" y="14235547"/>
                      </a:lnTo>
                      <a:lnTo>
                        <a:pt x="10718184" y="14245318"/>
                      </a:lnTo>
                      <a:lnTo>
                        <a:pt x="10288284" y="14255088"/>
                      </a:lnTo>
                      <a:lnTo>
                        <a:pt x="9770450" y="14255088"/>
                      </a:lnTo>
                      <a:lnTo>
                        <a:pt x="4474866" y="14255088"/>
                      </a:lnTo>
                      <a:lnTo>
                        <a:pt x="3957032" y="14255088"/>
                      </a:lnTo>
                      <a:lnTo>
                        <a:pt x="3527132" y="14245318"/>
                      </a:lnTo>
                      <a:lnTo>
                        <a:pt x="3282870" y="14235547"/>
                      </a:lnTo>
                      <a:lnTo>
                        <a:pt x="3048380" y="14225777"/>
                      </a:lnTo>
                      <a:lnTo>
                        <a:pt x="2813888" y="14196465"/>
                      </a:lnTo>
                      <a:lnTo>
                        <a:pt x="2589168" y="14167154"/>
                      </a:lnTo>
                      <a:lnTo>
                        <a:pt x="2364448" y="14118302"/>
                      </a:lnTo>
                      <a:lnTo>
                        <a:pt x="2139728" y="14059679"/>
                      </a:lnTo>
                      <a:lnTo>
                        <a:pt x="1924778" y="13981515"/>
                      </a:lnTo>
                      <a:lnTo>
                        <a:pt x="1709828" y="13883811"/>
                      </a:lnTo>
                      <a:lnTo>
                        <a:pt x="1602352" y="13825188"/>
                      </a:lnTo>
                      <a:lnTo>
                        <a:pt x="1494878" y="13756795"/>
                      </a:lnTo>
                      <a:lnTo>
                        <a:pt x="1299468" y="13620009"/>
                      </a:lnTo>
                      <a:lnTo>
                        <a:pt x="1113832" y="13473452"/>
                      </a:lnTo>
                      <a:lnTo>
                        <a:pt x="937964" y="13317125"/>
                      </a:lnTo>
                      <a:lnTo>
                        <a:pt x="781636" y="13141257"/>
                      </a:lnTo>
                      <a:lnTo>
                        <a:pt x="625308" y="12955618"/>
                      </a:lnTo>
                      <a:lnTo>
                        <a:pt x="488520" y="12760209"/>
                      </a:lnTo>
                      <a:lnTo>
                        <a:pt x="429900" y="12652734"/>
                      </a:lnTo>
                      <a:lnTo>
                        <a:pt x="371276" y="12545259"/>
                      </a:lnTo>
                      <a:lnTo>
                        <a:pt x="273572" y="12330309"/>
                      </a:lnTo>
                      <a:lnTo>
                        <a:pt x="195408" y="12115359"/>
                      </a:lnTo>
                      <a:lnTo>
                        <a:pt x="136784" y="11890639"/>
                      </a:lnTo>
                      <a:lnTo>
                        <a:pt x="87932" y="11656148"/>
                      </a:lnTo>
                      <a:lnTo>
                        <a:pt x="48852" y="11431428"/>
                      </a:lnTo>
                      <a:lnTo>
                        <a:pt x="29312" y="11206707"/>
                      </a:lnTo>
                      <a:lnTo>
                        <a:pt x="9768" y="10962446"/>
                      </a:lnTo>
                      <a:lnTo>
                        <a:pt x="9768" y="10727955"/>
                      </a:lnTo>
                      <a:lnTo>
                        <a:pt x="0" y="10298055"/>
                      </a:lnTo>
                      <a:lnTo>
                        <a:pt x="0" y="9770451"/>
                      </a:lnTo>
                      <a:lnTo>
                        <a:pt x="0" y="4484637"/>
                      </a:lnTo>
                      <a:lnTo>
                        <a:pt x="0" y="3957033"/>
                      </a:lnTo>
                      <a:lnTo>
                        <a:pt x="9768" y="3527133"/>
                      </a:lnTo>
                      <a:lnTo>
                        <a:pt x="9768" y="3292642"/>
                      </a:lnTo>
                      <a:lnTo>
                        <a:pt x="29312" y="3058152"/>
                      </a:lnTo>
                      <a:lnTo>
                        <a:pt x="48852" y="2823661"/>
                      </a:lnTo>
                      <a:lnTo>
                        <a:pt x="87932" y="2598940"/>
                      </a:lnTo>
                      <a:lnTo>
                        <a:pt x="136784" y="2364450"/>
                      </a:lnTo>
                      <a:lnTo>
                        <a:pt x="195408" y="2139729"/>
                      </a:lnTo>
                      <a:lnTo>
                        <a:pt x="273572" y="1924779"/>
                      </a:lnTo>
                      <a:lnTo>
                        <a:pt x="371276" y="1709829"/>
                      </a:lnTo>
                      <a:lnTo>
                        <a:pt x="429900" y="1602354"/>
                      </a:lnTo>
                      <a:lnTo>
                        <a:pt x="488520" y="1504650"/>
                      </a:lnTo>
                      <a:lnTo>
                        <a:pt x="625308" y="1299470"/>
                      </a:lnTo>
                      <a:lnTo>
                        <a:pt x="781636" y="1113832"/>
                      </a:lnTo>
                      <a:lnTo>
                        <a:pt x="937964" y="947734"/>
                      </a:lnTo>
                      <a:lnTo>
                        <a:pt x="1113832" y="781636"/>
                      </a:lnTo>
                      <a:lnTo>
                        <a:pt x="1299468" y="635080"/>
                      </a:lnTo>
                      <a:lnTo>
                        <a:pt x="1494878" y="498293"/>
                      </a:lnTo>
                      <a:lnTo>
                        <a:pt x="1602352" y="439671"/>
                      </a:lnTo>
                      <a:lnTo>
                        <a:pt x="1709828" y="381048"/>
                      </a:lnTo>
                      <a:lnTo>
                        <a:pt x="1924778" y="283343"/>
                      </a:lnTo>
                      <a:lnTo>
                        <a:pt x="2139728" y="205180"/>
                      </a:lnTo>
                      <a:lnTo>
                        <a:pt x="2364448" y="136787"/>
                      </a:lnTo>
                      <a:lnTo>
                        <a:pt x="2589168" y="87934"/>
                      </a:lnTo>
                      <a:lnTo>
                        <a:pt x="2813888" y="58623"/>
                      </a:lnTo>
                      <a:lnTo>
                        <a:pt x="3048380" y="29312"/>
                      </a:lnTo>
                      <a:lnTo>
                        <a:pt x="3282870" y="19541"/>
                      </a:lnTo>
                      <a:lnTo>
                        <a:pt x="3527132" y="9771"/>
                      </a:lnTo>
                      <a:lnTo>
                        <a:pt x="3957032" y="9771"/>
                      </a:lnTo>
                      <a:lnTo>
                        <a:pt x="447486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13" name="ïṩļiḓê"/>
              <p:cNvSpPr txBox="1"/>
              <p:nvPr/>
            </p:nvSpPr>
            <p:spPr>
              <a:xfrm>
                <a:off x="8625202" y="4353822"/>
                <a:ext cx="2299974" cy="33855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14" name="îSḷïḑè"/>
              <p:cNvSpPr txBox="1"/>
              <p:nvPr/>
            </p:nvSpPr>
            <p:spPr>
              <a:xfrm>
                <a:off x="8625202" y="4692376"/>
                <a:ext cx="2299974" cy="577081"/>
              </a:xfrm>
              <a:prstGeom prst="rect">
                <a:avLst/>
              </a:prstGeom>
              <a:noFill/>
            </p:spPr>
            <p:txBody>
              <a:bodyPr wrap="square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  <a:endParaRPr lang="en-US" altLang="zh-CN" sz="1050" dirty="0"/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>
              <a:off x="3306000" y="4353822"/>
              <a:ext cx="0" cy="178980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096000" y="4353822"/>
              <a:ext cx="0" cy="178980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886000" y="4353822"/>
              <a:ext cx="0" cy="178980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997e0b69-8920-4265-9cf1-6dea7c5dd26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800" y="1449000"/>
            <a:ext cx="10839689" cy="4306352"/>
            <a:chOff x="680800" y="1449000"/>
            <a:chExt cx="10839689" cy="4306352"/>
          </a:xfrm>
        </p:grpSpPr>
        <p:grpSp>
          <p:nvGrpSpPr>
            <p:cNvPr id="6" name="îSḷíḋê"/>
            <p:cNvGrpSpPr/>
            <p:nvPr/>
          </p:nvGrpSpPr>
          <p:grpSpPr>
            <a:xfrm>
              <a:off x="3705225" y="1449000"/>
              <a:ext cx="4781550" cy="4141912"/>
              <a:chOff x="3705226" y="1449000"/>
              <a:chExt cx="4781550" cy="4141912"/>
            </a:xfrm>
          </p:grpSpPr>
          <p:sp>
            <p:nvSpPr>
              <p:cNvPr id="21" name="ïşļîḍê"/>
              <p:cNvSpPr/>
              <p:nvPr/>
            </p:nvSpPr>
            <p:spPr bwMode="auto">
              <a:xfrm>
                <a:off x="5388208" y="1449000"/>
                <a:ext cx="1399863" cy="1216359"/>
              </a:xfrm>
              <a:custGeom>
                <a:avLst/>
                <a:gdLst>
                  <a:gd name="T0" fmla="*/ 0 w 267"/>
                  <a:gd name="T1" fmla="*/ 232 h 232"/>
                  <a:gd name="T2" fmla="*/ 135 w 267"/>
                  <a:gd name="T3" fmla="*/ 0 h 232"/>
                  <a:gd name="T4" fmla="*/ 267 w 267"/>
                  <a:gd name="T5" fmla="*/ 232 h 232"/>
                  <a:gd name="T6" fmla="*/ 0 w 267"/>
                  <a:gd name="T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7" h="232">
                    <a:moveTo>
                      <a:pt x="0" y="232"/>
                    </a:moveTo>
                    <a:lnTo>
                      <a:pt x="135" y="0"/>
                    </a:lnTo>
                    <a:lnTo>
                      <a:pt x="267" y="232"/>
                    </a:lnTo>
                    <a:lnTo>
                      <a:pt x="0" y="232"/>
                    </a:lnTo>
                    <a:close/>
                  </a:path>
                </a:pathLst>
              </a:custGeom>
              <a:solidFill>
                <a:schemeClr val="accent1"/>
              </a:solidFill>
              <a:ln w="5" cap="flat">
                <a:noFill/>
                <a:prstDash val="solid"/>
                <a:miter lim="800000"/>
              </a:ln>
            </p:spPr>
            <p:txBody>
              <a:bodyPr vert="horz" wrap="none" lIns="91440" tIns="45720" rIns="91440" bIns="45720" numCol="1" anchor="b" anchorCtr="0" compatLnSpc="1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î$ļïḓe"/>
              <p:cNvSpPr/>
              <p:nvPr/>
            </p:nvSpPr>
            <p:spPr bwMode="auto">
              <a:xfrm>
                <a:off x="4905857" y="2922265"/>
                <a:ext cx="2364562" cy="571480"/>
              </a:xfrm>
              <a:custGeom>
                <a:avLst/>
                <a:gdLst>
                  <a:gd name="T0" fmla="*/ 0 w 451"/>
                  <a:gd name="T1" fmla="*/ 109 h 109"/>
                  <a:gd name="T2" fmla="*/ 64 w 451"/>
                  <a:gd name="T3" fmla="*/ 0 h 109"/>
                  <a:gd name="T4" fmla="*/ 387 w 451"/>
                  <a:gd name="T5" fmla="*/ 0 h 109"/>
                  <a:gd name="T6" fmla="*/ 451 w 451"/>
                  <a:gd name="T7" fmla="*/ 109 h 109"/>
                  <a:gd name="T8" fmla="*/ 0 w 451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1" h="109">
                    <a:moveTo>
                      <a:pt x="0" y="109"/>
                    </a:moveTo>
                    <a:lnTo>
                      <a:pt x="64" y="0"/>
                    </a:lnTo>
                    <a:lnTo>
                      <a:pt x="387" y="0"/>
                    </a:lnTo>
                    <a:lnTo>
                      <a:pt x="451" y="109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</a:ln>
            </p:spPr>
            <p:txBody>
              <a:bodyPr vert="horz" wrap="none" lIns="91440" tIns="45720" rIns="91440" bIns="45720" numCol="1" anchor="ctr" anchorCtr="0" compatLnSpc="1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íšḷïde"/>
              <p:cNvSpPr/>
              <p:nvPr/>
            </p:nvSpPr>
            <p:spPr bwMode="auto">
              <a:xfrm>
                <a:off x="4433995" y="3755887"/>
                <a:ext cx="3318774" cy="566237"/>
              </a:xfrm>
              <a:custGeom>
                <a:avLst/>
                <a:gdLst>
                  <a:gd name="T0" fmla="*/ 0 w 633"/>
                  <a:gd name="T1" fmla="*/ 108 h 108"/>
                  <a:gd name="T2" fmla="*/ 62 w 633"/>
                  <a:gd name="T3" fmla="*/ 0 h 108"/>
                  <a:gd name="T4" fmla="*/ 570 w 633"/>
                  <a:gd name="T5" fmla="*/ 0 h 108"/>
                  <a:gd name="T6" fmla="*/ 633 w 633"/>
                  <a:gd name="T7" fmla="*/ 108 h 108"/>
                  <a:gd name="T8" fmla="*/ 0 w 633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108">
                    <a:moveTo>
                      <a:pt x="0" y="108"/>
                    </a:moveTo>
                    <a:lnTo>
                      <a:pt x="62" y="0"/>
                    </a:lnTo>
                    <a:lnTo>
                      <a:pt x="570" y="0"/>
                    </a:lnTo>
                    <a:lnTo>
                      <a:pt x="633" y="108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</a:ln>
            </p:spPr>
            <p:txBody>
              <a:bodyPr vert="horz" wrap="none" lIns="91440" tIns="45720" rIns="91440" bIns="45720" numCol="1" anchor="ctr" anchorCtr="0" compatLnSpc="1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i$1îḍé"/>
              <p:cNvSpPr/>
              <p:nvPr/>
            </p:nvSpPr>
            <p:spPr bwMode="auto">
              <a:xfrm>
                <a:off x="3705226" y="4584270"/>
                <a:ext cx="4781550" cy="1006642"/>
              </a:xfrm>
              <a:custGeom>
                <a:avLst/>
                <a:gdLst>
                  <a:gd name="T0" fmla="*/ 0 w 912"/>
                  <a:gd name="T1" fmla="*/ 192 h 192"/>
                  <a:gd name="T2" fmla="*/ 111 w 912"/>
                  <a:gd name="T3" fmla="*/ 0 h 192"/>
                  <a:gd name="T4" fmla="*/ 801 w 912"/>
                  <a:gd name="T5" fmla="*/ 0 h 192"/>
                  <a:gd name="T6" fmla="*/ 912 w 912"/>
                  <a:gd name="T7" fmla="*/ 192 h 192"/>
                  <a:gd name="T8" fmla="*/ 0 w 912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2" h="192">
                    <a:moveTo>
                      <a:pt x="0" y="192"/>
                    </a:moveTo>
                    <a:lnTo>
                      <a:pt x="111" y="0"/>
                    </a:lnTo>
                    <a:lnTo>
                      <a:pt x="801" y="0"/>
                    </a:lnTo>
                    <a:lnTo>
                      <a:pt x="912" y="19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</a:ln>
            </p:spPr>
            <p:txBody>
              <a:bodyPr vert="horz" wrap="none" lIns="91440" tIns="45720" rIns="91440" bIns="45720" numCol="1" anchor="ctr" anchorCtr="0" compatLnSpc="1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íşlîḓê"/>
              <p:cNvSpPr/>
              <p:nvPr/>
            </p:nvSpPr>
            <p:spPr bwMode="auto">
              <a:xfrm>
                <a:off x="5388207" y="2665358"/>
                <a:ext cx="1546665" cy="256905"/>
              </a:xfrm>
              <a:custGeom>
                <a:avLst/>
                <a:gdLst>
                  <a:gd name="T0" fmla="*/ 0 w 295"/>
                  <a:gd name="T1" fmla="*/ 0 h 49"/>
                  <a:gd name="T2" fmla="*/ 206 w 295"/>
                  <a:gd name="T3" fmla="*/ 0 h 49"/>
                  <a:gd name="T4" fmla="*/ 295 w 295"/>
                  <a:gd name="T5" fmla="*/ 49 h 49"/>
                  <a:gd name="T6" fmla="*/ 90 w 295"/>
                  <a:gd name="T7" fmla="*/ 49 h 49"/>
                  <a:gd name="T8" fmla="*/ 0 w 29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49">
                    <a:moveTo>
                      <a:pt x="0" y="0"/>
                    </a:moveTo>
                    <a:lnTo>
                      <a:pt x="206" y="0"/>
                    </a:lnTo>
                    <a:lnTo>
                      <a:pt x="295" y="49"/>
                    </a:lnTo>
                    <a:lnTo>
                      <a:pt x="90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i$ľíḋê"/>
              <p:cNvSpPr/>
              <p:nvPr/>
            </p:nvSpPr>
            <p:spPr bwMode="auto">
              <a:xfrm>
                <a:off x="4905857" y="3493742"/>
                <a:ext cx="2516606" cy="262146"/>
              </a:xfrm>
              <a:custGeom>
                <a:avLst/>
                <a:gdLst>
                  <a:gd name="T0" fmla="*/ 0 w 480"/>
                  <a:gd name="T1" fmla="*/ 0 h 50"/>
                  <a:gd name="T2" fmla="*/ 333 w 480"/>
                  <a:gd name="T3" fmla="*/ 0 h 50"/>
                  <a:gd name="T4" fmla="*/ 480 w 480"/>
                  <a:gd name="T5" fmla="*/ 50 h 50"/>
                  <a:gd name="T6" fmla="*/ 146 w 480"/>
                  <a:gd name="T7" fmla="*/ 50 h 50"/>
                  <a:gd name="T8" fmla="*/ 0 w 48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0">
                    <a:moveTo>
                      <a:pt x="0" y="0"/>
                    </a:moveTo>
                    <a:lnTo>
                      <a:pt x="333" y="0"/>
                    </a:lnTo>
                    <a:lnTo>
                      <a:pt x="480" y="50"/>
                    </a:lnTo>
                    <a:lnTo>
                      <a:pt x="146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ïṥlïḍê"/>
              <p:cNvSpPr/>
              <p:nvPr/>
            </p:nvSpPr>
            <p:spPr bwMode="auto">
              <a:xfrm>
                <a:off x="4433995" y="4322125"/>
                <a:ext cx="3470818" cy="262146"/>
              </a:xfrm>
              <a:custGeom>
                <a:avLst/>
                <a:gdLst>
                  <a:gd name="T0" fmla="*/ 0 w 662"/>
                  <a:gd name="T1" fmla="*/ 0 h 50"/>
                  <a:gd name="T2" fmla="*/ 461 w 662"/>
                  <a:gd name="T3" fmla="*/ 0 h 50"/>
                  <a:gd name="T4" fmla="*/ 662 w 662"/>
                  <a:gd name="T5" fmla="*/ 50 h 50"/>
                  <a:gd name="T6" fmla="*/ 201 w 662"/>
                  <a:gd name="T7" fmla="*/ 50 h 50"/>
                  <a:gd name="T8" fmla="*/ 0 w 662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2" h="50">
                    <a:moveTo>
                      <a:pt x="0" y="0"/>
                    </a:moveTo>
                    <a:lnTo>
                      <a:pt x="461" y="0"/>
                    </a:lnTo>
                    <a:lnTo>
                      <a:pt x="662" y="50"/>
                    </a:lnTo>
                    <a:lnTo>
                      <a:pt x="201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" name="ïšḷiḋe"/>
            <p:cNvGrpSpPr/>
            <p:nvPr/>
          </p:nvGrpSpPr>
          <p:grpSpPr>
            <a:xfrm>
              <a:off x="7086000" y="1449000"/>
              <a:ext cx="4434482" cy="1254907"/>
              <a:chOff x="7086000" y="1449000"/>
              <a:chExt cx="4434482" cy="1254907"/>
            </a:xfrm>
          </p:grpSpPr>
          <p:sp>
            <p:nvSpPr>
              <p:cNvPr id="17" name="îṥḻïḓè"/>
              <p:cNvSpPr txBox="1"/>
              <p:nvPr/>
            </p:nvSpPr>
            <p:spPr>
              <a:xfrm>
                <a:off x="7086000" y="1773596"/>
                <a:ext cx="951341" cy="713505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85000" lnSpcReduction="20000"/>
              </a:bodyPr>
              <a:lstStyle/>
              <a:p>
                <a:r>
                  <a:rPr lang="en-US" sz="60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66%</a:t>
                </a:r>
                <a:endParaRPr lang="en-US" sz="60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8256000" y="1674000"/>
                <a:ext cx="0" cy="9000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ïŝḷíḑè"/>
              <p:cNvSpPr txBox="1"/>
              <p:nvPr/>
            </p:nvSpPr>
            <p:spPr bwMode="auto">
              <a:xfrm>
                <a:off x="8389225" y="1449000"/>
                <a:ext cx="31312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  <p:sp>
            <p:nvSpPr>
              <p:cNvPr id="20" name="iśļïdè"/>
              <p:cNvSpPr/>
              <p:nvPr/>
            </p:nvSpPr>
            <p:spPr bwMode="auto">
              <a:xfrm>
                <a:off x="8389225" y="1890806"/>
                <a:ext cx="3131257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8" name="îSľîďé"/>
            <p:cNvGrpSpPr/>
            <p:nvPr/>
          </p:nvGrpSpPr>
          <p:grpSpPr>
            <a:xfrm>
              <a:off x="680800" y="2477281"/>
              <a:ext cx="4091832" cy="1196386"/>
              <a:chOff x="666932" y="4425289"/>
              <a:chExt cx="3082945" cy="1196386"/>
            </a:xfrm>
          </p:grpSpPr>
          <p:sp>
            <p:nvSpPr>
              <p:cNvPr id="15" name="ïşľîďé"/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  <p:sp>
            <p:nvSpPr>
              <p:cNvPr id="16" name="îşļïďé"/>
              <p:cNvSpPr/>
              <p:nvPr/>
            </p:nvSpPr>
            <p:spPr bwMode="auto">
              <a:xfrm>
                <a:off x="666932" y="4867096"/>
                <a:ext cx="3082945" cy="754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9" name="íşlíḍe"/>
            <p:cNvGrpSpPr/>
            <p:nvPr/>
          </p:nvGrpSpPr>
          <p:grpSpPr>
            <a:xfrm>
              <a:off x="7742281" y="3494166"/>
              <a:ext cx="3778208" cy="1220011"/>
              <a:chOff x="666932" y="4425289"/>
              <a:chExt cx="3082945" cy="1220011"/>
            </a:xfrm>
          </p:grpSpPr>
          <p:sp>
            <p:nvSpPr>
              <p:cNvPr id="13" name="ïṩḷiďê"/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  <p:sp>
            <p:nvSpPr>
              <p:cNvPr id="14" name="ïṥ1ïḓe"/>
              <p:cNvSpPr/>
              <p:nvPr/>
            </p:nvSpPr>
            <p:spPr bwMode="auto">
              <a:xfrm>
                <a:off x="666932" y="4867096"/>
                <a:ext cx="3082945" cy="778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10" name="ïṥļîḓê"/>
            <p:cNvGrpSpPr/>
            <p:nvPr/>
          </p:nvGrpSpPr>
          <p:grpSpPr>
            <a:xfrm>
              <a:off x="680800" y="4419829"/>
              <a:ext cx="3171231" cy="1335523"/>
              <a:chOff x="666932" y="4425289"/>
              <a:chExt cx="3082945" cy="1335523"/>
            </a:xfrm>
          </p:grpSpPr>
          <p:sp>
            <p:nvSpPr>
              <p:cNvPr id="11" name="íṧļiḍe"/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  <p:sp>
            <p:nvSpPr>
              <p:cNvPr id="12" name="ísľïďé"/>
              <p:cNvSpPr/>
              <p:nvPr/>
            </p:nvSpPr>
            <p:spPr bwMode="auto">
              <a:xfrm>
                <a:off x="666932" y="4867096"/>
                <a:ext cx="3082945" cy="8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</p:grp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ced1fcfc-e600-4618-b80b-c301a1bfcc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5375" y="2250142"/>
            <a:ext cx="10881250" cy="3113859"/>
            <a:chOff x="655375" y="2250142"/>
            <a:chExt cx="10881250" cy="3113859"/>
          </a:xfrm>
        </p:grpSpPr>
        <p:grpSp>
          <p:nvGrpSpPr>
            <p:cNvPr id="6" name="îṧľïḑe"/>
            <p:cNvGrpSpPr/>
            <p:nvPr/>
          </p:nvGrpSpPr>
          <p:grpSpPr>
            <a:xfrm>
              <a:off x="655375" y="2250142"/>
              <a:ext cx="5710624" cy="2167912"/>
              <a:chOff x="655375" y="2489484"/>
              <a:chExt cx="5080157" cy="1928569"/>
            </a:xfrm>
          </p:grpSpPr>
          <p:sp>
            <p:nvSpPr>
              <p:cNvPr id="12" name="ïšḻîḍê"/>
              <p:cNvSpPr/>
              <p:nvPr/>
            </p:nvSpPr>
            <p:spPr>
              <a:xfrm>
                <a:off x="2231169" y="2489484"/>
                <a:ext cx="1928569" cy="192856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tx1"/>
                    </a:solidFill>
                  </a:rPr>
                  <a:t>60%</a:t>
                </a:r>
                <a:endParaRPr lang="zh-CN" altLang="en-US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îṡľïdê"/>
              <p:cNvSpPr/>
              <p:nvPr/>
            </p:nvSpPr>
            <p:spPr>
              <a:xfrm>
                <a:off x="3806963" y="2489484"/>
                <a:ext cx="1928569" cy="1928569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3200" dirty="0"/>
                  <a:t>20%</a:t>
                </a:r>
                <a:endParaRPr lang="zh-CN" altLang="en-US" sz="3200" dirty="0"/>
              </a:p>
            </p:txBody>
          </p:sp>
          <p:sp>
            <p:nvSpPr>
              <p:cNvPr id="14" name="iṥliḓê"/>
              <p:cNvSpPr/>
              <p:nvPr/>
            </p:nvSpPr>
            <p:spPr>
              <a:xfrm>
                <a:off x="655375" y="2489484"/>
                <a:ext cx="1928569" cy="1928569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3200" dirty="0"/>
                  <a:t>30%</a:t>
                </a:r>
                <a:endParaRPr lang="zh-CN" altLang="en-US" sz="3200" dirty="0"/>
              </a:p>
            </p:txBody>
          </p:sp>
        </p:grpSp>
        <p:sp>
          <p:nvSpPr>
            <p:cNvPr id="7" name="í$ḷïḍè"/>
            <p:cNvSpPr txBox="1"/>
            <p:nvPr/>
          </p:nvSpPr>
          <p:spPr bwMode="auto">
            <a:xfrm>
              <a:off x="7131000" y="2799000"/>
              <a:ext cx="4405625" cy="4418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iṡlíḓé"/>
            <p:cNvSpPr/>
            <p:nvPr/>
          </p:nvSpPr>
          <p:spPr bwMode="auto">
            <a:xfrm>
              <a:off x="7131000" y="3240806"/>
              <a:ext cx="4405625" cy="1177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9" name="iSļiḓè"/>
            <p:cNvSpPr/>
            <p:nvPr/>
          </p:nvSpPr>
          <p:spPr bwMode="auto">
            <a:xfrm>
              <a:off x="876173" y="4522951"/>
              <a:ext cx="1726316" cy="841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10" name="iṥḷiḋè"/>
            <p:cNvSpPr/>
            <p:nvPr/>
          </p:nvSpPr>
          <p:spPr bwMode="auto">
            <a:xfrm>
              <a:off x="2647529" y="4522951"/>
              <a:ext cx="1726316" cy="841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11" name="íṣḻiḋé"/>
            <p:cNvSpPr/>
            <p:nvPr/>
          </p:nvSpPr>
          <p:spPr bwMode="auto">
            <a:xfrm>
              <a:off x="4418885" y="4522951"/>
              <a:ext cx="1726316" cy="841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eaa8d78a-938c-42c5-b7d5-0d84092eef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30299"/>
            <a:ext cx="10860883" cy="5003801"/>
            <a:chOff x="660399" y="1130299"/>
            <a:chExt cx="10860883" cy="500380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670719" y="4428692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ṥḻíďê"/>
            <p:cNvSpPr txBox="1"/>
            <p:nvPr/>
          </p:nvSpPr>
          <p:spPr>
            <a:xfrm>
              <a:off x="660399" y="1130299"/>
              <a:ext cx="108585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800" dirty="0">
                  <a:solidFill>
                    <a:srgbClr val="3A3838"/>
                  </a:solidFill>
                </a:rPr>
                <a:t>Unified fonts make reading more fluent.</a:t>
              </a:r>
              <a:endParaRPr lang="en-US" sz="2800" dirty="0">
                <a:solidFill>
                  <a:srgbClr val="3A3838"/>
                </a:solidFill>
              </a:endParaRPr>
            </a:p>
          </p:txBody>
        </p:sp>
        <p:sp>
          <p:nvSpPr>
            <p:cNvPr id="8" name="î$lídê"/>
            <p:cNvSpPr txBox="1"/>
            <p:nvPr/>
          </p:nvSpPr>
          <p:spPr>
            <a:xfrm>
              <a:off x="660401" y="1894706"/>
              <a:ext cx="108584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  <a:endParaRPr lang="en-US" sz="1100" dirty="0"/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  <a:endParaRPr lang="en-US" sz="1100" dirty="0"/>
            </a:p>
          </p:txBody>
        </p:sp>
        <p:sp>
          <p:nvSpPr>
            <p:cNvPr id="9" name="iṧľîde"/>
            <p:cNvSpPr/>
            <p:nvPr/>
          </p:nvSpPr>
          <p:spPr>
            <a:xfrm>
              <a:off x="660400" y="5164808"/>
              <a:ext cx="2905791" cy="969292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Supporting text here. </a:t>
              </a:r>
              <a:endParaRPr lang="en-US" altLang="zh-CN" sz="12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When you copy &amp; paste, choose "keep text only" option.</a:t>
              </a:r>
              <a:endParaRPr lang="en-US" altLang="zh-CN" sz="1200" dirty="0"/>
            </a:p>
          </p:txBody>
        </p:sp>
        <p:sp>
          <p:nvSpPr>
            <p:cNvPr id="10" name="ísľîḓê"/>
            <p:cNvSpPr txBox="1"/>
            <p:nvPr/>
          </p:nvSpPr>
          <p:spPr bwMode="auto">
            <a:xfrm>
              <a:off x="660400" y="4632580"/>
              <a:ext cx="2905791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  <a:endParaRPr lang="en-US" altLang="zh-CN" b="1" dirty="0"/>
            </a:p>
          </p:txBody>
        </p:sp>
        <p:grpSp>
          <p:nvGrpSpPr>
            <p:cNvPr id="11" name="íṡḻíḍê"/>
            <p:cNvGrpSpPr/>
            <p:nvPr/>
          </p:nvGrpSpPr>
          <p:grpSpPr>
            <a:xfrm>
              <a:off x="1593183" y="3144176"/>
              <a:ext cx="1040224" cy="1339354"/>
              <a:chOff x="2300116" y="3144176"/>
              <a:chExt cx="1040224" cy="1339354"/>
            </a:xfrm>
          </p:grpSpPr>
          <p:grpSp>
            <p:nvGrpSpPr>
              <p:cNvPr id="27" name="îṡ1îḑé"/>
              <p:cNvGrpSpPr/>
              <p:nvPr/>
            </p:nvGrpSpPr>
            <p:grpSpPr>
              <a:xfrm>
                <a:off x="2300116" y="3144176"/>
                <a:ext cx="1040224" cy="1208195"/>
                <a:chOff x="2300116" y="2887001"/>
                <a:chExt cx="1040224" cy="1208195"/>
              </a:xfrm>
            </p:grpSpPr>
            <p:sp>
              <p:nvSpPr>
                <p:cNvPr id="29" name="ísľiḋê"/>
                <p:cNvSpPr/>
                <p:nvPr/>
              </p:nvSpPr>
              <p:spPr>
                <a:xfrm flipV="1">
                  <a:off x="2313056" y="3568699"/>
                  <a:ext cx="1014344" cy="526497"/>
                </a:xfrm>
                <a:prstGeom prst="triangl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77500" lnSpcReduction="20000"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ï$ḷîdè"/>
                <p:cNvSpPr/>
                <p:nvPr/>
              </p:nvSpPr>
              <p:spPr>
                <a:xfrm>
                  <a:off x="2300116" y="2887001"/>
                  <a:ext cx="1040224" cy="1040224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31" name="ïṧḷïḑè"/>
                <p:cNvSpPr/>
                <p:nvPr/>
              </p:nvSpPr>
              <p:spPr bwMode="auto">
                <a:xfrm>
                  <a:off x="2587803" y="3183279"/>
                  <a:ext cx="464850" cy="447669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defTabSz="227965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  <p:sp>
            <p:nvSpPr>
              <p:cNvPr id="28" name="iṧ1ïḓé"/>
              <p:cNvSpPr/>
              <p:nvPr/>
            </p:nvSpPr>
            <p:spPr>
              <a:xfrm>
                <a:off x="2769842" y="4382758"/>
                <a:ext cx="100772" cy="100772"/>
              </a:xfrm>
              <a:prstGeom prst="ellipse">
                <a:avLst/>
              </a:prstGeom>
              <a:solidFill>
                <a:schemeClr val="tx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ïSlïḑe"/>
            <p:cNvSpPr/>
            <p:nvPr/>
          </p:nvSpPr>
          <p:spPr>
            <a:xfrm>
              <a:off x="8613109" y="5164808"/>
              <a:ext cx="2905791" cy="969292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Supporting text here. </a:t>
              </a:r>
              <a:endParaRPr lang="en-US" altLang="zh-CN" sz="12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When you copy &amp; paste, choose "keep text only" option.</a:t>
              </a:r>
              <a:endParaRPr lang="en-US" altLang="zh-CN" sz="1200" dirty="0"/>
            </a:p>
          </p:txBody>
        </p:sp>
        <p:sp>
          <p:nvSpPr>
            <p:cNvPr id="13" name="íṣḷïďé"/>
            <p:cNvSpPr txBox="1"/>
            <p:nvPr/>
          </p:nvSpPr>
          <p:spPr bwMode="auto">
            <a:xfrm>
              <a:off x="8613109" y="4632580"/>
              <a:ext cx="2905791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  <a:endParaRPr lang="en-US" altLang="zh-CN" b="1" dirty="0"/>
            </a:p>
          </p:txBody>
        </p:sp>
        <p:grpSp>
          <p:nvGrpSpPr>
            <p:cNvPr id="14" name="ïṩļide"/>
            <p:cNvGrpSpPr/>
            <p:nvPr/>
          </p:nvGrpSpPr>
          <p:grpSpPr>
            <a:xfrm>
              <a:off x="9545892" y="3144176"/>
              <a:ext cx="1040224" cy="1339354"/>
              <a:chOff x="2300116" y="3144176"/>
              <a:chExt cx="1040224" cy="1339354"/>
            </a:xfrm>
          </p:grpSpPr>
          <p:grpSp>
            <p:nvGrpSpPr>
              <p:cNvPr id="22" name="iṣļîde"/>
              <p:cNvGrpSpPr/>
              <p:nvPr/>
            </p:nvGrpSpPr>
            <p:grpSpPr>
              <a:xfrm>
                <a:off x="2300116" y="3144176"/>
                <a:ext cx="1040224" cy="1208195"/>
                <a:chOff x="2300116" y="2887001"/>
                <a:chExt cx="1040224" cy="1208195"/>
              </a:xfrm>
            </p:grpSpPr>
            <p:sp>
              <p:nvSpPr>
                <p:cNvPr id="24" name="íṥḻíḑê"/>
                <p:cNvSpPr/>
                <p:nvPr/>
              </p:nvSpPr>
              <p:spPr>
                <a:xfrm flipV="1">
                  <a:off x="2313056" y="3568699"/>
                  <a:ext cx="1014344" cy="526497"/>
                </a:xfrm>
                <a:prstGeom prst="triangl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77500" lnSpcReduction="20000"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iśḷiḓè"/>
                <p:cNvSpPr/>
                <p:nvPr/>
              </p:nvSpPr>
              <p:spPr>
                <a:xfrm>
                  <a:off x="2300116" y="2887001"/>
                  <a:ext cx="1040224" cy="1040224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26" name="íṣļiḑe"/>
                <p:cNvSpPr/>
                <p:nvPr/>
              </p:nvSpPr>
              <p:spPr bwMode="auto">
                <a:xfrm>
                  <a:off x="2587803" y="3183279"/>
                  <a:ext cx="464850" cy="447669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defTabSz="227965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  <p:sp>
            <p:nvSpPr>
              <p:cNvPr id="23" name="ïṩľïdè"/>
              <p:cNvSpPr/>
              <p:nvPr/>
            </p:nvSpPr>
            <p:spPr>
              <a:xfrm>
                <a:off x="2769842" y="4382758"/>
                <a:ext cx="100772" cy="100772"/>
              </a:xfrm>
              <a:prstGeom prst="ellipse">
                <a:avLst/>
              </a:prstGeom>
              <a:solidFill>
                <a:schemeClr val="tx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íşḷíḓe"/>
            <p:cNvGrpSpPr/>
            <p:nvPr/>
          </p:nvGrpSpPr>
          <p:grpSpPr>
            <a:xfrm>
              <a:off x="5434176" y="2776637"/>
              <a:ext cx="1323648" cy="1491618"/>
              <a:chOff x="5434176" y="2603577"/>
              <a:chExt cx="1323648" cy="1491618"/>
            </a:xfrm>
          </p:grpSpPr>
          <p:sp>
            <p:nvSpPr>
              <p:cNvPr id="19" name="îsļîḍè"/>
              <p:cNvSpPr/>
              <p:nvPr/>
            </p:nvSpPr>
            <p:spPr>
              <a:xfrm flipV="1">
                <a:off x="5537200" y="3568698"/>
                <a:ext cx="1117600" cy="526497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îšḷïḍe"/>
              <p:cNvSpPr/>
              <p:nvPr/>
            </p:nvSpPr>
            <p:spPr>
              <a:xfrm>
                <a:off x="5434176" y="2603577"/>
                <a:ext cx="1323648" cy="13236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21" name="íšlíďè" title="sAFpzVTs3Zf4bNOvhUGK2sBwbXFxCSO5NolOFQXalL0pr"/>
              <p:cNvSpPr/>
              <p:nvPr/>
            </p:nvSpPr>
            <p:spPr bwMode="auto">
              <a:xfrm>
                <a:off x="5765888" y="2907241"/>
                <a:ext cx="660225" cy="716321"/>
              </a:xfrm>
              <a:custGeom>
                <a:avLst/>
                <a:gdLst>
                  <a:gd name="connsiteX0" fmla="*/ 191479 w 561065"/>
                  <a:gd name="connsiteY0" fmla="*/ 375902 h 608735"/>
                  <a:gd name="connsiteX1" fmla="*/ 245437 w 561065"/>
                  <a:gd name="connsiteY1" fmla="*/ 535655 h 608735"/>
                  <a:gd name="connsiteX2" fmla="*/ 250809 w 561065"/>
                  <a:gd name="connsiteY2" fmla="*/ 420563 h 608735"/>
                  <a:gd name="connsiteX3" fmla="*/ 246371 w 561065"/>
                  <a:gd name="connsiteY3" fmla="*/ 411817 h 608735"/>
                  <a:gd name="connsiteX4" fmla="*/ 228911 w 561065"/>
                  <a:gd name="connsiteY4" fmla="*/ 377418 h 608735"/>
                  <a:gd name="connsiteX5" fmla="*/ 280299 w 561065"/>
                  <a:gd name="connsiteY5" fmla="*/ 393743 h 608735"/>
                  <a:gd name="connsiteX6" fmla="*/ 332563 w 561065"/>
                  <a:gd name="connsiteY6" fmla="*/ 376718 h 608735"/>
                  <a:gd name="connsiteX7" fmla="*/ 314811 w 561065"/>
                  <a:gd name="connsiteY7" fmla="*/ 411817 h 608735"/>
                  <a:gd name="connsiteX8" fmla="*/ 310373 w 561065"/>
                  <a:gd name="connsiteY8" fmla="*/ 420563 h 608735"/>
                  <a:gd name="connsiteX9" fmla="*/ 315745 w 561065"/>
                  <a:gd name="connsiteY9" fmla="*/ 535655 h 608735"/>
                  <a:gd name="connsiteX10" fmla="*/ 369644 w 561065"/>
                  <a:gd name="connsiteY10" fmla="*/ 375960 h 608735"/>
                  <a:gd name="connsiteX11" fmla="*/ 443223 w 561065"/>
                  <a:gd name="connsiteY11" fmla="*/ 403946 h 608735"/>
                  <a:gd name="connsiteX12" fmla="*/ 506290 w 561065"/>
                  <a:gd name="connsiteY12" fmla="*/ 430241 h 608735"/>
                  <a:gd name="connsiteX13" fmla="*/ 507925 w 561065"/>
                  <a:gd name="connsiteY13" fmla="*/ 430999 h 608735"/>
                  <a:gd name="connsiteX14" fmla="*/ 510728 w 561065"/>
                  <a:gd name="connsiteY14" fmla="*/ 432573 h 608735"/>
                  <a:gd name="connsiteX15" fmla="*/ 528831 w 561065"/>
                  <a:gd name="connsiteY15" fmla="*/ 452630 h 608735"/>
                  <a:gd name="connsiteX16" fmla="*/ 528831 w 561065"/>
                  <a:gd name="connsiteY16" fmla="*/ 452688 h 608735"/>
                  <a:gd name="connsiteX17" fmla="*/ 532042 w 561065"/>
                  <a:gd name="connsiteY17" fmla="*/ 462308 h 608735"/>
                  <a:gd name="connsiteX18" fmla="*/ 558671 w 561065"/>
                  <a:gd name="connsiteY18" fmla="*/ 548307 h 608735"/>
                  <a:gd name="connsiteX19" fmla="*/ 560539 w 561065"/>
                  <a:gd name="connsiteY19" fmla="*/ 555828 h 608735"/>
                  <a:gd name="connsiteX20" fmla="*/ 561065 w 561065"/>
                  <a:gd name="connsiteY20" fmla="*/ 562824 h 608735"/>
                  <a:gd name="connsiteX21" fmla="*/ 515166 w 561065"/>
                  <a:gd name="connsiteY21" fmla="*/ 608710 h 608735"/>
                  <a:gd name="connsiteX22" fmla="*/ 471311 w 561065"/>
                  <a:gd name="connsiteY22" fmla="*/ 608710 h 608735"/>
                  <a:gd name="connsiteX23" fmla="*/ 283044 w 561065"/>
                  <a:gd name="connsiteY23" fmla="*/ 608710 h 608735"/>
                  <a:gd name="connsiteX24" fmla="*/ 280532 w 561065"/>
                  <a:gd name="connsiteY24" fmla="*/ 608710 h 608735"/>
                  <a:gd name="connsiteX25" fmla="*/ 278080 w 561065"/>
                  <a:gd name="connsiteY25" fmla="*/ 608710 h 608735"/>
                  <a:gd name="connsiteX26" fmla="*/ 89812 w 561065"/>
                  <a:gd name="connsiteY26" fmla="*/ 608710 h 608735"/>
                  <a:gd name="connsiteX27" fmla="*/ 45957 w 561065"/>
                  <a:gd name="connsiteY27" fmla="*/ 608710 h 608735"/>
                  <a:gd name="connsiteX28" fmla="*/ 0 w 561065"/>
                  <a:gd name="connsiteY28" fmla="*/ 562824 h 608735"/>
                  <a:gd name="connsiteX29" fmla="*/ 584 w 561065"/>
                  <a:gd name="connsiteY29" fmla="*/ 555828 h 608735"/>
                  <a:gd name="connsiteX30" fmla="*/ 2453 w 561065"/>
                  <a:gd name="connsiteY30" fmla="*/ 548307 h 608735"/>
                  <a:gd name="connsiteX31" fmla="*/ 29081 w 561065"/>
                  <a:gd name="connsiteY31" fmla="*/ 462308 h 608735"/>
                  <a:gd name="connsiteX32" fmla="*/ 32234 w 561065"/>
                  <a:gd name="connsiteY32" fmla="*/ 452688 h 608735"/>
                  <a:gd name="connsiteX33" fmla="*/ 32234 w 561065"/>
                  <a:gd name="connsiteY33" fmla="*/ 452630 h 608735"/>
                  <a:gd name="connsiteX34" fmla="*/ 50395 w 561065"/>
                  <a:gd name="connsiteY34" fmla="*/ 432457 h 608735"/>
                  <a:gd name="connsiteX35" fmla="*/ 53198 w 561065"/>
                  <a:gd name="connsiteY35" fmla="*/ 430941 h 608735"/>
                  <a:gd name="connsiteX36" fmla="*/ 54833 w 561065"/>
                  <a:gd name="connsiteY36" fmla="*/ 430125 h 608735"/>
                  <a:gd name="connsiteX37" fmla="*/ 117901 w 561065"/>
                  <a:gd name="connsiteY37" fmla="*/ 403888 h 608735"/>
                  <a:gd name="connsiteX38" fmla="*/ 191479 w 561065"/>
                  <a:gd name="connsiteY38" fmla="*/ 375902 h 608735"/>
                  <a:gd name="connsiteX39" fmla="*/ 277747 w 561065"/>
                  <a:gd name="connsiteY39" fmla="*/ 0 h 608735"/>
                  <a:gd name="connsiteX40" fmla="*/ 277980 w 561065"/>
                  <a:gd name="connsiteY40" fmla="*/ 0 h 608735"/>
                  <a:gd name="connsiteX41" fmla="*/ 278214 w 561065"/>
                  <a:gd name="connsiteY41" fmla="*/ 0 h 608735"/>
                  <a:gd name="connsiteX42" fmla="*/ 280491 w 561065"/>
                  <a:gd name="connsiteY42" fmla="*/ 0 h 608735"/>
                  <a:gd name="connsiteX43" fmla="*/ 282768 w 561065"/>
                  <a:gd name="connsiteY43" fmla="*/ 0 h 608735"/>
                  <a:gd name="connsiteX44" fmla="*/ 283001 w 561065"/>
                  <a:gd name="connsiteY44" fmla="*/ 0 h 608735"/>
                  <a:gd name="connsiteX45" fmla="*/ 283235 w 561065"/>
                  <a:gd name="connsiteY45" fmla="*/ 0 h 608735"/>
                  <a:gd name="connsiteX46" fmla="*/ 401988 w 561065"/>
                  <a:gd name="connsiteY46" fmla="*/ 118656 h 608735"/>
                  <a:gd name="connsiteX47" fmla="*/ 400470 w 561065"/>
                  <a:gd name="connsiteY47" fmla="*/ 162854 h 608735"/>
                  <a:gd name="connsiteX48" fmla="*/ 427093 w 561065"/>
                  <a:gd name="connsiteY48" fmla="*/ 188509 h 608735"/>
                  <a:gd name="connsiteX49" fmla="*/ 394456 w 561065"/>
                  <a:gd name="connsiteY49" fmla="*/ 242969 h 608735"/>
                  <a:gd name="connsiteX50" fmla="*/ 342436 w 561065"/>
                  <a:gd name="connsiteY50" fmla="*/ 326465 h 608735"/>
                  <a:gd name="connsiteX51" fmla="*/ 283001 w 561065"/>
                  <a:gd name="connsiteY51" fmla="*/ 354745 h 608735"/>
                  <a:gd name="connsiteX52" fmla="*/ 280491 w 561065"/>
                  <a:gd name="connsiteY52" fmla="*/ 354803 h 608735"/>
                  <a:gd name="connsiteX53" fmla="*/ 277980 w 561065"/>
                  <a:gd name="connsiteY53" fmla="*/ 354745 h 608735"/>
                  <a:gd name="connsiteX54" fmla="*/ 218136 w 561065"/>
                  <a:gd name="connsiteY54" fmla="*/ 326116 h 608735"/>
                  <a:gd name="connsiteX55" fmla="*/ 166467 w 561065"/>
                  <a:gd name="connsiteY55" fmla="*/ 242969 h 608735"/>
                  <a:gd name="connsiteX56" fmla="*/ 133830 w 561065"/>
                  <a:gd name="connsiteY56" fmla="*/ 188509 h 608735"/>
                  <a:gd name="connsiteX57" fmla="*/ 160453 w 561065"/>
                  <a:gd name="connsiteY57" fmla="*/ 162970 h 608735"/>
                  <a:gd name="connsiteX58" fmla="*/ 158877 w 561065"/>
                  <a:gd name="connsiteY58" fmla="*/ 118715 h 608735"/>
                  <a:gd name="connsiteX59" fmla="*/ 277747 w 561065"/>
                  <a:gd name="connsiteY59" fmla="*/ 0 h 608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561065" h="608735">
                    <a:moveTo>
                      <a:pt x="191479" y="375902"/>
                    </a:moveTo>
                    <a:cubicBezTo>
                      <a:pt x="195917" y="394559"/>
                      <a:pt x="238604" y="518455"/>
                      <a:pt x="245437" y="535655"/>
                    </a:cubicBezTo>
                    <a:lnTo>
                      <a:pt x="250809" y="420563"/>
                    </a:lnTo>
                    <a:cubicBezTo>
                      <a:pt x="248999" y="417881"/>
                      <a:pt x="247773" y="414732"/>
                      <a:pt x="246371" y="411817"/>
                    </a:cubicBezTo>
                    <a:lnTo>
                      <a:pt x="228911" y="377418"/>
                    </a:lnTo>
                    <a:cubicBezTo>
                      <a:pt x="241466" y="387446"/>
                      <a:pt x="259860" y="393743"/>
                      <a:pt x="280299" y="393743"/>
                    </a:cubicBezTo>
                    <a:cubicBezTo>
                      <a:pt x="301263" y="393743"/>
                      <a:pt x="320008" y="387155"/>
                      <a:pt x="332563" y="376718"/>
                    </a:cubicBezTo>
                    <a:lnTo>
                      <a:pt x="314811" y="411817"/>
                    </a:lnTo>
                    <a:cubicBezTo>
                      <a:pt x="313409" y="414732"/>
                      <a:pt x="312183" y="417881"/>
                      <a:pt x="310373" y="420563"/>
                    </a:cubicBezTo>
                    <a:lnTo>
                      <a:pt x="315745" y="535655"/>
                    </a:lnTo>
                    <a:cubicBezTo>
                      <a:pt x="322519" y="518455"/>
                      <a:pt x="365089" y="394618"/>
                      <a:pt x="369644" y="375960"/>
                    </a:cubicBezTo>
                    <a:cubicBezTo>
                      <a:pt x="394754" y="384881"/>
                      <a:pt x="419397" y="393685"/>
                      <a:pt x="443223" y="403946"/>
                    </a:cubicBezTo>
                    <a:cubicBezTo>
                      <a:pt x="443223" y="403946"/>
                      <a:pt x="490757" y="422895"/>
                      <a:pt x="506290" y="430241"/>
                    </a:cubicBezTo>
                    <a:cubicBezTo>
                      <a:pt x="506815" y="430475"/>
                      <a:pt x="507341" y="430766"/>
                      <a:pt x="507925" y="430999"/>
                    </a:cubicBezTo>
                    <a:cubicBezTo>
                      <a:pt x="509210" y="431699"/>
                      <a:pt x="510261" y="432224"/>
                      <a:pt x="510728" y="432573"/>
                    </a:cubicBezTo>
                    <a:cubicBezTo>
                      <a:pt x="518553" y="437238"/>
                      <a:pt x="524976" y="444234"/>
                      <a:pt x="528831" y="452630"/>
                    </a:cubicBezTo>
                    <a:lnTo>
                      <a:pt x="528831" y="452688"/>
                    </a:lnTo>
                    <a:cubicBezTo>
                      <a:pt x="530232" y="455720"/>
                      <a:pt x="531342" y="458985"/>
                      <a:pt x="532042" y="462308"/>
                    </a:cubicBezTo>
                    <a:cubicBezTo>
                      <a:pt x="538408" y="481607"/>
                      <a:pt x="552539" y="524694"/>
                      <a:pt x="558671" y="548307"/>
                    </a:cubicBezTo>
                    <a:cubicBezTo>
                      <a:pt x="559547" y="550697"/>
                      <a:pt x="560131" y="553204"/>
                      <a:pt x="560539" y="555828"/>
                    </a:cubicBezTo>
                    <a:cubicBezTo>
                      <a:pt x="560831" y="558102"/>
                      <a:pt x="561065" y="560492"/>
                      <a:pt x="561065" y="562824"/>
                    </a:cubicBezTo>
                    <a:cubicBezTo>
                      <a:pt x="561065" y="588187"/>
                      <a:pt x="540510" y="608710"/>
                      <a:pt x="515166" y="608710"/>
                    </a:cubicBezTo>
                    <a:lnTo>
                      <a:pt x="471311" y="608710"/>
                    </a:lnTo>
                    <a:lnTo>
                      <a:pt x="283044" y="608710"/>
                    </a:lnTo>
                    <a:lnTo>
                      <a:pt x="280532" y="608710"/>
                    </a:lnTo>
                    <a:lnTo>
                      <a:pt x="278080" y="608710"/>
                    </a:lnTo>
                    <a:cubicBezTo>
                      <a:pt x="215305" y="608768"/>
                      <a:pt x="152529" y="608710"/>
                      <a:pt x="89812" y="608710"/>
                    </a:cubicBezTo>
                    <a:lnTo>
                      <a:pt x="45957" y="608710"/>
                    </a:lnTo>
                    <a:cubicBezTo>
                      <a:pt x="20555" y="608710"/>
                      <a:pt x="0" y="588187"/>
                      <a:pt x="0" y="562824"/>
                    </a:cubicBezTo>
                    <a:cubicBezTo>
                      <a:pt x="0" y="560492"/>
                      <a:pt x="175" y="558102"/>
                      <a:pt x="584" y="555828"/>
                    </a:cubicBezTo>
                    <a:cubicBezTo>
                      <a:pt x="934" y="553263"/>
                      <a:pt x="1577" y="550697"/>
                      <a:pt x="2453" y="548307"/>
                    </a:cubicBezTo>
                    <a:cubicBezTo>
                      <a:pt x="8584" y="524577"/>
                      <a:pt x="22657" y="481607"/>
                      <a:pt x="29081" y="462308"/>
                    </a:cubicBezTo>
                    <a:cubicBezTo>
                      <a:pt x="29782" y="458985"/>
                      <a:pt x="30833" y="455720"/>
                      <a:pt x="32234" y="452688"/>
                    </a:cubicBezTo>
                    <a:lnTo>
                      <a:pt x="32234" y="452630"/>
                    </a:lnTo>
                    <a:cubicBezTo>
                      <a:pt x="36147" y="444234"/>
                      <a:pt x="42512" y="437238"/>
                      <a:pt x="50395" y="432457"/>
                    </a:cubicBezTo>
                    <a:cubicBezTo>
                      <a:pt x="50863" y="432107"/>
                      <a:pt x="51855" y="431524"/>
                      <a:pt x="53198" y="430941"/>
                    </a:cubicBezTo>
                    <a:cubicBezTo>
                      <a:pt x="53724" y="430591"/>
                      <a:pt x="54308" y="430358"/>
                      <a:pt x="54833" y="430125"/>
                    </a:cubicBezTo>
                    <a:cubicBezTo>
                      <a:pt x="70308" y="422895"/>
                      <a:pt x="117901" y="403888"/>
                      <a:pt x="117901" y="403888"/>
                    </a:cubicBezTo>
                    <a:cubicBezTo>
                      <a:pt x="141726" y="393626"/>
                      <a:pt x="166311" y="384823"/>
                      <a:pt x="191479" y="375902"/>
                    </a:cubicBezTo>
                    <a:close/>
                    <a:moveTo>
                      <a:pt x="277747" y="0"/>
                    </a:moveTo>
                    <a:lnTo>
                      <a:pt x="277980" y="0"/>
                    </a:lnTo>
                    <a:lnTo>
                      <a:pt x="278214" y="0"/>
                    </a:lnTo>
                    <a:lnTo>
                      <a:pt x="280491" y="0"/>
                    </a:lnTo>
                    <a:lnTo>
                      <a:pt x="282768" y="0"/>
                    </a:lnTo>
                    <a:lnTo>
                      <a:pt x="283001" y="0"/>
                    </a:lnTo>
                    <a:lnTo>
                      <a:pt x="283235" y="0"/>
                    </a:lnTo>
                    <a:cubicBezTo>
                      <a:pt x="348858" y="0"/>
                      <a:pt x="402105" y="53118"/>
                      <a:pt x="401988" y="118656"/>
                    </a:cubicBezTo>
                    <a:cubicBezTo>
                      <a:pt x="401988" y="125420"/>
                      <a:pt x="400470" y="154807"/>
                      <a:pt x="400470" y="162854"/>
                    </a:cubicBezTo>
                    <a:cubicBezTo>
                      <a:pt x="403331" y="163029"/>
                      <a:pt x="429954" y="156673"/>
                      <a:pt x="427093" y="188509"/>
                    </a:cubicBezTo>
                    <a:cubicBezTo>
                      <a:pt x="421021" y="256030"/>
                      <a:pt x="395215" y="242969"/>
                      <a:pt x="394456" y="242969"/>
                    </a:cubicBezTo>
                    <a:cubicBezTo>
                      <a:pt x="381670" y="283901"/>
                      <a:pt x="361820" y="309964"/>
                      <a:pt x="342436" y="326465"/>
                    </a:cubicBezTo>
                    <a:cubicBezTo>
                      <a:pt x="312485" y="351946"/>
                      <a:pt x="283468" y="354745"/>
                      <a:pt x="283001" y="354745"/>
                    </a:cubicBezTo>
                    <a:cubicBezTo>
                      <a:pt x="282125" y="354803"/>
                      <a:pt x="281250" y="354803"/>
                      <a:pt x="280491" y="354803"/>
                    </a:cubicBezTo>
                    <a:cubicBezTo>
                      <a:pt x="279615" y="354803"/>
                      <a:pt x="278856" y="354745"/>
                      <a:pt x="277980" y="354745"/>
                    </a:cubicBezTo>
                    <a:cubicBezTo>
                      <a:pt x="277455" y="354745"/>
                      <a:pt x="248263" y="351946"/>
                      <a:pt x="218136" y="326116"/>
                    </a:cubicBezTo>
                    <a:cubicBezTo>
                      <a:pt x="198811" y="309556"/>
                      <a:pt x="179136" y="283609"/>
                      <a:pt x="166467" y="242969"/>
                    </a:cubicBezTo>
                    <a:cubicBezTo>
                      <a:pt x="165649" y="242969"/>
                      <a:pt x="139902" y="256030"/>
                      <a:pt x="133830" y="188509"/>
                    </a:cubicBezTo>
                    <a:cubicBezTo>
                      <a:pt x="130969" y="156731"/>
                      <a:pt x="157592" y="163087"/>
                      <a:pt x="160453" y="162970"/>
                    </a:cubicBezTo>
                    <a:cubicBezTo>
                      <a:pt x="160453" y="154807"/>
                      <a:pt x="158877" y="125478"/>
                      <a:pt x="158877" y="118715"/>
                    </a:cubicBezTo>
                    <a:cubicBezTo>
                      <a:pt x="158877" y="53177"/>
                      <a:pt x="212123" y="0"/>
                      <a:pt x="2777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79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16" name="ïšliḍe"/>
            <p:cNvSpPr/>
            <p:nvPr/>
          </p:nvSpPr>
          <p:spPr>
            <a:xfrm>
              <a:off x="4643105" y="5164808"/>
              <a:ext cx="2905791" cy="969292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Supporting text here. </a:t>
              </a:r>
              <a:endParaRPr lang="en-US" altLang="zh-CN" sz="12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When you copy &amp; paste, choose "keep text only" option.</a:t>
              </a:r>
              <a:endParaRPr lang="en-US" altLang="zh-CN" sz="1200" dirty="0"/>
            </a:p>
          </p:txBody>
        </p:sp>
        <p:sp>
          <p:nvSpPr>
            <p:cNvPr id="17" name="î$1îḋé"/>
            <p:cNvSpPr txBox="1"/>
            <p:nvPr/>
          </p:nvSpPr>
          <p:spPr bwMode="auto">
            <a:xfrm>
              <a:off x="4643105" y="4632580"/>
              <a:ext cx="2905791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  <a:endParaRPr lang="en-US" altLang="zh-CN" b="1" dirty="0"/>
            </a:p>
          </p:txBody>
        </p:sp>
        <p:sp>
          <p:nvSpPr>
            <p:cNvPr id="18" name="íṩľîḓè"/>
            <p:cNvSpPr/>
            <p:nvPr/>
          </p:nvSpPr>
          <p:spPr>
            <a:xfrm>
              <a:off x="6015781" y="4352925"/>
              <a:ext cx="160438" cy="160438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21494e30-571c-49ea-bff2-af2ad6c6a2f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26539" y="1635683"/>
            <a:ext cx="10692361" cy="4093569"/>
            <a:chOff x="826539" y="1635683"/>
            <a:chExt cx="10692361" cy="4093569"/>
          </a:xfrm>
        </p:grpSpPr>
        <p:sp>
          <p:nvSpPr>
            <p:cNvPr id="6" name="îṡ1ïďé"/>
            <p:cNvSpPr/>
            <p:nvPr/>
          </p:nvSpPr>
          <p:spPr>
            <a:xfrm>
              <a:off x="826539" y="3099847"/>
              <a:ext cx="4600984" cy="116524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Unified fonts make reading more fluent.</a:t>
              </a:r>
              <a:endParaRPr lang="en-US" altLang="zh-CN" sz="1100" dirty="0"/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Theme color makes PPT more convenient to change.</a:t>
              </a:r>
              <a:endParaRPr lang="en-US" altLang="zh-CN" sz="1100" dirty="0"/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altLang="zh-CN" sz="1100" dirty="0"/>
            </a:p>
          </p:txBody>
        </p:sp>
        <p:sp>
          <p:nvSpPr>
            <p:cNvPr id="7" name="îSlïḓe"/>
            <p:cNvSpPr txBox="1"/>
            <p:nvPr/>
          </p:nvSpPr>
          <p:spPr bwMode="auto">
            <a:xfrm>
              <a:off x="826539" y="2658042"/>
              <a:ext cx="460098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  <a:endParaRPr lang="en-US" altLang="zh-CN" sz="2000" b="1" dirty="0"/>
            </a:p>
          </p:txBody>
        </p:sp>
        <p:sp>
          <p:nvSpPr>
            <p:cNvPr id="8" name="íṧļídé"/>
            <p:cNvSpPr/>
            <p:nvPr/>
          </p:nvSpPr>
          <p:spPr>
            <a:xfrm>
              <a:off x="5591199" y="1635683"/>
              <a:ext cx="4218193" cy="1658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3" h="21386" extrusionOk="0">
                  <a:moveTo>
                    <a:pt x="4151" y="30"/>
                  </a:moveTo>
                  <a:cubicBezTo>
                    <a:pt x="3034" y="-26"/>
                    <a:pt x="1958" y="1128"/>
                    <a:pt x="1185" y="3213"/>
                  </a:cubicBezTo>
                  <a:cubicBezTo>
                    <a:pt x="-417" y="7532"/>
                    <a:pt x="-400" y="14374"/>
                    <a:pt x="1266" y="18470"/>
                  </a:cubicBezTo>
                  <a:cubicBezTo>
                    <a:pt x="1954" y="20160"/>
                    <a:pt x="2823" y="21094"/>
                    <a:pt x="3717" y="21328"/>
                  </a:cubicBezTo>
                  <a:cubicBezTo>
                    <a:pt x="4656" y="21574"/>
                    <a:pt x="5634" y="21052"/>
                    <a:pt x="6470" y="19636"/>
                  </a:cubicBezTo>
                  <a:cubicBezTo>
                    <a:pt x="6990" y="18756"/>
                    <a:pt x="7412" y="17571"/>
                    <a:pt x="7792" y="16300"/>
                  </a:cubicBezTo>
                  <a:cubicBezTo>
                    <a:pt x="8165" y="15052"/>
                    <a:pt x="8499" y="13715"/>
                    <a:pt x="8966" y="12702"/>
                  </a:cubicBezTo>
                  <a:cubicBezTo>
                    <a:pt x="9147" y="12309"/>
                    <a:pt x="9346" y="11973"/>
                    <a:pt x="9564" y="11748"/>
                  </a:cubicBezTo>
                  <a:cubicBezTo>
                    <a:pt x="9771" y="11535"/>
                    <a:pt x="9993" y="11427"/>
                    <a:pt x="10218" y="11431"/>
                  </a:cubicBezTo>
                  <a:lnTo>
                    <a:pt x="18848" y="11431"/>
                  </a:lnTo>
                  <a:cubicBezTo>
                    <a:pt x="20169" y="11380"/>
                    <a:pt x="21183" y="8383"/>
                    <a:pt x="21027" y="4992"/>
                  </a:cubicBezTo>
                  <a:cubicBezTo>
                    <a:pt x="20895" y="2149"/>
                    <a:pt x="19955" y="20"/>
                    <a:pt x="18848" y="58"/>
                  </a:cubicBezTo>
                  <a:lnTo>
                    <a:pt x="5175" y="0"/>
                  </a:lnTo>
                  <a:lnTo>
                    <a:pt x="4151" y="3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9" name="îs1íḑè"/>
            <p:cNvSpPr/>
            <p:nvPr/>
          </p:nvSpPr>
          <p:spPr>
            <a:xfrm rot="10800000">
              <a:off x="7300707" y="1940371"/>
              <a:ext cx="4218193" cy="1658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3" h="21386" extrusionOk="0">
                  <a:moveTo>
                    <a:pt x="4151" y="30"/>
                  </a:moveTo>
                  <a:cubicBezTo>
                    <a:pt x="3034" y="-26"/>
                    <a:pt x="1958" y="1128"/>
                    <a:pt x="1185" y="3213"/>
                  </a:cubicBezTo>
                  <a:cubicBezTo>
                    <a:pt x="-417" y="7532"/>
                    <a:pt x="-400" y="14374"/>
                    <a:pt x="1266" y="18470"/>
                  </a:cubicBezTo>
                  <a:cubicBezTo>
                    <a:pt x="1954" y="20160"/>
                    <a:pt x="2823" y="21094"/>
                    <a:pt x="3717" y="21328"/>
                  </a:cubicBezTo>
                  <a:cubicBezTo>
                    <a:pt x="4656" y="21574"/>
                    <a:pt x="5634" y="21052"/>
                    <a:pt x="6470" y="19636"/>
                  </a:cubicBezTo>
                  <a:cubicBezTo>
                    <a:pt x="6990" y="18756"/>
                    <a:pt x="7412" y="17571"/>
                    <a:pt x="7792" y="16300"/>
                  </a:cubicBezTo>
                  <a:cubicBezTo>
                    <a:pt x="8165" y="15052"/>
                    <a:pt x="8499" y="13715"/>
                    <a:pt x="8966" y="12702"/>
                  </a:cubicBezTo>
                  <a:cubicBezTo>
                    <a:pt x="9147" y="12309"/>
                    <a:pt x="9346" y="11973"/>
                    <a:pt x="9564" y="11748"/>
                  </a:cubicBezTo>
                  <a:cubicBezTo>
                    <a:pt x="9771" y="11535"/>
                    <a:pt x="9993" y="11427"/>
                    <a:pt x="10218" y="11431"/>
                  </a:cubicBezTo>
                  <a:lnTo>
                    <a:pt x="18848" y="11431"/>
                  </a:lnTo>
                  <a:cubicBezTo>
                    <a:pt x="20169" y="11380"/>
                    <a:pt x="21183" y="8383"/>
                    <a:pt x="21027" y="4992"/>
                  </a:cubicBezTo>
                  <a:cubicBezTo>
                    <a:pt x="20895" y="2149"/>
                    <a:pt x="19955" y="20"/>
                    <a:pt x="18848" y="58"/>
                  </a:cubicBezTo>
                  <a:lnTo>
                    <a:pt x="5175" y="0"/>
                  </a:lnTo>
                  <a:lnTo>
                    <a:pt x="4151" y="3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10" name="ïṩḻiḍé"/>
            <p:cNvSpPr/>
            <p:nvPr/>
          </p:nvSpPr>
          <p:spPr>
            <a:xfrm>
              <a:off x="5591199" y="3765839"/>
              <a:ext cx="4218193" cy="1658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3" h="21386" extrusionOk="0">
                  <a:moveTo>
                    <a:pt x="4151" y="30"/>
                  </a:moveTo>
                  <a:cubicBezTo>
                    <a:pt x="3034" y="-26"/>
                    <a:pt x="1958" y="1128"/>
                    <a:pt x="1185" y="3213"/>
                  </a:cubicBezTo>
                  <a:cubicBezTo>
                    <a:pt x="-417" y="7532"/>
                    <a:pt x="-400" y="14374"/>
                    <a:pt x="1266" y="18470"/>
                  </a:cubicBezTo>
                  <a:cubicBezTo>
                    <a:pt x="1954" y="20160"/>
                    <a:pt x="2823" y="21094"/>
                    <a:pt x="3717" y="21328"/>
                  </a:cubicBezTo>
                  <a:cubicBezTo>
                    <a:pt x="4656" y="21574"/>
                    <a:pt x="5634" y="21052"/>
                    <a:pt x="6470" y="19636"/>
                  </a:cubicBezTo>
                  <a:cubicBezTo>
                    <a:pt x="6990" y="18756"/>
                    <a:pt x="7412" y="17571"/>
                    <a:pt x="7792" y="16300"/>
                  </a:cubicBezTo>
                  <a:cubicBezTo>
                    <a:pt x="8165" y="15052"/>
                    <a:pt x="8499" y="13715"/>
                    <a:pt x="8966" y="12702"/>
                  </a:cubicBezTo>
                  <a:cubicBezTo>
                    <a:pt x="9147" y="12309"/>
                    <a:pt x="9346" y="11973"/>
                    <a:pt x="9564" y="11748"/>
                  </a:cubicBezTo>
                  <a:cubicBezTo>
                    <a:pt x="9771" y="11535"/>
                    <a:pt x="9993" y="11427"/>
                    <a:pt x="10218" y="11431"/>
                  </a:cubicBezTo>
                  <a:lnTo>
                    <a:pt x="18848" y="11431"/>
                  </a:lnTo>
                  <a:cubicBezTo>
                    <a:pt x="20169" y="11380"/>
                    <a:pt x="21183" y="8383"/>
                    <a:pt x="21027" y="4992"/>
                  </a:cubicBezTo>
                  <a:cubicBezTo>
                    <a:pt x="20895" y="2149"/>
                    <a:pt x="19955" y="20"/>
                    <a:pt x="18848" y="58"/>
                  </a:cubicBezTo>
                  <a:lnTo>
                    <a:pt x="5175" y="0"/>
                  </a:lnTo>
                  <a:lnTo>
                    <a:pt x="4151" y="3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11" name="ïşľïďè"/>
            <p:cNvSpPr/>
            <p:nvPr/>
          </p:nvSpPr>
          <p:spPr>
            <a:xfrm rot="10800000">
              <a:off x="7300707" y="4070527"/>
              <a:ext cx="4218193" cy="1658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3" h="21386" extrusionOk="0">
                  <a:moveTo>
                    <a:pt x="4151" y="30"/>
                  </a:moveTo>
                  <a:cubicBezTo>
                    <a:pt x="3034" y="-26"/>
                    <a:pt x="1958" y="1128"/>
                    <a:pt x="1185" y="3213"/>
                  </a:cubicBezTo>
                  <a:cubicBezTo>
                    <a:pt x="-417" y="7532"/>
                    <a:pt x="-400" y="14374"/>
                    <a:pt x="1266" y="18470"/>
                  </a:cubicBezTo>
                  <a:cubicBezTo>
                    <a:pt x="1954" y="20160"/>
                    <a:pt x="2823" y="21094"/>
                    <a:pt x="3717" y="21328"/>
                  </a:cubicBezTo>
                  <a:cubicBezTo>
                    <a:pt x="4656" y="21574"/>
                    <a:pt x="5634" y="21052"/>
                    <a:pt x="6470" y="19636"/>
                  </a:cubicBezTo>
                  <a:cubicBezTo>
                    <a:pt x="6990" y="18756"/>
                    <a:pt x="7412" y="17571"/>
                    <a:pt x="7792" y="16300"/>
                  </a:cubicBezTo>
                  <a:cubicBezTo>
                    <a:pt x="8165" y="15052"/>
                    <a:pt x="8499" y="13715"/>
                    <a:pt x="8966" y="12702"/>
                  </a:cubicBezTo>
                  <a:cubicBezTo>
                    <a:pt x="9147" y="12309"/>
                    <a:pt x="9346" y="11973"/>
                    <a:pt x="9564" y="11748"/>
                  </a:cubicBezTo>
                  <a:cubicBezTo>
                    <a:pt x="9771" y="11535"/>
                    <a:pt x="9993" y="11427"/>
                    <a:pt x="10218" y="11431"/>
                  </a:cubicBezTo>
                  <a:lnTo>
                    <a:pt x="18848" y="11431"/>
                  </a:lnTo>
                  <a:cubicBezTo>
                    <a:pt x="20169" y="11380"/>
                    <a:pt x="21183" y="8383"/>
                    <a:pt x="21027" y="4992"/>
                  </a:cubicBezTo>
                  <a:cubicBezTo>
                    <a:pt x="20895" y="2149"/>
                    <a:pt x="19955" y="20"/>
                    <a:pt x="18848" y="58"/>
                  </a:cubicBezTo>
                  <a:lnTo>
                    <a:pt x="5175" y="0"/>
                  </a:lnTo>
                  <a:lnTo>
                    <a:pt x="4151" y="3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/>
              <a:endParaRPr sz="3200">
                <a:solidFill>
                  <a:srgbClr val="000000"/>
                </a:solidFill>
              </a:endParaRPr>
            </a:p>
          </p:txBody>
        </p:sp>
        <p:sp>
          <p:nvSpPr>
            <p:cNvPr id="12" name="í$ḻíḓe"/>
            <p:cNvSpPr/>
            <p:nvPr/>
          </p:nvSpPr>
          <p:spPr bwMode="auto">
            <a:xfrm>
              <a:off x="7337424" y="1635683"/>
              <a:ext cx="2281468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13" name="íṥḷîde"/>
            <p:cNvSpPr/>
            <p:nvPr/>
          </p:nvSpPr>
          <p:spPr bwMode="auto">
            <a:xfrm>
              <a:off x="7337424" y="3765839"/>
              <a:ext cx="2281468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14" name="îslíḑe"/>
            <p:cNvSpPr/>
            <p:nvPr/>
          </p:nvSpPr>
          <p:spPr bwMode="auto">
            <a:xfrm>
              <a:off x="7491207" y="2732141"/>
              <a:ext cx="2281468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15" name="îSḷîďè"/>
            <p:cNvSpPr/>
            <p:nvPr/>
          </p:nvSpPr>
          <p:spPr bwMode="auto">
            <a:xfrm>
              <a:off x="7491207" y="4862297"/>
              <a:ext cx="2281468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16" name="îṣļîdé"/>
            <p:cNvSpPr/>
            <p:nvPr/>
          </p:nvSpPr>
          <p:spPr>
            <a:xfrm>
              <a:off x="5703815" y="1755006"/>
              <a:ext cx="1433217" cy="143321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b="1" dirty="0"/>
                <a:t>01</a:t>
              </a:r>
              <a:endParaRPr lang="zh-CN" altLang="en-US" sz="2400" b="1" dirty="0"/>
            </a:p>
          </p:txBody>
        </p:sp>
        <p:sp>
          <p:nvSpPr>
            <p:cNvPr id="17" name="îṩḷíďê"/>
            <p:cNvSpPr/>
            <p:nvPr/>
          </p:nvSpPr>
          <p:spPr>
            <a:xfrm>
              <a:off x="9973068" y="2046554"/>
              <a:ext cx="1433217" cy="143321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b="1" dirty="0"/>
                <a:t>02</a:t>
              </a:r>
              <a:endParaRPr lang="zh-CN" altLang="en-US" sz="2400" b="1" dirty="0"/>
            </a:p>
          </p:txBody>
        </p:sp>
        <p:sp>
          <p:nvSpPr>
            <p:cNvPr id="18" name="ïṡľïde"/>
            <p:cNvSpPr/>
            <p:nvPr/>
          </p:nvSpPr>
          <p:spPr>
            <a:xfrm>
              <a:off x="9973068" y="4176711"/>
              <a:ext cx="1433217" cy="143321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b="1" dirty="0"/>
                <a:t>04</a:t>
              </a:r>
              <a:endParaRPr lang="zh-CN" altLang="en-US" sz="2400" b="1" dirty="0"/>
            </a:p>
          </p:txBody>
        </p:sp>
        <p:sp>
          <p:nvSpPr>
            <p:cNvPr id="19" name="îśľïḍè"/>
            <p:cNvSpPr/>
            <p:nvPr/>
          </p:nvSpPr>
          <p:spPr>
            <a:xfrm>
              <a:off x="5703815" y="3885162"/>
              <a:ext cx="1433217" cy="143321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b="1" dirty="0"/>
                <a:t>01</a:t>
              </a:r>
              <a:endParaRPr lang="zh-CN" altLang="en-US" sz="2400" b="1" dirty="0"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  <a:endParaRPr lang="en-US" altLang="zh-CN"/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686300" y="1129091"/>
            <a:ext cx="1584570" cy="137772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83943533-02ec-424e-a2f7-e21ba11e06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30300"/>
            <a:ext cx="10858501" cy="5003800"/>
            <a:chOff x="660399" y="1130300"/>
            <a:chExt cx="10858501" cy="5003800"/>
          </a:xfrm>
        </p:grpSpPr>
        <p:grpSp>
          <p:nvGrpSpPr>
            <p:cNvPr id="6" name="isḷïḋé"/>
            <p:cNvGrpSpPr/>
            <p:nvPr/>
          </p:nvGrpSpPr>
          <p:grpSpPr>
            <a:xfrm>
              <a:off x="4036815" y="1549400"/>
              <a:ext cx="4118370" cy="4165600"/>
              <a:chOff x="3916000" y="1427200"/>
              <a:chExt cx="4360000" cy="4410000"/>
            </a:xfrm>
          </p:grpSpPr>
          <p:sp>
            <p:nvSpPr>
              <p:cNvPr id="30" name="î$ļidê"/>
              <p:cNvSpPr/>
              <p:nvPr/>
            </p:nvSpPr>
            <p:spPr bwMode="auto">
              <a:xfrm rot="4244657">
                <a:off x="4229195" y="1578341"/>
                <a:ext cx="3880032" cy="4213578"/>
              </a:xfrm>
              <a:custGeom>
                <a:avLst/>
                <a:gdLst>
                  <a:gd name="T0" fmla="*/ 661 w 1707"/>
                  <a:gd name="T1" fmla="*/ 275 h 1851"/>
                  <a:gd name="T2" fmla="*/ 1615 w 1707"/>
                  <a:gd name="T3" fmla="*/ 692 h 1851"/>
                  <a:gd name="T4" fmla="*/ 1635 w 1707"/>
                  <a:gd name="T5" fmla="*/ 870 h 1851"/>
                  <a:gd name="T6" fmla="*/ 1655 w 1707"/>
                  <a:gd name="T7" fmla="*/ 1048 h 1851"/>
                  <a:gd name="T8" fmla="*/ 817 w 1707"/>
                  <a:gd name="T9" fmla="*/ 1666 h 1851"/>
                  <a:gd name="T10" fmla="*/ 653 w 1707"/>
                  <a:gd name="T11" fmla="*/ 1594 h 1851"/>
                  <a:gd name="T12" fmla="*/ 489 w 1707"/>
                  <a:gd name="T13" fmla="*/ 1522 h 1851"/>
                  <a:gd name="T14" fmla="*/ 373 w 1707"/>
                  <a:gd name="T15" fmla="*/ 487 h 1851"/>
                  <a:gd name="T16" fmla="*/ 517 w 1707"/>
                  <a:gd name="T17" fmla="*/ 381 h 1851"/>
                  <a:gd name="T18" fmla="*/ 661 w 1707"/>
                  <a:gd name="T19" fmla="*/ 275 h 1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7" h="1851">
                    <a:moveTo>
                      <a:pt x="661" y="275"/>
                    </a:moveTo>
                    <a:cubicBezTo>
                      <a:pt x="1034" y="0"/>
                      <a:pt x="1564" y="232"/>
                      <a:pt x="1615" y="692"/>
                    </a:cubicBezTo>
                    <a:cubicBezTo>
                      <a:pt x="1635" y="870"/>
                      <a:pt x="1635" y="870"/>
                      <a:pt x="1635" y="870"/>
                    </a:cubicBezTo>
                    <a:cubicBezTo>
                      <a:pt x="1655" y="1048"/>
                      <a:pt x="1655" y="1048"/>
                      <a:pt x="1655" y="1048"/>
                    </a:cubicBezTo>
                    <a:cubicBezTo>
                      <a:pt x="1707" y="1508"/>
                      <a:pt x="1241" y="1851"/>
                      <a:pt x="817" y="1666"/>
                    </a:cubicBezTo>
                    <a:cubicBezTo>
                      <a:pt x="653" y="1594"/>
                      <a:pt x="653" y="1594"/>
                      <a:pt x="653" y="1594"/>
                    </a:cubicBezTo>
                    <a:cubicBezTo>
                      <a:pt x="489" y="1522"/>
                      <a:pt x="489" y="1522"/>
                      <a:pt x="489" y="1522"/>
                    </a:cubicBezTo>
                    <a:cubicBezTo>
                      <a:pt x="64" y="1337"/>
                      <a:pt x="0" y="762"/>
                      <a:pt x="373" y="487"/>
                    </a:cubicBezTo>
                    <a:cubicBezTo>
                      <a:pt x="517" y="381"/>
                      <a:pt x="517" y="381"/>
                      <a:pt x="517" y="381"/>
                    </a:cubicBezTo>
                    <a:lnTo>
                      <a:pt x="661" y="2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1" name="îṡļiḑe"/>
              <p:cNvGrpSpPr/>
              <p:nvPr/>
            </p:nvGrpSpPr>
            <p:grpSpPr>
              <a:xfrm>
                <a:off x="3916000" y="1427200"/>
                <a:ext cx="4088947" cy="4410000"/>
                <a:chOff x="3916000" y="1427200"/>
                <a:chExt cx="4088947" cy="4410000"/>
              </a:xfrm>
            </p:grpSpPr>
            <p:sp>
              <p:nvSpPr>
                <p:cNvPr id="32" name="ïṥļídè"/>
                <p:cNvSpPr/>
                <p:nvPr/>
              </p:nvSpPr>
              <p:spPr bwMode="auto">
                <a:xfrm>
                  <a:off x="3916000" y="1427200"/>
                  <a:ext cx="4060904" cy="4410000"/>
                </a:xfrm>
                <a:custGeom>
                  <a:avLst/>
                  <a:gdLst>
                    <a:gd name="T0" fmla="*/ 661 w 1707"/>
                    <a:gd name="T1" fmla="*/ 275 h 1851"/>
                    <a:gd name="T2" fmla="*/ 1615 w 1707"/>
                    <a:gd name="T3" fmla="*/ 692 h 1851"/>
                    <a:gd name="T4" fmla="*/ 1635 w 1707"/>
                    <a:gd name="T5" fmla="*/ 870 h 1851"/>
                    <a:gd name="T6" fmla="*/ 1655 w 1707"/>
                    <a:gd name="T7" fmla="*/ 1048 h 1851"/>
                    <a:gd name="T8" fmla="*/ 817 w 1707"/>
                    <a:gd name="T9" fmla="*/ 1666 h 1851"/>
                    <a:gd name="T10" fmla="*/ 653 w 1707"/>
                    <a:gd name="T11" fmla="*/ 1594 h 1851"/>
                    <a:gd name="T12" fmla="*/ 489 w 1707"/>
                    <a:gd name="T13" fmla="*/ 1522 h 1851"/>
                    <a:gd name="T14" fmla="*/ 373 w 1707"/>
                    <a:gd name="T15" fmla="*/ 487 h 1851"/>
                    <a:gd name="T16" fmla="*/ 517 w 1707"/>
                    <a:gd name="T17" fmla="*/ 381 h 1851"/>
                    <a:gd name="T18" fmla="*/ 661 w 1707"/>
                    <a:gd name="T19" fmla="*/ 275 h 18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07" h="1851">
                      <a:moveTo>
                        <a:pt x="661" y="275"/>
                      </a:moveTo>
                      <a:cubicBezTo>
                        <a:pt x="1034" y="0"/>
                        <a:pt x="1564" y="232"/>
                        <a:pt x="1615" y="692"/>
                      </a:cubicBezTo>
                      <a:cubicBezTo>
                        <a:pt x="1635" y="870"/>
                        <a:pt x="1635" y="870"/>
                        <a:pt x="1635" y="870"/>
                      </a:cubicBezTo>
                      <a:cubicBezTo>
                        <a:pt x="1655" y="1048"/>
                        <a:pt x="1655" y="1048"/>
                        <a:pt x="1655" y="1048"/>
                      </a:cubicBezTo>
                      <a:cubicBezTo>
                        <a:pt x="1707" y="1508"/>
                        <a:pt x="1241" y="1851"/>
                        <a:pt x="817" y="1666"/>
                      </a:cubicBezTo>
                      <a:cubicBezTo>
                        <a:pt x="653" y="1594"/>
                        <a:pt x="653" y="1594"/>
                        <a:pt x="653" y="1594"/>
                      </a:cubicBezTo>
                      <a:cubicBezTo>
                        <a:pt x="489" y="1522"/>
                        <a:pt x="489" y="1522"/>
                        <a:pt x="489" y="1522"/>
                      </a:cubicBezTo>
                      <a:cubicBezTo>
                        <a:pt x="64" y="1337"/>
                        <a:pt x="0" y="762"/>
                        <a:pt x="373" y="487"/>
                      </a:cubicBezTo>
                      <a:cubicBezTo>
                        <a:pt x="517" y="381"/>
                        <a:pt x="517" y="381"/>
                        <a:pt x="517" y="381"/>
                      </a:cubicBezTo>
                      <a:lnTo>
                        <a:pt x="661" y="275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ïS1îḓê"/>
                <p:cNvSpPr/>
                <p:nvPr/>
              </p:nvSpPr>
              <p:spPr bwMode="auto">
                <a:xfrm>
                  <a:off x="4208984" y="1617025"/>
                  <a:ext cx="3795963" cy="3626091"/>
                </a:xfrm>
                <a:custGeom>
                  <a:avLst/>
                  <a:gdLst>
                    <a:gd name="connsiteX0" fmla="*/ 1898462 w 3795963"/>
                    <a:gd name="connsiteY0" fmla="*/ 0 h 3626091"/>
                    <a:gd name="connsiteX1" fmla="*/ 2576443 w 3795963"/>
                    <a:gd name="connsiteY1" fmla="*/ 298451 h 3626091"/>
                    <a:gd name="connsiteX2" fmla="*/ 3749231 w 3795963"/>
                    <a:gd name="connsiteY2" fmla="*/ 2326246 h 3626091"/>
                    <a:gd name="connsiteX3" fmla="*/ 3751610 w 3795963"/>
                    <a:gd name="connsiteY3" fmla="*/ 2338160 h 3626091"/>
                    <a:gd name="connsiteX4" fmla="*/ 3140237 w 3795963"/>
                    <a:gd name="connsiteY4" fmla="*/ 3498603 h 3626091"/>
                    <a:gd name="connsiteX5" fmla="*/ 3137859 w 3795963"/>
                    <a:gd name="connsiteY5" fmla="*/ 3503368 h 3626091"/>
                    <a:gd name="connsiteX6" fmla="*/ 689991 w 3795963"/>
                    <a:gd name="connsiteY6" fmla="*/ 3512900 h 3626091"/>
                    <a:gd name="connsiteX7" fmla="*/ 687613 w 3795963"/>
                    <a:gd name="connsiteY7" fmla="*/ 3505751 h 3626091"/>
                    <a:gd name="connsiteX8" fmla="*/ 42936 w 3795963"/>
                    <a:gd name="connsiteY8" fmla="*/ 2338160 h 3626091"/>
                    <a:gd name="connsiteX9" fmla="*/ 1220481 w 3795963"/>
                    <a:gd name="connsiteY9" fmla="*/ 298451 h 3626091"/>
                    <a:gd name="connsiteX10" fmla="*/ 1898462 w 3795963"/>
                    <a:gd name="connsiteY10" fmla="*/ 0 h 3626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95963" h="3626091">
                      <a:moveTo>
                        <a:pt x="1898462" y="0"/>
                      </a:moveTo>
                      <a:cubicBezTo>
                        <a:pt x="2147650" y="0"/>
                        <a:pt x="2396837" y="99484"/>
                        <a:pt x="2576443" y="298451"/>
                      </a:cubicBezTo>
                      <a:cubicBezTo>
                        <a:pt x="3068871" y="820292"/>
                        <a:pt x="3523237" y="1642371"/>
                        <a:pt x="3749231" y="2326246"/>
                      </a:cubicBezTo>
                      <a:cubicBezTo>
                        <a:pt x="3749231" y="2331012"/>
                        <a:pt x="3751610" y="2335778"/>
                        <a:pt x="3751610" y="2338160"/>
                      </a:cubicBezTo>
                      <a:cubicBezTo>
                        <a:pt x="3910995" y="2826642"/>
                        <a:pt x="3625529" y="3355632"/>
                        <a:pt x="3140237" y="3498603"/>
                      </a:cubicBezTo>
                      <a:cubicBezTo>
                        <a:pt x="3137859" y="3503368"/>
                        <a:pt x="3137859" y="3503368"/>
                        <a:pt x="3137859" y="3503368"/>
                      </a:cubicBezTo>
                      <a:cubicBezTo>
                        <a:pt x="2436089" y="3672550"/>
                        <a:pt x="1398898" y="3658253"/>
                        <a:pt x="689991" y="3512900"/>
                      </a:cubicBezTo>
                      <a:cubicBezTo>
                        <a:pt x="687613" y="3505751"/>
                        <a:pt x="687613" y="3505751"/>
                        <a:pt x="687613" y="3505751"/>
                      </a:cubicBezTo>
                      <a:cubicBezTo>
                        <a:pt x="183290" y="3377078"/>
                        <a:pt x="-116449" y="2838556"/>
                        <a:pt x="42936" y="2338160"/>
                      </a:cubicBezTo>
                      <a:cubicBezTo>
                        <a:pt x="268930" y="1651903"/>
                        <a:pt x="725674" y="822675"/>
                        <a:pt x="1220481" y="298451"/>
                      </a:cubicBezTo>
                      <a:cubicBezTo>
                        <a:pt x="1400087" y="99484"/>
                        <a:pt x="1649274" y="0"/>
                        <a:pt x="1898462" y="0"/>
                      </a:cubicBezTo>
                      <a:close/>
                    </a:path>
                  </a:pathLst>
                </a:custGeom>
                <a:blipFill>
                  <a:blip r:embed="rId2"/>
                  <a:stretch>
                    <a:fillRect l="-21749" r="-21595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7" name="isḷiḓè"/>
            <p:cNvSpPr txBox="1"/>
            <p:nvPr/>
          </p:nvSpPr>
          <p:spPr>
            <a:xfrm>
              <a:off x="660401" y="2566230"/>
              <a:ext cx="3548584" cy="9672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reading more fluent.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ṥḻîḓe"/>
            <p:cNvSpPr txBox="1"/>
            <p:nvPr/>
          </p:nvSpPr>
          <p:spPr>
            <a:xfrm>
              <a:off x="660399" y="3533486"/>
              <a:ext cx="3548585" cy="10019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Theme color makes PPT more convenient to change.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Adjust the spacing to adapt to Chinese typesetting, use the reference line in PPT.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9" name="îslïďé"/>
            <p:cNvGrpSpPr/>
            <p:nvPr/>
          </p:nvGrpSpPr>
          <p:grpSpPr>
            <a:xfrm>
              <a:off x="8084974" y="1130300"/>
              <a:ext cx="3433926" cy="1308761"/>
              <a:chOff x="8084974" y="1130300"/>
              <a:chExt cx="3433926" cy="1308761"/>
            </a:xfrm>
          </p:grpSpPr>
          <p:grpSp>
            <p:nvGrpSpPr>
              <p:cNvPr id="24" name="îsliḋé"/>
              <p:cNvGrpSpPr/>
              <p:nvPr/>
            </p:nvGrpSpPr>
            <p:grpSpPr>
              <a:xfrm>
                <a:off x="8084974" y="1266924"/>
                <a:ext cx="836894" cy="836894"/>
                <a:chOff x="7043444" y="1148015"/>
                <a:chExt cx="1297072" cy="1297072"/>
              </a:xfrm>
            </p:grpSpPr>
            <p:sp>
              <p:nvSpPr>
                <p:cNvPr id="28" name="isḻiḋé"/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sx="110000" sy="110000" algn="ctr" rotWithShape="0">
                    <a:schemeClr val="tx2">
                      <a:alpha val="19000"/>
                    </a:schemeClr>
                  </a:outerShdw>
                </a:effec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îşḷiḋè"/>
                <p:cNvSpPr/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5" name="ïš1ïḑe"/>
              <p:cNvGrpSpPr/>
              <p:nvPr/>
            </p:nvGrpSpPr>
            <p:grpSpPr>
              <a:xfrm>
                <a:off x="9131300" y="1130300"/>
                <a:ext cx="2387600" cy="1308761"/>
                <a:chOff x="673099" y="2252632"/>
                <a:chExt cx="3589337" cy="1308761"/>
              </a:xfrm>
            </p:grpSpPr>
            <p:sp>
              <p:nvSpPr>
                <p:cNvPr id="26" name="iṡḻiḑê"/>
                <p:cNvSpPr txBox="1"/>
                <p:nvPr/>
              </p:nvSpPr>
              <p:spPr bwMode="auto">
                <a:xfrm>
                  <a:off x="673099" y="2252632"/>
                  <a:ext cx="3589337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îṧļíḓé"/>
                <p:cNvSpPr/>
                <p:nvPr/>
              </p:nvSpPr>
              <p:spPr bwMode="auto">
                <a:xfrm>
                  <a:off x="673099" y="2694438"/>
                  <a:ext cx="3589337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0" name="íṥlïďê"/>
            <p:cNvGrpSpPr/>
            <p:nvPr/>
          </p:nvGrpSpPr>
          <p:grpSpPr>
            <a:xfrm>
              <a:off x="8084974" y="2977820"/>
              <a:ext cx="3433926" cy="1308761"/>
              <a:chOff x="8084974" y="1130300"/>
              <a:chExt cx="3433926" cy="1308761"/>
            </a:xfrm>
          </p:grpSpPr>
          <p:grpSp>
            <p:nvGrpSpPr>
              <p:cNvPr id="18" name="íṣľîḓe"/>
              <p:cNvGrpSpPr/>
              <p:nvPr/>
            </p:nvGrpSpPr>
            <p:grpSpPr>
              <a:xfrm>
                <a:off x="8084974" y="1266924"/>
                <a:ext cx="836894" cy="836894"/>
                <a:chOff x="7043444" y="1148015"/>
                <a:chExt cx="1297072" cy="1297072"/>
              </a:xfrm>
            </p:grpSpPr>
            <p:sp>
              <p:nvSpPr>
                <p:cNvPr id="22" name="îṩľidé"/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sx="110000" sy="110000" algn="ctr" rotWithShape="0">
                    <a:schemeClr val="tx2">
                      <a:alpha val="19000"/>
                    </a:schemeClr>
                  </a:outerShdw>
                </a:effec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iśḷíḋê"/>
                <p:cNvSpPr/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" name="iSḻîḑê"/>
              <p:cNvGrpSpPr/>
              <p:nvPr/>
            </p:nvGrpSpPr>
            <p:grpSpPr>
              <a:xfrm>
                <a:off x="9131300" y="1130300"/>
                <a:ext cx="2387600" cy="1308761"/>
                <a:chOff x="673099" y="2252632"/>
                <a:chExt cx="3589337" cy="1308761"/>
              </a:xfrm>
            </p:grpSpPr>
            <p:sp>
              <p:nvSpPr>
                <p:cNvPr id="20" name="îŝḻídê"/>
                <p:cNvSpPr txBox="1"/>
                <p:nvPr/>
              </p:nvSpPr>
              <p:spPr bwMode="auto">
                <a:xfrm>
                  <a:off x="673099" y="2252632"/>
                  <a:ext cx="3589337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" name="isḻíďè"/>
                <p:cNvSpPr/>
                <p:nvPr/>
              </p:nvSpPr>
              <p:spPr bwMode="auto">
                <a:xfrm>
                  <a:off x="673099" y="2694438"/>
                  <a:ext cx="3589337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1" name="îšḷîḍè"/>
            <p:cNvGrpSpPr/>
            <p:nvPr/>
          </p:nvGrpSpPr>
          <p:grpSpPr>
            <a:xfrm>
              <a:off x="8084974" y="4825339"/>
              <a:ext cx="3433926" cy="1308761"/>
              <a:chOff x="8084974" y="1130300"/>
              <a:chExt cx="3433926" cy="1308761"/>
            </a:xfrm>
          </p:grpSpPr>
          <p:grpSp>
            <p:nvGrpSpPr>
              <p:cNvPr id="12" name="îSḷiďè"/>
              <p:cNvGrpSpPr/>
              <p:nvPr/>
            </p:nvGrpSpPr>
            <p:grpSpPr>
              <a:xfrm>
                <a:off x="8084974" y="1266924"/>
                <a:ext cx="836894" cy="836894"/>
                <a:chOff x="7043444" y="1148015"/>
                <a:chExt cx="1297072" cy="1297072"/>
              </a:xfrm>
            </p:grpSpPr>
            <p:sp>
              <p:nvSpPr>
                <p:cNvPr id="16" name="îşḻïdê"/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sx="110000" sy="110000" algn="ctr" rotWithShape="0">
                    <a:schemeClr val="tx2">
                      <a:alpha val="19000"/>
                    </a:schemeClr>
                  </a:outerShdw>
                </a:effec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" name="íŝľíḍê"/>
                <p:cNvSpPr/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3" name="îŝḷíḓe"/>
              <p:cNvGrpSpPr/>
              <p:nvPr/>
            </p:nvGrpSpPr>
            <p:grpSpPr>
              <a:xfrm>
                <a:off x="9131300" y="1130300"/>
                <a:ext cx="2387600" cy="1308761"/>
                <a:chOff x="673099" y="2252632"/>
                <a:chExt cx="3589337" cy="1308761"/>
              </a:xfrm>
            </p:grpSpPr>
            <p:sp>
              <p:nvSpPr>
                <p:cNvPr id="14" name="iṩḻíďê"/>
                <p:cNvSpPr txBox="1"/>
                <p:nvPr/>
              </p:nvSpPr>
              <p:spPr bwMode="auto">
                <a:xfrm>
                  <a:off x="673099" y="2252632"/>
                  <a:ext cx="3589337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" name="îṧ1iḑê"/>
                <p:cNvSpPr/>
                <p:nvPr/>
              </p:nvSpPr>
              <p:spPr bwMode="auto">
                <a:xfrm>
                  <a:off x="673099" y="2694438"/>
                  <a:ext cx="3589337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1dc454a8-13c3-4d20-be3a-b92f52a2e2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5680" y="1314000"/>
            <a:ext cx="10845000" cy="4678174"/>
            <a:chOff x="675680" y="1314000"/>
            <a:chExt cx="10845000" cy="4678174"/>
          </a:xfrm>
        </p:grpSpPr>
        <p:grpSp>
          <p:nvGrpSpPr>
            <p:cNvPr id="6" name="işḻîḑê"/>
            <p:cNvGrpSpPr/>
            <p:nvPr/>
          </p:nvGrpSpPr>
          <p:grpSpPr>
            <a:xfrm>
              <a:off x="8244680" y="4042673"/>
              <a:ext cx="3276000" cy="1180873"/>
              <a:chOff x="8244680" y="4093126"/>
              <a:chExt cx="3276000" cy="1180873"/>
            </a:xfrm>
          </p:grpSpPr>
          <p:sp>
            <p:nvSpPr>
              <p:cNvPr id="22" name="îs1îḓe"/>
              <p:cNvSpPr txBox="1"/>
              <p:nvPr/>
            </p:nvSpPr>
            <p:spPr>
              <a:xfrm>
                <a:off x="8244680" y="4492799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en-US" altLang="zh-CN" sz="1100" dirty="0"/>
              </a:p>
            </p:txBody>
          </p:sp>
          <p:sp>
            <p:nvSpPr>
              <p:cNvPr id="23" name="ïSḷiďé"/>
              <p:cNvSpPr/>
              <p:nvPr/>
            </p:nvSpPr>
            <p:spPr>
              <a:xfrm>
                <a:off x="8244680" y="4093126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defTabSz="914400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7" name="ïṡḷíḑê"/>
            <p:cNvGrpSpPr/>
            <p:nvPr/>
          </p:nvGrpSpPr>
          <p:grpSpPr>
            <a:xfrm>
              <a:off x="675680" y="4042319"/>
              <a:ext cx="3276302" cy="1181227"/>
              <a:chOff x="675680" y="4092772"/>
              <a:chExt cx="3276302" cy="1181227"/>
            </a:xfrm>
          </p:grpSpPr>
          <p:sp>
            <p:nvSpPr>
              <p:cNvPr id="20" name="íSḻîdè"/>
              <p:cNvSpPr txBox="1"/>
              <p:nvPr/>
            </p:nvSpPr>
            <p:spPr>
              <a:xfrm>
                <a:off x="675680" y="4492444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en-US" altLang="zh-CN" sz="1100" dirty="0"/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en-US" altLang="zh-CN" sz="1100" dirty="0"/>
              </a:p>
            </p:txBody>
          </p:sp>
          <p:sp>
            <p:nvSpPr>
              <p:cNvPr id="21" name="ïṩlïďe"/>
              <p:cNvSpPr/>
              <p:nvPr/>
            </p:nvSpPr>
            <p:spPr>
              <a:xfrm>
                <a:off x="675680" y="4092772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algn="r" defTabSz="914400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8" name="ïsļîďé"/>
            <p:cNvGrpSpPr/>
            <p:nvPr/>
          </p:nvGrpSpPr>
          <p:grpSpPr>
            <a:xfrm>
              <a:off x="8244680" y="2047817"/>
              <a:ext cx="3276000" cy="1180873"/>
              <a:chOff x="8244680" y="1622547"/>
              <a:chExt cx="3276000" cy="1180873"/>
            </a:xfrm>
          </p:grpSpPr>
          <p:sp>
            <p:nvSpPr>
              <p:cNvPr id="18" name="îşľîḓé"/>
              <p:cNvSpPr txBox="1"/>
              <p:nvPr/>
            </p:nvSpPr>
            <p:spPr>
              <a:xfrm>
                <a:off x="8244680" y="2022220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en-US" altLang="zh-CN" sz="1100" dirty="0"/>
              </a:p>
            </p:txBody>
          </p:sp>
          <p:sp>
            <p:nvSpPr>
              <p:cNvPr id="19" name="ïslïḍe"/>
              <p:cNvSpPr/>
              <p:nvPr/>
            </p:nvSpPr>
            <p:spPr>
              <a:xfrm>
                <a:off x="8244680" y="1622547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defTabSz="914400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9" name="iśḷiḋé"/>
            <p:cNvGrpSpPr/>
            <p:nvPr/>
          </p:nvGrpSpPr>
          <p:grpSpPr>
            <a:xfrm>
              <a:off x="675680" y="2047463"/>
              <a:ext cx="3276302" cy="1181227"/>
              <a:chOff x="675680" y="1622547"/>
              <a:chExt cx="3276302" cy="1181227"/>
            </a:xfrm>
          </p:grpSpPr>
          <p:sp>
            <p:nvSpPr>
              <p:cNvPr id="16" name="iṩľïďè"/>
              <p:cNvSpPr txBox="1"/>
              <p:nvPr/>
            </p:nvSpPr>
            <p:spPr>
              <a:xfrm>
                <a:off x="675680" y="2022219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en-US" altLang="zh-CN" sz="1100" dirty="0"/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en-US" altLang="zh-CN" sz="1100" dirty="0"/>
              </a:p>
            </p:txBody>
          </p:sp>
          <p:sp>
            <p:nvSpPr>
              <p:cNvPr id="17" name="íSḻïdê"/>
              <p:cNvSpPr/>
              <p:nvPr/>
            </p:nvSpPr>
            <p:spPr>
              <a:xfrm>
                <a:off x="675680" y="1622547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algn="r" defTabSz="914400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0" name="iśľïḍè"/>
            <p:cNvGrpSpPr/>
            <p:nvPr/>
          </p:nvGrpSpPr>
          <p:grpSpPr>
            <a:xfrm>
              <a:off x="4152302" y="1314000"/>
              <a:ext cx="3887396" cy="4678174"/>
              <a:chOff x="4152302" y="823213"/>
              <a:chExt cx="3887396" cy="4678174"/>
            </a:xfrm>
          </p:grpSpPr>
          <p:sp>
            <p:nvSpPr>
              <p:cNvPr id="11" name="işļîḍé"/>
              <p:cNvSpPr/>
              <p:nvPr/>
            </p:nvSpPr>
            <p:spPr bwMode="auto">
              <a:xfrm>
                <a:off x="6745066" y="1021948"/>
                <a:ext cx="1294632" cy="3408031"/>
              </a:xfrm>
              <a:custGeom>
                <a:avLst/>
                <a:gdLst>
                  <a:gd name="T0" fmla="*/ 64 w 177"/>
                  <a:gd name="T1" fmla="*/ 433 h 468"/>
                  <a:gd name="T2" fmla="*/ 155 w 177"/>
                  <a:gd name="T3" fmla="*/ 98 h 468"/>
                  <a:gd name="T4" fmla="*/ 168 w 177"/>
                  <a:gd name="T5" fmla="*/ 50 h 468"/>
                  <a:gd name="T6" fmla="*/ 114 w 177"/>
                  <a:gd name="T7" fmla="*/ 35 h 468"/>
                  <a:gd name="T8" fmla="*/ 23 w 177"/>
                  <a:gd name="T9" fmla="*/ 370 h 468"/>
                  <a:gd name="T10" fmla="*/ 10 w 177"/>
                  <a:gd name="T11" fmla="*/ 418 h 468"/>
                  <a:gd name="T12" fmla="*/ 64 w 177"/>
                  <a:gd name="T13" fmla="*/ 433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468">
                    <a:moveTo>
                      <a:pt x="64" y="433"/>
                    </a:moveTo>
                    <a:cubicBezTo>
                      <a:pt x="94" y="321"/>
                      <a:pt x="124" y="210"/>
                      <a:pt x="155" y="98"/>
                    </a:cubicBezTo>
                    <a:cubicBezTo>
                      <a:pt x="159" y="82"/>
                      <a:pt x="163" y="66"/>
                      <a:pt x="168" y="50"/>
                    </a:cubicBezTo>
                    <a:cubicBezTo>
                      <a:pt x="177" y="15"/>
                      <a:pt x="123" y="0"/>
                      <a:pt x="114" y="35"/>
                    </a:cubicBezTo>
                    <a:cubicBezTo>
                      <a:pt x="83" y="147"/>
                      <a:pt x="53" y="259"/>
                      <a:pt x="23" y="370"/>
                    </a:cubicBezTo>
                    <a:cubicBezTo>
                      <a:pt x="18" y="386"/>
                      <a:pt x="14" y="402"/>
                      <a:pt x="10" y="418"/>
                    </a:cubicBezTo>
                    <a:cubicBezTo>
                      <a:pt x="0" y="453"/>
                      <a:pt x="54" y="468"/>
                      <a:pt x="64" y="43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iṥ1ïďê"/>
              <p:cNvSpPr/>
              <p:nvPr/>
            </p:nvSpPr>
            <p:spPr bwMode="auto">
              <a:xfrm>
                <a:off x="6839540" y="823213"/>
                <a:ext cx="409384" cy="3418529"/>
              </a:xfrm>
              <a:custGeom>
                <a:avLst/>
                <a:gdLst>
                  <a:gd name="T0" fmla="*/ 56 w 56"/>
                  <a:gd name="T1" fmla="*/ 432 h 469"/>
                  <a:gd name="T2" fmla="*/ 56 w 56"/>
                  <a:gd name="T3" fmla="*/ 85 h 469"/>
                  <a:gd name="T4" fmla="*/ 56 w 56"/>
                  <a:gd name="T5" fmla="*/ 36 h 469"/>
                  <a:gd name="T6" fmla="*/ 0 w 56"/>
                  <a:gd name="T7" fmla="*/ 36 h 469"/>
                  <a:gd name="T8" fmla="*/ 0 w 56"/>
                  <a:gd name="T9" fmla="*/ 383 h 469"/>
                  <a:gd name="T10" fmla="*/ 0 w 56"/>
                  <a:gd name="T11" fmla="*/ 432 h 469"/>
                  <a:gd name="T12" fmla="*/ 56 w 56"/>
                  <a:gd name="T13" fmla="*/ 432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69">
                    <a:moveTo>
                      <a:pt x="56" y="432"/>
                    </a:moveTo>
                    <a:cubicBezTo>
                      <a:pt x="56" y="317"/>
                      <a:pt x="56" y="201"/>
                      <a:pt x="56" y="85"/>
                    </a:cubicBezTo>
                    <a:cubicBezTo>
                      <a:pt x="56" y="69"/>
                      <a:pt x="56" y="52"/>
                      <a:pt x="56" y="36"/>
                    </a:cubicBezTo>
                    <a:cubicBezTo>
                      <a:pt x="56" y="0"/>
                      <a:pt x="0" y="0"/>
                      <a:pt x="0" y="36"/>
                    </a:cubicBezTo>
                    <a:cubicBezTo>
                      <a:pt x="0" y="151"/>
                      <a:pt x="0" y="267"/>
                      <a:pt x="0" y="383"/>
                    </a:cubicBezTo>
                    <a:cubicBezTo>
                      <a:pt x="0" y="399"/>
                      <a:pt x="0" y="416"/>
                      <a:pt x="0" y="432"/>
                    </a:cubicBezTo>
                    <a:cubicBezTo>
                      <a:pt x="0" y="469"/>
                      <a:pt x="56" y="469"/>
                      <a:pt x="56" y="4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ï$liḋê"/>
              <p:cNvSpPr/>
              <p:nvPr/>
            </p:nvSpPr>
            <p:spPr>
              <a:xfrm>
                <a:off x="6075585" y="1131760"/>
                <a:ext cx="943367" cy="2127593"/>
              </a:xfrm>
              <a:custGeom>
                <a:avLst/>
                <a:gdLst>
                  <a:gd name="connsiteX0" fmla="*/ 173278 w 709175"/>
                  <a:gd name="connsiteY0" fmla="*/ 314 h 1599415"/>
                  <a:gd name="connsiteX1" fmla="*/ 301695 w 709175"/>
                  <a:gd name="connsiteY1" fmla="*/ 109055 h 1599415"/>
                  <a:gd name="connsiteX2" fmla="*/ 680133 w 709175"/>
                  <a:gd name="connsiteY2" fmla="*/ 1499569 h 1599415"/>
                  <a:gd name="connsiteX3" fmla="*/ 704814 w 709175"/>
                  <a:gd name="connsiteY3" fmla="*/ 1584423 h 1599415"/>
                  <a:gd name="connsiteX4" fmla="*/ 709175 w 709175"/>
                  <a:gd name="connsiteY4" fmla="*/ 1599415 h 1599415"/>
                  <a:gd name="connsiteX5" fmla="*/ 391067 w 709175"/>
                  <a:gd name="connsiteY5" fmla="*/ 1599415 h 1599415"/>
                  <a:gd name="connsiteX6" fmla="*/ 386706 w 709175"/>
                  <a:gd name="connsiteY6" fmla="*/ 1584423 h 1599415"/>
                  <a:gd name="connsiteX7" fmla="*/ 362026 w 709175"/>
                  <a:gd name="connsiteY7" fmla="*/ 1499569 h 1599415"/>
                  <a:gd name="connsiteX8" fmla="*/ 76827 w 709175"/>
                  <a:gd name="connsiteY8" fmla="*/ 453946 h 1599415"/>
                  <a:gd name="connsiteX9" fmla="*/ 5527 w 709175"/>
                  <a:gd name="connsiteY9" fmla="*/ 191172 h 1599415"/>
                  <a:gd name="connsiteX10" fmla="*/ 173278 w 709175"/>
                  <a:gd name="connsiteY10" fmla="*/ 314 h 15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175" h="1599415">
                    <a:moveTo>
                      <a:pt x="173278" y="314"/>
                    </a:moveTo>
                    <a:cubicBezTo>
                      <a:pt x="229967" y="3843"/>
                      <a:pt x="283184" y="37203"/>
                      <a:pt x="301695" y="109055"/>
                    </a:cubicBezTo>
                    <a:cubicBezTo>
                      <a:pt x="427841" y="574385"/>
                      <a:pt x="553987" y="1034240"/>
                      <a:pt x="680133" y="1499569"/>
                    </a:cubicBezTo>
                    <a:cubicBezTo>
                      <a:pt x="688360" y="1526941"/>
                      <a:pt x="696587" y="1555682"/>
                      <a:pt x="704814" y="1584423"/>
                    </a:cubicBezTo>
                    <a:lnTo>
                      <a:pt x="709175" y="1599415"/>
                    </a:lnTo>
                    <a:lnTo>
                      <a:pt x="391067" y="1599415"/>
                    </a:lnTo>
                    <a:lnTo>
                      <a:pt x="386706" y="1584423"/>
                    </a:lnTo>
                    <a:cubicBezTo>
                      <a:pt x="378480" y="1555682"/>
                      <a:pt x="370253" y="1526941"/>
                      <a:pt x="362026" y="1499569"/>
                    </a:cubicBezTo>
                    <a:cubicBezTo>
                      <a:pt x="268788" y="1149203"/>
                      <a:pt x="175549" y="804312"/>
                      <a:pt x="76827" y="453946"/>
                    </a:cubicBezTo>
                    <a:cubicBezTo>
                      <a:pt x="54888" y="366355"/>
                      <a:pt x="32950" y="278764"/>
                      <a:pt x="5527" y="191172"/>
                    </a:cubicBezTo>
                    <a:cubicBezTo>
                      <a:pt x="-25324" y="71418"/>
                      <a:pt x="78797" y="-5566"/>
                      <a:pt x="173278" y="3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íṥļïḍé"/>
              <p:cNvSpPr/>
              <p:nvPr/>
            </p:nvSpPr>
            <p:spPr bwMode="auto">
              <a:xfrm>
                <a:off x="4152302" y="2243812"/>
                <a:ext cx="3128110" cy="3257575"/>
              </a:xfrm>
              <a:custGeom>
                <a:avLst/>
                <a:gdLst>
                  <a:gd name="T0" fmla="*/ 116 w 428"/>
                  <a:gd name="T1" fmla="*/ 116 h 447"/>
                  <a:gd name="T2" fmla="*/ 286 w 428"/>
                  <a:gd name="T3" fmla="*/ 97 h 447"/>
                  <a:gd name="T4" fmla="*/ 363 w 428"/>
                  <a:gd name="T5" fmla="*/ 221 h 447"/>
                  <a:gd name="T6" fmla="*/ 143 w 428"/>
                  <a:gd name="T7" fmla="*/ 358 h 447"/>
                  <a:gd name="T8" fmla="*/ 67 w 428"/>
                  <a:gd name="T9" fmla="*/ 208 h 447"/>
                  <a:gd name="T10" fmla="*/ 7 w 428"/>
                  <a:gd name="T11" fmla="*/ 208 h 447"/>
                  <a:gd name="T12" fmla="*/ 95 w 428"/>
                  <a:gd name="T13" fmla="*/ 398 h 447"/>
                  <a:gd name="T14" fmla="*/ 307 w 428"/>
                  <a:gd name="T15" fmla="*/ 415 h 447"/>
                  <a:gd name="T16" fmla="*/ 423 w 428"/>
                  <a:gd name="T17" fmla="*/ 240 h 447"/>
                  <a:gd name="T18" fmla="*/ 330 w 428"/>
                  <a:gd name="T19" fmla="*/ 53 h 447"/>
                  <a:gd name="T20" fmla="*/ 74 w 428"/>
                  <a:gd name="T21" fmla="*/ 74 h 447"/>
                  <a:gd name="T22" fmla="*/ 116 w 428"/>
                  <a:gd name="T23" fmla="*/ 116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8" h="447">
                    <a:moveTo>
                      <a:pt x="116" y="116"/>
                    </a:moveTo>
                    <a:cubicBezTo>
                      <a:pt x="163" y="75"/>
                      <a:pt x="231" y="67"/>
                      <a:pt x="286" y="97"/>
                    </a:cubicBezTo>
                    <a:cubicBezTo>
                      <a:pt x="331" y="122"/>
                      <a:pt x="361" y="169"/>
                      <a:pt x="363" y="221"/>
                    </a:cubicBezTo>
                    <a:cubicBezTo>
                      <a:pt x="368" y="334"/>
                      <a:pt x="244" y="414"/>
                      <a:pt x="143" y="358"/>
                    </a:cubicBezTo>
                    <a:cubicBezTo>
                      <a:pt x="89" y="328"/>
                      <a:pt x="61" y="269"/>
                      <a:pt x="67" y="208"/>
                    </a:cubicBezTo>
                    <a:cubicBezTo>
                      <a:pt x="71" y="169"/>
                      <a:pt x="11" y="170"/>
                      <a:pt x="7" y="208"/>
                    </a:cubicBezTo>
                    <a:cubicBezTo>
                      <a:pt x="0" y="282"/>
                      <a:pt x="34" y="355"/>
                      <a:pt x="95" y="398"/>
                    </a:cubicBezTo>
                    <a:cubicBezTo>
                      <a:pt x="156" y="442"/>
                      <a:pt x="239" y="447"/>
                      <a:pt x="307" y="415"/>
                    </a:cubicBezTo>
                    <a:cubicBezTo>
                      <a:pt x="374" y="383"/>
                      <a:pt x="418" y="314"/>
                      <a:pt x="423" y="240"/>
                    </a:cubicBezTo>
                    <a:cubicBezTo>
                      <a:pt x="428" y="166"/>
                      <a:pt x="391" y="94"/>
                      <a:pt x="330" y="53"/>
                    </a:cubicBezTo>
                    <a:cubicBezTo>
                      <a:pt x="250" y="0"/>
                      <a:pt x="145" y="12"/>
                      <a:pt x="74" y="74"/>
                    </a:cubicBezTo>
                    <a:cubicBezTo>
                      <a:pt x="44" y="99"/>
                      <a:pt x="87" y="142"/>
                      <a:pt x="116" y="1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iSļïḍê"/>
              <p:cNvSpPr/>
              <p:nvPr/>
            </p:nvSpPr>
            <p:spPr bwMode="auto">
              <a:xfrm>
                <a:off x="5167211" y="3427884"/>
                <a:ext cx="1029534" cy="952486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591b651a-9d32-4420-84ac-a6b32b9793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1"/>
            <a:ext cx="10858500" cy="5014945"/>
            <a:chOff x="660400" y="1130301"/>
            <a:chExt cx="10858500" cy="501494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517582" y="4604581"/>
              <a:ext cx="9001318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2517582" y="3514138"/>
              <a:ext cx="9001318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2516891" y="2387368"/>
              <a:ext cx="900200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2517582" y="5701364"/>
              <a:ext cx="9001318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ṥļîďè"/>
            <p:cNvGrpSpPr/>
            <p:nvPr/>
          </p:nvGrpSpPr>
          <p:grpSpPr>
            <a:xfrm>
              <a:off x="2647912" y="1130301"/>
              <a:ext cx="2134894" cy="596497"/>
              <a:chOff x="2260934" y="1232168"/>
              <a:chExt cx="2076776" cy="492108"/>
            </a:xfrm>
          </p:grpSpPr>
          <p:sp>
            <p:nvSpPr>
              <p:cNvPr id="82" name="ïšḷîḑé"/>
              <p:cNvSpPr/>
              <p:nvPr/>
            </p:nvSpPr>
            <p:spPr>
              <a:xfrm>
                <a:off x="2260934" y="1232168"/>
                <a:ext cx="2076776" cy="49210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>
                <a:no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ïśļïḍé"/>
              <p:cNvSpPr txBox="1"/>
              <p:nvPr/>
            </p:nvSpPr>
            <p:spPr>
              <a:xfrm>
                <a:off x="2260936" y="1293443"/>
                <a:ext cx="2076768" cy="152349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MONTH 1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84" name="îšḷîdè"/>
              <p:cNvGrpSpPr/>
              <p:nvPr/>
            </p:nvGrpSpPr>
            <p:grpSpPr>
              <a:xfrm>
                <a:off x="2307570" y="1509115"/>
                <a:ext cx="1983504" cy="153888"/>
                <a:chOff x="2314713" y="1509115"/>
                <a:chExt cx="1983504" cy="153888"/>
              </a:xfrm>
            </p:grpSpPr>
            <p:sp>
              <p:nvSpPr>
                <p:cNvPr id="85" name="îṧḷíďè"/>
                <p:cNvSpPr txBox="1"/>
                <p:nvPr/>
              </p:nvSpPr>
              <p:spPr>
                <a:xfrm>
                  <a:off x="2314713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1</a:t>
                  </a:r>
                  <a:endPara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6" name="îšļîḋè"/>
                <p:cNvSpPr txBox="1"/>
                <p:nvPr/>
              </p:nvSpPr>
              <p:spPr>
                <a:xfrm>
                  <a:off x="2828561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2</a:t>
                  </a:r>
                  <a:endPara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7" name="îṧḷiḑé"/>
                <p:cNvSpPr txBox="1"/>
                <p:nvPr/>
              </p:nvSpPr>
              <p:spPr>
                <a:xfrm>
                  <a:off x="3342409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3</a:t>
                  </a:r>
                  <a:endPara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8" name="îşľiďe"/>
                <p:cNvSpPr txBox="1"/>
                <p:nvPr/>
              </p:nvSpPr>
              <p:spPr>
                <a:xfrm>
                  <a:off x="3856255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4</a:t>
                  </a:r>
                  <a:endPara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cxnSp>
              <p:nvCxnSpPr>
                <p:cNvPr id="89" name="直接连接符 88"/>
                <p:cNvCxnSpPr/>
                <p:nvPr/>
              </p:nvCxnSpPr>
              <p:spPr>
                <a:xfrm>
                  <a:off x="2792618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/>
                <p:cNvCxnSpPr/>
                <p:nvPr/>
              </p:nvCxnSpPr>
              <p:spPr>
                <a:xfrm>
                  <a:off x="3306466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/>
                <p:cNvCxnSpPr/>
                <p:nvPr/>
              </p:nvCxnSpPr>
              <p:spPr>
                <a:xfrm>
                  <a:off x="3820314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1" name="ïś1ïḑé"/>
            <p:cNvGrpSpPr/>
            <p:nvPr/>
          </p:nvGrpSpPr>
          <p:grpSpPr>
            <a:xfrm>
              <a:off x="4893277" y="1130301"/>
              <a:ext cx="2134894" cy="596497"/>
              <a:chOff x="2260934" y="1232168"/>
              <a:chExt cx="2076776" cy="492108"/>
            </a:xfrm>
          </p:grpSpPr>
          <p:sp>
            <p:nvSpPr>
              <p:cNvPr id="72" name="ísḻîḍè"/>
              <p:cNvSpPr/>
              <p:nvPr/>
            </p:nvSpPr>
            <p:spPr>
              <a:xfrm>
                <a:off x="2260934" y="1232168"/>
                <a:ext cx="2076776" cy="49210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>
                <a:no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iŝ1íḓe"/>
              <p:cNvSpPr txBox="1"/>
              <p:nvPr/>
            </p:nvSpPr>
            <p:spPr>
              <a:xfrm>
                <a:off x="2260935" y="1293443"/>
                <a:ext cx="2076770" cy="152349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MONTH 2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74" name="î$1iḓè"/>
              <p:cNvGrpSpPr/>
              <p:nvPr/>
            </p:nvGrpSpPr>
            <p:grpSpPr>
              <a:xfrm>
                <a:off x="2307570" y="1509115"/>
                <a:ext cx="1983504" cy="153888"/>
                <a:chOff x="2314713" y="1509115"/>
                <a:chExt cx="1983504" cy="153888"/>
              </a:xfrm>
            </p:grpSpPr>
            <p:sp>
              <p:nvSpPr>
                <p:cNvPr id="75" name="ïşḷïďe"/>
                <p:cNvSpPr txBox="1"/>
                <p:nvPr/>
              </p:nvSpPr>
              <p:spPr>
                <a:xfrm>
                  <a:off x="2314713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1</a:t>
                  </a:r>
                  <a:endPara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" name="isḷiḋé"/>
                <p:cNvSpPr txBox="1"/>
                <p:nvPr/>
              </p:nvSpPr>
              <p:spPr>
                <a:xfrm>
                  <a:off x="2828561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2</a:t>
                  </a:r>
                  <a:endPara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" name="ïšļïdè"/>
                <p:cNvSpPr txBox="1"/>
                <p:nvPr/>
              </p:nvSpPr>
              <p:spPr>
                <a:xfrm>
                  <a:off x="3342409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3</a:t>
                  </a:r>
                  <a:endPara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" name="iṩḻîďé"/>
                <p:cNvSpPr txBox="1"/>
                <p:nvPr/>
              </p:nvSpPr>
              <p:spPr>
                <a:xfrm>
                  <a:off x="3856255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4</a:t>
                  </a:r>
                  <a:endPara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cxnSp>
              <p:nvCxnSpPr>
                <p:cNvPr id="79" name="直接连接符 78"/>
                <p:cNvCxnSpPr/>
                <p:nvPr/>
              </p:nvCxnSpPr>
              <p:spPr>
                <a:xfrm>
                  <a:off x="2792618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/>
                <p:cNvCxnSpPr/>
                <p:nvPr/>
              </p:nvCxnSpPr>
              <p:spPr>
                <a:xfrm>
                  <a:off x="3306466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/>
              </p:nvCxnSpPr>
              <p:spPr>
                <a:xfrm>
                  <a:off x="3820314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" name="î$ľïdé"/>
            <p:cNvGrpSpPr/>
            <p:nvPr/>
          </p:nvGrpSpPr>
          <p:grpSpPr>
            <a:xfrm>
              <a:off x="7138638" y="1130301"/>
              <a:ext cx="2134898" cy="596497"/>
              <a:chOff x="2260930" y="1232168"/>
              <a:chExt cx="2076780" cy="492108"/>
            </a:xfrm>
          </p:grpSpPr>
          <p:sp>
            <p:nvSpPr>
              <p:cNvPr id="62" name="íSļíḓè"/>
              <p:cNvSpPr/>
              <p:nvPr/>
            </p:nvSpPr>
            <p:spPr>
              <a:xfrm>
                <a:off x="2260934" y="1232168"/>
                <a:ext cx="2076776" cy="49210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>
                <a:no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í$1îḋé"/>
              <p:cNvSpPr txBox="1"/>
              <p:nvPr/>
            </p:nvSpPr>
            <p:spPr>
              <a:xfrm>
                <a:off x="2260930" y="1293443"/>
                <a:ext cx="2076780" cy="152349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MONTH 3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4" name="iṡļîḍé"/>
              <p:cNvGrpSpPr/>
              <p:nvPr/>
            </p:nvGrpSpPr>
            <p:grpSpPr>
              <a:xfrm>
                <a:off x="2307570" y="1509115"/>
                <a:ext cx="1983504" cy="153888"/>
                <a:chOff x="2314713" y="1509115"/>
                <a:chExt cx="1983504" cy="153888"/>
              </a:xfrm>
            </p:grpSpPr>
            <p:sp>
              <p:nvSpPr>
                <p:cNvPr id="65" name="ïš1íďê"/>
                <p:cNvSpPr txBox="1"/>
                <p:nvPr/>
              </p:nvSpPr>
              <p:spPr>
                <a:xfrm>
                  <a:off x="2314713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1</a:t>
                  </a:r>
                  <a:endPara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í$ḻiḑé"/>
                <p:cNvSpPr txBox="1"/>
                <p:nvPr/>
              </p:nvSpPr>
              <p:spPr>
                <a:xfrm>
                  <a:off x="2828561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2</a:t>
                  </a:r>
                  <a:endPara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îSļîdè"/>
                <p:cNvSpPr txBox="1"/>
                <p:nvPr/>
              </p:nvSpPr>
              <p:spPr>
                <a:xfrm>
                  <a:off x="3342409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3</a:t>
                  </a:r>
                  <a:endPara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" name="i$1iḋê"/>
                <p:cNvSpPr txBox="1"/>
                <p:nvPr/>
              </p:nvSpPr>
              <p:spPr>
                <a:xfrm>
                  <a:off x="3856255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4</a:t>
                  </a:r>
                  <a:endPara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cxnSp>
              <p:nvCxnSpPr>
                <p:cNvPr id="69" name="直接连接符 68"/>
                <p:cNvCxnSpPr/>
                <p:nvPr/>
              </p:nvCxnSpPr>
              <p:spPr>
                <a:xfrm>
                  <a:off x="2792618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/>
                <p:cNvCxnSpPr/>
                <p:nvPr/>
              </p:nvCxnSpPr>
              <p:spPr>
                <a:xfrm>
                  <a:off x="3306466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/>
                <p:cNvCxnSpPr/>
                <p:nvPr/>
              </p:nvCxnSpPr>
              <p:spPr>
                <a:xfrm>
                  <a:off x="3820314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" name="iṡ1îḋê"/>
            <p:cNvGrpSpPr/>
            <p:nvPr/>
          </p:nvGrpSpPr>
          <p:grpSpPr>
            <a:xfrm>
              <a:off x="9384002" y="1130301"/>
              <a:ext cx="2134898" cy="596497"/>
              <a:chOff x="2260930" y="1232168"/>
              <a:chExt cx="2076780" cy="492108"/>
            </a:xfrm>
          </p:grpSpPr>
          <p:sp>
            <p:nvSpPr>
              <p:cNvPr id="52" name="îşľiďe"/>
              <p:cNvSpPr/>
              <p:nvPr/>
            </p:nvSpPr>
            <p:spPr>
              <a:xfrm>
                <a:off x="2260934" y="1232168"/>
                <a:ext cx="2076776" cy="49210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>
                <a:no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îśļide"/>
              <p:cNvSpPr txBox="1"/>
              <p:nvPr/>
            </p:nvSpPr>
            <p:spPr>
              <a:xfrm>
                <a:off x="2260930" y="1293443"/>
                <a:ext cx="2076780" cy="152349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MONTH 4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4" name="ïşḷiďè"/>
              <p:cNvGrpSpPr/>
              <p:nvPr/>
            </p:nvGrpSpPr>
            <p:grpSpPr>
              <a:xfrm>
                <a:off x="2307570" y="1509115"/>
                <a:ext cx="1983504" cy="153888"/>
                <a:chOff x="2314713" y="1509115"/>
                <a:chExt cx="1983504" cy="153888"/>
              </a:xfrm>
            </p:grpSpPr>
            <p:sp>
              <p:nvSpPr>
                <p:cNvPr id="55" name="íṧļiḋé"/>
                <p:cNvSpPr txBox="1"/>
                <p:nvPr/>
              </p:nvSpPr>
              <p:spPr>
                <a:xfrm>
                  <a:off x="2314713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1</a:t>
                  </a:r>
                  <a:endPara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" name="îśľiḑé"/>
                <p:cNvSpPr txBox="1"/>
                <p:nvPr/>
              </p:nvSpPr>
              <p:spPr>
                <a:xfrm>
                  <a:off x="2828561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2</a:t>
                  </a:r>
                  <a:endPara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" name="ïṥ1ïḍe"/>
                <p:cNvSpPr txBox="1"/>
                <p:nvPr/>
              </p:nvSpPr>
              <p:spPr>
                <a:xfrm>
                  <a:off x="3342409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3</a:t>
                  </a:r>
                  <a:endPara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" name="îşļiḓê"/>
                <p:cNvSpPr txBox="1"/>
                <p:nvPr/>
              </p:nvSpPr>
              <p:spPr>
                <a:xfrm>
                  <a:off x="3856255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4</a:t>
                  </a:r>
                  <a:endPara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cxnSp>
              <p:nvCxnSpPr>
                <p:cNvPr id="59" name="直接连接符 58"/>
                <p:cNvCxnSpPr/>
                <p:nvPr/>
              </p:nvCxnSpPr>
              <p:spPr>
                <a:xfrm>
                  <a:off x="2792618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/>
                <p:cNvCxnSpPr/>
                <p:nvPr/>
              </p:nvCxnSpPr>
              <p:spPr>
                <a:xfrm>
                  <a:off x="3306466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3820314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ïṩḷidè"/>
            <p:cNvGrpSpPr/>
            <p:nvPr/>
          </p:nvGrpSpPr>
          <p:grpSpPr>
            <a:xfrm>
              <a:off x="660400" y="5293969"/>
              <a:ext cx="1861992" cy="851277"/>
              <a:chOff x="660400" y="5293969"/>
              <a:chExt cx="1861992" cy="851277"/>
            </a:xfrm>
          </p:grpSpPr>
          <p:sp>
            <p:nvSpPr>
              <p:cNvPr id="48" name="í$lïḑè"/>
              <p:cNvSpPr/>
              <p:nvPr/>
            </p:nvSpPr>
            <p:spPr>
              <a:xfrm>
                <a:off x="660400" y="5293969"/>
                <a:ext cx="1861992" cy="84013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49" name="ïṥḻiďé"/>
              <p:cNvGrpSpPr/>
              <p:nvPr/>
            </p:nvGrpSpPr>
            <p:grpSpPr>
              <a:xfrm>
                <a:off x="660401" y="5305115"/>
                <a:ext cx="1857182" cy="840131"/>
                <a:chOff x="660401" y="5305115"/>
                <a:chExt cx="1857182" cy="840131"/>
              </a:xfrm>
            </p:grpSpPr>
            <p:sp>
              <p:nvSpPr>
                <p:cNvPr id="50" name="ïṣ1íḍè"/>
                <p:cNvSpPr txBox="1"/>
                <p:nvPr/>
              </p:nvSpPr>
              <p:spPr>
                <a:xfrm>
                  <a:off x="660478" y="5305115"/>
                  <a:ext cx="1856413" cy="350381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91440" tIns="45720" rIns="91440" bIns="45720" rtlCol="0" anchor="b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  <a:endPara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1" name="îSḻíḋe"/>
                <p:cNvSpPr txBox="1"/>
                <p:nvPr/>
              </p:nvSpPr>
              <p:spPr>
                <a:xfrm>
                  <a:off x="660401" y="5655496"/>
                  <a:ext cx="1857182" cy="489750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91440" tIns="45720" rIns="91440" bIns="45720" rtlCol="0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here.……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5" name="îṥlïḍè"/>
            <p:cNvSpPr/>
            <p:nvPr/>
          </p:nvSpPr>
          <p:spPr>
            <a:xfrm>
              <a:off x="3134451" y="2342881"/>
              <a:ext cx="1600414" cy="10378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ïšḻîḍe"/>
            <p:cNvSpPr/>
            <p:nvPr/>
          </p:nvSpPr>
          <p:spPr>
            <a:xfrm>
              <a:off x="2786743" y="2111576"/>
              <a:ext cx="565200" cy="566399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îśḻîḓe"/>
            <p:cNvSpPr/>
            <p:nvPr/>
          </p:nvSpPr>
          <p:spPr>
            <a:xfrm>
              <a:off x="5336799" y="3458039"/>
              <a:ext cx="2957803" cy="10378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íšḷidê"/>
            <p:cNvSpPr/>
            <p:nvPr/>
          </p:nvSpPr>
          <p:spPr>
            <a:xfrm>
              <a:off x="4989090" y="3226734"/>
              <a:ext cx="565200" cy="56639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îṩlîḋè"/>
            <p:cNvSpPr/>
            <p:nvPr/>
          </p:nvSpPr>
          <p:spPr>
            <a:xfrm>
              <a:off x="6928474" y="4556768"/>
              <a:ext cx="2345062" cy="10378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i$ḷîḑè"/>
            <p:cNvSpPr/>
            <p:nvPr/>
          </p:nvSpPr>
          <p:spPr>
            <a:xfrm>
              <a:off x="6580766" y="4325463"/>
              <a:ext cx="565200" cy="56639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îṥḻïďé"/>
            <p:cNvSpPr/>
            <p:nvPr/>
          </p:nvSpPr>
          <p:spPr>
            <a:xfrm>
              <a:off x="9731712" y="5655496"/>
              <a:ext cx="1674287" cy="10378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íś1ïḓe"/>
            <p:cNvSpPr/>
            <p:nvPr/>
          </p:nvSpPr>
          <p:spPr>
            <a:xfrm>
              <a:off x="9384005" y="5424191"/>
              <a:ext cx="565200" cy="566399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23" name="iŝḷiḑê"/>
            <p:cNvGrpSpPr/>
            <p:nvPr/>
          </p:nvGrpSpPr>
          <p:grpSpPr>
            <a:xfrm>
              <a:off x="4918023" y="2009995"/>
              <a:ext cx="6323838" cy="765605"/>
              <a:chOff x="4918023" y="2009995"/>
              <a:chExt cx="6323838" cy="765605"/>
            </a:xfrm>
            <a:solidFill>
              <a:schemeClr val="bg1">
                <a:lumMod val="85000"/>
              </a:schemeClr>
            </a:solidFill>
          </p:grpSpPr>
          <p:sp>
            <p:nvSpPr>
              <p:cNvPr id="46" name="íšľïďè"/>
              <p:cNvSpPr/>
              <p:nvPr/>
            </p:nvSpPr>
            <p:spPr>
              <a:xfrm>
                <a:off x="5053597" y="2009995"/>
                <a:ext cx="6188264" cy="76560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text…...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íṡľíḋê"/>
              <p:cNvSpPr/>
              <p:nvPr/>
            </p:nvSpPr>
            <p:spPr>
              <a:xfrm rot="16200000">
                <a:off x="4892430" y="2317782"/>
                <a:ext cx="190358" cy="13917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4" name="îśḷíďe"/>
            <p:cNvGrpSpPr/>
            <p:nvPr/>
          </p:nvGrpSpPr>
          <p:grpSpPr>
            <a:xfrm>
              <a:off x="2785991" y="5308055"/>
              <a:ext cx="6328914" cy="765605"/>
              <a:chOff x="2785991" y="5308055"/>
              <a:chExt cx="6328914" cy="765605"/>
            </a:xfrm>
          </p:grpSpPr>
          <p:sp>
            <p:nvSpPr>
              <p:cNvPr id="44" name="iśḷíḍè"/>
              <p:cNvSpPr/>
              <p:nvPr/>
            </p:nvSpPr>
            <p:spPr>
              <a:xfrm>
                <a:off x="2785991" y="5308055"/>
                <a:ext cx="6188264" cy="76560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text…...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ísḷîḋe"/>
              <p:cNvSpPr/>
              <p:nvPr/>
            </p:nvSpPr>
            <p:spPr>
              <a:xfrm rot="5400000" flipH="1">
                <a:off x="8939726" y="5627379"/>
                <a:ext cx="202390" cy="147968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5" name="íšḻiḋê"/>
            <p:cNvGrpSpPr/>
            <p:nvPr/>
          </p:nvGrpSpPr>
          <p:grpSpPr>
            <a:xfrm>
              <a:off x="660400" y="4187811"/>
              <a:ext cx="1861992" cy="851277"/>
              <a:chOff x="660400" y="5293969"/>
              <a:chExt cx="1861992" cy="851277"/>
            </a:xfrm>
          </p:grpSpPr>
          <p:sp>
            <p:nvSpPr>
              <p:cNvPr id="40" name="iṩḻiḓê"/>
              <p:cNvSpPr/>
              <p:nvPr/>
            </p:nvSpPr>
            <p:spPr>
              <a:xfrm>
                <a:off x="660400" y="5293969"/>
                <a:ext cx="1861992" cy="84013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41" name="îṡľïdé"/>
              <p:cNvGrpSpPr/>
              <p:nvPr/>
            </p:nvGrpSpPr>
            <p:grpSpPr>
              <a:xfrm>
                <a:off x="660401" y="5305115"/>
                <a:ext cx="1857182" cy="840131"/>
                <a:chOff x="660401" y="5305115"/>
                <a:chExt cx="1857182" cy="840131"/>
              </a:xfrm>
            </p:grpSpPr>
            <p:sp>
              <p:nvSpPr>
                <p:cNvPr id="42" name="ïṣḷiḍè"/>
                <p:cNvSpPr txBox="1"/>
                <p:nvPr/>
              </p:nvSpPr>
              <p:spPr>
                <a:xfrm>
                  <a:off x="660478" y="5305115"/>
                  <a:ext cx="1856413" cy="350381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91440" tIns="45720" rIns="91440" bIns="45720" rtlCol="0" anchor="b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  <a:endPara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i$líḋe"/>
                <p:cNvSpPr txBox="1"/>
                <p:nvPr/>
              </p:nvSpPr>
              <p:spPr>
                <a:xfrm>
                  <a:off x="660401" y="5655496"/>
                  <a:ext cx="1857182" cy="489750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91440" tIns="45720" rIns="91440" bIns="45720" rtlCol="0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here.……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26" name="ïSliḓê"/>
            <p:cNvGrpSpPr/>
            <p:nvPr/>
          </p:nvGrpSpPr>
          <p:grpSpPr>
            <a:xfrm>
              <a:off x="660400" y="3081655"/>
              <a:ext cx="1861992" cy="851277"/>
              <a:chOff x="660400" y="5293969"/>
              <a:chExt cx="1861992" cy="851277"/>
            </a:xfrm>
          </p:grpSpPr>
          <p:sp>
            <p:nvSpPr>
              <p:cNvPr id="36" name="ï$lïďé"/>
              <p:cNvSpPr/>
              <p:nvPr/>
            </p:nvSpPr>
            <p:spPr>
              <a:xfrm>
                <a:off x="660400" y="5293969"/>
                <a:ext cx="1861992" cy="84013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7" name="ïşľíḑé"/>
              <p:cNvGrpSpPr/>
              <p:nvPr/>
            </p:nvGrpSpPr>
            <p:grpSpPr>
              <a:xfrm>
                <a:off x="660401" y="5305115"/>
                <a:ext cx="1857182" cy="840131"/>
                <a:chOff x="660401" y="5305115"/>
                <a:chExt cx="1857182" cy="840131"/>
              </a:xfrm>
            </p:grpSpPr>
            <p:sp>
              <p:nvSpPr>
                <p:cNvPr id="38" name="ïşḷïḑé"/>
                <p:cNvSpPr txBox="1"/>
                <p:nvPr/>
              </p:nvSpPr>
              <p:spPr>
                <a:xfrm>
                  <a:off x="660478" y="5305115"/>
                  <a:ext cx="1856413" cy="350381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91440" tIns="45720" rIns="91440" bIns="45720" rtlCol="0" anchor="b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  <a:endPara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íṣḷiḑè"/>
                <p:cNvSpPr txBox="1"/>
                <p:nvPr/>
              </p:nvSpPr>
              <p:spPr>
                <a:xfrm>
                  <a:off x="660401" y="5655496"/>
                  <a:ext cx="1857182" cy="489750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91440" tIns="45720" rIns="91440" bIns="45720" rtlCol="0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here.……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27" name="iṧľiḑé"/>
            <p:cNvGrpSpPr/>
            <p:nvPr/>
          </p:nvGrpSpPr>
          <p:grpSpPr>
            <a:xfrm>
              <a:off x="660400" y="1975499"/>
              <a:ext cx="1861992" cy="851277"/>
              <a:chOff x="660400" y="5293969"/>
              <a:chExt cx="1861992" cy="851277"/>
            </a:xfrm>
          </p:grpSpPr>
          <p:sp>
            <p:nvSpPr>
              <p:cNvPr id="32" name="î$ḷîḑé"/>
              <p:cNvSpPr/>
              <p:nvPr/>
            </p:nvSpPr>
            <p:spPr>
              <a:xfrm>
                <a:off x="660400" y="5293969"/>
                <a:ext cx="1861992" cy="84013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3" name="îṥļíḓe"/>
              <p:cNvGrpSpPr/>
              <p:nvPr/>
            </p:nvGrpSpPr>
            <p:grpSpPr>
              <a:xfrm>
                <a:off x="660401" y="5305115"/>
                <a:ext cx="1857182" cy="840131"/>
                <a:chOff x="660401" y="5305115"/>
                <a:chExt cx="1857182" cy="840131"/>
              </a:xfrm>
            </p:grpSpPr>
            <p:sp>
              <p:nvSpPr>
                <p:cNvPr id="34" name="išḻíḍe"/>
                <p:cNvSpPr txBox="1"/>
                <p:nvPr/>
              </p:nvSpPr>
              <p:spPr>
                <a:xfrm>
                  <a:off x="660478" y="5305115"/>
                  <a:ext cx="1856413" cy="350381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91440" tIns="45720" rIns="91440" bIns="45720" rtlCol="0" anchor="b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  <a:endPara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isḻîďê"/>
                <p:cNvSpPr txBox="1"/>
                <p:nvPr/>
              </p:nvSpPr>
              <p:spPr>
                <a:xfrm>
                  <a:off x="660401" y="5655496"/>
                  <a:ext cx="1857182" cy="489750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91440" tIns="45720" rIns="91440" bIns="45720" rtlCol="0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here.……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28" name="ïśļiḋé"/>
            <p:cNvSpPr/>
            <p:nvPr/>
          </p:nvSpPr>
          <p:spPr bwMode="auto">
            <a:xfrm>
              <a:off x="2914605" y="2245757"/>
              <a:ext cx="309476" cy="29803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iş1iḓé"/>
            <p:cNvSpPr/>
            <p:nvPr/>
          </p:nvSpPr>
          <p:spPr bwMode="auto">
            <a:xfrm>
              <a:off x="5116952" y="3360915"/>
              <a:ext cx="309476" cy="29803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îşļïḓê"/>
            <p:cNvSpPr/>
            <p:nvPr/>
          </p:nvSpPr>
          <p:spPr bwMode="auto">
            <a:xfrm>
              <a:off x="6708628" y="4459644"/>
              <a:ext cx="309476" cy="29803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íśḷîḓê"/>
            <p:cNvSpPr/>
            <p:nvPr/>
          </p:nvSpPr>
          <p:spPr bwMode="auto">
            <a:xfrm>
              <a:off x="9511867" y="5558372"/>
              <a:ext cx="309476" cy="29803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1fe1f664-17ef-4856-aa84-dc49753f0ef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05756" y="1738447"/>
            <a:ext cx="10120896" cy="3858875"/>
            <a:chOff x="1405756" y="1738447"/>
            <a:chExt cx="10120896" cy="3858875"/>
          </a:xfrm>
        </p:grpSpPr>
        <p:sp>
          <p:nvSpPr>
            <p:cNvPr id="6" name="íŝļíḓé"/>
            <p:cNvSpPr/>
            <p:nvPr/>
          </p:nvSpPr>
          <p:spPr>
            <a:xfrm>
              <a:off x="7650301" y="2137074"/>
              <a:ext cx="3862422" cy="601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en-US" altLang="zh-CN" sz="1100" dirty="0"/>
            </a:p>
          </p:txBody>
        </p:sp>
        <p:sp>
          <p:nvSpPr>
            <p:cNvPr id="7" name="iSļîḓe"/>
            <p:cNvSpPr/>
            <p:nvPr/>
          </p:nvSpPr>
          <p:spPr>
            <a:xfrm>
              <a:off x="7660273" y="1738447"/>
              <a:ext cx="3860211" cy="3986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b" anchorCtr="0">
              <a:normAutofit/>
            </a:bodyPr>
            <a:lstStyle/>
            <a:p>
              <a:pPr>
                <a:buSzPct val="25000"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8" name="îSliḑé"/>
            <p:cNvSpPr/>
            <p:nvPr/>
          </p:nvSpPr>
          <p:spPr>
            <a:xfrm>
              <a:off x="7041000" y="1941837"/>
              <a:ext cx="515816" cy="5158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íŝļidé"/>
            <p:cNvSpPr/>
            <p:nvPr/>
          </p:nvSpPr>
          <p:spPr>
            <a:xfrm>
              <a:off x="7191637" y="2097928"/>
              <a:ext cx="214542" cy="2036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ïśļíḋe"/>
            <p:cNvSpPr/>
            <p:nvPr/>
          </p:nvSpPr>
          <p:spPr>
            <a:xfrm>
              <a:off x="7650301" y="3566203"/>
              <a:ext cx="3862422" cy="601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en-US" altLang="zh-CN" sz="1100" dirty="0"/>
            </a:p>
          </p:txBody>
        </p:sp>
        <p:sp>
          <p:nvSpPr>
            <p:cNvPr id="11" name="ïś1íďê"/>
            <p:cNvSpPr/>
            <p:nvPr/>
          </p:nvSpPr>
          <p:spPr>
            <a:xfrm>
              <a:off x="7660273" y="3167576"/>
              <a:ext cx="3860211" cy="3986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b" anchorCtr="0">
              <a:normAutofit/>
            </a:bodyPr>
            <a:lstStyle/>
            <a:p>
              <a:pPr>
                <a:buSzPct val="25000"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îş1íḋê"/>
            <p:cNvSpPr/>
            <p:nvPr/>
          </p:nvSpPr>
          <p:spPr>
            <a:xfrm>
              <a:off x="7041000" y="3370966"/>
              <a:ext cx="515816" cy="5158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íṣ1íďe"/>
            <p:cNvSpPr/>
            <p:nvPr/>
          </p:nvSpPr>
          <p:spPr>
            <a:xfrm>
              <a:off x="7191637" y="3534889"/>
              <a:ext cx="214542" cy="18797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ïšļiḍê"/>
            <p:cNvSpPr/>
            <p:nvPr/>
          </p:nvSpPr>
          <p:spPr>
            <a:xfrm>
              <a:off x="7664230" y="4995332"/>
              <a:ext cx="3862422" cy="601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en-US" altLang="zh-CN" sz="1100" dirty="0"/>
            </a:p>
          </p:txBody>
        </p:sp>
        <p:sp>
          <p:nvSpPr>
            <p:cNvPr id="15" name="ï$ḷïḑè"/>
            <p:cNvSpPr/>
            <p:nvPr/>
          </p:nvSpPr>
          <p:spPr>
            <a:xfrm>
              <a:off x="7660276" y="4596705"/>
              <a:ext cx="3860211" cy="3986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b" anchorCtr="0">
              <a:normAutofit/>
            </a:bodyPr>
            <a:lstStyle/>
            <a:p>
              <a:pPr>
                <a:buSzPct val="25000"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ïšḷíďé"/>
            <p:cNvSpPr/>
            <p:nvPr/>
          </p:nvSpPr>
          <p:spPr>
            <a:xfrm>
              <a:off x="7050976" y="4800095"/>
              <a:ext cx="515816" cy="5158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iṡ1iḍé"/>
            <p:cNvSpPr/>
            <p:nvPr/>
          </p:nvSpPr>
          <p:spPr>
            <a:xfrm>
              <a:off x="7221971" y="4951487"/>
              <a:ext cx="173826" cy="21303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îsľîḓè"/>
            <p:cNvSpPr/>
            <p:nvPr/>
          </p:nvSpPr>
          <p:spPr>
            <a:xfrm>
              <a:off x="1405756" y="2950470"/>
              <a:ext cx="4518794" cy="52547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1412" tIns="45700" rIns="91412" bIns="45700" anchor="b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2800" b="1" dirty="0"/>
                <a:t>Text Here</a:t>
              </a:r>
              <a:endParaRPr lang="zh-CN" altLang="en-US" sz="2800" b="1" dirty="0"/>
            </a:p>
          </p:txBody>
        </p:sp>
        <p:sp>
          <p:nvSpPr>
            <p:cNvPr id="19" name="îśľîḍè"/>
            <p:cNvSpPr txBox="1"/>
            <p:nvPr/>
          </p:nvSpPr>
          <p:spPr>
            <a:xfrm>
              <a:off x="1405756" y="3475949"/>
              <a:ext cx="4518794" cy="185192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fluent.</a:t>
              </a:r>
              <a:endParaRPr lang="en-US" altLang="zh-CN" sz="1100" dirty="0"/>
            </a:p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Theme color makes PPT more convenient to change.</a:t>
              </a:r>
              <a:endParaRPr lang="en-US" altLang="zh-CN" sz="1100" dirty="0"/>
            </a:p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altLang="zh-CN" sz="1100" dirty="0"/>
            </a:p>
          </p:txBody>
        </p:sp>
        <p:sp>
          <p:nvSpPr>
            <p:cNvPr id="20" name="íṥḷíḍé"/>
            <p:cNvSpPr/>
            <p:nvPr/>
          </p:nvSpPr>
          <p:spPr bwMode="auto">
            <a:xfrm>
              <a:off x="3371380" y="2349000"/>
              <a:ext cx="587546" cy="601470"/>
            </a:xfrm>
            <a:custGeom>
              <a:avLst/>
              <a:gdLst>
                <a:gd name="T0" fmla="*/ 275 w 452"/>
                <a:gd name="T1" fmla="*/ 301 h 462"/>
                <a:gd name="T2" fmla="*/ 275 w 452"/>
                <a:gd name="T3" fmla="*/ 301 h 462"/>
                <a:gd name="T4" fmla="*/ 434 w 452"/>
                <a:gd name="T5" fmla="*/ 26 h 462"/>
                <a:gd name="T6" fmla="*/ 434 w 452"/>
                <a:gd name="T7" fmla="*/ 18 h 462"/>
                <a:gd name="T8" fmla="*/ 425 w 452"/>
                <a:gd name="T9" fmla="*/ 18 h 462"/>
                <a:gd name="T10" fmla="*/ 159 w 452"/>
                <a:gd name="T11" fmla="*/ 178 h 462"/>
                <a:gd name="T12" fmla="*/ 9 w 452"/>
                <a:gd name="T13" fmla="*/ 301 h 462"/>
                <a:gd name="T14" fmla="*/ 35 w 452"/>
                <a:gd name="T15" fmla="*/ 328 h 462"/>
                <a:gd name="T16" fmla="*/ 88 w 452"/>
                <a:gd name="T17" fmla="*/ 310 h 462"/>
                <a:gd name="T18" fmla="*/ 151 w 452"/>
                <a:gd name="T19" fmla="*/ 372 h 462"/>
                <a:gd name="T20" fmla="*/ 133 w 452"/>
                <a:gd name="T21" fmla="*/ 425 h 462"/>
                <a:gd name="T22" fmla="*/ 151 w 452"/>
                <a:gd name="T23" fmla="*/ 452 h 462"/>
                <a:gd name="T24" fmla="*/ 275 w 452"/>
                <a:gd name="T25" fmla="*/ 301 h 462"/>
                <a:gd name="T26" fmla="*/ 301 w 452"/>
                <a:gd name="T27" fmla="*/ 150 h 462"/>
                <a:gd name="T28" fmla="*/ 301 w 452"/>
                <a:gd name="T29" fmla="*/ 150 h 462"/>
                <a:gd name="T30" fmla="*/ 301 w 452"/>
                <a:gd name="T31" fmla="*/ 97 h 462"/>
                <a:gd name="T32" fmla="*/ 354 w 452"/>
                <a:gd name="T33" fmla="*/ 97 h 462"/>
                <a:gd name="T34" fmla="*/ 354 w 452"/>
                <a:gd name="T35" fmla="*/ 150 h 462"/>
                <a:gd name="T36" fmla="*/ 301 w 452"/>
                <a:gd name="T37" fmla="*/ 15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6672064" y="1982004"/>
              <a:ext cx="0" cy="33955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761000" y="2950470"/>
              <a:ext cx="375172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7761000" y="4426845"/>
              <a:ext cx="375172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2ce3a2b1-4bc3-4e65-9a52-0ccb868cfb22" descr="OQAAAB+LCAAAAAAABACrVlIpqSxIVbJSCs5NLCpxyUxML0rM9SxJzVXSUfJMUbLKK83J0VFyysxLycxLdy/KLy0oVrKKjq0FALpUkis5AAAA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1" y="1142000"/>
            <a:ext cx="10848977" cy="4998825"/>
            <a:chOff x="671511" y="1142000"/>
            <a:chExt cx="10848977" cy="4998825"/>
          </a:xfrm>
        </p:grpSpPr>
        <p:cxnSp>
          <p:nvCxnSpPr>
            <p:cNvPr id="6" name="直接连接符 5"/>
            <p:cNvCxnSpPr>
              <a:stCxn id="10" idx="2"/>
              <a:endCxn id="21" idx="2"/>
            </p:cNvCxnSpPr>
            <p:nvPr/>
          </p:nvCxnSpPr>
          <p:spPr>
            <a:xfrm flipH="1" flipV="1">
              <a:off x="7751295" y="3429000"/>
              <a:ext cx="2" cy="105733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11" idx="2"/>
              <a:endCxn id="19" idx="2"/>
            </p:cNvCxnSpPr>
            <p:nvPr/>
          </p:nvCxnSpPr>
          <p:spPr>
            <a:xfrm flipH="1" flipV="1">
              <a:off x="10017314" y="2237699"/>
              <a:ext cx="2" cy="224863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9" idx="2"/>
              <a:endCxn id="23" idx="2"/>
            </p:cNvCxnSpPr>
            <p:nvPr/>
          </p:nvCxnSpPr>
          <p:spPr>
            <a:xfrm flipH="1" flipV="1">
              <a:off x="5485279" y="4286035"/>
              <a:ext cx="1" cy="20029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íṥḻïḋè"/>
            <p:cNvSpPr/>
            <p:nvPr/>
          </p:nvSpPr>
          <p:spPr>
            <a:xfrm flipV="1">
              <a:off x="3982107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ïṥľide"/>
            <p:cNvSpPr/>
            <p:nvPr/>
          </p:nvSpPr>
          <p:spPr>
            <a:xfrm flipV="1">
              <a:off x="6248124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iš1íďê"/>
            <p:cNvSpPr/>
            <p:nvPr/>
          </p:nvSpPr>
          <p:spPr>
            <a:xfrm flipV="1">
              <a:off x="8514143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í$lïďé"/>
            <p:cNvSpPr/>
            <p:nvPr/>
          </p:nvSpPr>
          <p:spPr bwMode="auto">
            <a:xfrm>
              <a:off x="7496420" y="5101636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iŝḻîḍê"/>
            <p:cNvSpPr/>
            <p:nvPr/>
          </p:nvSpPr>
          <p:spPr bwMode="auto">
            <a:xfrm>
              <a:off x="5188831" y="5066505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ïś1íḍe"/>
            <p:cNvSpPr/>
            <p:nvPr/>
          </p:nvSpPr>
          <p:spPr bwMode="auto">
            <a:xfrm>
              <a:off x="9715173" y="5061693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îSľiḍé"/>
            <p:cNvSpPr txBox="1"/>
            <p:nvPr/>
          </p:nvSpPr>
          <p:spPr>
            <a:xfrm>
              <a:off x="671511" y="1142000"/>
              <a:ext cx="4209489" cy="199168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  <a:endParaRPr lang="en-US" altLang="zh-CN" b="1" dirty="0"/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grpSp>
          <p:nvGrpSpPr>
            <p:cNvPr id="16" name="iṩļiḓé"/>
            <p:cNvGrpSpPr/>
            <p:nvPr/>
          </p:nvGrpSpPr>
          <p:grpSpPr>
            <a:xfrm>
              <a:off x="4598023" y="3333979"/>
              <a:ext cx="1774513" cy="952056"/>
              <a:chOff x="4566000" y="3333979"/>
              <a:chExt cx="1774513" cy="952056"/>
            </a:xfrm>
          </p:grpSpPr>
          <p:sp>
            <p:nvSpPr>
              <p:cNvPr id="23" name="îṧľïdê"/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  <a:endParaRPr lang="en-US" altLang="zh-CN" sz="1000" dirty="0"/>
              </a:p>
            </p:txBody>
          </p:sp>
          <p:sp>
            <p:nvSpPr>
              <p:cNvPr id="24" name="ïŝḻíde"/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7" name="iṩlïďe"/>
            <p:cNvGrpSpPr/>
            <p:nvPr/>
          </p:nvGrpSpPr>
          <p:grpSpPr>
            <a:xfrm>
              <a:off x="6864039" y="2476944"/>
              <a:ext cx="1774513" cy="952056"/>
              <a:chOff x="4566000" y="3333979"/>
              <a:chExt cx="1774513" cy="952056"/>
            </a:xfrm>
          </p:grpSpPr>
          <p:sp>
            <p:nvSpPr>
              <p:cNvPr id="21" name="íṡḷíḓé"/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  <a:endParaRPr lang="en-US" altLang="zh-CN" sz="1000" dirty="0"/>
              </a:p>
            </p:txBody>
          </p:sp>
          <p:sp>
            <p:nvSpPr>
              <p:cNvPr id="22" name="íślíḋé"/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8" name="îśľïḓe"/>
            <p:cNvGrpSpPr/>
            <p:nvPr/>
          </p:nvGrpSpPr>
          <p:grpSpPr>
            <a:xfrm>
              <a:off x="9130058" y="1285643"/>
              <a:ext cx="1774513" cy="952056"/>
              <a:chOff x="4566000" y="3333979"/>
              <a:chExt cx="1774513" cy="952056"/>
            </a:xfrm>
          </p:grpSpPr>
          <p:sp>
            <p:nvSpPr>
              <p:cNvPr id="19" name="iŝľïḓê"/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  <a:endParaRPr lang="en-US" altLang="zh-CN" sz="1000" dirty="0"/>
              </a:p>
            </p:txBody>
          </p:sp>
          <p:sp>
            <p:nvSpPr>
              <p:cNvPr id="20" name="î$ḻîḋe"/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  <a:endParaRPr lang="en-US" altLang="zh-CN"/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686300" y="1129091"/>
            <a:ext cx="1584570" cy="137772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4be90c13-0265-47d4-9235-2547409d16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255959"/>
            <a:ext cx="10850563" cy="2129250"/>
            <a:chOff x="669925" y="2255959"/>
            <a:chExt cx="10850563" cy="2129250"/>
          </a:xfrm>
        </p:grpSpPr>
        <p:grpSp>
          <p:nvGrpSpPr>
            <p:cNvPr id="6" name="išḻiďê"/>
            <p:cNvGrpSpPr/>
            <p:nvPr/>
          </p:nvGrpSpPr>
          <p:grpSpPr>
            <a:xfrm>
              <a:off x="3868401" y="2619360"/>
              <a:ext cx="4476949" cy="1619283"/>
              <a:chOff x="3868401" y="2619360"/>
              <a:chExt cx="4476949" cy="1619283"/>
            </a:xfrm>
          </p:grpSpPr>
          <p:sp>
            <p:nvSpPr>
              <p:cNvPr id="17" name="îşľîḍê"/>
              <p:cNvSpPr/>
              <p:nvPr/>
            </p:nvSpPr>
            <p:spPr>
              <a:xfrm>
                <a:off x="6147753" y="2619360"/>
                <a:ext cx="2197597" cy="1619283"/>
              </a:xfrm>
              <a:prstGeom prst="homePlat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ïšľïḓê"/>
              <p:cNvSpPr/>
              <p:nvPr/>
            </p:nvSpPr>
            <p:spPr>
              <a:xfrm flipH="1">
                <a:off x="3868401" y="2619360"/>
                <a:ext cx="2197597" cy="1619283"/>
              </a:xfrm>
              <a:prstGeom prst="homePlat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anchor="ctr" anchorCtr="0">
                <a:normAutofit/>
              </a:bodyPr>
              <a:lstStyle/>
              <a:p>
                <a:pPr lvl="0" algn="r" defTabSz="914400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ïsļîdé"/>
            <p:cNvGrpSpPr/>
            <p:nvPr/>
          </p:nvGrpSpPr>
          <p:grpSpPr>
            <a:xfrm>
              <a:off x="9471957" y="2255959"/>
              <a:ext cx="914400" cy="914400"/>
              <a:chOff x="9733216" y="2255959"/>
              <a:chExt cx="914400" cy="914400"/>
            </a:xfrm>
          </p:grpSpPr>
          <p:sp>
            <p:nvSpPr>
              <p:cNvPr id="15" name="íŝ1ïḍè"/>
              <p:cNvSpPr/>
              <p:nvPr/>
            </p:nvSpPr>
            <p:spPr>
              <a:xfrm>
                <a:off x="9733216" y="2255959"/>
                <a:ext cx="914400" cy="91440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6" name="iś1ïḋé"/>
              <p:cNvSpPr/>
              <p:nvPr/>
            </p:nvSpPr>
            <p:spPr bwMode="auto">
              <a:xfrm>
                <a:off x="9961207" y="2519461"/>
                <a:ext cx="458418" cy="387396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grpSp>
          <p:nvGrpSpPr>
            <p:cNvPr id="8" name="íṡľïḑé"/>
            <p:cNvGrpSpPr/>
            <p:nvPr/>
          </p:nvGrpSpPr>
          <p:grpSpPr>
            <a:xfrm>
              <a:off x="1811962" y="2255959"/>
              <a:ext cx="914400" cy="914400"/>
              <a:chOff x="1970341" y="2255959"/>
              <a:chExt cx="914400" cy="914400"/>
            </a:xfrm>
          </p:grpSpPr>
          <p:sp>
            <p:nvSpPr>
              <p:cNvPr id="13" name="îsḷiďe"/>
              <p:cNvSpPr/>
              <p:nvPr/>
            </p:nvSpPr>
            <p:spPr>
              <a:xfrm>
                <a:off x="1970341" y="2255959"/>
                <a:ext cx="914400" cy="9144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4" name="ïS1idé"/>
              <p:cNvSpPr/>
              <p:nvPr/>
            </p:nvSpPr>
            <p:spPr bwMode="auto">
              <a:xfrm>
                <a:off x="2216060" y="2473406"/>
                <a:ext cx="422961" cy="479506"/>
              </a:xfrm>
              <a:custGeom>
                <a:avLst/>
                <a:gdLst>
                  <a:gd name="connsiteX0" fmla="*/ 99685 w 296863"/>
                  <a:gd name="connsiteY0" fmla="*/ 290512 h 336550"/>
                  <a:gd name="connsiteX1" fmla="*/ 90488 w 296863"/>
                  <a:gd name="connsiteY1" fmla="*/ 299244 h 336550"/>
                  <a:gd name="connsiteX2" fmla="*/ 99685 w 296863"/>
                  <a:gd name="connsiteY2" fmla="*/ 307975 h 336550"/>
                  <a:gd name="connsiteX3" fmla="*/ 119392 w 296863"/>
                  <a:gd name="connsiteY3" fmla="*/ 307975 h 336550"/>
                  <a:gd name="connsiteX4" fmla="*/ 128588 w 296863"/>
                  <a:gd name="connsiteY4" fmla="*/ 299244 h 336550"/>
                  <a:gd name="connsiteX5" fmla="*/ 119392 w 296863"/>
                  <a:gd name="connsiteY5" fmla="*/ 290512 h 336550"/>
                  <a:gd name="connsiteX6" fmla="*/ 99685 w 296863"/>
                  <a:gd name="connsiteY6" fmla="*/ 290512 h 336550"/>
                  <a:gd name="connsiteX7" fmla="*/ 0 w 296863"/>
                  <a:gd name="connsiteY7" fmla="*/ 277812 h 336550"/>
                  <a:gd name="connsiteX8" fmla="*/ 219075 w 296863"/>
                  <a:gd name="connsiteY8" fmla="*/ 277812 h 336550"/>
                  <a:gd name="connsiteX9" fmla="*/ 219075 w 296863"/>
                  <a:gd name="connsiteY9" fmla="*/ 324803 h 336550"/>
                  <a:gd name="connsiteX10" fmla="*/ 208517 w 296863"/>
                  <a:gd name="connsiteY10" fmla="*/ 336550 h 336550"/>
                  <a:gd name="connsiteX11" fmla="*/ 11877 w 296863"/>
                  <a:gd name="connsiteY11" fmla="*/ 336550 h 336550"/>
                  <a:gd name="connsiteX12" fmla="*/ 0 w 296863"/>
                  <a:gd name="connsiteY12" fmla="*/ 324803 h 336550"/>
                  <a:gd name="connsiteX13" fmla="*/ 0 w 296863"/>
                  <a:gd name="connsiteY13" fmla="*/ 277812 h 336550"/>
                  <a:gd name="connsiteX14" fmla="*/ 120721 w 296863"/>
                  <a:gd name="connsiteY14" fmla="*/ 42862 h 336550"/>
                  <a:gd name="connsiteX15" fmla="*/ 266630 w 296863"/>
                  <a:gd name="connsiteY15" fmla="*/ 42862 h 336550"/>
                  <a:gd name="connsiteX16" fmla="*/ 296863 w 296863"/>
                  <a:gd name="connsiteY16" fmla="*/ 71747 h 336550"/>
                  <a:gd name="connsiteX17" fmla="*/ 296863 w 296863"/>
                  <a:gd name="connsiteY17" fmla="*/ 151838 h 336550"/>
                  <a:gd name="connsiteX18" fmla="*/ 266630 w 296863"/>
                  <a:gd name="connsiteY18" fmla="*/ 182037 h 336550"/>
                  <a:gd name="connsiteX19" fmla="*/ 189075 w 296863"/>
                  <a:gd name="connsiteY19" fmla="*/ 182037 h 336550"/>
                  <a:gd name="connsiteX20" fmla="*/ 156213 w 296863"/>
                  <a:gd name="connsiteY20" fmla="*/ 214861 h 336550"/>
                  <a:gd name="connsiteX21" fmla="*/ 148326 w 296863"/>
                  <a:gd name="connsiteY21" fmla="*/ 217487 h 336550"/>
                  <a:gd name="connsiteX22" fmla="*/ 143068 w 296863"/>
                  <a:gd name="connsiteY22" fmla="*/ 217487 h 336550"/>
                  <a:gd name="connsiteX23" fmla="*/ 136495 w 296863"/>
                  <a:gd name="connsiteY23" fmla="*/ 206983 h 336550"/>
                  <a:gd name="connsiteX24" fmla="*/ 136495 w 296863"/>
                  <a:gd name="connsiteY24" fmla="*/ 182037 h 336550"/>
                  <a:gd name="connsiteX25" fmla="*/ 120721 w 296863"/>
                  <a:gd name="connsiteY25" fmla="*/ 182037 h 336550"/>
                  <a:gd name="connsiteX26" fmla="*/ 90488 w 296863"/>
                  <a:gd name="connsiteY26" fmla="*/ 151838 h 336550"/>
                  <a:gd name="connsiteX27" fmla="*/ 90488 w 296863"/>
                  <a:gd name="connsiteY27" fmla="*/ 71747 h 336550"/>
                  <a:gd name="connsiteX28" fmla="*/ 120721 w 296863"/>
                  <a:gd name="connsiteY28" fmla="*/ 42862 h 336550"/>
                  <a:gd name="connsiteX29" fmla="*/ 11877 w 296863"/>
                  <a:gd name="connsiteY29" fmla="*/ 0 h 336550"/>
                  <a:gd name="connsiteX30" fmla="*/ 208517 w 296863"/>
                  <a:gd name="connsiteY30" fmla="*/ 0 h 336550"/>
                  <a:gd name="connsiteX31" fmla="*/ 219075 w 296863"/>
                  <a:gd name="connsiteY31" fmla="*/ 11821 h 336550"/>
                  <a:gd name="connsiteX32" fmla="*/ 219075 w 296863"/>
                  <a:gd name="connsiteY32" fmla="*/ 24957 h 336550"/>
                  <a:gd name="connsiteX33" fmla="*/ 121415 w 296863"/>
                  <a:gd name="connsiteY33" fmla="*/ 24957 h 336550"/>
                  <a:gd name="connsiteX34" fmla="*/ 72585 w 296863"/>
                  <a:gd name="connsiteY34" fmla="*/ 72243 h 336550"/>
                  <a:gd name="connsiteX35" fmla="*/ 72585 w 296863"/>
                  <a:gd name="connsiteY35" fmla="*/ 152368 h 336550"/>
                  <a:gd name="connsiteX36" fmla="*/ 118776 w 296863"/>
                  <a:gd name="connsiteY36" fmla="*/ 200968 h 336550"/>
                  <a:gd name="connsiteX37" fmla="*/ 118776 w 296863"/>
                  <a:gd name="connsiteY37" fmla="*/ 207536 h 336550"/>
                  <a:gd name="connsiteX38" fmla="*/ 137252 w 296863"/>
                  <a:gd name="connsiteY38" fmla="*/ 233806 h 336550"/>
                  <a:gd name="connsiteX39" fmla="*/ 149130 w 296863"/>
                  <a:gd name="connsiteY39" fmla="*/ 236433 h 336550"/>
                  <a:gd name="connsiteX40" fmla="*/ 170245 w 296863"/>
                  <a:gd name="connsiteY40" fmla="*/ 228552 h 336550"/>
                  <a:gd name="connsiteX41" fmla="*/ 196640 w 296863"/>
                  <a:gd name="connsiteY41" fmla="*/ 200968 h 336550"/>
                  <a:gd name="connsiteX42" fmla="*/ 219075 w 296863"/>
                  <a:gd name="connsiteY42" fmla="*/ 200968 h 336550"/>
                  <a:gd name="connsiteX43" fmla="*/ 219075 w 296863"/>
                  <a:gd name="connsiteY43" fmla="*/ 258763 h 336550"/>
                  <a:gd name="connsiteX44" fmla="*/ 0 w 296863"/>
                  <a:gd name="connsiteY44" fmla="*/ 258763 h 336550"/>
                  <a:gd name="connsiteX45" fmla="*/ 0 w 296863"/>
                  <a:gd name="connsiteY45" fmla="*/ 11821 h 336550"/>
                  <a:gd name="connsiteX46" fmla="*/ 11877 w 296863"/>
                  <a:gd name="connsiteY46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96863" h="336550">
                    <a:moveTo>
                      <a:pt x="99685" y="290512"/>
                    </a:moveTo>
                    <a:cubicBezTo>
                      <a:pt x="94430" y="290512"/>
                      <a:pt x="90488" y="294254"/>
                      <a:pt x="90488" y="299244"/>
                    </a:cubicBezTo>
                    <a:cubicBezTo>
                      <a:pt x="90488" y="304233"/>
                      <a:pt x="94430" y="307975"/>
                      <a:pt x="99685" y="307975"/>
                    </a:cubicBezTo>
                    <a:cubicBezTo>
                      <a:pt x="99685" y="307975"/>
                      <a:pt x="99685" y="307975"/>
                      <a:pt x="119392" y="307975"/>
                    </a:cubicBezTo>
                    <a:cubicBezTo>
                      <a:pt x="124647" y="307975"/>
                      <a:pt x="128588" y="304233"/>
                      <a:pt x="128588" y="299244"/>
                    </a:cubicBezTo>
                    <a:cubicBezTo>
                      <a:pt x="128588" y="294254"/>
                      <a:pt x="124647" y="290512"/>
                      <a:pt x="119392" y="290512"/>
                    </a:cubicBezTo>
                    <a:cubicBezTo>
                      <a:pt x="119392" y="290512"/>
                      <a:pt x="119392" y="290512"/>
                      <a:pt x="99685" y="290512"/>
                    </a:cubicBezTo>
                    <a:close/>
                    <a:moveTo>
                      <a:pt x="0" y="277812"/>
                    </a:moveTo>
                    <a:lnTo>
                      <a:pt x="219075" y="277812"/>
                    </a:lnTo>
                    <a:cubicBezTo>
                      <a:pt x="219075" y="277812"/>
                      <a:pt x="219075" y="277812"/>
                      <a:pt x="219075" y="324803"/>
                    </a:cubicBezTo>
                    <a:cubicBezTo>
                      <a:pt x="219075" y="331329"/>
                      <a:pt x="213796" y="336550"/>
                      <a:pt x="208517" y="336550"/>
                    </a:cubicBezTo>
                    <a:cubicBezTo>
                      <a:pt x="208517" y="336550"/>
                      <a:pt x="208517" y="336550"/>
                      <a:pt x="11877" y="336550"/>
                    </a:cubicBezTo>
                    <a:cubicBezTo>
                      <a:pt x="5279" y="336550"/>
                      <a:pt x="0" y="331329"/>
                      <a:pt x="0" y="324803"/>
                    </a:cubicBezTo>
                    <a:cubicBezTo>
                      <a:pt x="0" y="324803"/>
                      <a:pt x="0" y="324803"/>
                      <a:pt x="0" y="277812"/>
                    </a:cubicBezTo>
                    <a:close/>
                    <a:moveTo>
                      <a:pt x="120721" y="42862"/>
                    </a:moveTo>
                    <a:cubicBezTo>
                      <a:pt x="120721" y="42862"/>
                      <a:pt x="120721" y="42862"/>
                      <a:pt x="266630" y="42862"/>
                    </a:cubicBezTo>
                    <a:cubicBezTo>
                      <a:pt x="283718" y="42862"/>
                      <a:pt x="296863" y="55991"/>
                      <a:pt x="296863" y="71747"/>
                    </a:cubicBezTo>
                    <a:cubicBezTo>
                      <a:pt x="296863" y="71747"/>
                      <a:pt x="296863" y="71747"/>
                      <a:pt x="296863" y="151838"/>
                    </a:cubicBezTo>
                    <a:cubicBezTo>
                      <a:pt x="296863" y="168907"/>
                      <a:pt x="283718" y="182037"/>
                      <a:pt x="266630" y="182037"/>
                    </a:cubicBezTo>
                    <a:cubicBezTo>
                      <a:pt x="266630" y="182037"/>
                      <a:pt x="266630" y="182037"/>
                      <a:pt x="189075" y="182037"/>
                    </a:cubicBezTo>
                    <a:cubicBezTo>
                      <a:pt x="189075" y="182037"/>
                      <a:pt x="189075" y="182037"/>
                      <a:pt x="156213" y="214861"/>
                    </a:cubicBezTo>
                    <a:cubicBezTo>
                      <a:pt x="153584" y="216174"/>
                      <a:pt x="150955" y="217487"/>
                      <a:pt x="148326" y="217487"/>
                    </a:cubicBezTo>
                    <a:cubicBezTo>
                      <a:pt x="147011" y="217487"/>
                      <a:pt x="144382" y="217487"/>
                      <a:pt x="143068" y="217487"/>
                    </a:cubicBezTo>
                    <a:cubicBezTo>
                      <a:pt x="139124" y="214861"/>
                      <a:pt x="136495" y="210922"/>
                      <a:pt x="136495" y="206983"/>
                    </a:cubicBezTo>
                    <a:cubicBezTo>
                      <a:pt x="136495" y="206983"/>
                      <a:pt x="136495" y="206983"/>
                      <a:pt x="136495" y="182037"/>
                    </a:cubicBezTo>
                    <a:cubicBezTo>
                      <a:pt x="136495" y="182037"/>
                      <a:pt x="136495" y="182037"/>
                      <a:pt x="120721" y="182037"/>
                    </a:cubicBezTo>
                    <a:cubicBezTo>
                      <a:pt x="103633" y="182037"/>
                      <a:pt x="90488" y="168907"/>
                      <a:pt x="90488" y="151838"/>
                    </a:cubicBezTo>
                    <a:cubicBezTo>
                      <a:pt x="90488" y="151838"/>
                      <a:pt x="90488" y="151838"/>
                      <a:pt x="90488" y="71747"/>
                    </a:cubicBezTo>
                    <a:cubicBezTo>
                      <a:pt x="90488" y="55991"/>
                      <a:pt x="103633" y="42862"/>
                      <a:pt x="120721" y="42862"/>
                    </a:cubicBezTo>
                    <a:close/>
                    <a:moveTo>
                      <a:pt x="11877" y="0"/>
                    </a:moveTo>
                    <a:cubicBezTo>
                      <a:pt x="11877" y="0"/>
                      <a:pt x="11877" y="0"/>
                      <a:pt x="208517" y="0"/>
                    </a:cubicBezTo>
                    <a:cubicBezTo>
                      <a:pt x="213796" y="0"/>
                      <a:pt x="219075" y="5254"/>
                      <a:pt x="219075" y="11821"/>
                    </a:cubicBezTo>
                    <a:cubicBezTo>
                      <a:pt x="219075" y="11821"/>
                      <a:pt x="219075" y="11821"/>
                      <a:pt x="219075" y="24957"/>
                    </a:cubicBezTo>
                    <a:cubicBezTo>
                      <a:pt x="219075" y="24957"/>
                      <a:pt x="219075" y="24957"/>
                      <a:pt x="121415" y="24957"/>
                    </a:cubicBezTo>
                    <a:cubicBezTo>
                      <a:pt x="95021" y="24957"/>
                      <a:pt x="72585" y="45973"/>
                      <a:pt x="72585" y="72243"/>
                    </a:cubicBezTo>
                    <a:cubicBezTo>
                      <a:pt x="72585" y="72243"/>
                      <a:pt x="72585" y="72243"/>
                      <a:pt x="72585" y="152368"/>
                    </a:cubicBezTo>
                    <a:cubicBezTo>
                      <a:pt x="72585" y="178638"/>
                      <a:pt x="93701" y="199654"/>
                      <a:pt x="118776" y="200968"/>
                    </a:cubicBezTo>
                    <a:cubicBezTo>
                      <a:pt x="118776" y="200968"/>
                      <a:pt x="118776" y="200968"/>
                      <a:pt x="118776" y="207536"/>
                    </a:cubicBezTo>
                    <a:cubicBezTo>
                      <a:pt x="118776" y="219357"/>
                      <a:pt x="126694" y="229865"/>
                      <a:pt x="137252" y="233806"/>
                    </a:cubicBezTo>
                    <a:cubicBezTo>
                      <a:pt x="141211" y="236433"/>
                      <a:pt x="145170" y="236433"/>
                      <a:pt x="149130" y="236433"/>
                    </a:cubicBezTo>
                    <a:cubicBezTo>
                      <a:pt x="157048" y="236433"/>
                      <a:pt x="163647" y="233806"/>
                      <a:pt x="170245" y="228552"/>
                    </a:cubicBezTo>
                    <a:cubicBezTo>
                      <a:pt x="170245" y="228552"/>
                      <a:pt x="170245" y="228552"/>
                      <a:pt x="196640" y="200968"/>
                    </a:cubicBezTo>
                    <a:cubicBezTo>
                      <a:pt x="196640" y="200968"/>
                      <a:pt x="196640" y="200968"/>
                      <a:pt x="219075" y="200968"/>
                    </a:cubicBezTo>
                    <a:cubicBezTo>
                      <a:pt x="219075" y="200968"/>
                      <a:pt x="219075" y="200968"/>
                      <a:pt x="219075" y="258763"/>
                    </a:cubicBezTo>
                    <a:lnTo>
                      <a:pt x="0" y="258763"/>
                    </a:lnTo>
                    <a:cubicBezTo>
                      <a:pt x="0" y="258763"/>
                      <a:pt x="0" y="258763"/>
                      <a:pt x="0" y="11821"/>
                    </a:cubicBezTo>
                    <a:cubicBezTo>
                      <a:pt x="0" y="5254"/>
                      <a:pt x="5279" y="0"/>
                      <a:pt x="1187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sp>
          <p:nvSpPr>
            <p:cNvPr id="9" name="ïṧḻïḓe"/>
            <p:cNvSpPr/>
            <p:nvPr/>
          </p:nvSpPr>
          <p:spPr bwMode="auto">
            <a:xfrm>
              <a:off x="669925" y="3829612"/>
              <a:ext cx="3198474" cy="555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10" name="iṧḻîḑé"/>
            <p:cNvSpPr txBox="1"/>
            <p:nvPr/>
          </p:nvSpPr>
          <p:spPr bwMode="auto">
            <a:xfrm>
              <a:off x="669925" y="3387806"/>
              <a:ext cx="3198475" cy="433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  <a:endParaRPr lang="en-US" altLang="zh-CN" sz="2000" b="1" dirty="0"/>
            </a:p>
          </p:txBody>
        </p:sp>
        <p:sp>
          <p:nvSpPr>
            <p:cNvPr id="11" name="işliḍé"/>
            <p:cNvSpPr/>
            <p:nvPr/>
          </p:nvSpPr>
          <p:spPr bwMode="auto">
            <a:xfrm>
              <a:off x="8345351" y="3820886"/>
              <a:ext cx="3175136" cy="564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12" name="iṣḷïḓe"/>
            <p:cNvSpPr txBox="1"/>
            <p:nvPr/>
          </p:nvSpPr>
          <p:spPr bwMode="auto">
            <a:xfrm>
              <a:off x="8345351" y="3381004"/>
              <a:ext cx="3175137" cy="43988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  <a:endParaRPr lang="en-US" altLang="zh-CN" sz="2000" b="1" dirty="0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865145cc-383c-4bc1-a40c-7d3ae62b86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35751"/>
            <a:ext cx="10858500" cy="4898349"/>
            <a:chOff x="660400" y="1235751"/>
            <a:chExt cx="10858500" cy="4898349"/>
          </a:xfrm>
        </p:grpSpPr>
        <p:sp>
          <p:nvSpPr>
            <p:cNvPr id="6" name="íśļïḑè"/>
            <p:cNvSpPr/>
            <p:nvPr/>
          </p:nvSpPr>
          <p:spPr>
            <a:xfrm>
              <a:off x="6604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</a:rPr>
                <a:t>3,000K</a:t>
              </a:r>
              <a:endParaRPr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ís1ïďê"/>
            <p:cNvSpPr txBox="1"/>
            <p:nvPr/>
          </p:nvSpPr>
          <p:spPr>
            <a:xfrm>
              <a:off x="6848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8" name="íṧ1îde"/>
            <p:cNvSpPr txBox="1"/>
            <p:nvPr/>
          </p:nvSpPr>
          <p:spPr>
            <a:xfrm>
              <a:off x="6848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9" name="ï$ļîḋê"/>
            <p:cNvSpPr/>
            <p:nvPr/>
          </p:nvSpPr>
          <p:spPr>
            <a:xfrm>
              <a:off x="28540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</a:rPr>
                <a:t>3,000K</a:t>
              </a:r>
              <a:endParaRPr lang="en-US" altLang="zh-CN" sz="2400" dirty="0">
                <a:solidFill>
                  <a:schemeClr val="tx1"/>
                </a:solidFill>
              </a:endParaRPr>
            </a:p>
          </p:txBody>
        </p:sp>
        <p:sp>
          <p:nvSpPr>
            <p:cNvPr id="10" name="íśḷíḍè"/>
            <p:cNvSpPr txBox="1"/>
            <p:nvPr/>
          </p:nvSpPr>
          <p:spPr>
            <a:xfrm>
              <a:off x="28784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11" name="îŝļîḋê"/>
            <p:cNvSpPr txBox="1"/>
            <p:nvPr/>
          </p:nvSpPr>
          <p:spPr>
            <a:xfrm>
              <a:off x="28784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îṩḻiḓé"/>
            <p:cNvSpPr/>
            <p:nvPr/>
          </p:nvSpPr>
          <p:spPr>
            <a:xfrm>
              <a:off x="50476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lt1"/>
                  </a:solidFill>
                </a:rPr>
                <a:t>6,000K</a:t>
              </a:r>
              <a:endParaRPr lang="en-US" altLang="zh-CN" sz="3200" b="1" dirty="0">
                <a:solidFill>
                  <a:schemeClr val="lt1"/>
                </a:solidFill>
              </a:endParaRPr>
            </a:p>
          </p:txBody>
        </p:sp>
        <p:sp>
          <p:nvSpPr>
            <p:cNvPr id="13" name="î$ļíḍe"/>
            <p:cNvSpPr txBox="1"/>
            <p:nvPr/>
          </p:nvSpPr>
          <p:spPr>
            <a:xfrm>
              <a:off x="50720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14" name="işliďè"/>
            <p:cNvSpPr txBox="1"/>
            <p:nvPr/>
          </p:nvSpPr>
          <p:spPr>
            <a:xfrm>
              <a:off x="50720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5" name="íşḻîḍè"/>
            <p:cNvSpPr/>
            <p:nvPr/>
          </p:nvSpPr>
          <p:spPr>
            <a:xfrm>
              <a:off x="9434798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</a:rPr>
                <a:t>3,000K</a:t>
              </a:r>
              <a:endParaRPr lang="en-US" altLang="zh-CN" sz="2400" dirty="0">
                <a:solidFill>
                  <a:schemeClr val="tx1"/>
                </a:solidFill>
              </a:endParaRPr>
            </a:p>
          </p:txBody>
        </p:sp>
        <p:sp>
          <p:nvSpPr>
            <p:cNvPr id="16" name="îSḷîḋe"/>
            <p:cNvSpPr txBox="1"/>
            <p:nvPr/>
          </p:nvSpPr>
          <p:spPr>
            <a:xfrm>
              <a:off x="9459233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17" name="íṣļidé"/>
            <p:cNvSpPr txBox="1"/>
            <p:nvPr/>
          </p:nvSpPr>
          <p:spPr>
            <a:xfrm>
              <a:off x="9459233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2799251" y="4762500"/>
              <a:ext cx="0" cy="13716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4992851" y="4762500"/>
              <a:ext cx="0" cy="13716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186451" y="4762500"/>
              <a:ext cx="0" cy="13716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íŝľiḓe"/>
            <p:cNvSpPr/>
            <p:nvPr/>
          </p:nvSpPr>
          <p:spPr>
            <a:xfrm>
              <a:off x="72412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</a:rPr>
                <a:t>3,000K</a:t>
              </a:r>
              <a:endParaRPr lang="en-US" altLang="zh-CN" sz="2400" dirty="0">
                <a:solidFill>
                  <a:schemeClr val="tx1"/>
                </a:solidFill>
              </a:endParaRPr>
            </a:p>
          </p:txBody>
        </p:sp>
        <p:sp>
          <p:nvSpPr>
            <p:cNvPr id="22" name="işḷîḍè"/>
            <p:cNvSpPr txBox="1"/>
            <p:nvPr/>
          </p:nvSpPr>
          <p:spPr>
            <a:xfrm>
              <a:off x="72656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23" name="iṡḻiḋè"/>
            <p:cNvSpPr txBox="1"/>
            <p:nvPr/>
          </p:nvSpPr>
          <p:spPr>
            <a:xfrm>
              <a:off x="72656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9380051" y="4762500"/>
              <a:ext cx="0" cy="13716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iṥḷïḋê"/>
            <p:cNvGrpSpPr/>
            <p:nvPr/>
          </p:nvGrpSpPr>
          <p:grpSpPr>
            <a:xfrm>
              <a:off x="5503251" y="1235751"/>
              <a:ext cx="1192824" cy="1192824"/>
              <a:chOff x="5595704" y="2411685"/>
              <a:chExt cx="971552" cy="971552"/>
            </a:xfrm>
          </p:grpSpPr>
          <p:sp>
            <p:nvSpPr>
              <p:cNvPr id="38" name="iš1îḑê"/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39" name="ïsḻíḋê"/>
              <p:cNvSpPr/>
              <p:nvPr/>
            </p:nvSpPr>
            <p:spPr bwMode="auto">
              <a:xfrm>
                <a:off x="5909241" y="2717602"/>
                <a:ext cx="373523" cy="359717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îṡḻîďe"/>
            <p:cNvGrpSpPr/>
            <p:nvPr/>
          </p:nvGrpSpPr>
          <p:grpSpPr>
            <a:xfrm>
              <a:off x="3457901" y="1543050"/>
              <a:ext cx="876300" cy="876300"/>
              <a:chOff x="5595704" y="2411685"/>
              <a:chExt cx="971552" cy="971552"/>
            </a:xfrm>
          </p:grpSpPr>
          <p:sp>
            <p:nvSpPr>
              <p:cNvPr id="36" name="îşḻîďe"/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37" name="iṩ1ïḍè"/>
              <p:cNvSpPr/>
              <p:nvPr/>
            </p:nvSpPr>
            <p:spPr bwMode="auto">
              <a:xfrm>
                <a:off x="5909241" y="2710969"/>
                <a:ext cx="373523" cy="372981"/>
              </a:xfrm>
              <a:custGeom>
                <a:avLst/>
                <a:gdLst>
                  <a:gd name="T0" fmla="*/ 6270 w 7104"/>
                  <a:gd name="T1" fmla="*/ 835 h 7104"/>
                  <a:gd name="T2" fmla="*/ 3243 w 7104"/>
                  <a:gd name="T3" fmla="*/ 835 h 7104"/>
                  <a:gd name="T4" fmla="*/ 3076 w 7104"/>
                  <a:gd name="T5" fmla="*/ 3675 h 7104"/>
                  <a:gd name="T6" fmla="*/ 2661 w 7104"/>
                  <a:gd name="T7" fmla="*/ 4091 h 7104"/>
                  <a:gd name="T8" fmla="*/ 2516 w 7104"/>
                  <a:gd name="T9" fmla="*/ 3946 h 7104"/>
                  <a:gd name="T10" fmla="*/ 2163 w 7104"/>
                  <a:gd name="T11" fmla="*/ 3946 h 7104"/>
                  <a:gd name="T12" fmla="*/ 275 w 7104"/>
                  <a:gd name="T13" fmla="*/ 5834 h 7104"/>
                  <a:gd name="T14" fmla="*/ 275 w 7104"/>
                  <a:gd name="T15" fmla="*/ 6829 h 7104"/>
                  <a:gd name="T16" fmla="*/ 1271 w 7104"/>
                  <a:gd name="T17" fmla="*/ 6829 h 7104"/>
                  <a:gd name="T18" fmla="*/ 3158 w 7104"/>
                  <a:gd name="T19" fmla="*/ 4942 h 7104"/>
                  <a:gd name="T20" fmla="*/ 3158 w 7104"/>
                  <a:gd name="T21" fmla="*/ 4588 h 7104"/>
                  <a:gd name="T22" fmla="*/ 3014 w 7104"/>
                  <a:gd name="T23" fmla="*/ 4444 h 7104"/>
                  <a:gd name="T24" fmla="*/ 3430 w 7104"/>
                  <a:gd name="T25" fmla="*/ 4028 h 7104"/>
                  <a:gd name="T26" fmla="*/ 6270 w 7104"/>
                  <a:gd name="T27" fmla="*/ 3862 h 7104"/>
                  <a:gd name="T28" fmla="*/ 6270 w 7104"/>
                  <a:gd name="T29" fmla="*/ 835 h 7104"/>
                  <a:gd name="T30" fmla="*/ 5497 w 7104"/>
                  <a:gd name="T31" fmla="*/ 2856 h 7104"/>
                  <a:gd name="T32" fmla="*/ 5497 w 7104"/>
                  <a:gd name="T33" fmla="*/ 3356 h 7104"/>
                  <a:gd name="T34" fmla="*/ 5247 w 7104"/>
                  <a:gd name="T35" fmla="*/ 3606 h 7104"/>
                  <a:gd name="T36" fmla="*/ 4248 w 7104"/>
                  <a:gd name="T37" fmla="*/ 3606 h 7104"/>
                  <a:gd name="T38" fmla="*/ 3999 w 7104"/>
                  <a:gd name="T39" fmla="*/ 3356 h 7104"/>
                  <a:gd name="T40" fmla="*/ 3999 w 7104"/>
                  <a:gd name="T41" fmla="*/ 2856 h 7104"/>
                  <a:gd name="T42" fmla="*/ 4198 w 7104"/>
                  <a:gd name="T43" fmla="*/ 2348 h 7104"/>
                  <a:gd name="T44" fmla="*/ 4748 w 7104"/>
                  <a:gd name="T45" fmla="*/ 1091 h 7104"/>
                  <a:gd name="T46" fmla="*/ 5298 w 7104"/>
                  <a:gd name="T47" fmla="*/ 2348 h 7104"/>
                  <a:gd name="T48" fmla="*/ 5497 w 7104"/>
                  <a:gd name="T49" fmla="*/ 2856 h 7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104" h="7104">
                    <a:moveTo>
                      <a:pt x="6270" y="835"/>
                    </a:moveTo>
                    <a:cubicBezTo>
                      <a:pt x="5435" y="0"/>
                      <a:pt x="4077" y="0"/>
                      <a:pt x="3243" y="835"/>
                    </a:cubicBezTo>
                    <a:cubicBezTo>
                      <a:pt x="2468" y="1610"/>
                      <a:pt x="2412" y="2836"/>
                      <a:pt x="3076" y="3675"/>
                    </a:cubicBezTo>
                    <a:lnTo>
                      <a:pt x="2661" y="4091"/>
                    </a:lnTo>
                    <a:lnTo>
                      <a:pt x="2516" y="3946"/>
                    </a:lnTo>
                    <a:cubicBezTo>
                      <a:pt x="2419" y="3849"/>
                      <a:pt x="2261" y="3849"/>
                      <a:pt x="2163" y="3946"/>
                    </a:cubicBezTo>
                    <a:lnTo>
                      <a:pt x="275" y="5834"/>
                    </a:lnTo>
                    <a:cubicBezTo>
                      <a:pt x="0" y="6109"/>
                      <a:pt x="0" y="6554"/>
                      <a:pt x="275" y="6829"/>
                    </a:cubicBezTo>
                    <a:cubicBezTo>
                      <a:pt x="550" y="7104"/>
                      <a:pt x="996" y="7104"/>
                      <a:pt x="1271" y="6829"/>
                    </a:cubicBezTo>
                    <a:lnTo>
                      <a:pt x="3158" y="4942"/>
                    </a:lnTo>
                    <a:cubicBezTo>
                      <a:pt x="3256" y="4844"/>
                      <a:pt x="3256" y="4686"/>
                      <a:pt x="3158" y="4588"/>
                    </a:cubicBezTo>
                    <a:lnTo>
                      <a:pt x="3014" y="4444"/>
                    </a:lnTo>
                    <a:lnTo>
                      <a:pt x="3430" y="4028"/>
                    </a:lnTo>
                    <a:cubicBezTo>
                      <a:pt x="4269" y="4692"/>
                      <a:pt x="5495" y="4637"/>
                      <a:pt x="6270" y="3862"/>
                    </a:cubicBezTo>
                    <a:cubicBezTo>
                      <a:pt x="7104" y="3027"/>
                      <a:pt x="7104" y="1670"/>
                      <a:pt x="6270" y="835"/>
                    </a:cubicBezTo>
                    <a:close/>
                    <a:moveTo>
                      <a:pt x="5497" y="2856"/>
                    </a:moveTo>
                    <a:lnTo>
                      <a:pt x="5497" y="3356"/>
                    </a:lnTo>
                    <a:cubicBezTo>
                      <a:pt x="5497" y="3494"/>
                      <a:pt x="5385" y="3606"/>
                      <a:pt x="5247" y="3606"/>
                    </a:cubicBezTo>
                    <a:lnTo>
                      <a:pt x="4248" y="3606"/>
                    </a:lnTo>
                    <a:cubicBezTo>
                      <a:pt x="4110" y="3606"/>
                      <a:pt x="3999" y="3494"/>
                      <a:pt x="3999" y="3356"/>
                    </a:cubicBezTo>
                    <a:lnTo>
                      <a:pt x="3999" y="2856"/>
                    </a:lnTo>
                    <a:cubicBezTo>
                      <a:pt x="3999" y="2660"/>
                      <a:pt x="4074" y="2482"/>
                      <a:pt x="4198" y="2348"/>
                    </a:cubicBezTo>
                    <a:cubicBezTo>
                      <a:pt x="3757" y="1871"/>
                      <a:pt x="4095" y="1091"/>
                      <a:pt x="4748" y="1091"/>
                    </a:cubicBezTo>
                    <a:cubicBezTo>
                      <a:pt x="5400" y="1091"/>
                      <a:pt x="5739" y="1871"/>
                      <a:pt x="5298" y="2348"/>
                    </a:cubicBezTo>
                    <a:cubicBezTo>
                      <a:pt x="5422" y="2482"/>
                      <a:pt x="5497" y="2660"/>
                      <a:pt x="5497" y="28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7" name="ïṥlíḑé"/>
            <p:cNvGrpSpPr/>
            <p:nvPr/>
          </p:nvGrpSpPr>
          <p:grpSpPr>
            <a:xfrm>
              <a:off x="1264301" y="1543050"/>
              <a:ext cx="876300" cy="876300"/>
              <a:chOff x="5595704" y="2411685"/>
              <a:chExt cx="971552" cy="971552"/>
            </a:xfrm>
          </p:grpSpPr>
          <p:sp>
            <p:nvSpPr>
              <p:cNvPr id="34" name="îSḷíḍê"/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35" name="í$ľide"/>
              <p:cNvSpPr/>
              <p:nvPr/>
            </p:nvSpPr>
            <p:spPr bwMode="auto">
              <a:xfrm>
                <a:off x="5909241" y="2710977"/>
                <a:ext cx="373523" cy="372966"/>
              </a:xfrm>
              <a:custGeom>
                <a:avLst/>
                <a:gdLst>
                  <a:gd name="connsiteX0" fmla="*/ 518958 w 607627"/>
                  <a:gd name="connsiteY0" fmla="*/ 480339 h 606722"/>
                  <a:gd name="connsiteX1" fmla="*/ 569613 w 607627"/>
                  <a:gd name="connsiteY1" fmla="*/ 480339 h 606722"/>
                  <a:gd name="connsiteX2" fmla="*/ 607627 w 607627"/>
                  <a:gd name="connsiteY2" fmla="*/ 518201 h 606722"/>
                  <a:gd name="connsiteX3" fmla="*/ 607627 w 607627"/>
                  <a:gd name="connsiteY3" fmla="*/ 568772 h 606722"/>
                  <a:gd name="connsiteX4" fmla="*/ 569613 w 607627"/>
                  <a:gd name="connsiteY4" fmla="*/ 606722 h 606722"/>
                  <a:gd name="connsiteX5" fmla="*/ 518958 w 607627"/>
                  <a:gd name="connsiteY5" fmla="*/ 606722 h 606722"/>
                  <a:gd name="connsiteX6" fmla="*/ 481033 w 607627"/>
                  <a:gd name="connsiteY6" fmla="*/ 568772 h 606722"/>
                  <a:gd name="connsiteX7" fmla="*/ 481033 w 607627"/>
                  <a:gd name="connsiteY7" fmla="*/ 518201 h 606722"/>
                  <a:gd name="connsiteX8" fmla="*/ 518958 w 607627"/>
                  <a:gd name="connsiteY8" fmla="*/ 480339 h 606722"/>
                  <a:gd name="connsiteX9" fmla="*/ 518958 w 607627"/>
                  <a:gd name="connsiteY9" fmla="*/ 252836 h 606722"/>
                  <a:gd name="connsiteX10" fmla="*/ 569613 w 607627"/>
                  <a:gd name="connsiteY10" fmla="*/ 252836 h 606722"/>
                  <a:gd name="connsiteX11" fmla="*/ 607627 w 607627"/>
                  <a:gd name="connsiteY11" fmla="*/ 290698 h 606722"/>
                  <a:gd name="connsiteX12" fmla="*/ 607627 w 607627"/>
                  <a:gd name="connsiteY12" fmla="*/ 341269 h 606722"/>
                  <a:gd name="connsiteX13" fmla="*/ 569613 w 607627"/>
                  <a:gd name="connsiteY13" fmla="*/ 379219 h 606722"/>
                  <a:gd name="connsiteX14" fmla="*/ 518958 w 607627"/>
                  <a:gd name="connsiteY14" fmla="*/ 379219 h 606722"/>
                  <a:gd name="connsiteX15" fmla="*/ 481033 w 607627"/>
                  <a:gd name="connsiteY15" fmla="*/ 341269 h 606722"/>
                  <a:gd name="connsiteX16" fmla="*/ 481033 w 607627"/>
                  <a:gd name="connsiteY16" fmla="*/ 290698 h 606722"/>
                  <a:gd name="connsiteX17" fmla="*/ 518958 w 607627"/>
                  <a:gd name="connsiteY17" fmla="*/ 252836 h 606722"/>
                  <a:gd name="connsiteX18" fmla="*/ 81603 w 607627"/>
                  <a:gd name="connsiteY18" fmla="*/ 151716 h 606722"/>
                  <a:gd name="connsiteX19" fmla="*/ 146211 w 607627"/>
                  <a:gd name="connsiteY19" fmla="*/ 151716 h 606722"/>
                  <a:gd name="connsiteX20" fmla="*/ 210819 w 607627"/>
                  <a:gd name="connsiteY20" fmla="*/ 213124 h 606722"/>
                  <a:gd name="connsiteX21" fmla="*/ 227549 w 607627"/>
                  <a:gd name="connsiteY21" fmla="*/ 359935 h 606722"/>
                  <a:gd name="connsiteX22" fmla="*/ 217137 w 607627"/>
                  <a:gd name="connsiteY22" fmla="*/ 393349 h 606722"/>
                  <a:gd name="connsiteX23" fmla="*/ 191152 w 607627"/>
                  <a:gd name="connsiteY23" fmla="*/ 406146 h 606722"/>
                  <a:gd name="connsiteX24" fmla="*/ 177180 w 607627"/>
                  <a:gd name="connsiteY24" fmla="*/ 594992 h 606722"/>
                  <a:gd name="connsiteX25" fmla="*/ 164543 w 607627"/>
                  <a:gd name="connsiteY25" fmla="*/ 606722 h 606722"/>
                  <a:gd name="connsiteX26" fmla="*/ 63271 w 607627"/>
                  <a:gd name="connsiteY26" fmla="*/ 606722 h 606722"/>
                  <a:gd name="connsiteX27" fmla="*/ 50634 w 607627"/>
                  <a:gd name="connsiteY27" fmla="*/ 594992 h 606722"/>
                  <a:gd name="connsiteX28" fmla="*/ 36662 w 607627"/>
                  <a:gd name="connsiteY28" fmla="*/ 406146 h 606722"/>
                  <a:gd name="connsiteX29" fmla="*/ 10677 w 607627"/>
                  <a:gd name="connsiteY29" fmla="*/ 393349 h 606722"/>
                  <a:gd name="connsiteX30" fmla="*/ 265 w 607627"/>
                  <a:gd name="connsiteY30" fmla="*/ 359935 h 606722"/>
                  <a:gd name="connsiteX31" fmla="*/ 17084 w 607627"/>
                  <a:gd name="connsiteY31" fmla="*/ 213124 h 606722"/>
                  <a:gd name="connsiteX32" fmla="*/ 81603 w 607627"/>
                  <a:gd name="connsiteY32" fmla="*/ 151716 h 606722"/>
                  <a:gd name="connsiteX33" fmla="*/ 392406 w 607627"/>
                  <a:gd name="connsiteY33" fmla="*/ 75787 h 606722"/>
                  <a:gd name="connsiteX34" fmla="*/ 443059 w 607627"/>
                  <a:gd name="connsiteY34" fmla="*/ 75787 h 606722"/>
                  <a:gd name="connsiteX35" fmla="*/ 455700 w 607627"/>
                  <a:gd name="connsiteY35" fmla="*/ 88497 h 606722"/>
                  <a:gd name="connsiteX36" fmla="*/ 443059 w 607627"/>
                  <a:gd name="connsiteY36" fmla="*/ 101119 h 606722"/>
                  <a:gd name="connsiteX37" fmla="*/ 392406 w 607627"/>
                  <a:gd name="connsiteY37" fmla="*/ 101119 h 606722"/>
                  <a:gd name="connsiteX38" fmla="*/ 354483 w 607627"/>
                  <a:gd name="connsiteY38" fmla="*/ 139072 h 606722"/>
                  <a:gd name="connsiteX39" fmla="*/ 354483 w 607627"/>
                  <a:gd name="connsiteY39" fmla="*/ 303326 h 606722"/>
                  <a:gd name="connsiteX40" fmla="*/ 443059 w 607627"/>
                  <a:gd name="connsiteY40" fmla="*/ 303326 h 606722"/>
                  <a:gd name="connsiteX41" fmla="*/ 455700 w 607627"/>
                  <a:gd name="connsiteY41" fmla="*/ 316037 h 606722"/>
                  <a:gd name="connsiteX42" fmla="*/ 443059 w 607627"/>
                  <a:gd name="connsiteY42" fmla="*/ 328658 h 606722"/>
                  <a:gd name="connsiteX43" fmla="*/ 354483 w 607627"/>
                  <a:gd name="connsiteY43" fmla="*/ 328658 h 606722"/>
                  <a:gd name="connsiteX44" fmla="*/ 354483 w 607627"/>
                  <a:gd name="connsiteY44" fmla="*/ 493002 h 606722"/>
                  <a:gd name="connsiteX45" fmla="*/ 392406 w 607627"/>
                  <a:gd name="connsiteY45" fmla="*/ 530866 h 606722"/>
                  <a:gd name="connsiteX46" fmla="*/ 443059 w 607627"/>
                  <a:gd name="connsiteY46" fmla="*/ 530866 h 606722"/>
                  <a:gd name="connsiteX47" fmla="*/ 455700 w 607627"/>
                  <a:gd name="connsiteY47" fmla="*/ 543576 h 606722"/>
                  <a:gd name="connsiteX48" fmla="*/ 443059 w 607627"/>
                  <a:gd name="connsiteY48" fmla="*/ 556197 h 606722"/>
                  <a:gd name="connsiteX49" fmla="*/ 392406 w 607627"/>
                  <a:gd name="connsiteY49" fmla="*/ 556197 h 606722"/>
                  <a:gd name="connsiteX50" fmla="*/ 329112 w 607627"/>
                  <a:gd name="connsiteY50" fmla="*/ 493002 h 606722"/>
                  <a:gd name="connsiteX51" fmla="*/ 329112 w 607627"/>
                  <a:gd name="connsiteY51" fmla="*/ 328658 h 606722"/>
                  <a:gd name="connsiteX52" fmla="*/ 265818 w 607627"/>
                  <a:gd name="connsiteY52" fmla="*/ 328658 h 606722"/>
                  <a:gd name="connsiteX53" fmla="*/ 253177 w 607627"/>
                  <a:gd name="connsiteY53" fmla="*/ 316037 h 606722"/>
                  <a:gd name="connsiteX54" fmla="*/ 265818 w 607627"/>
                  <a:gd name="connsiteY54" fmla="*/ 303326 h 606722"/>
                  <a:gd name="connsiteX55" fmla="*/ 329112 w 607627"/>
                  <a:gd name="connsiteY55" fmla="*/ 303326 h 606722"/>
                  <a:gd name="connsiteX56" fmla="*/ 329112 w 607627"/>
                  <a:gd name="connsiteY56" fmla="*/ 139072 h 606722"/>
                  <a:gd name="connsiteX57" fmla="*/ 392406 w 607627"/>
                  <a:gd name="connsiteY57" fmla="*/ 75787 h 606722"/>
                  <a:gd name="connsiteX58" fmla="*/ 518958 w 607627"/>
                  <a:gd name="connsiteY58" fmla="*/ 25333 h 606722"/>
                  <a:gd name="connsiteX59" fmla="*/ 569613 w 607627"/>
                  <a:gd name="connsiteY59" fmla="*/ 25333 h 606722"/>
                  <a:gd name="connsiteX60" fmla="*/ 607627 w 607627"/>
                  <a:gd name="connsiteY60" fmla="*/ 63195 h 606722"/>
                  <a:gd name="connsiteX61" fmla="*/ 607627 w 607627"/>
                  <a:gd name="connsiteY61" fmla="*/ 113766 h 606722"/>
                  <a:gd name="connsiteX62" fmla="*/ 569613 w 607627"/>
                  <a:gd name="connsiteY62" fmla="*/ 151716 h 606722"/>
                  <a:gd name="connsiteX63" fmla="*/ 518958 w 607627"/>
                  <a:gd name="connsiteY63" fmla="*/ 151716 h 606722"/>
                  <a:gd name="connsiteX64" fmla="*/ 481033 w 607627"/>
                  <a:gd name="connsiteY64" fmla="*/ 113766 h 606722"/>
                  <a:gd name="connsiteX65" fmla="*/ 481033 w 607627"/>
                  <a:gd name="connsiteY65" fmla="*/ 63195 h 606722"/>
                  <a:gd name="connsiteX66" fmla="*/ 518958 w 607627"/>
                  <a:gd name="connsiteY66" fmla="*/ 25333 h 606722"/>
                  <a:gd name="connsiteX67" fmla="*/ 113916 w 607627"/>
                  <a:gd name="connsiteY67" fmla="*/ 0 h 606722"/>
                  <a:gd name="connsiteX68" fmla="*/ 177178 w 607627"/>
                  <a:gd name="connsiteY68" fmla="*/ 63192 h 606722"/>
                  <a:gd name="connsiteX69" fmla="*/ 113916 w 607627"/>
                  <a:gd name="connsiteY69" fmla="*/ 126384 h 606722"/>
                  <a:gd name="connsiteX70" fmla="*/ 50654 w 607627"/>
                  <a:gd name="connsiteY70" fmla="*/ 63192 h 606722"/>
                  <a:gd name="connsiteX71" fmla="*/ 113916 w 607627"/>
                  <a:gd name="connsiteY7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7627" h="606722">
                    <a:moveTo>
                      <a:pt x="518958" y="480339"/>
                    </a:moveTo>
                    <a:lnTo>
                      <a:pt x="569613" y="480339"/>
                    </a:lnTo>
                    <a:cubicBezTo>
                      <a:pt x="590623" y="480339"/>
                      <a:pt x="607627" y="497315"/>
                      <a:pt x="607627" y="518201"/>
                    </a:cubicBezTo>
                    <a:lnTo>
                      <a:pt x="607627" y="568772"/>
                    </a:lnTo>
                    <a:cubicBezTo>
                      <a:pt x="607627" y="589658"/>
                      <a:pt x="590623" y="606722"/>
                      <a:pt x="569613" y="606722"/>
                    </a:cubicBezTo>
                    <a:lnTo>
                      <a:pt x="518958" y="606722"/>
                    </a:lnTo>
                    <a:cubicBezTo>
                      <a:pt x="498037" y="606722"/>
                      <a:pt x="481033" y="589658"/>
                      <a:pt x="481033" y="568772"/>
                    </a:cubicBezTo>
                    <a:lnTo>
                      <a:pt x="481033" y="518201"/>
                    </a:lnTo>
                    <a:cubicBezTo>
                      <a:pt x="481033" y="497315"/>
                      <a:pt x="498037" y="480339"/>
                      <a:pt x="518958" y="480339"/>
                    </a:cubicBezTo>
                    <a:close/>
                    <a:moveTo>
                      <a:pt x="518958" y="252836"/>
                    </a:moveTo>
                    <a:lnTo>
                      <a:pt x="569613" y="252836"/>
                    </a:lnTo>
                    <a:cubicBezTo>
                      <a:pt x="590623" y="252836"/>
                      <a:pt x="607627" y="269812"/>
                      <a:pt x="607627" y="290698"/>
                    </a:cubicBezTo>
                    <a:lnTo>
                      <a:pt x="607627" y="341269"/>
                    </a:lnTo>
                    <a:cubicBezTo>
                      <a:pt x="607627" y="362155"/>
                      <a:pt x="590623" y="379219"/>
                      <a:pt x="569613" y="379219"/>
                    </a:cubicBezTo>
                    <a:lnTo>
                      <a:pt x="518958" y="379219"/>
                    </a:lnTo>
                    <a:cubicBezTo>
                      <a:pt x="498037" y="379219"/>
                      <a:pt x="481033" y="362155"/>
                      <a:pt x="481033" y="341269"/>
                    </a:cubicBezTo>
                    <a:lnTo>
                      <a:pt x="481033" y="290698"/>
                    </a:lnTo>
                    <a:cubicBezTo>
                      <a:pt x="481033" y="269812"/>
                      <a:pt x="498037" y="252836"/>
                      <a:pt x="518958" y="252836"/>
                    </a:cubicBezTo>
                    <a:close/>
                    <a:moveTo>
                      <a:pt x="81603" y="151716"/>
                    </a:moveTo>
                    <a:lnTo>
                      <a:pt x="146211" y="151716"/>
                    </a:lnTo>
                    <a:cubicBezTo>
                      <a:pt x="179049" y="151716"/>
                      <a:pt x="206814" y="178110"/>
                      <a:pt x="210819" y="213124"/>
                    </a:cubicBezTo>
                    <a:lnTo>
                      <a:pt x="227549" y="359935"/>
                    </a:lnTo>
                    <a:cubicBezTo>
                      <a:pt x="228973" y="372199"/>
                      <a:pt x="225146" y="384374"/>
                      <a:pt x="217137" y="393349"/>
                    </a:cubicBezTo>
                    <a:cubicBezTo>
                      <a:pt x="210285" y="401081"/>
                      <a:pt x="201119" y="405613"/>
                      <a:pt x="191152" y="406146"/>
                    </a:cubicBezTo>
                    <a:lnTo>
                      <a:pt x="177180" y="594992"/>
                    </a:lnTo>
                    <a:cubicBezTo>
                      <a:pt x="176646" y="601568"/>
                      <a:pt x="171129" y="606722"/>
                      <a:pt x="164543" y="606722"/>
                    </a:cubicBezTo>
                    <a:lnTo>
                      <a:pt x="63271" y="606722"/>
                    </a:lnTo>
                    <a:cubicBezTo>
                      <a:pt x="56685" y="606722"/>
                      <a:pt x="51168" y="601568"/>
                      <a:pt x="50634" y="594992"/>
                    </a:cubicBezTo>
                    <a:lnTo>
                      <a:pt x="36662" y="406146"/>
                    </a:lnTo>
                    <a:cubicBezTo>
                      <a:pt x="26784" y="405613"/>
                      <a:pt x="17529" y="401081"/>
                      <a:pt x="10677" y="393349"/>
                    </a:cubicBezTo>
                    <a:cubicBezTo>
                      <a:pt x="2668" y="384374"/>
                      <a:pt x="-1070" y="372199"/>
                      <a:pt x="265" y="359935"/>
                    </a:cubicBezTo>
                    <a:lnTo>
                      <a:pt x="17084" y="213124"/>
                    </a:lnTo>
                    <a:cubicBezTo>
                      <a:pt x="21000" y="178110"/>
                      <a:pt x="48765" y="151716"/>
                      <a:pt x="81603" y="151716"/>
                    </a:cubicBezTo>
                    <a:close/>
                    <a:moveTo>
                      <a:pt x="392406" y="75787"/>
                    </a:moveTo>
                    <a:lnTo>
                      <a:pt x="443059" y="75787"/>
                    </a:lnTo>
                    <a:cubicBezTo>
                      <a:pt x="450092" y="75787"/>
                      <a:pt x="455700" y="81476"/>
                      <a:pt x="455700" y="88497"/>
                    </a:cubicBezTo>
                    <a:cubicBezTo>
                      <a:pt x="455700" y="95430"/>
                      <a:pt x="450092" y="101119"/>
                      <a:pt x="443059" y="101119"/>
                    </a:cubicBezTo>
                    <a:lnTo>
                      <a:pt x="392406" y="101119"/>
                    </a:lnTo>
                    <a:cubicBezTo>
                      <a:pt x="371486" y="101119"/>
                      <a:pt x="354483" y="118095"/>
                      <a:pt x="354483" y="139072"/>
                    </a:cubicBezTo>
                    <a:lnTo>
                      <a:pt x="354483" y="303326"/>
                    </a:lnTo>
                    <a:lnTo>
                      <a:pt x="443059" y="303326"/>
                    </a:lnTo>
                    <a:cubicBezTo>
                      <a:pt x="450092" y="303326"/>
                      <a:pt x="455700" y="309015"/>
                      <a:pt x="455700" y="316037"/>
                    </a:cubicBezTo>
                    <a:cubicBezTo>
                      <a:pt x="455700" y="322970"/>
                      <a:pt x="450092" y="328658"/>
                      <a:pt x="443059" y="328658"/>
                    </a:cubicBezTo>
                    <a:lnTo>
                      <a:pt x="354483" y="328658"/>
                    </a:lnTo>
                    <a:lnTo>
                      <a:pt x="354483" y="493002"/>
                    </a:lnTo>
                    <a:cubicBezTo>
                      <a:pt x="354483" y="513889"/>
                      <a:pt x="371486" y="530866"/>
                      <a:pt x="392406" y="530866"/>
                    </a:cubicBezTo>
                    <a:lnTo>
                      <a:pt x="443059" y="530866"/>
                    </a:lnTo>
                    <a:cubicBezTo>
                      <a:pt x="450092" y="530866"/>
                      <a:pt x="455700" y="536554"/>
                      <a:pt x="455700" y="543576"/>
                    </a:cubicBezTo>
                    <a:cubicBezTo>
                      <a:pt x="455700" y="550509"/>
                      <a:pt x="450092" y="556197"/>
                      <a:pt x="443059" y="556197"/>
                    </a:cubicBezTo>
                    <a:lnTo>
                      <a:pt x="392406" y="556197"/>
                    </a:lnTo>
                    <a:cubicBezTo>
                      <a:pt x="357510" y="556197"/>
                      <a:pt x="329112" y="527844"/>
                      <a:pt x="329112" y="493002"/>
                    </a:cubicBezTo>
                    <a:lnTo>
                      <a:pt x="329112" y="328658"/>
                    </a:lnTo>
                    <a:lnTo>
                      <a:pt x="265818" y="328658"/>
                    </a:lnTo>
                    <a:cubicBezTo>
                      <a:pt x="258785" y="328658"/>
                      <a:pt x="253177" y="322970"/>
                      <a:pt x="253177" y="316037"/>
                    </a:cubicBezTo>
                    <a:cubicBezTo>
                      <a:pt x="253177" y="309015"/>
                      <a:pt x="258785" y="303326"/>
                      <a:pt x="265818" y="303326"/>
                    </a:cubicBezTo>
                    <a:lnTo>
                      <a:pt x="329112" y="303326"/>
                    </a:lnTo>
                    <a:lnTo>
                      <a:pt x="329112" y="139072"/>
                    </a:lnTo>
                    <a:cubicBezTo>
                      <a:pt x="329112" y="104230"/>
                      <a:pt x="357510" y="75787"/>
                      <a:pt x="392406" y="75787"/>
                    </a:cubicBezTo>
                    <a:close/>
                    <a:moveTo>
                      <a:pt x="518958" y="25333"/>
                    </a:moveTo>
                    <a:lnTo>
                      <a:pt x="569613" y="25333"/>
                    </a:lnTo>
                    <a:cubicBezTo>
                      <a:pt x="590623" y="25333"/>
                      <a:pt x="607627" y="42309"/>
                      <a:pt x="607627" y="63195"/>
                    </a:cubicBezTo>
                    <a:lnTo>
                      <a:pt x="607627" y="113766"/>
                    </a:lnTo>
                    <a:cubicBezTo>
                      <a:pt x="607627" y="134652"/>
                      <a:pt x="590623" y="151716"/>
                      <a:pt x="569613" y="151716"/>
                    </a:cubicBezTo>
                    <a:lnTo>
                      <a:pt x="518958" y="151716"/>
                    </a:lnTo>
                    <a:cubicBezTo>
                      <a:pt x="498037" y="151716"/>
                      <a:pt x="481033" y="134652"/>
                      <a:pt x="481033" y="113766"/>
                    </a:cubicBezTo>
                    <a:lnTo>
                      <a:pt x="481033" y="63195"/>
                    </a:lnTo>
                    <a:cubicBezTo>
                      <a:pt x="481033" y="42309"/>
                      <a:pt x="498037" y="25333"/>
                      <a:pt x="518958" y="25333"/>
                    </a:cubicBezTo>
                    <a:close/>
                    <a:moveTo>
                      <a:pt x="113916" y="0"/>
                    </a:moveTo>
                    <a:cubicBezTo>
                      <a:pt x="148855" y="0"/>
                      <a:pt x="177178" y="28292"/>
                      <a:pt x="177178" y="63192"/>
                    </a:cubicBezTo>
                    <a:cubicBezTo>
                      <a:pt x="177178" y="98092"/>
                      <a:pt x="148855" y="126384"/>
                      <a:pt x="113916" y="126384"/>
                    </a:cubicBezTo>
                    <a:cubicBezTo>
                      <a:pt x="78977" y="126384"/>
                      <a:pt x="50654" y="98092"/>
                      <a:pt x="50654" y="63192"/>
                    </a:cubicBezTo>
                    <a:cubicBezTo>
                      <a:pt x="50654" y="28292"/>
                      <a:pt x="78977" y="0"/>
                      <a:pt x="1139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8" name="îṣḻíḓé"/>
            <p:cNvGrpSpPr/>
            <p:nvPr/>
          </p:nvGrpSpPr>
          <p:grpSpPr>
            <a:xfrm>
              <a:off x="10038699" y="1543050"/>
              <a:ext cx="876300" cy="876300"/>
              <a:chOff x="5595704" y="2411685"/>
              <a:chExt cx="971552" cy="971552"/>
            </a:xfrm>
          </p:grpSpPr>
          <p:sp>
            <p:nvSpPr>
              <p:cNvPr id="32" name="îŝlîḋé"/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33" name="iṧḷïdè"/>
              <p:cNvSpPr/>
              <p:nvPr/>
            </p:nvSpPr>
            <p:spPr bwMode="auto">
              <a:xfrm>
                <a:off x="5909241" y="2712385"/>
                <a:ext cx="373523" cy="370150"/>
              </a:xfrm>
              <a:custGeom>
                <a:avLst/>
                <a:gdLst>
                  <a:gd name="connsiteX0" fmla="*/ 509642 w 605882"/>
                  <a:gd name="connsiteY0" fmla="*/ 502443 h 600411"/>
                  <a:gd name="connsiteX1" fmla="*/ 515394 w 605882"/>
                  <a:gd name="connsiteY1" fmla="*/ 505314 h 600411"/>
                  <a:gd name="connsiteX2" fmla="*/ 515394 w 605882"/>
                  <a:gd name="connsiteY2" fmla="*/ 509621 h 600411"/>
                  <a:gd name="connsiteX3" fmla="*/ 525460 w 605882"/>
                  <a:gd name="connsiteY3" fmla="*/ 502443 h 600411"/>
                  <a:gd name="connsiteX4" fmla="*/ 531211 w 605882"/>
                  <a:gd name="connsiteY4" fmla="*/ 511056 h 600411"/>
                  <a:gd name="connsiteX5" fmla="*/ 542715 w 605882"/>
                  <a:gd name="connsiteY5" fmla="*/ 526846 h 600411"/>
                  <a:gd name="connsiteX6" fmla="*/ 544153 w 605882"/>
                  <a:gd name="connsiteY6" fmla="*/ 536894 h 600411"/>
                  <a:gd name="connsiteX7" fmla="*/ 539839 w 605882"/>
                  <a:gd name="connsiteY7" fmla="*/ 552684 h 600411"/>
                  <a:gd name="connsiteX8" fmla="*/ 531211 w 605882"/>
                  <a:gd name="connsiteY8" fmla="*/ 556990 h 600411"/>
                  <a:gd name="connsiteX9" fmla="*/ 522584 w 605882"/>
                  <a:gd name="connsiteY9" fmla="*/ 555555 h 600411"/>
                  <a:gd name="connsiteX10" fmla="*/ 515394 w 605882"/>
                  <a:gd name="connsiteY10" fmla="*/ 549813 h 600411"/>
                  <a:gd name="connsiteX11" fmla="*/ 508204 w 605882"/>
                  <a:gd name="connsiteY11" fmla="*/ 542636 h 600411"/>
                  <a:gd name="connsiteX12" fmla="*/ 488072 w 605882"/>
                  <a:gd name="connsiteY12" fmla="*/ 548377 h 600411"/>
                  <a:gd name="connsiteX13" fmla="*/ 479444 w 605882"/>
                  <a:gd name="connsiteY13" fmla="*/ 548377 h 600411"/>
                  <a:gd name="connsiteX14" fmla="*/ 478006 w 605882"/>
                  <a:gd name="connsiteY14" fmla="*/ 536894 h 600411"/>
                  <a:gd name="connsiteX15" fmla="*/ 476568 w 605882"/>
                  <a:gd name="connsiteY15" fmla="*/ 523975 h 600411"/>
                  <a:gd name="connsiteX16" fmla="*/ 488072 w 605882"/>
                  <a:gd name="connsiteY16" fmla="*/ 518233 h 600411"/>
                  <a:gd name="connsiteX17" fmla="*/ 493824 w 605882"/>
                  <a:gd name="connsiteY17" fmla="*/ 509621 h 600411"/>
                  <a:gd name="connsiteX18" fmla="*/ 501014 w 605882"/>
                  <a:gd name="connsiteY18" fmla="*/ 509621 h 600411"/>
                  <a:gd name="connsiteX19" fmla="*/ 509642 w 605882"/>
                  <a:gd name="connsiteY19" fmla="*/ 502443 h 600411"/>
                  <a:gd name="connsiteX20" fmla="*/ 510755 w 605882"/>
                  <a:gd name="connsiteY20" fmla="*/ 484065 h 600411"/>
                  <a:gd name="connsiteX21" fmla="*/ 515433 w 605882"/>
                  <a:gd name="connsiteY21" fmla="*/ 485139 h 600411"/>
                  <a:gd name="connsiteX22" fmla="*/ 525509 w 605882"/>
                  <a:gd name="connsiteY22" fmla="*/ 486572 h 600411"/>
                  <a:gd name="connsiteX23" fmla="*/ 534145 w 605882"/>
                  <a:gd name="connsiteY23" fmla="*/ 490869 h 600411"/>
                  <a:gd name="connsiteX24" fmla="*/ 537024 w 605882"/>
                  <a:gd name="connsiteY24" fmla="*/ 493734 h 600411"/>
                  <a:gd name="connsiteX25" fmla="*/ 539902 w 605882"/>
                  <a:gd name="connsiteY25" fmla="*/ 499464 h 600411"/>
                  <a:gd name="connsiteX26" fmla="*/ 534145 w 605882"/>
                  <a:gd name="connsiteY26" fmla="*/ 500896 h 600411"/>
                  <a:gd name="connsiteX27" fmla="*/ 525509 w 605882"/>
                  <a:gd name="connsiteY27" fmla="*/ 499464 h 600411"/>
                  <a:gd name="connsiteX28" fmla="*/ 516873 w 605882"/>
                  <a:gd name="connsiteY28" fmla="*/ 495166 h 600411"/>
                  <a:gd name="connsiteX29" fmla="*/ 516873 w 605882"/>
                  <a:gd name="connsiteY29" fmla="*/ 490869 h 600411"/>
                  <a:gd name="connsiteX30" fmla="*/ 508237 w 605882"/>
                  <a:gd name="connsiteY30" fmla="*/ 485139 h 600411"/>
                  <a:gd name="connsiteX31" fmla="*/ 510755 w 605882"/>
                  <a:gd name="connsiteY31" fmla="*/ 484065 h 600411"/>
                  <a:gd name="connsiteX32" fmla="*/ 447040 w 605882"/>
                  <a:gd name="connsiteY32" fmla="*/ 472502 h 600411"/>
                  <a:gd name="connsiteX33" fmla="*/ 452243 w 605882"/>
                  <a:gd name="connsiteY33" fmla="*/ 476625 h 600411"/>
                  <a:gd name="connsiteX34" fmla="*/ 462290 w 605882"/>
                  <a:gd name="connsiteY34" fmla="*/ 485229 h 600411"/>
                  <a:gd name="connsiteX35" fmla="*/ 468032 w 605882"/>
                  <a:gd name="connsiteY35" fmla="*/ 480927 h 600411"/>
                  <a:gd name="connsiteX36" fmla="*/ 476643 w 605882"/>
                  <a:gd name="connsiteY36" fmla="*/ 476625 h 600411"/>
                  <a:gd name="connsiteX37" fmla="*/ 480949 w 605882"/>
                  <a:gd name="connsiteY37" fmla="*/ 479493 h 600411"/>
                  <a:gd name="connsiteX38" fmla="*/ 479514 w 605882"/>
                  <a:gd name="connsiteY38" fmla="*/ 486663 h 600411"/>
                  <a:gd name="connsiteX39" fmla="*/ 486690 w 605882"/>
                  <a:gd name="connsiteY39" fmla="*/ 480927 h 600411"/>
                  <a:gd name="connsiteX40" fmla="*/ 493867 w 605882"/>
                  <a:gd name="connsiteY40" fmla="*/ 482361 h 600411"/>
                  <a:gd name="connsiteX41" fmla="*/ 495302 w 605882"/>
                  <a:gd name="connsiteY41" fmla="*/ 490966 h 600411"/>
                  <a:gd name="connsiteX42" fmla="*/ 489561 w 605882"/>
                  <a:gd name="connsiteY42" fmla="*/ 495268 h 600411"/>
                  <a:gd name="connsiteX43" fmla="*/ 482385 w 605882"/>
                  <a:gd name="connsiteY43" fmla="*/ 493834 h 600411"/>
                  <a:gd name="connsiteX44" fmla="*/ 479514 w 605882"/>
                  <a:gd name="connsiteY44" fmla="*/ 498136 h 600411"/>
                  <a:gd name="connsiteX45" fmla="*/ 469467 w 605882"/>
                  <a:gd name="connsiteY45" fmla="*/ 493834 h 600411"/>
                  <a:gd name="connsiteX46" fmla="*/ 462290 w 605882"/>
                  <a:gd name="connsiteY46" fmla="*/ 493834 h 600411"/>
                  <a:gd name="connsiteX47" fmla="*/ 455114 w 605882"/>
                  <a:gd name="connsiteY47" fmla="*/ 489532 h 600411"/>
                  <a:gd name="connsiteX48" fmla="*/ 445067 w 605882"/>
                  <a:gd name="connsiteY48" fmla="*/ 473757 h 600411"/>
                  <a:gd name="connsiteX49" fmla="*/ 447040 w 605882"/>
                  <a:gd name="connsiteY49" fmla="*/ 472502 h 600411"/>
                  <a:gd name="connsiteX50" fmla="*/ 526863 w 605882"/>
                  <a:gd name="connsiteY50" fmla="*/ 387676 h 600411"/>
                  <a:gd name="connsiteX51" fmla="*/ 528297 w 605882"/>
                  <a:gd name="connsiteY51" fmla="*/ 387676 h 600411"/>
                  <a:gd name="connsiteX52" fmla="*/ 529731 w 605882"/>
                  <a:gd name="connsiteY52" fmla="*/ 397747 h 600411"/>
                  <a:gd name="connsiteX53" fmla="*/ 525429 w 605882"/>
                  <a:gd name="connsiteY53" fmla="*/ 404940 h 600411"/>
                  <a:gd name="connsiteX54" fmla="*/ 521127 w 605882"/>
                  <a:gd name="connsiteY54" fmla="*/ 416450 h 600411"/>
                  <a:gd name="connsiteX55" fmla="*/ 503917 w 605882"/>
                  <a:gd name="connsiteY55" fmla="*/ 425082 h 600411"/>
                  <a:gd name="connsiteX56" fmla="*/ 508220 w 605882"/>
                  <a:gd name="connsiteY56" fmla="*/ 417888 h 600411"/>
                  <a:gd name="connsiteX57" fmla="*/ 516824 w 605882"/>
                  <a:gd name="connsiteY57" fmla="*/ 410695 h 600411"/>
                  <a:gd name="connsiteX58" fmla="*/ 521127 w 605882"/>
                  <a:gd name="connsiteY58" fmla="*/ 402063 h 600411"/>
                  <a:gd name="connsiteX59" fmla="*/ 525429 w 605882"/>
                  <a:gd name="connsiteY59" fmla="*/ 391992 h 600411"/>
                  <a:gd name="connsiteX60" fmla="*/ 526863 w 605882"/>
                  <a:gd name="connsiteY60" fmla="*/ 387676 h 600411"/>
                  <a:gd name="connsiteX61" fmla="*/ 15955 w 605882"/>
                  <a:gd name="connsiteY61" fmla="*/ 301859 h 600411"/>
                  <a:gd name="connsiteX62" fmla="*/ 26006 w 605882"/>
                  <a:gd name="connsiteY62" fmla="*/ 301859 h 600411"/>
                  <a:gd name="connsiteX63" fmla="*/ 34621 w 605882"/>
                  <a:gd name="connsiteY63" fmla="*/ 304725 h 600411"/>
                  <a:gd name="connsiteX64" fmla="*/ 51850 w 605882"/>
                  <a:gd name="connsiteY64" fmla="*/ 309024 h 600411"/>
                  <a:gd name="connsiteX65" fmla="*/ 60465 w 605882"/>
                  <a:gd name="connsiteY65" fmla="*/ 307591 h 600411"/>
                  <a:gd name="connsiteX66" fmla="*/ 73387 w 605882"/>
                  <a:gd name="connsiteY66" fmla="*/ 307591 h 600411"/>
                  <a:gd name="connsiteX67" fmla="*/ 80566 w 605882"/>
                  <a:gd name="connsiteY67" fmla="*/ 309024 h 600411"/>
                  <a:gd name="connsiteX68" fmla="*/ 113589 w 605882"/>
                  <a:gd name="connsiteY68" fmla="*/ 313323 h 600411"/>
                  <a:gd name="connsiteX69" fmla="*/ 123640 w 605882"/>
                  <a:gd name="connsiteY69" fmla="*/ 311890 h 600411"/>
                  <a:gd name="connsiteX70" fmla="*/ 137998 w 605882"/>
                  <a:gd name="connsiteY70" fmla="*/ 307591 h 600411"/>
                  <a:gd name="connsiteX71" fmla="*/ 146612 w 605882"/>
                  <a:gd name="connsiteY71" fmla="*/ 320488 h 600411"/>
                  <a:gd name="connsiteX72" fmla="*/ 143741 w 605882"/>
                  <a:gd name="connsiteY72" fmla="*/ 327653 h 600411"/>
                  <a:gd name="connsiteX73" fmla="*/ 146612 w 605882"/>
                  <a:gd name="connsiteY73" fmla="*/ 333386 h 600411"/>
                  <a:gd name="connsiteX74" fmla="*/ 142305 w 605882"/>
                  <a:gd name="connsiteY74" fmla="*/ 336252 h 600411"/>
                  <a:gd name="connsiteX75" fmla="*/ 135126 w 605882"/>
                  <a:gd name="connsiteY75" fmla="*/ 337685 h 600411"/>
                  <a:gd name="connsiteX76" fmla="*/ 127947 w 605882"/>
                  <a:gd name="connsiteY76" fmla="*/ 340551 h 600411"/>
                  <a:gd name="connsiteX77" fmla="*/ 123640 w 605882"/>
                  <a:gd name="connsiteY77" fmla="*/ 352015 h 600411"/>
                  <a:gd name="connsiteX78" fmla="*/ 129383 w 605882"/>
                  <a:gd name="connsiteY78" fmla="*/ 359180 h 600411"/>
                  <a:gd name="connsiteX79" fmla="*/ 140869 w 605882"/>
                  <a:gd name="connsiteY79" fmla="*/ 363479 h 600411"/>
                  <a:gd name="connsiteX80" fmla="*/ 143741 w 605882"/>
                  <a:gd name="connsiteY80" fmla="*/ 372077 h 600411"/>
                  <a:gd name="connsiteX81" fmla="*/ 148048 w 605882"/>
                  <a:gd name="connsiteY81" fmla="*/ 374943 h 600411"/>
                  <a:gd name="connsiteX82" fmla="*/ 150920 w 605882"/>
                  <a:gd name="connsiteY82" fmla="*/ 364912 h 600411"/>
                  <a:gd name="connsiteX83" fmla="*/ 149484 w 605882"/>
                  <a:gd name="connsiteY83" fmla="*/ 354881 h 600411"/>
                  <a:gd name="connsiteX84" fmla="*/ 150920 w 605882"/>
                  <a:gd name="connsiteY84" fmla="*/ 343417 h 600411"/>
                  <a:gd name="connsiteX85" fmla="*/ 156663 w 605882"/>
                  <a:gd name="connsiteY85" fmla="*/ 340551 h 600411"/>
                  <a:gd name="connsiteX86" fmla="*/ 163842 w 605882"/>
                  <a:gd name="connsiteY86" fmla="*/ 343417 h 600411"/>
                  <a:gd name="connsiteX87" fmla="*/ 168149 w 605882"/>
                  <a:gd name="connsiteY87" fmla="*/ 349149 h 600411"/>
                  <a:gd name="connsiteX88" fmla="*/ 173892 w 605882"/>
                  <a:gd name="connsiteY88" fmla="*/ 346283 h 600411"/>
                  <a:gd name="connsiteX89" fmla="*/ 179635 w 605882"/>
                  <a:gd name="connsiteY89" fmla="*/ 352015 h 600411"/>
                  <a:gd name="connsiteX90" fmla="*/ 186815 w 605882"/>
                  <a:gd name="connsiteY90" fmla="*/ 363479 h 600411"/>
                  <a:gd name="connsiteX91" fmla="*/ 195430 w 605882"/>
                  <a:gd name="connsiteY91" fmla="*/ 384974 h 600411"/>
                  <a:gd name="connsiteX92" fmla="*/ 193994 w 605882"/>
                  <a:gd name="connsiteY92" fmla="*/ 389273 h 600411"/>
                  <a:gd name="connsiteX93" fmla="*/ 181071 w 605882"/>
                  <a:gd name="connsiteY93" fmla="*/ 393572 h 600411"/>
                  <a:gd name="connsiteX94" fmla="*/ 171021 w 605882"/>
                  <a:gd name="connsiteY94" fmla="*/ 399304 h 600411"/>
                  <a:gd name="connsiteX95" fmla="*/ 163842 w 605882"/>
                  <a:gd name="connsiteY95" fmla="*/ 405037 h 600411"/>
                  <a:gd name="connsiteX96" fmla="*/ 156663 w 605882"/>
                  <a:gd name="connsiteY96" fmla="*/ 413635 h 600411"/>
                  <a:gd name="connsiteX97" fmla="*/ 148048 w 605882"/>
                  <a:gd name="connsiteY97" fmla="*/ 427965 h 600411"/>
                  <a:gd name="connsiteX98" fmla="*/ 145176 w 605882"/>
                  <a:gd name="connsiteY98" fmla="*/ 436563 h 600411"/>
                  <a:gd name="connsiteX99" fmla="*/ 139433 w 605882"/>
                  <a:gd name="connsiteY99" fmla="*/ 429398 h 600411"/>
                  <a:gd name="connsiteX100" fmla="*/ 123640 w 605882"/>
                  <a:gd name="connsiteY100" fmla="*/ 427965 h 600411"/>
                  <a:gd name="connsiteX101" fmla="*/ 122204 w 605882"/>
                  <a:gd name="connsiteY101" fmla="*/ 446594 h 600411"/>
                  <a:gd name="connsiteX102" fmla="*/ 132254 w 605882"/>
                  <a:gd name="connsiteY102" fmla="*/ 440862 h 600411"/>
                  <a:gd name="connsiteX103" fmla="*/ 136562 w 605882"/>
                  <a:gd name="connsiteY103" fmla="*/ 445161 h 600411"/>
                  <a:gd name="connsiteX104" fmla="*/ 137998 w 605882"/>
                  <a:gd name="connsiteY104" fmla="*/ 452326 h 600411"/>
                  <a:gd name="connsiteX105" fmla="*/ 145176 w 605882"/>
                  <a:gd name="connsiteY105" fmla="*/ 459491 h 600411"/>
                  <a:gd name="connsiteX106" fmla="*/ 156663 w 605882"/>
                  <a:gd name="connsiteY106" fmla="*/ 459491 h 600411"/>
                  <a:gd name="connsiteX107" fmla="*/ 181071 w 605882"/>
                  <a:gd name="connsiteY107" fmla="*/ 463790 h 600411"/>
                  <a:gd name="connsiteX108" fmla="*/ 192558 w 605882"/>
                  <a:gd name="connsiteY108" fmla="*/ 469522 h 600411"/>
                  <a:gd name="connsiteX109" fmla="*/ 206916 w 605882"/>
                  <a:gd name="connsiteY109" fmla="*/ 482420 h 600411"/>
                  <a:gd name="connsiteX110" fmla="*/ 228453 w 605882"/>
                  <a:gd name="connsiteY110" fmla="*/ 489585 h 600411"/>
                  <a:gd name="connsiteX111" fmla="*/ 224145 w 605882"/>
                  <a:gd name="connsiteY111" fmla="*/ 513946 h 600411"/>
                  <a:gd name="connsiteX112" fmla="*/ 214095 w 605882"/>
                  <a:gd name="connsiteY112" fmla="*/ 526843 h 600411"/>
                  <a:gd name="connsiteX113" fmla="*/ 191122 w 605882"/>
                  <a:gd name="connsiteY113" fmla="*/ 554071 h 600411"/>
                  <a:gd name="connsiteX114" fmla="*/ 176764 w 605882"/>
                  <a:gd name="connsiteY114" fmla="*/ 566968 h 600411"/>
                  <a:gd name="connsiteX115" fmla="*/ 173892 w 605882"/>
                  <a:gd name="connsiteY115" fmla="*/ 575566 h 600411"/>
                  <a:gd name="connsiteX116" fmla="*/ 173892 w 605882"/>
                  <a:gd name="connsiteY116" fmla="*/ 585597 h 600411"/>
                  <a:gd name="connsiteX117" fmla="*/ 173892 w 605882"/>
                  <a:gd name="connsiteY117" fmla="*/ 595628 h 600411"/>
                  <a:gd name="connsiteX118" fmla="*/ 173892 w 605882"/>
                  <a:gd name="connsiteY118" fmla="*/ 599927 h 600411"/>
                  <a:gd name="connsiteX119" fmla="*/ 159534 w 605882"/>
                  <a:gd name="connsiteY119" fmla="*/ 591329 h 600411"/>
                  <a:gd name="connsiteX120" fmla="*/ 159534 w 605882"/>
                  <a:gd name="connsiteY120" fmla="*/ 561236 h 600411"/>
                  <a:gd name="connsiteX121" fmla="*/ 163842 w 605882"/>
                  <a:gd name="connsiteY121" fmla="*/ 523977 h 600411"/>
                  <a:gd name="connsiteX122" fmla="*/ 158099 w 605882"/>
                  <a:gd name="connsiteY122" fmla="*/ 512513 h 600411"/>
                  <a:gd name="connsiteX123" fmla="*/ 146612 w 605882"/>
                  <a:gd name="connsiteY123" fmla="*/ 493884 h 600411"/>
                  <a:gd name="connsiteX124" fmla="*/ 148048 w 605882"/>
                  <a:gd name="connsiteY124" fmla="*/ 480987 h 600411"/>
                  <a:gd name="connsiteX125" fmla="*/ 148048 w 605882"/>
                  <a:gd name="connsiteY125" fmla="*/ 470955 h 600411"/>
                  <a:gd name="connsiteX126" fmla="*/ 136562 w 605882"/>
                  <a:gd name="connsiteY126" fmla="*/ 462357 h 600411"/>
                  <a:gd name="connsiteX127" fmla="*/ 127947 w 605882"/>
                  <a:gd name="connsiteY127" fmla="*/ 456625 h 600411"/>
                  <a:gd name="connsiteX128" fmla="*/ 113589 w 605882"/>
                  <a:gd name="connsiteY128" fmla="*/ 452326 h 600411"/>
                  <a:gd name="connsiteX129" fmla="*/ 99231 w 605882"/>
                  <a:gd name="connsiteY129" fmla="*/ 437996 h 600411"/>
                  <a:gd name="connsiteX130" fmla="*/ 97795 w 605882"/>
                  <a:gd name="connsiteY130" fmla="*/ 443728 h 600411"/>
                  <a:gd name="connsiteX131" fmla="*/ 80566 w 605882"/>
                  <a:gd name="connsiteY131" fmla="*/ 420800 h 600411"/>
                  <a:gd name="connsiteX132" fmla="*/ 71951 w 605882"/>
                  <a:gd name="connsiteY132" fmla="*/ 387840 h 600411"/>
                  <a:gd name="connsiteX133" fmla="*/ 57593 w 605882"/>
                  <a:gd name="connsiteY133" fmla="*/ 367778 h 600411"/>
                  <a:gd name="connsiteX134" fmla="*/ 46107 w 605882"/>
                  <a:gd name="connsiteY134" fmla="*/ 352015 h 600411"/>
                  <a:gd name="connsiteX135" fmla="*/ 30313 w 605882"/>
                  <a:gd name="connsiteY135" fmla="*/ 352015 h 600411"/>
                  <a:gd name="connsiteX136" fmla="*/ 8776 w 605882"/>
                  <a:gd name="connsiteY136" fmla="*/ 352015 h 600411"/>
                  <a:gd name="connsiteX137" fmla="*/ 162 w 605882"/>
                  <a:gd name="connsiteY137" fmla="*/ 329087 h 600411"/>
                  <a:gd name="connsiteX138" fmla="*/ 4469 w 605882"/>
                  <a:gd name="connsiteY138" fmla="*/ 316189 h 600411"/>
                  <a:gd name="connsiteX139" fmla="*/ 7340 w 605882"/>
                  <a:gd name="connsiteY139" fmla="*/ 309024 h 600411"/>
                  <a:gd name="connsiteX140" fmla="*/ 15955 w 605882"/>
                  <a:gd name="connsiteY140" fmla="*/ 301859 h 600411"/>
                  <a:gd name="connsiteX141" fmla="*/ 186781 w 605882"/>
                  <a:gd name="connsiteY141" fmla="*/ 274448 h 600411"/>
                  <a:gd name="connsiteX142" fmla="*/ 257129 w 605882"/>
                  <a:gd name="connsiteY142" fmla="*/ 274448 h 600411"/>
                  <a:gd name="connsiteX143" fmla="*/ 249951 w 605882"/>
                  <a:gd name="connsiteY143" fmla="*/ 287371 h 600411"/>
                  <a:gd name="connsiteX144" fmla="*/ 251387 w 605882"/>
                  <a:gd name="connsiteY144" fmla="*/ 301729 h 600411"/>
                  <a:gd name="connsiteX145" fmla="*/ 245644 w 605882"/>
                  <a:gd name="connsiteY145" fmla="*/ 311780 h 600411"/>
                  <a:gd name="connsiteX146" fmla="*/ 222673 w 605882"/>
                  <a:gd name="connsiteY146" fmla="*/ 329010 h 600411"/>
                  <a:gd name="connsiteX147" fmla="*/ 215495 w 605882"/>
                  <a:gd name="connsiteY147" fmla="*/ 341933 h 600411"/>
                  <a:gd name="connsiteX148" fmla="*/ 211188 w 605882"/>
                  <a:gd name="connsiteY148" fmla="*/ 353419 h 600411"/>
                  <a:gd name="connsiteX149" fmla="*/ 205445 w 605882"/>
                  <a:gd name="connsiteY149" fmla="*/ 350548 h 600411"/>
                  <a:gd name="connsiteX150" fmla="*/ 195395 w 605882"/>
                  <a:gd name="connsiteY150" fmla="*/ 331882 h 600411"/>
                  <a:gd name="connsiteX151" fmla="*/ 192524 w 605882"/>
                  <a:gd name="connsiteY151" fmla="*/ 314652 h 600411"/>
                  <a:gd name="connsiteX152" fmla="*/ 192524 w 605882"/>
                  <a:gd name="connsiteY152" fmla="*/ 304601 h 600411"/>
                  <a:gd name="connsiteX153" fmla="*/ 189653 w 605882"/>
                  <a:gd name="connsiteY153" fmla="*/ 297422 h 600411"/>
                  <a:gd name="connsiteX154" fmla="*/ 186781 w 605882"/>
                  <a:gd name="connsiteY154" fmla="*/ 274448 h 600411"/>
                  <a:gd name="connsiteX155" fmla="*/ 465186 w 605882"/>
                  <a:gd name="connsiteY155" fmla="*/ 265820 h 600411"/>
                  <a:gd name="connsiteX156" fmla="*/ 492464 w 605882"/>
                  <a:gd name="connsiteY156" fmla="*/ 283021 h 600411"/>
                  <a:gd name="connsiteX157" fmla="*/ 522613 w 605882"/>
                  <a:gd name="connsiteY157" fmla="*/ 290188 h 600411"/>
                  <a:gd name="connsiteX158" fmla="*/ 549891 w 605882"/>
                  <a:gd name="connsiteY158" fmla="*/ 295921 h 600411"/>
                  <a:gd name="connsiteX159" fmla="*/ 571426 w 605882"/>
                  <a:gd name="connsiteY159" fmla="*/ 301655 h 600411"/>
                  <a:gd name="connsiteX160" fmla="*/ 595832 w 605882"/>
                  <a:gd name="connsiteY160" fmla="*/ 314556 h 600411"/>
                  <a:gd name="connsiteX161" fmla="*/ 605882 w 605882"/>
                  <a:gd name="connsiteY161" fmla="*/ 323156 h 600411"/>
                  <a:gd name="connsiteX162" fmla="*/ 600140 w 605882"/>
                  <a:gd name="connsiteY162" fmla="*/ 333190 h 600411"/>
                  <a:gd name="connsiteX163" fmla="*/ 590090 w 605882"/>
                  <a:gd name="connsiteY163" fmla="*/ 330323 h 600411"/>
                  <a:gd name="connsiteX164" fmla="*/ 587218 w 605882"/>
                  <a:gd name="connsiteY164" fmla="*/ 338923 h 600411"/>
                  <a:gd name="connsiteX165" fmla="*/ 565683 w 605882"/>
                  <a:gd name="connsiteY165" fmla="*/ 351824 h 600411"/>
                  <a:gd name="connsiteX166" fmla="*/ 561376 w 605882"/>
                  <a:gd name="connsiteY166" fmla="*/ 357558 h 600411"/>
                  <a:gd name="connsiteX167" fmla="*/ 555634 w 605882"/>
                  <a:gd name="connsiteY167" fmla="*/ 367591 h 600411"/>
                  <a:gd name="connsiteX168" fmla="*/ 547019 w 605882"/>
                  <a:gd name="connsiteY168" fmla="*/ 381925 h 600411"/>
                  <a:gd name="connsiteX169" fmla="*/ 544148 w 605882"/>
                  <a:gd name="connsiteY169" fmla="*/ 373325 h 600411"/>
                  <a:gd name="connsiteX170" fmla="*/ 534098 w 605882"/>
                  <a:gd name="connsiteY170" fmla="*/ 354691 h 600411"/>
                  <a:gd name="connsiteX171" fmla="*/ 521177 w 605882"/>
                  <a:gd name="connsiteY171" fmla="*/ 363291 h 600411"/>
                  <a:gd name="connsiteX172" fmla="*/ 525484 w 605882"/>
                  <a:gd name="connsiteY172" fmla="*/ 370458 h 600411"/>
                  <a:gd name="connsiteX173" fmla="*/ 522613 w 605882"/>
                  <a:gd name="connsiteY173" fmla="*/ 383359 h 600411"/>
                  <a:gd name="connsiteX174" fmla="*/ 506820 w 605882"/>
                  <a:gd name="connsiteY174" fmla="*/ 401993 h 600411"/>
                  <a:gd name="connsiteX175" fmla="*/ 505385 w 605882"/>
                  <a:gd name="connsiteY175" fmla="*/ 414894 h 600411"/>
                  <a:gd name="connsiteX176" fmla="*/ 496771 w 605882"/>
                  <a:gd name="connsiteY176" fmla="*/ 417760 h 600411"/>
                  <a:gd name="connsiteX177" fmla="*/ 495335 w 605882"/>
                  <a:gd name="connsiteY177" fmla="*/ 407727 h 600411"/>
                  <a:gd name="connsiteX178" fmla="*/ 486721 w 605882"/>
                  <a:gd name="connsiteY178" fmla="*/ 413460 h 600411"/>
                  <a:gd name="connsiteX179" fmla="*/ 489592 w 605882"/>
                  <a:gd name="connsiteY179" fmla="*/ 432094 h 600411"/>
                  <a:gd name="connsiteX180" fmla="*/ 470929 w 605882"/>
                  <a:gd name="connsiteY180" fmla="*/ 444995 h 600411"/>
                  <a:gd name="connsiteX181" fmla="*/ 469493 w 605882"/>
                  <a:gd name="connsiteY181" fmla="*/ 455029 h 600411"/>
                  <a:gd name="connsiteX182" fmla="*/ 462314 w 605882"/>
                  <a:gd name="connsiteY182" fmla="*/ 466496 h 600411"/>
                  <a:gd name="connsiteX183" fmla="*/ 456572 w 605882"/>
                  <a:gd name="connsiteY183" fmla="*/ 462196 h 600411"/>
                  <a:gd name="connsiteX184" fmla="*/ 450829 w 605882"/>
                  <a:gd name="connsiteY184" fmla="*/ 469363 h 600411"/>
                  <a:gd name="connsiteX185" fmla="*/ 449393 w 605882"/>
                  <a:gd name="connsiteY185" fmla="*/ 457896 h 600411"/>
                  <a:gd name="connsiteX186" fmla="*/ 436472 w 605882"/>
                  <a:gd name="connsiteY186" fmla="*/ 444995 h 600411"/>
                  <a:gd name="connsiteX187" fmla="*/ 430730 w 605882"/>
                  <a:gd name="connsiteY187" fmla="*/ 449295 h 600411"/>
                  <a:gd name="connsiteX188" fmla="*/ 419244 w 605882"/>
                  <a:gd name="connsiteY188" fmla="*/ 467929 h 600411"/>
                  <a:gd name="connsiteX189" fmla="*/ 413501 w 605882"/>
                  <a:gd name="connsiteY189" fmla="*/ 469363 h 600411"/>
                  <a:gd name="connsiteX190" fmla="*/ 402016 w 605882"/>
                  <a:gd name="connsiteY190" fmla="*/ 446428 h 600411"/>
                  <a:gd name="connsiteX191" fmla="*/ 384788 w 605882"/>
                  <a:gd name="connsiteY191" fmla="*/ 436395 h 600411"/>
                  <a:gd name="connsiteX192" fmla="*/ 373302 w 605882"/>
                  <a:gd name="connsiteY192" fmla="*/ 432094 h 600411"/>
                  <a:gd name="connsiteX193" fmla="*/ 367560 w 605882"/>
                  <a:gd name="connsiteY193" fmla="*/ 432094 h 600411"/>
                  <a:gd name="connsiteX194" fmla="*/ 376174 w 605882"/>
                  <a:gd name="connsiteY194" fmla="*/ 436395 h 600411"/>
                  <a:gd name="connsiteX195" fmla="*/ 381917 w 605882"/>
                  <a:gd name="connsiteY195" fmla="*/ 446428 h 600411"/>
                  <a:gd name="connsiteX196" fmla="*/ 364688 w 605882"/>
                  <a:gd name="connsiteY196" fmla="*/ 456462 h 600411"/>
                  <a:gd name="connsiteX197" fmla="*/ 350332 w 605882"/>
                  <a:gd name="connsiteY197" fmla="*/ 442128 h 600411"/>
                  <a:gd name="connsiteX198" fmla="*/ 344589 w 605882"/>
                  <a:gd name="connsiteY198" fmla="*/ 439261 h 600411"/>
                  <a:gd name="connsiteX199" fmla="*/ 353203 w 605882"/>
                  <a:gd name="connsiteY199" fmla="*/ 455029 h 600411"/>
                  <a:gd name="connsiteX200" fmla="*/ 368995 w 605882"/>
                  <a:gd name="connsiteY200" fmla="*/ 459329 h 600411"/>
                  <a:gd name="connsiteX201" fmla="*/ 370431 w 605882"/>
                  <a:gd name="connsiteY201" fmla="*/ 466496 h 600411"/>
                  <a:gd name="connsiteX202" fmla="*/ 354639 w 605882"/>
                  <a:gd name="connsiteY202" fmla="*/ 489430 h 600411"/>
                  <a:gd name="connsiteX203" fmla="*/ 353203 w 605882"/>
                  <a:gd name="connsiteY203" fmla="*/ 510931 h 600411"/>
                  <a:gd name="connsiteX204" fmla="*/ 343153 w 605882"/>
                  <a:gd name="connsiteY204" fmla="*/ 520965 h 600411"/>
                  <a:gd name="connsiteX205" fmla="*/ 335975 w 605882"/>
                  <a:gd name="connsiteY205" fmla="*/ 539599 h 600411"/>
                  <a:gd name="connsiteX206" fmla="*/ 317311 w 605882"/>
                  <a:gd name="connsiteY206" fmla="*/ 548200 h 600411"/>
                  <a:gd name="connsiteX207" fmla="*/ 311568 w 605882"/>
                  <a:gd name="connsiteY207" fmla="*/ 536733 h 600411"/>
                  <a:gd name="connsiteX208" fmla="*/ 301519 w 605882"/>
                  <a:gd name="connsiteY208" fmla="*/ 489430 h 600411"/>
                  <a:gd name="connsiteX209" fmla="*/ 298647 w 605882"/>
                  <a:gd name="connsiteY209" fmla="*/ 479397 h 600411"/>
                  <a:gd name="connsiteX210" fmla="*/ 275676 w 605882"/>
                  <a:gd name="connsiteY210" fmla="*/ 475096 h 600411"/>
                  <a:gd name="connsiteX211" fmla="*/ 254141 w 605882"/>
                  <a:gd name="connsiteY211" fmla="*/ 446428 h 600411"/>
                  <a:gd name="connsiteX212" fmla="*/ 269934 w 605882"/>
                  <a:gd name="connsiteY212" fmla="*/ 419194 h 600411"/>
                  <a:gd name="connsiteX213" fmla="*/ 277112 w 605882"/>
                  <a:gd name="connsiteY213" fmla="*/ 416327 h 600411"/>
                  <a:gd name="connsiteX214" fmla="*/ 304390 w 605882"/>
                  <a:gd name="connsiteY214" fmla="*/ 413460 h 600411"/>
                  <a:gd name="connsiteX215" fmla="*/ 314440 w 605882"/>
                  <a:gd name="connsiteY215" fmla="*/ 423494 h 600411"/>
                  <a:gd name="connsiteX216" fmla="*/ 330232 w 605882"/>
                  <a:gd name="connsiteY216" fmla="*/ 423494 h 600411"/>
                  <a:gd name="connsiteX217" fmla="*/ 341718 w 605882"/>
                  <a:gd name="connsiteY217" fmla="*/ 420627 h 600411"/>
                  <a:gd name="connsiteX218" fmla="*/ 341718 w 605882"/>
                  <a:gd name="connsiteY218" fmla="*/ 413460 h 600411"/>
                  <a:gd name="connsiteX219" fmla="*/ 330232 w 605882"/>
                  <a:gd name="connsiteY219" fmla="*/ 410593 h 600411"/>
                  <a:gd name="connsiteX220" fmla="*/ 325925 w 605882"/>
                  <a:gd name="connsiteY220" fmla="*/ 410593 h 600411"/>
                  <a:gd name="connsiteX221" fmla="*/ 320182 w 605882"/>
                  <a:gd name="connsiteY221" fmla="*/ 410593 h 600411"/>
                  <a:gd name="connsiteX222" fmla="*/ 315875 w 605882"/>
                  <a:gd name="connsiteY222" fmla="*/ 407727 h 600411"/>
                  <a:gd name="connsiteX223" fmla="*/ 308697 w 605882"/>
                  <a:gd name="connsiteY223" fmla="*/ 412027 h 600411"/>
                  <a:gd name="connsiteX224" fmla="*/ 308697 w 605882"/>
                  <a:gd name="connsiteY224" fmla="*/ 406293 h 600411"/>
                  <a:gd name="connsiteX225" fmla="*/ 294340 w 605882"/>
                  <a:gd name="connsiteY225" fmla="*/ 397693 h 600411"/>
                  <a:gd name="connsiteX226" fmla="*/ 287162 w 605882"/>
                  <a:gd name="connsiteY226" fmla="*/ 406293 h 600411"/>
                  <a:gd name="connsiteX227" fmla="*/ 274241 w 605882"/>
                  <a:gd name="connsiteY227" fmla="*/ 414894 h 600411"/>
                  <a:gd name="connsiteX228" fmla="*/ 267062 w 605882"/>
                  <a:gd name="connsiteY228" fmla="*/ 407727 h 600411"/>
                  <a:gd name="connsiteX229" fmla="*/ 268498 w 605882"/>
                  <a:gd name="connsiteY229" fmla="*/ 399126 h 600411"/>
                  <a:gd name="connsiteX230" fmla="*/ 279983 w 605882"/>
                  <a:gd name="connsiteY230" fmla="*/ 396259 h 600411"/>
                  <a:gd name="connsiteX231" fmla="*/ 277112 w 605882"/>
                  <a:gd name="connsiteY231" fmla="*/ 384792 h 600411"/>
                  <a:gd name="connsiteX232" fmla="*/ 282855 w 605882"/>
                  <a:gd name="connsiteY232" fmla="*/ 381925 h 600411"/>
                  <a:gd name="connsiteX233" fmla="*/ 295776 w 605882"/>
                  <a:gd name="connsiteY233" fmla="*/ 370458 h 600411"/>
                  <a:gd name="connsiteX234" fmla="*/ 300083 w 605882"/>
                  <a:gd name="connsiteY234" fmla="*/ 367591 h 600411"/>
                  <a:gd name="connsiteX235" fmla="*/ 313004 w 605882"/>
                  <a:gd name="connsiteY235" fmla="*/ 370458 h 600411"/>
                  <a:gd name="connsiteX236" fmla="*/ 321618 w 605882"/>
                  <a:gd name="connsiteY236" fmla="*/ 358991 h 600411"/>
                  <a:gd name="connsiteX237" fmla="*/ 318747 w 605882"/>
                  <a:gd name="connsiteY237" fmla="*/ 351824 h 600411"/>
                  <a:gd name="connsiteX238" fmla="*/ 313004 w 605882"/>
                  <a:gd name="connsiteY238" fmla="*/ 360424 h 600411"/>
                  <a:gd name="connsiteX239" fmla="*/ 304390 w 605882"/>
                  <a:gd name="connsiteY239" fmla="*/ 360424 h 600411"/>
                  <a:gd name="connsiteX240" fmla="*/ 301519 w 605882"/>
                  <a:gd name="connsiteY240" fmla="*/ 353257 h 600411"/>
                  <a:gd name="connsiteX241" fmla="*/ 292905 w 605882"/>
                  <a:gd name="connsiteY241" fmla="*/ 346090 h 600411"/>
                  <a:gd name="connsiteX242" fmla="*/ 304390 w 605882"/>
                  <a:gd name="connsiteY242" fmla="*/ 326023 h 600411"/>
                  <a:gd name="connsiteX243" fmla="*/ 330232 w 605882"/>
                  <a:gd name="connsiteY243" fmla="*/ 300222 h 600411"/>
                  <a:gd name="connsiteX244" fmla="*/ 338846 w 605882"/>
                  <a:gd name="connsiteY244" fmla="*/ 305955 h 600411"/>
                  <a:gd name="connsiteX245" fmla="*/ 346025 w 605882"/>
                  <a:gd name="connsiteY245" fmla="*/ 313122 h 600411"/>
                  <a:gd name="connsiteX246" fmla="*/ 354639 w 605882"/>
                  <a:gd name="connsiteY246" fmla="*/ 318856 h 600411"/>
                  <a:gd name="connsiteX247" fmla="*/ 360381 w 605882"/>
                  <a:gd name="connsiteY247" fmla="*/ 318856 h 600411"/>
                  <a:gd name="connsiteX248" fmla="*/ 380481 w 605882"/>
                  <a:gd name="connsiteY248" fmla="*/ 313122 h 600411"/>
                  <a:gd name="connsiteX249" fmla="*/ 387659 w 605882"/>
                  <a:gd name="connsiteY249" fmla="*/ 310255 h 600411"/>
                  <a:gd name="connsiteX250" fmla="*/ 400580 w 605882"/>
                  <a:gd name="connsiteY250" fmla="*/ 301655 h 600411"/>
                  <a:gd name="connsiteX251" fmla="*/ 410630 w 605882"/>
                  <a:gd name="connsiteY251" fmla="*/ 298788 h 600411"/>
                  <a:gd name="connsiteX252" fmla="*/ 414937 w 605882"/>
                  <a:gd name="connsiteY252" fmla="*/ 294488 h 600411"/>
                  <a:gd name="connsiteX253" fmla="*/ 422116 w 605882"/>
                  <a:gd name="connsiteY253" fmla="*/ 297355 h 600411"/>
                  <a:gd name="connsiteX254" fmla="*/ 422116 w 605882"/>
                  <a:gd name="connsiteY254" fmla="*/ 285888 h 600411"/>
                  <a:gd name="connsiteX255" fmla="*/ 432165 w 605882"/>
                  <a:gd name="connsiteY255" fmla="*/ 281587 h 600411"/>
                  <a:gd name="connsiteX256" fmla="*/ 440779 w 605882"/>
                  <a:gd name="connsiteY256" fmla="*/ 272987 h 600411"/>
                  <a:gd name="connsiteX257" fmla="*/ 465186 w 605882"/>
                  <a:gd name="connsiteY257" fmla="*/ 265820 h 600411"/>
                  <a:gd name="connsiteX258" fmla="*/ 303047 w 605882"/>
                  <a:gd name="connsiteY258" fmla="*/ 50867 h 600411"/>
                  <a:gd name="connsiteX259" fmla="*/ 245632 w 605882"/>
                  <a:gd name="connsiteY259" fmla="*/ 106785 h 600411"/>
                  <a:gd name="connsiteX260" fmla="*/ 303047 w 605882"/>
                  <a:gd name="connsiteY260" fmla="*/ 164137 h 600411"/>
                  <a:gd name="connsiteX261" fmla="*/ 359027 w 605882"/>
                  <a:gd name="connsiteY261" fmla="*/ 106785 h 600411"/>
                  <a:gd name="connsiteX262" fmla="*/ 303047 w 605882"/>
                  <a:gd name="connsiteY262" fmla="*/ 50867 h 600411"/>
                  <a:gd name="connsiteX263" fmla="*/ 292999 w 605882"/>
                  <a:gd name="connsiteY263" fmla="*/ 684 h 600411"/>
                  <a:gd name="connsiteX264" fmla="*/ 410700 w 605882"/>
                  <a:gd name="connsiteY264" fmla="*/ 106785 h 600411"/>
                  <a:gd name="connsiteX265" fmla="*/ 310224 w 605882"/>
                  <a:gd name="connsiteY265" fmla="*/ 283142 h 600411"/>
                  <a:gd name="connsiteX266" fmla="*/ 295870 w 605882"/>
                  <a:gd name="connsiteY266" fmla="*/ 283142 h 600411"/>
                  <a:gd name="connsiteX267" fmla="*/ 196829 w 605882"/>
                  <a:gd name="connsiteY267" fmla="*/ 129726 h 600411"/>
                  <a:gd name="connsiteX268" fmla="*/ 292999 w 605882"/>
                  <a:gd name="connsiteY268" fmla="*/ 684 h 600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</a:cxnLst>
                <a:rect l="l" t="t" r="r" b="b"/>
                <a:pathLst>
                  <a:path w="605882" h="600411">
                    <a:moveTo>
                      <a:pt x="509642" y="502443"/>
                    </a:moveTo>
                    <a:cubicBezTo>
                      <a:pt x="513956" y="502443"/>
                      <a:pt x="515394" y="503879"/>
                      <a:pt x="515394" y="505314"/>
                    </a:cubicBezTo>
                    <a:cubicBezTo>
                      <a:pt x="515394" y="506750"/>
                      <a:pt x="513956" y="509621"/>
                      <a:pt x="515394" y="509621"/>
                    </a:cubicBezTo>
                    <a:cubicBezTo>
                      <a:pt x="518270" y="509621"/>
                      <a:pt x="524022" y="506750"/>
                      <a:pt x="525460" y="502443"/>
                    </a:cubicBezTo>
                    <a:cubicBezTo>
                      <a:pt x="525460" y="498137"/>
                      <a:pt x="529773" y="506750"/>
                      <a:pt x="531211" y="511056"/>
                    </a:cubicBezTo>
                    <a:cubicBezTo>
                      <a:pt x="532649" y="516798"/>
                      <a:pt x="539839" y="522540"/>
                      <a:pt x="542715" y="526846"/>
                    </a:cubicBezTo>
                    <a:cubicBezTo>
                      <a:pt x="547029" y="529717"/>
                      <a:pt x="545591" y="534023"/>
                      <a:pt x="544153" y="536894"/>
                    </a:cubicBezTo>
                    <a:cubicBezTo>
                      <a:pt x="542715" y="541200"/>
                      <a:pt x="541277" y="548377"/>
                      <a:pt x="539839" y="552684"/>
                    </a:cubicBezTo>
                    <a:cubicBezTo>
                      <a:pt x="538401" y="555555"/>
                      <a:pt x="532649" y="556990"/>
                      <a:pt x="531211" y="556990"/>
                    </a:cubicBezTo>
                    <a:cubicBezTo>
                      <a:pt x="529773" y="556990"/>
                      <a:pt x="526898" y="556990"/>
                      <a:pt x="522584" y="555555"/>
                    </a:cubicBezTo>
                    <a:cubicBezTo>
                      <a:pt x="519708" y="555555"/>
                      <a:pt x="518270" y="551248"/>
                      <a:pt x="515394" y="549813"/>
                    </a:cubicBezTo>
                    <a:cubicBezTo>
                      <a:pt x="513956" y="548377"/>
                      <a:pt x="511080" y="544071"/>
                      <a:pt x="508204" y="542636"/>
                    </a:cubicBezTo>
                    <a:cubicBezTo>
                      <a:pt x="506766" y="541200"/>
                      <a:pt x="490948" y="546942"/>
                      <a:pt x="488072" y="548377"/>
                    </a:cubicBezTo>
                    <a:cubicBezTo>
                      <a:pt x="483758" y="549813"/>
                      <a:pt x="482320" y="549813"/>
                      <a:pt x="479444" y="548377"/>
                    </a:cubicBezTo>
                    <a:cubicBezTo>
                      <a:pt x="473692" y="546942"/>
                      <a:pt x="478006" y="539765"/>
                      <a:pt x="478006" y="536894"/>
                    </a:cubicBezTo>
                    <a:cubicBezTo>
                      <a:pt x="478006" y="534023"/>
                      <a:pt x="476568" y="528281"/>
                      <a:pt x="476568" y="523975"/>
                    </a:cubicBezTo>
                    <a:cubicBezTo>
                      <a:pt x="476568" y="521104"/>
                      <a:pt x="485196" y="519669"/>
                      <a:pt x="488072" y="518233"/>
                    </a:cubicBezTo>
                    <a:cubicBezTo>
                      <a:pt x="489510" y="518233"/>
                      <a:pt x="492386" y="512492"/>
                      <a:pt x="493824" y="509621"/>
                    </a:cubicBezTo>
                    <a:cubicBezTo>
                      <a:pt x="496700" y="508185"/>
                      <a:pt x="499576" y="508185"/>
                      <a:pt x="501014" y="509621"/>
                    </a:cubicBezTo>
                    <a:cubicBezTo>
                      <a:pt x="502452" y="509621"/>
                      <a:pt x="503890" y="503879"/>
                      <a:pt x="509642" y="502443"/>
                    </a:cubicBezTo>
                    <a:close/>
                    <a:moveTo>
                      <a:pt x="510755" y="484065"/>
                    </a:moveTo>
                    <a:cubicBezTo>
                      <a:pt x="512555" y="484423"/>
                      <a:pt x="514714" y="485139"/>
                      <a:pt x="515433" y="485139"/>
                    </a:cubicBezTo>
                    <a:cubicBezTo>
                      <a:pt x="516873" y="486572"/>
                      <a:pt x="521191" y="485139"/>
                      <a:pt x="525509" y="486572"/>
                    </a:cubicBezTo>
                    <a:cubicBezTo>
                      <a:pt x="531266" y="488004"/>
                      <a:pt x="529827" y="489436"/>
                      <a:pt x="534145" y="490869"/>
                    </a:cubicBezTo>
                    <a:cubicBezTo>
                      <a:pt x="538463" y="492301"/>
                      <a:pt x="537024" y="492301"/>
                      <a:pt x="537024" y="493734"/>
                    </a:cubicBezTo>
                    <a:cubicBezTo>
                      <a:pt x="537024" y="495166"/>
                      <a:pt x="538463" y="498031"/>
                      <a:pt x="539902" y="499464"/>
                    </a:cubicBezTo>
                    <a:cubicBezTo>
                      <a:pt x="539902" y="500896"/>
                      <a:pt x="537024" y="500896"/>
                      <a:pt x="534145" y="500896"/>
                    </a:cubicBezTo>
                    <a:cubicBezTo>
                      <a:pt x="531266" y="500896"/>
                      <a:pt x="529827" y="498031"/>
                      <a:pt x="525509" y="499464"/>
                    </a:cubicBezTo>
                    <a:cubicBezTo>
                      <a:pt x="522630" y="499464"/>
                      <a:pt x="519751" y="496599"/>
                      <a:pt x="516873" y="495166"/>
                    </a:cubicBezTo>
                    <a:cubicBezTo>
                      <a:pt x="513994" y="493734"/>
                      <a:pt x="518312" y="492301"/>
                      <a:pt x="516873" y="490869"/>
                    </a:cubicBezTo>
                    <a:cubicBezTo>
                      <a:pt x="515433" y="489436"/>
                      <a:pt x="509676" y="489436"/>
                      <a:pt x="508237" y="485139"/>
                    </a:cubicBezTo>
                    <a:cubicBezTo>
                      <a:pt x="507517" y="483707"/>
                      <a:pt x="508956" y="483707"/>
                      <a:pt x="510755" y="484065"/>
                    </a:cubicBezTo>
                    <a:close/>
                    <a:moveTo>
                      <a:pt x="447040" y="472502"/>
                    </a:moveTo>
                    <a:cubicBezTo>
                      <a:pt x="449014" y="473756"/>
                      <a:pt x="451526" y="475908"/>
                      <a:pt x="452243" y="476625"/>
                    </a:cubicBezTo>
                    <a:cubicBezTo>
                      <a:pt x="452243" y="476625"/>
                      <a:pt x="459420" y="482361"/>
                      <a:pt x="462290" y="485229"/>
                    </a:cubicBezTo>
                    <a:cubicBezTo>
                      <a:pt x="465161" y="488097"/>
                      <a:pt x="466596" y="483795"/>
                      <a:pt x="468032" y="480927"/>
                    </a:cubicBezTo>
                    <a:cubicBezTo>
                      <a:pt x="469467" y="478059"/>
                      <a:pt x="472337" y="478059"/>
                      <a:pt x="476643" y="476625"/>
                    </a:cubicBezTo>
                    <a:cubicBezTo>
                      <a:pt x="480949" y="475191"/>
                      <a:pt x="479514" y="476625"/>
                      <a:pt x="480949" y="479493"/>
                    </a:cubicBezTo>
                    <a:cubicBezTo>
                      <a:pt x="480949" y="480927"/>
                      <a:pt x="479514" y="485229"/>
                      <a:pt x="479514" y="486663"/>
                    </a:cubicBezTo>
                    <a:cubicBezTo>
                      <a:pt x="479514" y="488097"/>
                      <a:pt x="483820" y="483795"/>
                      <a:pt x="486690" y="480927"/>
                    </a:cubicBezTo>
                    <a:cubicBezTo>
                      <a:pt x="489561" y="479493"/>
                      <a:pt x="493867" y="479493"/>
                      <a:pt x="493867" y="482361"/>
                    </a:cubicBezTo>
                    <a:cubicBezTo>
                      <a:pt x="495302" y="483795"/>
                      <a:pt x="493867" y="488097"/>
                      <a:pt x="495302" y="490966"/>
                    </a:cubicBezTo>
                    <a:cubicBezTo>
                      <a:pt x="495302" y="493834"/>
                      <a:pt x="492432" y="492400"/>
                      <a:pt x="489561" y="495268"/>
                    </a:cubicBezTo>
                    <a:cubicBezTo>
                      <a:pt x="486690" y="496702"/>
                      <a:pt x="485255" y="495268"/>
                      <a:pt x="482385" y="493834"/>
                    </a:cubicBezTo>
                    <a:cubicBezTo>
                      <a:pt x="479514" y="493834"/>
                      <a:pt x="480949" y="496702"/>
                      <a:pt x="479514" y="498136"/>
                    </a:cubicBezTo>
                    <a:cubicBezTo>
                      <a:pt x="478079" y="498136"/>
                      <a:pt x="472337" y="496702"/>
                      <a:pt x="469467" y="493834"/>
                    </a:cubicBezTo>
                    <a:cubicBezTo>
                      <a:pt x="465161" y="492400"/>
                      <a:pt x="465161" y="492400"/>
                      <a:pt x="462290" y="493834"/>
                    </a:cubicBezTo>
                    <a:cubicBezTo>
                      <a:pt x="459420" y="496702"/>
                      <a:pt x="457985" y="492400"/>
                      <a:pt x="455114" y="489532"/>
                    </a:cubicBezTo>
                    <a:cubicBezTo>
                      <a:pt x="452243" y="486663"/>
                      <a:pt x="447937" y="478059"/>
                      <a:pt x="445067" y="473757"/>
                    </a:cubicBezTo>
                    <a:cubicBezTo>
                      <a:pt x="443631" y="470888"/>
                      <a:pt x="445067" y="471247"/>
                      <a:pt x="447040" y="472502"/>
                    </a:cubicBezTo>
                    <a:close/>
                    <a:moveTo>
                      <a:pt x="526863" y="387676"/>
                    </a:moveTo>
                    <a:cubicBezTo>
                      <a:pt x="527580" y="386597"/>
                      <a:pt x="528297" y="386237"/>
                      <a:pt x="528297" y="387676"/>
                    </a:cubicBezTo>
                    <a:cubicBezTo>
                      <a:pt x="529731" y="390553"/>
                      <a:pt x="531165" y="394869"/>
                      <a:pt x="529731" y="397747"/>
                    </a:cubicBezTo>
                    <a:cubicBezTo>
                      <a:pt x="526863" y="399185"/>
                      <a:pt x="525429" y="400624"/>
                      <a:pt x="525429" y="404940"/>
                    </a:cubicBezTo>
                    <a:cubicBezTo>
                      <a:pt x="525429" y="410695"/>
                      <a:pt x="526863" y="413572"/>
                      <a:pt x="521127" y="416450"/>
                    </a:cubicBezTo>
                    <a:cubicBezTo>
                      <a:pt x="516824" y="419327"/>
                      <a:pt x="501049" y="429398"/>
                      <a:pt x="503917" y="425082"/>
                    </a:cubicBezTo>
                    <a:cubicBezTo>
                      <a:pt x="503917" y="425082"/>
                      <a:pt x="505352" y="420766"/>
                      <a:pt x="508220" y="417888"/>
                    </a:cubicBezTo>
                    <a:cubicBezTo>
                      <a:pt x="512522" y="415011"/>
                      <a:pt x="515390" y="415011"/>
                      <a:pt x="516824" y="410695"/>
                    </a:cubicBezTo>
                    <a:cubicBezTo>
                      <a:pt x="519692" y="406379"/>
                      <a:pt x="518258" y="407817"/>
                      <a:pt x="521127" y="402063"/>
                    </a:cubicBezTo>
                    <a:cubicBezTo>
                      <a:pt x="522561" y="396308"/>
                      <a:pt x="523995" y="394869"/>
                      <a:pt x="525429" y="391992"/>
                    </a:cubicBezTo>
                    <a:cubicBezTo>
                      <a:pt x="525429" y="390553"/>
                      <a:pt x="526146" y="388755"/>
                      <a:pt x="526863" y="387676"/>
                    </a:cubicBezTo>
                    <a:close/>
                    <a:moveTo>
                      <a:pt x="15955" y="301859"/>
                    </a:moveTo>
                    <a:cubicBezTo>
                      <a:pt x="17391" y="300426"/>
                      <a:pt x="23134" y="300426"/>
                      <a:pt x="26006" y="301859"/>
                    </a:cubicBezTo>
                    <a:cubicBezTo>
                      <a:pt x="27442" y="301859"/>
                      <a:pt x="31749" y="301859"/>
                      <a:pt x="34621" y="304725"/>
                    </a:cubicBezTo>
                    <a:cubicBezTo>
                      <a:pt x="36056" y="306158"/>
                      <a:pt x="48978" y="309024"/>
                      <a:pt x="51850" y="309024"/>
                    </a:cubicBezTo>
                    <a:cubicBezTo>
                      <a:pt x="54722" y="310457"/>
                      <a:pt x="57593" y="307591"/>
                      <a:pt x="60465" y="307591"/>
                    </a:cubicBezTo>
                    <a:cubicBezTo>
                      <a:pt x="63336" y="307591"/>
                      <a:pt x="71951" y="309024"/>
                      <a:pt x="73387" y="307591"/>
                    </a:cubicBezTo>
                    <a:cubicBezTo>
                      <a:pt x="76258" y="306158"/>
                      <a:pt x="80566" y="309024"/>
                      <a:pt x="80566" y="309024"/>
                    </a:cubicBezTo>
                    <a:cubicBezTo>
                      <a:pt x="82002" y="310457"/>
                      <a:pt x="106410" y="314756"/>
                      <a:pt x="113589" y="313323"/>
                    </a:cubicBezTo>
                    <a:cubicBezTo>
                      <a:pt x="119332" y="310457"/>
                      <a:pt x="122204" y="309024"/>
                      <a:pt x="123640" y="311890"/>
                    </a:cubicBezTo>
                    <a:cubicBezTo>
                      <a:pt x="125075" y="314756"/>
                      <a:pt x="132254" y="309024"/>
                      <a:pt x="137998" y="307591"/>
                    </a:cubicBezTo>
                    <a:cubicBezTo>
                      <a:pt x="142305" y="306158"/>
                      <a:pt x="146612" y="314756"/>
                      <a:pt x="146612" y="320488"/>
                    </a:cubicBezTo>
                    <a:cubicBezTo>
                      <a:pt x="146612" y="326220"/>
                      <a:pt x="143741" y="324787"/>
                      <a:pt x="143741" y="327653"/>
                    </a:cubicBezTo>
                    <a:cubicBezTo>
                      <a:pt x="143741" y="331953"/>
                      <a:pt x="146612" y="331953"/>
                      <a:pt x="146612" y="333386"/>
                    </a:cubicBezTo>
                    <a:cubicBezTo>
                      <a:pt x="146612" y="336252"/>
                      <a:pt x="143741" y="334819"/>
                      <a:pt x="142305" y="336252"/>
                    </a:cubicBezTo>
                    <a:cubicBezTo>
                      <a:pt x="140869" y="339118"/>
                      <a:pt x="137998" y="339118"/>
                      <a:pt x="135126" y="337685"/>
                    </a:cubicBezTo>
                    <a:cubicBezTo>
                      <a:pt x="132254" y="336252"/>
                      <a:pt x="132254" y="337685"/>
                      <a:pt x="127947" y="340551"/>
                    </a:cubicBezTo>
                    <a:cubicBezTo>
                      <a:pt x="123640" y="343417"/>
                      <a:pt x="125075" y="346283"/>
                      <a:pt x="123640" y="352015"/>
                    </a:cubicBezTo>
                    <a:cubicBezTo>
                      <a:pt x="123640" y="357747"/>
                      <a:pt x="126511" y="356314"/>
                      <a:pt x="129383" y="359180"/>
                    </a:cubicBezTo>
                    <a:cubicBezTo>
                      <a:pt x="133690" y="362046"/>
                      <a:pt x="136562" y="363479"/>
                      <a:pt x="140869" y="363479"/>
                    </a:cubicBezTo>
                    <a:cubicBezTo>
                      <a:pt x="145176" y="363479"/>
                      <a:pt x="143741" y="369211"/>
                      <a:pt x="143741" y="372077"/>
                    </a:cubicBezTo>
                    <a:cubicBezTo>
                      <a:pt x="143741" y="374943"/>
                      <a:pt x="145176" y="374943"/>
                      <a:pt x="148048" y="374943"/>
                    </a:cubicBezTo>
                    <a:cubicBezTo>
                      <a:pt x="150920" y="374943"/>
                      <a:pt x="148048" y="366345"/>
                      <a:pt x="150920" y="364912"/>
                    </a:cubicBezTo>
                    <a:cubicBezTo>
                      <a:pt x="153791" y="363479"/>
                      <a:pt x="152355" y="359180"/>
                      <a:pt x="149484" y="354881"/>
                    </a:cubicBezTo>
                    <a:cubicBezTo>
                      <a:pt x="148048" y="352015"/>
                      <a:pt x="150920" y="346283"/>
                      <a:pt x="150920" y="343417"/>
                    </a:cubicBezTo>
                    <a:cubicBezTo>
                      <a:pt x="150920" y="340551"/>
                      <a:pt x="153791" y="339118"/>
                      <a:pt x="156663" y="340551"/>
                    </a:cubicBezTo>
                    <a:cubicBezTo>
                      <a:pt x="159534" y="340551"/>
                      <a:pt x="162406" y="341984"/>
                      <a:pt x="163842" y="343417"/>
                    </a:cubicBezTo>
                    <a:cubicBezTo>
                      <a:pt x="166713" y="344850"/>
                      <a:pt x="165278" y="344850"/>
                      <a:pt x="168149" y="349149"/>
                    </a:cubicBezTo>
                    <a:cubicBezTo>
                      <a:pt x="169585" y="353448"/>
                      <a:pt x="172457" y="349149"/>
                      <a:pt x="173892" y="346283"/>
                    </a:cubicBezTo>
                    <a:cubicBezTo>
                      <a:pt x="175328" y="341984"/>
                      <a:pt x="178200" y="346283"/>
                      <a:pt x="179635" y="352015"/>
                    </a:cubicBezTo>
                    <a:cubicBezTo>
                      <a:pt x="182507" y="357747"/>
                      <a:pt x="182507" y="359180"/>
                      <a:pt x="186815" y="363479"/>
                    </a:cubicBezTo>
                    <a:cubicBezTo>
                      <a:pt x="191122" y="369211"/>
                      <a:pt x="193994" y="380675"/>
                      <a:pt x="195430" y="384974"/>
                    </a:cubicBezTo>
                    <a:cubicBezTo>
                      <a:pt x="198301" y="389273"/>
                      <a:pt x="196865" y="389273"/>
                      <a:pt x="193994" y="389273"/>
                    </a:cubicBezTo>
                    <a:cubicBezTo>
                      <a:pt x="191122" y="387840"/>
                      <a:pt x="183943" y="392139"/>
                      <a:pt x="181071" y="393572"/>
                    </a:cubicBezTo>
                    <a:cubicBezTo>
                      <a:pt x="179635" y="395005"/>
                      <a:pt x="175328" y="396438"/>
                      <a:pt x="171021" y="399304"/>
                    </a:cubicBezTo>
                    <a:cubicBezTo>
                      <a:pt x="168149" y="400737"/>
                      <a:pt x="166713" y="403604"/>
                      <a:pt x="163842" y="405037"/>
                    </a:cubicBezTo>
                    <a:cubicBezTo>
                      <a:pt x="159534" y="406470"/>
                      <a:pt x="159534" y="409336"/>
                      <a:pt x="156663" y="413635"/>
                    </a:cubicBezTo>
                    <a:cubicBezTo>
                      <a:pt x="153791" y="419367"/>
                      <a:pt x="148048" y="423666"/>
                      <a:pt x="148048" y="427965"/>
                    </a:cubicBezTo>
                    <a:cubicBezTo>
                      <a:pt x="146612" y="430831"/>
                      <a:pt x="148048" y="436563"/>
                      <a:pt x="145176" y="436563"/>
                    </a:cubicBezTo>
                    <a:cubicBezTo>
                      <a:pt x="143741" y="437996"/>
                      <a:pt x="142305" y="430831"/>
                      <a:pt x="139433" y="429398"/>
                    </a:cubicBezTo>
                    <a:cubicBezTo>
                      <a:pt x="137998" y="427965"/>
                      <a:pt x="130819" y="426532"/>
                      <a:pt x="123640" y="427965"/>
                    </a:cubicBezTo>
                    <a:cubicBezTo>
                      <a:pt x="115025" y="430831"/>
                      <a:pt x="120768" y="443728"/>
                      <a:pt x="122204" y="446594"/>
                    </a:cubicBezTo>
                    <a:cubicBezTo>
                      <a:pt x="122204" y="449460"/>
                      <a:pt x="130819" y="443728"/>
                      <a:pt x="132254" y="440862"/>
                    </a:cubicBezTo>
                    <a:cubicBezTo>
                      <a:pt x="135126" y="437996"/>
                      <a:pt x="136562" y="442295"/>
                      <a:pt x="136562" y="445161"/>
                    </a:cubicBezTo>
                    <a:cubicBezTo>
                      <a:pt x="136562" y="448027"/>
                      <a:pt x="135126" y="452326"/>
                      <a:pt x="137998" y="452326"/>
                    </a:cubicBezTo>
                    <a:cubicBezTo>
                      <a:pt x="140869" y="453759"/>
                      <a:pt x="142305" y="453759"/>
                      <a:pt x="145176" y="459491"/>
                    </a:cubicBezTo>
                    <a:cubicBezTo>
                      <a:pt x="146612" y="463790"/>
                      <a:pt x="152355" y="462357"/>
                      <a:pt x="156663" y="459491"/>
                    </a:cubicBezTo>
                    <a:cubicBezTo>
                      <a:pt x="160970" y="456625"/>
                      <a:pt x="179635" y="462357"/>
                      <a:pt x="181071" y="463790"/>
                    </a:cubicBezTo>
                    <a:cubicBezTo>
                      <a:pt x="183943" y="465223"/>
                      <a:pt x="189686" y="465223"/>
                      <a:pt x="192558" y="469522"/>
                    </a:cubicBezTo>
                    <a:cubicBezTo>
                      <a:pt x="195430" y="472388"/>
                      <a:pt x="205480" y="482420"/>
                      <a:pt x="206916" y="482420"/>
                    </a:cubicBezTo>
                    <a:cubicBezTo>
                      <a:pt x="206916" y="483853"/>
                      <a:pt x="222710" y="485286"/>
                      <a:pt x="228453" y="489585"/>
                    </a:cubicBezTo>
                    <a:cubicBezTo>
                      <a:pt x="232760" y="492451"/>
                      <a:pt x="225581" y="506781"/>
                      <a:pt x="224145" y="513946"/>
                    </a:cubicBezTo>
                    <a:cubicBezTo>
                      <a:pt x="222710" y="521111"/>
                      <a:pt x="216967" y="525410"/>
                      <a:pt x="214095" y="526843"/>
                    </a:cubicBezTo>
                    <a:cubicBezTo>
                      <a:pt x="211223" y="528276"/>
                      <a:pt x="193994" y="551204"/>
                      <a:pt x="191122" y="554071"/>
                    </a:cubicBezTo>
                    <a:cubicBezTo>
                      <a:pt x="188251" y="556937"/>
                      <a:pt x="178200" y="564102"/>
                      <a:pt x="176764" y="566968"/>
                    </a:cubicBezTo>
                    <a:cubicBezTo>
                      <a:pt x="173892" y="569834"/>
                      <a:pt x="173892" y="572700"/>
                      <a:pt x="173892" y="575566"/>
                    </a:cubicBezTo>
                    <a:cubicBezTo>
                      <a:pt x="175328" y="579865"/>
                      <a:pt x="175328" y="581298"/>
                      <a:pt x="173892" y="585597"/>
                    </a:cubicBezTo>
                    <a:cubicBezTo>
                      <a:pt x="172457" y="588463"/>
                      <a:pt x="171021" y="592762"/>
                      <a:pt x="173892" y="595628"/>
                    </a:cubicBezTo>
                    <a:cubicBezTo>
                      <a:pt x="175328" y="599927"/>
                      <a:pt x="176764" y="599927"/>
                      <a:pt x="173892" y="599927"/>
                    </a:cubicBezTo>
                    <a:cubicBezTo>
                      <a:pt x="171021" y="601360"/>
                      <a:pt x="163842" y="599927"/>
                      <a:pt x="159534" y="591329"/>
                    </a:cubicBezTo>
                    <a:cubicBezTo>
                      <a:pt x="153791" y="584164"/>
                      <a:pt x="159534" y="565535"/>
                      <a:pt x="159534" y="561236"/>
                    </a:cubicBezTo>
                    <a:cubicBezTo>
                      <a:pt x="159534" y="555504"/>
                      <a:pt x="163842" y="529709"/>
                      <a:pt x="163842" y="523977"/>
                    </a:cubicBezTo>
                    <a:cubicBezTo>
                      <a:pt x="165278" y="518245"/>
                      <a:pt x="160970" y="513946"/>
                      <a:pt x="158099" y="512513"/>
                    </a:cubicBezTo>
                    <a:cubicBezTo>
                      <a:pt x="153791" y="509647"/>
                      <a:pt x="149484" y="498183"/>
                      <a:pt x="146612" y="493884"/>
                    </a:cubicBezTo>
                    <a:cubicBezTo>
                      <a:pt x="145176" y="489585"/>
                      <a:pt x="146612" y="485286"/>
                      <a:pt x="148048" y="480987"/>
                    </a:cubicBezTo>
                    <a:cubicBezTo>
                      <a:pt x="149484" y="478120"/>
                      <a:pt x="149484" y="473821"/>
                      <a:pt x="148048" y="470955"/>
                    </a:cubicBezTo>
                    <a:cubicBezTo>
                      <a:pt x="146612" y="468089"/>
                      <a:pt x="139433" y="463790"/>
                      <a:pt x="136562" y="462357"/>
                    </a:cubicBezTo>
                    <a:cubicBezTo>
                      <a:pt x="133690" y="460924"/>
                      <a:pt x="130819" y="459491"/>
                      <a:pt x="127947" y="456625"/>
                    </a:cubicBezTo>
                    <a:cubicBezTo>
                      <a:pt x="125075" y="453759"/>
                      <a:pt x="120768" y="453759"/>
                      <a:pt x="113589" y="452326"/>
                    </a:cubicBezTo>
                    <a:cubicBezTo>
                      <a:pt x="106410" y="450893"/>
                      <a:pt x="102103" y="440862"/>
                      <a:pt x="99231" y="437996"/>
                    </a:cubicBezTo>
                    <a:cubicBezTo>
                      <a:pt x="97795" y="435130"/>
                      <a:pt x="97795" y="439429"/>
                      <a:pt x="97795" y="443728"/>
                    </a:cubicBezTo>
                    <a:cubicBezTo>
                      <a:pt x="96360" y="448027"/>
                      <a:pt x="87745" y="429398"/>
                      <a:pt x="80566" y="420800"/>
                    </a:cubicBezTo>
                    <a:cubicBezTo>
                      <a:pt x="71951" y="410769"/>
                      <a:pt x="71951" y="393572"/>
                      <a:pt x="71951" y="387840"/>
                    </a:cubicBezTo>
                    <a:cubicBezTo>
                      <a:pt x="71951" y="383541"/>
                      <a:pt x="64772" y="372077"/>
                      <a:pt x="57593" y="367778"/>
                    </a:cubicBezTo>
                    <a:cubicBezTo>
                      <a:pt x="48978" y="363479"/>
                      <a:pt x="47543" y="357747"/>
                      <a:pt x="46107" y="352015"/>
                    </a:cubicBezTo>
                    <a:cubicBezTo>
                      <a:pt x="43235" y="347716"/>
                      <a:pt x="36056" y="347716"/>
                      <a:pt x="30313" y="352015"/>
                    </a:cubicBezTo>
                    <a:cubicBezTo>
                      <a:pt x="24570" y="356314"/>
                      <a:pt x="17391" y="354881"/>
                      <a:pt x="8776" y="352015"/>
                    </a:cubicBezTo>
                    <a:cubicBezTo>
                      <a:pt x="162" y="349149"/>
                      <a:pt x="3033" y="334819"/>
                      <a:pt x="162" y="329087"/>
                    </a:cubicBezTo>
                    <a:cubicBezTo>
                      <a:pt x="-1274" y="323354"/>
                      <a:pt x="7340" y="320488"/>
                      <a:pt x="4469" y="316189"/>
                    </a:cubicBezTo>
                    <a:cubicBezTo>
                      <a:pt x="1597" y="311890"/>
                      <a:pt x="4469" y="311890"/>
                      <a:pt x="7340" y="309024"/>
                    </a:cubicBezTo>
                    <a:cubicBezTo>
                      <a:pt x="10212" y="307591"/>
                      <a:pt x="14519" y="303292"/>
                      <a:pt x="15955" y="301859"/>
                    </a:cubicBezTo>
                    <a:close/>
                    <a:moveTo>
                      <a:pt x="186781" y="274448"/>
                    </a:moveTo>
                    <a:lnTo>
                      <a:pt x="257129" y="274448"/>
                    </a:lnTo>
                    <a:cubicBezTo>
                      <a:pt x="254258" y="278756"/>
                      <a:pt x="251387" y="284499"/>
                      <a:pt x="249951" y="287371"/>
                    </a:cubicBezTo>
                    <a:cubicBezTo>
                      <a:pt x="248515" y="290242"/>
                      <a:pt x="249951" y="295986"/>
                      <a:pt x="251387" y="301729"/>
                    </a:cubicBezTo>
                    <a:cubicBezTo>
                      <a:pt x="252822" y="307472"/>
                      <a:pt x="248515" y="308908"/>
                      <a:pt x="245644" y="311780"/>
                    </a:cubicBezTo>
                    <a:cubicBezTo>
                      <a:pt x="242773" y="316088"/>
                      <a:pt x="228416" y="326138"/>
                      <a:pt x="222673" y="329010"/>
                    </a:cubicBezTo>
                    <a:cubicBezTo>
                      <a:pt x="218366" y="331882"/>
                      <a:pt x="218366" y="336189"/>
                      <a:pt x="215495" y="341933"/>
                    </a:cubicBezTo>
                    <a:cubicBezTo>
                      <a:pt x="214059" y="347676"/>
                      <a:pt x="214059" y="351984"/>
                      <a:pt x="211188" y="353419"/>
                    </a:cubicBezTo>
                    <a:cubicBezTo>
                      <a:pt x="208316" y="356291"/>
                      <a:pt x="209752" y="350548"/>
                      <a:pt x="205445" y="350548"/>
                    </a:cubicBezTo>
                    <a:cubicBezTo>
                      <a:pt x="202574" y="350548"/>
                      <a:pt x="198267" y="340497"/>
                      <a:pt x="195395" y="331882"/>
                    </a:cubicBezTo>
                    <a:cubicBezTo>
                      <a:pt x="191088" y="324703"/>
                      <a:pt x="192524" y="317523"/>
                      <a:pt x="192524" y="314652"/>
                    </a:cubicBezTo>
                    <a:cubicBezTo>
                      <a:pt x="193960" y="311780"/>
                      <a:pt x="193960" y="307472"/>
                      <a:pt x="192524" y="304601"/>
                    </a:cubicBezTo>
                    <a:cubicBezTo>
                      <a:pt x="191088" y="301729"/>
                      <a:pt x="189653" y="304601"/>
                      <a:pt x="189653" y="297422"/>
                    </a:cubicBezTo>
                    <a:cubicBezTo>
                      <a:pt x="189653" y="293114"/>
                      <a:pt x="186781" y="278756"/>
                      <a:pt x="186781" y="274448"/>
                    </a:cubicBezTo>
                    <a:close/>
                    <a:moveTo>
                      <a:pt x="465186" y="265820"/>
                    </a:moveTo>
                    <a:cubicBezTo>
                      <a:pt x="479543" y="262953"/>
                      <a:pt x="485285" y="278721"/>
                      <a:pt x="492464" y="283021"/>
                    </a:cubicBezTo>
                    <a:cubicBezTo>
                      <a:pt x="501078" y="285888"/>
                      <a:pt x="518306" y="290188"/>
                      <a:pt x="522613" y="290188"/>
                    </a:cubicBezTo>
                    <a:cubicBezTo>
                      <a:pt x="531227" y="290188"/>
                      <a:pt x="548455" y="294488"/>
                      <a:pt x="549891" y="295921"/>
                    </a:cubicBezTo>
                    <a:cubicBezTo>
                      <a:pt x="551326" y="297355"/>
                      <a:pt x="564248" y="303088"/>
                      <a:pt x="571426" y="301655"/>
                    </a:cubicBezTo>
                    <a:cubicBezTo>
                      <a:pt x="577169" y="300222"/>
                      <a:pt x="594397" y="311689"/>
                      <a:pt x="595832" y="314556"/>
                    </a:cubicBezTo>
                    <a:cubicBezTo>
                      <a:pt x="598704" y="315989"/>
                      <a:pt x="605882" y="321723"/>
                      <a:pt x="605882" y="323156"/>
                    </a:cubicBezTo>
                    <a:cubicBezTo>
                      <a:pt x="605882" y="326023"/>
                      <a:pt x="601575" y="330323"/>
                      <a:pt x="600140" y="333190"/>
                    </a:cubicBezTo>
                    <a:cubicBezTo>
                      <a:pt x="597268" y="334623"/>
                      <a:pt x="594397" y="330323"/>
                      <a:pt x="590090" y="330323"/>
                    </a:cubicBezTo>
                    <a:cubicBezTo>
                      <a:pt x="585783" y="330323"/>
                      <a:pt x="588654" y="334623"/>
                      <a:pt x="587218" y="338923"/>
                    </a:cubicBezTo>
                    <a:cubicBezTo>
                      <a:pt x="585783" y="343224"/>
                      <a:pt x="569990" y="348957"/>
                      <a:pt x="565683" y="351824"/>
                    </a:cubicBezTo>
                    <a:cubicBezTo>
                      <a:pt x="561376" y="353257"/>
                      <a:pt x="561376" y="354691"/>
                      <a:pt x="561376" y="357558"/>
                    </a:cubicBezTo>
                    <a:cubicBezTo>
                      <a:pt x="561376" y="360424"/>
                      <a:pt x="559941" y="363291"/>
                      <a:pt x="555634" y="367591"/>
                    </a:cubicBezTo>
                    <a:cubicBezTo>
                      <a:pt x="551326" y="371892"/>
                      <a:pt x="548455" y="377625"/>
                      <a:pt x="547019" y="381925"/>
                    </a:cubicBezTo>
                    <a:cubicBezTo>
                      <a:pt x="545584" y="386226"/>
                      <a:pt x="545584" y="377625"/>
                      <a:pt x="544148" y="373325"/>
                    </a:cubicBezTo>
                    <a:cubicBezTo>
                      <a:pt x="544148" y="370458"/>
                      <a:pt x="548455" y="353257"/>
                      <a:pt x="534098" y="354691"/>
                    </a:cubicBezTo>
                    <a:cubicBezTo>
                      <a:pt x="531227" y="354691"/>
                      <a:pt x="525484" y="358991"/>
                      <a:pt x="521177" y="363291"/>
                    </a:cubicBezTo>
                    <a:cubicBezTo>
                      <a:pt x="518306" y="367591"/>
                      <a:pt x="522613" y="367591"/>
                      <a:pt x="525484" y="370458"/>
                    </a:cubicBezTo>
                    <a:cubicBezTo>
                      <a:pt x="526920" y="374758"/>
                      <a:pt x="524049" y="379059"/>
                      <a:pt x="522613" y="383359"/>
                    </a:cubicBezTo>
                    <a:cubicBezTo>
                      <a:pt x="521177" y="389092"/>
                      <a:pt x="508256" y="400560"/>
                      <a:pt x="506820" y="401993"/>
                    </a:cubicBezTo>
                    <a:cubicBezTo>
                      <a:pt x="505385" y="404860"/>
                      <a:pt x="505385" y="412027"/>
                      <a:pt x="505385" y="414894"/>
                    </a:cubicBezTo>
                    <a:cubicBezTo>
                      <a:pt x="505385" y="416327"/>
                      <a:pt x="501078" y="416327"/>
                      <a:pt x="496771" y="417760"/>
                    </a:cubicBezTo>
                    <a:cubicBezTo>
                      <a:pt x="492464" y="419194"/>
                      <a:pt x="496771" y="410593"/>
                      <a:pt x="495335" y="407727"/>
                    </a:cubicBezTo>
                    <a:cubicBezTo>
                      <a:pt x="493899" y="404860"/>
                      <a:pt x="489592" y="409160"/>
                      <a:pt x="486721" y="413460"/>
                    </a:cubicBezTo>
                    <a:cubicBezTo>
                      <a:pt x="483850" y="419194"/>
                      <a:pt x="491028" y="423494"/>
                      <a:pt x="489592" y="432094"/>
                    </a:cubicBezTo>
                    <a:cubicBezTo>
                      <a:pt x="489592" y="442128"/>
                      <a:pt x="473800" y="444995"/>
                      <a:pt x="470929" y="444995"/>
                    </a:cubicBezTo>
                    <a:cubicBezTo>
                      <a:pt x="468057" y="444995"/>
                      <a:pt x="465186" y="449295"/>
                      <a:pt x="469493" y="455029"/>
                    </a:cubicBezTo>
                    <a:cubicBezTo>
                      <a:pt x="473800" y="462196"/>
                      <a:pt x="466622" y="463629"/>
                      <a:pt x="462314" y="466496"/>
                    </a:cubicBezTo>
                    <a:cubicBezTo>
                      <a:pt x="458007" y="469363"/>
                      <a:pt x="458007" y="465063"/>
                      <a:pt x="456572" y="462196"/>
                    </a:cubicBezTo>
                    <a:cubicBezTo>
                      <a:pt x="453700" y="460762"/>
                      <a:pt x="452265" y="466496"/>
                      <a:pt x="450829" y="469363"/>
                    </a:cubicBezTo>
                    <a:cubicBezTo>
                      <a:pt x="449393" y="470796"/>
                      <a:pt x="449393" y="462196"/>
                      <a:pt x="449393" y="457896"/>
                    </a:cubicBezTo>
                    <a:cubicBezTo>
                      <a:pt x="447958" y="453595"/>
                      <a:pt x="439344" y="447862"/>
                      <a:pt x="436472" y="444995"/>
                    </a:cubicBezTo>
                    <a:cubicBezTo>
                      <a:pt x="435037" y="442128"/>
                      <a:pt x="435037" y="446428"/>
                      <a:pt x="430730" y="449295"/>
                    </a:cubicBezTo>
                    <a:cubicBezTo>
                      <a:pt x="426423" y="452162"/>
                      <a:pt x="420680" y="463629"/>
                      <a:pt x="419244" y="467929"/>
                    </a:cubicBezTo>
                    <a:cubicBezTo>
                      <a:pt x="416373" y="472230"/>
                      <a:pt x="414937" y="472230"/>
                      <a:pt x="413501" y="469363"/>
                    </a:cubicBezTo>
                    <a:cubicBezTo>
                      <a:pt x="412066" y="467929"/>
                      <a:pt x="406323" y="449295"/>
                      <a:pt x="402016" y="446428"/>
                    </a:cubicBezTo>
                    <a:cubicBezTo>
                      <a:pt x="399145" y="443562"/>
                      <a:pt x="391966" y="437828"/>
                      <a:pt x="384788" y="436395"/>
                    </a:cubicBezTo>
                    <a:cubicBezTo>
                      <a:pt x="379045" y="436395"/>
                      <a:pt x="377610" y="433528"/>
                      <a:pt x="373302" y="432094"/>
                    </a:cubicBezTo>
                    <a:cubicBezTo>
                      <a:pt x="368995" y="430661"/>
                      <a:pt x="367560" y="429228"/>
                      <a:pt x="367560" y="432094"/>
                    </a:cubicBezTo>
                    <a:cubicBezTo>
                      <a:pt x="367560" y="434961"/>
                      <a:pt x="371867" y="436395"/>
                      <a:pt x="376174" y="436395"/>
                    </a:cubicBezTo>
                    <a:cubicBezTo>
                      <a:pt x="379045" y="436395"/>
                      <a:pt x="381917" y="442128"/>
                      <a:pt x="381917" y="446428"/>
                    </a:cubicBezTo>
                    <a:cubicBezTo>
                      <a:pt x="381917" y="450729"/>
                      <a:pt x="371867" y="453595"/>
                      <a:pt x="364688" y="456462"/>
                    </a:cubicBezTo>
                    <a:cubicBezTo>
                      <a:pt x="357510" y="459329"/>
                      <a:pt x="351767" y="446428"/>
                      <a:pt x="350332" y="442128"/>
                    </a:cubicBezTo>
                    <a:cubicBezTo>
                      <a:pt x="347460" y="437828"/>
                      <a:pt x="344589" y="436395"/>
                      <a:pt x="344589" y="439261"/>
                    </a:cubicBezTo>
                    <a:cubicBezTo>
                      <a:pt x="344589" y="440695"/>
                      <a:pt x="350332" y="449295"/>
                      <a:pt x="353203" y="455029"/>
                    </a:cubicBezTo>
                    <a:cubicBezTo>
                      <a:pt x="354639" y="459329"/>
                      <a:pt x="363253" y="459329"/>
                      <a:pt x="368995" y="459329"/>
                    </a:cubicBezTo>
                    <a:cubicBezTo>
                      <a:pt x="374738" y="459329"/>
                      <a:pt x="371867" y="460762"/>
                      <a:pt x="370431" y="466496"/>
                    </a:cubicBezTo>
                    <a:cubicBezTo>
                      <a:pt x="368995" y="472230"/>
                      <a:pt x="357510" y="486564"/>
                      <a:pt x="354639" y="489430"/>
                    </a:cubicBezTo>
                    <a:cubicBezTo>
                      <a:pt x="351767" y="492297"/>
                      <a:pt x="353203" y="505198"/>
                      <a:pt x="353203" y="510931"/>
                    </a:cubicBezTo>
                    <a:cubicBezTo>
                      <a:pt x="353203" y="516665"/>
                      <a:pt x="347460" y="516665"/>
                      <a:pt x="343153" y="520965"/>
                    </a:cubicBezTo>
                    <a:cubicBezTo>
                      <a:pt x="340282" y="525265"/>
                      <a:pt x="338846" y="532432"/>
                      <a:pt x="335975" y="539599"/>
                    </a:cubicBezTo>
                    <a:cubicBezTo>
                      <a:pt x="333104" y="545333"/>
                      <a:pt x="325925" y="548200"/>
                      <a:pt x="317311" y="548200"/>
                    </a:cubicBezTo>
                    <a:cubicBezTo>
                      <a:pt x="310133" y="549633"/>
                      <a:pt x="313004" y="542466"/>
                      <a:pt x="311568" y="536733"/>
                    </a:cubicBezTo>
                    <a:cubicBezTo>
                      <a:pt x="310133" y="530999"/>
                      <a:pt x="304390" y="495164"/>
                      <a:pt x="301519" y="489430"/>
                    </a:cubicBezTo>
                    <a:cubicBezTo>
                      <a:pt x="298647" y="485130"/>
                      <a:pt x="297212" y="483697"/>
                      <a:pt x="298647" y="479397"/>
                    </a:cubicBezTo>
                    <a:cubicBezTo>
                      <a:pt x="300083" y="473663"/>
                      <a:pt x="291469" y="472230"/>
                      <a:pt x="275676" y="475096"/>
                    </a:cubicBezTo>
                    <a:cubicBezTo>
                      <a:pt x="259884" y="477963"/>
                      <a:pt x="254141" y="455029"/>
                      <a:pt x="254141" y="446428"/>
                    </a:cubicBezTo>
                    <a:cubicBezTo>
                      <a:pt x="254141" y="437828"/>
                      <a:pt x="268498" y="422061"/>
                      <a:pt x="269934" y="419194"/>
                    </a:cubicBezTo>
                    <a:cubicBezTo>
                      <a:pt x="271369" y="417760"/>
                      <a:pt x="271369" y="416327"/>
                      <a:pt x="277112" y="416327"/>
                    </a:cubicBezTo>
                    <a:cubicBezTo>
                      <a:pt x="281419" y="414894"/>
                      <a:pt x="297212" y="410593"/>
                      <a:pt x="304390" y="413460"/>
                    </a:cubicBezTo>
                    <a:cubicBezTo>
                      <a:pt x="311568" y="416327"/>
                      <a:pt x="308697" y="420627"/>
                      <a:pt x="314440" y="423494"/>
                    </a:cubicBezTo>
                    <a:cubicBezTo>
                      <a:pt x="320182" y="426361"/>
                      <a:pt x="325925" y="420627"/>
                      <a:pt x="330232" y="423494"/>
                    </a:cubicBezTo>
                    <a:cubicBezTo>
                      <a:pt x="335975" y="426361"/>
                      <a:pt x="338846" y="424927"/>
                      <a:pt x="341718" y="420627"/>
                    </a:cubicBezTo>
                    <a:cubicBezTo>
                      <a:pt x="346025" y="417760"/>
                      <a:pt x="343153" y="414894"/>
                      <a:pt x="341718" y="413460"/>
                    </a:cubicBezTo>
                    <a:cubicBezTo>
                      <a:pt x="340282" y="413460"/>
                      <a:pt x="333104" y="412027"/>
                      <a:pt x="330232" y="410593"/>
                    </a:cubicBezTo>
                    <a:cubicBezTo>
                      <a:pt x="327361" y="409160"/>
                      <a:pt x="327361" y="406293"/>
                      <a:pt x="325925" y="410593"/>
                    </a:cubicBezTo>
                    <a:cubicBezTo>
                      <a:pt x="324489" y="414894"/>
                      <a:pt x="320182" y="412027"/>
                      <a:pt x="320182" y="410593"/>
                    </a:cubicBezTo>
                    <a:cubicBezTo>
                      <a:pt x="318747" y="409160"/>
                      <a:pt x="317311" y="406293"/>
                      <a:pt x="315875" y="407727"/>
                    </a:cubicBezTo>
                    <a:cubicBezTo>
                      <a:pt x="314440" y="407727"/>
                      <a:pt x="311568" y="409160"/>
                      <a:pt x="308697" y="412027"/>
                    </a:cubicBezTo>
                    <a:cubicBezTo>
                      <a:pt x="305826" y="413460"/>
                      <a:pt x="308697" y="407727"/>
                      <a:pt x="308697" y="406293"/>
                    </a:cubicBezTo>
                    <a:cubicBezTo>
                      <a:pt x="310133" y="403426"/>
                      <a:pt x="300083" y="397693"/>
                      <a:pt x="294340" y="397693"/>
                    </a:cubicBezTo>
                    <a:cubicBezTo>
                      <a:pt x="290033" y="397693"/>
                      <a:pt x="288598" y="401993"/>
                      <a:pt x="287162" y="406293"/>
                    </a:cubicBezTo>
                    <a:cubicBezTo>
                      <a:pt x="284290" y="410593"/>
                      <a:pt x="278548" y="412027"/>
                      <a:pt x="274241" y="414894"/>
                    </a:cubicBezTo>
                    <a:cubicBezTo>
                      <a:pt x="271369" y="416327"/>
                      <a:pt x="268498" y="410593"/>
                      <a:pt x="267062" y="407727"/>
                    </a:cubicBezTo>
                    <a:cubicBezTo>
                      <a:pt x="267062" y="404860"/>
                      <a:pt x="268498" y="403426"/>
                      <a:pt x="268498" y="399126"/>
                    </a:cubicBezTo>
                    <a:cubicBezTo>
                      <a:pt x="268498" y="394826"/>
                      <a:pt x="275676" y="396259"/>
                      <a:pt x="279983" y="396259"/>
                    </a:cubicBezTo>
                    <a:cubicBezTo>
                      <a:pt x="284290" y="396259"/>
                      <a:pt x="279983" y="389092"/>
                      <a:pt x="277112" y="384792"/>
                    </a:cubicBezTo>
                    <a:cubicBezTo>
                      <a:pt x="274241" y="381925"/>
                      <a:pt x="278548" y="383359"/>
                      <a:pt x="282855" y="381925"/>
                    </a:cubicBezTo>
                    <a:cubicBezTo>
                      <a:pt x="287162" y="380492"/>
                      <a:pt x="292905" y="373325"/>
                      <a:pt x="295776" y="370458"/>
                    </a:cubicBezTo>
                    <a:cubicBezTo>
                      <a:pt x="297212" y="369025"/>
                      <a:pt x="298647" y="367591"/>
                      <a:pt x="300083" y="367591"/>
                    </a:cubicBezTo>
                    <a:cubicBezTo>
                      <a:pt x="301519" y="366158"/>
                      <a:pt x="307261" y="369025"/>
                      <a:pt x="313004" y="370458"/>
                    </a:cubicBezTo>
                    <a:cubicBezTo>
                      <a:pt x="318747" y="370458"/>
                      <a:pt x="320182" y="363291"/>
                      <a:pt x="321618" y="358991"/>
                    </a:cubicBezTo>
                    <a:cubicBezTo>
                      <a:pt x="323054" y="354691"/>
                      <a:pt x="321618" y="353257"/>
                      <a:pt x="318747" y="351824"/>
                    </a:cubicBezTo>
                    <a:cubicBezTo>
                      <a:pt x="315875" y="351824"/>
                      <a:pt x="315875" y="354691"/>
                      <a:pt x="313004" y="360424"/>
                    </a:cubicBezTo>
                    <a:cubicBezTo>
                      <a:pt x="310133" y="366158"/>
                      <a:pt x="304390" y="361858"/>
                      <a:pt x="304390" y="360424"/>
                    </a:cubicBezTo>
                    <a:cubicBezTo>
                      <a:pt x="302954" y="360424"/>
                      <a:pt x="302954" y="356124"/>
                      <a:pt x="301519" y="353257"/>
                    </a:cubicBezTo>
                    <a:cubicBezTo>
                      <a:pt x="301519" y="350391"/>
                      <a:pt x="298647" y="351824"/>
                      <a:pt x="292905" y="346090"/>
                    </a:cubicBezTo>
                    <a:cubicBezTo>
                      <a:pt x="287162" y="340357"/>
                      <a:pt x="298647" y="333190"/>
                      <a:pt x="304390" y="326023"/>
                    </a:cubicBezTo>
                    <a:cubicBezTo>
                      <a:pt x="310133" y="318856"/>
                      <a:pt x="325925" y="301655"/>
                      <a:pt x="330232" y="300222"/>
                    </a:cubicBezTo>
                    <a:cubicBezTo>
                      <a:pt x="334539" y="298788"/>
                      <a:pt x="334539" y="303088"/>
                      <a:pt x="338846" y="305955"/>
                    </a:cubicBezTo>
                    <a:cubicBezTo>
                      <a:pt x="341718" y="310255"/>
                      <a:pt x="343153" y="308822"/>
                      <a:pt x="346025" y="313122"/>
                    </a:cubicBezTo>
                    <a:cubicBezTo>
                      <a:pt x="350332" y="317422"/>
                      <a:pt x="354639" y="318856"/>
                      <a:pt x="354639" y="318856"/>
                    </a:cubicBezTo>
                    <a:cubicBezTo>
                      <a:pt x="356074" y="317422"/>
                      <a:pt x="357510" y="315989"/>
                      <a:pt x="360381" y="318856"/>
                    </a:cubicBezTo>
                    <a:cubicBezTo>
                      <a:pt x="363253" y="321723"/>
                      <a:pt x="379045" y="314556"/>
                      <a:pt x="380481" y="313122"/>
                    </a:cubicBezTo>
                    <a:cubicBezTo>
                      <a:pt x="381917" y="313122"/>
                      <a:pt x="383352" y="310255"/>
                      <a:pt x="387659" y="310255"/>
                    </a:cubicBezTo>
                    <a:cubicBezTo>
                      <a:pt x="391966" y="308822"/>
                      <a:pt x="400580" y="304522"/>
                      <a:pt x="400580" y="301655"/>
                    </a:cubicBezTo>
                    <a:cubicBezTo>
                      <a:pt x="402016" y="298788"/>
                      <a:pt x="409194" y="297355"/>
                      <a:pt x="410630" y="298788"/>
                    </a:cubicBezTo>
                    <a:cubicBezTo>
                      <a:pt x="410630" y="300222"/>
                      <a:pt x="413501" y="298788"/>
                      <a:pt x="414937" y="294488"/>
                    </a:cubicBezTo>
                    <a:cubicBezTo>
                      <a:pt x="416373" y="291621"/>
                      <a:pt x="419244" y="295921"/>
                      <a:pt x="422116" y="297355"/>
                    </a:cubicBezTo>
                    <a:cubicBezTo>
                      <a:pt x="424987" y="300222"/>
                      <a:pt x="422116" y="288754"/>
                      <a:pt x="422116" y="285888"/>
                    </a:cubicBezTo>
                    <a:cubicBezTo>
                      <a:pt x="422116" y="283021"/>
                      <a:pt x="429294" y="283021"/>
                      <a:pt x="432165" y="281587"/>
                    </a:cubicBezTo>
                    <a:cubicBezTo>
                      <a:pt x="435037" y="281587"/>
                      <a:pt x="436472" y="275854"/>
                      <a:pt x="440779" y="272987"/>
                    </a:cubicBezTo>
                    <a:cubicBezTo>
                      <a:pt x="445086" y="268687"/>
                      <a:pt x="462314" y="265820"/>
                      <a:pt x="465186" y="265820"/>
                    </a:cubicBezTo>
                    <a:close/>
                    <a:moveTo>
                      <a:pt x="303047" y="50867"/>
                    </a:moveTo>
                    <a:cubicBezTo>
                      <a:pt x="271469" y="50867"/>
                      <a:pt x="245632" y="75242"/>
                      <a:pt x="245632" y="106785"/>
                    </a:cubicBezTo>
                    <a:cubicBezTo>
                      <a:pt x="245632" y="138329"/>
                      <a:pt x="271469" y="164137"/>
                      <a:pt x="303047" y="164137"/>
                    </a:cubicBezTo>
                    <a:cubicBezTo>
                      <a:pt x="334625" y="164137"/>
                      <a:pt x="359027" y="138329"/>
                      <a:pt x="359027" y="106785"/>
                    </a:cubicBezTo>
                    <a:cubicBezTo>
                      <a:pt x="359027" y="75242"/>
                      <a:pt x="334625" y="50867"/>
                      <a:pt x="303047" y="50867"/>
                    </a:cubicBezTo>
                    <a:close/>
                    <a:moveTo>
                      <a:pt x="292999" y="684"/>
                    </a:moveTo>
                    <a:cubicBezTo>
                      <a:pt x="356156" y="-6485"/>
                      <a:pt x="410700" y="43698"/>
                      <a:pt x="410700" y="106785"/>
                    </a:cubicBezTo>
                    <a:cubicBezTo>
                      <a:pt x="410700" y="189945"/>
                      <a:pt x="341802" y="204283"/>
                      <a:pt x="310224" y="283142"/>
                    </a:cubicBezTo>
                    <a:cubicBezTo>
                      <a:pt x="307353" y="290311"/>
                      <a:pt x="298741" y="290311"/>
                      <a:pt x="295870" y="283142"/>
                    </a:cubicBezTo>
                    <a:cubicBezTo>
                      <a:pt x="267162" y="212886"/>
                      <a:pt x="208312" y="192813"/>
                      <a:pt x="196829" y="129726"/>
                    </a:cubicBezTo>
                    <a:cubicBezTo>
                      <a:pt x="186781" y="66639"/>
                      <a:pt x="229843" y="6419"/>
                      <a:pt x="292999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9" name="íṥlîďê"/>
            <p:cNvGrpSpPr/>
            <p:nvPr/>
          </p:nvGrpSpPr>
          <p:grpSpPr>
            <a:xfrm>
              <a:off x="7845101" y="1543050"/>
              <a:ext cx="876300" cy="876300"/>
              <a:chOff x="5595704" y="2411685"/>
              <a:chExt cx="971552" cy="971552"/>
            </a:xfrm>
          </p:grpSpPr>
          <p:sp>
            <p:nvSpPr>
              <p:cNvPr id="30" name="îŝļîďê"/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31" name="i$ľîdè"/>
              <p:cNvSpPr/>
              <p:nvPr/>
            </p:nvSpPr>
            <p:spPr bwMode="auto">
              <a:xfrm>
                <a:off x="5909241" y="2732811"/>
                <a:ext cx="373523" cy="329297"/>
              </a:xfrm>
              <a:custGeom>
                <a:avLst/>
                <a:gdLst>
                  <a:gd name="T0" fmla="*/ 472622 w 604011"/>
                  <a:gd name="T1" fmla="*/ 472622 w 604011"/>
                  <a:gd name="T2" fmla="*/ 472622 w 604011"/>
                  <a:gd name="T3" fmla="*/ 472622 w 604011"/>
                  <a:gd name="T4" fmla="*/ 472622 w 604011"/>
                  <a:gd name="T5" fmla="*/ 472622 w 604011"/>
                  <a:gd name="T6" fmla="*/ 472622 w 604011"/>
                  <a:gd name="T7" fmla="*/ 472622 w 604011"/>
                  <a:gd name="T8" fmla="*/ 472622 w 604011"/>
                  <a:gd name="T9" fmla="*/ 472622 w 604011"/>
                  <a:gd name="T10" fmla="*/ 472622 w 604011"/>
                  <a:gd name="T11" fmla="*/ 472622 w 604011"/>
                  <a:gd name="T12" fmla="*/ 472622 w 604011"/>
                  <a:gd name="T13" fmla="*/ 472622 w 604011"/>
                  <a:gd name="T14" fmla="*/ 472622 w 604011"/>
                  <a:gd name="T15" fmla="*/ 472622 w 604011"/>
                  <a:gd name="T16" fmla="*/ 472622 w 604011"/>
                  <a:gd name="T17" fmla="*/ 472622 w 604011"/>
                  <a:gd name="T18" fmla="*/ 472622 w 604011"/>
                  <a:gd name="T19" fmla="*/ 472622 w 604011"/>
                  <a:gd name="T20" fmla="*/ 472622 w 604011"/>
                  <a:gd name="T21" fmla="*/ 472622 w 604011"/>
                  <a:gd name="T22" fmla="*/ 472622 w 604011"/>
                  <a:gd name="T23" fmla="*/ 472622 w 604011"/>
                  <a:gd name="T24" fmla="*/ 472622 w 604011"/>
                  <a:gd name="T25" fmla="*/ 472622 w 604011"/>
                  <a:gd name="T26" fmla="*/ 472622 w 604011"/>
                  <a:gd name="T27" fmla="*/ 472622 w 604011"/>
                  <a:gd name="T28" fmla="*/ 472622 w 604011"/>
                  <a:gd name="T29" fmla="*/ 472622 w 604011"/>
                  <a:gd name="T30" fmla="*/ 472622 w 604011"/>
                  <a:gd name="T31" fmla="*/ 472622 w 604011"/>
                  <a:gd name="T32" fmla="*/ 472622 w 604011"/>
                  <a:gd name="T33" fmla="*/ 472622 w 604011"/>
                  <a:gd name="T34" fmla="*/ 472622 w 604011"/>
                  <a:gd name="T35" fmla="*/ 472622 w 604011"/>
                  <a:gd name="T36" fmla="*/ 472622 w 604011"/>
                  <a:gd name="T37" fmla="*/ 472622 w 604011"/>
                  <a:gd name="T38" fmla="*/ 472622 w 604011"/>
                  <a:gd name="T39" fmla="*/ 472622 w 604011"/>
                  <a:gd name="T40" fmla="*/ 472622 w 604011"/>
                  <a:gd name="T41" fmla="*/ 472622 w 604011"/>
                  <a:gd name="T42" fmla="*/ 472622 w 604011"/>
                  <a:gd name="T43" fmla="*/ 472622 w 604011"/>
                  <a:gd name="T44" fmla="*/ 472622 w 604011"/>
                  <a:gd name="T45" fmla="*/ 472622 w 604011"/>
                  <a:gd name="T46" fmla="*/ 472622 w 604011"/>
                  <a:gd name="T47" fmla="*/ 472622 w 604011"/>
                  <a:gd name="T48" fmla="*/ 472622 w 604011"/>
                  <a:gd name="T49" fmla="*/ 472622 w 604011"/>
                  <a:gd name="T50" fmla="*/ 472622 w 604011"/>
                  <a:gd name="T51" fmla="*/ 472622 w 604011"/>
                  <a:gd name="T52" fmla="*/ 472622 w 604011"/>
                  <a:gd name="T53" fmla="*/ 472622 w 604011"/>
                  <a:gd name="T54" fmla="*/ 472622 w 604011"/>
                  <a:gd name="T55" fmla="*/ 472622 w 604011"/>
                  <a:gd name="T56" fmla="*/ 472622 w 604011"/>
                  <a:gd name="T57" fmla="*/ 472622 w 604011"/>
                  <a:gd name="T58" fmla="*/ 472622 w 604011"/>
                  <a:gd name="T59" fmla="*/ 472622 w 604011"/>
                  <a:gd name="T60" fmla="*/ 472622 w 604011"/>
                  <a:gd name="T61" fmla="*/ 472622 w 604011"/>
                  <a:gd name="T62" fmla="*/ 472622 w 604011"/>
                  <a:gd name="T63" fmla="*/ 472622 w 604011"/>
                  <a:gd name="T64" fmla="*/ 472622 w 604011"/>
                  <a:gd name="T65" fmla="*/ 472622 w 604011"/>
                  <a:gd name="T66" fmla="*/ 472622 w 604011"/>
                  <a:gd name="T67" fmla="*/ 472622 w 604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22" h="2315">
                    <a:moveTo>
                      <a:pt x="751" y="330"/>
                    </a:moveTo>
                    <a:cubicBezTo>
                      <a:pt x="751" y="293"/>
                      <a:pt x="781" y="263"/>
                      <a:pt x="818" y="263"/>
                    </a:cubicBezTo>
                    <a:lnTo>
                      <a:pt x="1754" y="263"/>
                    </a:lnTo>
                    <a:cubicBezTo>
                      <a:pt x="1791" y="263"/>
                      <a:pt x="1821" y="293"/>
                      <a:pt x="1821" y="330"/>
                    </a:cubicBezTo>
                    <a:cubicBezTo>
                      <a:pt x="1821" y="367"/>
                      <a:pt x="1791" y="397"/>
                      <a:pt x="1754" y="397"/>
                    </a:cubicBezTo>
                    <a:lnTo>
                      <a:pt x="818" y="397"/>
                    </a:lnTo>
                    <a:cubicBezTo>
                      <a:pt x="781" y="397"/>
                      <a:pt x="751" y="367"/>
                      <a:pt x="751" y="330"/>
                    </a:cubicBezTo>
                    <a:close/>
                    <a:moveTo>
                      <a:pt x="2622" y="837"/>
                    </a:moveTo>
                    <a:lnTo>
                      <a:pt x="2622" y="2035"/>
                    </a:lnTo>
                    <a:cubicBezTo>
                      <a:pt x="2622" y="2189"/>
                      <a:pt x="2497" y="2315"/>
                      <a:pt x="2343" y="2315"/>
                    </a:cubicBezTo>
                    <a:lnTo>
                      <a:pt x="279" y="2315"/>
                    </a:lnTo>
                    <a:cubicBezTo>
                      <a:pt x="125" y="2315"/>
                      <a:pt x="0" y="2189"/>
                      <a:pt x="0" y="2035"/>
                    </a:cubicBezTo>
                    <a:lnTo>
                      <a:pt x="0" y="837"/>
                    </a:lnTo>
                    <a:cubicBezTo>
                      <a:pt x="0" y="683"/>
                      <a:pt x="125" y="558"/>
                      <a:pt x="279" y="558"/>
                    </a:cubicBezTo>
                    <a:lnTo>
                      <a:pt x="486" y="558"/>
                    </a:lnTo>
                    <a:lnTo>
                      <a:pt x="486" y="183"/>
                    </a:lnTo>
                    <a:cubicBezTo>
                      <a:pt x="486" y="82"/>
                      <a:pt x="569" y="0"/>
                      <a:pt x="670" y="0"/>
                    </a:cubicBezTo>
                    <a:lnTo>
                      <a:pt x="1927" y="0"/>
                    </a:lnTo>
                    <a:cubicBezTo>
                      <a:pt x="2028" y="0"/>
                      <a:pt x="2111" y="82"/>
                      <a:pt x="2111" y="183"/>
                    </a:cubicBezTo>
                    <a:lnTo>
                      <a:pt x="2111" y="558"/>
                    </a:lnTo>
                    <a:lnTo>
                      <a:pt x="2343" y="558"/>
                    </a:lnTo>
                    <a:cubicBezTo>
                      <a:pt x="2497" y="558"/>
                      <a:pt x="2622" y="683"/>
                      <a:pt x="2622" y="837"/>
                    </a:cubicBezTo>
                    <a:close/>
                    <a:moveTo>
                      <a:pt x="2420" y="1997"/>
                    </a:moveTo>
                    <a:lnTo>
                      <a:pt x="1583" y="1452"/>
                    </a:lnTo>
                    <a:lnTo>
                      <a:pt x="2422" y="861"/>
                    </a:lnTo>
                    <a:cubicBezTo>
                      <a:pt x="2452" y="839"/>
                      <a:pt x="2459" y="798"/>
                      <a:pt x="2438" y="768"/>
                    </a:cubicBezTo>
                    <a:cubicBezTo>
                      <a:pt x="2417" y="738"/>
                      <a:pt x="2375" y="730"/>
                      <a:pt x="2345" y="752"/>
                    </a:cubicBezTo>
                    <a:lnTo>
                      <a:pt x="1978" y="1011"/>
                    </a:lnTo>
                    <a:lnTo>
                      <a:pt x="1978" y="778"/>
                    </a:lnTo>
                    <a:lnTo>
                      <a:pt x="1978" y="764"/>
                    </a:lnTo>
                    <a:lnTo>
                      <a:pt x="1978" y="183"/>
                    </a:lnTo>
                    <a:cubicBezTo>
                      <a:pt x="1978" y="156"/>
                      <a:pt x="1955" y="133"/>
                      <a:pt x="1927" y="133"/>
                    </a:cubicBezTo>
                    <a:lnTo>
                      <a:pt x="670" y="133"/>
                    </a:lnTo>
                    <a:cubicBezTo>
                      <a:pt x="642" y="133"/>
                      <a:pt x="620" y="156"/>
                      <a:pt x="620" y="183"/>
                    </a:cubicBezTo>
                    <a:lnTo>
                      <a:pt x="620" y="755"/>
                    </a:lnTo>
                    <a:lnTo>
                      <a:pt x="620" y="755"/>
                    </a:lnTo>
                    <a:lnTo>
                      <a:pt x="620" y="995"/>
                    </a:lnTo>
                    <a:lnTo>
                      <a:pt x="279" y="756"/>
                    </a:lnTo>
                    <a:cubicBezTo>
                      <a:pt x="249" y="735"/>
                      <a:pt x="208" y="742"/>
                      <a:pt x="186" y="773"/>
                    </a:cubicBezTo>
                    <a:cubicBezTo>
                      <a:pt x="165" y="803"/>
                      <a:pt x="173" y="844"/>
                      <a:pt x="203" y="865"/>
                    </a:cubicBezTo>
                    <a:lnTo>
                      <a:pt x="1046" y="1458"/>
                    </a:lnTo>
                    <a:lnTo>
                      <a:pt x="205" y="2005"/>
                    </a:lnTo>
                    <a:cubicBezTo>
                      <a:pt x="174" y="2025"/>
                      <a:pt x="165" y="2066"/>
                      <a:pt x="185" y="2097"/>
                    </a:cubicBezTo>
                    <a:cubicBezTo>
                      <a:pt x="198" y="2117"/>
                      <a:pt x="219" y="2127"/>
                      <a:pt x="241" y="2127"/>
                    </a:cubicBezTo>
                    <a:cubicBezTo>
                      <a:pt x="254" y="2127"/>
                      <a:pt x="266" y="2124"/>
                      <a:pt x="277" y="2117"/>
                    </a:cubicBezTo>
                    <a:lnTo>
                      <a:pt x="1161" y="1542"/>
                    </a:lnTo>
                    <a:cubicBezTo>
                      <a:pt x="1162" y="1541"/>
                      <a:pt x="1162" y="1540"/>
                      <a:pt x="1163" y="1540"/>
                    </a:cubicBezTo>
                    <a:lnTo>
                      <a:pt x="1201" y="1566"/>
                    </a:lnTo>
                    <a:cubicBezTo>
                      <a:pt x="1234" y="1589"/>
                      <a:pt x="1272" y="1601"/>
                      <a:pt x="1311" y="1601"/>
                    </a:cubicBezTo>
                    <a:cubicBezTo>
                      <a:pt x="1350" y="1601"/>
                      <a:pt x="1389" y="1589"/>
                      <a:pt x="1422" y="1566"/>
                    </a:cubicBezTo>
                    <a:lnTo>
                      <a:pt x="1466" y="1535"/>
                    </a:lnTo>
                    <a:lnTo>
                      <a:pt x="2347" y="2108"/>
                    </a:lnTo>
                    <a:cubicBezTo>
                      <a:pt x="2359" y="2116"/>
                      <a:pt x="2371" y="2119"/>
                      <a:pt x="2384" y="2119"/>
                    </a:cubicBezTo>
                    <a:cubicBezTo>
                      <a:pt x="2405" y="2119"/>
                      <a:pt x="2427" y="2109"/>
                      <a:pt x="2440" y="2089"/>
                    </a:cubicBezTo>
                    <a:cubicBezTo>
                      <a:pt x="2460" y="2058"/>
                      <a:pt x="2451" y="2017"/>
                      <a:pt x="2420" y="1997"/>
                    </a:cubicBezTo>
                    <a:close/>
                    <a:moveTo>
                      <a:pt x="818" y="695"/>
                    </a:moveTo>
                    <a:lnTo>
                      <a:pt x="1754" y="695"/>
                    </a:lnTo>
                    <a:cubicBezTo>
                      <a:pt x="1791" y="695"/>
                      <a:pt x="1821" y="665"/>
                      <a:pt x="1821" y="628"/>
                    </a:cubicBezTo>
                    <a:cubicBezTo>
                      <a:pt x="1821" y="591"/>
                      <a:pt x="1791" y="561"/>
                      <a:pt x="1754" y="561"/>
                    </a:cubicBezTo>
                    <a:lnTo>
                      <a:pt x="818" y="561"/>
                    </a:lnTo>
                    <a:cubicBezTo>
                      <a:pt x="781" y="561"/>
                      <a:pt x="751" y="591"/>
                      <a:pt x="751" y="628"/>
                    </a:cubicBezTo>
                    <a:cubicBezTo>
                      <a:pt x="751" y="665"/>
                      <a:pt x="781" y="695"/>
                      <a:pt x="818" y="695"/>
                    </a:cubicBezTo>
                    <a:close/>
                    <a:moveTo>
                      <a:pt x="818" y="993"/>
                    </a:moveTo>
                    <a:lnTo>
                      <a:pt x="1754" y="993"/>
                    </a:lnTo>
                    <a:cubicBezTo>
                      <a:pt x="1791" y="993"/>
                      <a:pt x="1821" y="963"/>
                      <a:pt x="1821" y="926"/>
                    </a:cubicBezTo>
                    <a:cubicBezTo>
                      <a:pt x="1821" y="889"/>
                      <a:pt x="1791" y="859"/>
                      <a:pt x="1754" y="859"/>
                    </a:cubicBezTo>
                    <a:lnTo>
                      <a:pt x="818" y="859"/>
                    </a:lnTo>
                    <a:cubicBezTo>
                      <a:pt x="781" y="859"/>
                      <a:pt x="751" y="889"/>
                      <a:pt x="751" y="926"/>
                    </a:cubicBezTo>
                    <a:cubicBezTo>
                      <a:pt x="751" y="963"/>
                      <a:pt x="781" y="993"/>
                      <a:pt x="818" y="9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f1f41b4a-117a-43cd-a554-f923c269f7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2" y="1130300"/>
            <a:ext cx="10845798" cy="5016500"/>
            <a:chOff x="673102" y="1130300"/>
            <a:chExt cx="10845798" cy="5016500"/>
          </a:xfrm>
        </p:grpSpPr>
        <p:grpSp>
          <p:nvGrpSpPr>
            <p:cNvPr id="6" name="íş1íḋè"/>
            <p:cNvGrpSpPr/>
            <p:nvPr/>
          </p:nvGrpSpPr>
          <p:grpSpPr>
            <a:xfrm>
              <a:off x="4296000" y="2256912"/>
              <a:ext cx="4812667" cy="2960648"/>
              <a:chOff x="3689667" y="2158226"/>
              <a:chExt cx="4812667" cy="2960648"/>
            </a:xfrm>
          </p:grpSpPr>
          <p:sp>
            <p:nvSpPr>
              <p:cNvPr id="16" name="íṥḷïḋè"/>
              <p:cNvSpPr/>
              <p:nvPr/>
            </p:nvSpPr>
            <p:spPr>
              <a:xfrm>
                <a:off x="3689667" y="243613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7" name="i$ḻïḓé"/>
              <p:cNvSpPr/>
              <p:nvPr/>
            </p:nvSpPr>
            <p:spPr>
              <a:xfrm>
                <a:off x="6487796" y="265020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8" name="î$ḻïḍe"/>
              <p:cNvSpPr/>
              <p:nvPr/>
            </p:nvSpPr>
            <p:spPr>
              <a:xfrm>
                <a:off x="5577689" y="3461569"/>
                <a:ext cx="1530467" cy="153046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9" name="íŝlídê"/>
              <p:cNvSpPr/>
              <p:nvPr/>
            </p:nvSpPr>
            <p:spPr>
              <a:xfrm>
                <a:off x="5304538" y="2158226"/>
                <a:ext cx="1681654" cy="168165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20" name="íśḻidé"/>
              <p:cNvSpPr/>
              <p:nvPr/>
            </p:nvSpPr>
            <p:spPr>
              <a:xfrm>
                <a:off x="4718251" y="4028443"/>
                <a:ext cx="1090431" cy="109043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</p:grpSp>
        <p:grpSp>
          <p:nvGrpSpPr>
            <p:cNvPr id="7" name="îśḻídè"/>
            <p:cNvGrpSpPr/>
            <p:nvPr/>
          </p:nvGrpSpPr>
          <p:grpSpPr>
            <a:xfrm>
              <a:off x="673102" y="1130300"/>
              <a:ext cx="3843592" cy="1990465"/>
              <a:chOff x="673101" y="2680785"/>
              <a:chExt cx="4072899" cy="1990465"/>
            </a:xfrm>
          </p:grpSpPr>
          <p:sp>
            <p:nvSpPr>
              <p:cNvPr id="13" name="îṡḻiḋé"/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  <a:endParaRPr lang="en-US" sz="2000" b="1" dirty="0"/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  <a:endParaRPr lang="en-US" sz="2000" b="1" dirty="0"/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673103" y="3659947"/>
                <a:ext cx="407289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ïSḷiḍe"/>
              <p:cNvSpPr txBox="1"/>
              <p:nvPr/>
            </p:nvSpPr>
            <p:spPr>
              <a:xfrm>
                <a:off x="673101" y="37654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  <a:endParaRPr lang="en-US" sz="1200" dirty="0"/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  <a:endParaRPr lang="en-US" sz="1200" dirty="0"/>
              </a:p>
            </p:txBody>
          </p:sp>
        </p:grpSp>
        <p:grpSp>
          <p:nvGrpSpPr>
            <p:cNvPr id="8" name="íṩliḋe"/>
            <p:cNvGrpSpPr/>
            <p:nvPr/>
          </p:nvGrpSpPr>
          <p:grpSpPr>
            <a:xfrm>
              <a:off x="9108667" y="3736710"/>
              <a:ext cx="2404498" cy="1017430"/>
              <a:chOff x="8661000" y="1781570"/>
              <a:chExt cx="2295000" cy="1017430"/>
            </a:xfrm>
          </p:grpSpPr>
          <p:sp>
            <p:nvSpPr>
              <p:cNvPr id="11" name="iS1idê"/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  <a:endParaRPr lang="de-DE" sz="2000" b="1" dirty="0"/>
              </a:p>
            </p:txBody>
          </p:sp>
          <p:sp>
            <p:nvSpPr>
              <p:cNvPr id="12" name="îṣḷíḓe"/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  <a:endParaRPr lang="de-DE" sz="1200" dirty="0"/>
              </a:p>
            </p:txBody>
          </p:sp>
        </p:grpSp>
        <p:sp>
          <p:nvSpPr>
            <p:cNvPr id="9" name="isľïḍe"/>
            <p:cNvSpPr txBox="1"/>
            <p:nvPr/>
          </p:nvSpPr>
          <p:spPr>
            <a:xfrm>
              <a:off x="9108667" y="5521882"/>
              <a:ext cx="24044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  <a:endParaRPr lang="de-DE" sz="1200" dirty="0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9207396" y="5192646"/>
              <a:ext cx="2311504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09a25323-f710-409c-8dfa-8572c7d748c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2"/>
            <a:ext cx="10858500" cy="5003798"/>
            <a:chOff x="660400" y="1130302"/>
            <a:chExt cx="10858500" cy="5003798"/>
          </a:xfrm>
        </p:grpSpPr>
        <p:grpSp>
          <p:nvGrpSpPr>
            <p:cNvPr id="6" name="ísļîḓé"/>
            <p:cNvGrpSpPr/>
            <p:nvPr/>
          </p:nvGrpSpPr>
          <p:grpSpPr>
            <a:xfrm rot="16200000">
              <a:off x="519116" y="1271587"/>
              <a:ext cx="5003798" cy="4721227"/>
              <a:chOff x="1115797" y="1846041"/>
              <a:chExt cx="4269068" cy="2581349"/>
            </a:xfrm>
          </p:grpSpPr>
          <p:sp>
            <p:nvSpPr>
              <p:cNvPr id="30" name="ïsļïḋê"/>
              <p:cNvSpPr/>
              <p:nvPr/>
            </p:nvSpPr>
            <p:spPr>
              <a:xfrm rot="10800000">
                <a:off x="1115797" y="1846041"/>
                <a:ext cx="4269068" cy="25813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1350"/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 flipV="1">
                <a:off x="3249292" y="1846041"/>
                <a:ext cx="0" cy="1996848"/>
              </a:xfrm>
              <a:prstGeom prst="line">
                <a:avLst/>
              </a:prstGeom>
              <a:ln w="317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直接连接符 6"/>
            <p:cNvCxnSpPr/>
            <p:nvPr/>
          </p:nvCxnSpPr>
          <p:spPr>
            <a:xfrm>
              <a:off x="5476875" y="3641540"/>
              <a:ext cx="604202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ŝļíḓé"/>
            <p:cNvGrpSpPr/>
            <p:nvPr/>
          </p:nvGrpSpPr>
          <p:grpSpPr>
            <a:xfrm>
              <a:off x="660400" y="3808959"/>
              <a:ext cx="2320925" cy="1074799"/>
              <a:chOff x="660400" y="2251530"/>
              <a:chExt cx="1696421" cy="1074799"/>
            </a:xfrm>
          </p:grpSpPr>
          <p:sp>
            <p:nvSpPr>
              <p:cNvPr id="28" name="íṡļïḑé"/>
              <p:cNvSpPr/>
              <p:nvPr/>
            </p:nvSpPr>
            <p:spPr bwMode="auto">
              <a:xfrm>
                <a:off x="660400" y="2664411"/>
                <a:ext cx="1696421" cy="66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29" name="íṧļîḋê"/>
              <p:cNvSpPr txBox="1"/>
              <p:nvPr/>
            </p:nvSpPr>
            <p:spPr bwMode="auto">
              <a:xfrm>
                <a:off x="660400" y="2251530"/>
                <a:ext cx="169642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  <a:endParaRPr lang="en-US" altLang="zh-CN" sz="1800" b="1" dirty="0"/>
              </a:p>
            </p:txBody>
          </p:sp>
        </p:grpSp>
        <p:grpSp>
          <p:nvGrpSpPr>
            <p:cNvPr id="9" name="ïşlïḑe"/>
            <p:cNvGrpSpPr/>
            <p:nvPr/>
          </p:nvGrpSpPr>
          <p:grpSpPr>
            <a:xfrm>
              <a:off x="660400" y="2427834"/>
              <a:ext cx="2320925" cy="1074799"/>
              <a:chOff x="660400" y="2251530"/>
              <a:chExt cx="1696421" cy="1074799"/>
            </a:xfrm>
          </p:grpSpPr>
          <p:sp>
            <p:nvSpPr>
              <p:cNvPr id="26" name="íś1îḍê"/>
              <p:cNvSpPr/>
              <p:nvPr/>
            </p:nvSpPr>
            <p:spPr bwMode="auto">
              <a:xfrm>
                <a:off x="660400" y="2664411"/>
                <a:ext cx="1696421" cy="66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27" name="îṩľîdè"/>
              <p:cNvSpPr txBox="1"/>
              <p:nvPr/>
            </p:nvSpPr>
            <p:spPr bwMode="auto">
              <a:xfrm>
                <a:off x="660400" y="2251530"/>
                <a:ext cx="169642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  <a:endParaRPr lang="en-US" altLang="zh-CN" sz="1800" b="1" dirty="0"/>
              </a:p>
            </p:txBody>
          </p:sp>
        </p:grpSp>
        <p:sp>
          <p:nvSpPr>
            <p:cNvPr id="10" name="ïṣḷîḋè"/>
            <p:cNvSpPr/>
            <p:nvPr/>
          </p:nvSpPr>
          <p:spPr bwMode="auto">
            <a:xfrm>
              <a:off x="6415044" y="1596724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1" name="ïṩḻíḍé"/>
            <p:cNvGrpSpPr/>
            <p:nvPr/>
          </p:nvGrpSpPr>
          <p:grpSpPr>
            <a:xfrm>
              <a:off x="5381629" y="2240033"/>
              <a:ext cx="2613457" cy="1306539"/>
              <a:chOff x="2300288" y="1540112"/>
              <a:chExt cx="2613457" cy="1306539"/>
            </a:xfrm>
          </p:grpSpPr>
          <p:sp>
            <p:nvSpPr>
              <p:cNvPr id="24" name="íSľîḍê"/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25" name="isḻïḓê"/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sp>
          <p:nvSpPr>
            <p:cNvPr id="12" name="íṧḻiḍè"/>
            <p:cNvSpPr/>
            <p:nvPr/>
          </p:nvSpPr>
          <p:spPr bwMode="auto">
            <a:xfrm>
              <a:off x="9903930" y="1596724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3" name="îŝḷiḑé"/>
            <p:cNvGrpSpPr/>
            <p:nvPr/>
          </p:nvGrpSpPr>
          <p:grpSpPr>
            <a:xfrm>
              <a:off x="8870515" y="2240033"/>
              <a:ext cx="2613457" cy="1306539"/>
              <a:chOff x="2300288" y="1540112"/>
              <a:chExt cx="2613457" cy="1306539"/>
            </a:xfrm>
          </p:grpSpPr>
          <p:sp>
            <p:nvSpPr>
              <p:cNvPr id="22" name="ïśḷîḋé"/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23" name="íṧliďe"/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sp>
          <p:nvSpPr>
            <p:cNvPr id="14" name="ïŝļiḋè"/>
            <p:cNvSpPr/>
            <p:nvPr/>
          </p:nvSpPr>
          <p:spPr bwMode="auto">
            <a:xfrm>
              <a:off x="6415044" y="3964697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5" name="işḷïdè"/>
            <p:cNvGrpSpPr/>
            <p:nvPr/>
          </p:nvGrpSpPr>
          <p:grpSpPr>
            <a:xfrm>
              <a:off x="5381629" y="4608006"/>
              <a:ext cx="2613457" cy="1306539"/>
              <a:chOff x="2300288" y="1540112"/>
              <a:chExt cx="2613457" cy="1306539"/>
            </a:xfrm>
          </p:grpSpPr>
          <p:sp>
            <p:nvSpPr>
              <p:cNvPr id="20" name="íşḻiḑè"/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21" name="ïṣḷíḍè"/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sp>
          <p:nvSpPr>
            <p:cNvPr id="16" name="îṧ1íḓe"/>
            <p:cNvSpPr/>
            <p:nvPr/>
          </p:nvSpPr>
          <p:spPr bwMode="auto">
            <a:xfrm>
              <a:off x="9903930" y="3964697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7" name="îş1îde"/>
            <p:cNvGrpSpPr/>
            <p:nvPr/>
          </p:nvGrpSpPr>
          <p:grpSpPr>
            <a:xfrm>
              <a:off x="8870515" y="4608006"/>
              <a:ext cx="2613457" cy="1306539"/>
              <a:chOff x="2300288" y="1540112"/>
              <a:chExt cx="2613457" cy="1306539"/>
            </a:xfrm>
          </p:grpSpPr>
          <p:sp>
            <p:nvSpPr>
              <p:cNvPr id="18" name="ïṣḷîdé"/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19" name="îşlïďê"/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8ff344b9-70bb-4312-9f7e-ea122fc609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4042"/>
            <a:ext cx="12192000" cy="5019583"/>
            <a:chOff x="0" y="1124042"/>
            <a:chExt cx="12192000" cy="5019583"/>
          </a:xfrm>
        </p:grpSpPr>
        <p:sp>
          <p:nvSpPr>
            <p:cNvPr id="6" name="íṡḷiḓe"/>
            <p:cNvSpPr/>
            <p:nvPr/>
          </p:nvSpPr>
          <p:spPr>
            <a:xfrm>
              <a:off x="0" y="2865493"/>
              <a:ext cx="12192000" cy="1546114"/>
            </a:xfrm>
            <a:prstGeom prst="rect">
              <a:avLst/>
            </a:prstGeom>
            <a:blipFill>
              <a:blip r:embed="rId2"/>
              <a:stretch>
                <a:fillRect t="-214601" b="-21110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7" name="íŝľidé"/>
            <p:cNvSpPr/>
            <p:nvPr/>
          </p:nvSpPr>
          <p:spPr>
            <a:xfrm>
              <a:off x="669925" y="2865493"/>
              <a:ext cx="10852150" cy="1546114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8" name="işḷidê"/>
            <p:cNvSpPr/>
            <p:nvPr/>
          </p:nvSpPr>
          <p:spPr>
            <a:xfrm>
              <a:off x="4945698" y="2204864"/>
              <a:ext cx="1008112" cy="2664296"/>
            </a:xfrm>
            <a:prstGeom prst="parallelogram">
              <a:avLst>
                <a:gd name="adj" fmla="val 51498"/>
              </a:avLst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grpSp>
          <p:nvGrpSpPr>
            <p:cNvPr id="9" name="ïṥliďè"/>
            <p:cNvGrpSpPr/>
            <p:nvPr/>
          </p:nvGrpSpPr>
          <p:grpSpPr>
            <a:xfrm>
              <a:off x="5446503" y="2013885"/>
              <a:ext cx="504720" cy="504720"/>
              <a:chOff x="4792557" y="2249137"/>
              <a:chExt cx="648072" cy="648072"/>
            </a:xfrm>
          </p:grpSpPr>
          <p:sp>
            <p:nvSpPr>
              <p:cNvPr id="28" name="ï$1iḋê"/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</a:p>
            </p:txBody>
          </p:sp>
          <p:sp>
            <p:nvSpPr>
              <p:cNvPr id="29" name="ïSḻiḋé"/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</a:p>
            </p:txBody>
          </p:sp>
        </p:grpSp>
        <p:grpSp>
          <p:nvGrpSpPr>
            <p:cNvPr id="10" name="íşḷïḑè"/>
            <p:cNvGrpSpPr/>
            <p:nvPr/>
          </p:nvGrpSpPr>
          <p:grpSpPr>
            <a:xfrm>
              <a:off x="4921055" y="4598101"/>
              <a:ext cx="504720" cy="504720"/>
              <a:chOff x="3909160" y="2249137"/>
              <a:chExt cx="648072" cy="648072"/>
            </a:xfrm>
          </p:grpSpPr>
          <p:sp>
            <p:nvSpPr>
              <p:cNvPr id="26" name="iṡľïdê"/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</a:p>
            </p:txBody>
          </p:sp>
          <p:sp>
            <p:nvSpPr>
              <p:cNvPr id="27" name="ïṩḻîďê"/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</a:p>
            </p:txBody>
          </p:sp>
        </p:grpSp>
        <p:sp>
          <p:nvSpPr>
            <p:cNvPr id="11" name="iSḻiḓe"/>
            <p:cNvSpPr/>
            <p:nvPr/>
          </p:nvSpPr>
          <p:spPr>
            <a:xfrm>
              <a:off x="6151948" y="1759250"/>
              <a:ext cx="1365024" cy="3758600"/>
            </a:xfrm>
            <a:prstGeom prst="parallelogram">
              <a:avLst>
                <a:gd name="adj" fmla="val 61527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grpSp>
          <p:nvGrpSpPr>
            <p:cNvPr id="12" name="iṣḷíḑê"/>
            <p:cNvGrpSpPr/>
            <p:nvPr/>
          </p:nvGrpSpPr>
          <p:grpSpPr>
            <a:xfrm>
              <a:off x="6993202" y="1507839"/>
              <a:ext cx="504720" cy="504720"/>
              <a:chOff x="5675954" y="2249137"/>
              <a:chExt cx="648072" cy="648072"/>
            </a:xfrm>
          </p:grpSpPr>
          <p:sp>
            <p:nvSpPr>
              <p:cNvPr id="24" name="íŝḻiḓê"/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</a:p>
            </p:txBody>
          </p:sp>
          <p:sp>
            <p:nvSpPr>
              <p:cNvPr id="25" name="iṡ1ïdê"/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</a:p>
            </p:txBody>
          </p:sp>
        </p:grpSp>
        <p:grpSp>
          <p:nvGrpSpPr>
            <p:cNvPr id="13" name="iṣḻidê"/>
            <p:cNvGrpSpPr/>
            <p:nvPr/>
          </p:nvGrpSpPr>
          <p:grpSpPr>
            <a:xfrm>
              <a:off x="6151948" y="5245491"/>
              <a:ext cx="504720" cy="504720"/>
              <a:chOff x="7442747" y="2249137"/>
              <a:chExt cx="648072" cy="648072"/>
            </a:xfrm>
          </p:grpSpPr>
          <p:sp>
            <p:nvSpPr>
              <p:cNvPr id="22" name="iṡľïďé"/>
              <p:cNvSpPr/>
              <p:nvPr/>
            </p:nvSpPr>
            <p:spPr>
              <a:xfrm>
                <a:off x="7442747" y="2249137"/>
                <a:ext cx="648072" cy="64807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</a:p>
            </p:txBody>
          </p:sp>
          <p:sp>
            <p:nvSpPr>
              <p:cNvPr id="23" name="isḷïḋé"/>
              <p:cNvSpPr/>
              <p:nvPr/>
            </p:nvSpPr>
            <p:spPr bwMode="auto">
              <a:xfrm>
                <a:off x="7576637" y="2390028"/>
                <a:ext cx="380293" cy="366291"/>
              </a:xfrm>
              <a:custGeom>
                <a:avLst/>
                <a:gdLst>
                  <a:gd name="connsiteX0" fmla="*/ 304701 w 609473"/>
                  <a:gd name="connsiteY0" fmla="*/ 381618 h 587034"/>
                  <a:gd name="connsiteX1" fmla="*/ 325879 w 609473"/>
                  <a:gd name="connsiteY1" fmla="*/ 394101 h 587034"/>
                  <a:gd name="connsiteX2" fmla="*/ 309542 w 609473"/>
                  <a:gd name="connsiteY2" fmla="*/ 410914 h 587034"/>
                  <a:gd name="connsiteX3" fmla="*/ 331022 w 609473"/>
                  <a:gd name="connsiteY3" fmla="*/ 433867 h 587034"/>
                  <a:gd name="connsiteX4" fmla="*/ 312466 w 609473"/>
                  <a:gd name="connsiteY4" fmla="*/ 468800 h 587034"/>
                  <a:gd name="connsiteX5" fmla="*/ 294112 w 609473"/>
                  <a:gd name="connsiteY5" fmla="*/ 468096 h 587034"/>
                  <a:gd name="connsiteX6" fmla="*/ 278380 w 609473"/>
                  <a:gd name="connsiteY6" fmla="*/ 432055 h 587034"/>
                  <a:gd name="connsiteX7" fmla="*/ 299861 w 609473"/>
                  <a:gd name="connsiteY7" fmla="*/ 410612 h 587034"/>
                  <a:gd name="connsiteX8" fmla="*/ 284028 w 609473"/>
                  <a:gd name="connsiteY8" fmla="*/ 393397 h 587034"/>
                  <a:gd name="connsiteX9" fmla="*/ 224835 w 609473"/>
                  <a:gd name="connsiteY9" fmla="*/ 380559 h 587034"/>
                  <a:gd name="connsiteX10" fmla="*/ 283211 w 609473"/>
                  <a:gd name="connsiteY10" fmla="*/ 483344 h 587034"/>
                  <a:gd name="connsiteX11" fmla="*/ 305190 w 609473"/>
                  <a:gd name="connsiteY11" fmla="*/ 499753 h 587034"/>
                  <a:gd name="connsiteX12" fmla="*/ 327069 w 609473"/>
                  <a:gd name="connsiteY12" fmla="*/ 483646 h 587034"/>
                  <a:gd name="connsiteX13" fmla="*/ 387865 w 609473"/>
                  <a:gd name="connsiteY13" fmla="*/ 380861 h 587034"/>
                  <a:gd name="connsiteX14" fmla="*/ 498972 w 609473"/>
                  <a:gd name="connsiteY14" fmla="*/ 386700 h 587034"/>
                  <a:gd name="connsiteX15" fmla="*/ 581344 w 609473"/>
                  <a:gd name="connsiteY15" fmla="*/ 414485 h 587034"/>
                  <a:gd name="connsiteX16" fmla="*/ 609473 w 609473"/>
                  <a:gd name="connsiteY16" fmla="*/ 494820 h 587034"/>
                  <a:gd name="connsiteX17" fmla="*/ 609473 w 609473"/>
                  <a:gd name="connsiteY17" fmla="*/ 529048 h 587034"/>
                  <a:gd name="connsiteX18" fmla="*/ 551399 w 609473"/>
                  <a:gd name="connsiteY18" fmla="*/ 587034 h 587034"/>
                  <a:gd name="connsiteX19" fmla="*/ 58074 w 609473"/>
                  <a:gd name="connsiteY19" fmla="*/ 587034 h 587034"/>
                  <a:gd name="connsiteX20" fmla="*/ 0 w 609473"/>
                  <a:gd name="connsiteY20" fmla="*/ 529048 h 587034"/>
                  <a:gd name="connsiteX21" fmla="*/ 0 w 609473"/>
                  <a:gd name="connsiteY21" fmla="*/ 494820 h 587034"/>
                  <a:gd name="connsiteX22" fmla="*/ 28129 w 609473"/>
                  <a:gd name="connsiteY22" fmla="*/ 414485 h 587034"/>
                  <a:gd name="connsiteX23" fmla="*/ 110501 w 609473"/>
                  <a:gd name="connsiteY23" fmla="*/ 386700 h 587034"/>
                  <a:gd name="connsiteX24" fmla="*/ 316407 w 609473"/>
                  <a:gd name="connsiteY24" fmla="*/ 206077 h 587034"/>
                  <a:gd name="connsiteX25" fmla="*/ 316407 w 609473"/>
                  <a:gd name="connsiteY25" fmla="*/ 272924 h 587034"/>
                  <a:gd name="connsiteX26" fmla="*/ 335965 w 609473"/>
                  <a:gd name="connsiteY26" fmla="*/ 266783 h 587034"/>
                  <a:gd name="connsiteX27" fmla="*/ 346551 w 609473"/>
                  <a:gd name="connsiteY27" fmla="*/ 239602 h 587034"/>
                  <a:gd name="connsiteX28" fmla="*/ 336570 w 609473"/>
                  <a:gd name="connsiteY28" fmla="*/ 216346 h 587034"/>
                  <a:gd name="connsiteX29" fmla="*/ 316407 w 609473"/>
                  <a:gd name="connsiteY29" fmla="*/ 206077 h 587034"/>
                  <a:gd name="connsiteX30" fmla="*/ 299872 w 609473"/>
                  <a:gd name="connsiteY30" fmla="*/ 94230 h 587034"/>
                  <a:gd name="connsiteX31" fmla="*/ 277793 w 609473"/>
                  <a:gd name="connsiteY31" fmla="*/ 102183 h 587034"/>
                  <a:gd name="connsiteX32" fmla="*/ 270534 w 609473"/>
                  <a:gd name="connsiteY32" fmla="*/ 122922 h 587034"/>
                  <a:gd name="connsiteX33" fmla="*/ 281322 w 609473"/>
                  <a:gd name="connsiteY33" fmla="*/ 145674 h 587034"/>
                  <a:gd name="connsiteX34" fmla="*/ 299872 w 609473"/>
                  <a:gd name="connsiteY34" fmla="*/ 154231 h 587034"/>
                  <a:gd name="connsiteX35" fmla="*/ 316407 w 609473"/>
                  <a:gd name="connsiteY35" fmla="*/ 42585 h 587034"/>
                  <a:gd name="connsiteX36" fmla="*/ 316407 w 609473"/>
                  <a:gd name="connsiteY36" fmla="*/ 56478 h 587034"/>
                  <a:gd name="connsiteX37" fmla="*/ 360061 w 609473"/>
                  <a:gd name="connsiteY37" fmla="*/ 70169 h 587034"/>
                  <a:gd name="connsiteX38" fmla="*/ 389904 w 609473"/>
                  <a:gd name="connsiteY38" fmla="*/ 129465 h 587034"/>
                  <a:gd name="connsiteX39" fmla="*/ 344837 w 609473"/>
                  <a:gd name="connsiteY39" fmla="*/ 129465 h 587034"/>
                  <a:gd name="connsiteX40" fmla="*/ 339797 w 609473"/>
                  <a:gd name="connsiteY40" fmla="*/ 107217 h 587034"/>
                  <a:gd name="connsiteX41" fmla="*/ 316407 w 609473"/>
                  <a:gd name="connsiteY41" fmla="*/ 93928 h 587034"/>
                  <a:gd name="connsiteX42" fmla="*/ 316407 w 609473"/>
                  <a:gd name="connsiteY42" fmla="*/ 159063 h 587034"/>
                  <a:gd name="connsiteX43" fmla="*/ 371050 w 609473"/>
                  <a:gd name="connsiteY43" fmla="*/ 183829 h 587034"/>
                  <a:gd name="connsiteX44" fmla="*/ 394037 w 609473"/>
                  <a:gd name="connsiteY44" fmla="*/ 234467 h 587034"/>
                  <a:gd name="connsiteX45" fmla="*/ 362380 w 609473"/>
                  <a:gd name="connsiteY45" fmla="*/ 297086 h 587034"/>
                  <a:gd name="connsiteX46" fmla="*/ 316407 w 609473"/>
                  <a:gd name="connsiteY46" fmla="*/ 311079 h 587034"/>
                  <a:gd name="connsiteX47" fmla="*/ 316407 w 609473"/>
                  <a:gd name="connsiteY47" fmla="*/ 318328 h 587034"/>
                  <a:gd name="connsiteX48" fmla="*/ 445959 w 609473"/>
                  <a:gd name="connsiteY48" fmla="*/ 180507 h 587034"/>
                  <a:gd name="connsiteX49" fmla="*/ 316407 w 609473"/>
                  <a:gd name="connsiteY49" fmla="*/ 42585 h 587034"/>
                  <a:gd name="connsiteX50" fmla="*/ 299872 w 609473"/>
                  <a:gd name="connsiteY50" fmla="*/ 42484 h 587034"/>
                  <a:gd name="connsiteX51" fmla="*/ 168808 w 609473"/>
                  <a:gd name="connsiteY51" fmla="*/ 180507 h 587034"/>
                  <a:gd name="connsiteX52" fmla="*/ 299872 w 609473"/>
                  <a:gd name="connsiteY52" fmla="*/ 318428 h 587034"/>
                  <a:gd name="connsiteX53" fmla="*/ 299872 w 609473"/>
                  <a:gd name="connsiteY53" fmla="*/ 311381 h 587034"/>
                  <a:gd name="connsiteX54" fmla="*/ 249564 w 609473"/>
                  <a:gd name="connsiteY54" fmla="*/ 296683 h 587034"/>
                  <a:gd name="connsiteX55" fmla="*/ 220729 w 609473"/>
                  <a:gd name="connsiteY55" fmla="*/ 229635 h 587034"/>
                  <a:gd name="connsiteX56" fmla="*/ 266904 w 609473"/>
                  <a:gd name="connsiteY56" fmla="*/ 229635 h 587034"/>
                  <a:gd name="connsiteX57" fmla="*/ 273659 w 609473"/>
                  <a:gd name="connsiteY57" fmla="*/ 258528 h 587034"/>
                  <a:gd name="connsiteX58" fmla="*/ 299872 w 609473"/>
                  <a:gd name="connsiteY58" fmla="*/ 273428 h 587034"/>
                  <a:gd name="connsiteX59" fmla="*/ 299872 w 609473"/>
                  <a:gd name="connsiteY59" fmla="*/ 200440 h 587034"/>
                  <a:gd name="connsiteX60" fmla="*/ 285959 w 609473"/>
                  <a:gd name="connsiteY60" fmla="*/ 196312 h 587034"/>
                  <a:gd name="connsiteX61" fmla="*/ 239784 w 609473"/>
                  <a:gd name="connsiteY61" fmla="*/ 169634 h 587034"/>
                  <a:gd name="connsiteX62" fmla="*/ 226375 w 609473"/>
                  <a:gd name="connsiteY62" fmla="*/ 128459 h 587034"/>
                  <a:gd name="connsiteX63" fmla="*/ 231618 w 609473"/>
                  <a:gd name="connsiteY63" fmla="*/ 99566 h 587034"/>
                  <a:gd name="connsiteX64" fmla="*/ 246237 w 609473"/>
                  <a:gd name="connsiteY64" fmla="*/ 77115 h 587034"/>
                  <a:gd name="connsiteX65" fmla="*/ 273256 w 609473"/>
                  <a:gd name="connsiteY65" fmla="*/ 60404 h 587034"/>
                  <a:gd name="connsiteX66" fmla="*/ 299872 w 609473"/>
                  <a:gd name="connsiteY66" fmla="*/ 56075 h 587034"/>
                  <a:gd name="connsiteX67" fmla="*/ 307333 w 609473"/>
                  <a:gd name="connsiteY67" fmla="*/ 0 h 587034"/>
                  <a:gd name="connsiteX68" fmla="*/ 488101 w 609473"/>
                  <a:gd name="connsiteY68" fmla="*/ 180507 h 587034"/>
                  <a:gd name="connsiteX69" fmla="*/ 307333 w 609473"/>
                  <a:gd name="connsiteY69" fmla="*/ 361013 h 587034"/>
                  <a:gd name="connsiteX70" fmla="*/ 126665 w 609473"/>
                  <a:gd name="connsiteY70" fmla="*/ 180507 h 587034"/>
                  <a:gd name="connsiteX71" fmla="*/ 307333 w 609473"/>
                  <a:gd name="connsiteY71" fmla="*/ 0 h 587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9473" h="587034">
                    <a:moveTo>
                      <a:pt x="304701" y="381618"/>
                    </a:moveTo>
                    <a:lnTo>
                      <a:pt x="325879" y="394101"/>
                    </a:lnTo>
                    <a:lnTo>
                      <a:pt x="309542" y="410914"/>
                    </a:lnTo>
                    <a:lnTo>
                      <a:pt x="331022" y="433867"/>
                    </a:lnTo>
                    <a:lnTo>
                      <a:pt x="312466" y="468800"/>
                    </a:lnTo>
                    <a:cubicBezTo>
                      <a:pt x="307021" y="479069"/>
                      <a:pt x="298751" y="478767"/>
                      <a:pt x="294112" y="468096"/>
                    </a:cubicBezTo>
                    <a:lnTo>
                      <a:pt x="278380" y="432055"/>
                    </a:lnTo>
                    <a:lnTo>
                      <a:pt x="299861" y="410612"/>
                    </a:lnTo>
                    <a:lnTo>
                      <a:pt x="284028" y="393397"/>
                    </a:lnTo>
                    <a:close/>
                    <a:moveTo>
                      <a:pt x="224835" y="380559"/>
                    </a:moveTo>
                    <a:lnTo>
                      <a:pt x="283211" y="483344"/>
                    </a:lnTo>
                    <a:cubicBezTo>
                      <a:pt x="289260" y="493914"/>
                      <a:pt x="297024" y="499753"/>
                      <a:pt x="305190" y="499753"/>
                    </a:cubicBezTo>
                    <a:cubicBezTo>
                      <a:pt x="313155" y="499753"/>
                      <a:pt x="320919" y="494015"/>
                      <a:pt x="327069" y="483646"/>
                    </a:cubicBezTo>
                    <a:lnTo>
                      <a:pt x="387865" y="380861"/>
                    </a:lnTo>
                    <a:lnTo>
                      <a:pt x="498972" y="386700"/>
                    </a:lnTo>
                    <a:cubicBezTo>
                      <a:pt x="529521" y="388311"/>
                      <a:pt x="565716" y="400492"/>
                      <a:pt x="581344" y="414485"/>
                    </a:cubicBezTo>
                    <a:cubicBezTo>
                      <a:pt x="597072" y="428679"/>
                      <a:pt x="609473" y="464015"/>
                      <a:pt x="609473" y="494820"/>
                    </a:cubicBezTo>
                    <a:lnTo>
                      <a:pt x="609473" y="529048"/>
                    </a:lnTo>
                    <a:cubicBezTo>
                      <a:pt x="609473" y="561061"/>
                      <a:pt x="583360" y="587034"/>
                      <a:pt x="551399" y="587034"/>
                    </a:cubicBezTo>
                    <a:lnTo>
                      <a:pt x="58074" y="587034"/>
                    </a:lnTo>
                    <a:cubicBezTo>
                      <a:pt x="26012" y="587034"/>
                      <a:pt x="0" y="561061"/>
                      <a:pt x="0" y="529048"/>
                    </a:cubicBezTo>
                    <a:lnTo>
                      <a:pt x="0" y="494820"/>
                    </a:lnTo>
                    <a:cubicBezTo>
                      <a:pt x="0" y="464015"/>
                      <a:pt x="12401" y="428679"/>
                      <a:pt x="28129" y="414485"/>
                    </a:cubicBezTo>
                    <a:cubicBezTo>
                      <a:pt x="43757" y="400492"/>
                      <a:pt x="79851" y="388311"/>
                      <a:pt x="110501" y="386700"/>
                    </a:cubicBezTo>
                    <a:close/>
                    <a:moveTo>
                      <a:pt x="316407" y="206077"/>
                    </a:moveTo>
                    <a:lnTo>
                      <a:pt x="316407" y="272924"/>
                    </a:lnTo>
                    <a:cubicBezTo>
                      <a:pt x="325379" y="271817"/>
                      <a:pt x="331832" y="269703"/>
                      <a:pt x="335965" y="266783"/>
                    </a:cubicBezTo>
                    <a:cubicBezTo>
                      <a:pt x="343023" y="261548"/>
                      <a:pt x="346551" y="252488"/>
                      <a:pt x="346551" y="239602"/>
                    </a:cubicBezTo>
                    <a:cubicBezTo>
                      <a:pt x="346551" y="229736"/>
                      <a:pt x="343224" y="222084"/>
                      <a:pt x="336570" y="216346"/>
                    </a:cubicBezTo>
                    <a:cubicBezTo>
                      <a:pt x="332638" y="213024"/>
                      <a:pt x="325884" y="209601"/>
                      <a:pt x="316407" y="206077"/>
                    </a:cubicBezTo>
                    <a:close/>
                    <a:moveTo>
                      <a:pt x="299872" y="94230"/>
                    </a:moveTo>
                    <a:cubicBezTo>
                      <a:pt x="289891" y="94431"/>
                      <a:pt x="282531" y="97149"/>
                      <a:pt x="277793" y="102183"/>
                    </a:cubicBezTo>
                    <a:cubicBezTo>
                      <a:pt x="272954" y="107317"/>
                      <a:pt x="270534" y="114163"/>
                      <a:pt x="270534" y="122922"/>
                    </a:cubicBezTo>
                    <a:cubicBezTo>
                      <a:pt x="270534" y="132586"/>
                      <a:pt x="274163" y="140137"/>
                      <a:pt x="281322" y="145674"/>
                    </a:cubicBezTo>
                    <a:cubicBezTo>
                      <a:pt x="285354" y="148795"/>
                      <a:pt x="291504" y="151613"/>
                      <a:pt x="299872" y="154231"/>
                    </a:cubicBezTo>
                    <a:close/>
                    <a:moveTo>
                      <a:pt x="316407" y="42585"/>
                    </a:moveTo>
                    <a:lnTo>
                      <a:pt x="316407" y="56478"/>
                    </a:lnTo>
                    <a:cubicBezTo>
                      <a:pt x="334957" y="57887"/>
                      <a:pt x="349576" y="62518"/>
                      <a:pt x="360061" y="70169"/>
                    </a:cubicBezTo>
                    <a:cubicBezTo>
                      <a:pt x="379318" y="82350"/>
                      <a:pt x="389198" y="102082"/>
                      <a:pt x="389904" y="129465"/>
                    </a:cubicBezTo>
                    <a:lnTo>
                      <a:pt x="344837" y="129465"/>
                    </a:lnTo>
                    <a:cubicBezTo>
                      <a:pt x="344031" y="119297"/>
                      <a:pt x="342317" y="111948"/>
                      <a:pt x="339797" y="107217"/>
                    </a:cubicBezTo>
                    <a:cubicBezTo>
                      <a:pt x="335562" y="99163"/>
                      <a:pt x="327698" y="94733"/>
                      <a:pt x="316407" y="93928"/>
                    </a:cubicBezTo>
                    <a:lnTo>
                      <a:pt x="316407" y="159063"/>
                    </a:lnTo>
                    <a:cubicBezTo>
                      <a:pt x="343527" y="168426"/>
                      <a:pt x="361674" y="176681"/>
                      <a:pt x="371050" y="183829"/>
                    </a:cubicBezTo>
                    <a:cubicBezTo>
                      <a:pt x="386375" y="195809"/>
                      <a:pt x="394037" y="212722"/>
                      <a:pt x="394037" y="234467"/>
                    </a:cubicBezTo>
                    <a:cubicBezTo>
                      <a:pt x="394037" y="263159"/>
                      <a:pt x="383451" y="284099"/>
                      <a:pt x="362380" y="297086"/>
                    </a:cubicBezTo>
                    <a:cubicBezTo>
                      <a:pt x="349475" y="305039"/>
                      <a:pt x="334151" y="309670"/>
                      <a:pt x="316407" y="311079"/>
                    </a:cubicBezTo>
                    <a:lnTo>
                      <a:pt x="316407" y="318328"/>
                    </a:lnTo>
                    <a:cubicBezTo>
                      <a:pt x="388593" y="313697"/>
                      <a:pt x="445959" y="253696"/>
                      <a:pt x="445959" y="180507"/>
                    </a:cubicBezTo>
                    <a:cubicBezTo>
                      <a:pt x="445959" y="107217"/>
                      <a:pt x="388593" y="47316"/>
                      <a:pt x="316407" y="42585"/>
                    </a:cubicBezTo>
                    <a:close/>
                    <a:moveTo>
                      <a:pt x="299872" y="42484"/>
                    </a:moveTo>
                    <a:cubicBezTo>
                      <a:pt x="226980" y="46410"/>
                      <a:pt x="168808" y="106713"/>
                      <a:pt x="168808" y="180507"/>
                    </a:cubicBezTo>
                    <a:cubicBezTo>
                      <a:pt x="168808" y="254199"/>
                      <a:pt x="226980" y="314502"/>
                      <a:pt x="299872" y="318428"/>
                    </a:cubicBezTo>
                    <a:lnTo>
                      <a:pt x="299872" y="311381"/>
                    </a:lnTo>
                    <a:cubicBezTo>
                      <a:pt x="277390" y="308864"/>
                      <a:pt x="260553" y="303931"/>
                      <a:pt x="249564" y="296683"/>
                    </a:cubicBezTo>
                    <a:cubicBezTo>
                      <a:pt x="230005" y="283596"/>
                      <a:pt x="220427" y="261246"/>
                      <a:pt x="220729" y="229635"/>
                    </a:cubicBezTo>
                    <a:lnTo>
                      <a:pt x="266904" y="229635"/>
                    </a:lnTo>
                    <a:cubicBezTo>
                      <a:pt x="268518" y="244031"/>
                      <a:pt x="270736" y="253696"/>
                      <a:pt x="273659" y="258528"/>
                    </a:cubicBezTo>
                    <a:cubicBezTo>
                      <a:pt x="278095" y="266179"/>
                      <a:pt x="286867" y="271112"/>
                      <a:pt x="299872" y="273428"/>
                    </a:cubicBezTo>
                    <a:lnTo>
                      <a:pt x="299872" y="200440"/>
                    </a:lnTo>
                    <a:lnTo>
                      <a:pt x="285959" y="196312"/>
                    </a:lnTo>
                    <a:cubicBezTo>
                      <a:pt x="264182" y="189970"/>
                      <a:pt x="248757" y="181010"/>
                      <a:pt x="239784" y="169634"/>
                    </a:cubicBezTo>
                    <a:cubicBezTo>
                      <a:pt x="230811" y="158258"/>
                      <a:pt x="226375" y="144466"/>
                      <a:pt x="226375" y="128459"/>
                    </a:cubicBezTo>
                    <a:cubicBezTo>
                      <a:pt x="226375" y="117787"/>
                      <a:pt x="228089" y="108223"/>
                      <a:pt x="231618" y="99566"/>
                    </a:cubicBezTo>
                    <a:cubicBezTo>
                      <a:pt x="235046" y="90908"/>
                      <a:pt x="239986" y="83357"/>
                      <a:pt x="246237" y="77115"/>
                    </a:cubicBezTo>
                    <a:cubicBezTo>
                      <a:pt x="254302" y="69062"/>
                      <a:pt x="263376" y="63424"/>
                      <a:pt x="273256" y="60404"/>
                    </a:cubicBezTo>
                    <a:cubicBezTo>
                      <a:pt x="279406" y="58390"/>
                      <a:pt x="288177" y="56981"/>
                      <a:pt x="299872" y="56075"/>
                    </a:cubicBezTo>
                    <a:close/>
                    <a:moveTo>
                      <a:pt x="307333" y="0"/>
                    </a:moveTo>
                    <a:cubicBezTo>
                      <a:pt x="407043" y="0"/>
                      <a:pt x="488101" y="80941"/>
                      <a:pt x="488101" y="180507"/>
                    </a:cubicBezTo>
                    <a:cubicBezTo>
                      <a:pt x="488101" y="279971"/>
                      <a:pt x="407043" y="361013"/>
                      <a:pt x="307333" y="361013"/>
                    </a:cubicBezTo>
                    <a:cubicBezTo>
                      <a:pt x="207724" y="361013"/>
                      <a:pt x="126665" y="279971"/>
                      <a:pt x="126665" y="180507"/>
                    </a:cubicBezTo>
                    <a:cubicBezTo>
                      <a:pt x="126665" y="80941"/>
                      <a:pt x="207724" y="0"/>
                      <a:pt x="3073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</a:p>
            </p:txBody>
          </p:sp>
        </p:grpSp>
        <p:sp>
          <p:nvSpPr>
            <p:cNvPr id="14" name="i$ľiḓe"/>
            <p:cNvSpPr txBox="1"/>
            <p:nvPr/>
          </p:nvSpPr>
          <p:spPr>
            <a:xfrm>
              <a:off x="2522375" y="1865218"/>
              <a:ext cx="2799127" cy="623248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text……</a:t>
              </a:r>
              <a:endParaRPr lang="en-US" altLang="zh-CN" sz="900" dirty="0"/>
            </a:p>
          </p:txBody>
        </p:sp>
        <p:sp>
          <p:nvSpPr>
            <p:cNvPr id="15" name="ïṧlïḑé"/>
            <p:cNvSpPr/>
            <p:nvPr/>
          </p:nvSpPr>
          <p:spPr>
            <a:xfrm>
              <a:off x="2522375" y="1335778"/>
              <a:ext cx="2799127" cy="529440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ïSļîďé"/>
            <p:cNvSpPr txBox="1"/>
            <p:nvPr/>
          </p:nvSpPr>
          <p:spPr>
            <a:xfrm>
              <a:off x="1863115" y="5206226"/>
              <a:ext cx="2799127" cy="623248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text……</a:t>
              </a:r>
              <a:endParaRPr lang="en-US" altLang="zh-CN" sz="900" dirty="0"/>
            </a:p>
          </p:txBody>
        </p:sp>
        <p:sp>
          <p:nvSpPr>
            <p:cNvPr id="17" name="ïṧliḍé"/>
            <p:cNvSpPr/>
            <p:nvPr/>
          </p:nvSpPr>
          <p:spPr>
            <a:xfrm>
              <a:off x="1863115" y="4676786"/>
              <a:ext cx="2799127" cy="529440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íṡ1ídé"/>
            <p:cNvSpPr txBox="1"/>
            <p:nvPr/>
          </p:nvSpPr>
          <p:spPr>
            <a:xfrm>
              <a:off x="7522908" y="1653482"/>
              <a:ext cx="2799127" cy="623248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text……</a:t>
              </a:r>
              <a:endParaRPr lang="en-US" altLang="zh-CN" sz="900" dirty="0"/>
            </a:p>
          </p:txBody>
        </p:sp>
        <p:sp>
          <p:nvSpPr>
            <p:cNvPr id="19" name="íṣľidé"/>
            <p:cNvSpPr/>
            <p:nvPr/>
          </p:nvSpPr>
          <p:spPr>
            <a:xfrm>
              <a:off x="7522908" y="1124042"/>
              <a:ext cx="2799127" cy="529440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0" name="íşļïdè"/>
            <p:cNvSpPr txBox="1"/>
            <p:nvPr/>
          </p:nvSpPr>
          <p:spPr>
            <a:xfrm>
              <a:off x="6760942" y="5520377"/>
              <a:ext cx="2799127" cy="623248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text……</a:t>
              </a:r>
              <a:endParaRPr lang="en-US" altLang="zh-CN" sz="900" dirty="0"/>
            </a:p>
          </p:txBody>
        </p:sp>
        <p:sp>
          <p:nvSpPr>
            <p:cNvPr id="21" name="îṡḷïdê"/>
            <p:cNvSpPr/>
            <p:nvPr/>
          </p:nvSpPr>
          <p:spPr>
            <a:xfrm>
              <a:off x="6760942" y="4990937"/>
              <a:ext cx="2799127" cy="529440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8e2e458c-895f-4d37-9dfe-c2c1347eb3d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27567"/>
            <a:ext cx="10858500" cy="6423080"/>
            <a:chOff x="660400" y="1227567"/>
            <a:chExt cx="10858500" cy="6423080"/>
          </a:xfrm>
        </p:grpSpPr>
        <p:grpSp>
          <p:nvGrpSpPr>
            <p:cNvPr id="6" name="iṥlíḋè"/>
            <p:cNvGrpSpPr/>
            <p:nvPr/>
          </p:nvGrpSpPr>
          <p:grpSpPr>
            <a:xfrm>
              <a:off x="4851066" y="3487848"/>
              <a:ext cx="2489868" cy="2646252"/>
              <a:chOff x="4972680" y="3324366"/>
              <a:chExt cx="2489868" cy="2646252"/>
            </a:xfrm>
          </p:grpSpPr>
          <p:grpSp>
            <p:nvGrpSpPr>
              <p:cNvPr id="18" name="ïšḷîďé"/>
              <p:cNvGrpSpPr/>
              <p:nvPr/>
            </p:nvGrpSpPr>
            <p:grpSpPr>
              <a:xfrm>
                <a:off x="4972680" y="3324366"/>
                <a:ext cx="2489868" cy="2203166"/>
                <a:chOff x="4972680" y="3324366"/>
                <a:chExt cx="2489868" cy="2203166"/>
              </a:xfrm>
            </p:grpSpPr>
            <p:sp>
              <p:nvSpPr>
                <p:cNvPr id="65" name="iŝļidé"/>
                <p:cNvSpPr/>
                <p:nvPr/>
              </p:nvSpPr>
              <p:spPr bwMode="auto">
                <a:xfrm flipV="1">
                  <a:off x="6208415" y="4575433"/>
                  <a:ext cx="0" cy="722124"/>
                </a:xfrm>
                <a:prstGeom prst="line">
                  <a:avLst/>
                </a:prstGeom>
                <a:noFill/>
                <a:ln w="85725" cap="rnd">
                  <a:solidFill>
                    <a:srgbClr val="3F3A3C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ïṥḷiďè"/>
                <p:cNvSpPr/>
                <p:nvPr/>
              </p:nvSpPr>
              <p:spPr bwMode="auto">
                <a:xfrm>
                  <a:off x="5348306" y="3324366"/>
                  <a:ext cx="1747814" cy="1962458"/>
                </a:xfrm>
                <a:custGeom>
                  <a:avLst/>
                  <a:gdLst>
                    <a:gd name="T0" fmla="*/ 668 w 668"/>
                    <a:gd name="T1" fmla="*/ 334 h 751"/>
                    <a:gd name="T2" fmla="*/ 334 w 668"/>
                    <a:gd name="T3" fmla="*/ 0 h 751"/>
                    <a:gd name="T4" fmla="*/ 0 w 668"/>
                    <a:gd name="T5" fmla="*/ 334 h 751"/>
                    <a:gd name="T6" fmla="*/ 193 w 668"/>
                    <a:gd name="T7" fmla="*/ 637 h 751"/>
                    <a:gd name="T8" fmla="*/ 193 w 668"/>
                    <a:gd name="T9" fmla="*/ 705 h 751"/>
                    <a:gd name="T10" fmla="*/ 251 w 668"/>
                    <a:gd name="T11" fmla="*/ 751 h 751"/>
                    <a:gd name="T12" fmla="*/ 415 w 668"/>
                    <a:gd name="T13" fmla="*/ 751 h 751"/>
                    <a:gd name="T14" fmla="*/ 473 w 668"/>
                    <a:gd name="T15" fmla="*/ 705 h 751"/>
                    <a:gd name="T16" fmla="*/ 473 w 668"/>
                    <a:gd name="T17" fmla="*/ 639 h 751"/>
                    <a:gd name="T18" fmla="*/ 668 w 668"/>
                    <a:gd name="T19" fmla="*/ 334 h 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68" h="751">
                      <a:moveTo>
                        <a:pt x="668" y="334"/>
                      </a:moveTo>
                      <a:cubicBezTo>
                        <a:pt x="668" y="150"/>
                        <a:pt x="518" y="0"/>
                        <a:pt x="334" y="0"/>
                      </a:cubicBezTo>
                      <a:cubicBezTo>
                        <a:pt x="149" y="0"/>
                        <a:pt x="0" y="150"/>
                        <a:pt x="0" y="334"/>
                      </a:cubicBezTo>
                      <a:cubicBezTo>
                        <a:pt x="0" y="468"/>
                        <a:pt x="77" y="583"/>
                        <a:pt x="193" y="637"/>
                      </a:cubicBezTo>
                      <a:cubicBezTo>
                        <a:pt x="193" y="705"/>
                        <a:pt x="193" y="705"/>
                        <a:pt x="193" y="705"/>
                      </a:cubicBezTo>
                      <a:cubicBezTo>
                        <a:pt x="193" y="730"/>
                        <a:pt x="219" y="751"/>
                        <a:pt x="251" y="751"/>
                      </a:cubicBezTo>
                      <a:cubicBezTo>
                        <a:pt x="415" y="751"/>
                        <a:pt x="415" y="751"/>
                        <a:pt x="415" y="751"/>
                      </a:cubicBezTo>
                      <a:cubicBezTo>
                        <a:pt x="447" y="751"/>
                        <a:pt x="473" y="730"/>
                        <a:pt x="473" y="705"/>
                      </a:cubicBezTo>
                      <a:cubicBezTo>
                        <a:pt x="473" y="639"/>
                        <a:pt x="473" y="639"/>
                        <a:pt x="473" y="639"/>
                      </a:cubicBezTo>
                      <a:cubicBezTo>
                        <a:pt x="585" y="586"/>
                        <a:pt x="668" y="470"/>
                        <a:pt x="668" y="3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5725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îṩ1ïḑé"/>
                <p:cNvSpPr/>
                <p:nvPr/>
              </p:nvSpPr>
              <p:spPr bwMode="auto">
                <a:xfrm>
                  <a:off x="5993772" y="5305222"/>
                  <a:ext cx="453819" cy="222310"/>
                </a:xfrm>
                <a:custGeom>
                  <a:avLst/>
                  <a:gdLst>
                    <a:gd name="T0" fmla="*/ 0 w 173"/>
                    <a:gd name="T1" fmla="*/ 0 h 85"/>
                    <a:gd name="T2" fmla="*/ 86 w 173"/>
                    <a:gd name="T3" fmla="*/ 85 h 85"/>
                    <a:gd name="T4" fmla="*/ 173 w 173"/>
                    <a:gd name="T5" fmla="*/ 0 h 85"/>
                    <a:gd name="T6" fmla="*/ 0 w 173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3" h="85">
                      <a:moveTo>
                        <a:pt x="0" y="0"/>
                      </a:moveTo>
                      <a:cubicBezTo>
                        <a:pt x="0" y="47"/>
                        <a:pt x="39" y="85"/>
                        <a:pt x="86" y="85"/>
                      </a:cubicBezTo>
                      <a:cubicBezTo>
                        <a:pt x="133" y="85"/>
                        <a:pt x="172" y="47"/>
                        <a:pt x="173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857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" name="ïsḷíḓè"/>
                <p:cNvSpPr/>
                <p:nvPr/>
              </p:nvSpPr>
              <p:spPr bwMode="auto">
                <a:xfrm flipV="1">
                  <a:off x="7054725" y="3413290"/>
                  <a:ext cx="151785" cy="88924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ïşḻiďê"/>
                <p:cNvSpPr/>
                <p:nvPr/>
              </p:nvSpPr>
              <p:spPr bwMode="auto">
                <a:xfrm flipV="1">
                  <a:off x="7226440" y="3776651"/>
                  <a:ext cx="170182" cy="33730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" name="iṧḻïḑé"/>
                <p:cNvSpPr/>
                <p:nvPr/>
              </p:nvSpPr>
              <p:spPr bwMode="auto">
                <a:xfrm>
                  <a:off x="7289299" y="4159944"/>
                  <a:ext cx="173249" cy="21464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" name="îśḻïḍé"/>
                <p:cNvSpPr/>
                <p:nvPr/>
              </p:nvSpPr>
              <p:spPr bwMode="auto">
                <a:xfrm>
                  <a:off x="7237171" y="4507973"/>
                  <a:ext cx="157917" cy="75126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" name="íṣḷíḋè"/>
                <p:cNvSpPr/>
                <p:nvPr/>
              </p:nvSpPr>
              <p:spPr bwMode="auto">
                <a:xfrm flipH="1" flipV="1">
                  <a:off x="5231785" y="3413290"/>
                  <a:ext cx="150251" cy="88924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" name="îṥļîḍè"/>
                <p:cNvSpPr/>
                <p:nvPr/>
              </p:nvSpPr>
              <p:spPr bwMode="auto">
                <a:xfrm flipH="1" flipV="1">
                  <a:off x="5038606" y="3776651"/>
                  <a:ext cx="173249" cy="33730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" name="ïṧḻiḍe"/>
                <p:cNvSpPr/>
                <p:nvPr/>
              </p:nvSpPr>
              <p:spPr bwMode="auto">
                <a:xfrm flipH="1">
                  <a:off x="4972680" y="4159944"/>
                  <a:ext cx="176315" cy="21464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" name="îṧḷiďe"/>
                <p:cNvSpPr/>
                <p:nvPr/>
              </p:nvSpPr>
              <p:spPr bwMode="auto">
                <a:xfrm flipH="1">
                  <a:off x="5041672" y="4507973"/>
                  <a:ext cx="156383" cy="75126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" name="ïṩḷíde"/>
              <p:cNvGrpSpPr/>
              <p:nvPr/>
            </p:nvGrpSpPr>
            <p:grpSpPr>
              <a:xfrm>
                <a:off x="5483225" y="3650932"/>
                <a:ext cx="1500973" cy="1053287"/>
                <a:chOff x="5483225" y="3650932"/>
                <a:chExt cx="1500973" cy="1053287"/>
              </a:xfrm>
            </p:grpSpPr>
            <p:sp>
              <p:nvSpPr>
                <p:cNvPr id="31" name="íŝḷíḋè"/>
                <p:cNvSpPr/>
                <p:nvPr/>
              </p:nvSpPr>
              <p:spPr bwMode="auto">
                <a:xfrm>
                  <a:off x="6527314" y="4043424"/>
                  <a:ext cx="438486" cy="430821"/>
                </a:xfrm>
                <a:custGeom>
                  <a:avLst/>
                  <a:gdLst>
                    <a:gd name="T0" fmla="*/ 85 w 167"/>
                    <a:gd name="T1" fmla="*/ 165 h 165"/>
                    <a:gd name="T2" fmla="*/ 63 w 167"/>
                    <a:gd name="T3" fmla="*/ 162 h 165"/>
                    <a:gd name="T4" fmla="*/ 63 w 167"/>
                    <a:gd name="T5" fmla="*/ 162 h 165"/>
                    <a:gd name="T6" fmla="*/ 56 w 167"/>
                    <a:gd name="T7" fmla="*/ 159 h 165"/>
                    <a:gd name="T8" fmla="*/ 24 w 167"/>
                    <a:gd name="T9" fmla="*/ 140 h 165"/>
                    <a:gd name="T10" fmla="*/ 0 w 167"/>
                    <a:gd name="T11" fmla="*/ 82 h 165"/>
                    <a:gd name="T12" fmla="*/ 24 w 167"/>
                    <a:gd name="T13" fmla="*/ 24 h 165"/>
                    <a:gd name="T14" fmla="*/ 24 w 167"/>
                    <a:gd name="T15" fmla="*/ 24 h 165"/>
                    <a:gd name="T16" fmla="*/ 40 w 167"/>
                    <a:gd name="T17" fmla="*/ 12 h 165"/>
                    <a:gd name="T18" fmla="*/ 40 w 167"/>
                    <a:gd name="T19" fmla="*/ 11 h 165"/>
                    <a:gd name="T20" fmla="*/ 82 w 167"/>
                    <a:gd name="T21" fmla="*/ 0 h 165"/>
                    <a:gd name="T22" fmla="*/ 82 w 167"/>
                    <a:gd name="T23" fmla="*/ 0 h 165"/>
                    <a:gd name="T24" fmla="*/ 82 w 167"/>
                    <a:gd name="T25" fmla="*/ 0 h 165"/>
                    <a:gd name="T26" fmla="*/ 124 w 167"/>
                    <a:gd name="T27" fmla="*/ 12 h 165"/>
                    <a:gd name="T28" fmla="*/ 155 w 167"/>
                    <a:gd name="T29" fmla="*/ 43 h 165"/>
                    <a:gd name="T30" fmla="*/ 163 w 167"/>
                    <a:gd name="T31" fmla="*/ 62 h 165"/>
                    <a:gd name="T32" fmla="*/ 163 w 167"/>
                    <a:gd name="T33" fmla="*/ 62 h 165"/>
                    <a:gd name="T34" fmla="*/ 163 w 167"/>
                    <a:gd name="T35" fmla="*/ 105 h 165"/>
                    <a:gd name="T36" fmla="*/ 126 w 167"/>
                    <a:gd name="T37" fmla="*/ 154 h 165"/>
                    <a:gd name="T38" fmla="*/ 85 w 167"/>
                    <a:gd name="T39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7" h="165">
                      <a:moveTo>
                        <a:pt x="85" y="165"/>
                      </a:moveTo>
                      <a:cubicBezTo>
                        <a:pt x="78" y="165"/>
                        <a:pt x="70" y="164"/>
                        <a:pt x="63" y="162"/>
                      </a:cubicBezTo>
                      <a:cubicBezTo>
                        <a:pt x="63" y="162"/>
                        <a:pt x="63" y="162"/>
                        <a:pt x="63" y="162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44" y="155"/>
                        <a:pt x="33" y="149"/>
                        <a:pt x="24" y="140"/>
                      </a:cubicBezTo>
                      <a:cubicBezTo>
                        <a:pt x="9" y="124"/>
                        <a:pt x="0" y="103"/>
                        <a:pt x="0" y="82"/>
                      </a:cubicBezTo>
                      <a:cubicBezTo>
                        <a:pt x="0" y="60"/>
                        <a:pt x="9" y="39"/>
                        <a:pt x="24" y="24"/>
                      </a:cubicBezTo>
                      <a:cubicBezTo>
                        <a:pt x="24" y="24"/>
                        <a:pt x="24" y="24"/>
                        <a:pt x="24" y="24"/>
                      </a:cubicBezTo>
                      <a:cubicBezTo>
                        <a:pt x="40" y="12"/>
                        <a:pt x="40" y="12"/>
                        <a:pt x="40" y="12"/>
                      </a:cubicBez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53" y="4"/>
                        <a:pt x="67" y="0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99" y="2"/>
                        <a:pt x="109" y="3"/>
                        <a:pt x="124" y="12"/>
                      </a:cubicBezTo>
                      <a:cubicBezTo>
                        <a:pt x="135" y="18"/>
                        <a:pt x="149" y="30"/>
                        <a:pt x="155" y="43"/>
                      </a:cubicBezTo>
                      <a:cubicBezTo>
                        <a:pt x="163" y="62"/>
                        <a:pt x="163" y="62"/>
                        <a:pt x="163" y="62"/>
                      </a:cubicBezTo>
                      <a:cubicBezTo>
                        <a:pt x="163" y="62"/>
                        <a:pt x="163" y="62"/>
                        <a:pt x="163" y="62"/>
                      </a:cubicBezTo>
                      <a:cubicBezTo>
                        <a:pt x="167" y="77"/>
                        <a:pt x="167" y="91"/>
                        <a:pt x="163" y="105"/>
                      </a:cubicBezTo>
                      <a:cubicBezTo>
                        <a:pt x="158" y="126"/>
                        <a:pt x="144" y="143"/>
                        <a:pt x="126" y="154"/>
                      </a:cubicBezTo>
                      <a:cubicBezTo>
                        <a:pt x="114" y="161"/>
                        <a:pt x="99" y="165"/>
                        <a:pt x="85" y="165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ïSḷiďe"/>
                <p:cNvSpPr/>
                <p:nvPr/>
              </p:nvSpPr>
              <p:spPr bwMode="auto">
                <a:xfrm>
                  <a:off x="6511982" y="4026558"/>
                  <a:ext cx="472216" cy="466084"/>
                </a:xfrm>
                <a:custGeom>
                  <a:avLst/>
                  <a:gdLst>
                    <a:gd name="T0" fmla="*/ 88 w 180"/>
                    <a:gd name="T1" fmla="*/ 13 h 178"/>
                    <a:gd name="T2" fmla="*/ 127 w 180"/>
                    <a:gd name="T3" fmla="*/ 23 h 178"/>
                    <a:gd name="T4" fmla="*/ 156 w 180"/>
                    <a:gd name="T5" fmla="*/ 52 h 178"/>
                    <a:gd name="T6" fmla="*/ 163 w 180"/>
                    <a:gd name="T7" fmla="*/ 70 h 178"/>
                    <a:gd name="T8" fmla="*/ 163 w 180"/>
                    <a:gd name="T9" fmla="*/ 110 h 178"/>
                    <a:gd name="T10" fmla="*/ 129 w 180"/>
                    <a:gd name="T11" fmla="*/ 155 h 178"/>
                    <a:gd name="T12" fmla="*/ 91 w 180"/>
                    <a:gd name="T13" fmla="*/ 165 h 178"/>
                    <a:gd name="T14" fmla="*/ 71 w 180"/>
                    <a:gd name="T15" fmla="*/ 162 h 178"/>
                    <a:gd name="T16" fmla="*/ 64 w 180"/>
                    <a:gd name="T17" fmla="*/ 159 h 178"/>
                    <a:gd name="T18" fmla="*/ 34 w 180"/>
                    <a:gd name="T19" fmla="*/ 141 h 178"/>
                    <a:gd name="T20" fmla="*/ 12 w 180"/>
                    <a:gd name="T21" fmla="*/ 88 h 178"/>
                    <a:gd name="T22" fmla="*/ 34 w 180"/>
                    <a:gd name="T23" fmla="*/ 35 h 178"/>
                    <a:gd name="T24" fmla="*/ 50 w 180"/>
                    <a:gd name="T25" fmla="*/ 23 h 178"/>
                    <a:gd name="T26" fmla="*/ 88 w 180"/>
                    <a:gd name="T27" fmla="*/ 13 h 178"/>
                    <a:gd name="T28" fmla="*/ 88 w 180"/>
                    <a:gd name="T29" fmla="*/ 0 h 178"/>
                    <a:gd name="T30" fmla="*/ 88 w 180"/>
                    <a:gd name="T31" fmla="*/ 0 h 178"/>
                    <a:gd name="T32" fmla="*/ 43 w 180"/>
                    <a:gd name="T33" fmla="*/ 12 h 178"/>
                    <a:gd name="T34" fmla="*/ 42 w 180"/>
                    <a:gd name="T35" fmla="*/ 12 h 178"/>
                    <a:gd name="T36" fmla="*/ 42 w 180"/>
                    <a:gd name="T37" fmla="*/ 13 h 178"/>
                    <a:gd name="T38" fmla="*/ 27 w 180"/>
                    <a:gd name="T39" fmla="*/ 24 h 178"/>
                    <a:gd name="T40" fmla="*/ 26 w 180"/>
                    <a:gd name="T41" fmla="*/ 25 h 178"/>
                    <a:gd name="T42" fmla="*/ 25 w 180"/>
                    <a:gd name="T43" fmla="*/ 26 h 178"/>
                    <a:gd name="T44" fmla="*/ 0 w 180"/>
                    <a:gd name="T45" fmla="*/ 88 h 178"/>
                    <a:gd name="T46" fmla="*/ 25 w 180"/>
                    <a:gd name="T47" fmla="*/ 150 h 178"/>
                    <a:gd name="T48" fmla="*/ 60 w 180"/>
                    <a:gd name="T49" fmla="*/ 171 h 178"/>
                    <a:gd name="T50" fmla="*/ 62 w 180"/>
                    <a:gd name="T51" fmla="*/ 172 h 178"/>
                    <a:gd name="T52" fmla="*/ 66 w 180"/>
                    <a:gd name="T53" fmla="*/ 174 h 178"/>
                    <a:gd name="T54" fmla="*/ 67 w 180"/>
                    <a:gd name="T55" fmla="*/ 174 h 178"/>
                    <a:gd name="T56" fmla="*/ 68 w 180"/>
                    <a:gd name="T57" fmla="*/ 174 h 178"/>
                    <a:gd name="T58" fmla="*/ 91 w 180"/>
                    <a:gd name="T59" fmla="*/ 178 h 178"/>
                    <a:gd name="T60" fmla="*/ 135 w 180"/>
                    <a:gd name="T61" fmla="*/ 166 h 178"/>
                    <a:gd name="T62" fmla="*/ 176 w 180"/>
                    <a:gd name="T63" fmla="*/ 113 h 178"/>
                    <a:gd name="T64" fmla="*/ 176 w 180"/>
                    <a:gd name="T65" fmla="*/ 67 h 178"/>
                    <a:gd name="T66" fmla="*/ 175 w 180"/>
                    <a:gd name="T67" fmla="*/ 66 h 178"/>
                    <a:gd name="T68" fmla="*/ 175 w 180"/>
                    <a:gd name="T69" fmla="*/ 65 h 178"/>
                    <a:gd name="T70" fmla="*/ 167 w 180"/>
                    <a:gd name="T71" fmla="*/ 47 h 178"/>
                    <a:gd name="T72" fmla="*/ 167 w 180"/>
                    <a:gd name="T73" fmla="*/ 47 h 178"/>
                    <a:gd name="T74" fmla="*/ 167 w 180"/>
                    <a:gd name="T75" fmla="*/ 47 h 178"/>
                    <a:gd name="T76" fmla="*/ 134 w 180"/>
                    <a:gd name="T77" fmla="*/ 12 h 178"/>
                    <a:gd name="T78" fmla="*/ 89 w 180"/>
                    <a:gd name="T79" fmla="*/ 0 h 178"/>
                    <a:gd name="T80" fmla="*/ 88 w 180"/>
                    <a:gd name="T81" fmla="*/ 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0" h="178">
                      <a:moveTo>
                        <a:pt x="88" y="13"/>
                      </a:moveTo>
                      <a:cubicBezTo>
                        <a:pt x="104" y="14"/>
                        <a:pt x="113" y="15"/>
                        <a:pt x="127" y="23"/>
                      </a:cubicBezTo>
                      <a:cubicBezTo>
                        <a:pt x="137" y="29"/>
                        <a:pt x="150" y="41"/>
                        <a:pt x="156" y="52"/>
                      </a:cubicBezTo>
                      <a:cubicBezTo>
                        <a:pt x="158" y="58"/>
                        <a:pt x="161" y="64"/>
                        <a:pt x="163" y="70"/>
                      </a:cubicBezTo>
                      <a:cubicBezTo>
                        <a:pt x="167" y="83"/>
                        <a:pt x="167" y="97"/>
                        <a:pt x="163" y="110"/>
                      </a:cubicBezTo>
                      <a:cubicBezTo>
                        <a:pt x="158" y="129"/>
                        <a:pt x="145" y="145"/>
                        <a:pt x="129" y="155"/>
                      </a:cubicBezTo>
                      <a:cubicBezTo>
                        <a:pt x="117" y="161"/>
                        <a:pt x="104" y="165"/>
                        <a:pt x="91" y="165"/>
                      </a:cubicBezTo>
                      <a:cubicBezTo>
                        <a:pt x="84" y="165"/>
                        <a:pt x="78" y="164"/>
                        <a:pt x="71" y="162"/>
                      </a:cubicBezTo>
                      <a:cubicBezTo>
                        <a:pt x="69" y="161"/>
                        <a:pt x="67" y="160"/>
                        <a:pt x="64" y="159"/>
                      </a:cubicBezTo>
                      <a:cubicBezTo>
                        <a:pt x="53" y="156"/>
                        <a:pt x="43" y="149"/>
                        <a:pt x="34" y="141"/>
                      </a:cubicBezTo>
                      <a:cubicBezTo>
                        <a:pt x="20" y="127"/>
                        <a:pt x="12" y="108"/>
                        <a:pt x="12" y="88"/>
                      </a:cubicBezTo>
                      <a:cubicBezTo>
                        <a:pt x="12" y="68"/>
                        <a:pt x="20" y="49"/>
                        <a:pt x="34" y="35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61" y="16"/>
                        <a:pt x="74" y="13"/>
                        <a:pt x="88" y="13"/>
                      </a:cubicBezTo>
                      <a:moveTo>
                        <a:pt x="88" y="0"/>
                      </a:move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72" y="0"/>
                        <a:pt x="57" y="4"/>
                        <a:pt x="43" y="12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27" y="24"/>
                        <a:pt x="27" y="24"/>
                        <a:pt x="27" y="24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9" y="42"/>
                        <a:pt x="0" y="65"/>
                        <a:pt x="0" y="88"/>
                      </a:cubicBezTo>
                      <a:cubicBezTo>
                        <a:pt x="0" y="111"/>
                        <a:pt x="9" y="134"/>
                        <a:pt x="25" y="150"/>
                      </a:cubicBezTo>
                      <a:cubicBezTo>
                        <a:pt x="35" y="160"/>
                        <a:pt x="47" y="167"/>
                        <a:pt x="60" y="171"/>
                      </a:cubicBezTo>
                      <a:cubicBezTo>
                        <a:pt x="62" y="172"/>
                        <a:pt x="62" y="172"/>
                        <a:pt x="62" y="172"/>
                      </a:cubicBezTo>
                      <a:cubicBezTo>
                        <a:pt x="66" y="174"/>
                        <a:pt x="66" y="174"/>
                        <a:pt x="66" y="174"/>
                      </a:cubicBezTo>
                      <a:cubicBezTo>
                        <a:pt x="67" y="174"/>
                        <a:pt x="67" y="174"/>
                        <a:pt x="67" y="174"/>
                      </a:cubicBezTo>
                      <a:cubicBezTo>
                        <a:pt x="68" y="174"/>
                        <a:pt x="68" y="174"/>
                        <a:pt x="68" y="174"/>
                      </a:cubicBezTo>
                      <a:cubicBezTo>
                        <a:pt x="75" y="177"/>
                        <a:pt x="83" y="178"/>
                        <a:pt x="91" y="178"/>
                      </a:cubicBezTo>
                      <a:cubicBezTo>
                        <a:pt x="106" y="178"/>
                        <a:pt x="122" y="173"/>
                        <a:pt x="135" y="166"/>
                      </a:cubicBezTo>
                      <a:cubicBezTo>
                        <a:pt x="155" y="154"/>
                        <a:pt x="170" y="135"/>
                        <a:pt x="176" y="113"/>
                      </a:cubicBezTo>
                      <a:cubicBezTo>
                        <a:pt x="180" y="98"/>
                        <a:pt x="180" y="82"/>
                        <a:pt x="176" y="67"/>
                      </a:cubicBezTo>
                      <a:cubicBezTo>
                        <a:pt x="175" y="66"/>
                        <a:pt x="175" y="66"/>
                        <a:pt x="175" y="66"/>
                      </a:cubicBezTo>
                      <a:cubicBezTo>
                        <a:pt x="175" y="65"/>
                        <a:pt x="175" y="65"/>
                        <a:pt x="175" y="65"/>
                      </a:cubicBezTo>
                      <a:cubicBezTo>
                        <a:pt x="167" y="47"/>
                        <a:pt x="167" y="47"/>
                        <a:pt x="167" y="47"/>
                      </a:cubicBezTo>
                      <a:cubicBezTo>
                        <a:pt x="167" y="47"/>
                        <a:pt x="167" y="47"/>
                        <a:pt x="167" y="47"/>
                      </a:cubicBezTo>
                      <a:cubicBezTo>
                        <a:pt x="167" y="47"/>
                        <a:pt x="167" y="47"/>
                        <a:pt x="167" y="47"/>
                      </a:cubicBezTo>
                      <a:cubicBezTo>
                        <a:pt x="160" y="32"/>
                        <a:pt x="145" y="19"/>
                        <a:pt x="134" y="12"/>
                      </a:cubicBezTo>
                      <a:cubicBezTo>
                        <a:pt x="117" y="3"/>
                        <a:pt x="106" y="1"/>
                        <a:pt x="89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îṡḷíḍè"/>
                <p:cNvSpPr/>
                <p:nvPr/>
              </p:nvSpPr>
              <p:spPr bwMode="auto">
                <a:xfrm>
                  <a:off x="5973840" y="3980563"/>
                  <a:ext cx="436954" cy="430821"/>
                </a:xfrm>
                <a:custGeom>
                  <a:avLst/>
                  <a:gdLst>
                    <a:gd name="T0" fmla="*/ 85 w 167"/>
                    <a:gd name="T1" fmla="*/ 165 h 165"/>
                    <a:gd name="T2" fmla="*/ 64 w 167"/>
                    <a:gd name="T3" fmla="*/ 162 h 165"/>
                    <a:gd name="T4" fmla="*/ 63 w 167"/>
                    <a:gd name="T5" fmla="*/ 162 h 165"/>
                    <a:gd name="T6" fmla="*/ 56 w 167"/>
                    <a:gd name="T7" fmla="*/ 159 h 165"/>
                    <a:gd name="T8" fmla="*/ 24 w 167"/>
                    <a:gd name="T9" fmla="*/ 140 h 165"/>
                    <a:gd name="T10" fmla="*/ 0 w 167"/>
                    <a:gd name="T11" fmla="*/ 82 h 165"/>
                    <a:gd name="T12" fmla="*/ 24 w 167"/>
                    <a:gd name="T13" fmla="*/ 24 h 165"/>
                    <a:gd name="T14" fmla="*/ 24 w 167"/>
                    <a:gd name="T15" fmla="*/ 24 h 165"/>
                    <a:gd name="T16" fmla="*/ 40 w 167"/>
                    <a:gd name="T17" fmla="*/ 12 h 165"/>
                    <a:gd name="T18" fmla="*/ 41 w 167"/>
                    <a:gd name="T19" fmla="*/ 11 h 165"/>
                    <a:gd name="T20" fmla="*/ 82 w 167"/>
                    <a:gd name="T21" fmla="*/ 0 h 165"/>
                    <a:gd name="T22" fmla="*/ 82 w 167"/>
                    <a:gd name="T23" fmla="*/ 0 h 165"/>
                    <a:gd name="T24" fmla="*/ 82 w 167"/>
                    <a:gd name="T25" fmla="*/ 0 h 165"/>
                    <a:gd name="T26" fmla="*/ 125 w 167"/>
                    <a:gd name="T27" fmla="*/ 12 h 165"/>
                    <a:gd name="T28" fmla="*/ 156 w 167"/>
                    <a:gd name="T29" fmla="*/ 43 h 165"/>
                    <a:gd name="T30" fmla="*/ 163 w 167"/>
                    <a:gd name="T31" fmla="*/ 62 h 165"/>
                    <a:gd name="T32" fmla="*/ 164 w 167"/>
                    <a:gd name="T33" fmla="*/ 62 h 165"/>
                    <a:gd name="T34" fmla="*/ 164 w 167"/>
                    <a:gd name="T35" fmla="*/ 106 h 165"/>
                    <a:gd name="T36" fmla="*/ 126 w 167"/>
                    <a:gd name="T37" fmla="*/ 154 h 165"/>
                    <a:gd name="T38" fmla="*/ 85 w 167"/>
                    <a:gd name="T39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7" h="165">
                      <a:moveTo>
                        <a:pt x="85" y="165"/>
                      </a:moveTo>
                      <a:cubicBezTo>
                        <a:pt x="78" y="165"/>
                        <a:pt x="71" y="164"/>
                        <a:pt x="64" y="162"/>
                      </a:cubicBezTo>
                      <a:cubicBezTo>
                        <a:pt x="63" y="162"/>
                        <a:pt x="63" y="162"/>
                        <a:pt x="63" y="162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44" y="155"/>
                        <a:pt x="33" y="149"/>
                        <a:pt x="24" y="140"/>
                      </a:cubicBezTo>
                      <a:cubicBezTo>
                        <a:pt x="9" y="124"/>
                        <a:pt x="0" y="103"/>
                        <a:pt x="0" y="82"/>
                      </a:cubicBezTo>
                      <a:cubicBezTo>
                        <a:pt x="0" y="60"/>
                        <a:pt x="9" y="39"/>
                        <a:pt x="24" y="24"/>
                      </a:cubicBezTo>
                      <a:cubicBezTo>
                        <a:pt x="24" y="24"/>
                        <a:pt x="24" y="24"/>
                        <a:pt x="24" y="24"/>
                      </a:cubicBezTo>
                      <a:cubicBezTo>
                        <a:pt x="40" y="12"/>
                        <a:pt x="40" y="12"/>
                        <a:pt x="40" y="12"/>
                      </a:cubicBezTo>
                      <a:cubicBezTo>
                        <a:pt x="41" y="11"/>
                        <a:pt x="41" y="11"/>
                        <a:pt x="41" y="11"/>
                      </a:cubicBezTo>
                      <a:cubicBezTo>
                        <a:pt x="53" y="4"/>
                        <a:pt x="67" y="0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99" y="2"/>
                        <a:pt x="109" y="3"/>
                        <a:pt x="125" y="12"/>
                      </a:cubicBezTo>
                      <a:cubicBezTo>
                        <a:pt x="135" y="18"/>
                        <a:pt x="149" y="30"/>
                        <a:pt x="156" y="43"/>
                      </a:cubicBezTo>
                      <a:cubicBezTo>
                        <a:pt x="163" y="62"/>
                        <a:pt x="163" y="62"/>
                        <a:pt x="163" y="62"/>
                      </a:cubicBezTo>
                      <a:cubicBezTo>
                        <a:pt x="164" y="62"/>
                        <a:pt x="164" y="62"/>
                        <a:pt x="164" y="62"/>
                      </a:cubicBezTo>
                      <a:cubicBezTo>
                        <a:pt x="167" y="77"/>
                        <a:pt x="167" y="91"/>
                        <a:pt x="164" y="106"/>
                      </a:cubicBezTo>
                      <a:cubicBezTo>
                        <a:pt x="158" y="126"/>
                        <a:pt x="144" y="144"/>
                        <a:pt x="126" y="154"/>
                      </a:cubicBezTo>
                      <a:cubicBezTo>
                        <a:pt x="114" y="161"/>
                        <a:pt x="100" y="165"/>
                        <a:pt x="85" y="165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iṣľîḋê"/>
                <p:cNvSpPr/>
                <p:nvPr/>
              </p:nvSpPr>
              <p:spPr bwMode="auto">
                <a:xfrm>
                  <a:off x="5956975" y="3965231"/>
                  <a:ext cx="472216" cy="464551"/>
                </a:xfrm>
                <a:custGeom>
                  <a:avLst/>
                  <a:gdLst>
                    <a:gd name="T0" fmla="*/ 88 w 180"/>
                    <a:gd name="T1" fmla="*/ 13 h 178"/>
                    <a:gd name="T2" fmla="*/ 127 w 180"/>
                    <a:gd name="T3" fmla="*/ 23 h 178"/>
                    <a:gd name="T4" fmla="*/ 156 w 180"/>
                    <a:gd name="T5" fmla="*/ 52 h 178"/>
                    <a:gd name="T6" fmla="*/ 163 w 180"/>
                    <a:gd name="T7" fmla="*/ 70 h 178"/>
                    <a:gd name="T8" fmla="*/ 163 w 180"/>
                    <a:gd name="T9" fmla="*/ 110 h 178"/>
                    <a:gd name="T10" fmla="*/ 129 w 180"/>
                    <a:gd name="T11" fmla="*/ 155 h 178"/>
                    <a:gd name="T12" fmla="*/ 91 w 180"/>
                    <a:gd name="T13" fmla="*/ 165 h 178"/>
                    <a:gd name="T14" fmla="*/ 71 w 180"/>
                    <a:gd name="T15" fmla="*/ 162 h 178"/>
                    <a:gd name="T16" fmla="*/ 65 w 180"/>
                    <a:gd name="T17" fmla="*/ 159 h 178"/>
                    <a:gd name="T18" fmla="*/ 35 w 180"/>
                    <a:gd name="T19" fmla="*/ 141 h 178"/>
                    <a:gd name="T20" fmla="*/ 13 w 180"/>
                    <a:gd name="T21" fmla="*/ 88 h 178"/>
                    <a:gd name="T22" fmla="*/ 35 w 180"/>
                    <a:gd name="T23" fmla="*/ 35 h 178"/>
                    <a:gd name="T24" fmla="*/ 50 w 180"/>
                    <a:gd name="T25" fmla="*/ 23 h 178"/>
                    <a:gd name="T26" fmla="*/ 88 w 180"/>
                    <a:gd name="T27" fmla="*/ 13 h 178"/>
                    <a:gd name="T28" fmla="*/ 88 w 180"/>
                    <a:gd name="T29" fmla="*/ 0 h 178"/>
                    <a:gd name="T30" fmla="*/ 88 w 180"/>
                    <a:gd name="T31" fmla="*/ 0 h 178"/>
                    <a:gd name="T32" fmla="*/ 43 w 180"/>
                    <a:gd name="T33" fmla="*/ 12 h 178"/>
                    <a:gd name="T34" fmla="*/ 43 w 180"/>
                    <a:gd name="T35" fmla="*/ 12 h 178"/>
                    <a:gd name="T36" fmla="*/ 42 w 180"/>
                    <a:gd name="T37" fmla="*/ 13 h 178"/>
                    <a:gd name="T38" fmla="*/ 27 w 180"/>
                    <a:gd name="T39" fmla="*/ 24 h 178"/>
                    <a:gd name="T40" fmla="*/ 26 w 180"/>
                    <a:gd name="T41" fmla="*/ 25 h 178"/>
                    <a:gd name="T42" fmla="*/ 26 w 180"/>
                    <a:gd name="T43" fmla="*/ 26 h 178"/>
                    <a:gd name="T44" fmla="*/ 0 w 180"/>
                    <a:gd name="T45" fmla="*/ 88 h 178"/>
                    <a:gd name="T46" fmla="*/ 26 w 180"/>
                    <a:gd name="T47" fmla="*/ 150 h 178"/>
                    <a:gd name="T48" fmla="*/ 60 w 180"/>
                    <a:gd name="T49" fmla="*/ 171 h 178"/>
                    <a:gd name="T50" fmla="*/ 66 w 180"/>
                    <a:gd name="T51" fmla="*/ 174 h 178"/>
                    <a:gd name="T52" fmla="*/ 67 w 180"/>
                    <a:gd name="T53" fmla="*/ 174 h 178"/>
                    <a:gd name="T54" fmla="*/ 68 w 180"/>
                    <a:gd name="T55" fmla="*/ 175 h 178"/>
                    <a:gd name="T56" fmla="*/ 91 w 180"/>
                    <a:gd name="T57" fmla="*/ 178 h 178"/>
                    <a:gd name="T58" fmla="*/ 135 w 180"/>
                    <a:gd name="T59" fmla="*/ 166 h 178"/>
                    <a:gd name="T60" fmla="*/ 176 w 180"/>
                    <a:gd name="T61" fmla="*/ 113 h 178"/>
                    <a:gd name="T62" fmla="*/ 176 w 180"/>
                    <a:gd name="T63" fmla="*/ 67 h 178"/>
                    <a:gd name="T64" fmla="*/ 176 w 180"/>
                    <a:gd name="T65" fmla="*/ 66 h 178"/>
                    <a:gd name="T66" fmla="*/ 175 w 180"/>
                    <a:gd name="T67" fmla="*/ 65 h 178"/>
                    <a:gd name="T68" fmla="*/ 173 w 180"/>
                    <a:gd name="T69" fmla="*/ 60 h 178"/>
                    <a:gd name="T70" fmla="*/ 168 w 180"/>
                    <a:gd name="T71" fmla="*/ 47 h 178"/>
                    <a:gd name="T72" fmla="*/ 168 w 180"/>
                    <a:gd name="T73" fmla="*/ 47 h 178"/>
                    <a:gd name="T74" fmla="*/ 167 w 180"/>
                    <a:gd name="T75" fmla="*/ 47 h 178"/>
                    <a:gd name="T76" fmla="*/ 134 w 180"/>
                    <a:gd name="T77" fmla="*/ 12 h 178"/>
                    <a:gd name="T78" fmla="*/ 89 w 180"/>
                    <a:gd name="T79" fmla="*/ 0 h 178"/>
                    <a:gd name="T80" fmla="*/ 88 w 180"/>
                    <a:gd name="T81" fmla="*/ 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0" h="178">
                      <a:moveTo>
                        <a:pt x="88" y="13"/>
                      </a:moveTo>
                      <a:cubicBezTo>
                        <a:pt x="104" y="14"/>
                        <a:pt x="113" y="15"/>
                        <a:pt x="127" y="23"/>
                      </a:cubicBezTo>
                      <a:cubicBezTo>
                        <a:pt x="138" y="29"/>
                        <a:pt x="150" y="41"/>
                        <a:pt x="156" y="52"/>
                      </a:cubicBezTo>
                      <a:cubicBezTo>
                        <a:pt x="158" y="58"/>
                        <a:pt x="161" y="64"/>
                        <a:pt x="163" y="70"/>
                      </a:cubicBezTo>
                      <a:cubicBezTo>
                        <a:pt x="167" y="83"/>
                        <a:pt x="167" y="97"/>
                        <a:pt x="163" y="110"/>
                      </a:cubicBezTo>
                      <a:cubicBezTo>
                        <a:pt x="158" y="129"/>
                        <a:pt x="146" y="145"/>
                        <a:pt x="129" y="155"/>
                      </a:cubicBezTo>
                      <a:cubicBezTo>
                        <a:pt x="117" y="161"/>
                        <a:pt x="104" y="165"/>
                        <a:pt x="91" y="165"/>
                      </a:cubicBezTo>
                      <a:cubicBezTo>
                        <a:pt x="84" y="165"/>
                        <a:pt x="78" y="164"/>
                        <a:pt x="71" y="162"/>
                      </a:cubicBezTo>
                      <a:cubicBezTo>
                        <a:pt x="69" y="161"/>
                        <a:pt x="67" y="160"/>
                        <a:pt x="65" y="159"/>
                      </a:cubicBezTo>
                      <a:cubicBezTo>
                        <a:pt x="53" y="156"/>
                        <a:pt x="43" y="150"/>
                        <a:pt x="35" y="141"/>
                      </a:cubicBezTo>
                      <a:cubicBezTo>
                        <a:pt x="21" y="127"/>
                        <a:pt x="13" y="108"/>
                        <a:pt x="13" y="88"/>
                      </a:cubicBezTo>
                      <a:cubicBezTo>
                        <a:pt x="13" y="68"/>
                        <a:pt x="21" y="49"/>
                        <a:pt x="35" y="35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62" y="16"/>
                        <a:pt x="74" y="13"/>
                        <a:pt x="88" y="13"/>
                      </a:cubicBezTo>
                      <a:moveTo>
                        <a:pt x="88" y="0"/>
                      </a:move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72" y="0"/>
                        <a:pt x="57" y="4"/>
                        <a:pt x="43" y="12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27" y="24"/>
                        <a:pt x="27" y="24"/>
                        <a:pt x="27" y="24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9" y="42"/>
                        <a:pt x="0" y="65"/>
                        <a:pt x="0" y="88"/>
                      </a:cubicBezTo>
                      <a:cubicBezTo>
                        <a:pt x="0" y="111"/>
                        <a:pt x="9" y="134"/>
                        <a:pt x="26" y="150"/>
                      </a:cubicBezTo>
                      <a:cubicBezTo>
                        <a:pt x="35" y="160"/>
                        <a:pt x="47" y="167"/>
                        <a:pt x="60" y="171"/>
                      </a:cubicBezTo>
                      <a:cubicBezTo>
                        <a:pt x="62" y="172"/>
                        <a:pt x="64" y="173"/>
                        <a:pt x="66" y="174"/>
                      </a:cubicBezTo>
                      <a:cubicBezTo>
                        <a:pt x="67" y="174"/>
                        <a:pt x="67" y="174"/>
                        <a:pt x="67" y="174"/>
                      </a:cubicBezTo>
                      <a:cubicBezTo>
                        <a:pt x="68" y="175"/>
                        <a:pt x="68" y="175"/>
                        <a:pt x="68" y="175"/>
                      </a:cubicBezTo>
                      <a:cubicBezTo>
                        <a:pt x="75" y="177"/>
                        <a:pt x="83" y="178"/>
                        <a:pt x="91" y="178"/>
                      </a:cubicBezTo>
                      <a:cubicBezTo>
                        <a:pt x="107" y="178"/>
                        <a:pt x="122" y="174"/>
                        <a:pt x="135" y="166"/>
                      </a:cubicBezTo>
                      <a:cubicBezTo>
                        <a:pt x="155" y="154"/>
                        <a:pt x="170" y="135"/>
                        <a:pt x="176" y="113"/>
                      </a:cubicBezTo>
                      <a:cubicBezTo>
                        <a:pt x="180" y="98"/>
                        <a:pt x="180" y="82"/>
                        <a:pt x="176" y="67"/>
                      </a:cubicBezTo>
                      <a:cubicBezTo>
                        <a:pt x="176" y="66"/>
                        <a:pt x="176" y="66"/>
                        <a:pt x="176" y="66"/>
                      </a:cubicBezTo>
                      <a:cubicBezTo>
                        <a:pt x="175" y="65"/>
                        <a:pt x="175" y="65"/>
                        <a:pt x="175" y="65"/>
                      </a:cubicBezTo>
                      <a:cubicBezTo>
                        <a:pt x="173" y="60"/>
                        <a:pt x="173" y="60"/>
                        <a:pt x="173" y="60"/>
                      </a:cubicBezTo>
                      <a:cubicBezTo>
                        <a:pt x="168" y="47"/>
                        <a:pt x="168" y="47"/>
                        <a:pt x="168" y="47"/>
                      </a:cubicBezTo>
                      <a:cubicBezTo>
                        <a:pt x="168" y="47"/>
                        <a:pt x="168" y="47"/>
                        <a:pt x="168" y="47"/>
                      </a:cubicBezTo>
                      <a:cubicBezTo>
                        <a:pt x="167" y="47"/>
                        <a:pt x="167" y="47"/>
                        <a:pt x="167" y="47"/>
                      </a:cubicBezTo>
                      <a:cubicBezTo>
                        <a:pt x="160" y="32"/>
                        <a:pt x="145" y="19"/>
                        <a:pt x="134" y="12"/>
                      </a:cubicBezTo>
                      <a:cubicBezTo>
                        <a:pt x="117" y="3"/>
                        <a:pt x="106" y="1"/>
                        <a:pt x="89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îṩḻîḋé"/>
                <p:cNvSpPr/>
                <p:nvPr/>
              </p:nvSpPr>
              <p:spPr bwMode="auto">
                <a:xfrm>
                  <a:off x="5501623" y="4058755"/>
                  <a:ext cx="668462" cy="620934"/>
                </a:xfrm>
                <a:custGeom>
                  <a:avLst/>
                  <a:gdLst>
                    <a:gd name="T0" fmla="*/ 185 w 255"/>
                    <a:gd name="T1" fmla="*/ 238 h 238"/>
                    <a:gd name="T2" fmla="*/ 135 w 255"/>
                    <a:gd name="T3" fmla="*/ 218 h 238"/>
                    <a:gd name="T4" fmla="*/ 125 w 255"/>
                    <a:gd name="T5" fmla="*/ 206 h 238"/>
                    <a:gd name="T6" fmla="*/ 91 w 255"/>
                    <a:gd name="T7" fmla="*/ 219 h 238"/>
                    <a:gd name="T8" fmla="*/ 36 w 255"/>
                    <a:gd name="T9" fmla="*/ 164 h 238"/>
                    <a:gd name="T10" fmla="*/ 41 w 255"/>
                    <a:gd name="T11" fmla="*/ 143 h 238"/>
                    <a:gd name="T12" fmla="*/ 24 w 255"/>
                    <a:gd name="T13" fmla="*/ 130 h 238"/>
                    <a:gd name="T14" fmla="*/ 6 w 255"/>
                    <a:gd name="T15" fmla="*/ 59 h 238"/>
                    <a:gd name="T16" fmla="*/ 56 w 255"/>
                    <a:gd name="T17" fmla="*/ 9 h 238"/>
                    <a:gd name="T18" fmla="*/ 72 w 255"/>
                    <a:gd name="T19" fmla="*/ 3 h 238"/>
                    <a:gd name="T20" fmla="*/ 98 w 255"/>
                    <a:gd name="T21" fmla="*/ 0 h 238"/>
                    <a:gd name="T22" fmla="*/ 133 w 255"/>
                    <a:gd name="T23" fmla="*/ 6 h 238"/>
                    <a:gd name="T24" fmla="*/ 142 w 255"/>
                    <a:gd name="T25" fmla="*/ 10 h 238"/>
                    <a:gd name="T26" fmla="*/ 156 w 255"/>
                    <a:gd name="T27" fmla="*/ 16 h 238"/>
                    <a:gd name="T28" fmla="*/ 177 w 255"/>
                    <a:gd name="T29" fmla="*/ 30 h 238"/>
                    <a:gd name="T30" fmla="*/ 180 w 255"/>
                    <a:gd name="T31" fmla="*/ 32 h 238"/>
                    <a:gd name="T32" fmla="*/ 208 w 255"/>
                    <a:gd name="T33" fmla="*/ 75 h 238"/>
                    <a:gd name="T34" fmla="*/ 217 w 255"/>
                    <a:gd name="T35" fmla="*/ 105 h 238"/>
                    <a:gd name="T36" fmla="*/ 234 w 255"/>
                    <a:gd name="T37" fmla="*/ 118 h 238"/>
                    <a:gd name="T38" fmla="*/ 255 w 255"/>
                    <a:gd name="T39" fmla="*/ 168 h 238"/>
                    <a:gd name="T40" fmla="*/ 234 w 255"/>
                    <a:gd name="T41" fmla="*/ 218 h 238"/>
                    <a:gd name="T42" fmla="*/ 185 w 255"/>
                    <a:gd name="T43" fmla="*/ 238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55" h="238">
                      <a:moveTo>
                        <a:pt x="185" y="238"/>
                      </a:moveTo>
                      <a:cubicBezTo>
                        <a:pt x="166" y="238"/>
                        <a:pt x="148" y="231"/>
                        <a:pt x="135" y="218"/>
                      </a:cubicBezTo>
                      <a:cubicBezTo>
                        <a:pt x="131" y="214"/>
                        <a:pt x="128" y="210"/>
                        <a:pt x="125" y="206"/>
                      </a:cubicBezTo>
                      <a:cubicBezTo>
                        <a:pt x="116" y="214"/>
                        <a:pt x="103" y="219"/>
                        <a:pt x="91" y="219"/>
                      </a:cubicBezTo>
                      <a:cubicBezTo>
                        <a:pt x="61" y="219"/>
                        <a:pt x="36" y="194"/>
                        <a:pt x="36" y="164"/>
                      </a:cubicBezTo>
                      <a:cubicBezTo>
                        <a:pt x="36" y="157"/>
                        <a:pt x="38" y="149"/>
                        <a:pt x="41" y="143"/>
                      </a:cubicBezTo>
                      <a:cubicBezTo>
                        <a:pt x="34" y="139"/>
                        <a:pt x="29" y="135"/>
                        <a:pt x="24" y="130"/>
                      </a:cubicBezTo>
                      <a:cubicBezTo>
                        <a:pt x="6" y="112"/>
                        <a:pt x="0" y="89"/>
                        <a:pt x="6" y="59"/>
                      </a:cubicBezTo>
                      <a:cubicBezTo>
                        <a:pt x="10" y="33"/>
                        <a:pt x="34" y="15"/>
                        <a:pt x="56" y="9"/>
                      </a:cubicBezTo>
                      <a:cubicBezTo>
                        <a:pt x="61" y="7"/>
                        <a:pt x="66" y="5"/>
                        <a:pt x="72" y="3"/>
                      </a:cubicBezTo>
                      <a:cubicBezTo>
                        <a:pt x="80" y="1"/>
                        <a:pt x="89" y="0"/>
                        <a:pt x="98" y="0"/>
                      </a:cubicBezTo>
                      <a:cubicBezTo>
                        <a:pt x="111" y="0"/>
                        <a:pt x="123" y="2"/>
                        <a:pt x="133" y="6"/>
                      </a:cubicBezTo>
                      <a:cubicBezTo>
                        <a:pt x="136" y="8"/>
                        <a:pt x="139" y="9"/>
                        <a:pt x="142" y="10"/>
                      </a:cubicBezTo>
                      <a:cubicBezTo>
                        <a:pt x="146" y="12"/>
                        <a:pt x="151" y="13"/>
                        <a:pt x="156" y="16"/>
                      </a:cubicBezTo>
                      <a:cubicBezTo>
                        <a:pt x="164" y="20"/>
                        <a:pt x="171" y="25"/>
                        <a:pt x="177" y="30"/>
                      </a:cubicBezTo>
                      <a:cubicBezTo>
                        <a:pt x="180" y="32"/>
                        <a:pt x="180" y="32"/>
                        <a:pt x="180" y="32"/>
                      </a:cubicBezTo>
                      <a:cubicBezTo>
                        <a:pt x="192" y="42"/>
                        <a:pt x="201" y="56"/>
                        <a:pt x="208" y="75"/>
                      </a:cubicBezTo>
                      <a:cubicBezTo>
                        <a:pt x="213" y="86"/>
                        <a:pt x="216" y="96"/>
                        <a:pt x="217" y="105"/>
                      </a:cubicBezTo>
                      <a:cubicBezTo>
                        <a:pt x="223" y="109"/>
                        <a:pt x="229" y="113"/>
                        <a:pt x="234" y="118"/>
                      </a:cubicBezTo>
                      <a:cubicBezTo>
                        <a:pt x="247" y="131"/>
                        <a:pt x="255" y="149"/>
                        <a:pt x="255" y="168"/>
                      </a:cubicBezTo>
                      <a:cubicBezTo>
                        <a:pt x="255" y="186"/>
                        <a:pt x="247" y="205"/>
                        <a:pt x="234" y="218"/>
                      </a:cubicBezTo>
                      <a:cubicBezTo>
                        <a:pt x="221" y="231"/>
                        <a:pt x="203" y="238"/>
                        <a:pt x="185" y="238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ïśḷîdé"/>
                <p:cNvSpPr/>
                <p:nvPr/>
              </p:nvSpPr>
              <p:spPr bwMode="auto">
                <a:xfrm>
                  <a:off x="5483225" y="4043424"/>
                  <a:ext cx="702192" cy="654664"/>
                </a:xfrm>
                <a:custGeom>
                  <a:avLst/>
                  <a:gdLst>
                    <a:gd name="T0" fmla="*/ 105 w 268"/>
                    <a:gd name="T1" fmla="*/ 13 h 251"/>
                    <a:gd name="T2" fmla="*/ 137 w 268"/>
                    <a:gd name="T3" fmla="*/ 18 h 251"/>
                    <a:gd name="T4" fmla="*/ 160 w 268"/>
                    <a:gd name="T5" fmla="*/ 28 h 251"/>
                    <a:gd name="T6" fmla="*/ 183 w 268"/>
                    <a:gd name="T7" fmla="*/ 43 h 251"/>
                    <a:gd name="T8" fmla="*/ 209 w 268"/>
                    <a:gd name="T9" fmla="*/ 83 h 251"/>
                    <a:gd name="T10" fmla="*/ 218 w 268"/>
                    <a:gd name="T11" fmla="*/ 116 h 251"/>
                    <a:gd name="T12" fmla="*/ 237 w 268"/>
                    <a:gd name="T13" fmla="*/ 129 h 251"/>
                    <a:gd name="T14" fmla="*/ 256 w 268"/>
                    <a:gd name="T15" fmla="*/ 174 h 251"/>
                    <a:gd name="T16" fmla="*/ 237 w 268"/>
                    <a:gd name="T17" fmla="*/ 219 h 251"/>
                    <a:gd name="T18" fmla="*/ 192 w 268"/>
                    <a:gd name="T19" fmla="*/ 238 h 251"/>
                    <a:gd name="T20" fmla="*/ 146 w 268"/>
                    <a:gd name="T21" fmla="*/ 219 h 251"/>
                    <a:gd name="T22" fmla="*/ 134 w 268"/>
                    <a:gd name="T23" fmla="*/ 202 h 251"/>
                    <a:gd name="T24" fmla="*/ 98 w 268"/>
                    <a:gd name="T25" fmla="*/ 218 h 251"/>
                    <a:gd name="T26" fmla="*/ 50 w 268"/>
                    <a:gd name="T27" fmla="*/ 170 h 251"/>
                    <a:gd name="T28" fmla="*/ 56 w 268"/>
                    <a:gd name="T29" fmla="*/ 146 h 251"/>
                    <a:gd name="T30" fmla="*/ 35 w 268"/>
                    <a:gd name="T31" fmla="*/ 131 h 251"/>
                    <a:gd name="T32" fmla="*/ 19 w 268"/>
                    <a:gd name="T33" fmla="*/ 66 h 251"/>
                    <a:gd name="T34" fmla="*/ 65 w 268"/>
                    <a:gd name="T35" fmla="*/ 21 h 251"/>
                    <a:gd name="T36" fmla="*/ 81 w 268"/>
                    <a:gd name="T37" fmla="*/ 16 h 251"/>
                    <a:gd name="T38" fmla="*/ 105 w 268"/>
                    <a:gd name="T39" fmla="*/ 13 h 251"/>
                    <a:gd name="T40" fmla="*/ 105 w 268"/>
                    <a:gd name="T41" fmla="*/ 0 h 251"/>
                    <a:gd name="T42" fmla="*/ 105 w 268"/>
                    <a:gd name="T43" fmla="*/ 0 h 251"/>
                    <a:gd name="T44" fmla="*/ 77 w 268"/>
                    <a:gd name="T45" fmla="*/ 3 h 251"/>
                    <a:gd name="T46" fmla="*/ 60 w 268"/>
                    <a:gd name="T47" fmla="*/ 9 h 251"/>
                    <a:gd name="T48" fmla="*/ 6 w 268"/>
                    <a:gd name="T49" fmla="*/ 64 h 251"/>
                    <a:gd name="T50" fmla="*/ 26 w 268"/>
                    <a:gd name="T51" fmla="*/ 141 h 251"/>
                    <a:gd name="T52" fmla="*/ 40 w 268"/>
                    <a:gd name="T53" fmla="*/ 151 h 251"/>
                    <a:gd name="T54" fmla="*/ 37 w 268"/>
                    <a:gd name="T55" fmla="*/ 170 h 251"/>
                    <a:gd name="T56" fmla="*/ 98 w 268"/>
                    <a:gd name="T57" fmla="*/ 231 h 251"/>
                    <a:gd name="T58" fmla="*/ 131 w 268"/>
                    <a:gd name="T59" fmla="*/ 221 h 251"/>
                    <a:gd name="T60" fmla="*/ 137 w 268"/>
                    <a:gd name="T61" fmla="*/ 228 h 251"/>
                    <a:gd name="T62" fmla="*/ 192 w 268"/>
                    <a:gd name="T63" fmla="*/ 251 h 251"/>
                    <a:gd name="T64" fmla="*/ 246 w 268"/>
                    <a:gd name="T65" fmla="*/ 228 h 251"/>
                    <a:gd name="T66" fmla="*/ 268 w 268"/>
                    <a:gd name="T67" fmla="*/ 174 h 251"/>
                    <a:gd name="T68" fmla="*/ 246 w 268"/>
                    <a:gd name="T69" fmla="*/ 120 h 251"/>
                    <a:gd name="T70" fmla="*/ 230 w 268"/>
                    <a:gd name="T71" fmla="*/ 107 h 251"/>
                    <a:gd name="T72" fmla="*/ 221 w 268"/>
                    <a:gd name="T73" fmla="*/ 78 h 251"/>
                    <a:gd name="T74" fmla="*/ 191 w 268"/>
                    <a:gd name="T75" fmla="*/ 33 h 251"/>
                    <a:gd name="T76" fmla="*/ 188 w 268"/>
                    <a:gd name="T77" fmla="*/ 31 h 251"/>
                    <a:gd name="T78" fmla="*/ 166 w 268"/>
                    <a:gd name="T79" fmla="*/ 16 h 251"/>
                    <a:gd name="T80" fmla="*/ 151 w 268"/>
                    <a:gd name="T81" fmla="*/ 10 h 251"/>
                    <a:gd name="T82" fmla="*/ 142 w 268"/>
                    <a:gd name="T83" fmla="*/ 6 h 251"/>
                    <a:gd name="T84" fmla="*/ 105 w 268"/>
                    <a:gd name="T85" fmla="*/ 0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68" h="251">
                      <a:moveTo>
                        <a:pt x="105" y="13"/>
                      </a:moveTo>
                      <a:cubicBezTo>
                        <a:pt x="116" y="13"/>
                        <a:pt x="128" y="14"/>
                        <a:pt x="137" y="18"/>
                      </a:cubicBezTo>
                      <a:cubicBezTo>
                        <a:pt x="145" y="22"/>
                        <a:pt x="152" y="24"/>
                        <a:pt x="160" y="28"/>
                      </a:cubicBezTo>
                      <a:cubicBezTo>
                        <a:pt x="169" y="32"/>
                        <a:pt x="175" y="37"/>
                        <a:pt x="183" y="43"/>
                      </a:cubicBezTo>
                      <a:cubicBezTo>
                        <a:pt x="195" y="53"/>
                        <a:pt x="203" y="68"/>
                        <a:pt x="209" y="83"/>
                      </a:cubicBezTo>
                      <a:cubicBezTo>
                        <a:pt x="214" y="94"/>
                        <a:pt x="217" y="105"/>
                        <a:pt x="218" y="116"/>
                      </a:cubicBezTo>
                      <a:cubicBezTo>
                        <a:pt x="225" y="119"/>
                        <a:pt x="231" y="123"/>
                        <a:pt x="237" y="129"/>
                      </a:cubicBezTo>
                      <a:cubicBezTo>
                        <a:pt x="249" y="141"/>
                        <a:pt x="256" y="157"/>
                        <a:pt x="256" y="174"/>
                      </a:cubicBezTo>
                      <a:cubicBezTo>
                        <a:pt x="256" y="191"/>
                        <a:pt x="249" y="207"/>
                        <a:pt x="237" y="219"/>
                      </a:cubicBezTo>
                      <a:cubicBezTo>
                        <a:pt x="225" y="231"/>
                        <a:pt x="208" y="238"/>
                        <a:pt x="192" y="238"/>
                      </a:cubicBezTo>
                      <a:cubicBezTo>
                        <a:pt x="175" y="238"/>
                        <a:pt x="158" y="231"/>
                        <a:pt x="146" y="219"/>
                      </a:cubicBezTo>
                      <a:cubicBezTo>
                        <a:pt x="141" y="214"/>
                        <a:pt x="137" y="208"/>
                        <a:pt x="134" y="202"/>
                      </a:cubicBezTo>
                      <a:cubicBezTo>
                        <a:pt x="125" y="212"/>
                        <a:pt x="112" y="218"/>
                        <a:pt x="98" y="218"/>
                      </a:cubicBezTo>
                      <a:cubicBezTo>
                        <a:pt x="71" y="218"/>
                        <a:pt x="50" y="196"/>
                        <a:pt x="50" y="170"/>
                      </a:cubicBezTo>
                      <a:cubicBezTo>
                        <a:pt x="50" y="161"/>
                        <a:pt x="52" y="153"/>
                        <a:pt x="56" y="146"/>
                      </a:cubicBezTo>
                      <a:cubicBezTo>
                        <a:pt x="48" y="142"/>
                        <a:pt x="41" y="137"/>
                        <a:pt x="35" y="131"/>
                      </a:cubicBezTo>
                      <a:cubicBezTo>
                        <a:pt x="17" y="113"/>
                        <a:pt x="15" y="91"/>
                        <a:pt x="19" y="66"/>
                      </a:cubicBezTo>
                      <a:cubicBezTo>
                        <a:pt x="23" y="44"/>
                        <a:pt x="43" y="27"/>
                        <a:pt x="65" y="21"/>
                      </a:cubicBezTo>
                      <a:cubicBezTo>
                        <a:pt x="70" y="19"/>
                        <a:pt x="75" y="17"/>
                        <a:pt x="81" y="16"/>
                      </a:cubicBezTo>
                      <a:cubicBezTo>
                        <a:pt x="88" y="14"/>
                        <a:pt x="97" y="13"/>
                        <a:pt x="105" y="13"/>
                      </a:cubicBezTo>
                      <a:moveTo>
                        <a:pt x="105" y="0"/>
                      </a:move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6" y="0"/>
                        <a:pt x="86" y="1"/>
                        <a:pt x="77" y="3"/>
                      </a:cubicBezTo>
                      <a:cubicBezTo>
                        <a:pt x="71" y="5"/>
                        <a:pt x="66" y="7"/>
                        <a:pt x="60" y="9"/>
                      </a:cubicBezTo>
                      <a:cubicBezTo>
                        <a:pt x="37" y="16"/>
                        <a:pt x="11" y="35"/>
                        <a:pt x="6" y="64"/>
                      </a:cubicBezTo>
                      <a:cubicBezTo>
                        <a:pt x="0" y="96"/>
                        <a:pt x="7" y="121"/>
                        <a:pt x="26" y="141"/>
                      </a:cubicBezTo>
                      <a:cubicBezTo>
                        <a:pt x="30" y="145"/>
                        <a:pt x="35" y="148"/>
                        <a:pt x="40" y="151"/>
                      </a:cubicBezTo>
                      <a:cubicBezTo>
                        <a:pt x="38" y="157"/>
                        <a:pt x="37" y="164"/>
                        <a:pt x="37" y="170"/>
                      </a:cubicBezTo>
                      <a:cubicBezTo>
                        <a:pt x="37" y="203"/>
                        <a:pt x="65" y="231"/>
                        <a:pt x="98" y="231"/>
                      </a:cubicBezTo>
                      <a:cubicBezTo>
                        <a:pt x="110" y="231"/>
                        <a:pt x="121" y="228"/>
                        <a:pt x="131" y="221"/>
                      </a:cubicBezTo>
                      <a:cubicBezTo>
                        <a:pt x="133" y="224"/>
                        <a:pt x="135" y="226"/>
                        <a:pt x="137" y="228"/>
                      </a:cubicBezTo>
                      <a:cubicBezTo>
                        <a:pt x="152" y="242"/>
                        <a:pt x="171" y="251"/>
                        <a:pt x="192" y="251"/>
                      </a:cubicBezTo>
                      <a:cubicBezTo>
                        <a:pt x="212" y="251"/>
                        <a:pt x="232" y="242"/>
                        <a:pt x="246" y="228"/>
                      </a:cubicBezTo>
                      <a:cubicBezTo>
                        <a:pt x="260" y="214"/>
                        <a:pt x="268" y="194"/>
                        <a:pt x="268" y="174"/>
                      </a:cubicBezTo>
                      <a:cubicBezTo>
                        <a:pt x="268" y="154"/>
                        <a:pt x="260" y="134"/>
                        <a:pt x="246" y="120"/>
                      </a:cubicBezTo>
                      <a:cubicBezTo>
                        <a:pt x="241" y="115"/>
                        <a:pt x="236" y="111"/>
                        <a:pt x="230" y="107"/>
                      </a:cubicBezTo>
                      <a:cubicBezTo>
                        <a:pt x="228" y="98"/>
                        <a:pt x="226" y="89"/>
                        <a:pt x="221" y="78"/>
                      </a:cubicBezTo>
                      <a:cubicBezTo>
                        <a:pt x="214" y="58"/>
                        <a:pt x="204" y="43"/>
                        <a:pt x="191" y="33"/>
                      </a:cubicBezTo>
                      <a:cubicBezTo>
                        <a:pt x="188" y="31"/>
                        <a:pt x="188" y="31"/>
                        <a:pt x="188" y="31"/>
                      </a:cubicBezTo>
                      <a:cubicBezTo>
                        <a:pt x="182" y="26"/>
                        <a:pt x="175" y="20"/>
                        <a:pt x="166" y="16"/>
                      </a:cubicBezTo>
                      <a:cubicBezTo>
                        <a:pt x="161" y="14"/>
                        <a:pt x="156" y="12"/>
                        <a:pt x="151" y="10"/>
                      </a:cubicBezTo>
                      <a:cubicBezTo>
                        <a:pt x="148" y="9"/>
                        <a:pt x="145" y="8"/>
                        <a:pt x="142" y="6"/>
                      </a:cubicBezTo>
                      <a:cubicBezTo>
                        <a:pt x="132" y="2"/>
                        <a:pt x="119" y="0"/>
                        <a:pt x="1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îsľiďè"/>
                <p:cNvSpPr/>
                <p:nvPr/>
              </p:nvSpPr>
              <p:spPr bwMode="auto">
                <a:xfrm>
                  <a:off x="6352533" y="3755187"/>
                  <a:ext cx="502880" cy="386359"/>
                </a:xfrm>
                <a:custGeom>
                  <a:avLst/>
                  <a:gdLst>
                    <a:gd name="T0" fmla="*/ 132 w 192"/>
                    <a:gd name="T1" fmla="*/ 148 h 148"/>
                    <a:gd name="T2" fmla="*/ 90 w 192"/>
                    <a:gd name="T3" fmla="*/ 131 h 148"/>
                    <a:gd name="T4" fmla="*/ 80 w 192"/>
                    <a:gd name="T5" fmla="*/ 116 h 148"/>
                    <a:gd name="T6" fmla="*/ 76 w 192"/>
                    <a:gd name="T7" fmla="*/ 117 h 148"/>
                    <a:gd name="T8" fmla="*/ 60 w 192"/>
                    <a:gd name="T9" fmla="*/ 120 h 148"/>
                    <a:gd name="T10" fmla="*/ 44 w 192"/>
                    <a:gd name="T11" fmla="*/ 118 h 148"/>
                    <a:gd name="T12" fmla="*/ 18 w 192"/>
                    <a:gd name="T13" fmla="*/ 102 h 148"/>
                    <a:gd name="T14" fmla="*/ 3 w 192"/>
                    <a:gd name="T15" fmla="*/ 76 h 148"/>
                    <a:gd name="T16" fmla="*/ 2 w 192"/>
                    <a:gd name="T17" fmla="*/ 76 h 148"/>
                    <a:gd name="T18" fmla="*/ 2 w 192"/>
                    <a:gd name="T19" fmla="*/ 75 h 148"/>
                    <a:gd name="T20" fmla="*/ 2 w 192"/>
                    <a:gd name="T21" fmla="*/ 44 h 148"/>
                    <a:gd name="T22" fmla="*/ 18 w 192"/>
                    <a:gd name="T23" fmla="*/ 17 h 148"/>
                    <a:gd name="T24" fmla="*/ 60 w 192"/>
                    <a:gd name="T25" fmla="*/ 0 h 148"/>
                    <a:gd name="T26" fmla="*/ 76 w 192"/>
                    <a:gd name="T27" fmla="*/ 2 h 148"/>
                    <a:gd name="T28" fmla="*/ 114 w 192"/>
                    <a:gd name="T29" fmla="*/ 32 h 148"/>
                    <a:gd name="T30" fmla="*/ 132 w 192"/>
                    <a:gd name="T31" fmla="*/ 29 h 148"/>
                    <a:gd name="T32" fmla="*/ 174 w 192"/>
                    <a:gd name="T33" fmla="*/ 47 h 148"/>
                    <a:gd name="T34" fmla="*/ 192 w 192"/>
                    <a:gd name="T35" fmla="*/ 89 h 148"/>
                    <a:gd name="T36" fmla="*/ 174 w 192"/>
                    <a:gd name="T37" fmla="*/ 131 h 148"/>
                    <a:gd name="T38" fmla="*/ 132 w 192"/>
                    <a:gd name="T39" fmla="*/ 148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92" h="148">
                      <a:moveTo>
                        <a:pt x="132" y="148"/>
                      </a:moveTo>
                      <a:cubicBezTo>
                        <a:pt x="116" y="148"/>
                        <a:pt x="101" y="142"/>
                        <a:pt x="90" y="131"/>
                      </a:cubicBezTo>
                      <a:cubicBezTo>
                        <a:pt x="86" y="126"/>
                        <a:pt x="82" y="122"/>
                        <a:pt x="80" y="116"/>
                      </a:cubicBezTo>
                      <a:cubicBezTo>
                        <a:pt x="78" y="117"/>
                        <a:pt x="77" y="117"/>
                        <a:pt x="76" y="117"/>
                      </a:cubicBezTo>
                      <a:cubicBezTo>
                        <a:pt x="71" y="119"/>
                        <a:pt x="65" y="120"/>
                        <a:pt x="60" y="120"/>
                      </a:cubicBezTo>
                      <a:cubicBezTo>
                        <a:pt x="55" y="120"/>
                        <a:pt x="50" y="119"/>
                        <a:pt x="44" y="118"/>
                      </a:cubicBezTo>
                      <a:cubicBezTo>
                        <a:pt x="34" y="115"/>
                        <a:pt x="25" y="109"/>
                        <a:pt x="18" y="102"/>
                      </a:cubicBezTo>
                      <a:cubicBezTo>
                        <a:pt x="11" y="95"/>
                        <a:pt x="5" y="86"/>
                        <a:pt x="3" y="76"/>
                      </a:cubicBezTo>
                      <a:cubicBezTo>
                        <a:pt x="2" y="76"/>
                        <a:pt x="2" y="76"/>
                        <a:pt x="2" y="76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0" y="65"/>
                        <a:pt x="0" y="54"/>
                        <a:pt x="2" y="44"/>
                      </a:cubicBezTo>
                      <a:cubicBezTo>
                        <a:pt x="5" y="34"/>
                        <a:pt x="10" y="25"/>
                        <a:pt x="18" y="17"/>
                      </a:cubicBezTo>
                      <a:cubicBezTo>
                        <a:pt x="29" y="6"/>
                        <a:pt x="45" y="0"/>
                        <a:pt x="60" y="0"/>
                      </a:cubicBezTo>
                      <a:cubicBezTo>
                        <a:pt x="66" y="0"/>
                        <a:pt x="71" y="0"/>
                        <a:pt x="76" y="2"/>
                      </a:cubicBezTo>
                      <a:cubicBezTo>
                        <a:pt x="92" y="6"/>
                        <a:pt x="106" y="17"/>
                        <a:pt x="114" y="32"/>
                      </a:cubicBezTo>
                      <a:cubicBezTo>
                        <a:pt x="120" y="30"/>
                        <a:pt x="126" y="29"/>
                        <a:pt x="132" y="29"/>
                      </a:cubicBezTo>
                      <a:cubicBezTo>
                        <a:pt x="148" y="29"/>
                        <a:pt x="163" y="36"/>
                        <a:pt x="174" y="47"/>
                      </a:cubicBezTo>
                      <a:cubicBezTo>
                        <a:pt x="185" y="58"/>
                        <a:pt x="192" y="73"/>
                        <a:pt x="192" y="89"/>
                      </a:cubicBezTo>
                      <a:cubicBezTo>
                        <a:pt x="192" y="104"/>
                        <a:pt x="185" y="120"/>
                        <a:pt x="174" y="131"/>
                      </a:cubicBezTo>
                      <a:cubicBezTo>
                        <a:pt x="163" y="142"/>
                        <a:pt x="148" y="148"/>
                        <a:pt x="132" y="148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îṣḷïḍe"/>
                <p:cNvSpPr/>
                <p:nvPr/>
              </p:nvSpPr>
              <p:spPr bwMode="auto">
                <a:xfrm>
                  <a:off x="6334135" y="3736789"/>
                  <a:ext cx="536610" cy="423155"/>
                </a:xfrm>
                <a:custGeom>
                  <a:avLst/>
                  <a:gdLst>
                    <a:gd name="T0" fmla="*/ 67 w 205"/>
                    <a:gd name="T1" fmla="*/ 13 h 162"/>
                    <a:gd name="T2" fmla="*/ 81 w 205"/>
                    <a:gd name="T3" fmla="*/ 15 h 162"/>
                    <a:gd name="T4" fmla="*/ 117 w 205"/>
                    <a:gd name="T5" fmla="*/ 47 h 162"/>
                    <a:gd name="T6" fmla="*/ 139 w 205"/>
                    <a:gd name="T7" fmla="*/ 43 h 162"/>
                    <a:gd name="T8" fmla="*/ 177 w 205"/>
                    <a:gd name="T9" fmla="*/ 58 h 162"/>
                    <a:gd name="T10" fmla="*/ 192 w 205"/>
                    <a:gd name="T11" fmla="*/ 96 h 162"/>
                    <a:gd name="T12" fmla="*/ 177 w 205"/>
                    <a:gd name="T13" fmla="*/ 133 h 162"/>
                    <a:gd name="T14" fmla="*/ 139 w 205"/>
                    <a:gd name="T15" fmla="*/ 149 h 162"/>
                    <a:gd name="T16" fmla="*/ 102 w 205"/>
                    <a:gd name="T17" fmla="*/ 133 h 162"/>
                    <a:gd name="T18" fmla="*/ 90 w 205"/>
                    <a:gd name="T19" fmla="*/ 115 h 162"/>
                    <a:gd name="T20" fmla="*/ 81 w 205"/>
                    <a:gd name="T21" fmla="*/ 118 h 162"/>
                    <a:gd name="T22" fmla="*/ 67 w 205"/>
                    <a:gd name="T23" fmla="*/ 120 h 162"/>
                    <a:gd name="T24" fmla="*/ 53 w 205"/>
                    <a:gd name="T25" fmla="*/ 118 h 162"/>
                    <a:gd name="T26" fmla="*/ 29 w 205"/>
                    <a:gd name="T27" fmla="*/ 105 h 162"/>
                    <a:gd name="T28" fmla="*/ 16 w 205"/>
                    <a:gd name="T29" fmla="*/ 81 h 162"/>
                    <a:gd name="T30" fmla="*/ 16 w 205"/>
                    <a:gd name="T31" fmla="*/ 81 h 162"/>
                    <a:gd name="T32" fmla="*/ 16 w 205"/>
                    <a:gd name="T33" fmla="*/ 52 h 162"/>
                    <a:gd name="T34" fmla="*/ 29 w 205"/>
                    <a:gd name="T35" fmla="*/ 29 h 162"/>
                    <a:gd name="T36" fmla="*/ 67 w 205"/>
                    <a:gd name="T37" fmla="*/ 13 h 162"/>
                    <a:gd name="T38" fmla="*/ 67 w 205"/>
                    <a:gd name="T39" fmla="*/ 0 h 162"/>
                    <a:gd name="T40" fmla="*/ 67 w 205"/>
                    <a:gd name="T41" fmla="*/ 0 h 162"/>
                    <a:gd name="T42" fmla="*/ 20 w 205"/>
                    <a:gd name="T43" fmla="*/ 20 h 162"/>
                    <a:gd name="T44" fmla="*/ 3 w 205"/>
                    <a:gd name="T45" fmla="*/ 49 h 162"/>
                    <a:gd name="T46" fmla="*/ 3 w 205"/>
                    <a:gd name="T47" fmla="*/ 84 h 162"/>
                    <a:gd name="T48" fmla="*/ 3 w 205"/>
                    <a:gd name="T49" fmla="*/ 85 h 162"/>
                    <a:gd name="T50" fmla="*/ 3 w 205"/>
                    <a:gd name="T51" fmla="*/ 85 h 162"/>
                    <a:gd name="T52" fmla="*/ 20 w 205"/>
                    <a:gd name="T53" fmla="*/ 114 h 162"/>
                    <a:gd name="T54" fmla="*/ 50 w 205"/>
                    <a:gd name="T55" fmla="*/ 131 h 162"/>
                    <a:gd name="T56" fmla="*/ 67 w 205"/>
                    <a:gd name="T57" fmla="*/ 133 h 162"/>
                    <a:gd name="T58" fmla="*/ 83 w 205"/>
                    <a:gd name="T59" fmla="*/ 131 h 162"/>
                    <a:gd name="T60" fmla="*/ 92 w 205"/>
                    <a:gd name="T61" fmla="*/ 142 h 162"/>
                    <a:gd name="T62" fmla="*/ 139 w 205"/>
                    <a:gd name="T63" fmla="*/ 162 h 162"/>
                    <a:gd name="T64" fmla="*/ 186 w 205"/>
                    <a:gd name="T65" fmla="*/ 142 h 162"/>
                    <a:gd name="T66" fmla="*/ 205 w 205"/>
                    <a:gd name="T67" fmla="*/ 96 h 162"/>
                    <a:gd name="T68" fmla="*/ 186 w 205"/>
                    <a:gd name="T69" fmla="*/ 49 h 162"/>
                    <a:gd name="T70" fmla="*/ 139 w 205"/>
                    <a:gd name="T71" fmla="*/ 30 h 162"/>
                    <a:gd name="T72" fmla="*/ 124 w 205"/>
                    <a:gd name="T73" fmla="*/ 32 h 162"/>
                    <a:gd name="T74" fmla="*/ 85 w 205"/>
                    <a:gd name="T75" fmla="*/ 3 h 162"/>
                    <a:gd name="T76" fmla="*/ 67 w 205"/>
                    <a:gd name="T77" fmla="*/ 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05" h="162">
                      <a:moveTo>
                        <a:pt x="67" y="13"/>
                      </a:moveTo>
                      <a:cubicBezTo>
                        <a:pt x="72" y="13"/>
                        <a:pt x="77" y="14"/>
                        <a:pt x="81" y="15"/>
                      </a:cubicBezTo>
                      <a:cubicBezTo>
                        <a:pt x="98" y="19"/>
                        <a:pt x="111" y="32"/>
                        <a:pt x="117" y="47"/>
                      </a:cubicBezTo>
                      <a:cubicBezTo>
                        <a:pt x="124" y="44"/>
                        <a:pt x="131" y="43"/>
                        <a:pt x="139" y="43"/>
                      </a:cubicBezTo>
                      <a:cubicBezTo>
                        <a:pt x="153" y="43"/>
                        <a:pt x="167" y="48"/>
                        <a:pt x="177" y="58"/>
                      </a:cubicBezTo>
                      <a:cubicBezTo>
                        <a:pt x="186" y="68"/>
                        <a:pt x="192" y="82"/>
                        <a:pt x="192" y="96"/>
                      </a:cubicBezTo>
                      <a:cubicBezTo>
                        <a:pt x="192" y="110"/>
                        <a:pt x="186" y="123"/>
                        <a:pt x="177" y="133"/>
                      </a:cubicBezTo>
                      <a:cubicBezTo>
                        <a:pt x="167" y="143"/>
                        <a:pt x="153" y="149"/>
                        <a:pt x="139" y="149"/>
                      </a:cubicBezTo>
                      <a:cubicBezTo>
                        <a:pt x="125" y="149"/>
                        <a:pt x="112" y="143"/>
                        <a:pt x="102" y="133"/>
                      </a:cubicBezTo>
                      <a:cubicBezTo>
                        <a:pt x="96" y="128"/>
                        <a:pt x="92" y="122"/>
                        <a:pt x="90" y="115"/>
                      </a:cubicBezTo>
                      <a:cubicBezTo>
                        <a:pt x="87" y="116"/>
                        <a:pt x="84" y="117"/>
                        <a:pt x="81" y="118"/>
                      </a:cubicBezTo>
                      <a:cubicBezTo>
                        <a:pt x="77" y="120"/>
                        <a:pt x="72" y="120"/>
                        <a:pt x="67" y="120"/>
                      </a:cubicBezTo>
                      <a:cubicBezTo>
                        <a:pt x="62" y="120"/>
                        <a:pt x="58" y="120"/>
                        <a:pt x="53" y="118"/>
                      </a:cubicBezTo>
                      <a:cubicBezTo>
                        <a:pt x="44" y="116"/>
                        <a:pt x="36" y="111"/>
                        <a:pt x="29" y="105"/>
                      </a:cubicBezTo>
                      <a:cubicBezTo>
                        <a:pt x="23" y="98"/>
                        <a:pt x="18" y="90"/>
                        <a:pt x="16" y="81"/>
                      </a:cubicBezTo>
                      <a:cubicBezTo>
                        <a:pt x="16" y="81"/>
                        <a:pt x="16" y="81"/>
                        <a:pt x="16" y="81"/>
                      </a:cubicBezTo>
                      <a:cubicBezTo>
                        <a:pt x="13" y="71"/>
                        <a:pt x="13" y="62"/>
                        <a:pt x="16" y="52"/>
                      </a:cubicBezTo>
                      <a:cubicBezTo>
                        <a:pt x="18" y="43"/>
                        <a:pt x="23" y="35"/>
                        <a:pt x="29" y="29"/>
                      </a:cubicBezTo>
                      <a:cubicBezTo>
                        <a:pt x="40" y="19"/>
                        <a:pt x="53" y="13"/>
                        <a:pt x="67" y="13"/>
                      </a:cubicBezTo>
                      <a:moveTo>
                        <a:pt x="67" y="0"/>
                      </a:move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50" y="0"/>
                        <a:pt x="33" y="7"/>
                        <a:pt x="20" y="20"/>
                      </a:cubicBezTo>
                      <a:cubicBezTo>
                        <a:pt x="12" y="28"/>
                        <a:pt x="6" y="38"/>
                        <a:pt x="3" y="49"/>
                      </a:cubicBezTo>
                      <a:cubicBezTo>
                        <a:pt x="0" y="61"/>
                        <a:pt x="0" y="72"/>
                        <a:pt x="3" y="84"/>
                      </a:cubicBezTo>
                      <a:cubicBezTo>
                        <a:pt x="3" y="85"/>
                        <a:pt x="3" y="85"/>
                        <a:pt x="3" y="85"/>
                      </a:cubicBezTo>
                      <a:cubicBezTo>
                        <a:pt x="3" y="85"/>
                        <a:pt x="3" y="85"/>
                        <a:pt x="3" y="85"/>
                      </a:cubicBezTo>
                      <a:cubicBezTo>
                        <a:pt x="7" y="96"/>
                        <a:pt x="12" y="106"/>
                        <a:pt x="20" y="114"/>
                      </a:cubicBezTo>
                      <a:cubicBezTo>
                        <a:pt x="29" y="122"/>
                        <a:pt x="38" y="128"/>
                        <a:pt x="50" y="131"/>
                      </a:cubicBezTo>
                      <a:cubicBezTo>
                        <a:pt x="55" y="132"/>
                        <a:pt x="61" y="133"/>
                        <a:pt x="67" y="133"/>
                      </a:cubicBezTo>
                      <a:cubicBezTo>
                        <a:pt x="73" y="133"/>
                        <a:pt x="78" y="132"/>
                        <a:pt x="83" y="131"/>
                      </a:cubicBezTo>
                      <a:cubicBezTo>
                        <a:pt x="86" y="135"/>
                        <a:pt x="89" y="139"/>
                        <a:pt x="92" y="142"/>
                      </a:cubicBezTo>
                      <a:cubicBezTo>
                        <a:pt x="105" y="155"/>
                        <a:pt x="122" y="162"/>
                        <a:pt x="139" y="162"/>
                      </a:cubicBezTo>
                      <a:cubicBezTo>
                        <a:pt x="156" y="162"/>
                        <a:pt x="173" y="155"/>
                        <a:pt x="186" y="142"/>
                      </a:cubicBezTo>
                      <a:cubicBezTo>
                        <a:pt x="198" y="130"/>
                        <a:pt x="205" y="113"/>
                        <a:pt x="205" y="96"/>
                      </a:cubicBezTo>
                      <a:cubicBezTo>
                        <a:pt x="205" y="78"/>
                        <a:pt x="198" y="61"/>
                        <a:pt x="186" y="49"/>
                      </a:cubicBezTo>
                      <a:cubicBezTo>
                        <a:pt x="173" y="37"/>
                        <a:pt x="156" y="30"/>
                        <a:pt x="139" y="30"/>
                      </a:cubicBezTo>
                      <a:cubicBezTo>
                        <a:pt x="134" y="30"/>
                        <a:pt x="129" y="30"/>
                        <a:pt x="124" y="32"/>
                      </a:cubicBezTo>
                      <a:cubicBezTo>
                        <a:pt x="115" y="18"/>
                        <a:pt x="101" y="7"/>
                        <a:pt x="85" y="3"/>
                      </a:cubicBezTo>
                      <a:cubicBezTo>
                        <a:pt x="79" y="1"/>
                        <a:pt x="73" y="0"/>
                        <a:pt x="6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íSlíďè"/>
                <p:cNvSpPr/>
                <p:nvPr/>
              </p:nvSpPr>
              <p:spPr bwMode="auto">
                <a:xfrm>
                  <a:off x="6001437" y="3669330"/>
                  <a:ext cx="436954" cy="430821"/>
                </a:xfrm>
                <a:custGeom>
                  <a:avLst/>
                  <a:gdLst>
                    <a:gd name="T0" fmla="*/ 85 w 167"/>
                    <a:gd name="T1" fmla="*/ 165 h 165"/>
                    <a:gd name="T2" fmla="*/ 64 w 167"/>
                    <a:gd name="T3" fmla="*/ 162 h 165"/>
                    <a:gd name="T4" fmla="*/ 63 w 167"/>
                    <a:gd name="T5" fmla="*/ 162 h 165"/>
                    <a:gd name="T6" fmla="*/ 56 w 167"/>
                    <a:gd name="T7" fmla="*/ 159 h 165"/>
                    <a:gd name="T8" fmla="*/ 24 w 167"/>
                    <a:gd name="T9" fmla="*/ 139 h 165"/>
                    <a:gd name="T10" fmla="*/ 0 w 167"/>
                    <a:gd name="T11" fmla="*/ 81 h 165"/>
                    <a:gd name="T12" fmla="*/ 24 w 167"/>
                    <a:gd name="T13" fmla="*/ 23 h 165"/>
                    <a:gd name="T14" fmla="*/ 24 w 167"/>
                    <a:gd name="T15" fmla="*/ 23 h 165"/>
                    <a:gd name="T16" fmla="*/ 40 w 167"/>
                    <a:gd name="T17" fmla="*/ 11 h 165"/>
                    <a:gd name="T18" fmla="*/ 41 w 167"/>
                    <a:gd name="T19" fmla="*/ 11 h 165"/>
                    <a:gd name="T20" fmla="*/ 82 w 167"/>
                    <a:gd name="T21" fmla="*/ 0 h 165"/>
                    <a:gd name="T22" fmla="*/ 82 w 167"/>
                    <a:gd name="T23" fmla="*/ 0 h 165"/>
                    <a:gd name="T24" fmla="*/ 82 w 167"/>
                    <a:gd name="T25" fmla="*/ 0 h 165"/>
                    <a:gd name="T26" fmla="*/ 125 w 167"/>
                    <a:gd name="T27" fmla="*/ 11 h 165"/>
                    <a:gd name="T28" fmla="*/ 156 w 167"/>
                    <a:gd name="T29" fmla="*/ 43 h 165"/>
                    <a:gd name="T30" fmla="*/ 163 w 167"/>
                    <a:gd name="T31" fmla="*/ 61 h 165"/>
                    <a:gd name="T32" fmla="*/ 164 w 167"/>
                    <a:gd name="T33" fmla="*/ 62 h 165"/>
                    <a:gd name="T34" fmla="*/ 164 w 167"/>
                    <a:gd name="T35" fmla="*/ 105 h 165"/>
                    <a:gd name="T36" fmla="*/ 126 w 167"/>
                    <a:gd name="T37" fmla="*/ 153 h 165"/>
                    <a:gd name="T38" fmla="*/ 85 w 167"/>
                    <a:gd name="T39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7" h="165">
                      <a:moveTo>
                        <a:pt x="85" y="165"/>
                      </a:moveTo>
                      <a:cubicBezTo>
                        <a:pt x="78" y="165"/>
                        <a:pt x="71" y="164"/>
                        <a:pt x="64" y="162"/>
                      </a:cubicBezTo>
                      <a:cubicBezTo>
                        <a:pt x="63" y="162"/>
                        <a:pt x="63" y="162"/>
                        <a:pt x="63" y="162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44" y="155"/>
                        <a:pt x="33" y="148"/>
                        <a:pt x="24" y="139"/>
                      </a:cubicBezTo>
                      <a:cubicBezTo>
                        <a:pt x="9" y="124"/>
                        <a:pt x="0" y="103"/>
                        <a:pt x="0" y="81"/>
                      </a:cubicBezTo>
                      <a:cubicBezTo>
                        <a:pt x="0" y="60"/>
                        <a:pt x="9" y="39"/>
                        <a:pt x="24" y="23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41" y="11"/>
                        <a:pt x="41" y="11"/>
                        <a:pt x="41" y="11"/>
                      </a:cubicBezTo>
                      <a:cubicBezTo>
                        <a:pt x="53" y="3"/>
                        <a:pt x="67" y="0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100" y="1"/>
                        <a:pt x="109" y="2"/>
                        <a:pt x="125" y="11"/>
                      </a:cubicBezTo>
                      <a:cubicBezTo>
                        <a:pt x="135" y="17"/>
                        <a:pt x="149" y="30"/>
                        <a:pt x="156" y="43"/>
                      </a:cubicBezTo>
                      <a:cubicBezTo>
                        <a:pt x="163" y="61"/>
                        <a:pt x="163" y="61"/>
                        <a:pt x="163" y="61"/>
                      </a:cubicBezTo>
                      <a:cubicBezTo>
                        <a:pt x="164" y="62"/>
                        <a:pt x="164" y="62"/>
                        <a:pt x="164" y="62"/>
                      </a:cubicBezTo>
                      <a:cubicBezTo>
                        <a:pt x="167" y="76"/>
                        <a:pt x="167" y="91"/>
                        <a:pt x="164" y="105"/>
                      </a:cubicBezTo>
                      <a:cubicBezTo>
                        <a:pt x="158" y="125"/>
                        <a:pt x="144" y="143"/>
                        <a:pt x="126" y="153"/>
                      </a:cubicBezTo>
                      <a:cubicBezTo>
                        <a:pt x="114" y="161"/>
                        <a:pt x="100" y="165"/>
                        <a:pt x="85" y="165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" name="îŝļïḓé"/>
                <p:cNvSpPr/>
                <p:nvPr/>
              </p:nvSpPr>
              <p:spPr bwMode="auto">
                <a:xfrm>
                  <a:off x="5986105" y="3650932"/>
                  <a:ext cx="470683" cy="464551"/>
                </a:xfrm>
                <a:custGeom>
                  <a:avLst/>
                  <a:gdLst>
                    <a:gd name="T0" fmla="*/ 88 w 180"/>
                    <a:gd name="T1" fmla="*/ 13 h 178"/>
                    <a:gd name="T2" fmla="*/ 127 w 180"/>
                    <a:gd name="T3" fmla="*/ 24 h 178"/>
                    <a:gd name="T4" fmla="*/ 156 w 180"/>
                    <a:gd name="T5" fmla="*/ 53 h 178"/>
                    <a:gd name="T6" fmla="*/ 163 w 180"/>
                    <a:gd name="T7" fmla="*/ 70 h 178"/>
                    <a:gd name="T8" fmla="*/ 163 w 180"/>
                    <a:gd name="T9" fmla="*/ 110 h 178"/>
                    <a:gd name="T10" fmla="*/ 129 w 180"/>
                    <a:gd name="T11" fmla="*/ 155 h 178"/>
                    <a:gd name="T12" fmla="*/ 91 w 180"/>
                    <a:gd name="T13" fmla="*/ 165 h 178"/>
                    <a:gd name="T14" fmla="*/ 71 w 180"/>
                    <a:gd name="T15" fmla="*/ 162 h 178"/>
                    <a:gd name="T16" fmla="*/ 65 w 180"/>
                    <a:gd name="T17" fmla="*/ 160 h 178"/>
                    <a:gd name="T18" fmla="*/ 35 w 180"/>
                    <a:gd name="T19" fmla="*/ 141 h 178"/>
                    <a:gd name="T20" fmla="*/ 13 w 180"/>
                    <a:gd name="T21" fmla="*/ 88 h 178"/>
                    <a:gd name="T22" fmla="*/ 35 w 180"/>
                    <a:gd name="T23" fmla="*/ 35 h 178"/>
                    <a:gd name="T24" fmla="*/ 50 w 180"/>
                    <a:gd name="T25" fmla="*/ 23 h 178"/>
                    <a:gd name="T26" fmla="*/ 88 w 180"/>
                    <a:gd name="T27" fmla="*/ 13 h 178"/>
                    <a:gd name="T28" fmla="*/ 88 w 180"/>
                    <a:gd name="T29" fmla="*/ 0 h 178"/>
                    <a:gd name="T30" fmla="*/ 88 w 180"/>
                    <a:gd name="T31" fmla="*/ 0 h 178"/>
                    <a:gd name="T32" fmla="*/ 43 w 180"/>
                    <a:gd name="T33" fmla="*/ 12 h 178"/>
                    <a:gd name="T34" fmla="*/ 43 w 180"/>
                    <a:gd name="T35" fmla="*/ 13 h 178"/>
                    <a:gd name="T36" fmla="*/ 42 w 180"/>
                    <a:gd name="T37" fmla="*/ 13 h 178"/>
                    <a:gd name="T38" fmla="*/ 27 w 180"/>
                    <a:gd name="T39" fmla="*/ 25 h 178"/>
                    <a:gd name="T40" fmla="*/ 26 w 180"/>
                    <a:gd name="T41" fmla="*/ 25 h 178"/>
                    <a:gd name="T42" fmla="*/ 26 w 180"/>
                    <a:gd name="T43" fmla="*/ 26 h 178"/>
                    <a:gd name="T44" fmla="*/ 0 w 180"/>
                    <a:gd name="T45" fmla="*/ 88 h 178"/>
                    <a:gd name="T46" fmla="*/ 26 w 180"/>
                    <a:gd name="T47" fmla="*/ 150 h 178"/>
                    <a:gd name="T48" fmla="*/ 60 w 180"/>
                    <a:gd name="T49" fmla="*/ 172 h 178"/>
                    <a:gd name="T50" fmla="*/ 66 w 180"/>
                    <a:gd name="T51" fmla="*/ 174 h 178"/>
                    <a:gd name="T52" fmla="*/ 66 w 180"/>
                    <a:gd name="T53" fmla="*/ 174 h 178"/>
                    <a:gd name="T54" fmla="*/ 67 w 180"/>
                    <a:gd name="T55" fmla="*/ 175 h 178"/>
                    <a:gd name="T56" fmla="*/ 68 w 180"/>
                    <a:gd name="T57" fmla="*/ 175 h 178"/>
                    <a:gd name="T58" fmla="*/ 91 w 180"/>
                    <a:gd name="T59" fmla="*/ 178 h 178"/>
                    <a:gd name="T60" fmla="*/ 136 w 180"/>
                    <a:gd name="T61" fmla="*/ 166 h 178"/>
                    <a:gd name="T62" fmla="*/ 176 w 180"/>
                    <a:gd name="T63" fmla="*/ 114 h 178"/>
                    <a:gd name="T64" fmla="*/ 176 w 180"/>
                    <a:gd name="T65" fmla="*/ 67 h 178"/>
                    <a:gd name="T66" fmla="*/ 176 w 180"/>
                    <a:gd name="T67" fmla="*/ 66 h 178"/>
                    <a:gd name="T68" fmla="*/ 175 w 180"/>
                    <a:gd name="T69" fmla="*/ 65 h 178"/>
                    <a:gd name="T70" fmla="*/ 168 w 180"/>
                    <a:gd name="T71" fmla="*/ 48 h 178"/>
                    <a:gd name="T72" fmla="*/ 168 w 180"/>
                    <a:gd name="T73" fmla="*/ 47 h 178"/>
                    <a:gd name="T74" fmla="*/ 167 w 180"/>
                    <a:gd name="T75" fmla="*/ 47 h 178"/>
                    <a:gd name="T76" fmla="*/ 134 w 180"/>
                    <a:gd name="T77" fmla="*/ 13 h 178"/>
                    <a:gd name="T78" fmla="*/ 89 w 180"/>
                    <a:gd name="T79" fmla="*/ 0 h 178"/>
                    <a:gd name="T80" fmla="*/ 88 w 180"/>
                    <a:gd name="T81" fmla="*/ 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0" h="178">
                      <a:moveTo>
                        <a:pt x="88" y="13"/>
                      </a:moveTo>
                      <a:cubicBezTo>
                        <a:pt x="104" y="14"/>
                        <a:pt x="113" y="15"/>
                        <a:pt x="127" y="24"/>
                      </a:cubicBezTo>
                      <a:cubicBezTo>
                        <a:pt x="138" y="30"/>
                        <a:pt x="150" y="42"/>
                        <a:pt x="156" y="53"/>
                      </a:cubicBezTo>
                      <a:cubicBezTo>
                        <a:pt x="158" y="59"/>
                        <a:pt x="161" y="64"/>
                        <a:pt x="163" y="70"/>
                      </a:cubicBezTo>
                      <a:cubicBezTo>
                        <a:pt x="167" y="84"/>
                        <a:pt x="167" y="97"/>
                        <a:pt x="163" y="110"/>
                      </a:cubicBezTo>
                      <a:cubicBezTo>
                        <a:pt x="158" y="129"/>
                        <a:pt x="146" y="145"/>
                        <a:pt x="129" y="155"/>
                      </a:cubicBezTo>
                      <a:cubicBezTo>
                        <a:pt x="117" y="162"/>
                        <a:pt x="104" y="165"/>
                        <a:pt x="91" y="165"/>
                      </a:cubicBezTo>
                      <a:cubicBezTo>
                        <a:pt x="84" y="165"/>
                        <a:pt x="78" y="164"/>
                        <a:pt x="71" y="162"/>
                      </a:cubicBezTo>
                      <a:cubicBezTo>
                        <a:pt x="69" y="162"/>
                        <a:pt x="67" y="161"/>
                        <a:pt x="65" y="160"/>
                      </a:cubicBezTo>
                      <a:cubicBezTo>
                        <a:pt x="53" y="156"/>
                        <a:pt x="43" y="150"/>
                        <a:pt x="35" y="141"/>
                      </a:cubicBezTo>
                      <a:cubicBezTo>
                        <a:pt x="21" y="127"/>
                        <a:pt x="13" y="108"/>
                        <a:pt x="13" y="88"/>
                      </a:cubicBezTo>
                      <a:cubicBezTo>
                        <a:pt x="13" y="68"/>
                        <a:pt x="21" y="49"/>
                        <a:pt x="35" y="35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62" y="16"/>
                        <a:pt x="74" y="13"/>
                        <a:pt x="88" y="13"/>
                      </a:cubicBezTo>
                      <a:moveTo>
                        <a:pt x="88" y="0"/>
                      </a:move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72" y="0"/>
                        <a:pt x="57" y="4"/>
                        <a:pt x="43" y="12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9" y="42"/>
                        <a:pt x="0" y="65"/>
                        <a:pt x="0" y="88"/>
                      </a:cubicBezTo>
                      <a:cubicBezTo>
                        <a:pt x="0" y="111"/>
                        <a:pt x="9" y="134"/>
                        <a:pt x="26" y="150"/>
                      </a:cubicBezTo>
                      <a:cubicBezTo>
                        <a:pt x="35" y="160"/>
                        <a:pt x="47" y="167"/>
                        <a:pt x="60" y="172"/>
                      </a:cubicBezTo>
                      <a:cubicBezTo>
                        <a:pt x="66" y="174"/>
                        <a:pt x="66" y="174"/>
                        <a:pt x="66" y="174"/>
                      </a:cubicBezTo>
                      <a:cubicBezTo>
                        <a:pt x="66" y="174"/>
                        <a:pt x="66" y="174"/>
                        <a:pt x="66" y="174"/>
                      </a:cubicBezTo>
                      <a:cubicBezTo>
                        <a:pt x="67" y="175"/>
                        <a:pt x="67" y="175"/>
                        <a:pt x="67" y="175"/>
                      </a:cubicBezTo>
                      <a:cubicBezTo>
                        <a:pt x="68" y="175"/>
                        <a:pt x="68" y="175"/>
                        <a:pt x="68" y="175"/>
                      </a:cubicBezTo>
                      <a:cubicBezTo>
                        <a:pt x="75" y="177"/>
                        <a:pt x="83" y="178"/>
                        <a:pt x="91" y="178"/>
                      </a:cubicBezTo>
                      <a:cubicBezTo>
                        <a:pt x="107" y="178"/>
                        <a:pt x="122" y="174"/>
                        <a:pt x="136" y="166"/>
                      </a:cubicBezTo>
                      <a:cubicBezTo>
                        <a:pt x="155" y="155"/>
                        <a:pt x="170" y="135"/>
                        <a:pt x="176" y="114"/>
                      </a:cubicBezTo>
                      <a:cubicBezTo>
                        <a:pt x="180" y="98"/>
                        <a:pt x="180" y="82"/>
                        <a:pt x="176" y="67"/>
                      </a:cubicBezTo>
                      <a:cubicBezTo>
                        <a:pt x="176" y="66"/>
                        <a:pt x="176" y="66"/>
                        <a:pt x="176" y="66"/>
                      </a:cubicBezTo>
                      <a:cubicBezTo>
                        <a:pt x="175" y="65"/>
                        <a:pt x="175" y="65"/>
                        <a:pt x="175" y="65"/>
                      </a:cubicBezTo>
                      <a:cubicBezTo>
                        <a:pt x="173" y="59"/>
                        <a:pt x="170" y="53"/>
                        <a:pt x="168" y="48"/>
                      </a:cubicBezTo>
                      <a:cubicBezTo>
                        <a:pt x="168" y="47"/>
                        <a:pt x="168" y="47"/>
                        <a:pt x="168" y="47"/>
                      </a:cubicBezTo>
                      <a:cubicBezTo>
                        <a:pt x="167" y="47"/>
                        <a:pt x="167" y="47"/>
                        <a:pt x="167" y="47"/>
                      </a:cubicBezTo>
                      <a:cubicBezTo>
                        <a:pt x="160" y="33"/>
                        <a:pt x="145" y="19"/>
                        <a:pt x="134" y="13"/>
                      </a:cubicBezTo>
                      <a:cubicBezTo>
                        <a:pt x="117" y="3"/>
                        <a:pt x="107" y="2"/>
                        <a:pt x="89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íSḷïḋé"/>
                <p:cNvSpPr/>
                <p:nvPr/>
              </p:nvSpPr>
              <p:spPr bwMode="auto">
                <a:xfrm>
                  <a:off x="5674872" y="4167610"/>
                  <a:ext cx="544276" cy="387893"/>
                </a:xfrm>
                <a:custGeom>
                  <a:avLst/>
                  <a:gdLst>
                    <a:gd name="T0" fmla="*/ 56 w 208"/>
                    <a:gd name="T1" fmla="*/ 148 h 148"/>
                    <a:gd name="T2" fmla="*/ 16 w 208"/>
                    <a:gd name="T3" fmla="*/ 130 h 148"/>
                    <a:gd name="T4" fmla="*/ 0 w 208"/>
                    <a:gd name="T5" fmla="*/ 89 h 148"/>
                    <a:gd name="T6" fmla="*/ 18 w 208"/>
                    <a:gd name="T7" fmla="*/ 49 h 148"/>
                    <a:gd name="T8" fmla="*/ 57 w 208"/>
                    <a:gd name="T9" fmla="*/ 34 h 148"/>
                    <a:gd name="T10" fmla="*/ 59 w 208"/>
                    <a:gd name="T11" fmla="*/ 34 h 148"/>
                    <a:gd name="T12" fmla="*/ 78 w 208"/>
                    <a:gd name="T13" fmla="*/ 38 h 148"/>
                    <a:gd name="T14" fmla="*/ 139 w 208"/>
                    <a:gd name="T15" fmla="*/ 0 h 148"/>
                    <a:gd name="T16" fmla="*/ 141 w 208"/>
                    <a:gd name="T17" fmla="*/ 0 h 148"/>
                    <a:gd name="T18" fmla="*/ 189 w 208"/>
                    <a:gd name="T19" fmla="*/ 21 h 148"/>
                    <a:gd name="T20" fmla="*/ 207 w 208"/>
                    <a:gd name="T21" fmla="*/ 70 h 148"/>
                    <a:gd name="T22" fmla="*/ 139 w 208"/>
                    <a:gd name="T23" fmla="*/ 136 h 148"/>
                    <a:gd name="T24" fmla="*/ 137 w 208"/>
                    <a:gd name="T25" fmla="*/ 136 h 148"/>
                    <a:gd name="T26" fmla="*/ 103 w 208"/>
                    <a:gd name="T27" fmla="*/ 126 h 148"/>
                    <a:gd name="T28" fmla="*/ 97 w 208"/>
                    <a:gd name="T29" fmla="*/ 133 h 148"/>
                    <a:gd name="T30" fmla="*/ 57 w 208"/>
                    <a:gd name="T31" fmla="*/ 148 h 148"/>
                    <a:gd name="T32" fmla="*/ 56 w 208"/>
                    <a:gd name="T33" fmla="*/ 148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8" h="148">
                      <a:moveTo>
                        <a:pt x="56" y="148"/>
                      </a:moveTo>
                      <a:cubicBezTo>
                        <a:pt x="41" y="148"/>
                        <a:pt x="26" y="141"/>
                        <a:pt x="16" y="130"/>
                      </a:cubicBezTo>
                      <a:cubicBezTo>
                        <a:pt x="5" y="119"/>
                        <a:pt x="0" y="105"/>
                        <a:pt x="0" y="89"/>
                      </a:cubicBezTo>
                      <a:cubicBezTo>
                        <a:pt x="1" y="74"/>
                        <a:pt x="7" y="60"/>
                        <a:pt x="18" y="49"/>
                      </a:cubicBezTo>
                      <a:cubicBezTo>
                        <a:pt x="29" y="40"/>
                        <a:pt x="43" y="34"/>
                        <a:pt x="57" y="34"/>
                      </a:cubicBezTo>
                      <a:cubicBezTo>
                        <a:pt x="58" y="34"/>
                        <a:pt x="59" y="34"/>
                        <a:pt x="59" y="34"/>
                      </a:cubicBezTo>
                      <a:cubicBezTo>
                        <a:pt x="66" y="34"/>
                        <a:pt x="72" y="35"/>
                        <a:pt x="78" y="38"/>
                      </a:cubicBezTo>
                      <a:cubicBezTo>
                        <a:pt x="90" y="15"/>
                        <a:pt x="113" y="0"/>
                        <a:pt x="139" y="0"/>
                      </a:cubicBezTo>
                      <a:cubicBezTo>
                        <a:pt x="140" y="0"/>
                        <a:pt x="141" y="0"/>
                        <a:pt x="141" y="0"/>
                      </a:cubicBezTo>
                      <a:cubicBezTo>
                        <a:pt x="159" y="0"/>
                        <a:pt x="176" y="8"/>
                        <a:pt x="189" y="21"/>
                      </a:cubicBezTo>
                      <a:cubicBezTo>
                        <a:pt x="201" y="35"/>
                        <a:pt x="208" y="52"/>
                        <a:pt x="207" y="70"/>
                      </a:cubicBezTo>
                      <a:cubicBezTo>
                        <a:pt x="206" y="106"/>
                        <a:pt x="176" y="136"/>
                        <a:pt x="139" y="136"/>
                      </a:cubicBezTo>
                      <a:cubicBezTo>
                        <a:pt x="138" y="136"/>
                        <a:pt x="138" y="136"/>
                        <a:pt x="137" y="136"/>
                      </a:cubicBezTo>
                      <a:cubicBezTo>
                        <a:pt x="125" y="136"/>
                        <a:pt x="113" y="132"/>
                        <a:pt x="103" y="126"/>
                      </a:cubicBezTo>
                      <a:cubicBezTo>
                        <a:pt x="101" y="128"/>
                        <a:pt x="99" y="131"/>
                        <a:pt x="97" y="133"/>
                      </a:cubicBezTo>
                      <a:cubicBezTo>
                        <a:pt x="86" y="143"/>
                        <a:pt x="72" y="148"/>
                        <a:pt x="57" y="148"/>
                      </a:cubicBezTo>
                      <a:cubicBezTo>
                        <a:pt x="57" y="148"/>
                        <a:pt x="56" y="148"/>
                        <a:pt x="56" y="148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íSliḓè"/>
                <p:cNvSpPr/>
                <p:nvPr/>
              </p:nvSpPr>
              <p:spPr bwMode="auto">
                <a:xfrm>
                  <a:off x="5656474" y="4150745"/>
                  <a:ext cx="581072" cy="423155"/>
                </a:xfrm>
                <a:custGeom>
                  <a:avLst/>
                  <a:gdLst>
                    <a:gd name="T0" fmla="*/ 146 w 222"/>
                    <a:gd name="T1" fmla="*/ 13 h 162"/>
                    <a:gd name="T2" fmla="*/ 148 w 222"/>
                    <a:gd name="T3" fmla="*/ 13 h 162"/>
                    <a:gd name="T4" fmla="*/ 208 w 222"/>
                    <a:gd name="T5" fmla="*/ 77 h 162"/>
                    <a:gd name="T6" fmla="*/ 146 w 222"/>
                    <a:gd name="T7" fmla="*/ 137 h 162"/>
                    <a:gd name="T8" fmla="*/ 144 w 222"/>
                    <a:gd name="T9" fmla="*/ 137 h 162"/>
                    <a:gd name="T10" fmla="*/ 108 w 222"/>
                    <a:gd name="T11" fmla="*/ 124 h 162"/>
                    <a:gd name="T12" fmla="*/ 99 w 222"/>
                    <a:gd name="T13" fmla="*/ 135 h 162"/>
                    <a:gd name="T14" fmla="*/ 64 w 222"/>
                    <a:gd name="T15" fmla="*/ 149 h 162"/>
                    <a:gd name="T16" fmla="*/ 63 w 222"/>
                    <a:gd name="T17" fmla="*/ 149 h 162"/>
                    <a:gd name="T18" fmla="*/ 27 w 222"/>
                    <a:gd name="T19" fmla="*/ 133 h 162"/>
                    <a:gd name="T20" fmla="*/ 14 w 222"/>
                    <a:gd name="T21" fmla="*/ 97 h 162"/>
                    <a:gd name="T22" fmla="*/ 30 w 222"/>
                    <a:gd name="T23" fmla="*/ 61 h 162"/>
                    <a:gd name="T24" fmla="*/ 64 w 222"/>
                    <a:gd name="T25" fmla="*/ 47 h 162"/>
                    <a:gd name="T26" fmla="*/ 66 w 222"/>
                    <a:gd name="T27" fmla="*/ 47 h 162"/>
                    <a:gd name="T28" fmla="*/ 88 w 222"/>
                    <a:gd name="T29" fmla="*/ 53 h 162"/>
                    <a:gd name="T30" fmla="*/ 146 w 222"/>
                    <a:gd name="T31" fmla="*/ 13 h 162"/>
                    <a:gd name="T32" fmla="*/ 146 w 222"/>
                    <a:gd name="T33" fmla="*/ 0 h 162"/>
                    <a:gd name="T34" fmla="*/ 146 w 222"/>
                    <a:gd name="T35" fmla="*/ 0 h 162"/>
                    <a:gd name="T36" fmla="*/ 82 w 222"/>
                    <a:gd name="T37" fmla="*/ 37 h 162"/>
                    <a:gd name="T38" fmla="*/ 66 w 222"/>
                    <a:gd name="T39" fmla="*/ 34 h 162"/>
                    <a:gd name="T40" fmla="*/ 64 w 222"/>
                    <a:gd name="T41" fmla="*/ 34 h 162"/>
                    <a:gd name="T42" fmla="*/ 21 w 222"/>
                    <a:gd name="T43" fmla="*/ 52 h 162"/>
                    <a:gd name="T44" fmla="*/ 1 w 222"/>
                    <a:gd name="T45" fmla="*/ 96 h 162"/>
                    <a:gd name="T46" fmla="*/ 18 w 222"/>
                    <a:gd name="T47" fmla="*/ 142 h 162"/>
                    <a:gd name="T48" fmla="*/ 62 w 222"/>
                    <a:gd name="T49" fmla="*/ 162 h 162"/>
                    <a:gd name="T50" fmla="*/ 64 w 222"/>
                    <a:gd name="T51" fmla="*/ 162 h 162"/>
                    <a:gd name="T52" fmla="*/ 108 w 222"/>
                    <a:gd name="T53" fmla="*/ 145 h 162"/>
                    <a:gd name="T54" fmla="*/ 112 w 222"/>
                    <a:gd name="T55" fmla="*/ 141 h 162"/>
                    <a:gd name="T56" fmla="*/ 144 w 222"/>
                    <a:gd name="T57" fmla="*/ 150 h 162"/>
                    <a:gd name="T58" fmla="*/ 146 w 222"/>
                    <a:gd name="T59" fmla="*/ 150 h 162"/>
                    <a:gd name="T60" fmla="*/ 221 w 222"/>
                    <a:gd name="T61" fmla="*/ 77 h 162"/>
                    <a:gd name="T62" fmla="*/ 148 w 222"/>
                    <a:gd name="T63" fmla="*/ 0 h 162"/>
                    <a:gd name="T64" fmla="*/ 146 w 222"/>
                    <a:gd name="T65" fmla="*/ 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22" h="162">
                      <a:moveTo>
                        <a:pt x="146" y="13"/>
                      </a:moveTo>
                      <a:cubicBezTo>
                        <a:pt x="147" y="13"/>
                        <a:pt x="147" y="13"/>
                        <a:pt x="148" y="13"/>
                      </a:cubicBezTo>
                      <a:cubicBezTo>
                        <a:pt x="182" y="14"/>
                        <a:pt x="209" y="43"/>
                        <a:pt x="208" y="77"/>
                      </a:cubicBezTo>
                      <a:cubicBezTo>
                        <a:pt x="207" y="110"/>
                        <a:pt x="179" y="137"/>
                        <a:pt x="146" y="137"/>
                      </a:cubicBezTo>
                      <a:cubicBezTo>
                        <a:pt x="146" y="137"/>
                        <a:pt x="145" y="137"/>
                        <a:pt x="144" y="137"/>
                      </a:cubicBezTo>
                      <a:cubicBezTo>
                        <a:pt x="131" y="136"/>
                        <a:pt x="118" y="131"/>
                        <a:pt x="108" y="124"/>
                      </a:cubicBezTo>
                      <a:cubicBezTo>
                        <a:pt x="106" y="128"/>
                        <a:pt x="103" y="132"/>
                        <a:pt x="99" y="135"/>
                      </a:cubicBezTo>
                      <a:cubicBezTo>
                        <a:pt x="90" y="144"/>
                        <a:pt x="77" y="149"/>
                        <a:pt x="64" y="149"/>
                      </a:cubicBezTo>
                      <a:cubicBezTo>
                        <a:pt x="64" y="149"/>
                        <a:pt x="63" y="149"/>
                        <a:pt x="63" y="149"/>
                      </a:cubicBezTo>
                      <a:cubicBezTo>
                        <a:pt x="49" y="149"/>
                        <a:pt x="37" y="143"/>
                        <a:pt x="27" y="133"/>
                      </a:cubicBezTo>
                      <a:cubicBezTo>
                        <a:pt x="18" y="123"/>
                        <a:pt x="13" y="110"/>
                        <a:pt x="14" y="97"/>
                      </a:cubicBezTo>
                      <a:cubicBezTo>
                        <a:pt x="14" y="83"/>
                        <a:pt x="20" y="70"/>
                        <a:pt x="30" y="61"/>
                      </a:cubicBezTo>
                      <a:cubicBezTo>
                        <a:pt x="39" y="52"/>
                        <a:pt x="52" y="47"/>
                        <a:pt x="64" y="47"/>
                      </a:cubicBezTo>
                      <a:cubicBezTo>
                        <a:pt x="65" y="47"/>
                        <a:pt x="65" y="47"/>
                        <a:pt x="66" y="47"/>
                      </a:cubicBezTo>
                      <a:cubicBezTo>
                        <a:pt x="74" y="48"/>
                        <a:pt x="81" y="50"/>
                        <a:pt x="88" y="53"/>
                      </a:cubicBezTo>
                      <a:cubicBezTo>
                        <a:pt x="97" y="30"/>
                        <a:pt x="120" y="13"/>
                        <a:pt x="146" y="13"/>
                      </a:cubicBezTo>
                      <a:moveTo>
                        <a:pt x="146" y="0"/>
                      </a:moveTo>
                      <a:cubicBezTo>
                        <a:pt x="146" y="0"/>
                        <a:pt x="146" y="0"/>
                        <a:pt x="146" y="0"/>
                      </a:cubicBezTo>
                      <a:cubicBezTo>
                        <a:pt x="120" y="0"/>
                        <a:pt x="95" y="15"/>
                        <a:pt x="82" y="37"/>
                      </a:cubicBezTo>
                      <a:cubicBezTo>
                        <a:pt x="77" y="35"/>
                        <a:pt x="72" y="35"/>
                        <a:pt x="66" y="34"/>
                      </a:cubicBezTo>
                      <a:cubicBezTo>
                        <a:pt x="66" y="34"/>
                        <a:pt x="65" y="34"/>
                        <a:pt x="64" y="34"/>
                      </a:cubicBezTo>
                      <a:cubicBezTo>
                        <a:pt x="48" y="34"/>
                        <a:pt x="33" y="41"/>
                        <a:pt x="21" y="52"/>
                      </a:cubicBezTo>
                      <a:cubicBezTo>
                        <a:pt x="8" y="63"/>
                        <a:pt x="1" y="79"/>
                        <a:pt x="1" y="96"/>
                      </a:cubicBezTo>
                      <a:cubicBezTo>
                        <a:pt x="0" y="113"/>
                        <a:pt x="6" y="130"/>
                        <a:pt x="18" y="142"/>
                      </a:cubicBezTo>
                      <a:cubicBezTo>
                        <a:pt x="29" y="154"/>
                        <a:pt x="46" y="161"/>
                        <a:pt x="62" y="162"/>
                      </a:cubicBezTo>
                      <a:cubicBezTo>
                        <a:pt x="63" y="162"/>
                        <a:pt x="64" y="162"/>
                        <a:pt x="64" y="162"/>
                      </a:cubicBezTo>
                      <a:cubicBezTo>
                        <a:pt x="81" y="162"/>
                        <a:pt x="96" y="156"/>
                        <a:pt x="108" y="145"/>
                      </a:cubicBezTo>
                      <a:cubicBezTo>
                        <a:pt x="109" y="143"/>
                        <a:pt x="111" y="142"/>
                        <a:pt x="112" y="141"/>
                      </a:cubicBezTo>
                      <a:cubicBezTo>
                        <a:pt x="122" y="146"/>
                        <a:pt x="133" y="149"/>
                        <a:pt x="144" y="150"/>
                      </a:cubicBezTo>
                      <a:cubicBezTo>
                        <a:pt x="145" y="150"/>
                        <a:pt x="145" y="150"/>
                        <a:pt x="146" y="150"/>
                      </a:cubicBezTo>
                      <a:cubicBezTo>
                        <a:pt x="186" y="150"/>
                        <a:pt x="220" y="117"/>
                        <a:pt x="221" y="77"/>
                      </a:cubicBezTo>
                      <a:cubicBezTo>
                        <a:pt x="222" y="37"/>
                        <a:pt x="189" y="1"/>
                        <a:pt x="148" y="0"/>
                      </a:cubicBezTo>
                      <a:cubicBezTo>
                        <a:pt x="148" y="0"/>
                        <a:pt x="147" y="0"/>
                        <a:pt x="14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išḷiďé"/>
                <p:cNvSpPr/>
                <p:nvPr/>
              </p:nvSpPr>
              <p:spPr bwMode="auto">
                <a:xfrm>
                  <a:off x="5549152" y="3779718"/>
                  <a:ext cx="518211" cy="406291"/>
                </a:xfrm>
                <a:custGeom>
                  <a:avLst/>
                  <a:gdLst>
                    <a:gd name="T0" fmla="*/ 64 w 198"/>
                    <a:gd name="T1" fmla="*/ 156 h 156"/>
                    <a:gd name="T2" fmla="*/ 44 w 198"/>
                    <a:gd name="T3" fmla="*/ 153 h 156"/>
                    <a:gd name="T4" fmla="*/ 8 w 198"/>
                    <a:gd name="T5" fmla="*/ 121 h 156"/>
                    <a:gd name="T6" fmla="*/ 5 w 198"/>
                    <a:gd name="T7" fmla="*/ 74 h 156"/>
                    <a:gd name="T8" fmla="*/ 37 w 198"/>
                    <a:gd name="T9" fmla="*/ 39 h 156"/>
                    <a:gd name="T10" fmla="*/ 64 w 198"/>
                    <a:gd name="T11" fmla="*/ 32 h 156"/>
                    <a:gd name="T12" fmla="*/ 84 w 198"/>
                    <a:gd name="T13" fmla="*/ 36 h 156"/>
                    <a:gd name="T14" fmla="*/ 84 w 198"/>
                    <a:gd name="T15" fmla="*/ 36 h 156"/>
                    <a:gd name="T16" fmla="*/ 113 w 198"/>
                    <a:gd name="T17" fmla="*/ 6 h 156"/>
                    <a:gd name="T18" fmla="*/ 138 w 198"/>
                    <a:gd name="T19" fmla="*/ 0 h 156"/>
                    <a:gd name="T20" fmla="*/ 157 w 198"/>
                    <a:gd name="T21" fmla="*/ 3 h 156"/>
                    <a:gd name="T22" fmla="*/ 191 w 198"/>
                    <a:gd name="T23" fmla="*/ 33 h 156"/>
                    <a:gd name="T24" fmla="*/ 193 w 198"/>
                    <a:gd name="T25" fmla="*/ 77 h 156"/>
                    <a:gd name="T26" fmla="*/ 164 w 198"/>
                    <a:gd name="T27" fmla="*/ 111 h 156"/>
                    <a:gd name="T28" fmla="*/ 138 w 198"/>
                    <a:gd name="T29" fmla="*/ 116 h 156"/>
                    <a:gd name="T30" fmla="*/ 122 w 198"/>
                    <a:gd name="T31" fmla="*/ 114 h 156"/>
                    <a:gd name="T32" fmla="*/ 122 w 198"/>
                    <a:gd name="T33" fmla="*/ 114 h 156"/>
                    <a:gd name="T34" fmla="*/ 91 w 198"/>
                    <a:gd name="T35" fmla="*/ 150 h 156"/>
                    <a:gd name="T36" fmla="*/ 64 w 198"/>
                    <a:gd name="T37" fmla="*/ 156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156">
                      <a:moveTo>
                        <a:pt x="64" y="156"/>
                      </a:moveTo>
                      <a:cubicBezTo>
                        <a:pt x="57" y="156"/>
                        <a:pt x="50" y="155"/>
                        <a:pt x="44" y="153"/>
                      </a:cubicBezTo>
                      <a:cubicBezTo>
                        <a:pt x="28" y="147"/>
                        <a:pt x="15" y="136"/>
                        <a:pt x="8" y="121"/>
                      </a:cubicBezTo>
                      <a:cubicBezTo>
                        <a:pt x="1" y="107"/>
                        <a:pt x="0" y="89"/>
                        <a:pt x="5" y="74"/>
                      </a:cubicBezTo>
                      <a:cubicBezTo>
                        <a:pt x="11" y="59"/>
                        <a:pt x="22" y="46"/>
                        <a:pt x="37" y="39"/>
                      </a:cubicBezTo>
                      <a:cubicBezTo>
                        <a:pt x="45" y="34"/>
                        <a:pt x="54" y="32"/>
                        <a:pt x="64" y="32"/>
                      </a:cubicBezTo>
                      <a:cubicBezTo>
                        <a:pt x="71" y="32"/>
                        <a:pt x="78" y="33"/>
                        <a:pt x="84" y="36"/>
                      </a:cubicBezTo>
                      <a:cubicBezTo>
                        <a:pt x="84" y="36"/>
                        <a:pt x="84" y="36"/>
                        <a:pt x="84" y="36"/>
                      </a:cubicBezTo>
                      <a:cubicBezTo>
                        <a:pt x="90" y="23"/>
                        <a:pt x="100" y="12"/>
                        <a:pt x="113" y="6"/>
                      </a:cubicBezTo>
                      <a:cubicBezTo>
                        <a:pt x="120" y="2"/>
                        <a:pt x="129" y="0"/>
                        <a:pt x="138" y="0"/>
                      </a:cubicBezTo>
                      <a:cubicBezTo>
                        <a:pt x="145" y="0"/>
                        <a:pt x="151" y="1"/>
                        <a:pt x="157" y="3"/>
                      </a:cubicBezTo>
                      <a:cubicBezTo>
                        <a:pt x="172" y="8"/>
                        <a:pt x="184" y="19"/>
                        <a:pt x="191" y="33"/>
                      </a:cubicBezTo>
                      <a:cubicBezTo>
                        <a:pt x="197" y="46"/>
                        <a:pt x="198" y="63"/>
                        <a:pt x="193" y="77"/>
                      </a:cubicBezTo>
                      <a:cubicBezTo>
                        <a:pt x="188" y="92"/>
                        <a:pt x="177" y="104"/>
                        <a:pt x="164" y="111"/>
                      </a:cubicBezTo>
                      <a:cubicBezTo>
                        <a:pt x="156" y="114"/>
                        <a:pt x="147" y="116"/>
                        <a:pt x="138" y="116"/>
                      </a:cubicBezTo>
                      <a:cubicBezTo>
                        <a:pt x="133" y="116"/>
                        <a:pt x="127" y="116"/>
                        <a:pt x="122" y="114"/>
                      </a:cubicBezTo>
                      <a:cubicBezTo>
                        <a:pt x="122" y="114"/>
                        <a:pt x="122" y="114"/>
                        <a:pt x="122" y="114"/>
                      </a:cubicBezTo>
                      <a:cubicBezTo>
                        <a:pt x="117" y="130"/>
                        <a:pt x="105" y="143"/>
                        <a:pt x="91" y="150"/>
                      </a:cubicBezTo>
                      <a:cubicBezTo>
                        <a:pt x="82" y="154"/>
                        <a:pt x="73" y="156"/>
                        <a:pt x="64" y="156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4" name="iṧ1ïḍe"/>
                <p:cNvSpPr/>
                <p:nvPr/>
              </p:nvSpPr>
              <p:spPr bwMode="auto">
                <a:xfrm>
                  <a:off x="5530754" y="3761320"/>
                  <a:ext cx="555007" cy="441553"/>
                </a:xfrm>
                <a:custGeom>
                  <a:avLst/>
                  <a:gdLst>
                    <a:gd name="T0" fmla="*/ 145 w 212"/>
                    <a:gd name="T1" fmla="*/ 13 h 169"/>
                    <a:gd name="T2" fmla="*/ 162 w 212"/>
                    <a:gd name="T3" fmla="*/ 16 h 169"/>
                    <a:gd name="T4" fmla="*/ 192 w 212"/>
                    <a:gd name="T5" fmla="*/ 42 h 169"/>
                    <a:gd name="T6" fmla="*/ 194 w 212"/>
                    <a:gd name="T7" fmla="*/ 82 h 169"/>
                    <a:gd name="T8" fmla="*/ 168 w 212"/>
                    <a:gd name="T9" fmla="*/ 112 h 169"/>
                    <a:gd name="T10" fmla="*/ 145 w 212"/>
                    <a:gd name="T11" fmla="*/ 117 h 169"/>
                    <a:gd name="T12" fmla="*/ 128 w 212"/>
                    <a:gd name="T13" fmla="*/ 114 h 169"/>
                    <a:gd name="T14" fmla="*/ 125 w 212"/>
                    <a:gd name="T15" fmla="*/ 113 h 169"/>
                    <a:gd name="T16" fmla="*/ 123 w 212"/>
                    <a:gd name="T17" fmla="*/ 119 h 169"/>
                    <a:gd name="T18" fmla="*/ 95 w 212"/>
                    <a:gd name="T19" fmla="*/ 151 h 169"/>
                    <a:gd name="T20" fmla="*/ 71 w 212"/>
                    <a:gd name="T21" fmla="*/ 157 h 169"/>
                    <a:gd name="T22" fmla="*/ 53 w 212"/>
                    <a:gd name="T23" fmla="*/ 154 h 169"/>
                    <a:gd name="T24" fmla="*/ 21 w 212"/>
                    <a:gd name="T25" fmla="*/ 125 h 169"/>
                    <a:gd name="T26" fmla="*/ 18 w 212"/>
                    <a:gd name="T27" fmla="*/ 83 h 169"/>
                    <a:gd name="T28" fmla="*/ 47 w 212"/>
                    <a:gd name="T29" fmla="*/ 51 h 169"/>
                    <a:gd name="T30" fmla="*/ 71 w 212"/>
                    <a:gd name="T31" fmla="*/ 46 h 169"/>
                    <a:gd name="T32" fmla="*/ 89 w 212"/>
                    <a:gd name="T33" fmla="*/ 49 h 169"/>
                    <a:gd name="T34" fmla="*/ 95 w 212"/>
                    <a:gd name="T35" fmla="*/ 51 h 169"/>
                    <a:gd name="T36" fmla="*/ 96 w 212"/>
                    <a:gd name="T37" fmla="*/ 48 h 169"/>
                    <a:gd name="T38" fmla="*/ 122 w 212"/>
                    <a:gd name="T39" fmla="*/ 18 h 169"/>
                    <a:gd name="T40" fmla="*/ 145 w 212"/>
                    <a:gd name="T41" fmla="*/ 13 h 169"/>
                    <a:gd name="T42" fmla="*/ 145 w 212"/>
                    <a:gd name="T43" fmla="*/ 0 h 169"/>
                    <a:gd name="T44" fmla="*/ 117 w 212"/>
                    <a:gd name="T45" fmla="*/ 7 h 169"/>
                    <a:gd name="T46" fmla="*/ 88 w 212"/>
                    <a:gd name="T47" fmla="*/ 35 h 169"/>
                    <a:gd name="T48" fmla="*/ 71 w 212"/>
                    <a:gd name="T49" fmla="*/ 33 h 169"/>
                    <a:gd name="T50" fmla="*/ 41 w 212"/>
                    <a:gd name="T51" fmla="*/ 40 h 169"/>
                    <a:gd name="T52" fmla="*/ 6 w 212"/>
                    <a:gd name="T53" fmla="*/ 79 h 169"/>
                    <a:gd name="T54" fmla="*/ 9 w 212"/>
                    <a:gd name="T55" fmla="*/ 131 h 169"/>
                    <a:gd name="T56" fmla="*/ 48 w 212"/>
                    <a:gd name="T57" fmla="*/ 166 h 169"/>
                    <a:gd name="T58" fmla="*/ 71 w 212"/>
                    <a:gd name="T59" fmla="*/ 169 h 169"/>
                    <a:gd name="T60" fmla="*/ 101 w 212"/>
                    <a:gd name="T61" fmla="*/ 163 h 169"/>
                    <a:gd name="T62" fmla="*/ 133 w 212"/>
                    <a:gd name="T63" fmla="*/ 129 h 169"/>
                    <a:gd name="T64" fmla="*/ 145 w 212"/>
                    <a:gd name="T65" fmla="*/ 130 h 169"/>
                    <a:gd name="T66" fmla="*/ 173 w 212"/>
                    <a:gd name="T67" fmla="*/ 123 h 169"/>
                    <a:gd name="T68" fmla="*/ 206 w 212"/>
                    <a:gd name="T69" fmla="*/ 86 h 169"/>
                    <a:gd name="T70" fmla="*/ 203 w 212"/>
                    <a:gd name="T71" fmla="*/ 37 h 169"/>
                    <a:gd name="T72" fmla="*/ 166 w 212"/>
                    <a:gd name="T73" fmla="*/ 4 h 169"/>
                    <a:gd name="T74" fmla="*/ 145 w 212"/>
                    <a:gd name="T75" fmla="*/ 0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12" h="169">
                      <a:moveTo>
                        <a:pt x="145" y="13"/>
                      </a:moveTo>
                      <a:cubicBezTo>
                        <a:pt x="151" y="13"/>
                        <a:pt x="157" y="14"/>
                        <a:pt x="162" y="16"/>
                      </a:cubicBezTo>
                      <a:cubicBezTo>
                        <a:pt x="175" y="21"/>
                        <a:pt x="186" y="30"/>
                        <a:pt x="192" y="42"/>
                      </a:cubicBezTo>
                      <a:cubicBezTo>
                        <a:pt x="198" y="55"/>
                        <a:pt x="199" y="69"/>
                        <a:pt x="194" y="82"/>
                      </a:cubicBezTo>
                      <a:cubicBezTo>
                        <a:pt x="190" y="95"/>
                        <a:pt x="180" y="106"/>
                        <a:pt x="168" y="112"/>
                      </a:cubicBezTo>
                      <a:cubicBezTo>
                        <a:pt x="161" y="115"/>
                        <a:pt x="153" y="117"/>
                        <a:pt x="145" y="117"/>
                      </a:cubicBezTo>
                      <a:cubicBezTo>
                        <a:pt x="139" y="117"/>
                        <a:pt x="134" y="116"/>
                        <a:pt x="128" y="114"/>
                      </a:cubicBezTo>
                      <a:cubicBezTo>
                        <a:pt x="127" y="114"/>
                        <a:pt x="126" y="113"/>
                        <a:pt x="125" y="113"/>
                      </a:cubicBezTo>
                      <a:cubicBezTo>
                        <a:pt x="124" y="115"/>
                        <a:pt x="124" y="117"/>
                        <a:pt x="123" y="119"/>
                      </a:cubicBezTo>
                      <a:cubicBezTo>
                        <a:pt x="118" y="133"/>
                        <a:pt x="108" y="145"/>
                        <a:pt x="95" y="151"/>
                      </a:cubicBezTo>
                      <a:cubicBezTo>
                        <a:pt x="87" y="155"/>
                        <a:pt x="79" y="157"/>
                        <a:pt x="71" y="157"/>
                      </a:cubicBezTo>
                      <a:cubicBezTo>
                        <a:pt x="65" y="157"/>
                        <a:pt x="58" y="156"/>
                        <a:pt x="53" y="154"/>
                      </a:cubicBezTo>
                      <a:cubicBezTo>
                        <a:pt x="39" y="149"/>
                        <a:pt x="27" y="139"/>
                        <a:pt x="21" y="125"/>
                      </a:cubicBezTo>
                      <a:cubicBezTo>
                        <a:pt x="15" y="112"/>
                        <a:pt x="14" y="97"/>
                        <a:pt x="18" y="83"/>
                      </a:cubicBezTo>
                      <a:cubicBezTo>
                        <a:pt x="23" y="69"/>
                        <a:pt x="33" y="58"/>
                        <a:pt x="47" y="51"/>
                      </a:cubicBezTo>
                      <a:cubicBezTo>
                        <a:pt x="54" y="48"/>
                        <a:pt x="62" y="46"/>
                        <a:pt x="71" y="46"/>
                      </a:cubicBezTo>
                      <a:cubicBezTo>
                        <a:pt x="77" y="46"/>
                        <a:pt x="83" y="47"/>
                        <a:pt x="89" y="49"/>
                      </a:cubicBezTo>
                      <a:cubicBezTo>
                        <a:pt x="91" y="50"/>
                        <a:pt x="93" y="50"/>
                        <a:pt x="95" y="51"/>
                      </a:cubicBezTo>
                      <a:cubicBezTo>
                        <a:pt x="95" y="50"/>
                        <a:pt x="96" y="49"/>
                        <a:pt x="96" y="48"/>
                      </a:cubicBezTo>
                      <a:cubicBezTo>
                        <a:pt x="101" y="35"/>
                        <a:pt x="110" y="24"/>
                        <a:pt x="122" y="18"/>
                      </a:cubicBezTo>
                      <a:cubicBezTo>
                        <a:pt x="130" y="15"/>
                        <a:pt x="137" y="13"/>
                        <a:pt x="145" y="13"/>
                      </a:cubicBezTo>
                      <a:moveTo>
                        <a:pt x="145" y="0"/>
                      </a:moveTo>
                      <a:cubicBezTo>
                        <a:pt x="135" y="0"/>
                        <a:pt x="126" y="3"/>
                        <a:pt x="117" y="7"/>
                      </a:cubicBezTo>
                      <a:cubicBezTo>
                        <a:pt x="104" y="13"/>
                        <a:pt x="94" y="23"/>
                        <a:pt x="88" y="35"/>
                      </a:cubicBezTo>
                      <a:cubicBezTo>
                        <a:pt x="82" y="34"/>
                        <a:pt x="77" y="33"/>
                        <a:pt x="71" y="33"/>
                      </a:cubicBezTo>
                      <a:cubicBezTo>
                        <a:pt x="60" y="33"/>
                        <a:pt x="50" y="35"/>
                        <a:pt x="41" y="40"/>
                      </a:cubicBezTo>
                      <a:cubicBezTo>
                        <a:pt x="25" y="48"/>
                        <a:pt x="12" y="62"/>
                        <a:pt x="6" y="79"/>
                      </a:cubicBezTo>
                      <a:cubicBezTo>
                        <a:pt x="0" y="96"/>
                        <a:pt x="1" y="115"/>
                        <a:pt x="9" y="131"/>
                      </a:cubicBezTo>
                      <a:cubicBezTo>
                        <a:pt x="17" y="147"/>
                        <a:pt x="31" y="160"/>
                        <a:pt x="48" y="166"/>
                      </a:cubicBezTo>
                      <a:cubicBezTo>
                        <a:pt x="56" y="168"/>
                        <a:pt x="63" y="169"/>
                        <a:pt x="71" y="169"/>
                      </a:cubicBezTo>
                      <a:cubicBezTo>
                        <a:pt x="81" y="169"/>
                        <a:pt x="91" y="167"/>
                        <a:pt x="101" y="163"/>
                      </a:cubicBezTo>
                      <a:cubicBezTo>
                        <a:pt x="115" y="156"/>
                        <a:pt x="127" y="143"/>
                        <a:pt x="133" y="129"/>
                      </a:cubicBezTo>
                      <a:cubicBezTo>
                        <a:pt x="137" y="129"/>
                        <a:pt x="141" y="130"/>
                        <a:pt x="145" y="130"/>
                      </a:cubicBezTo>
                      <a:cubicBezTo>
                        <a:pt x="155" y="130"/>
                        <a:pt x="165" y="128"/>
                        <a:pt x="173" y="123"/>
                      </a:cubicBezTo>
                      <a:cubicBezTo>
                        <a:pt x="189" y="116"/>
                        <a:pt x="201" y="102"/>
                        <a:pt x="206" y="86"/>
                      </a:cubicBezTo>
                      <a:cubicBezTo>
                        <a:pt x="212" y="70"/>
                        <a:pt x="211" y="52"/>
                        <a:pt x="203" y="37"/>
                      </a:cubicBezTo>
                      <a:cubicBezTo>
                        <a:pt x="196" y="21"/>
                        <a:pt x="182" y="9"/>
                        <a:pt x="166" y="4"/>
                      </a:cubicBezTo>
                      <a:cubicBezTo>
                        <a:pt x="159" y="2"/>
                        <a:pt x="152" y="0"/>
                        <a:pt x="1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" name="íṣľíďè"/>
                <p:cNvSpPr/>
                <p:nvPr/>
              </p:nvSpPr>
              <p:spPr bwMode="auto">
                <a:xfrm>
                  <a:off x="6075029" y="4256534"/>
                  <a:ext cx="780384" cy="432354"/>
                </a:xfrm>
                <a:custGeom>
                  <a:avLst/>
                  <a:gdLst>
                    <a:gd name="T0" fmla="*/ 175 w 298"/>
                    <a:gd name="T1" fmla="*/ 165 h 165"/>
                    <a:gd name="T2" fmla="*/ 141 w 298"/>
                    <a:gd name="T3" fmla="*/ 152 h 165"/>
                    <a:gd name="T4" fmla="*/ 127 w 298"/>
                    <a:gd name="T5" fmla="*/ 142 h 165"/>
                    <a:gd name="T6" fmla="*/ 117 w 298"/>
                    <a:gd name="T7" fmla="*/ 148 h 165"/>
                    <a:gd name="T8" fmla="*/ 93 w 298"/>
                    <a:gd name="T9" fmla="*/ 157 h 165"/>
                    <a:gd name="T10" fmla="*/ 92 w 298"/>
                    <a:gd name="T11" fmla="*/ 157 h 165"/>
                    <a:gd name="T12" fmla="*/ 78 w 298"/>
                    <a:gd name="T13" fmla="*/ 159 h 165"/>
                    <a:gd name="T14" fmla="*/ 52 w 298"/>
                    <a:gd name="T15" fmla="*/ 154 h 165"/>
                    <a:gd name="T16" fmla="*/ 51 w 298"/>
                    <a:gd name="T17" fmla="*/ 154 h 165"/>
                    <a:gd name="T18" fmla="*/ 35 w 298"/>
                    <a:gd name="T19" fmla="*/ 145 h 165"/>
                    <a:gd name="T20" fmla="*/ 34 w 298"/>
                    <a:gd name="T21" fmla="*/ 145 h 165"/>
                    <a:gd name="T22" fmla="*/ 9 w 298"/>
                    <a:gd name="T23" fmla="*/ 116 h 165"/>
                    <a:gd name="T24" fmla="*/ 9 w 298"/>
                    <a:gd name="T25" fmla="*/ 115 h 165"/>
                    <a:gd name="T26" fmla="*/ 2 w 298"/>
                    <a:gd name="T27" fmla="*/ 75 h 165"/>
                    <a:gd name="T28" fmla="*/ 2 w 298"/>
                    <a:gd name="T29" fmla="*/ 75 h 165"/>
                    <a:gd name="T30" fmla="*/ 7 w 298"/>
                    <a:gd name="T31" fmla="*/ 55 h 165"/>
                    <a:gd name="T32" fmla="*/ 15 w 298"/>
                    <a:gd name="T33" fmla="*/ 40 h 165"/>
                    <a:gd name="T34" fmla="*/ 17 w 298"/>
                    <a:gd name="T35" fmla="*/ 36 h 165"/>
                    <a:gd name="T36" fmla="*/ 30 w 298"/>
                    <a:gd name="T37" fmla="*/ 22 h 165"/>
                    <a:gd name="T38" fmla="*/ 30 w 298"/>
                    <a:gd name="T39" fmla="*/ 22 h 165"/>
                    <a:gd name="T40" fmla="*/ 65 w 298"/>
                    <a:gd name="T41" fmla="*/ 5 h 165"/>
                    <a:gd name="T42" fmla="*/ 66 w 298"/>
                    <a:gd name="T43" fmla="*/ 5 h 165"/>
                    <a:gd name="T44" fmla="*/ 86 w 298"/>
                    <a:gd name="T45" fmla="*/ 4 h 165"/>
                    <a:gd name="T46" fmla="*/ 86 w 298"/>
                    <a:gd name="T47" fmla="*/ 4 h 165"/>
                    <a:gd name="T48" fmla="*/ 124 w 298"/>
                    <a:gd name="T49" fmla="*/ 18 h 165"/>
                    <a:gd name="T50" fmla="*/ 125 w 298"/>
                    <a:gd name="T51" fmla="*/ 18 h 165"/>
                    <a:gd name="T52" fmla="*/ 125 w 298"/>
                    <a:gd name="T53" fmla="*/ 19 h 165"/>
                    <a:gd name="T54" fmla="*/ 129 w 298"/>
                    <a:gd name="T55" fmla="*/ 22 h 165"/>
                    <a:gd name="T56" fmla="*/ 158 w 298"/>
                    <a:gd name="T57" fmla="*/ 10 h 165"/>
                    <a:gd name="T58" fmla="*/ 161 w 298"/>
                    <a:gd name="T59" fmla="*/ 10 h 165"/>
                    <a:gd name="T60" fmla="*/ 187 w 298"/>
                    <a:gd name="T61" fmla="*/ 22 h 165"/>
                    <a:gd name="T62" fmla="*/ 195 w 298"/>
                    <a:gd name="T63" fmla="*/ 15 h 165"/>
                    <a:gd name="T64" fmla="*/ 235 w 298"/>
                    <a:gd name="T65" fmla="*/ 0 h 165"/>
                    <a:gd name="T66" fmla="*/ 240 w 298"/>
                    <a:gd name="T67" fmla="*/ 0 h 165"/>
                    <a:gd name="T68" fmla="*/ 282 w 298"/>
                    <a:gd name="T69" fmla="*/ 22 h 165"/>
                    <a:gd name="T70" fmla="*/ 282 w 298"/>
                    <a:gd name="T71" fmla="*/ 22 h 165"/>
                    <a:gd name="T72" fmla="*/ 291 w 298"/>
                    <a:gd name="T73" fmla="*/ 35 h 165"/>
                    <a:gd name="T74" fmla="*/ 291 w 298"/>
                    <a:gd name="T75" fmla="*/ 35 h 165"/>
                    <a:gd name="T76" fmla="*/ 297 w 298"/>
                    <a:gd name="T77" fmla="*/ 67 h 165"/>
                    <a:gd name="T78" fmla="*/ 297 w 298"/>
                    <a:gd name="T79" fmla="*/ 67 h 165"/>
                    <a:gd name="T80" fmla="*/ 296 w 298"/>
                    <a:gd name="T81" fmla="*/ 69 h 165"/>
                    <a:gd name="T82" fmla="*/ 293 w 298"/>
                    <a:gd name="T83" fmla="*/ 84 h 165"/>
                    <a:gd name="T84" fmla="*/ 293 w 298"/>
                    <a:gd name="T85" fmla="*/ 85 h 165"/>
                    <a:gd name="T86" fmla="*/ 275 w 298"/>
                    <a:gd name="T87" fmla="*/ 111 h 165"/>
                    <a:gd name="T88" fmla="*/ 235 w 298"/>
                    <a:gd name="T89" fmla="*/ 125 h 165"/>
                    <a:gd name="T90" fmla="*/ 232 w 298"/>
                    <a:gd name="T91" fmla="*/ 125 h 165"/>
                    <a:gd name="T92" fmla="*/ 199 w 298"/>
                    <a:gd name="T93" fmla="*/ 160 h 165"/>
                    <a:gd name="T94" fmla="*/ 175 w 298"/>
                    <a:gd name="T95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98" h="165">
                      <a:moveTo>
                        <a:pt x="175" y="165"/>
                      </a:moveTo>
                      <a:cubicBezTo>
                        <a:pt x="163" y="165"/>
                        <a:pt x="151" y="160"/>
                        <a:pt x="141" y="152"/>
                      </a:cubicBezTo>
                      <a:cubicBezTo>
                        <a:pt x="136" y="149"/>
                        <a:pt x="131" y="146"/>
                        <a:pt x="127" y="142"/>
                      </a:cubicBezTo>
                      <a:cubicBezTo>
                        <a:pt x="124" y="144"/>
                        <a:pt x="121" y="146"/>
                        <a:pt x="117" y="148"/>
                      </a:cubicBezTo>
                      <a:cubicBezTo>
                        <a:pt x="110" y="152"/>
                        <a:pt x="104" y="154"/>
                        <a:pt x="93" y="157"/>
                      </a:cubicBezTo>
                      <a:cubicBezTo>
                        <a:pt x="92" y="157"/>
                        <a:pt x="92" y="157"/>
                        <a:pt x="92" y="157"/>
                      </a:cubicBezTo>
                      <a:cubicBezTo>
                        <a:pt x="87" y="158"/>
                        <a:pt x="83" y="159"/>
                        <a:pt x="78" y="159"/>
                      </a:cubicBezTo>
                      <a:cubicBezTo>
                        <a:pt x="69" y="159"/>
                        <a:pt x="60" y="157"/>
                        <a:pt x="52" y="154"/>
                      </a:cubicBezTo>
                      <a:cubicBezTo>
                        <a:pt x="51" y="154"/>
                        <a:pt x="51" y="154"/>
                        <a:pt x="51" y="154"/>
                      </a:cubicBezTo>
                      <a:cubicBezTo>
                        <a:pt x="35" y="145"/>
                        <a:pt x="35" y="145"/>
                        <a:pt x="35" y="145"/>
                      </a:cubicBezTo>
                      <a:cubicBezTo>
                        <a:pt x="34" y="145"/>
                        <a:pt x="34" y="145"/>
                        <a:pt x="34" y="145"/>
                      </a:cubicBezTo>
                      <a:cubicBezTo>
                        <a:pt x="24" y="137"/>
                        <a:pt x="15" y="127"/>
                        <a:pt x="9" y="116"/>
                      </a:cubicBezTo>
                      <a:cubicBezTo>
                        <a:pt x="9" y="115"/>
                        <a:pt x="9" y="115"/>
                        <a:pt x="9" y="115"/>
                      </a:cubicBezTo>
                      <a:cubicBezTo>
                        <a:pt x="4" y="103"/>
                        <a:pt x="0" y="89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3" y="67"/>
                        <a:pt x="7" y="55"/>
                        <a:pt x="7" y="55"/>
                      </a:cubicBezTo>
                      <a:cubicBezTo>
                        <a:pt x="9" y="49"/>
                        <a:pt x="12" y="45"/>
                        <a:pt x="15" y="40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40" y="13"/>
                        <a:pt x="52" y="8"/>
                        <a:pt x="65" y="5"/>
                      </a:cubicBezTo>
                      <a:cubicBezTo>
                        <a:pt x="66" y="5"/>
                        <a:pt x="66" y="5"/>
                        <a:pt x="66" y="5"/>
                      </a:cubicBezTo>
                      <a:cubicBezTo>
                        <a:pt x="86" y="4"/>
                        <a:pt x="86" y="4"/>
                        <a:pt x="86" y="4"/>
                      </a:cubicBezTo>
                      <a:cubicBezTo>
                        <a:pt x="86" y="4"/>
                        <a:pt x="86" y="4"/>
                        <a:pt x="86" y="4"/>
                      </a:cubicBezTo>
                      <a:cubicBezTo>
                        <a:pt x="100" y="5"/>
                        <a:pt x="112" y="10"/>
                        <a:pt x="124" y="18"/>
                      </a:cubicBezTo>
                      <a:cubicBezTo>
                        <a:pt x="125" y="18"/>
                        <a:pt x="125" y="18"/>
                        <a:pt x="125" y="18"/>
                      </a:cubicBezTo>
                      <a:cubicBezTo>
                        <a:pt x="125" y="19"/>
                        <a:pt x="125" y="19"/>
                        <a:pt x="125" y="19"/>
                      </a:cubicBezTo>
                      <a:cubicBezTo>
                        <a:pt x="129" y="22"/>
                        <a:pt x="129" y="22"/>
                        <a:pt x="129" y="22"/>
                      </a:cubicBezTo>
                      <a:cubicBezTo>
                        <a:pt x="137" y="14"/>
                        <a:pt x="147" y="10"/>
                        <a:pt x="158" y="10"/>
                      </a:cubicBezTo>
                      <a:cubicBezTo>
                        <a:pt x="159" y="10"/>
                        <a:pt x="160" y="10"/>
                        <a:pt x="161" y="10"/>
                      </a:cubicBezTo>
                      <a:cubicBezTo>
                        <a:pt x="171" y="10"/>
                        <a:pt x="180" y="15"/>
                        <a:pt x="187" y="22"/>
                      </a:cubicBezTo>
                      <a:cubicBezTo>
                        <a:pt x="189" y="19"/>
                        <a:pt x="192" y="17"/>
                        <a:pt x="195" y="15"/>
                      </a:cubicBezTo>
                      <a:cubicBezTo>
                        <a:pt x="206" y="5"/>
                        <a:pt x="220" y="0"/>
                        <a:pt x="235" y="0"/>
                      </a:cubicBezTo>
                      <a:cubicBezTo>
                        <a:pt x="236" y="0"/>
                        <a:pt x="238" y="0"/>
                        <a:pt x="240" y="0"/>
                      </a:cubicBezTo>
                      <a:cubicBezTo>
                        <a:pt x="256" y="1"/>
                        <a:pt x="272" y="9"/>
                        <a:pt x="282" y="22"/>
                      </a:cubicBezTo>
                      <a:cubicBezTo>
                        <a:pt x="282" y="22"/>
                        <a:pt x="282" y="22"/>
                        <a:pt x="282" y="22"/>
                      </a:cubicBezTo>
                      <a:cubicBezTo>
                        <a:pt x="291" y="35"/>
                        <a:pt x="291" y="35"/>
                        <a:pt x="291" y="35"/>
                      </a:cubicBezTo>
                      <a:cubicBezTo>
                        <a:pt x="291" y="35"/>
                        <a:pt x="291" y="35"/>
                        <a:pt x="291" y="35"/>
                      </a:cubicBezTo>
                      <a:cubicBezTo>
                        <a:pt x="296" y="45"/>
                        <a:pt x="298" y="56"/>
                        <a:pt x="297" y="67"/>
                      </a:cubicBezTo>
                      <a:cubicBezTo>
                        <a:pt x="297" y="67"/>
                        <a:pt x="297" y="67"/>
                        <a:pt x="297" y="67"/>
                      </a:cubicBezTo>
                      <a:cubicBezTo>
                        <a:pt x="296" y="69"/>
                        <a:pt x="296" y="69"/>
                        <a:pt x="296" y="69"/>
                      </a:cubicBezTo>
                      <a:cubicBezTo>
                        <a:pt x="293" y="84"/>
                        <a:pt x="293" y="84"/>
                        <a:pt x="293" y="84"/>
                      </a:cubicBezTo>
                      <a:cubicBezTo>
                        <a:pt x="293" y="85"/>
                        <a:pt x="293" y="85"/>
                        <a:pt x="293" y="85"/>
                      </a:cubicBezTo>
                      <a:cubicBezTo>
                        <a:pt x="289" y="95"/>
                        <a:pt x="283" y="104"/>
                        <a:pt x="275" y="111"/>
                      </a:cubicBezTo>
                      <a:cubicBezTo>
                        <a:pt x="263" y="120"/>
                        <a:pt x="249" y="125"/>
                        <a:pt x="235" y="125"/>
                      </a:cubicBezTo>
                      <a:cubicBezTo>
                        <a:pt x="234" y="125"/>
                        <a:pt x="233" y="125"/>
                        <a:pt x="232" y="125"/>
                      </a:cubicBezTo>
                      <a:cubicBezTo>
                        <a:pt x="226" y="141"/>
                        <a:pt x="214" y="153"/>
                        <a:pt x="199" y="160"/>
                      </a:cubicBezTo>
                      <a:cubicBezTo>
                        <a:pt x="191" y="163"/>
                        <a:pt x="183" y="165"/>
                        <a:pt x="175" y="165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6" name="ïŝlîḓê"/>
                <p:cNvSpPr/>
                <p:nvPr/>
              </p:nvSpPr>
              <p:spPr bwMode="auto">
                <a:xfrm>
                  <a:off x="6056631" y="4238135"/>
                  <a:ext cx="814114" cy="466084"/>
                </a:xfrm>
                <a:custGeom>
                  <a:avLst/>
                  <a:gdLst>
                    <a:gd name="T0" fmla="*/ 246 w 311"/>
                    <a:gd name="T1" fmla="*/ 13 h 178"/>
                    <a:gd name="T2" fmla="*/ 292 w 311"/>
                    <a:gd name="T3" fmla="*/ 45 h 178"/>
                    <a:gd name="T4" fmla="*/ 297 w 311"/>
                    <a:gd name="T5" fmla="*/ 75 h 178"/>
                    <a:gd name="T6" fmla="*/ 277 w 311"/>
                    <a:gd name="T7" fmla="*/ 113 h 178"/>
                    <a:gd name="T8" fmla="*/ 237 w 311"/>
                    <a:gd name="T9" fmla="*/ 126 h 178"/>
                    <a:gd name="T10" fmla="*/ 203 w 311"/>
                    <a:gd name="T11" fmla="*/ 161 h 178"/>
                    <a:gd name="T12" fmla="*/ 152 w 311"/>
                    <a:gd name="T13" fmla="*/ 154 h 178"/>
                    <a:gd name="T14" fmla="*/ 132 w 311"/>
                    <a:gd name="T15" fmla="*/ 142 h 178"/>
                    <a:gd name="T16" fmla="*/ 98 w 311"/>
                    <a:gd name="T17" fmla="*/ 158 h 178"/>
                    <a:gd name="T18" fmla="*/ 61 w 311"/>
                    <a:gd name="T19" fmla="*/ 155 h 178"/>
                    <a:gd name="T20" fmla="*/ 22 w 311"/>
                    <a:gd name="T21" fmla="*/ 120 h 178"/>
                    <a:gd name="T22" fmla="*/ 16 w 311"/>
                    <a:gd name="T23" fmla="*/ 84 h 178"/>
                    <a:gd name="T24" fmla="*/ 29 w 311"/>
                    <a:gd name="T25" fmla="*/ 47 h 178"/>
                    <a:gd name="T26" fmla="*/ 74 w 311"/>
                    <a:gd name="T27" fmla="*/ 18 h 178"/>
                    <a:gd name="T28" fmla="*/ 127 w 311"/>
                    <a:gd name="T29" fmla="*/ 30 h 178"/>
                    <a:gd name="T30" fmla="*/ 137 w 311"/>
                    <a:gd name="T31" fmla="*/ 39 h 178"/>
                    <a:gd name="T32" fmla="*/ 168 w 311"/>
                    <a:gd name="T33" fmla="*/ 23 h 178"/>
                    <a:gd name="T34" fmla="*/ 206 w 311"/>
                    <a:gd name="T35" fmla="*/ 26 h 178"/>
                    <a:gd name="T36" fmla="*/ 242 w 311"/>
                    <a:gd name="T37" fmla="*/ 0 h 178"/>
                    <a:gd name="T38" fmla="*/ 197 w 311"/>
                    <a:gd name="T39" fmla="*/ 17 h 178"/>
                    <a:gd name="T40" fmla="*/ 169 w 311"/>
                    <a:gd name="T41" fmla="*/ 10 h 178"/>
                    <a:gd name="T42" fmla="*/ 136 w 311"/>
                    <a:gd name="T43" fmla="*/ 21 h 178"/>
                    <a:gd name="T44" fmla="*/ 135 w 311"/>
                    <a:gd name="T45" fmla="*/ 20 h 178"/>
                    <a:gd name="T46" fmla="*/ 94 w 311"/>
                    <a:gd name="T47" fmla="*/ 5 h 178"/>
                    <a:gd name="T48" fmla="*/ 92 w 311"/>
                    <a:gd name="T49" fmla="*/ 5 h 178"/>
                    <a:gd name="T50" fmla="*/ 73 w 311"/>
                    <a:gd name="T51" fmla="*/ 5 h 178"/>
                    <a:gd name="T52" fmla="*/ 71 w 311"/>
                    <a:gd name="T53" fmla="*/ 6 h 178"/>
                    <a:gd name="T54" fmla="*/ 32 w 311"/>
                    <a:gd name="T55" fmla="*/ 25 h 178"/>
                    <a:gd name="T56" fmla="*/ 25 w 311"/>
                    <a:gd name="T57" fmla="*/ 32 h 178"/>
                    <a:gd name="T58" fmla="*/ 18 w 311"/>
                    <a:gd name="T59" fmla="*/ 40 h 178"/>
                    <a:gd name="T60" fmla="*/ 16 w 311"/>
                    <a:gd name="T61" fmla="*/ 43 h 178"/>
                    <a:gd name="T62" fmla="*/ 4 w 311"/>
                    <a:gd name="T63" fmla="*/ 74 h 178"/>
                    <a:gd name="T64" fmla="*/ 10 w 311"/>
                    <a:gd name="T65" fmla="*/ 125 h 178"/>
                    <a:gd name="T66" fmla="*/ 11 w 311"/>
                    <a:gd name="T67" fmla="*/ 125 h 178"/>
                    <a:gd name="T68" fmla="*/ 38 w 311"/>
                    <a:gd name="T69" fmla="*/ 158 h 178"/>
                    <a:gd name="T70" fmla="*/ 55 w 311"/>
                    <a:gd name="T71" fmla="*/ 166 h 178"/>
                    <a:gd name="T72" fmla="*/ 56 w 311"/>
                    <a:gd name="T73" fmla="*/ 167 h 178"/>
                    <a:gd name="T74" fmla="*/ 85 w 311"/>
                    <a:gd name="T75" fmla="*/ 172 h 178"/>
                    <a:gd name="T76" fmla="*/ 101 w 311"/>
                    <a:gd name="T77" fmla="*/ 171 h 178"/>
                    <a:gd name="T78" fmla="*/ 128 w 311"/>
                    <a:gd name="T79" fmla="*/ 160 h 178"/>
                    <a:gd name="T80" fmla="*/ 145 w 311"/>
                    <a:gd name="T81" fmla="*/ 165 h 178"/>
                    <a:gd name="T82" fmla="*/ 208 w 311"/>
                    <a:gd name="T83" fmla="*/ 173 h 178"/>
                    <a:gd name="T84" fmla="*/ 286 w 311"/>
                    <a:gd name="T85" fmla="*/ 123 h 178"/>
                    <a:gd name="T86" fmla="*/ 306 w 311"/>
                    <a:gd name="T87" fmla="*/ 93 h 178"/>
                    <a:gd name="T88" fmla="*/ 307 w 311"/>
                    <a:gd name="T89" fmla="*/ 91 h 178"/>
                    <a:gd name="T90" fmla="*/ 310 w 311"/>
                    <a:gd name="T91" fmla="*/ 77 h 178"/>
                    <a:gd name="T92" fmla="*/ 310 w 311"/>
                    <a:gd name="T93" fmla="*/ 75 h 178"/>
                    <a:gd name="T94" fmla="*/ 304 w 311"/>
                    <a:gd name="T95" fmla="*/ 39 h 178"/>
                    <a:gd name="T96" fmla="*/ 303 w 311"/>
                    <a:gd name="T97" fmla="*/ 38 h 178"/>
                    <a:gd name="T98" fmla="*/ 295 w 311"/>
                    <a:gd name="T99" fmla="*/ 26 h 178"/>
                    <a:gd name="T100" fmla="*/ 294 w 311"/>
                    <a:gd name="T101" fmla="*/ 25 h 178"/>
                    <a:gd name="T102" fmla="*/ 242 w 311"/>
                    <a:gd name="T103" fmla="*/ 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1" h="178">
                      <a:moveTo>
                        <a:pt x="242" y="13"/>
                      </a:moveTo>
                      <a:cubicBezTo>
                        <a:pt x="243" y="13"/>
                        <a:pt x="245" y="13"/>
                        <a:pt x="246" y="13"/>
                      </a:cubicBezTo>
                      <a:cubicBezTo>
                        <a:pt x="261" y="15"/>
                        <a:pt x="275" y="22"/>
                        <a:pt x="284" y="33"/>
                      </a:cubicBezTo>
                      <a:cubicBezTo>
                        <a:pt x="287" y="37"/>
                        <a:pt x="289" y="41"/>
                        <a:pt x="292" y="45"/>
                      </a:cubicBezTo>
                      <a:cubicBezTo>
                        <a:pt x="296" y="54"/>
                        <a:pt x="298" y="64"/>
                        <a:pt x="297" y="74"/>
                      </a:cubicBezTo>
                      <a:cubicBezTo>
                        <a:pt x="297" y="74"/>
                        <a:pt x="297" y="75"/>
                        <a:pt x="297" y="75"/>
                      </a:cubicBezTo>
                      <a:cubicBezTo>
                        <a:pt x="296" y="80"/>
                        <a:pt x="295" y="85"/>
                        <a:pt x="294" y="90"/>
                      </a:cubicBezTo>
                      <a:cubicBezTo>
                        <a:pt x="290" y="99"/>
                        <a:pt x="285" y="107"/>
                        <a:pt x="277" y="113"/>
                      </a:cubicBezTo>
                      <a:cubicBezTo>
                        <a:pt x="267" y="121"/>
                        <a:pt x="255" y="126"/>
                        <a:pt x="242" y="126"/>
                      </a:cubicBezTo>
                      <a:cubicBezTo>
                        <a:pt x="240" y="126"/>
                        <a:pt x="239" y="126"/>
                        <a:pt x="237" y="126"/>
                      </a:cubicBezTo>
                      <a:cubicBezTo>
                        <a:pt x="236" y="126"/>
                        <a:pt x="235" y="126"/>
                        <a:pt x="234" y="125"/>
                      </a:cubicBezTo>
                      <a:cubicBezTo>
                        <a:pt x="230" y="141"/>
                        <a:pt x="219" y="154"/>
                        <a:pt x="203" y="161"/>
                      </a:cubicBezTo>
                      <a:cubicBezTo>
                        <a:pt x="196" y="164"/>
                        <a:pt x="189" y="165"/>
                        <a:pt x="182" y="165"/>
                      </a:cubicBezTo>
                      <a:cubicBezTo>
                        <a:pt x="171" y="165"/>
                        <a:pt x="160" y="161"/>
                        <a:pt x="152" y="154"/>
                      </a:cubicBezTo>
                      <a:cubicBezTo>
                        <a:pt x="145" y="150"/>
                        <a:pt x="139" y="145"/>
                        <a:pt x="134" y="140"/>
                      </a:cubicBezTo>
                      <a:cubicBezTo>
                        <a:pt x="133" y="141"/>
                        <a:pt x="133" y="141"/>
                        <a:pt x="132" y="142"/>
                      </a:cubicBezTo>
                      <a:cubicBezTo>
                        <a:pt x="129" y="145"/>
                        <a:pt x="125" y="147"/>
                        <a:pt x="121" y="149"/>
                      </a:cubicBezTo>
                      <a:cubicBezTo>
                        <a:pt x="114" y="154"/>
                        <a:pt x="109" y="155"/>
                        <a:pt x="98" y="158"/>
                      </a:cubicBezTo>
                      <a:cubicBezTo>
                        <a:pt x="94" y="159"/>
                        <a:pt x="89" y="159"/>
                        <a:pt x="85" y="159"/>
                      </a:cubicBezTo>
                      <a:cubicBezTo>
                        <a:pt x="77" y="159"/>
                        <a:pt x="69" y="158"/>
                        <a:pt x="61" y="155"/>
                      </a:cubicBezTo>
                      <a:cubicBezTo>
                        <a:pt x="56" y="152"/>
                        <a:pt x="50" y="149"/>
                        <a:pt x="45" y="147"/>
                      </a:cubicBezTo>
                      <a:cubicBezTo>
                        <a:pt x="35" y="140"/>
                        <a:pt x="28" y="131"/>
                        <a:pt x="22" y="120"/>
                      </a:cubicBezTo>
                      <a:cubicBezTo>
                        <a:pt x="18" y="109"/>
                        <a:pt x="13" y="95"/>
                        <a:pt x="16" y="83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5" y="84"/>
                        <a:pt x="18" y="69"/>
                        <a:pt x="20" y="64"/>
                      </a:cubicBezTo>
                      <a:cubicBezTo>
                        <a:pt x="22" y="58"/>
                        <a:pt x="26" y="53"/>
                        <a:pt x="29" y="47"/>
                      </a:cubicBezTo>
                      <a:cubicBezTo>
                        <a:pt x="33" y="43"/>
                        <a:pt x="37" y="38"/>
                        <a:pt x="41" y="34"/>
                      </a:cubicBezTo>
                      <a:cubicBezTo>
                        <a:pt x="50" y="26"/>
                        <a:pt x="61" y="21"/>
                        <a:pt x="74" y="18"/>
                      </a:cubicBezTo>
                      <a:cubicBezTo>
                        <a:pt x="80" y="18"/>
                        <a:pt x="86" y="18"/>
                        <a:pt x="92" y="17"/>
                      </a:cubicBezTo>
                      <a:cubicBezTo>
                        <a:pt x="105" y="18"/>
                        <a:pt x="117" y="23"/>
                        <a:pt x="127" y="30"/>
                      </a:cubicBezTo>
                      <a:cubicBezTo>
                        <a:pt x="127" y="30"/>
                        <a:pt x="127" y="30"/>
                        <a:pt x="127" y="30"/>
                      </a:cubicBezTo>
                      <a:cubicBezTo>
                        <a:pt x="130" y="33"/>
                        <a:pt x="134" y="36"/>
                        <a:pt x="137" y="39"/>
                      </a:cubicBezTo>
                      <a:cubicBezTo>
                        <a:pt x="143" y="29"/>
                        <a:pt x="154" y="23"/>
                        <a:pt x="165" y="23"/>
                      </a:cubicBezTo>
                      <a:cubicBezTo>
                        <a:pt x="166" y="23"/>
                        <a:pt x="167" y="23"/>
                        <a:pt x="168" y="23"/>
                      </a:cubicBezTo>
                      <a:cubicBezTo>
                        <a:pt x="179" y="24"/>
                        <a:pt x="189" y="31"/>
                        <a:pt x="194" y="40"/>
                      </a:cubicBezTo>
                      <a:cubicBezTo>
                        <a:pt x="197" y="35"/>
                        <a:pt x="201" y="30"/>
                        <a:pt x="206" y="26"/>
                      </a:cubicBezTo>
                      <a:cubicBezTo>
                        <a:pt x="216" y="18"/>
                        <a:pt x="229" y="13"/>
                        <a:pt x="242" y="13"/>
                      </a:cubicBezTo>
                      <a:moveTo>
                        <a:pt x="242" y="0"/>
                      </a:moveTo>
                      <a:cubicBezTo>
                        <a:pt x="242" y="0"/>
                        <a:pt x="242" y="0"/>
                        <a:pt x="242" y="0"/>
                      </a:cubicBezTo>
                      <a:cubicBezTo>
                        <a:pt x="226" y="0"/>
                        <a:pt x="210" y="6"/>
                        <a:pt x="197" y="17"/>
                      </a:cubicBezTo>
                      <a:cubicBezTo>
                        <a:pt x="196" y="18"/>
                        <a:pt x="195" y="19"/>
                        <a:pt x="194" y="20"/>
                      </a:cubicBezTo>
                      <a:cubicBezTo>
                        <a:pt x="187" y="14"/>
                        <a:pt x="178" y="11"/>
                        <a:pt x="169" y="10"/>
                      </a:cubicBezTo>
                      <a:cubicBezTo>
                        <a:pt x="168" y="10"/>
                        <a:pt x="167" y="10"/>
                        <a:pt x="165" y="10"/>
                      </a:cubicBezTo>
                      <a:cubicBezTo>
                        <a:pt x="155" y="10"/>
                        <a:pt x="144" y="14"/>
                        <a:pt x="136" y="21"/>
                      </a:cubicBezTo>
                      <a:cubicBezTo>
                        <a:pt x="135" y="20"/>
                        <a:pt x="135" y="20"/>
                        <a:pt x="135" y="20"/>
                      </a:cubicBezTo>
                      <a:cubicBezTo>
                        <a:pt x="135" y="20"/>
                        <a:pt x="135" y="20"/>
                        <a:pt x="135" y="20"/>
                      </a:cubicBezTo>
                      <a:cubicBezTo>
                        <a:pt x="135" y="19"/>
                        <a:pt x="135" y="19"/>
                        <a:pt x="135" y="19"/>
                      </a:cubicBezTo>
                      <a:cubicBezTo>
                        <a:pt x="122" y="11"/>
                        <a:pt x="108" y="6"/>
                        <a:pt x="94" y="5"/>
                      </a:cubicBezTo>
                      <a:cubicBezTo>
                        <a:pt x="93" y="4"/>
                        <a:pt x="93" y="4"/>
                        <a:pt x="93" y="4"/>
                      </a:cubicBezTo>
                      <a:cubicBezTo>
                        <a:pt x="92" y="5"/>
                        <a:pt x="92" y="5"/>
                        <a:pt x="92" y="5"/>
                      </a:cubicBezTo>
                      <a:cubicBezTo>
                        <a:pt x="90" y="5"/>
                        <a:pt x="90" y="5"/>
                        <a:pt x="90" y="5"/>
                      </a:cubicBezTo>
                      <a:cubicBezTo>
                        <a:pt x="73" y="5"/>
                        <a:pt x="73" y="5"/>
                        <a:pt x="73" y="5"/>
                      </a:cubicBezTo>
                      <a:cubicBezTo>
                        <a:pt x="72" y="6"/>
                        <a:pt x="72" y="6"/>
                        <a:pt x="72" y="6"/>
                      </a:cubicBezTo>
                      <a:cubicBezTo>
                        <a:pt x="71" y="6"/>
                        <a:pt x="71" y="6"/>
                        <a:pt x="71" y="6"/>
                      </a:cubicBezTo>
                      <a:cubicBezTo>
                        <a:pt x="57" y="8"/>
                        <a:pt x="44" y="15"/>
                        <a:pt x="33" y="24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25" y="32"/>
                        <a:pt x="25" y="32"/>
                        <a:pt x="25" y="32"/>
                      </a:cubicBez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8" y="41"/>
                        <a:pt x="18" y="41"/>
                        <a:pt x="18" y="41"/>
                      </a:cubicBezTo>
                      <a:cubicBezTo>
                        <a:pt x="17" y="42"/>
                        <a:pt x="17" y="43"/>
                        <a:pt x="16" y="43"/>
                      </a:cubicBezTo>
                      <a:cubicBezTo>
                        <a:pt x="13" y="48"/>
                        <a:pt x="10" y="54"/>
                        <a:pt x="8" y="60"/>
                      </a:cubicBezTo>
                      <a:cubicBezTo>
                        <a:pt x="7" y="61"/>
                        <a:pt x="6" y="64"/>
                        <a:pt x="4" y="74"/>
                      </a:cubicBezTo>
                      <a:cubicBezTo>
                        <a:pt x="4" y="77"/>
                        <a:pt x="3" y="79"/>
                        <a:pt x="3" y="81"/>
                      </a:cubicBezTo>
                      <a:cubicBezTo>
                        <a:pt x="0" y="97"/>
                        <a:pt x="5" y="112"/>
                        <a:pt x="10" y="125"/>
                      </a:cubicBezTo>
                      <a:cubicBezTo>
                        <a:pt x="10" y="125"/>
                        <a:pt x="10" y="125"/>
                        <a:pt x="10" y="125"/>
                      </a:cubicBezTo>
                      <a:cubicBezTo>
                        <a:pt x="11" y="125"/>
                        <a:pt x="11" y="125"/>
                        <a:pt x="11" y="125"/>
                      </a:cubicBezTo>
                      <a:cubicBezTo>
                        <a:pt x="17" y="138"/>
                        <a:pt x="26" y="149"/>
                        <a:pt x="38" y="157"/>
                      </a:cubicBezTo>
                      <a:cubicBezTo>
                        <a:pt x="38" y="158"/>
                        <a:pt x="38" y="158"/>
                        <a:pt x="38" y="158"/>
                      </a:cubicBezTo>
                      <a:cubicBezTo>
                        <a:pt x="39" y="158"/>
                        <a:pt x="39" y="158"/>
                        <a:pt x="39" y="158"/>
                      </a:cubicBezTo>
                      <a:cubicBezTo>
                        <a:pt x="55" y="166"/>
                        <a:pt x="55" y="166"/>
                        <a:pt x="55" y="166"/>
                      </a:cubicBezTo>
                      <a:cubicBezTo>
                        <a:pt x="55" y="166"/>
                        <a:pt x="55" y="166"/>
                        <a:pt x="55" y="166"/>
                      </a:cubicBezTo>
                      <a:cubicBezTo>
                        <a:pt x="56" y="167"/>
                        <a:pt x="56" y="167"/>
                        <a:pt x="56" y="167"/>
                      </a:cubicBezTo>
                      <a:cubicBezTo>
                        <a:pt x="57" y="167"/>
                        <a:pt x="57" y="167"/>
                        <a:pt x="57" y="167"/>
                      </a:cubicBezTo>
                      <a:cubicBezTo>
                        <a:pt x="66" y="171"/>
                        <a:pt x="75" y="172"/>
                        <a:pt x="85" y="172"/>
                      </a:cubicBezTo>
                      <a:cubicBezTo>
                        <a:pt x="90" y="172"/>
                        <a:pt x="95" y="172"/>
                        <a:pt x="100" y="171"/>
                      </a:cubicBezTo>
                      <a:cubicBezTo>
                        <a:pt x="101" y="171"/>
                        <a:pt x="101" y="171"/>
                        <a:pt x="101" y="171"/>
                      </a:cubicBezTo>
                      <a:cubicBezTo>
                        <a:pt x="101" y="171"/>
                        <a:pt x="101" y="171"/>
                        <a:pt x="101" y="171"/>
                      </a:cubicBezTo>
                      <a:cubicBezTo>
                        <a:pt x="112" y="168"/>
                        <a:pt x="119" y="166"/>
                        <a:pt x="128" y="160"/>
                      </a:cubicBezTo>
                      <a:cubicBezTo>
                        <a:pt x="130" y="159"/>
                        <a:pt x="131" y="158"/>
                        <a:pt x="133" y="157"/>
                      </a:cubicBezTo>
                      <a:cubicBezTo>
                        <a:pt x="137" y="160"/>
                        <a:pt x="141" y="162"/>
                        <a:pt x="145" y="165"/>
                      </a:cubicBezTo>
                      <a:cubicBezTo>
                        <a:pt x="155" y="173"/>
                        <a:pt x="168" y="178"/>
                        <a:pt x="182" y="178"/>
                      </a:cubicBezTo>
                      <a:cubicBezTo>
                        <a:pt x="191" y="178"/>
                        <a:pt x="200" y="176"/>
                        <a:pt x="208" y="173"/>
                      </a:cubicBezTo>
                      <a:cubicBezTo>
                        <a:pt x="224" y="166"/>
                        <a:pt x="236" y="154"/>
                        <a:pt x="243" y="139"/>
                      </a:cubicBezTo>
                      <a:cubicBezTo>
                        <a:pt x="259" y="139"/>
                        <a:pt x="274" y="133"/>
                        <a:pt x="286" y="123"/>
                      </a:cubicBezTo>
                      <a:cubicBezTo>
                        <a:pt x="295" y="115"/>
                        <a:pt x="302" y="105"/>
                        <a:pt x="306" y="94"/>
                      </a:cubicBezTo>
                      <a:cubicBezTo>
                        <a:pt x="306" y="93"/>
                        <a:pt x="306" y="93"/>
                        <a:pt x="306" y="93"/>
                      </a:cubicBezTo>
                      <a:cubicBezTo>
                        <a:pt x="306" y="92"/>
                        <a:pt x="306" y="92"/>
                        <a:pt x="306" y="92"/>
                      </a:cubicBezTo>
                      <a:cubicBezTo>
                        <a:pt x="307" y="91"/>
                        <a:pt x="307" y="91"/>
                        <a:pt x="307" y="91"/>
                      </a:cubicBezTo>
                      <a:cubicBezTo>
                        <a:pt x="308" y="87"/>
                        <a:pt x="309" y="82"/>
                        <a:pt x="309" y="78"/>
                      </a:cubicBezTo>
                      <a:cubicBezTo>
                        <a:pt x="310" y="77"/>
                        <a:pt x="310" y="77"/>
                        <a:pt x="310" y="77"/>
                      </a:cubicBezTo>
                      <a:cubicBezTo>
                        <a:pt x="310" y="76"/>
                        <a:pt x="310" y="76"/>
                        <a:pt x="310" y="76"/>
                      </a:cubicBezTo>
                      <a:cubicBezTo>
                        <a:pt x="310" y="75"/>
                        <a:pt x="310" y="75"/>
                        <a:pt x="310" y="75"/>
                      </a:cubicBezTo>
                      <a:cubicBezTo>
                        <a:pt x="310" y="75"/>
                        <a:pt x="310" y="75"/>
                        <a:pt x="310" y="75"/>
                      </a:cubicBezTo>
                      <a:cubicBezTo>
                        <a:pt x="311" y="62"/>
                        <a:pt x="309" y="50"/>
                        <a:pt x="304" y="39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3" y="38"/>
                        <a:pt x="303" y="38"/>
                        <a:pt x="303" y="38"/>
                      </a:cubicBezTo>
                      <a:cubicBezTo>
                        <a:pt x="302" y="36"/>
                        <a:pt x="302" y="36"/>
                        <a:pt x="302" y="36"/>
                      </a:cubicBezTo>
                      <a:cubicBezTo>
                        <a:pt x="299" y="33"/>
                        <a:pt x="297" y="29"/>
                        <a:pt x="295" y="26"/>
                      </a:cubicBezTo>
                      <a:cubicBezTo>
                        <a:pt x="295" y="25"/>
                        <a:pt x="295" y="25"/>
                        <a:pt x="295" y="25"/>
                      </a:cubicBezTo>
                      <a:cubicBezTo>
                        <a:pt x="294" y="25"/>
                        <a:pt x="294" y="25"/>
                        <a:pt x="294" y="25"/>
                      </a:cubicBezTo>
                      <a:cubicBezTo>
                        <a:pt x="282" y="11"/>
                        <a:pt x="265" y="2"/>
                        <a:pt x="247" y="1"/>
                      </a:cubicBezTo>
                      <a:cubicBezTo>
                        <a:pt x="246" y="0"/>
                        <a:pt x="244" y="0"/>
                        <a:pt x="24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" name="îŝľiḑè"/>
                <p:cNvSpPr/>
                <p:nvPr/>
              </p:nvSpPr>
              <p:spPr bwMode="auto">
                <a:xfrm>
                  <a:off x="6022901" y="3857909"/>
                  <a:ext cx="725190" cy="568807"/>
                </a:xfrm>
                <a:custGeom>
                  <a:avLst/>
                  <a:gdLst>
                    <a:gd name="T0" fmla="*/ 198 w 277"/>
                    <a:gd name="T1" fmla="*/ 218 h 218"/>
                    <a:gd name="T2" fmla="*/ 164 w 277"/>
                    <a:gd name="T3" fmla="*/ 210 h 218"/>
                    <a:gd name="T4" fmla="*/ 164 w 277"/>
                    <a:gd name="T5" fmla="*/ 210 h 218"/>
                    <a:gd name="T6" fmla="*/ 147 w 277"/>
                    <a:gd name="T7" fmla="*/ 199 h 218"/>
                    <a:gd name="T8" fmla="*/ 147 w 277"/>
                    <a:gd name="T9" fmla="*/ 198 h 218"/>
                    <a:gd name="T10" fmla="*/ 125 w 277"/>
                    <a:gd name="T11" fmla="*/ 165 h 218"/>
                    <a:gd name="T12" fmla="*/ 124 w 277"/>
                    <a:gd name="T13" fmla="*/ 164 h 218"/>
                    <a:gd name="T14" fmla="*/ 124 w 277"/>
                    <a:gd name="T15" fmla="*/ 163 h 218"/>
                    <a:gd name="T16" fmla="*/ 123 w 277"/>
                    <a:gd name="T17" fmla="*/ 158 h 218"/>
                    <a:gd name="T18" fmla="*/ 116 w 277"/>
                    <a:gd name="T19" fmla="*/ 159 h 218"/>
                    <a:gd name="T20" fmla="*/ 90 w 277"/>
                    <a:gd name="T21" fmla="*/ 149 h 218"/>
                    <a:gd name="T22" fmla="*/ 77 w 277"/>
                    <a:gd name="T23" fmla="*/ 124 h 218"/>
                    <a:gd name="T24" fmla="*/ 66 w 277"/>
                    <a:gd name="T25" fmla="*/ 125 h 218"/>
                    <a:gd name="T26" fmla="*/ 62 w 277"/>
                    <a:gd name="T27" fmla="*/ 125 h 218"/>
                    <a:gd name="T28" fmla="*/ 21 w 277"/>
                    <a:gd name="T29" fmla="*/ 110 h 218"/>
                    <a:gd name="T30" fmla="*/ 0 w 277"/>
                    <a:gd name="T31" fmla="*/ 67 h 218"/>
                    <a:gd name="T32" fmla="*/ 0 w 277"/>
                    <a:gd name="T33" fmla="*/ 67 h 218"/>
                    <a:gd name="T34" fmla="*/ 1 w 277"/>
                    <a:gd name="T35" fmla="*/ 52 h 218"/>
                    <a:gd name="T36" fmla="*/ 1 w 277"/>
                    <a:gd name="T37" fmla="*/ 51 h 218"/>
                    <a:gd name="T38" fmla="*/ 15 w 277"/>
                    <a:gd name="T39" fmla="*/ 22 h 218"/>
                    <a:gd name="T40" fmla="*/ 16 w 277"/>
                    <a:gd name="T41" fmla="*/ 22 h 218"/>
                    <a:gd name="T42" fmla="*/ 17 w 277"/>
                    <a:gd name="T43" fmla="*/ 21 h 218"/>
                    <a:gd name="T44" fmla="*/ 29 w 277"/>
                    <a:gd name="T45" fmla="*/ 10 h 218"/>
                    <a:gd name="T46" fmla="*/ 29 w 277"/>
                    <a:gd name="T47" fmla="*/ 10 h 218"/>
                    <a:gd name="T48" fmla="*/ 59 w 277"/>
                    <a:gd name="T49" fmla="*/ 0 h 218"/>
                    <a:gd name="T50" fmla="*/ 63 w 277"/>
                    <a:gd name="T51" fmla="*/ 0 h 218"/>
                    <a:gd name="T52" fmla="*/ 102 w 277"/>
                    <a:gd name="T53" fmla="*/ 14 h 218"/>
                    <a:gd name="T54" fmla="*/ 135 w 277"/>
                    <a:gd name="T55" fmla="*/ 4 h 218"/>
                    <a:gd name="T56" fmla="*/ 149 w 277"/>
                    <a:gd name="T57" fmla="*/ 6 h 218"/>
                    <a:gd name="T58" fmla="*/ 191 w 277"/>
                    <a:gd name="T59" fmla="*/ 46 h 218"/>
                    <a:gd name="T60" fmla="*/ 196 w 277"/>
                    <a:gd name="T61" fmla="*/ 63 h 218"/>
                    <a:gd name="T62" fmla="*/ 198 w 277"/>
                    <a:gd name="T63" fmla="*/ 63 h 218"/>
                    <a:gd name="T64" fmla="*/ 208 w 277"/>
                    <a:gd name="T65" fmla="*/ 64 h 218"/>
                    <a:gd name="T66" fmla="*/ 233 w 277"/>
                    <a:gd name="T67" fmla="*/ 71 h 218"/>
                    <a:gd name="T68" fmla="*/ 234 w 277"/>
                    <a:gd name="T69" fmla="*/ 71 h 218"/>
                    <a:gd name="T70" fmla="*/ 264 w 277"/>
                    <a:gd name="T71" fmla="*/ 98 h 218"/>
                    <a:gd name="T72" fmla="*/ 264 w 277"/>
                    <a:gd name="T73" fmla="*/ 98 h 218"/>
                    <a:gd name="T74" fmla="*/ 272 w 277"/>
                    <a:gd name="T75" fmla="*/ 116 h 218"/>
                    <a:gd name="T76" fmla="*/ 272 w 277"/>
                    <a:gd name="T77" fmla="*/ 116 h 218"/>
                    <a:gd name="T78" fmla="*/ 275 w 277"/>
                    <a:gd name="T79" fmla="*/ 154 h 218"/>
                    <a:gd name="T80" fmla="*/ 275 w 277"/>
                    <a:gd name="T81" fmla="*/ 155 h 218"/>
                    <a:gd name="T82" fmla="*/ 257 w 277"/>
                    <a:gd name="T83" fmla="*/ 191 h 218"/>
                    <a:gd name="T84" fmla="*/ 251 w 277"/>
                    <a:gd name="T85" fmla="*/ 196 h 218"/>
                    <a:gd name="T86" fmla="*/ 241 w 277"/>
                    <a:gd name="T87" fmla="*/ 204 h 218"/>
                    <a:gd name="T88" fmla="*/ 226 w 277"/>
                    <a:gd name="T89" fmla="*/ 212 h 218"/>
                    <a:gd name="T90" fmla="*/ 222 w 277"/>
                    <a:gd name="T91" fmla="*/ 214 h 218"/>
                    <a:gd name="T92" fmla="*/ 203 w 277"/>
                    <a:gd name="T93" fmla="*/ 217 h 218"/>
                    <a:gd name="T94" fmla="*/ 203 w 277"/>
                    <a:gd name="T95" fmla="*/ 217 h 218"/>
                    <a:gd name="T96" fmla="*/ 198 w 277"/>
                    <a:gd name="T97" fmla="*/ 21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77" h="218">
                      <a:moveTo>
                        <a:pt x="198" y="218"/>
                      </a:moveTo>
                      <a:cubicBezTo>
                        <a:pt x="186" y="218"/>
                        <a:pt x="175" y="215"/>
                        <a:pt x="164" y="210"/>
                      </a:cubicBezTo>
                      <a:cubicBezTo>
                        <a:pt x="164" y="210"/>
                        <a:pt x="164" y="210"/>
                        <a:pt x="164" y="210"/>
                      </a:cubicBezTo>
                      <a:cubicBezTo>
                        <a:pt x="147" y="199"/>
                        <a:pt x="147" y="199"/>
                        <a:pt x="147" y="199"/>
                      </a:cubicBezTo>
                      <a:cubicBezTo>
                        <a:pt x="147" y="198"/>
                        <a:pt x="147" y="198"/>
                        <a:pt x="147" y="198"/>
                      </a:cubicBezTo>
                      <a:cubicBezTo>
                        <a:pt x="137" y="189"/>
                        <a:pt x="129" y="178"/>
                        <a:pt x="125" y="165"/>
                      </a:cubicBezTo>
                      <a:cubicBezTo>
                        <a:pt x="124" y="164"/>
                        <a:pt x="124" y="164"/>
                        <a:pt x="124" y="164"/>
                      </a:cubicBezTo>
                      <a:cubicBezTo>
                        <a:pt x="124" y="163"/>
                        <a:pt x="124" y="163"/>
                        <a:pt x="124" y="163"/>
                      </a:cubicBezTo>
                      <a:cubicBezTo>
                        <a:pt x="123" y="158"/>
                        <a:pt x="123" y="158"/>
                        <a:pt x="123" y="158"/>
                      </a:cubicBezTo>
                      <a:cubicBezTo>
                        <a:pt x="121" y="158"/>
                        <a:pt x="118" y="159"/>
                        <a:pt x="116" y="159"/>
                      </a:cubicBezTo>
                      <a:cubicBezTo>
                        <a:pt x="106" y="159"/>
                        <a:pt x="97" y="155"/>
                        <a:pt x="90" y="149"/>
                      </a:cubicBezTo>
                      <a:cubicBezTo>
                        <a:pt x="82" y="142"/>
                        <a:pt x="78" y="133"/>
                        <a:pt x="77" y="124"/>
                      </a:cubicBezTo>
                      <a:cubicBezTo>
                        <a:pt x="73" y="124"/>
                        <a:pt x="70" y="125"/>
                        <a:pt x="66" y="125"/>
                      </a:cubicBezTo>
                      <a:cubicBezTo>
                        <a:pt x="65" y="125"/>
                        <a:pt x="63" y="125"/>
                        <a:pt x="62" y="125"/>
                      </a:cubicBezTo>
                      <a:cubicBezTo>
                        <a:pt x="47" y="125"/>
                        <a:pt x="32" y="120"/>
                        <a:pt x="21" y="110"/>
                      </a:cubicBezTo>
                      <a:cubicBezTo>
                        <a:pt x="9" y="99"/>
                        <a:pt x="1" y="83"/>
                        <a:pt x="0" y="67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1" y="52"/>
                        <a:pt x="1" y="52"/>
                        <a:pt x="1" y="52"/>
                      </a:cubicBezTo>
                      <a:cubicBezTo>
                        <a:pt x="1" y="51"/>
                        <a:pt x="1" y="51"/>
                        <a:pt x="1" y="51"/>
                      </a:cubicBezTo>
                      <a:cubicBezTo>
                        <a:pt x="3" y="40"/>
                        <a:pt x="8" y="31"/>
                        <a:pt x="15" y="22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38" y="4"/>
                        <a:pt x="48" y="1"/>
                        <a:pt x="59" y="0"/>
                      </a:cubicBezTo>
                      <a:cubicBezTo>
                        <a:pt x="60" y="0"/>
                        <a:pt x="62" y="0"/>
                        <a:pt x="63" y="0"/>
                      </a:cubicBezTo>
                      <a:cubicBezTo>
                        <a:pt x="77" y="0"/>
                        <a:pt x="91" y="5"/>
                        <a:pt x="102" y="14"/>
                      </a:cubicBezTo>
                      <a:cubicBezTo>
                        <a:pt x="112" y="8"/>
                        <a:pt x="123" y="4"/>
                        <a:pt x="135" y="4"/>
                      </a:cubicBezTo>
                      <a:cubicBezTo>
                        <a:pt x="140" y="4"/>
                        <a:pt x="144" y="5"/>
                        <a:pt x="149" y="6"/>
                      </a:cubicBezTo>
                      <a:cubicBezTo>
                        <a:pt x="170" y="11"/>
                        <a:pt x="186" y="27"/>
                        <a:pt x="191" y="46"/>
                      </a:cubicBezTo>
                      <a:cubicBezTo>
                        <a:pt x="193" y="52"/>
                        <a:pt x="195" y="58"/>
                        <a:pt x="196" y="63"/>
                      </a:cubicBezTo>
                      <a:cubicBezTo>
                        <a:pt x="197" y="63"/>
                        <a:pt x="197" y="63"/>
                        <a:pt x="198" y="63"/>
                      </a:cubicBezTo>
                      <a:cubicBezTo>
                        <a:pt x="201" y="63"/>
                        <a:pt x="204" y="64"/>
                        <a:pt x="208" y="64"/>
                      </a:cubicBezTo>
                      <a:cubicBezTo>
                        <a:pt x="216" y="65"/>
                        <a:pt x="223" y="67"/>
                        <a:pt x="233" y="71"/>
                      </a:cubicBezTo>
                      <a:cubicBezTo>
                        <a:pt x="234" y="71"/>
                        <a:pt x="234" y="71"/>
                        <a:pt x="234" y="71"/>
                      </a:cubicBezTo>
                      <a:cubicBezTo>
                        <a:pt x="246" y="78"/>
                        <a:pt x="256" y="87"/>
                        <a:pt x="264" y="98"/>
                      </a:cubicBezTo>
                      <a:cubicBezTo>
                        <a:pt x="264" y="98"/>
                        <a:pt x="264" y="98"/>
                        <a:pt x="264" y="98"/>
                      </a:cubicBezTo>
                      <a:cubicBezTo>
                        <a:pt x="272" y="116"/>
                        <a:pt x="272" y="116"/>
                        <a:pt x="272" y="116"/>
                      </a:cubicBezTo>
                      <a:cubicBezTo>
                        <a:pt x="272" y="116"/>
                        <a:pt x="272" y="116"/>
                        <a:pt x="272" y="116"/>
                      </a:cubicBezTo>
                      <a:cubicBezTo>
                        <a:pt x="277" y="128"/>
                        <a:pt x="277" y="141"/>
                        <a:pt x="275" y="154"/>
                      </a:cubicBezTo>
                      <a:cubicBezTo>
                        <a:pt x="275" y="155"/>
                        <a:pt x="275" y="155"/>
                        <a:pt x="275" y="155"/>
                      </a:cubicBezTo>
                      <a:cubicBezTo>
                        <a:pt x="272" y="167"/>
                        <a:pt x="267" y="182"/>
                        <a:pt x="257" y="191"/>
                      </a:cubicBezTo>
                      <a:cubicBezTo>
                        <a:pt x="255" y="192"/>
                        <a:pt x="254" y="194"/>
                        <a:pt x="251" y="196"/>
                      </a:cubicBezTo>
                      <a:cubicBezTo>
                        <a:pt x="247" y="200"/>
                        <a:pt x="243" y="203"/>
                        <a:pt x="241" y="204"/>
                      </a:cubicBezTo>
                      <a:cubicBezTo>
                        <a:pt x="236" y="208"/>
                        <a:pt x="231" y="210"/>
                        <a:pt x="226" y="212"/>
                      </a:cubicBezTo>
                      <a:cubicBezTo>
                        <a:pt x="222" y="214"/>
                        <a:pt x="222" y="214"/>
                        <a:pt x="222" y="214"/>
                      </a:cubicBezTo>
                      <a:cubicBezTo>
                        <a:pt x="203" y="217"/>
                        <a:pt x="203" y="217"/>
                        <a:pt x="203" y="217"/>
                      </a:cubicBezTo>
                      <a:cubicBezTo>
                        <a:pt x="203" y="217"/>
                        <a:pt x="203" y="217"/>
                        <a:pt x="203" y="217"/>
                      </a:cubicBezTo>
                      <a:cubicBezTo>
                        <a:pt x="201" y="217"/>
                        <a:pt x="199" y="218"/>
                        <a:pt x="198" y="218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8" name="ï$lïḋe"/>
                <p:cNvSpPr/>
                <p:nvPr/>
              </p:nvSpPr>
              <p:spPr bwMode="auto">
                <a:xfrm>
                  <a:off x="6007569" y="3841045"/>
                  <a:ext cx="758920" cy="601003"/>
                </a:xfrm>
                <a:custGeom>
                  <a:avLst/>
                  <a:gdLst>
                    <a:gd name="T0" fmla="*/ 106 w 290"/>
                    <a:gd name="T1" fmla="*/ 26 h 230"/>
                    <a:gd name="T2" fmla="*/ 141 w 290"/>
                    <a:gd name="T3" fmla="*/ 17 h 230"/>
                    <a:gd name="T4" fmla="*/ 191 w 290"/>
                    <a:gd name="T5" fmla="*/ 54 h 230"/>
                    <a:gd name="T6" fmla="*/ 199 w 290"/>
                    <a:gd name="T7" fmla="*/ 76 h 230"/>
                    <a:gd name="T8" fmla="*/ 213 w 290"/>
                    <a:gd name="T9" fmla="*/ 77 h 230"/>
                    <a:gd name="T10" fmla="*/ 264 w 290"/>
                    <a:gd name="T11" fmla="*/ 108 h 230"/>
                    <a:gd name="T12" fmla="*/ 275 w 290"/>
                    <a:gd name="T13" fmla="*/ 159 h 230"/>
                    <a:gd name="T14" fmla="*/ 259 w 290"/>
                    <a:gd name="T15" fmla="*/ 192 h 230"/>
                    <a:gd name="T16" fmla="*/ 226 w 290"/>
                    <a:gd name="T17" fmla="*/ 214 h 230"/>
                    <a:gd name="T18" fmla="*/ 204 w 290"/>
                    <a:gd name="T19" fmla="*/ 217 h 230"/>
                    <a:gd name="T20" fmla="*/ 157 w 290"/>
                    <a:gd name="T21" fmla="*/ 200 h 230"/>
                    <a:gd name="T22" fmla="*/ 137 w 290"/>
                    <a:gd name="T23" fmla="*/ 169 h 230"/>
                    <a:gd name="T24" fmla="*/ 122 w 290"/>
                    <a:gd name="T25" fmla="*/ 158 h 230"/>
                    <a:gd name="T26" fmla="*/ 89 w 290"/>
                    <a:gd name="T27" fmla="*/ 121 h 230"/>
                    <a:gd name="T28" fmla="*/ 68 w 290"/>
                    <a:gd name="T29" fmla="*/ 125 h 230"/>
                    <a:gd name="T30" fmla="*/ 13 w 290"/>
                    <a:gd name="T31" fmla="*/ 73 h 230"/>
                    <a:gd name="T32" fmla="*/ 26 w 290"/>
                    <a:gd name="T33" fmla="*/ 32 h 230"/>
                    <a:gd name="T34" fmla="*/ 39 w 290"/>
                    <a:gd name="T35" fmla="*/ 22 h 230"/>
                    <a:gd name="T36" fmla="*/ 69 w 290"/>
                    <a:gd name="T37" fmla="*/ 12 h 230"/>
                    <a:gd name="T38" fmla="*/ 65 w 290"/>
                    <a:gd name="T39" fmla="*/ 0 h 230"/>
                    <a:gd name="T40" fmla="*/ 31 w 290"/>
                    <a:gd name="T41" fmla="*/ 11 h 230"/>
                    <a:gd name="T42" fmla="*/ 23 w 290"/>
                    <a:gd name="T43" fmla="*/ 18 h 230"/>
                    <a:gd name="T44" fmla="*/ 19 w 290"/>
                    <a:gd name="T45" fmla="*/ 22 h 230"/>
                    <a:gd name="T46" fmla="*/ 18 w 290"/>
                    <a:gd name="T47" fmla="*/ 22 h 230"/>
                    <a:gd name="T48" fmla="*/ 17 w 290"/>
                    <a:gd name="T49" fmla="*/ 23 h 230"/>
                    <a:gd name="T50" fmla="*/ 1 w 290"/>
                    <a:gd name="T51" fmla="*/ 56 h 230"/>
                    <a:gd name="T52" fmla="*/ 1 w 290"/>
                    <a:gd name="T53" fmla="*/ 58 h 230"/>
                    <a:gd name="T54" fmla="*/ 0 w 290"/>
                    <a:gd name="T55" fmla="*/ 72 h 230"/>
                    <a:gd name="T56" fmla="*/ 0 w 290"/>
                    <a:gd name="T57" fmla="*/ 74 h 230"/>
                    <a:gd name="T58" fmla="*/ 68 w 290"/>
                    <a:gd name="T59" fmla="*/ 138 h 230"/>
                    <a:gd name="T60" fmla="*/ 78 w 290"/>
                    <a:gd name="T61" fmla="*/ 137 h 230"/>
                    <a:gd name="T62" fmla="*/ 122 w 290"/>
                    <a:gd name="T63" fmla="*/ 171 h 230"/>
                    <a:gd name="T64" fmla="*/ 124 w 290"/>
                    <a:gd name="T65" fmla="*/ 172 h 230"/>
                    <a:gd name="T66" fmla="*/ 149 w 290"/>
                    <a:gd name="T67" fmla="*/ 209 h 230"/>
                    <a:gd name="T68" fmla="*/ 150 w 290"/>
                    <a:gd name="T69" fmla="*/ 210 h 230"/>
                    <a:gd name="T70" fmla="*/ 166 w 290"/>
                    <a:gd name="T71" fmla="*/ 221 h 230"/>
                    <a:gd name="T72" fmla="*/ 167 w 290"/>
                    <a:gd name="T73" fmla="*/ 222 h 230"/>
                    <a:gd name="T74" fmla="*/ 209 w 290"/>
                    <a:gd name="T75" fmla="*/ 230 h 230"/>
                    <a:gd name="T76" fmla="*/ 211 w 290"/>
                    <a:gd name="T77" fmla="*/ 230 h 230"/>
                    <a:gd name="T78" fmla="*/ 229 w 290"/>
                    <a:gd name="T79" fmla="*/ 226 h 230"/>
                    <a:gd name="T80" fmla="*/ 231 w 290"/>
                    <a:gd name="T81" fmla="*/ 225 h 230"/>
                    <a:gd name="T82" fmla="*/ 250 w 290"/>
                    <a:gd name="T83" fmla="*/ 216 h 230"/>
                    <a:gd name="T84" fmla="*/ 267 w 290"/>
                    <a:gd name="T85" fmla="*/ 202 h 230"/>
                    <a:gd name="T86" fmla="*/ 287 w 290"/>
                    <a:gd name="T87" fmla="*/ 162 h 230"/>
                    <a:gd name="T88" fmla="*/ 287 w 290"/>
                    <a:gd name="T89" fmla="*/ 162 h 230"/>
                    <a:gd name="T90" fmla="*/ 284 w 290"/>
                    <a:gd name="T91" fmla="*/ 119 h 230"/>
                    <a:gd name="T92" fmla="*/ 282 w 290"/>
                    <a:gd name="T93" fmla="*/ 114 h 230"/>
                    <a:gd name="T94" fmla="*/ 276 w 290"/>
                    <a:gd name="T95" fmla="*/ 101 h 230"/>
                    <a:gd name="T96" fmla="*/ 242 w 290"/>
                    <a:gd name="T97" fmla="*/ 72 h 230"/>
                    <a:gd name="T98" fmla="*/ 241 w 290"/>
                    <a:gd name="T99" fmla="*/ 71 h 230"/>
                    <a:gd name="T100" fmla="*/ 208 w 290"/>
                    <a:gd name="T101" fmla="*/ 63 h 230"/>
                    <a:gd name="T102" fmla="*/ 157 w 290"/>
                    <a:gd name="T103" fmla="*/ 6 h 230"/>
                    <a:gd name="T104" fmla="*/ 109 w 290"/>
                    <a:gd name="T105" fmla="*/ 12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90" h="230">
                      <a:moveTo>
                        <a:pt x="69" y="12"/>
                      </a:moveTo>
                      <a:cubicBezTo>
                        <a:pt x="82" y="12"/>
                        <a:pt x="96" y="17"/>
                        <a:pt x="106" y="26"/>
                      </a:cubicBezTo>
                      <a:cubicBezTo>
                        <a:pt x="106" y="27"/>
                        <a:pt x="107" y="28"/>
                        <a:pt x="108" y="28"/>
                      </a:cubicBezTo>
                      <a:cubicBezTo>
                        <a:pt x="117" y="21"/>
                        <a:pt x="129" y="17"/>
                        <a:pt x="141" y="17"/>
                      </a:cubicBezTo>
                      <a:cubicBezTo>
                        <a:pt x="145" y="17"/>
                        <a:pt x="149" y="17"/>
                        <a:pt x="154" y="18"/>
                      </a:cubicBezTo>
                      <a:cubicBezTo>
                        <a:pt x="173" y="23"/>
                        <a:pt x="187" y="37"/>
                        <a:pt x="191" y="54"/>
                      </a:cubicBezTo>
                      <a:cubicBezTo>
                        <a:pt x="194" y="61"/>
                        <a:pt x="196" y="69"/>
                        <a:pt x="197" y="76"/>
                      </a:cubicBezTo>
                      <a:cubicBezTo>
                        <a:pt x="198" y="76"/>
                        <a:pt x="199" y="76"/>
                        <a:pt x="199" y="76"/>
                      </a:cubicBezTo>
                      <a:cubicBezTo>
                        <a:pt x="201" y="76"/>
                        <a:pt x="202" y="76"/>
                        <a:pt x="204" y="76"/>
                      </a:cubicBezTo>
                      <a:cubicBezTo>
                        <a:pt x="207" y="76"/>
                        <a:pt x="210" y="76"/>
                        <a:pt x="213" y="77"/>
                      </a:cubicBezTo>
                      <a:cubicBezTo>
                        <a:pt x="221" y="77"/>
                        <a:pt x="226" y="79"/>
                        <a:pt x="237" y="83"/>
                      </a:cubicBezTo>
                      <a:cubicBezTo>
                        <a:pt x="248" y="89"/>
                        <a:pt x="257" y="97"/>
                        <a:pt x="264" y="108"/>
                      </a:cubicBezTo>
                      <a:cubicBezTo>
                        <a:pt x="267" y="113"/>
                        <a:pt x="270" y="118"/>
                        <a:pt x="272" y="124"/>
                      </a:cubicBezTo>
                      <a:cubicBezTo>
                        <a:pt x="276" y="135"/>
                        <a:pt x="277" y="147"/>
                        <a:pt x="275" y="159"/>
                      </a:cubicBezTo>
                      <a:cubicBezTo>
                        <a:pt x="272" y="170"/>
                        <a:pt x="267" y="184"/>
                        <a:pt x="258" y="192"/>
                      </a:cubicBezTo>
                      <a:cubicBezTo>
                        <a:pt x="259" y="192"/>
                        <a:pt x="259" y="192"/>
                        <a:pt x="259" y="192"/>
                      </a:cubicBezTo>
                      <a:cubicBezTo>
                        <a:pt x="259" y="192"/>
                        <a:pt x="248" y="202"/>
                        <a:pt x="243" y="205"/>
                      </a:cubicBezTo>
                      <a:cubicBezTo>
                        <a:pt x="238" y="209"/>
                        <a:pt x="232" y="211"/>
                        <a:pt x="226" y="214"/>
                      </a:cubicBezTo>
                      <a:cubicBezTo>
                        <a:pt x="220" y="215"/>
                        <a:pt x="214" y="216"/>
                        <a:pt x="208" y="217"/>
                      </a:cubicBezTo>
                      <a:cubicBezTo>
                        <a:pt x="207" y="217"/>
                        <a:pt x="205" y="217"/>
                        <a:pt x="204" y="217"/>
                      </a:cubicBezTo>
                      <a:cubicBezTo>
                        <a:pt x="193" y="217"/>
                        <a:pt x="183" y="215"/>
                        <a:pt x="173" y="210"/>
                      </a:cubicBezTo>
                      <a:cubicBezTo>
                        <a:pt x="168" y="207"/>
                        <a:pt x="162" y="203"/>
                        <a:pt x="157" y="200"/>
                      </a:cubicBezTo>
                      <a:cubicBezTo>
                        <a:pt x="148" y="191"/>
                        <a:pt x="141" y="181"/>
                        <a:pt x="137" y="169"/>
                      </a:cubicBezTo>
                      <a:cubicBezTo>
                        <a:pt x="137" y="169"/>
                        <a:pt x="137" y="169"/>
                        <a:pt x="137" y="169"/>
                      </a:cubicBezTo>
                      <a:cubicBezTo>
                        <a:pt x="136" y="164"/>
                        <a:pt x="135" y="160"/>
                        <a:pt x="134" y="156"/>
                      </a:cubicBezTo>
                      <a:cubicBezTo>
                        <a:pt x="130" y="157"/>
                        <a:pt x="126" y="158"/>
                        <a:pt x="122" y="158"/>
                      </a:cubicBezTo>
                      <a:cubicBezTo>
                        <a:pt x="114" y="158"/>
                        <a:pt x="106" y="155"/>
                        <a:pt x="100" y="150"/>
                      </a:cubicBezTo>
                      <a:cubicBezTo>
                        <a:pt x="91" y="142"/>
                        <a:pt x="88" y="131"/>
                        <a:pt x="89" y="121"/>
                      </a:cubicBezTo>
                      <a:cubicBezTo>
                        <a:pt x="84" y="123"/>
                        <a:pt x="78" y="124"/>
                        <a:pt x="72" y="125"/>
                      </a:cubicBezTo>
                      <a:cubicBezTo>
                        <a:pt x="70" y="125"/>
                        <a:pt x="69" y="125"/>
                        <a:pt x="68" y="125"/>
                      </a:cubicBezTo>
                      <a:cubicBezTo>
                        <a:pt x="55" y="125"/>
                        <a:pt x="41" y="120"/>
                        <a:pt x="31" y="111"/>
                      </a:cubicBezTo>
                      <a:cubicBezTo>
                        <a:pt x="20" y="101"/>
                        <a:pt x="13" y="87"/>
                        <a:pt x="13" y="73"/>
                      </a:cubicBezTo>
                      <a:cubicBezTo>
                        <a:pt x="13" y="68"/>
                        <a:pt x="13" y="63"/>
                        <a:pt x="13" y="58"/>
                      </a:cubicBezTo>
                      <a:cubicBezTo>
                        <a:pt x="15" y="49"/>
                        <a:pt x="20" y="40"/>
                        <a:pt x="26" y="32"/>
                      </a:cubicBezTo>
                      <a:cubicBezTo>
                        <a:pt x="27" y="32"/>
                        <a:pt x="27" y="32"/>
                        <a:pt x="27" y="31"/>
                      </a:cubicBezTo>
                      <a:cubicBezTo>
                        <a:pt x="31" y="28"/>
                        <a:pt x="35" y="25"/>
                        <a:pt x="39" y="22"/>
                      </a:cubicBezTo>
                      <a:cubicBezTo>
                        <a:pt x="47" y="16"/>
                        <a:pt x="56" y="13"/>
                        <a:pt x="66" y="13"/>
                      </a:cubicBezTo>
                      <a:cubicBezTo>
                        <a:pt x="67" y="13"/>
                        <a:pt x="68" y="12"/>
                        <a:pt x="69" y="12"/>
                      </a:cubicBezTo>
                      <a:moveTo>
                        <a:pt x="69" y="0"/>
                      </a:moveTo>
                      <a:cubicBezTo>
                        <a:pt x="68" y="0"/>
                        <a:pt x="66" y="0"/>
                        <a:pt x="65" y="0"/>
                      </a:cubicBezTo>
                      <a:cubicBezTo>
                        <a:pt x="53" y="1"/>
                        <a:pt x="42" y="4"/>
                        <a:pt x="32" y="11"/>
                      </a:cubicBezTo>
                      <a:cubicBezTo>
                        <a:pt x="31" y="11"/>
                        <a:pt x="31" y="11"/>
                        <a:pt x="31" y="11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9" y="33"/>
                        <a:pt x="3" y="44"/>
                        <a:pt x="1" y="56"/>
                      </a:cubicBezTo>
                      <a:cubicBezTo>
                        <a:pt x="1" y="57"/>
                        <a:pt x="1" y="57"/>
                        <a:pt x="1" y="57"/>
                      </a:cubicBezTo>
                      <a:cubicBezTo>
                        <a:pt x="1" y="58"/>
                        <a:pt x="1" y="58"/>
                        <a:pt x="1" y="58"/>
                      </a:cubicBez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" y="92"/>
                        <a:pt x="9" y="109"/>
                        <a:pt x="23" y="121"/>
                      </a:cubicBezTo>
                      <a:cubicBezTo>
                        <a:pt x="35" y="132"/>
                        <a:pt x="51" y="138"/>
                        <a:pt x="68" y="138"/>
                      </a:cubicBezTo>
                      <a:cubicBezTo>
                        <a:pt x="70" y="138"/>
                        <a:pt x="71" y="138"/>
                        <a:pt x="72" y="138"/>
                      </a:cubicBezTo>
                      <a:cubicBezTo>
                        <a:pt x="74" y="137"/>
                        <a:pt x="76" y="137"/>
                        <a:pt x="78" y="137"/>
                      </a:cubicBezTo>
                      <a:cubicBezTo>
                        <a:pt x="80" y="146"/>
                        <a:pt x="85" y="154"/>
                        <a:pt x="91" y="160"/>
                      </a:cubicBezTo>
                      <a:cubicBezTo>
                        <a:pt x="100" y="167"/>
                        <a:pt x="111" y="171"/>
                        <a:pt x="122" y="171"/>
                      </a:cubicBezTo>
                      <a:cubicBezTo>
                        <a:pt x="123" y="171"/>
                        <a:pt x="123" y="171"/>
                        <a:pt x="124" y="171"/>
                      </a:cubicBezTo>
                      <a:cubicBezTo>
                        <a:pt x="124" y="172"/>
                        <a:pt x="124" y="172"/>
                        <a:pt x="124" y="172"/>
                      </a:cubicBezTo>
                      <a:cubicBezTo>
                        <a:pt x="125" y="174"/>
                        <a:pt x="125" y="174"/>
                        <a:pt x="125" y="174"/>
                      </a:cubicBezTo>
                      <a:cubicBezTo>
                        <a:pt x="130" y="188"/>
                        <a:pt x="138" y="199"/>
                        <a:pt x="149" y="209"/>
                      </a:cubicBezTo>
                      <a:cubicBezTo>
                        <a:pt x="149" y="210"/>
                        <a:pt x="149" y="210"/>
                        <a:pt x="149" y="210"/>
                      </a:cubicBezTo>
                      <a:cubicBezTo>
                        <a:pt x="150" y="210"/>
                        <a:pt x="150" y="210"/>
                        <a:pt x="150" y="210"/>
                      </a:cubicBezTo>
                      <a:cubicBezTo>
                        <a:pt x="158" y="215"/>
                        <a:pt x="158" y="215"/>
                        <a:pt x="158" y="215"/>
                      </a:cubicBezTo>
                      <a:cubicBezTo>
                        <a:pt x="166" y="221"/>
                        <a:pt x="166" y="221"/>
                        <a:pt x="166" y="221"/>
                      </a:cubicBezTo>
                      <a:cubicBezTo>
                        <a:pt x="167" y="221"/>
                        <a:pt x="167" y="221"/>
                        <a:pt x="167" y="221"/>
                      </a:cubicBezTo>
                      <a:cubicBezTo>
                        <a:pt x="167" y="222"/>
                        <a:pt x="167" y="222"/>
                        <a:pt x="167" y="222"/>
                      </a:cubicBezTo>
                      <a:cubicBezTo>
                        <a:pt x="179" y="227"/>
                        <a:pt x="191" y="230"/>
                        <a:pt x="204" y="230"/>
                      </a:cubicBezTo>
                      <a:cubicBezTo>
                        <a:pt x="206" y="230"/>
                        <a:pt x="207" y="230"/>
                        <a:pt x="209" y="230"/>
                      </a:cubicBezTo>
                      <a:cubicBezTo>
                        <a:pt x="210" y="230"/>
                        <a:pt x="210" y="230"/>
                        <a:pt x="210" y="230"/>
                      </a:cubicBezTo>
                      <a:cubicBezTo>
                        <a:pt x="211" y="230"/>
                        <a:pt x="211" y="230"/>
                        <a:pt x="211" y="230"/>
                      </a:cubicBezTo>
                      <a:cubicBezTo>
                        <a:pt x="213" y="229"/>
                        <a:pt x="213" y="229"/>
                        <a:pt x="213" y="229"/>
                      </a:cubicBezTo>
                      <a:cubicBezTo>
                        <a:pt x="229" y="226"/>
                        <a:pt x="229" y="226"/>
                        <a:pt x="229" y="226"/>
                      </a:cubicBezTo>
                      <a:cubicBezTo>
                        <a:pt x="230" y="226"/>
                        <a:pt x="230" y="226"/>
                        <a:pt x="230" y="226"/>
                      </a:cubicBezTo>
                      <a:cubicBezTo>
                        <a:pt x="231" y="225"/>
                        <a:pt x="231" y="225"/>
                        <a:pt x="231" y="225"/>
                      </a:cubicBezTo>
                      <a:cubicBezTo>
                        <a:pt x="232" y="225"/>
                        <a:pt x="233" y="225"/>
                        <a:pt x="234" y="224"/>
                      </a:cubicBezTo>
                      <a:cubicBezTo>
                        <a:pt x="239" y="222"/>
                        <a:pt x="245" y="219"/>
                        <a:pt x="250" y="216"/>
                      </a:cubicBezTo>
                      <a:cubicBezTo>
                        <a:pt x="251" y="215"/>
                        <a:pt x="254" y="213"/>
                        <a:pt x="261" y="207"/>
                      </a:cubicBezTo>
                      <a:cubicBezTo>
                        <a:pt x="264" y="205"/>
                        <a:pt x="265" y="203"/>
                        <a:pt x="267" y="202"/>
                      </a:cubicBezTo>
                      <a:cubicBezTo>
                        <a:pt x="267" y="202"/>
                        <a:pt x="267" y="202"/>
                        <a:pt x="267" y="202"/>
                      </a:cubicBezTo>
                      <a:cubicBezTo>
                        <a:pt x="278" y="191"/>
                        <a:pt x="284" y="175"/>
                        <a:pt x="287" y="162"/>
                      </a:cubicBezTo>
                      <a:cubicBezTo>
                        <a:pt x="287" y="162"/>
                        <a:pt x="287" y="162"/>
                        <a:pt x="287" y="162"/>
                      </a:cubicBezTo>
                      <a:cubicBezTo>
                        <a:pt x="287" y="162"/>
                        <a:pt x="287" y="162"/>
                        <a:pt x="287" y="162"/>
                      </a:cubicBezTo>
                      <a:cubicBezTo>
                        <a:pt x="290" y="148"/>
                        <a:pt x="289" y="134"/>
                        <a:pt x="285" y="120"/>
                      </a:cubicBezTo>
                      <a:cubicBezTo>
                        <a:pt x="284" y="119"/>
                        <a:pt x="284" y="119"/>
                        <a:pt x="284" y="119"/>
                      </a:cubicBezTo>
                      <a:cubicBezTo>
                        <a:pt x="284" y="118"/>
                        <a:pt x="284" y="118"/>
                        <a:pt x="284" y="118"/>
                      </a:cubicBezTo>
                      <a:cubicBezTo>
                        <a:pt x="282" y="114"/>
                        <a:pt x="282" y="114"/>
                        <a:pt x="282" y="114"/>
                      </a:cubicBezTo>
                      <a:cubicBezTo>
                        <a:pt x="276" y="102"/>
                        <a:pt x="276" y="102"/>
                        <a:pt x="276" y="102"/>
                      </a:cubicBezTo>
                      <a:cubicBezTo>
                        <a:pt x="276" y="101"/>
                        <a:pt x="276" y="101"/>
                        <a:pt x="276" y="101"/>
                      </a:cubicBezTo>
                      <a:cubicBezTo>
                        <a:pt x="275" y="101"/>
                        <a:pt x="275" y="101"/>
                        <a:pt x="275" y="101"/>
                      </a:cubicBezTo>
                      <a:cubicBezTo>
                        <a:pt x="267" y="88"/>
                        <a:pt x="256" y="78"/>
                        <a:pt x="242" y="72"/>
                      </a:cubicBezTo>
                      <a:cubicBezTo>
                        <a:pt x="242" y="71"/>
                        <a:pt x="242" y="71"/>
                        <a:pt x="242" y="71"/>
                      </a:cubicBezTo>
                      <a:cubicBezTo>
                        <a:pt x="241" y="71"/>
                        <a:pt x="241" y="71"/>
                        <a:pt x="241" y="71"/>
                      </a:cubicBezTo>
                      <a:cubicBezTo>
                        <a:pt x="231" y="67"/>
                        <a:pt x="224" y="65"/>
                        <a:pt x="214" y="64"/>
                      </a:cubicBezTo>
                      <a:cubicBezTo>
                        <a:pt x="212" y="63"/>
                        <a:pt x="210" y="63"/>
                        <a:pt x="208" y="63"/>
                      </a:cubicBezTo>
                      <a:cubicBezTo>
                        <a:pt x="206" y="59"/>
                        <a:pt x="205" y="54"/>
                        <a:pt x="203" y="50"/>
                      </a:cubicBezTo>
                      <a:cubicBezTo>
                        <a:pt x="198" y="28"/>
                        <a:pt x="180" y="11"/>
                        <a:pt x="157" y="6"/>
                      </a:cubicBezTo>
                      <a:cubicBezTo>
                        <a:pt x="152" y="5"/>
                        <a:pt x="146" y="4"/>
                        <a:pt x="141" y="4"/>
                      </a:cubicBezTo>
                      <a:cubicBezTo>
                        <a:pt x="130" y="4"/>
                        <a:pt x="119" y="7"/>
                        <a:pt x="109" y="12"/>
                      </a:cubicBezTo>
                      <a:cubicBezTo>
                        <a:pt x="97" y="4"/>
                        <a:pt x="83" y="0"/>
                        <a:pt x="6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9" name="îṣḷïďe"/>
                <p:cNvSpPr/>
                <p:nvPr/>
              </p:nvSpPr>
              <p:spPr bwMode="auto">
                <a:xfrm>
                  <a:off x="6019835" y="4095551"/>
                  <a:ext cx="487548" cy="355695"/>
                </a:xfrm>
                <a:custGeom>
                  <a:avLst/>
                  <a:gdLst>
                    <a:gd name="T0" fmla="*/ 118 w 186"/>
                    <a:gd name="T1" fmla="*/ 136 h 136"/>
                    <a:gd name="T2" fmla="*/ 101 w 186"/>
                    <a:gd name="T3" fmla="*/ 133 h 136"/>
                    <a:gd name="T4" fmla="*/ 74 w 186"/>
                    <a:gd name="T5" fmla="*/ 114 h 136"/>
                    <a:gd name="T6" fmla="*/ 40 w 186"/>
                    <a:gd name="T7" fmla="*/ 133 h 136"/>
                    <a:gd name="T8" fmla="*/ 12 w 186"/>
                    <a:gd name="T9" fmla="*/ 121 h 136"/>
                    <a:gd name="T10" fmla="*/ 0 w 186"/>
                    <a:gd name="T11" fmla="*/ 93 h 136"/>
                    <a:gd name="T12" fmla="*/ 3 w 186"/>
                    <a:gd name="T13" fmla="*/ 69 h 136"/>
                    <a:gd name="T14" fmla="*/ 10 w 186"/>
                    <a:gd name="T15" fmla="*/ 48 h 136"/>
                    <a:gd name="T16" fmla="*/ 12 w 186"/>
                    <a:gd name="T17" fmla="*/ 43 h 136"/>
                    <a:gd name="T18" fmla="*/ 18 w 186"/>
                    <a:gd name="T19" fmla="*/ 32 h 136"/>
                    <a:gd name="T20" fmla="*/ 31 w 186"/>
                    <a:gd name="T21" fmla="*/ 16 h 136"/>
                    <a:gd name="T22" fmla="*/ 68 w 186"/>
                    <a:gd name="T23" fmla="*/ 0 h 136"/>
                    <a:gd name="T24" fmla="*/ 77 w 186"/>
                    <a:gd name="T25" fmla="*/ 1 h 136"/>
                    <a:gd name="T26" fmla="*/ 88 w 186"/>
                    <a:gd name="T27" fmla="*/ 5 h 136"/>
                    <a:gd name="T28" fmla="*/ 95 w 186"/>
                    <a:gd name="T29" fmla="*/ 8 h 136"/>
                    <a:gd name="T30" fmla="*/ 110 w 186"/>
                    <a:gd name="T31" fmla="*/ 20 h 136"/>
                    <a:gd name="T32" fmla="*/ 120 w 186"/>
                    <a:gd name="T33" fmla="*/ 33 h 136"/>
                    <a:gd name="T34" fmla="*/ 121 w 186"/>
                    <a:gd name="T35" fmla="*/ 29 h 136"/>
                    <a:gd name="T36" fmla="*/ 142 w 186"/>
                    <a:gd name="T37" fmla="*/ 3 h 136"/>
                    <a:gd name="T38" fmla="*/ 152 w 186"/>
                    <a:gd name="T39" fmla="*/ 1 h 136"/>
                    <a:gd name="T40" fmla="*/ 173 w 186"/>
                    <a:gd name="T41" fmla="*/ 11 h 136"/>
                    <a:gd name="T42" fmla="*/ 181 w 186"/>
                    <a:gd name="T43" fmla="*/ 29 h 136"/>
                    <a:gd name="T44" fmla="*/ 182 w 186"/>
                    <a:gd name="T45" fmla="*/ 31 h 136"/>
                    <a:gd name="T46" fmla="*/ 184 w 186"/>
                    <a:gd name="T47" fmla="*/ 70 h 136"/>
                    <a:gd name="T48" fmla="*/ 146 w 186"/>
                    <a:gd name="T49" fmla="*/ 128 h 136"/>
                    <a:gd name="T50" fmla="*/ 118 w 186"/>
                    <a:gd name="T51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86" h="136">
                      <a:moveTo>
                        <a:pt x="118" y="136"/>
                      </a:moveTo>
                      <a:cubicBezTo>
                        <a:pt x="112" y="136"/>
                        <a:pt x="106" y="135"/>
                        <a:pt x="101" y="133"/>
                      </a:cubicBezTo>
                      <a:cubicBezTo>
                        <a:pt x="91" y="130"/>
                        <a:pt x="82" y="124"/>
                        <a:pt x="74" y="114"/>
                      </a:cubicBezTo>
                      <a:cubicBezTo>
                        <a:pt x="66" y="126"/>
                        <a:pt x="54" y="133"/>
                        <a:pt x="40" y="133"/>
                      </a:cubicBezTo>
                      <a:cubicBezTo>
                        <a:pt x="30" y="133"/>
                        <a:pt x="19" y="128"/>
                        <a:pt x="12" y="121"/>
                      </a:cubicBezTo>
                      <a:cubicBezTo>
                        <a:pt x="4" y="113"/>
                        <a:pt x="0" y="103"/>
                        <a:pt x="0" y="93"/>
                      </a:cubicBezTo>
                      <a:cubicBezTo>
                        <a:pt x="0" y="85"/>
                        <a:pt x="2" y="77"/>
                        <a:pt x="3" y="69"/>
                      </a:cubicBezTo>
                      <a:cubicBezTo>
                        <a:pt x="4" y="61"/>
                        <a:pt x="7" y="55"/>
                        <a:pt x="10" y="48"/>
                      </a:cubicBezTo>
                      <a:cubicBezTo>
                        <a:pt x="10" y="48"/>
                        <a:pt x="12" y="44"/>
                        <a:pt x="12" y="43"/>
                      </a:cubicBezTo>
                      <a:cubicBezTo>
                        <a:pt x="13" y="40"/>
                        <a:pt x="15" y="36"/>
                        <a:pt x="18" y="32"/>
                      </a:cubicBezTo>
                      <a:cubicBezTo>
                        <a:pt x="21" y="25"/>
                        <a:pt x="27" y="20"/>
                        <a:pt x="31" y="16"/>
                      </a:cubicBezTo>
                      <a:cubicBezTo>
                        <a:pt x="42" y="5"/>
                        <a:pt x="53" y="0"/>
                        <a:pt x="68" y="0"/>
                      </a:cubicBezTo>
                      <a:cubicBezTo>
                        <a:pt x="70" y="0"/>
                        <a:pt x="73" y="1"/>
                        <a:pt x="77" y="1"/>
                      </a:cubicBezTo>
                      <a:cubicBezTo>
                        <a:pt x="80" y="1"/>
                        <a:pt x="84" y="3"/>
                        <a:pt x="88" y="5"/>
                      </a:cubicBezTo>
                      <a:cubicBezTo>
                        <a:pt x="90" y="6"/>
                        <a:pt x="93" y="7"/>
                        <a:pt x="95" y="8"/>
                      </a:cubicBezTo>
                      <a:cubicBezTo>
                        <a:pt x="100" y="11"/>
                        <a:pt x="105" y="16"/>
                        <a:pt x="110" y="20"/>
                      </a:cubicBezTo>
                      <a:cubicBezTo>
                        <a:pt x="114" y="24"/>
                        <a:pt x="117" y="28"/>
                        <a:pt x="120" y="33"/>
                      </a:cubicBezTo>
                      <a:cubicBezTo>
                        <a:pt x="120" y="32"/>
                        <a:pt x="121" y="29"/>
                        <a:pt x="121" y="29"/>
                      </a:cubicBezTo>
                      <a:cubicBezTo>
                        <a:pt x="125" y="19"/>
                        <a:pt x="130" y="8"/>
                        <a:pt x="142" y="3"/>
                      </a:cubicBezTo>
                      <a:cubicBezTo>
                        <a:pt x="145" y="2"/>
                        <a:pt x="148" y="1"/>
                        <a:pt x="152" y="1"/>
                      </a:cubicBezTo>
                      <a:cubicBezTo>
                        <a:pt x="160" y="1"/>
                        <a:pt x="169" y="5"/>
                        <a:pt x="173" y="11"/>
                      </a:cubicBezTo>
                      <a:cubicBezTo>
                        <a:pt x="178" y="17"/>
                        <a:pt x="180" y="24"/>
                        <a:pt x="181" y="29"/>
                      </a:cubicBezTo>
                      <a:cubicBezTo>
                        <a:pt x="182" y="30"/>
                        <a:pt x="182" y="31"/>
                        <a:pt x="182" y="31"/>
                      </a:cubicBezTo>
                      <a:cubicBezTo>
                        <a:pt x="186" y="41"/>
                        <a:pt x="186" y="54"/>
                        <a:pt x="184" y="70"/>
                      </a:cubicBezTo>
                      <a:cubicBezTo>
                        <a:pt x="181" y="94"/>
                        <a:pt x="167" y="116"/>
                        <a:pt x="146" y="128"/>
                      </a:cubicBezTo>
                      <a:cubicBezTo>
                        <a:pt x="138" y="133"/>
                        <a:pt x="128" y="136"/>
                        <a:pt x="118" y="136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" name="îṣḷîḑé"/>
                <p:cNvSpPr/>
                <p:nvPr/>
              </p:nvSpPr>
              <p:spPr bwMode="auto">
                <a:xfrm>
                  <a:off x="6036700" y="4107816"/>
                  <a:ext cx="455352" cy="332698"/>
                </a:xfrm>
                <a:custGeom>
                  <a:avLst/>
                  <a:gdLst>
                    <a:gd name="T0" fmla="*/ 1 w 174"/>
                    <a:gd name="T1" fmla="*/ 88 h 127"/>
                    <a:gd name="T2" fmla="*/ 34 w 174"/>
                    <a:gd name="T3" fmla="*/ 121 h 127"/>
                    <a:gd name="T4" fmla="*/ 66 w 174"/>
                    <a:gd name="T5" fmla="*/ 97 h 127"/>
                    <a:gd name="T6" fmla="*/ 97 w 174"/>
                    <a:gd name="T7" fmla="*/ 122 h 127"/>
                    <a:gd name="T8" fmla="*/ 137 w 174"/>
                    <a:gd name="T9" fmla="*/ 118 h 127"/>
                    <a:gd name="T10" fmla="*/ 172 w 174"/>
                    <a:gd name="T11" fmla="*/ 64 h 127"/>
                    <a:gd name="T12" fmla="*/ 170 w 174"/>
                    <a:gd name="T13" fmla="*/ 29 h 127"/>
                    <a:gd name="T14" fmla="*/ 162 w 174"/>
                    <a:gd name="T15" fmla="*/ 10 h 127"/>
                    <a:gd name="T16" fmla="*/ 139 w 174"/>
                    <a:gd name="T17" fmla="*/ 4 h 127"/>
                    <a:gd name="T18" fmla="*/ 121 w 174"/>
                    <a:gd name="T19" fmla="*/ 26 h 127"/>
                    <a:gd name="T20" fmla="*/ 119 w 174"/>
                    <a:gd name="T21" fmla="*/ 33 h 127"/>
                    <a:gd name="T22" fmla="*/ 118 w 174"/>
                    <a:gd name="T23" fmla="*/ 34 h 127"/>
                    <a:gd name="T24" fmla="*/ 115 w 174"/>
                    <a:gd name="T25" fmla="*/ 43 h 127"/>
                    <a:gd name="T26" fmla="*/ 99 w 174"/>
                    <a:gd name="T27" fmla="*/ 20 h 127"/>
                    <a:gd name="T28" fmla="*/ 86 w 174"/>
                    <a:gd name="T29" fmla="*/ 9 h 127"/>
                    <a:gd name="T30" fmla="*/ 79 w 174"/>
                    <a:gd name="T31" fmla="*/ 5 h 127"/>
                    <a:gd name="T32" fmla="*/ 70 w 174"/>
                    <a:gd name="T33" fmla="*/ 2 h 127"/>
                    <a:gd name="T34" fmla="*/ 30 w 174"/>
                    <a:gd name="T35" fmla="*/ 16 h 127"/>
                    <a:gd name="T36" fmla="*/ 17 w 174"/>
                    <a:gd name="T37" fmla="*/ 31 h 127"/>
                    <a:gd name="T38" fmla="*/ 14 w 174"/>
                    <a:gd name="T39" fmla="*/ 36 h 127"/>
                    <a:gd name="T40" fmla="*/ 11 w 174"/>
                    <a:gd name="T41" fmla="*/ 43 h 127"/>
                    <a:gd name="T42" fmla="*/ 3 w 174"/>
                    <a:gd name="T43" fmla="*/ 65 h 127"/>
                    <a:gd name="T44" fmla="*/ 1 w 174"/>
                    <a:gd name="T45" fmla="*/ 88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4" h="127">
                      <a:moveTo>
                        <a:pt x="1" y="88"/>
                      </a:moveTo>
                      <a:cubicBezTo>
                        <a:pt x="0" y="106"/>
                        <a:pt x="16" y="121"/>
                        <a:pt x="34" y="121"/>
                      </a:cubicBezTo>
                      <a:cubicBezTo>
                        <a:pt x="50" y="121"/>
                        <a:pt x="62" y="111"/>
                        <a:pt x="66" y="97"/>
                      </a:cubicBezTo>
                      <a:cubicBezTo>
                        <a:pt x="74" y="108"/>
                        <a:pt x="84" y="117"/>
                        <a:pt x="97" y="122"/>
                      </a:cubicBezTo>
                      <a:cubicBezTo>
                        <a:pt x="110" y="127"/>
                        <a:pt x="126" y="125"/>
                        <a:pt x="137" y="118"/>
                      </a:cubicBezTo>
                      <a:cubicBezTo>
                        <a:pt x="156" y="106"/>
                        <a:pt x="169" y="86"/>
                        <a:pt x="172" y="64"/>
                      </a:cubicBezTo>
                      <a:cubicBezTo>
                        <a:pt x="173" y="53"/>
                        <a:pt x="174" y="39"/>
                        <a:pt x="170" y="29"/>
                      </a:cubicBezTo>
                      <a:cubicBezTo>
                        <a:pt x="169" y="25"/>
                        <a:pt x="167" y="16"/>
                        <a:pt x="162" y="10"/>
                      </a:cubicBezTo>
                      <a:cubicBezTo>
                        <a:pt x="157" y="4"/>
                        <a:pt x="146" y="1"/>
                        <a:pt x="139" y="4"/>
                      </a:cubicBezTo>
                      <a:cubicBezTo>
                        <a:pt x="129" y="8"/>
                        <a:pt x="125" y="17"/>
                        <a:pt x="121" y="26"/>
                      </a:cubicBezTo>
                      <a:cubicBezTo>
                        <a:pt x="120" y="28"/>
                        <a:pt x="119" y="31"/>
                        <a:pt x="119" y="33"/>
                      </a:cubicBezTo>
                      <a:cubicBezTo>
                        <a:pt x="119" y="33"/>
                        <a:pt x="118" y="34"/>
                        <a:pt x="118" y="34"/>
                      </a:cubicBezTo>
                      <a:cubicBezTo>
                        <a:pt x="117" y="37"/>
                        <a:pt x="116" y="40"/>
                        <a:pt x="115" y="43"/>
                      </a:cubicBezTo>
                      <a:cubicBezTo>
                        <a:pt x="111" y="35"/>
                        <a:pt x="106" y="26"/>
                        <a:pt x="99" y="20"/>
                      </a:cubicBezTo>
                      <a:cubicBezTo>
                        <a:pt x="95" y="16"/>
                        <a:pt x="91" y="12"/>
                        <a:pt x="86" y="9"/>
                      </a:cubicBezTo>
                      <a:cubicBezTo>
                        <a:pt x="84" y="8"/>
                        <a:pt x="81" y="7"/>
                        <a:pt x="79" y="5"/>
                      </a:cubicBezTo>
                      <a:cubicBezTo>
                        <a:pt x="76" y="4"/>
                        <a:pt x="73" y="3"/>
                        <a:pt x="70" y="2"/>
                      </a:cubicBezTo>
                      <a:cubicBezTo>
                        <a:pt x="52" y="0"/>
                        <a:pt x="40" y="5"/>
                        <a:pt x="30" y="16"/>
                      </a:cubicBezTo>
                      <a:cubicBezTo>
                        <a:pt x="25" y="20"/>
                        <a:pt x="20" y="25"/>
                        <a:pt x="17" y="31"/>
                      </a:cubicBezTo>
                      <a:cubicBezTo>
                        <a:pt x="19" y="27"/>
                        <a:pt x="8" y="49"/>
                        <a:pt x="14" y="36"/>
                      </a:cubicBezTo>
                      <a:cubicBezTo>
                        <a:pt x="13" y="38"/>
                        <a:pt x="12" y="41"/>
                        <a:pt x="11" y="43"/>
                      </a:cubicBezTo>
                      <a:cubicBezTo>
                        <a:pt x="8" y="50"/>
                        <a:pt x="5" y="57"/>
                        <a:pt x="3" y="65"/>
                      </a:cubicBezTo>
                      <a:cubicBezTo>
                        <a:pt x="2" y="73"/>
                        <a:pt x="1" y="80"/>
                        <a:pt x="1" y="88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1" name="íš1îḋe"/>
                <p:cNvSpPr/>
                <p:nvPr/>
              </p:nvSpPr>
              <p:spPr bwMode="auto">
                <a:xfrm>
                  <a:off x="6004503" y="4080220"/>
                  <a:ext cx="521278" cy="387893"/>
                </a:xfrm>
                <a:custGeom>
                  <a:avLst/>
                  <a:gdLst>
                    <a:gd name="T0" fmla="*/ 74 w 199"/>
                    <a:gd name="T1" fmla="*/ 13 h 149"/>
                    <a:gd name="T2" fmla="*/ 82 w 199"/>
                    <a:gd name="T3" fmla="*/ 13 h 149"/>
                    <a:gd name="T4" fmla="*/ 91 w 199"/>
                    <a:gd name="T5" fmla="*/ 16 h 149"/>
                    <a:gd name="T6" fmla="*/ 98 w 199"/>
                    <a:gd name="T7" fmla="*/ 20 h 149"/>
                    <a:gd name="T8" fmla="*/ 111 w 199"/>
                    <a:gd name="T9" fmla="*/ 31 h 149"/>
                    <a:gd name="T10" fmla="*/ 127 w 199"/>
                    <a:gd name="T11" fmla="*/ 54 h 149"/>
                    <a:gd name="T12" fmla="*/ 130 w 199"/>
                    <a:gd name="T13" fmla="*/ 45 h 149"/>
                    <a:gd name="T14" fmla="*/ 131 w 199"/>
                    <a:gd name="T15" fmla="*/ 44 h 149"/>
                    <a:gd name="T16" fmla="*/ 133 w 199"/>
                    <a:gd name="T17" fmla="*/ 37 h 149"/>
                    <a:gd name="T18" fmla="*/ 151 w 199"/>
                    <a:gd name="T19" fmla="*/ 15 h 149"/>
                    <a:gd name="T20" fmla="*/ 158 w 199"/>
                    <a:gd name="T21" fmla="*/ 14 h 149"/>
                    <a:gd name="T22" fmla="*/ 174 w 199"/>
                    <a:gd name="T23" fmla="*/ 21 h 149"/>
                    <a:gd name="T24" fmla="*/ 182 w 199"/>
                    <a:gd name="T25" fmla="*/ 40 h 149"/>
                    <a:gd name="T26" fmla="*/ 184 w 199"/>
                    <a:gd name="T27" fmla="*/ 75 h 149"/>
                    <a:gd name="T28" fmla="*/ 149 w 199"/>
                    <a:gd name="T29" fmla="*/ 129 h 149"/>
                    <a:gd name="T30" fmla="*/ 124 w 199"/>
                    <a:gd name="T31" fmla="*/ 136 h 149"/>
                    <a:gd name="T32" fmla="*/ 109 w 199"/>
                    <a:gd name="T33" fmla="*/ 133 h 149"/>
                    <a:gd name="T34" fmla="*/ 78 w 199"/>
                    <a:gd name="T35" fmla="*/ 108 h 149"/>
                    <a:gd name="T36" fmla="*/ 46 w 199"/>
                    <a:gd name="T37" fmla="*/ 132 h 149"/>
                    <a:gd name="T38" fmla="*/ 13 w 199"/>
                    <a:gd name="T39" fmla="*/ 99 h 149"/>
                    <a:gd name="T40" fmla="*/ 15 w 199"/>
                    <a:gd name="T41" fmla="*/ 76 h 149"/>
                    <a:gd name="T42" fmla="*/ 23 w 199"/>
                    <a:gd name="T43" fmla="*/ 54 h 149"/>
                    <a:gd name="T44" fmla="*/ 26 w 199"/>
                    <a:gd name="T45" fmla="*/ 47 h 149"/>
                    <a:gd name="T46" fmla="*/ 24 w 199"/>
                    <a:gd name="T47" fmla="*/ 52 h 149"/>
                    <a:gd name="T48" fmla="*/ 29 w 199"/>
                    <a:gd name="T49" fmla="*/ 42 h 149"/>
                    <a:gd name="T50" fmla="*/ 29 w 199"/>
                    <a:gd name="T51" fmla="*/ 42 h 149"/>
                    <a:gd name="T52" fmla="*/ 42 w 199"/>
                    <a:gd name="T53" fmla="*/ 27 h 149"/>
                    <a:gd name="T54" fmla="*/ 74 w 199"/>
                    <a:gd name="T55" fmla="*/ 13 h 149"/>
                    <a:gd name="T56" fmla="*/ 74 w 199"/>
                    <a:gd name="T57" fmla="*/ 0 h 149"/>
                    <a:gd name="T58" fmla="*/ 74 w 199"/>
                    <a:gd name="T59" fmla="*/ 0 h 149"/>
                    <a:gd name="T60" fmla="*/ 34 w 199"/>
                    <a:gd name="T61" fmla="*/ 16 h 149"/>
                    <a:gd name="T62" fmla="*/ 34 w 199"/>
                    <a:gd name="T63" fmla="*/ 16 h 149"/>
                    <a:gd name="T64" fmla="*/ 33 w 199"/>
                    <a:gd name="T65" fmla="*/ 17 h 149"/>
                    <a:gd name="T66" fmla="*/ 33 w 199"/>
                    <a:gd name="T67" fmla="*/ 18 h 149"/>
                    <a:gd name="T68" fmla="*/ 18 w 199"/>
                    <a:gd name="T69" fmla="*/ 36 h 149"/>
                    <a:gd name="T70" fmla="*/ 18 w 199"/>
                    <a:gd name="T71" fmla="*/ 36 h 149"/>
                    <a:gd name="T72" fmla="*/ 15 w 199"/>
                    <a:gd name="T73" fmla="*/ 41 h 149"/>
                    <a:gd name="T74" fmla="*/ 12 w 199"/>
                    <a:gd name="T75" fmla="*/ 48 h 149"/>
                    <a:gd name="T76" fmla="*/ 12 w 199"/>
                    <a:gd name="T77" fmla="*/ 48 h 149"/>
                    <a:gd name="T78" fmla="*/ 10 w 199"/>
                    <a:gd name="T79" fmla="*/ 52 h 149"/>
                    <a:gd name="T80" fmla="*/ 2 w 199"/>
                    <a:gd name="T81" fmla="*/ 74 h 149"/>
                    <a:gd name="T82" fmla="*/ 0 w 199"/>
                    <a:gd name="T83" fmla="*/ 99 h 149"/>
                    <a:gd name="T84" fmla="*/ 13 w 199"/>
                    <a:gd name="T85" fmla="*/ 131 h 149"/>
                    <a:gd name="T86" fmla="*/ 46 w 199"/>
                    <a:gd name="T87" fmla="*/ 145 h 149"/>
                    <a:gd name="T88" fmla="*/ 80 w 199"/>
                    <a:gd name="T89" fmla="*/ 130 h 149"/>
                    <a:gd name="T90" fmla="*/ 105 w 199"/>
                    <a:gd name="T91" fmla="*/ 145 h 149"/>
                    <a:gd name="T92" fmla="*/ 124 w 199"/>
                    <a:gd name="T93" fmla="*/ 149 h 149"/>
                    <a:gd name="T94" fmla="*/ 156 w 199"/>
                    <a:gd name="T95" fmla="*/ 140 h 149"/>
                    <a:gd name="T96" fmla="*/ 196 w 199"/>
                    <a:gd name="T97" fmla="*/ 77 h 149"/>
                    <a:gd name="T98" fmla="*/ 194 w 199"/>
                    <a:gd name="T99" fmla="*/ 35 h 149"/>
                    <a:gd name="T100" fmla="*/ 193 w 199"/>
                    <a:gd name="T101" fmla="*/ 33 h 149"/>
                    <a:gd name="T102" fmla="*/ 184 w 199"/>
                    <a:gd name="T103" fmla="*/ 13 h 149"/>
                    <a:gd name="T104" fmla="*/ 158 w 199"/>
                    <a:gd name="T105" fmla="*/ 1 h 149"/>
                    <a:gd name="T106" fmla="*/ 145 w 199"/>
                    <a:gd name="T107" fmla="*/ 3 h 149"/>
                    <a:gd name="T108" fmla="*/ 124 w 199"/>
                    <a:gd name="T109" fmla="*/ 26 h 149"/>
                    <a:gd name="T110" fmla="*/ 120 w 199"/>
                    <a:gd name="T111" fmla="*/ 22 h 149"/>
                    <a:gd name="T112" fmla="*/ 104 w 199"/>
                    <a:gd name="T113" fmla="*/ 9 h 149"/>
                    <a:gd name="T114" fmla="*/ 97 w 199"/>
                    <a:gd name="T115" fmla="*/ 5 h 149"/>
                    <a:gd name="T116" fmla="*/ 83 w 199"/>
                    <a:gd name="T117" fmla="*/ 1 h 149"/>
                    <a:gd name="T118" fmla="*/ 74 w 199"/>
                    <a:gd name="T119" fmla="*/ 0 h 149"/>
                    <a:gd name="T120" fmla="*/ 74 w 199"/>
                    <a:gd name="T121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99" h="149">
                      <a:moveTo>
                        <a:pt x="74" y="13"/>
                      </a:moveTo>
                      <a:cubicBezTo>
                        <a:pt x="76" y="13"/>
                        <a:pt x="79" y="13"/>
                        <a:pt x="82" y="13"/>
                      </a:cubicBezTo>
                      <a:cubicBezTo>
                        <a:pt x="85" y="14"/>
                        <a:pt x="88" y="15"/>
                        <a:pt x="91" y="16"/>
                      </a:cubicBezTo>
                      <a:cubicBezTo>
                        <a:pt x="93" y="18"/>
                        <a:pt x="96" y="19"/>
                        <a:pt x="98" y="20"/>
                      </a:cubicBezTo>
                      <a:cubicBezTo>
                        <a:pt x="103" y="23"/>
                        <a:pt x="107" y="27"/>
                        <a:pt x="111" y="31"/>
                      </a:cubicBezTo>
                      <a:cubicBezTo>
                        <a:pt x="118" y="37"/>
                        <a:pt x="123" y="46"/>
                        <a:pt x="127" y="54"/>
                      </a:cubicBezTo>
                      <a:cubicBezTo>
                        <a:pt x="128" y="51"/>
                        <a:pt x="129" y="48"/>
                        <a:pt x="130" y="45"/>
                      </a:cubicBezTo>
                      <a:cubicBezTo>
                        <a:pt x="130" y="45"/>
                        <a:pt x="131" y="44"/>
                        <a:pt x="131" y="44"/>
                      </a:cubicBezTo>
                      <a:cubicBezTo>
                        <a:pt x="131" y="42"/>
                        <a:pt x="132" y="39"/>
                        <a:pt x="133" y="37"/>
                      </a:cubicBezTo>
                      <a:cubicBezTo>
                        <a:pt x="137" y="28"/>
                        <a:pt x="141" y="19"/>
                        <a:pt x="151" y="15"/>
                      </a:cubicBezTo>
                      <a:cubicBezTo>
                        <a:pt x="153" y="14"/>
                        <a:pt x="155" y="14"/>
                        <a:pt x="158" y="14"/>
                      </a:cubicBezTo>
                      <a:cubicBezTo>
                        <a:pt x="164" y="14"/>
                        <a:pt x="171" y="16"/>
                        <a:pt x="174" y="21"/>
                      </a:cubicBezTo>
                      <a:cubicBezTo>
                        <a:pt x="179" y="27"/>
                        <a:pt x="181" y="36"/>
                        <a:pt x="182" y="40"/>
                      </a:cubicBezTo>
                      <a:cubicBezTo>
                        <a:pt x="186" y="50"/>
                        <a:pt x="185" y="64"/>
                        <a:pt x="184" y="75"/>
                      </a:cubicBezTo>
                      <a:cubicBezTo>
                        <a:pt x="181" y="97"/>
                        <a:pt x="168" y="117"/>
                        <a:pt x="149" y="129"/>
                      </a:cubicBezTo>
                      <a:cubicBezTo>
                        <a:pt x="142" y="133"/>
                        <a:pt x="133" y="136"/>
                        <a:pt x="124" y="136"/>
                      </a:cubicBezTo>
                      <a:cubicBezTo>
                        <a:pt x="119" y="136"/>
                        <a:pt x="114" y="135"/>
                        <a:pt x="109" y="133"/>
                      </a:cubicBezTo>
                      <a:cubicBezTo>
                        <a:pt x="96" y="128"/>
                        <a:pt x="86" y="119"/>
                        <a:pt x="78" y="108"/>
                      </a:cubicBezTo>
                      <a:cubicBezTo>
                        <a:pt x="74" y="122"/>
                        <a:pt x="62" y="132"/>
                        <a:pt x="46" y="132"/>
                      </a:cubicBezTo>
                      <a:cubicBezTo>
                        <a:pt x="28" y="132"/>
                        <a:pt x="12" y="117"/>
                        <a:pt x="13" y="99"/>
                      </a:cubicBezTo>
                      <a:cubicBezTo>
                        <a:pt x="13" y="91"/>
                        <a:pt x="14" y="84"/>
                        <a:pt x="15" y="76"/>
                      </a:cubicBezTo>
                      <a:cubicBezTo>
                        <a:pt x="17" y="68"/>
                        <a:pt x="20" y="61"/>
                        <a:pt x="23" y="54"/>
                      </a:cubicBezTo>
                      <a:cubicBezTo>
                        <a:pt x="24" y="52"/>
                        <a:pt x="25" y="49"/>
                        <a:pt x="26" y="47"/>
                      </a:cubicBezTo>
                      <a:cubicBezTo>
                        <a:pt x="25" y="50"/>
                        <a:pt x="24" y="52"/>
                        <a:pt x="24" y="52"/>
                      </a:cubicBezTo>
                      <a:cubicBezTo>
                        <a:pt x="24" y="52"/>
                        <a:pt x="29" y="42"/>
                        <a:pt x="29" y="42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32" y="36"/>
                        <a:pt x="37" y="31"/>
                        <a:pt x="42" y="27"/>
                      </a:cubicBezTo>
                      <a:cubicBezTo>
                        <a:pt x="51" y="18"/>
                        <a:pt x="60" y="13"/>
                        <a:pt x="74" y="13"/>
                      </a:cubicBezTo>
                      <a:moveTo>
                        <a:pt x="74" y="0"/>
                      </a:move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58" y="0"/>
                        <a:pt x="46" y="5"/>
                        <a:pt x="34" y="16"/>
                      </a:cubicBezTo>
                      <a:cubicBezTo>
                        <a:pt x="34" y="16"/>
                        <a:pt x="34" y="16"/>
                        <a:pt x="34" y="16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8"/>
                      </a:cubicBezTo>
                      <a:cubicBezTo>
                        <a:pt x="28" y="22"/>
                        <a:pt x="22" y="27"/>
                        <a:pt x="18" y="36"/>
                      </a:cubicBezTo>
                      <a:cubicBezTo>
                        <a:pt x="18" y="36"/>
                        <a:pt x="18" y="36"/>
                        <a:pt x="18" y="36"/>
                      </a:cubicBezTo>
                      <a:cubicBezTo>
                        <a:pt x="17" y="37"/>
                        <a:pt x="16" y="38"/>
                        <a:pt x="15" y="41"/>
                      </a:cubicBezTo>
                      <a:cubicBezTo>
                        <a:pt x="14" y="43"/>
                        <a:pt x="13" y="46"/>
                        <a:pt x="12" y="48"/>
                      </a:cubicBezTo>
                      <a:cubicBezTo>
                        <a:pt x="12" y="48"/>
                        <a:pt x="12" y="48"/>
                        <a:pt x="12" y="48"/>
                      </a:cubicBezTo>
                      <a:cubicBezTo>
                        <a:pt x="11" y="49"/>
                        <a:pt x="11" y="51"/>
                        <a:pt x="10" y="52"/>
                      </a:cubicBezTo>
                      <a:cubicBezTo>
                        <a:pt x="7" y="58"/>
                        <a:pt x="4" y="66"/>
                        <a:pt x="2" y="74"/>
                      </a:cubicBezTo>
                      <a:cubicBezTo>
                        <a:pt x="1" y="82"/>
                        <a:pt x="0" y="90"/>
                        <a:pt x="0" y="99"/>
                      </a:cubicBezTo>
                      <a:cubicBezTo>
                        <a:pt x="0" y="111"/>
                        <a:pt x="4" y="122"/>
                        <a:pt x="13" y="131"/>
                      </a:cubicBezTo>
                      <a:cubicBezTo>
                        <a:pt x="22" y="140"/>
                        <a:pt x="34" y="145"/>
                        <a:pt x="46" y="145"/>
                      </a:cubicBezTo>
                      <a:cubicBezTo>
                        <a:pt x="59" y="145"/>
                        <a:pt x="72" y="140"/>
                        <a:pt x="80" y="130"/>
                      </a:cubicBezTo>
                      <a:cubicBezTo>
                        <a:pt x="87" y="136"/>
                        <a:pt x="95" y="142"/>
                        <a:pt x="105" y="145"/>
                      </a:cubicBezTo>
                      <a:cubicBezTo>
                        <a:pt x="111" y="148"/>
                        <a:pt x="117" y="149"/>
                        <a:pt x="124" y="149"/>
                      </a:cubicBezTo>
                      <a:cubicBezTo>
                        <a:pt x="135" y="149"/>
                        <a:pt x="147" y="145"/>
                        <a:pt x="156" y="140"/>
                      </a:cubicBezTo>
                      <a:cubicBezTo>
                        <a:pt x="178" y="126"/>
                        <a:pt x="193" y="103"/>
                        <a:pt x="196" y="77"/>
                      </a:cubicBezTo>
                      <a:cubicBezTo>
                        <a:pt x="199" y="59"/>
                        <a:pt x="198" y="46"/>
                        <a:pt x="194" y="35"/>
                      </a:cubicBezTo>
                      <a:cubicBezTo>
                        <a:pt x="194" y="34"/>
                        <a:pt x="194" y="34"/>
                        <a:pt x="193" y="33"/>
                      </a:cubicBezTo>
                      <a:cubicBezTo>
                        <a:pt x="192" y="28"/>
                        <a:pt x="189" y="20"/>
                        <a:pt x="184" y="13"/>
                      </a:cubicBezTo>
                      <a:cubicBezTo>
                        <a:pt x="178" y="5"/>
                        <a:pt x="168" y="1"/>
                        <a:pt x="158" y="1"/>
                      </a:cubicBezTo>
                      <a:cubicBezTo>
                        <a:pt x="153" y="1"/>
                        <a:pt x="149" y="2"/>
                        <a:pt x="145" y="3"/>
                      </a:cubicBezTo>
                      <a:cubicBezTo>
                        <a:pt x="134" y="8"/>
                        <a:pt x="128" y="18"/>
                        <a:pt x="124" y="26"/>
                      </a:cubicBezTo>
                      <a:cubicBezTo>
                        <a:pt x="123" y="24"/>
                        <a:pt x="122" y="23"/>
                        <a:pt x="120" y="22"/>
                      </a:cubicBezTo>
                      <a:cubicBezTo>
                        <a:pt x="116" y="17"/>
                        <a:pt x="110" y="12"/>
                        <a:pt x="104" y="9"/>
                      </a:cubicBezTo>
                      <a:cubicBezTo>
                        <a:pt x="102" y="8"/>
                        <a:pt x="99" y="6"/>
                        <a:pt x="97" y="5"/>
                      </a:cubicBezTo>
                      <a:cubicBezTo>
                        <a:pt x="93" y="3"/>
                        <a:pt x="88" y="1"/>
                        <a:pt x="83" y="1"/>
                      </a:cubicBezTo>
                      <a:cubicBezTo>
                        <a:pt x="80" y="0"/>
                        <a:pt x="77" y="0"/>
                        <a:pt x="74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2" name="ïṡ1ïḑè"/>
                <p:cNvSpPr/>
                <p:nvPr/>
              </p:nvSpPr>
              <p:spPr bwMode="auto">
                <a:xfrm>
                  <a:off x="6415392" y="4504907"/>
                  <a:ext cx="237642" cy="173248"/>
                </a:xfrm>
                <a:custGeom>
                  <a:avLst/>
                  <a:gdLst>
                    <a:gd name="T0" fmla="*/ 86 w 91"/>
                    <a:gd name="T1" fmla="*/ 0 h 66"/>
                    <a:gd name="T2" fmla="*/ 91 w 91"/>
                    <a:gd name="T3" fmla="*/ 20 h 66"/>
                    <a:gd name="T4" fmla="*/ 45 w 91"/>
                    <a:gd name="T5" fmla="*/ 66 h 66"/>
                    <a:gd name="T6" fmla="*/ 0 w 91"/>
                    <a:gd name="T7" fmla="*/ 20 h 66"/>
                    <a:gd name="T8" fmla="*/ 1 w 91"/>
                    <a:gd name="T9" fmla="*/ 11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66">
                      <a:moveTo>
                        <a:pt x="86" y="0"/>
                      </a:moveTo>
                      <a:cubicBezTo>
                        <a:pt x="89" y="6"/>
                        <a:pt x="91" y="13"/>
                        <a:pt x="91" y="20"/>
                      </a:cubicBezTo>
                      <a:cubicBezTo>
                        <a:pt x="91" y="45"/>
                        <a:pt x="70" y="66"/>
                        <a:pt x="45" y="66"/>
                      </a:cubicBezTo>
                      <a:cubicBezTo>
                        <a:pt x="20" y="66"/>
                        <a:pt x="0" y="45"/>
                        <a:pt x="0" y="20"/>
                      </a:cubicBezTo>
                      <a:cubicBezTo>
                        <a:pt x="0" y="17"/>
                        <a:pt x="0" y="14"/>
                        <a:pt x="1" y="11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3" name="işlîde"/>
                <p:cNvSpPr/>
                <p:nvPr/>
              </p:nvSpPr>
              <p:spPr bwMode="auto">
                <a:xfrm>
                  <a:off x="5582882" y="4371522"/>
                  <a:ext cx="262173" cy="272904"/>
                </a:xfrm>
                <a:custGeom>
                  <a:avLst/>
                  <a:gdLst>
                    <a:gd name="T0" fmla="*/ 100 w 100"/>
                    <a:gd name="T1" fmla="*/ 72 h 104"/>
                    <a:gd name="T2" fmla="*/ 22 w 100"/>
                    <a:gd name="T3" fmla="*/ 82 h 104"/>
                    <a:gd name="T4" fmla="*/ 26 w 100"/>
                    <a:gd name="T5" fmla="*/ 6 h 104"/>
                    <a:gd name="T6" fmla="*/ 37 w 100"/>
                    <a:gd name="T7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0" h="104">
                      <a:moveTo>
                        <a:pt x="100" y="72"/>
                      </a:moveTo>
                      <a:cubicBezTo>
                        <a:pt x="83" y="99"/>
                        <a:pt x="45" y="104"/>
                        <a:pt x="22" y="82"/>
                      </a:cubicBezTo>
                      <a:cubicBezTo>
                        <a:pt x="0" y="61"/>
                        <a:pt x="2" y="24"/>
                        <a:pt x="26" y="6"/>
                      </a:cubicBezTo>
                      <a:cubicBezTo>
                        <a:pt x="30" y="3"/>
                        <a:pt x="33" y="1"/>
                        <a:pt x="37" y="0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4" name="ïṡlíďè"/>
                <p:cNvSpPr/>
                <p:nvPr/>
              </p:nvSpPr>
              <p:spPr bwMode="auto">
                <a:xfrm>
                  <a:off x="5538419" y="3873241"/>
                  <a:ext cx="259106" cy="248374"/>
                </a:xfrm>
                <a:custGeom>
                  <a:avLst/>
                  <a:gdLst>
                    <a:gd name="T0" fmla="*/ 16 w 99"/>
                    <a:gd name="T1" fmla="*/ 95 h 95"/>
                    <a:gd name="T2" fmla="*/ 22 w 99"/>
                    <a:gd name="T3" fmla="*/ 21 h 95"/>
                    <a:gd name="T4" fmla="*/ 99 w 99"/>
                    <a:gd name="T5" fmla="*/ 2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9" h="95">
                      <a:moveTo>
                        <a:pt x="16" y="95"/>
                      </a:moveTo>
                      <a:cubicBezTo>
                        <a:pt x="0" y="73"/>
                        <a:pt x="1" y="40"/>
                        <a:pt x="22" y="21"/>
                      </a:cubicBezTo>
                      <a:cubicBezTo>
                        <a:pt x="43" y="1"/>
                        <a:pt x="78" y="0"/>
                        <a:pt x="99" y="20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" name="îSḷíde"/>
                <p:cNvSpPr/>
                <p:nvPr/>
              </p:nvSpPr>
              <p:spPr bwMode="auto">
                <a:xfrm>
                  <a:off x="6507383" y="4163011"/>
                  <a:ext cx="96590" cy="32197"/>
                </a:xfrm>
                <a:custGeom>
                  <a:avLst/>
                  <a:gdLst>
                    <a:gd name="T0" fmla="*/ 0 w 37"/>
                    <a:gd name="T1" fmla="*/ 9 h 12"/>
                    <a:gd name="T2" fmla="*/ 37 w 37"/>
                    <a:gd name="T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7" h="12">
                      <a:moveTo>
                        <a:pt x="0" y="9"/>
                      </a:moveTo>
                      <a:cubicBezTo>
                        <a:pt x="11" y="0"/>
                        <a:pt x="26" y="4"/>
                        <a:pt x="37" y="12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" name="iS1îḓé"/>
                <p:cNvSpPr/>
                <p:nvPr/>
              </p:nvSpPr>
              <p:spPr bwMode="auto">
                <a:xfrm>
                  <a:off x="5742332" y="3939168"/>
                  <a:ext cx="542742" cy="394025"/>
                </a:xfrm>
                <a:custGeom>
                  <a:avLst/>
                  <a:gdLst>
                    <a:gd name="T0" fmla="*/ 69 w 207"/>
                    <a:gd name="T1" fmla="*/ 151 h 151"/>
                    <a:gd name="T2" fmla="*/ 0 w 207"/>
                    <a:gd name="T3" fmla="*/ 83 h 151"/>
                    <a:gd name="T4" fmla="*/ 69 w 207"/>
                    <a:gd name="T5" fmla="*/ 15 h 151"/>
                    <a:gd name="T6" fmla="*/ 103 w 207"/>
                    <a:gd name="T7" fmla="*/ 24 h 151"/>
                    <a:gd name="T8" fmla="*/ 109 w 207"/>
                    <a:gd name="T9" fmla="*/ 17 h 151"/>
                    <a:gd name="T10" fmla="*/ 150 w 207"/>
                    <a:gd name="T11" fmla="*/ 0 h 151"/>
                    <a:gd name="T12" fmla="*/ 150 w 207"/>
                    <a:gd name="T13" fmla="*/ 0 h 151"/>
                    <a:gd name="T14" fmla="*/ 190 w 207"/>
                    <a:gd name="T15" fmla="*/ 17 h 151"/>
                    <a:gd name="T16" fmla="*/ 207 w 207"/>
                    <a:gd name="T17" fmla="*/ 57 h 151"/>
                    <a:gd name="T18" fmla="*/ 190 w 207"/>
                    <a:gd name="T19" fmla="*/ 98 h 151"/>
                    <a:gd name="T20" fmla="*/ 150 w 207"/>
                    <a:gd name="T21" fmla="*/ 115 h 151"/>
                    <a:gd name="T22" fmla="*/ 131 w 207"/>
                    <a:gd name="T23" fmla="*/ 111 h 151"/>
                    <a:gd name="T24" fmla="*/ 69 w 207"/>
                    <a:gd name="T25" fmla="*/ 151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7" h="151">
                      <a:moveTo>
                        <a:pt x="69" y="151"/>
                      </a:moveTo>
                      <a:cubicBezTo>
                        <a:pt x="32" y="151"/>
                        <a:pt x="0" y="120"/>
                        <a:pt x="0" y="83"/>
                      </a:cubicBezTo>
                      <a:cubicBezTo>
                        <a:pt x="0" y="46"/>
                        <a:pt x="32" y="15"/>
                        <a:pt x="69" y="15"/>
                      </a:cubicBezTo>
                      <a:cubicBezTo>
                        <a:pt x="81" y="15"/>
                        <a:pt x="92" y="18"/>
                        <a:pt x="103" y="24"/>
                      </a:cubicBezTo>
                      <a:cubicBezTo>
                        <a:pt x="105" y="22"/>
                        <a:pt x="107" y="19"/>
                        <a:pt x="109" y="17"/>
                      </a:cubicBezTo>
                      <a:cubicBezTo>
                        <a:pt x="120" y="6"/>
                        <a:pt x="135" y="0"/>
                        <a:pt x="150" y="0"/>
                      </a:cubicBezTo>
                      <a:cubicBezTo>
                        <a:pt x="150" y="0"/>
                        <a:pt x="150" y="0"/>
                        <a:pt x="150" y="0"/>
                      </a:cubicBezTo>
                      <a:cubicBezTo>
                        <a:pt x="165" y="0"/>
                        <a:pt x="179" y="6"/>
                        <a:pt x="190" y="17"/>
                      </a:cubicBezTo>
                      <a:cubicBezTo>
                        <a:pt x="201" y="27"/>
                        <a:pt x="207" y="42"/>
                        <a:pt x="207" y="57"/>
                      </a:cubicBezTo>
                      <a:cubicBezTo>
                        <a:pt x="207" y="72"/>
                        <a:pt x="201" y="87"/>
                        <a:pt x="190" y="98"/>
                      </a:cubicBezTo>
                      <a:cubicBezTo>
                        <a:pt x="179" y="108"/>
                        <a:pt x="165" y="115"/>
                        <a:pt x="150" y="115"/>
                      </a:cubicBezTo>
                      <a:cubicBezTo>
                        <a:pt x="143" y="115"/>
                        <a:pt x="137" y="113"/>
                        <a:pt x="131" y="111"/>
                      </a:cubicBezTo>
                      <a:cubicBezTo>
                        <a:pt x="119" y="136"/>
                        <a:pt x="95" y="151"/>
                        <a:pt x="69" y="151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" name="íS1iďê"/>
                <p:cNvSpPr/>
                <p:nvPr/>
              </p:nvSpPr>
              <p:spPr bwMode="auto">
                <a:xfrm>
                  <a:off x="5727000" y="3922302"/>
                  <a:ext cx="573406" cy="429287"/>
                </a:xfrm>
                <a:custGeom>
                  <a:avLst/>
                  <a:gdLst>
                    <a:gd name="T0" fmla="*/ 156 w 219"/>
                    <a:gd name="T1" fmla="*/ 12 h 164"/>
                    <a:gd name="T2" fmla="*/ 192 w 219"/>
                    <a:gd name="T3" fmla="*/ 27 h 164"/>
                    <a:gd name="T4" fmla="*/ 206 w 219"/>
                    <a:gd name="T5" fmla="*/ 63 h 164"/>
                    <a:gd name="T6" fmla="*/ 192 w 219"/>
                    <a:gd name="T7" fmla="*/ 99 h 164"/>
                    <a:gd name="T8" fmla="*/ 156 w 219"/>
                    <a:gd name="T9" fmla="*/ 114 h 164"/>
                    <a:gd name="T10" fmla="*/ 133 w 219"/>
                    <a:gd name="T11" fmla="*/ 109 h 164"/>
                    <a:gd name="T12" fmla="*/ 75 w 219"/>
                    <a:gd name="T13" fmla="*/ 151 h 164"/>
                    <a:gd name="T14" fmla="*/ 13 w 219"/>
                    <a:gd name="T15" fmla="*/ 89 h 164"/>
                    <a:gd name="T16" fmla="*/ 75 w 219"/>
                    <a:gd name="T17" fmla="*/ 27 h 164"/>
                    <a:gd name="T18" fmla="*/ 111 w 219"/>
                    <a:gd name="T19" fmla="*/ 39 h 164"/>
                    <a:gd name="T20" fmla="*/ 120 w 219"/>
                    <a:gd name="T21" fmla="*/ 27 h 164"/>
                    <a:gd name="T22" fmla="*/ 156 w 219"/>
                    <a:gd name="T23" fmla="*/ 12 h 164"/>
                    <a:gd name="T24" fmla="*/ 156 w 219"/>
                    <a:gd name="T25" fmla="*/ 0 h 164"/>
                    <a:gd name="T26" fmla="*/ 111 w 219"/>
                    <a:gd name="T27" fmla="*/ 18 h 164"/>
                    <a:gd name="T28" fmla="*/ 107 w 219"/>
                    <a:gd name="T29" fmla="*/ 22 h 164"/>
                    <a:gd name="T30" fmla="*/ 75 w 219"/>
                    <a:gd name="T31" fmla="*/ 14 h 164"/>
                    <a:gd name="T32" fmla="*/ 0 w 219"/>
                    <a:gd name="T33" fmla="*/ 89 h 164"/>
                    <a:gd name="T34" fmla="*/ 75 w 219"/>
                    <a:gd name="T35" fmla="*/ 164 h 164"/>
                    <a:gd name="T36" fmla="*/ 140 w 219"/>
                    <a:gd name="T37" fmla="*/ 125 h 164"/>
                    <a:gd name="T38" fmla="*/ 156 w 219"/>
                    <a:gd name="T39" fmla="*/ 127 h 164"/>
                    <a:gd name="T40" fmla="*/ 201 w 219"/>
                    <a:gd name="T41" fmla="*/ 108 h 164"/>
                    <a:gd name="T42" fmla="*/ 219 w 219"/>
                    <a:gd name="T43" fmla="*/ 63 h 164"/>
                    <a:gd name="T44" fmla="*/ 201 w 219"/>
                    <a:gd name="T45" fmla="*/ 18 h 164"/>
                    <a:gd name="T46" fmla="*/ 156 w 219"/>
                    <a:gd name="T47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19" h="164">
                      <a:moveTo>
                        <a:pt x="156" y="12"/>
                      </a:moveTo>
                      <a:cubicBezTo>
                        <a:pt x="169" y="12"/>
                        <a:pt x="182" y="18"/>
                        <a:pt x="192" y="27"/>
                      </a:cubicBezTo>
                      <a:cubicBezTo>
                        <a:pt x="201" y="37"/>
                        <a:pt x="206" y="50"/>
                        <a:pt x="206" y="63"/>
                      </a:cubicBezTo>
                      <a:cubicBezTo>
                        <a:pt x="206" y="77"/>
                        <a:pt x="201" y="90"/>
                        <a:pt x="192" y="99"/>
                      </a:cubicBezTo>
                      <a:cubicBezTo>
                        <a:pt x="182" y="109"/>
                        <a:pt x="169" y="114"/>
                        <a:pt x="156" y="114"/>
                      </a:cubicBezTo>
                      <a:cubicBezTo>
                        <a:pt x="148" y="114"/>
                        <a:pt x="140" y="112"/>
                        <a:pt x="133" y="109"/>
                      </a:cubicBezTo>
                      <a:cubicBezTo>
                        <a:pt x="125" y="133"/>
                        <a:pt x="101" y="151"/>
                        <a:pt x="75" y="151"/>
                      </a:cubicBezTo>
                      <a:cubicBezTo>
                        <a:pt x="41" y="151"/>
                        <a:pt x="13" y="123"/>
                        <a:pt x="13" y="89"/>
                      </a:cubicBezTo>
                      <a:cubicBezTo>
                        <a:pt x="13" y="55"/>
                        <a:pt x="41" y="27"/>
                        <a:pt x="75" y="27"/>
                      </a:cubicBezTo>
                      <a:cubicBezTo>
                        <a:pt x="88" y="27"/>
                        <a:pt x="101" y="32"/>
                        <a:pt x="111" y="39"/>
                      </a:cubicBezTo>
                      <a:cubicBezTo>
                        <a:pt x="113" y="35"/>
                        <a:pt x="116" y="31"/>
                        <a:pt x="120" y="27"/>
                      </a:cubicBezTo>
                      <a:cubicBezTo>
                        <a:pt x="129" y="18"/>
                        <a:pt x="142" y="12"/>
                        <a:pt x="156" y="12"/>
                      </a:cubicBezTo>
                      <a:moveTo>
                        <a:pt x="156" y="0"/>
                      </a:moveTo>
                      <a:cubicBezTo>
                        <a:pt x="139" y="0"/>
                        <a:pt x="122" y="6"/>
                        <a:pt x="111" y="18"/>
                      </a:cubicBezTo>
                      <a:cubicBezTo>
                        <a:pt x="109" y="19"/>
                        <a:pt x="108" y="21"/>
                        <a:pt x="107" y="22"/>
                      </a:cubicBezTo>
                      <a:cubicBezTo>
                        <a:pt x="97" y="17"/>
                        <a:pt x="86" y="14"/>
                        <a:pt x="75" y="14"/>
                      </a:cubicBezTo>
                      <a:cubicBezTo>
                        <a:pt x="34" y="14"/>
                        <a:pt x="0" y="49"/>
                        <a:pt x="0" y="89"/>
                      </a:cubicBezTo>
                      <a:cubicBezTo>
                        <a:pt x="0" y="130"/>
                        <a:pt x="34" y="164"/>
                        <a:pt x="75" y="164"/>
                      </a:cubicBezTo>
                      <a:cubicBezTo>
                        <a:pt x="102" y="164"/>
                        <a:pt x="127" y="149"/>
                        <a:pt x="140" y="125"/>
                      </a:cubicBezTo>
                      <a:cubicBezTo>
                        <a:pt x="145" y="126"/>
                        <a:pt x="150" y="127"/>
                        <a:pt x="156" y="127"/>
                      </a:cubicBezTo>
                      <a:cubicBezTo>
                        <a:pt x="172" y="127"/>
                        <a:pt x="189" y="120"/>
                        <a:pt x="201" y="108"/>
                      </a:cubicBezTo>
                      <a:cubicBezTo>
                        <a:pt x="213" y="97"/>
                        <a:pt x="219" y="80"/>
                        <a:pt x="219" y="63"/>
                      </a:cubicBezTo>
                      <a:cubicBezTo>
                        <a:pt x="219" y="47"/>
                        <a:pt x="213" y="30"/>
                        <a:pt x="201" y="18"/>
                      </a:cubicBezTo>
                      <a:cubicBezTo>
                        <a:pt x="189" y="6"/>
                        <a:pt x="172" y="0"/>
                        <a:pt x="1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" name="ïṣ1íḓê"/>
                <p:cNvSpPr/>
                <p:nvPr/>
              </p:nvSpPr>
              <p:spPr bwMode="auto">
                <a:xfrm>
                  <a:off x="5904847" y="4095551"/>
                  <a:ext cx="173249" cy="133386"/>
                </a:xfrm>
                <a:custGeom>
                  <a:avLst/>
                  <a:gdLst>
                    <a:gd name="T0" fmla="*/ 66 w 66"/>
                    <a:gd name="T1" fmla="*/ 51 h 51"/>
                    <a:gd name="T2" fmla="*/ 0 w 66"/>
                    <a:gd name="T3" fmla="*/ 14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66" h="51">
                      <a:moveTo>
                        <a:pt x="66" y="51"/>
                      </a:moveTo>
                      <a:cubicBezTo>
                        <a:pt x="66" y="51"/>
                        <a:pt x="42" y="0"/>
                        <a:pt x="0" y="14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" name="îşļîḑe"/>
                <p:cNvSpPr/>
                <p:nvPr/>
              </p:nvSpPr>
              <p:spPr bwMode="auto">
                <a:xfrm>
                  <a:off x="6745024" y="4196740"/>
                  <a:ext cx="78192" cy="81259"/>
                </a:xfrm>
                <a:custGeom>
                  <a:avLst/>
                  <a:gdLst>
                    <a:gd name="T0" fmla="*/ 30 w 30"/>
                    <a:gd name="T1" fmla="*/ 0 h 31"/>
                    <a:gd name="T2" fmla="*/ 0 w 30"/>
                    <a:gd name="T3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0" h="31">
                      <a:moveTo>
                        <a:pt x="30" y="0"/>
                      </a:moveTo>
                      <a:cubicBezTo>
                        <a:pt x="30" y="0"/>
                        <a:pt x="24" y="16"/>
                        <a:pt x="0" y="31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" name="íSḻïde"/>
                <p:cNvSpPr/>
                <p:nvPr/>
              </p:nvSpPr>
              <p:spPr bwMode="auto">
                <a:xfrm>
                  <a:off x="6619304" y="3799649"/>
                  <a:ext cx="50595" cy="148718"/>
                </a:xfrm>
                <a:custGeom>
                  <a:avLst/>
                  <a:gdLst>
                    <a:gd name="T0" fmla="*/ 0 w 19"/>
                    <a:gd name="T1" fmla="*/ 0 h 57"/>
                    <a:gd name="T2" fmla="*/ 9 w 19"/>
                    <a:gd name="T3" fmla="*/ 5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9" h="57">
                      <a:moveTo>
                        <a:pt x="0" y="0"/>
                      </a:moveTo>
                      <a:cubicBezTo>
                        <a:pt x="16" y="14"/>
                        <a:pt x="19" y="40"/>
                        <a:pt x="9" y="57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" name="íŝľïḓè"/>
                <p:cNvSpPr/>
                <p:nvPr/>
              </p:nvSpPr>
              <p:spPr bwMode="auto">
                <a:xfrm>
                  <a:off x="6318803" y="4159944"/>
                  <a:ext cx="39862" cy="133386"/>
                </a:xfrm>
                <a:custGeom>
                  <a:avLst/>
                  <a:gdLst>
                    <a:gd name="T0" fmla="*/ 0 w 15"/>
                    <a:gd name="T1" fmla="*/ 0 h 51"/>
                    <a:gd name="T2" fmla="*/ 12 w 15"/>
                    <a:gd name="T3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5" h="51">
                      <a:moveTo>
                        <a:pt x="0" y="0"/>
                      </a:moveTo>
                      <a:cubicBezTo>
                        <a:pt x="9" y="11"/>
                        <a:pt x="15" y="36"/>
                        <a:pt x="12" y="51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" name="iṩlîḋe"/>
                <p:cNvSpPr/>
                <p:nvPr/>
              </p:nvSpPr>
              <p:spPr bwMode="auto">
                <a:xfrm>
                  <a:off x="6171619" y="4304062"/>
                  <a:ext cx="52128" cy="104255"/>
                </a:xfrm>
                <a:custGeom>
                  <a:avLst/>
                  <a:gdLst>
                    <a:gd name="T0" fmla="*/ 20 w 20"/>
                    <a:gd name="T1" fmla="*/ 40 h 40"/>
                    <a:gd name="T2" fmla="*/ 0 w 20"/>
                    <a:gd name="T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20" h="40">
                      <a:moveTo>
                        <a:pt x="20" y="40"/>
                      </a:moveTo>
                      <a:cubicBezTo>
                        <a:pt x="20" y="40"/>
                        <a:pt x="2" y="26"/>
                        <a:pt x="0" y="0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" name="iṧľíḍè"/>
                <p:cNvSpPr/>
                <p:nvPr/>
              </p:nvSpPr>
              <p:spPr bwMode="auto">
                <a:xfrm>
                  <a:off x="6248277" y="4423649"/>
                  <a:ext cx="306634" cy="154851"/>
                </a:xfrm>
                <a:custGeom>
                  <a:avLst/>
                  <a:gdLst>
                    <a:gd name="T0" fmla="*/ 117 w 117"/>
                    <a:gd name="T1" fmla="*/ 0 h 59"/>
                    <a:gd name="T2" fmla="*/ 0 w 117"/>
                    <a:gd name="T3" fmla="*/ 4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17" h="59">
                      <a:moveTo>
                        <a:pt x="117" y="0"/>
                      </a:moveTo>
                      <a:cubicBezTo>
                        <a:pt x="117" y="0"/>
                        <a:pt x="64" y="59"/>
                        <a:pt x="0" y="44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" name="i$lïḑe"/>
                <p:cNvSpPr/>
                <p:nvPr/>
              </p:nvSpPr>
              <p:spPr bwMode="auto">
                <a:xfrm>
                  <a:off x="6206882" y="3786096"/>
                  <a:ext cx="41396" cy="56728"/>
                </a:xfrm>
                <a:custGeom>
                  <a:avLst/>
                  <a:gdLst>
                    <a:gd name="T0" fmla="*/ 0 w 16"/>
                    <a:gd name="T1" fmla="*/ 0 h 22"/>
                    <a:gd name="T2" fmla="*/ 16 w 16"/>
                    <a:gd name="T3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6" h="22">
                      <a:moveTo>
                        <a:pt x="0" y="0"/>
                      </a:moveTo>
                      <a:cubicBezTo>
                        <a:pt x="0" y="0"/>
                        <a:pt x="12" y="11"/>
                        <a:pt x="16" y="22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0" name="ísľíḑè"/>
              <p:cNvGrpSpPr/>
              <p:nvPr/>
            </p:nvGrpSpPr>
            <p:grpSpPr>
              <a:xfrm>
                <a:off x="5211855" y="5740643"/>
                <a:ext cx="1996187" cy="229975"/>
                <a:chOff x="5211855" y="5740643"/>
                <a:chExt cx="1996187" cy="229975"/>
              </a:xfrm>
            </p:grpSpPr>
            <p:sp>
              <p:nvSpPr>
                <p:cNvPr id="21" name="îṥľïḍé"/>
                <p:cNvSpPr/>
                <p:nvPr/>
              </p:nvSpPr>
              <p:spPr bwMode="auto">
                <a:xfrm>
                  <a:off x="5211855" y="5746775"/>
                  <a:ext cx="26064" cy="219244"/>
                </a:xfrm>
                <a:prstGeom prst="rect">
                  <a:avLst/>
                </a:pr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" name="îṩ1ïďè"/>
                <p:cNvSpPr/>
                <p:nvPr/>
              </p:nvSpPr>
              <p:spPr bwMode="auto">
                <a:xfrm>
                  <a:off x="5316110" y="5743709"/>
                  <a:ext cx="180914" cy="225376"/>
                </a:xfrm>
                <a:custGeom>
                  <a:avLst/>
                  <a:gdLst>
                    <a:gd name="T0" fmla="*/ 0 w 69"/>
                    <a:gd name="T1" fmla="*/ 2 h 86"/>
                    <a:gd name="T2" fmla="*/ 23 w 69"/>
                    <a:gd name="T3" fmla="*/ 0 h 86"/>
                    <a:gd name="T4" fmla="*/ 57 w 69"/>
                    <a:gd name="T5" fmla="*/ 11 h 86"/>
                    <a:gd name="T6" fmla="*/ 69 w 69"/>
                    <a:gd name="T7" fmla="*/ 41 h 86"/>
                    <a:gd name="T8" fmla="*/ 57 w 69"/>
                    <a:gd name="T9" fmla="*/ 74 h 86"/>
                    <a:gd name="T10" fmla="*/ 19 w 69"/>
                    <a:gd name="T11" fmla="*/ 86 h 86"/>
                    <a:gd name="T12" fmla="*/ 0 w 69"/>
                    <a:gd name="T13" fmla="*/ 85 h 86"/>
                    <a:gd name="T14" fmla="*/ 0 w 69"/>
                    <a:gd name="T15" fmla="*/ 2 h 86"/>
                    <a:gd name="T16" fmla="*/ 11 w 69"/>
                    <a:gd name="T17" fmla="*/ 77 h 86"/>
                    <a:gd name="T18" fmla="*/ 22 w 69"/>
                    <a:gd name="T19" fmla="*/ 77 h 86"/>
                    <a:gd name="T20" fmla="*/ 58 w 69"/>
                    <a:gd name="T21" fmla="*/ 41 h 86"/>
                    <a:gd name="T22" fmla="*/ 23 w 69"/>
                    <a:gd name="T23" fmla="*/ 9 h 86"/>
                    <a:gd name="T24" fmla="*/ 11 w 69"/>
                    <a:gd name="T25" fmla="*/ 10 h 86"/>
                    <a:gd name="T26" fmla="*/ 11 w 69"/>
                    <a:gd name="T27" fmla="*/ 7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9" h="86">
                      <a:moveTo>
                        <a:pt x="0" y="2"/>
                      </a:moveTo>
                      <a:cubicBezTo>
                        <a:pt x="6" y="1"/>
                        <a:pt x="14" y="0"/>
                        <a:pt x="23" y="0"/>
                      </a:cubicBezTo>
                      <a:cubicBezTo>
                        <a:pt x="39" y="0"/>
                        <a:pt x="50" y="4"/>
                        <a:pt x="57" y="11"/>
                      </a:cubicBezTo>
                      <a:cubicBezTo>
                        <a:pt x="65" y="17"/>
                        <a:pt x="69" y="27"/>
                        <a:pt x="69" y="41"/>
                      </a:cubicBezTo>
                      <a:cubicBezTo>
                        <a:pt x="69" y="55"/>
                        <a:pt x="65" y="66"/>
                        <a:pt x="57" y="74"/>
                      </a:cubicBezTo>
                      <a:cubicBezTo>
                        <a:pt x="49" y="82"/>
                        <a:pt x="36" y="86"/>
                        <a:pt x="19" y="86"/>
                      </a:cubicBezTo>
                      <a:cubicBezTo>
                        <a:pt x="12" y="86"/>
                        <a:pt x="5" y="86"/>
                        <a:pt x="0" y="85"/>
                      </a:cubicBezTo>
                      <a:lnTo>
                        <a:pt x="0" y="2"/>
                      </a:lnTo>
                      <a:close/>
                      <a:moveTo>
                        <a:pt x="11" y="77"/>
                      </a:moveTo>
                      <a:cubicBezTo>
                        <a:pt x="13" y="77"/>
                        <a:pt x="17" y="77"/>
                        <a:pt x="22" y="77"/>
                      </a:cubicBezTo>
                      <a:cubicBezTo>
                        <a:pt x="45" y="77"/>
                        <a:pt x="58" y="64"/>
                        <a:pt x="58" y="41"/>
                      </a:cubicBezTo>
                      <a:cubicBezTo>
                        <a:pt x="58" y="21"/>
                        <a:pt x="46" y="9"/>
                        <a:pt x="23" y="9"/>
                      </a:cubicBezTo>
                      <a:cubicBezTo>
                        <a:pt x="18" y="9"/>
                        <a:pt x="13" y="9"/>
                        <a:pt x="11" y="10"/>
                      </a:cubicBezTo>
                      <a:lnTo>
                        <a:pt x="11" y="77"/>
                      </a:ln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îšḷîḋè"/>
                <p:cNvSpPr/>
                <p:nvPr/>
              </p:nvSpPr>
              <p:spPr bwMode="auto">
                <a:xfrm>
                  <a:off x="5559884" y="5746775"/>
                  <a:ext cx="125720" cy="219244"/>
                </a:xfrm>
                <a:custGeom>
                  <a:avLst/>
                  <a:gdLst>
                    <a:gd name="T0" fmla="*/ 75 w 82"/>
                    <a:gd name="T1" fmla="*/ 76 h 143"/>
                    <a:gd name="T2" fmla="*/ 19 w 82"/>
                    <a:gd name="T3" fmla="*/ 76 h 143"/>
                    <a:gd name="T4" fmla="*/ 19 w 82"/>
                    <a:gd name="T5" fmla="*/ 128 h 143"/>
                    <a:gd name="T6" fmla="*/ 82 w 82"/>
                    <a:gd name="T7" fmla="*/ 128 h 143"/>
                    <a:gd name="T8" fmla="*/ 82 w 82"/>
                    <a:gd name="T9" fmla="*/ 143 h 143"/>
                    <a:gd name="T10" fmla="*/ 0 w 82"/>
                    <a:gd name="T11" fmla="*/ 143 h 143"/>
                    <a:gd name="T12" fmla="*/ 0 w 82"/>
                    <a:gd name="T13" fmla="*/ 0 h 143"/>
                    <a:gd name="T14" fmla="*/ 78 w 82"/>
                    <a:gd name="T15" fmla="*/ 0 h 143"/>
                    <a:gd name="T16" fmla="*/ 78 w 82"/>
                    <a:gd name="T17" fmla="*/ 15 h 143"/>
                    <a:gd name="T18" fmla="*/ 19 w 82"/>
                    <a:gd name="T19" fmla="*/ 15 h 143"/>
                    <a:gd name="T20" fmla="*/ 19 w 82"/>
                    <a:gd name="T21" fmla="*/ 61 h 143"/>
                    <a:gd name="T22" fmla="*/ 75 w 82"/>
                    <a:gd name="T23" fmla="*/ 61 h 143"/>
                    <a:gd name="T24" fmla="*/ 75 w 82"/>
                    <a:gd name="T25" fmla="*/ 76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2" h="143">
                      <a:moveTo>
                        <a:pt x="75" y="76"/>
                      </a:moveTo>
                      <a:lnTo>
                        <a:pt x="19" y="76"/>
                      </a:lnTo>
                      <a:lnTo>
                        <a:pt x="19" y="128"/>
                      </a:lnTo>
                      <a:lnTo>
                        <a:pt x="82" y="128"/>
                      </a:lnTo>
                      <a:lnTo>
                        <a:pt x="82" y="143"/>
                      </a:lnTo>
                      <a:lnTo>
                        <a:pt x="0" y="143"/>
                      </a:lnTo>
                      <a:lnTo>
                        <a:pt x="0" y="0"/>
                      </a:lnTo>
                      <a:lnTo>
                        <a:pt x="78" y="0"/>
                      </a:lnTo>
                      <a:lnTo>
                        <a:pt x="78" y="15"/>
                      </a:lnTo>
                      <a:lnTo>
                        <a:pt x="19" y="15"/>
                      </a:lnTo>
                      <a:lnTo>
                        <a:pt x="19" y="61"/>
                      </a:lnTo>
                      <a:lnTo>
                        <a:pt x="75" y="61"/>
                      </a:lnTo>
                      <a:lnTo>
                        <a:pt x="75" y="76"/>
                      </a:ln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" name="îsḷíḍê"/>
                <p:cNvSpPr/>
                <p:nvPr/>
              </p:nvSpPr>
              <p:spPr bwMode="auto">
                <a:xfrm>
                  <a:off x="5733132" y="5746775"/>
                  <a:ext cx="182448" cy="219244"/>
                </a:xfrm>
                <a:custGeom>
                  <a:avLst/>
                  <a:gdLst>
                    <a:gd name="T0" fmla="*/ 20 w 70"/>
                    <a:gd name="T1" fmla="*/ 58 h 84"/>
                    <a:gd name="T2" fmla="*/ 11 w 70"/>
                    <a:gd name="T3" fmla="*/ 84 h 84"/>
                    <a:gd name="T4" fmla="*/ 0 w 70"/>
                    <a:gd name="T5" fmla="*/ 84 h 84"/>
                    <a:gd name="T6" fmla="*/ 28 w 70"/>
                    <a:gd name="T7" fmla="*/ 0 h 84"/>
                    <a:gd name="T8" fmla="*/ 42 w 70"/>
                    <a:gd name="T9" fmla="*/ 0 h 84"/>
                    <a:gd name="T10" fmla="*/ 70 w 70"/>
                    <a:gd name="T11" fmla="*/ 84 h 84"/>
                    <a:gd name="T12" fmla="*/ 59 w 70"/>
                    <a:gd name="T13" fmla="*/ 84 h 84"/>
                    <a:gd name="T14" fmla="*/ 50 w 70"/>
                    <a:gd name="T15" fmla="*/ 58 h 84"/>
                    <a:gd name="T16" fmla="*/ 20 w 70"/>
                    <a:gd name="T17" fmla="*/ 58 h 84"/>
                    <a:gd name="T18" fmla="*/ 47 w 70"/>
                    <a:gd name="T19" fmla="*/ 49 h 84"/>
                    <a:gd name="T20" fmla="*/ 39 w 70"/>
                    <a:gd name="T21" fmla="*/ 25 h 84"/>
                    <a:gd name="T22" fmla="*/ 35 w 70"/>
                    <a:gd name="T23" fmla="*/ 9 h 84"/>
                    <a:gd name="T24" fmla="*/ 35 w 70"/>
                    <a:gd name="T25" fmla="*/ 9 h 84"/>
                    <a:gd name="T26" fmla="*/ 30 w 70"/>
                    <a:gd name="T27" fmla="*/ 25 h 84"/>
                    <a:gd name="T28" fmla="*/ 22 w 70"/>
                    <a:gd name="T29" fmla="*/ 49 h 84"/>
                    <a:gd name="T30" fmla="*/ 47 w 70"/>
                    <a:gd name="T31" fmla="*/ 49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0" h="84">
                      <a:moveTo>
                        <a:pt x="20" y="58"/>
                      </a:moveTo>
                      <a:cubicBezTo>
                        <a:pt x="11" y="84"/>
                        <a:pt x="11" y="84"/>
                        <a:pt x="11" y="84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70" y="84"/>
                        <a:pt x="70" y="84"/>
                        <a:pt x="70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0" y="58"/>
                        <a:pt x="50" y="58"/>
                        <a:pt x="50" y="58"/>
                      </a:cubicBezTo>
                      <a:lnTo>
                        <a:pt x="20" y="58"/>
                      </a:lnTo>
                      <a:close/>
                      <a:moveTo>
                        <a:pt x="47" y="49"/>
                      </a:moveTo>
                      <a:cubicBezTo>
                        <a:pt x="39" y="25"/>
                        <a:pt x="39" y="25"/>
                        <a:pt x="39" y="25"/>
                      </a:cubicBezTo>
                      <a:cubicBezTo>
                        <a:pt x="37" y="19"/>
                        <a:pt x="36" y="14"/>
                        <a:pt x="35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3" y="14"/>
                        <a:pt x="32" y="19"/>
                        <a:pt x="30" y="25"/>
                      </a:cubicBezTo>
                      <a:cubicBezTo>
                        <a:pt x="22" y="49"/>
                        <a:pt x="22" y="49"/>
                        <a:pt x="22" y="49"/>
                      </a:cubicBezTo>
                      <a:lnTo>
                        <a:pt x="47" y="49"/>
                      </a:ln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" name="ïšļîḓê"/>
                <p:cNvSpPr/>
                <p:nvPr/>
              </p:nvSpPr>
              <p:spPr bwMode="auto">
                <a:xfrm>
                  <a:off x="5964640" y="5740643"/>
                  <a:ext cx="134919" cy="229975"/>
                </a:xfrm>
                <a:custGeom>
                  <a:avLst/>
                  <a:gdLst>
                    <a:gd name="T0" fmla="*/ 2 w 51"/>
                    <a:gd name="T1" fmla="*/ 73 h 88"/>
                    <a:gd name="T2" fmla="*/ 22 w 51"/>
                    <a:gd name="T3" fmla="*/ 78 h 88"/>
                    <a:gd name="T4" fmla="*/ 40 w 51"/>
                    <a:gd name="T5" fmla="*/ 64 h 88"/>
                    <a:gd name="T6" fmla="*/ 24 w 51"/>
                    <a:gd name="T7" fmla="*/ 47 h 88"/>
                    <a:gd name="T8" fmla="*/ 1 w 51"/>
                    <a:gd name="T9" fmla="*/ 23 h 88"/>
                    <a:gd name="T10" fmla="*/ 29 w 51"/>
                    <a:gd name="T11" fmla="*/ 0 h 88"/>
                    <a:gd name="T12" fmla="*/ 47 w 51"/>
                    <a:gd name="T13" fmla="*/ 4 h 88"/>
                    <a:gd name="T14" fmla="*/ 44 w 51"/>
                    <a:gd name="T15" fmla="*/ 13 h 88"/>
                    <a:gd name="T16" fmla="*/ 28 w 51"/>
                    <a:gd name="T17" fmla="*/ 9 h 88"/>
                    <a:gd name="T18" fmla="*/ 12 w 51"/>
                    <a:gd name="T19" fmla="*/ 22 h 88"/>
                    <a:gd name="T20" fmla="*/ 29 w 51"/>
                    <a:gd name="T21" fmla="*/ 38 h 88"/>
                    <a:gd name="T22" fmla="*/ 51 w 51"/>
                    <a:gd name="T23" fmla="*/ 63 h 88"/>
                    <a:gd name="T24" fmla="*/ 21 w 51"/>
                    <a:gd name="T25" fmla="*/ 88 h 88"/>
                    <a:gd name="T26" fmla="*/ 0 w 51"/>
                    <a:gd name="T27" fmla="*/ 82 h 88"/>
                    <a:gd name="T28" fmla="*/ 2 w 51"/>
                    <a:gd name="T29" fmla="*/ 73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1" h="88">
                      <a:moveTo>
                        <a:pt x="2" y="73"/>
                      </a:moveTo>
                      <a:cubicBezTo>
                        <a:pt x="7" y="76"/>
                        <a:pt x="14" y="78"/>
                        <a:pt x="22" y="78"/>
                      </a:cubicBezTo>
                      <a:cubicBezTo>
                        <a:pt x="33" y="78"/>
                        <a:pt x="40" y="73"/>
                        <a:pt x="40" y="64"/>
                      </a:cubicBezTo>
                      <a:cubicBezTo>
                        <a:pt x="40" y="56"/>
                        <a:pt x="35" y="52"/>
                        <a:pt x="24" y="47"/>
                      </a:cubicBezTo>
                      <a:cubicBezTo>
                        <a:pt x="10" y="42"/>
                        <a:pt x="1" y="35"/>
                        <a:pt x="1" y="23"/>
                      </a:cubicBezTo>
                      <a:cubicBezTo>
                        <a:pt x="1" y="10"/>
                        <a:pt x="12" y="0"/>
                        <a:pt x="29" y="0"/>
                      </a:cubicBezTo>
                      <a:cubicBezTo>
                        <a:pt x="37" y="0"/>
                        <a:pt x="44" y="2"/>
                        <a:pt x="47" y="4"/>
                      </a:cubicBezTo>
                      <a:cubicBezTo>
                        <a:pt x="44" y="13"/>
                        <a:pt x="44" y="13"/>
                        <a:pt x="44" y="13"/>
                      </a:cubicBezTo>
                      <a:cubicBezTo>
                        <a:pt x="42" y="12"/>
                        <a:pt x="36" y="9"/>
                        <a:pt x="28" y="9"/>
                      </a:cubicBezTo>
                      <a:cubicBezTo>
                        <a:pt x="17" y="9"/>
                        <a:pt x="12" y="16"/>
                        <a:pt x="12" y="22"/>
                      </a:cubicBezTo>
                      <a:cubicBezTo>
                        <a:pt x="12" y="30"/>
                        <a:pt x="18" y="34"/>
                        <a:pt x="29" y="38"/>
                      </a:cubicBezTo>
                      <a:cubicBezTo>
                        <a:pt x="44" y="44"/>
                        <a:pt x="51" y="51"/>
                        <a:pt x="51" y="63"/>
                      </a:cubicBezTo>
                      <a:cubicBezTo>
                        <a:pt x="51" y="76"/>
                        <a:pt x="41" y="88"/>
                        <a:pt x="21" y="88"/>
                      </a:cubicBezTo>
                      <a:cubicBezTo>
                        <a:pt x="13" y="88"/>
                        <a:pt x="4" y="85"/>
                        <a:pt x="0" y="82"/>
                      </a:cubicBezTo>
                      <a:lnTo>
                        <a:pt x="2" y="73"/>
                      </a:ln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ïṡ1íḋè"/>
                <p:cNvSpPr/>
                <p:nvPr/>
              </p:nvSpPr>
              <p:spPr bwMode="auto">
                <a:xfrm>
                  <a:off x="6153221" y="5740643"/>
                  <a:ext cx="133386" cy="229975"/>
                </a:xfrm>
                <a:custGeom>
                  <a:avLst/>
                  <a:gdLst>
                    <a:gd name="T0" fmla="*/ 2 w 51"/>
                    <a:gd name="T1" fmla="*/ 73 h 88"/>
                    <a:gd name="T2" fmla="*/ 22 w 51"/>
                    <a:gd name="T3" fmla="*/ 78 h 88"/>
                    <a:gd name="T4" fmla="*/ 40 w 51"/>
                    <a:gd name="T5" fmla="*/ 64 h 88"/>
                    <a:gd name="T6" fmla="*/ 24 w 51"/>
                    <a:gd name="T7" fmla="*/ 47 h 88"/>
                    <a:gd name="T8" fmla="*/ 1 w 51"/>
                    <a:gd name="T9" fmla="*/ 23 h 88"/>
                    <a:gd name="T10" fmla="*/ 29 w 51"/>
                    <a:gd name="T11" fmla="*/ 0 h 88"/>
                    <a:gd name="T12" fmla="*/ 47 w 51"/>
                    <a:gd name="T13" fmla="*/ 4 h 88"/>
                    <a:gd name="T14" fmla="*/ 44 w 51"/>
                    <a:gd name="T15" fmla="*/ 13 h 88"/>
                    <a:gd name="T16" fmla="*/ 28 w 51"/>
                    <a:gd name="T17" fmla="*/ 9 h 88"/>
                    <a:gd name="T18" fmla="*/ 12 w 51"/>
                    <a:gd name="T19" fmla="*/ 22 h 88"/>
                    <a:gd name="T20" fmla="*/ 29 w 51"/>
                    <a:gd name="T21" fmla="*/ 38 h 88"/>
                    <a:gd name="T22" fmla="*/ 51 w 51"/>
                    <a:gd name="T23" fmla="*/ 63 h 88"/>
                    <a:gd name="T24" fmla="*/ 21 w 51"/>
                    <a:gd name="T25" fmla="*/ 88 h 88"/>
                    <a:gd name="T26" fmla="*/ 0 w 51"/>
                    <a:gd name="T27" fmla="*/ 82 h 88"/>
                    <a:gd name="T28" fmla="*/ 2 w 51"/>
                    <a:gd name="T29" fmla="*/ 73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1" h="88">
                      <a:moveTo>
                        <a:pt x="2" y="73"/>
                      </a:moveTo>
                      <a:cubicBezTo>
                        <a:pt x="7" y="76"/>
                        <a:pt x="14" y="78"/>
                        <a:pt x="22" y="78"/>
                      </a:cubicBezTo>
                      <a:cubicBezTo>
                        <a:pt x="33" y="78"/>
                        <a:pt x="40" y="73"/>
                        <a:pt x="40" y="64"/>
                      </a:cubicBezTo>
                      <a:cubicBezTo>
                        <a:pt x="40" y="56"/>
                        <a:pt x="35" y="52"/>
                        <a:pt x="24" y="47"/>
                      </a:cubicBezTo>
                      <a:cubicBezTo>
                        <a:pt x="10" y="42"/>
                        <a:pt x="1" y="35"/>
                        <a:pt x="1" y="23"/>
                      </a:cubicBezTo>
                      <a:cubicBezTo>
                        <a:pt x="1" y="10"/>
                        <a:pt x="12" y="0"/>
                        <a:pt x="29" y="0"/>
                      </a:cubicBezTo>
                      <a:cubicBezTo>
                        <a:pt x="37" y="0"/>
                        <a:pt x="44" y="2"/>
                        <a:pt x="47" y="4"/>
                      </a:cubicBezTo>
                      <a:cubicBezTo>
                        <a:pt x="44" y="13"/>
                        <a:pt x="44" y="13"/>
                        <a:pt x="44" y="13"/>
                      </a:cubicBezTo>
                      <a:cubicBezTo>
                        <a:pt x="42" y="12"/>
                        <a:pt x="36" y="9"/>
                        <a:pt x="28" y="9"/>
                      </a:cubicBezTo>
                      <a:cubicBezTo>
                        <a:pt x="17" y="9"/>
                        <a:pt x="12" y="16"/>
                        <a:pt x="12" y="22"/>
                      </a:cubicBezTo>
                      <a:cubicBezTo>
                        <a:pt x="12" y="30"/>
                        <a:pt x="18" y="34"/>
                        <a:pt x="29" y="38"/>
                      </a:cubicBezTo>
                      <a:cubicBezTo>
                        <a:pt x="44" y="44"/>
                        <a:pt x="51" y="51"/>
                        <a:pt x="51" y="63"/>
                      </a:cubicBezTo>
                      <a:cubicBezTo>
                        <a:pt x="51" y="76"/>
                        <a:pt x="41" y="88"/>
                        <a:pt x="21" y="88"/>
                      </a:cubicBezTo>
                      <a:cubicBezTo>
                        <a:pt x="13" y="88"/>
                        <a:pt x="4" y="85"/>
                        <a:pt x="0" y="82"/>
                      </a:cubicBezTo>
                      <a:lnTo>
                        <a:pt x="2" y="7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iś1îďê"/>
                <p:cNvSpPr/>
                <p:nvPr/>
              </p:nvSpPr>
              <p:spPr bwMode="auto">
                <a:xfrm>
                  <a:off x="6326468" y="5746775"/>
                  <a:ext cx="165583" cy="219244"/>
                </a:xfrm>
                <a:custGeom>
                  <a:avLst/>
                  <a:gdLst>
                    <a:gd name="T0" fmla="*/ 44 w 108"/>
                    <a:gd name="T1" fmla="*/ 15 h 143"/>
                    <a:gd name="T2" fmla="*/ 0 w 108"/>
                    <a:gd name="T3" fmla="*/ 15 h 143"/>
                    <a:gd name="T4" fmla="*/ 0 w 108"/>
                    <a:gd name="T5" fmla="*/ 0 h 143"/>
                    <a:gd name="T6" fmla="*/ 108 w 108"/>
                    <a:gd name="T7" fmla="*/ 0 h 143"/>
                    <a:gd name="T8" fmla="*/ 108 w 108"/>
                    <a:gd name="T9" fmla="*/ 15 h 143"/>
                    <a:gd name="T10" fmla="*/ 63 w 108"/>
                    <a:gd name="T11" fmla="*/ 15 h 143"/>
                    <a:gd name="T12" fmla="*/ 63 w 108"/>
                    <a:gd name="T13" fmla="*/ 143 h 143"/>
                    <a:gd name="T14" fmla="*/ 44 w 108"/>
                    <a:gd name="T15" fmla="*/ 143 h 143"/>
                    <a:gd name="T16" fmla="*/ 44 w 108"/>
                    <a:gd name="T17" fmla="*/ 15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8" h="143">
                      <a:moveTo>
                        <a:pt x="44" y="15"/>
                      </a:moveTo>
                      <a:lnTo>
                        <a:pt x="0" y="15"/>
                      </a:lnTo>
                      <a:lnTo>
                        <a:pt x="0" y="0"/>
                      </a:lnTo>
                      <a:lnTo>
                        <a:pt x="108" y="0"/>
                      </a:lnTo>
                      <a:lnTo>
                        <a:pt x="108" y="15"/>
                      </a:lnTo>
                      <a:lnTo>
                        <a:pt x="63" y="15"/>
                      </a:lnTo>
                      <a:lnTo>
                        <a:pt x="63" y="143"/>
                      </a:lnTo>
                      <a:lnTo>
                        <a:pt x="44" y="143"/>
                      </a:lnTo>
                      <a:lnTo>
                        <a:pt x="44" y="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iśḻiďé"/>
                <p:cNvSpPr/>
                <p:nvPr/>
              </p:nvSpPr>
              <p:spPr bwMode="auto">
                <a:xfrm>
                  <a:off x="6519648" y="5740643"/>
                  <a:ext cx="202379" cy="229975"/>
                </a:xfrm>
                <a:custGeom>
                  <a:avLst/>
                  <a:gdLst>
                    <a:gd name="T0" fmla="*/ 77 w 77"/>
                    <a:gd name="T1" fmla="*/ 43 h 88"/>
                    <a:gd name="T2" fmla="*/ 38 w 77"/>
                    <a:gd name="T3" fmla="*/ 88 h 88"/>
                    <a:gd name="T4" fmla="*/ 0 w 77"/>
                    <a:gd name="T5" fmla="*/ 45 h 88"/>
                    <a:gd name="T6" fmla="*/ 39 w 77"/>
                    <a:gd name="T7" fmla="*/ 0 h 88"/>
                    <a:gd name="T8" fmla="*/ 77 w 77"/>
                    <a:gd name="T9" fmla="*/ 43 h 88"/>
                    <a:gd name="T10" fmla="*/ 11 w 77"/>
                    <a:gd name="T11" fmla="*/ 44 h 88"/>
                    <a:gd name="T12" fmla="*/ 38 w 77"/>
                    <a:gd name="T13" fmla="*/ 79 h 88"/>
                    <a:gd name="T14" fmla="*/ 66 w 77"/>
                    <a:gd name="T15" fmla="*/ 44 h 88"/>
                    <a:gd name="T16" fmla="*/ 39 w 77"/>
                    <a:gd name="T17" fmla="*/ 9 h 88"/>
                    <a:gd name="T18" fmla="*/ 11 w 77"/>
                    <a:gd name="T19" fmla="*/ 4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7" h="88">
                      <a:moveTo>
                        <a:pt x="77" y="43"/>
                      </a:moveTo>
                      <a:cubicBezTo>
                        <a:pt x="77" y="72"/>
                        <a:pt x="59" y="88"/>
                        <a:pt x="38" y="88"/>
                      </a:cubicBezTo>
                      <a:cubicBezTo>
                        <a:pt x="15" y="88"/>
                        <a:pt x="0" y="70"/>
                        <a:pt x="0" y="45"/>
                      </a:cubicBezTo>
                      <a:cubicBezTo>
                        <a:pt x="0" y="18"/>
                        <a:pt x="16" y="0"/>
                        <a:pt x="39" y="0"/>
                      </a:cubicBezTo>
                      <a:cubicBezTo>
                        <a:pt x="62" y="0"/>
                        <a:pt x="77" y="18"/>
                        <a:pt x="77" y="43"/>
                      </a:cubicBezTo>
                      <a:close/>
                      <a:moveTo>
                        <a:pt x="11" y="44"/>
                      </a:moveTo>
                      <a:cubicBezTo>
                        <a:pt x="11" y="63"/>
                        <a:pt x="21" y="79"/>
                        <a:pt x="38" y="79"/>
                      </a:cubicBezTo>
                      <a:cubicBezTo>
                        <a:pt x="56" y="79"/>
                        <a:pt x="66" y="63"/>
                        <a:pt x="66" y="44"/>
                      </a:cubicBezTo>
                      <a:cubicBezTo>
                        <a:pt x="66" y="27"/>
                        <a:pt x="57" y="9"/>
                        <a:pt x="39" y="9"/>
                      </a:cubicBezTo>
                      <a:cubicBezTo>
                        <a:pt x="21" y="9"/>
                        <a:pt x="11" y="26"/>
                        <a:pt x="11" y="4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îṩḻïdè"/>
                <p:cNvSpPr/>
                <p:nvPr/>
              </p:nvSpPr>
              <p:spPr bwMode="auto">
                <a:xfrm>
                  <a:off x="6784887" y="5743709"/>
                  <a:ext cx="144118" cy="222310"/>
                </a:xfrm>
                <a:custGeom>
                  <a:avLst/>
                  <a:gdLst>
                    <a:gd name="T0" fmla="*/ 0 w 55"/>
                    <a:gd name="T1" fmla="*/ 2 h 85"/>
                    <a:gd name="T2" fmla="*/ 21 w 55"/>
                    <a:gd name="T3" fmla="*/ 0 h 85"/>
                    <a:gd name="T4" fmla="*/ 46 w 55"/>
                    <a:gd name="T5" fmla="*/ 7 h 85"/>
                    <a:gd name="T6" fmla="*/ 52 w 55"/>
                    <a:gd name="T7" fmla="*/ 23 h 85"/>
                    <a:gd name="T8" fmla="*/ 36 w 55"/>
                    <a:gd name="T9" fmla="*/ 45 h 85"/>
                    <a:gd name="T10" fmla="*/ 36 w 55"/>
                    <a:gd name="T11" fmla="*/ 45 h 85"/>
                    <a:gd name="T12" fmla="*/ 49 w 55"/>
                    <a:gd name="T13" fmla="*/ 62 h 85"/>
                    <a:gd name="T14" fmla="*/ 55 w 55"/>
                    <a:gd name="T15" fmla="*/ 85 h 85"/>
                    <a:gd name="T16" fmla="*/ 44 w 55"/>
                    <a:gd name="T17" fmla="*/ 85 h 85"/>
                    <a:gd name="T18" fmla="*/ 39 w 55"/>
                    <a:gd name="T19" fmla="*/ 65 h 85"/>
                    <a:gd name="T20" fmla="*/ 22 w 55"/>
                    <a:gd name="T21" fmla="*/ 49 h 85"/>
                    <a:gd name="T22" fmla="*/ 11 w 55"/>
                    <a:gd name="T23" fmla="*/ 49 h 85"/>
                    <a:gd name="T24" fmla="*/ 11 w 55"/>
                    <a:gd name="T25" fmla="*/ 85 h 85"/>
                    <a:gd name="T26" fmla="*/ 0 w 55"/>
                    <a:gd name="T27" fmla="*/ 85 h 85"/>
                    <a:gd name="T28" fmla="*/ 0 w 55"/>
                    <a:gd name="T29" fmla="*/ 2 h 85"/>
                    <a:gd name="T30" fmla="*/ 11 w 55"/>
                    <a:gd name="T31" fmla="*/ 40 h 85"/>
                    <a:gd name="T32" fmla="*/ 22 w 55"/>
                    <a:gd name="T33" fmla="*/ 40 h 85"/>
                    <a:gd name="T34" fmla="*/ 42 w 55"/>
                    <a:gd name="T35" fmla="*/ 24 h 85"/>
                    <a:gd name="T36" fmla="*/ 22 w 55"/>
                    <a:gd name="T37" fmla="*/ 8 h 85"/>
                    <a:gd name="T38" fmla="*/ 11 w 55"/>
                    <a:gd name="T39" fmla="*/ 9 h 85"/>
                    <a:gd name="T40" fmla="*/ 11 w 55"/>
                    <a:gd name="T41" fmla="*/ 4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5" h="85">
                      <a:moveTo>
                        <a:pt x="0" y="2"/>
                      </a:moveTo>
                      <a:cubicBezTo>
                        <a:pt x="6" y="1"/>
                        <a:pt x="14" y="0"/>
                        <a:pt x="21" y="0"/>
                      </a:cubicBezTo>
                      <a:cubicBezTo>
                        <a:pt x="33" y="0"/>
                        <a:pt x="41" y="2"/>
                        <a:pt x="46" y="7"/>
                      </a:cubicBezTo>
                      <a:cubicBezTo>
                        <a:pt x="50" y="11"/>
                        <a:pt x="52" y="16"/>
                        <a:pt x="52" y="23"/>
                      </a:cubicBezTo>
                      <a:cubicBezTo>
                        <a:pt x="52" y="34"/>
                        <a:pt x="45" y="42"/>
                        <a:pt x="36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43" y="47"/>
                        <a:pt x="47" y="53"/>
                        <a:pt x="49" y="62"/>
                      </a:cubicBezTo>
                      <a:cubicBezTo>
                        <a:pt x="52" y="74"/>
                        <a:pt x="54" y="82"/>
                        <a:pt x="55" y="85"/>
                      </a:cubicBezTo>
                      <a:cubicBezTo>
                        <a:pt x="44" y="85"/>
                        <a:pt x="44" y="85"/>
                        <a:pt x="44" y="85"/>
                      </a:cubicBezTo>
                      <a:cubicBezTo>
                        <a:pt x="43" y="83"/>
                        <a:pt x="41" y="76"/>
                        <a:pt x="39" y="65"/>
                      </a:cubicBezTo>
                      <a:cubicBezTo>
                        <a:pt x="36" y="53"/>
                        <a:pt x="31" y="49"/>
                        <a:pt x="22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85"/>
                        <a:pt x="11" y="85"/>
                        <a:pt x="11" y="85"/>
                      </a:cubicBezTo>
                      <a:cubicBezTo>
                        <a:pt x="0" y="85"/>
                        <a:pt x="0" y="85"/>
                        <a:pt x="0" y="85"/>
                      </a:cubicBezTo>
                      <a:lnTo>
                        <a:pt x="0" y="2"/>
                      </a:lnTo>
                      <a:close/>
                      <a:moveTo>
                        <a:pt x="11" y="40"/>
                      </a:moveTo>
                      <a:cubicBezTo>
                        <a:pt x="22" y="40"/>
                        <a:pt x="22" y="40"/>
                        <a:pt x="22" y="40"/>
                      </a:cubicBezTo>
                      <a:cubicBezTo>
                        <a:pt x="34" y="40"/>
                        <a:pt x="42" y="34"/>
                        <a:pt x="42" y="24"/>
                      </a:cubicBezTo>
                      <a:cubicBezTo>
                        <a:pt x="42" y="13"/>
                        <a:pt x="34" y="9"/>
                        <a:pt x="22" y="8"/>
                      </a:cubicBezTo>
                      <a:cubicBezTo>
                        <a:pt x="17" y="8"/>
                        <a:pt x="13" y="9"/>
                        <a:pt x="11" y="9"/>
                      </a:cubicBezTo>
                      <a:lnTo>
                        <a:pt x="11" y="4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" name="í$1îdé"/>
                <p:cNvSpPr/>
                <p:nvPr/>
              </p:nvSpPr>
              <p:spPr bwMode="auto">
                <a:xfrm>
                  <a:off x="6984199" y="5746775"/>
                  <a:ext cx="223843" cy="219244"/>
                </a:xfrm>
                <a:custGeom>
                  <a:avLst/>
                  <a:gdLst>
                    <a:gd name="T0" fmla="*/ 73 w 86"/>
                    <a:gd name="T1" fmla="*/ 47 h 84"/>
                    <a:gd name="T2" fmla="*/ 72 w 86"/>
                    <a:gd name="T3" fmla="*/ 11 h 84"/>
                    <a:gd name="T4" fmla="*/ 72 w 86"/>
                    <a:gd name="T5" fmla="*/ 11 h 84"/>
                    <a:gd name="T6" fmla="*/ 61 w 86"/>
                    <a:gd name="T7" fmla="*/ 43 h 84"/>
                    <a:gd name="T8" fmla="*/ 46 w 86"/>
                    <a:gd name="T9" fmla="*/ 84 h 84"/>
                    <a:gd name="T10" fmla="*/ 38 w 86"/>
                    <a:gd name="T11" fmla="*/ 84 h 84"/>
                    <a:gd name="T12" fmla="*/ 24 w 86"/>
                    <a:gd name="T13" fmla="*/ 43 h 84"/>
                    <a:gd name="T14" fmla="*/ 14 w 86"/>
                    <a:gd name="T15" fmla="*/ 11 h 84"/>
                    <a:gd name="T16" fmla="*/ 14 w 86"/>
                    <a:gd name="T17" fmla="*/ 11 h 84"/>
                    <a:gd name="T18" fmla="*/ 12 w 86"/>
                    <a:gd name="T19" fmla="*/ 48 h 84"/>
                    <a:gd name="T20" fmla="*/ 10 w 86"/>
                    <a:gd name="T21" fmla="*/ 84 h 84"/>
                    <a:gd name="T22" fmla="*/ 0 w 86"/>
                    <a:gd name="T23" fmla="*/ 84 h 84"/>
                    <a:gd name="T24" fmla="*/ 6 w 86"/>
                    <a:gd name="T25" fmla="*/ 0 h 84"/>
                    <a:gd name="T26" fmla="*/ 19 w 86"/>
                    <a:gd name="T27" fmla="*/ 0 h 84"/>
                    <a:gd name="T28" fmla="*/ 34 w 86"/>
                    <a:gd name="T29" fmla="*/ 41 h 84"/>
                    <a:gd name="T30" fmla="*/ 42 w 86"/>
                    <a:gd name="T31" fmla="*/ 69 h 84"/>
                    <a:gd name="T32" fmla="*/ 43 w 86"/>
                    <a:gd name="T33" fmla="*/ 69 h 84"/>
                    <a:gd name="T34" fmla="*/ 52 w 86"/>
                    <a:gd name="T35" fmla="*/ 41 h 84"/>
                    <a:gd name="T36" fmla="*/ 67 w 86"/>
                    <a:gd name="T37" fmla="*/ 0 h 84"/>
                    <a:gd name="T38" fmla="*/ 81 w 86"/>
                    <a:gd name="T39" fmla="*/ 0 h 84"/>
                    <a:gd name="T40" fmla="*/ 86 w 86"/>
                    <a:gd name="T41" fmla="*/ 84 h 84"/>
                    <a:gd name="T42" fmla="*/ 75 w 86"/>
                    <a:gd name="T43" fmla="*/ 84 h 84"/>
                    <a:gd name="T44" fmla="*/ 73 w 86"/>
                    <a:gd name="T45" fmla="*/ 47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6" h="84">
                      <a:moveTo>
                        <a:pt x="73" y="47"/>
                      </a:moveTo>
                      <a:cubicBezTo>
                        <a:pt x="73" y="35"/>
                        <a:pt x="72" y="21"/>
                        <a:pt x="72" y="11"/>
                      </a:cubicBezTo>
                      <a:cubicBezTo>
                        <a:pt x="72" y="11"/>
                        <a:pt x="72" y="11"/>
                        <a:pt x="72" y="11"/>
                      </a:cubicBezTo>
                      <a:cubicBezTo>
                        <a:pt x="69" y="20"/>
                        <a:pt x="65" y="31"/>
                        <a:pt x="61" y="43"/>
                      </a:cubicBezTo>
                      <a:cubicBezTo>
                        <a:pt x="46" y="84"/>
                        <a:pt x="46" y="84"/>
                        <a:pt x="46" y="84"/>
                      </a:cubicBezTo>
                      <a:cubicBezTo>
                        <a:pt x="38" y="84"/>
                        <a:pt x="38" y="84"/>
                        <a:pt x="38" y="84"/>
                      </a:cubicBezTo>
                      <a:cubicBezTo>
                        <a:pt x="24" y="43"/>
                        <a:pt x="24" y="43"/>
                        <a:pt x="24" y="43"/>
                      </a:cubicBezTo>
                      <a:cubicBezTo>
                        <a:pt x="20" y="32"/>
                        <a:pt x="17" y="2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21"/>
                        <a:pt x="13" y="35"/>
                        <a:pt x="12" y="48"/>
                      </a:cubicBezTo>
                      <a:cubicBezTo>
                        <a:pt x="10" y="84"/>
                        <a:pt x="10" y="84"/>
                        <a:pt x="10" y="84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7" y="51"/>
                        <a:pt x="40" y="60"/>
                        <a:pt x="42" y="69"/>
                      </a:cubicBezTo>
                      <a:cubicBezTo>
                        <a:pt x="43" y="69"/>
                        <a:pt x="43" y="69"/>
                        <a:pt x="43" y="69"/>
                      </a:cubicBezTo>
                      <a:cubicBezTo>
                        <a:pt x="45" y="61"/>
                        <a:pt x="48" y="51"/>
                        <a:pt x="52" y="41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86" y="84"/>
                        <a:pt x="86" y="84"/>
                        <a:pt x="86" y="84"/>
                      </a:cubicBezTo>
                      <a:cubicBezTo>
                        <a:pt x="75" y="84"/>
                        <a:pt x="75" y="84"/>
                        <a:pt x="75" y="84"/>
                      </a:cubicBezTo>
                      <a:lnTo>
                        <a:pt x="73" y="4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7" name="isḷiďé"/>
            <p:cNvSpPr/>
            <p:nvPr/>
          </p:nvSpPr>
          <p:spPr>
            <a:xfrm>
              <a:off x="2987559" y="1433765"/>
              <a:ext cx="6216883" cy="6216882"/>
            </a:xfrm>
            <a:prstGeom prst="donut">
              <a:avLst>
                <a:gd name="adj" fmla="val 21222"/>
              </a:avLst>
            </a:prstGeom>
            <a:gradFill flip="none" rotWithShape="1">
              <a:gsLst>
                <a:gs pos="5700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bg1">
                    <a:lumMod val="85000"/>
                    <a:alpha val="39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śļíḑe"/>
            <p:cNvSpPr/>
            <p:nvPr/>
          </p:nvSpPr>
          <p:spPr>
            <a:xfrm>
              <a:off x="3298193" y="2619952"/>
              <a:ext cx="445185" cy="44518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í$lïḍe"/>
            <p:cNvSpPr/>
            <p:nvPr/>
          </p:nvSpPr>
          <p:spPr>
            <a:xfrm>
              <a:off x="8473201" y="2619952"/>
              <a:ext cx="445185" cy="44518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3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ïṣ1ide"/>
            <p:cNvSpPr/>
            <p:nvPr/>
          </p:nvSpPr>
          <p:spPr>
            <a:xfrm>
              <a:off x="5935017" y="1227567"/>
              <a:ext cx="445185" cy="44518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2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ïSlîďe"/>
            <p:cNvSpPr txBox="1"/>
            <p:nvPr/>
          </p:nvSpPr>
          <p:spPr bwMode="auto">
            <a:xfrm>
              <a:off x="660400" y="3077941"/>
              <a:ext cx="317702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ṡ1íḍé"/>
            <p:cNvSpPr/>
            <p:nvPr/>
          </p:nvSpPr>
          <p:spPr bwMode="auto">
            <a:xfrm>
              <a:off x="660400" y="3519748"/>
              <a:ext cx="3177029" cy="867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iṧľíďé"/>
            <p:cNvSpPr txBox="1"/>
            <p:nvPr/>
          </p:nvSpPr>
          <p:spPr bwMode="auto">
            <a:xfrm>
              <a:off x="8341871" y="3077941"/>
              <a:ext cx="317702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ïSḷïḑê"/>
            <p:cNvSpPr/>
            <p:nvPr/>
          </p:nvSpPr>
          <p:spPr bwMode="auto">
            <a:xfrm>
              <a:off x="8341871" y="3519748"/>
              <a:ext cx="3177029" cy="867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5" name="íṡļîďè"/>
            <p:cNvGrpSpPr/>
            <p:nvPr/>
          </p:nvGrpSpPr>
          <p:grpSpPr>
            <a:xfrm>
              <a:off x="4637185" y="1718911"/>
              <a:ext cx="3040848" cy="1391187"/>
              <a:chOff x="1137914" y="4323816"/>
              <a:chExt cx="2687394" cy="1308761"/>
            </a:xfrm>
          </p:grpSpPr>
          <p:sp>
            <p:nvSpPr>
              <p:cNvPr id="16" name="iṩḷïḓé"/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îs1îḋê"/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text……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cbc49400-e200-43b7-9b64-94f3d0a812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91439"/>
            <a:ext cx="10850564" cy="4452186"/>
            <a:chOff x="669925" y="1691439"/>
            <a:chExt cx="10850564" cy="4452186"/>
          </a:xfrm>
        </p:grpSpPr>
        <p:sp>
          <p:nvSpPr>
            <p:cNvPr id="6" name="î$ľíde"/>
            <p:cNvSpPr/>
            <p:nvPr/>
          </p:nvSpPr>
          <p:spPr>
            <a:xfrm>
              <a:off x="669925" y="3743325"/>
              <a:ext cx="10850564" cy="2400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ï$1îďé"/>
            <p:cNvSpPr/>
            <p:nvPr/>
          </p:nvSpPr>
          <p:spPr>
            <a:xfrm>
              <a:off x="671511" y="2595562"/>
              <a:ext cx="2295525" cy="2295525"/>
            </a:xfrm>
            <a:prstGeom prst="diamond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i$ľîḑê"/>
            <p:cNvGrpSpPr/>
            <p:nvPr/>
          </p:nvGrpSpPr>
          <p:grpSpPr>
            <a:xfrm>
              <a:off x="3362325" y="4264029"/>
              <a:ext cx="6488014" cy="1358891"/>
              <a:chOff x="2856011" y="1611904"/>
              <a:chExt cx="6488014" cy="1358891"/>
            </a:xfrm>
          </p:grpSpPr>
          <p:sp>
            <p:nvSpPr>
              <p:cNvPr id="27" name="ïṥḻïde"/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800" dirty="0">
                    <a:solidFill>
                      <a:srgbClr val="3A3838"/>
                    </a:solidFill>
                  </a:rPr>
                  <a:t>Unified fonts make reading more fluent.</a:t>
                </a:r>
                <a:endParaRPr lang="en-US" sz="2800" dirty="0">
                  <a:solidFill>
                    <a:srgbClr val="3A3838"/>
                  </a:solidFill>
                </a:endParaRPr>
              </a:p>
            </p:txBody>
          </p:sp>
          <p:sp>
            <p:nvSpPr>
              <p:cNvPr id="28" name="ïŝļïḋé"/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  <a:endParaRPr lang="en-US" sz="1100" dirty="0"/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  <a:endParaRPr lang="en-US" sz="1100" dirty="0"/>
              </a:p>
            </p:txBody>
          </p:sp>
        </p:grpSp>
        <p:sp>
          <p:nvSpPr>
            <p:cNvPr id="9" name="íṧļiḑé"/>
            <p:cNvSpPr/>
            <p:nvPr/>
          </p:nvSpPr>
          <p:spPr bwMode="auto">
            <a:xfrm>
              <a:off x="1435139" y="3432403"/>
              <a:ext cx="768268" cy="62184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0" name="iṣļîḓe"/>
            <p:cNvGrpSpPr/>
            <p:nvPr/>
          </p:nvGrpSpPr>
          <p:grpSpPr>
            <a:xfrm>
              <a:off x="6495429" y="1704527"/>
              <a:ext cx="2107807" cy="1824700"/>
              <a:chOff x="5042097" y="4104828"/>
              <a:chExt cx="2107807" cy="1824700"/>
            </a:xfrm>
          </p:grpSpPr>
          <p:grpSp>
            <p:nvGrpSpPr>
              <p:cNvPr id="23" name="ïSḷïḓê"/>
              <p:cNvGrpSpPr/>
              <p:nvPr/>
            </p:nvGrpSpPr>
            <p:grpSpPr>
              <a:xfrm>
                <a:off x="5042097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5" name="íṥḻíḍe"/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  <a:endParaRPr lang="en-US" altLang="zh-CN" sz="1100" dirty="0"/>
                </a:p>
              </p:txBody>
            </p:sp>
            <p:sp>
              <p:nvSpPr>
                <p:cNvPr id="26" name="îṣ1iďè"/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  <a:endParaRPr lang="en-US" altLang="zh-CN" sz="2000" b="1" dirty="0"/>
                </a:p>
              </p:txBody>
            </p:sp>
          </p:grpSp>
          <p:sp>
            <p:nvSpPr>
              <p:cNvPr id="24" name="íSlîḑe"/>
              <p:cNvSpPr/>
              <p:nvPr/>
            </p:nvSpPr>
            <p:spPr bwMode="auto">
              <a:xfrm>
                <a:off x="5841040" y="4104828"/>
                <a:ext cx="509920" cy="50896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iśḷïdè"/>
            <p:cNvGrpSpPr/>
            <p:nvPr/>
          </p:nvGrpSpPr>
          <p:grpSpPr>
            <a:xfrm>
              <a:off x="9411093" y="1691439"/>
              <a:ext cx="2107807" cy="1837788"/>
              <a:chOff x="7601344" y="4091740"/>
              <a:chExt cx="2107807" cy="1837788"/>
            </a:xfrm>
          </p:grpSpPr>
          <p:grpSp>
            <p:nvGrpSpPr>
              <p:cNvPr id="19" name="îŝlîḑè"/>
              <p:cNvGrpSpPr/>
              <p:nvPr/>
            </p:nvGrpSpPr>
            <p:grpSpPr>
              <a:xfrm>
                <a:off x="7601344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1" name="isľidè"/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  <a:endParaRPr lang="en-US" altLang="zh-CN" sz="1100" dirty="0"/>
                </a:p>
              </p:txBody>
            </p:sp>
            <p:sp>
              <p:nvSpPr>
                <p:cNvPr id="22" name="îṣḻïdè"/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  <a:endParaRPr lang="en-US" altLang="zh-CN" sz="2000" b="1" dirty="0"/>
                </a:p>
              </p:txBody>
            </p:sp>
          </p:grpSp>
          <p:sp>
            <p:nvSpPr>
              <p:cNvPr id="20" name="íṧḷíḋè"/>
              <p:cNvSpPr/>
              <p:nvPr/>
            </p:nvSpPr>
            <p:spPr bwMode="auto">
              <a:xfrm>
                <a:off x="8395094" y="4091740"/>
                <a:ext cx="520306" cy="535142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2" name="iSḷíḋe"/>
            <p:cNvGrpSpPr/>
            <p:nvPr/>
          </p:nvGrpSpPr>
          <p:grpSpPr>
            <a:xfrm>
              <a:off x="3579766" y="1718739"/>
              <a:ext cx="2107807" cy="1810488"/>
              <a:chOff x="2482850" y="4119040"/>
              <a:chExt cx="2107807" cy="1810488"/>
            </a:xfrm>
          </p:grpSpPr>
          <p:grpSp>
            <p:nvGrpSpPr>
              <p:cNvPr id="15" name="ï$ḻiḑé"/>
              <p:cNvGrpSpPr/>
              <p:nvPr/>
            </p:nvGrpSpPr>
            <p:grpSpPr>
              <a:xfrm>
                <a:off x="2482850" y="4817639"/>
                <a:ext cx="2107807" cy="1111889"/>
                <a:chOff x="4081943" y="4823989"/>
                <a:chExt cx="2107807" cy="1111889"/>
              </a:xfrm>
            </p:grpSpPr>
            <p:sp>
              <p:nvSpPr>
                <p:cNvPr id="17" name="ïṣ1ïḍé"/>
                <p:cNvSpPr/>
                <p:nvPr/>
              </p:nvSpPr>
              <p:spPr bwMode="auto">
                <a:xfrm>
                  <a:off x="4081943" y="5211587"/>
                  <a:ext cx="2107807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  <a:endParaRPr lang="en-US" altLang="zh-CN" sz="1100" dirty="0"/>
                </a:p>
              </p:txBody>
            </p:sp>
            <p:sp>
              <p:nvSpPr>
                <p:cNvPr id="18" name="iṧḷiḍè"/>
                <p:cNvSpPr txBox="1"/>
                <p:nvPr/>
              </p:nvSpPr>
              <p:spPr bwMode="auto">
                <a:xfrm>
                  <a:off x="4081943" y="4823989"/>
                  <a:ext cx="2107807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  <a:endParaRPr lang="en-US" altLang="zh-CN" sz="2000" b="1" dirty="0"/>
                </a:p>
              </p:txBody>
            </p:sp>
          </p:grpSp>
          <p:sp>
            <p:nvSpPr>
              <p:cNvPr id="16" name="íṧlídè"/>
              <p:cNvSpPr/>
              <p:nvPr/>
            </p:nvSpPr>
            <p:spPr bwMode="auto">
              <a:xfrm>
                <a:off x="3286918" y="4119040"/>
                <a:ext cx="499670" cy="48054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6091501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9007164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399d867a-debb-4d18-8fab-6b688554e1b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89208"/>
            <a:ext cx="10773560" cy="4298684"/>
            <a:chOff x="669925" y="1489208"/>
            <a:chExt cx="10773560" cy="4298684"/>
          </a:xfrm>
        </p:grpSpPr>
        <p:sp>
          <p:nvSpPr>
            <p:cNvPr id="6" name="iṩ1îḋè"/>
            <p:cNvSpPr/>
            <p:nvPr/>
          </p:nvSpPr>
          <p:spPr>
            <a:xfrm flipH="1">
              <a:off x="5240263" y="1865939"/>
              <a:ext cx="4706395" cy="87677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7" name="îś1íḋê"/>
            <p:cNvSpPr/>
            <p:nvPr/>
          </p:nvSpPr>
          <p:spPr>
            <a:xfrm rot="16200000" flipH="1">
              <a:off x="9720773" y="1747451"/>
              <a:ext cx="1226213" cy="779348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-1" fmla="*/ 729673 w 1745673"/>
                <a:gd name="connsiteY0-2" fmla="*/ 0 h 777641"/>
                <a:gd name="connsiteX1-3" fmla="*/ 1745673 w 1745673"/>
                <a:gd name="connsiteY1-4" fmla="*/ 0 h 777641"/>
                <a:gd name="connsiteX2-5" fmla="*/ 1745673 w 1745673"/>
                <a:gd name="connsiteY2-6" fmla="*/ 768404 h 777641"/>
                <a:gd name="connsiteX3-7" fmla="*/ 0 w 1745673"/>
                <a:gd name="connsiteY3-8" fmla="*/ 777641 h 777641"/>
                <a:gd name="connsiteX4-9" fmla="*/ 729673 w 1745673"/>
                <a:gd name="connsiteY4-10" fmla="*/ 0 h 777641"/>
                <a:gd name="connsiteX0-11" fmla="*/ 729673 w 1745673"/>
                <a:gd name="connsiteY0-12" fmla="*/ 0 h 777641"/>
                <a:gd name="connsiteX1-13" fmla="*/ 1745673 w 1745673"/>
                <a:gd name="connsiteY1-14" fmla="*/ 0 h 777641"/>
                <a:gd name="connsiteX2-15" fmla="*/ 1317048 w 1745673"/>
                <a:gd name="connsiteY2-16" fmla="*/ 770785 h 777641"/>
                <a:gd name="connsiteX3-17" fmla="*/ 0 w 1745673"/>
                <a:gd name="connsiteY3-18" fmla="*/ 777641 h 777641"/>
                <a:gd name="connsiteX4-19" fmla="*/ 729673 w 1745673"/>
                <a:gd name="connsiteY4-20" fmla="*/ 0 h 777641"/>
                <a:gd name="connsiteX0-21" fmla="*/ 720148 w 1736148"/>
                <a:gd name="connsiteY0-22" fmla="*/ 0 h 770785"/>
                <a:gd name="connsiteX1-23" fmla="*/ 1736148 w 1736148"/>
                <a:gd name="connsiteY1-24" fmla="*/ 0 h 770785"/>
                <a:gd name="connsiteX2-25" fmla="*/ 1307523 w 1736148"/>
                <a:gd name="connsiteY2-26" fmla="*/ 770785 h 770785"/>
                <a:gd name="connsiteX3-27" fmla="*/ 0 w 1736148"/>
                <a:gd name="connsiteY3-28" fmla="*/ 770497 h 770785"/>
                <a:gd name="connsiteX4-29" fmla="*/ 720148 w 1736148"/>
                <a:gd name="connsiteY4-30" fmla="*/ 0 h 770785"/>
                <a:gd name="connsiteX0-31" fmla="*/ 720148 w 1736148"/>
                <a:gd name="connsiteY0-32" fmla="*/ 0 h 770785"/>
                <a:gd name="connsiteX1-33" fmla="*/ 1736148 w 1736148"/>
                <a:gd name="connsiteY1-34" fmla="*/ 0 h 770785"/>
                <a:gd name="connsiteX2-35" fmla="*/ 1369545 w 1736148"/>
                <a:gd name="connsiteY2-36" fmla="*/ 770785 h 770785"/>
                <a:gd name="connsiteX3-37" fmla="*/ 0 w 1736148"/>
                <a:gd name="connsiteY3-38" fmla="*/ 770497 h 770785"/>
                <a:gd name="connsiteX4-39" fmla="*/ 720148 w 1736148"/>
                <a:gd name="connsiteY4-40" fmla="*/ 0 h 770785"/>
                <a:gd name="connsiteX0-41" fmla="*/ 446799 w 1736148"/>
                <a:gd name="connsiteY0-42" fmla="*/ 0 h 773231"/>
                <a:gd name="connsiteX1-43" fmla="*/ 1736148 w 1736148"/>
                <a:gd name="connsiteY1-44" fmla="*/ 2446 h 773231"/>
                <a:gd name="connsiteX2-45" fmla="*/ 1369545 w 1736148"/>
                <a:gd name="connsiteY2-46" fmla="*/ 773231 h 773231"/>
                <a:gd name="connsiteX3-47" fmla="*/ 0 w 1736148"/>
                <a:gd name="connsiteY3-48" fmla="*/ 772943 h 773231"/>
                <a:gd name="connsiteX4-49" fmla="*/ 446799 w 1736148"/>
                <a:gd name="connsiteY4-50" fmla="*/ 0 h 773231"/>
                <a:gd name="connsiteX0-51" fmla="*/ 446799 w 1605827"/>
                <a:gd name="connsiteY0-52" fmla="*/ 0 h 773231"/>
                <a:gd name="connsiteX1-53" fmla="*/ 1605827 w 1605827"/>
                <a:gd name="connsiteY1-54" fmla="*/ 2446 h 773231"/>
                <a:gd name="connsiteX2-55" fmla="*/ 1369545 w 1605827"/>
                <a:gd name="connsiteY2-56" fmla="*/ 773231 h 773231"/>
                <a:gd name="connsiteX3-57" fmla="*/ 0 w 1605827"/>
                <a:gd name="connsiteY3-58" fmla="*/ 772943 h 773231"/>
                <a:gd name="connsiteX4-59" fmla="*/ 446799 w 1605827"/>
                <a:gd name="connsiteY4-60" fmla="*/ 0 h 7732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8" name="îṩ1idê"/>
            <p:cNvSpPr/>
            <p:nvPr/>
          </p:nvSpPr>
          <p:spPr>
            <a:xfrm flipH="1">
              <a:off x="4507549" y="2742712"/>
              <a:ext cx="5439109" cy="897997"/>
            </a:xfrm>
            <a:prstGeom prst="homePlate">
              <a:avLst>
                <a:gd name="adj" fmla="val 2912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9" name="îṥḻíḑé"/>
            <p:cNvSpPr/>
            <p:nvPr/>
          </p:nvSpPr>
          <p:spPr>
            <a:xfrm rot="16200000" flipH="1">
              <a:off x="9802245" y="2714157"/>
              <a:ext cx="1065726" cy="776895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-1" fmla="*/ 729673 w 1745673"/>
                <a:gd name="connsiteY0-2" fmla="*/ 0 h 777641"/>
                <a:gd name="connsiteX1-3" fmla="*/ 1745673 w 1745673"/>
                <a:gd name="connsiteY1-4" fmla="*/ 0 h 777641"/>
                <a:gd name="connsiteX2-5" fmla="*/ 1745673 w 1745673"/>
                <a:gd name="connsiteY2-6" fmla="*/ 768404 h 777641"/>
                <a:gd name="connsiteX3-7" fmla="*/ 0 w 1745673"/>
                <a:gd name="connsiteY3-8" fmla="*/ 777641 h 777641"/>
                <a:gd name="connsiteX4-9" fmla="*/ 729673 w 1745673"/>
                <a:gd name="connsiteY4-10" fmla="*/ 0 h 777641"/>
                <a:gd name="connsiteX0-11" fmla="*/ 729673 w 1745673"/>
                <a:gd name="connsiteY0-12" fmla="*/ 0 h 777641"/>
                <a:gd name="connsiteX1-13" fmla="*/ 1745673 w 1745673"/>
                <a:gd name="connsiteY1-14" fmla="*/ 0 h 777641"/>
                <a:gd name="connsiteX2-15" fmla="*/ 1317048 w 1745673"/>
                <a:gd name="connsiteY2-16" fmla="*/ 770785 h 777641"/>
                <a:gd name="connsiteX3-17" fmla="*/ 0 w 1745673"/>
                <a:gd name="connsiteY3-18" fmla="*/ 777641 h 777641"/>
                <a:gd name="connsiteX4-19" fmla="*/ 729673 w 1745673"/>
                <a:gd name="connsiteY4-20" fmla="*/ 0 h 777641"/>
                <a:gd name="connsiteX0-21" fmla="*/ 720148 w 1736148"/>
                <a:gd name="connsiteY0-22" fmla="*/ 0 h 770785"/>
                <a:gd name="connsiteX1-23" fmla="*/ 1736148 w 1736148"/>
                <a:gd name="connsiteY1-24" fmla="*/ 0 h 770785"/>
                <a:gd name="connsiteX2-25" fmla="*/ 1307523 w 1736148"/>
                <a:gd name="connsiteY2-26" fmla="*/ 770785 h 770785"/>
                <a:gd name="connsiteX3-27" fmla="*/ 0 w 1736148"/>
                <a:gd name="connsiteY3-28" fmla="*/ 770497 h 770785"/>
                <a:gd name="connsiteX4-29" fmla="*/ 720148 w 1736148"/>
                <a:gd name="connsiteY4-30" fmla="*/ 0 h 770785"/>
                <a:gd name="connsiteX0-31" fmla="*/ 720148 w 1736148"/>
                <a:gd name="connsiteY0-32" fmla="*/ 0 h 770497"/>
                <a:gd name="connsiteX1-33" fmla="*/ 1736148 w 1736148"/>
                <a:gd name="connsiteY1-34" fmla="*/ 0 h 770497"/>
                <a:gd name="connsiteX2-35" fmla="*/ 1590892 w 1736148"/>
                <a:gd name="connsiteY2-36" fmla="*/ 768404 h 770497"/>
                <a:gd name="connsiteX3-37" fmla="*/ 0 w 1736148"/>
                <a:gd name="connsiteY3-38" fmla="*/ 770497 h 770497"/>
                <a:gd name="connsiteX4-39" fmla="*/ 720148 w 1736148"/>
                <a:gd name="connsiteY4-40" fmla="*/ 0 h 770497"/>
                <a:gd name="connsiteX0-41" fmla="*/ 429636 w 1445636"/>
                <a:gd name="connsiteY0-42" fmla="*/ 0 h 768404"/>
                <a:gd name="connsiteX1-43" fmla="*/ 1445636 w 1445636"/>
                <a:gd name="connsiteY1-44" fmla="*/ 0 h 768404"/>
                <a:gd name="connsiteX2-45" fmla="*/ 1300380 w 1445636"/>
                <a:gd name="connsiteY2-46" fmla="*/ 768404 h 768404"/>
                <a:gd name="connsiteX3-47" fmla="*/ 0 w 1445636"/>
                <a:gd name="connsiteY3-48" fmla="*/ 768116 h 768404"/>
                <a:gd name="connsiteX4-49" fmla="*/ 429636 w 1445636"/>
                <a:gd name="connsiteY4-50" fmla="*/ 0 h 768404"/>
                <a:gd name="connsiteX0-51" fmla="*/ 433913 w 1449913"/>
                <a:gd name="connsiteY0-52" fmla="*/ 0 h 771964"/>
                <a:gd name="connsiteX1-53" fmla="*/ 1449913 w 1449913"/>
                <a:gd name="connsiteY1-54" fmla="*/ 0 h 771964"/>
                <a:gd name="connsiteX2-55" fmla="*/ 1304657 w 1449913"/>
                <a:gd name="connsiteY2-56" fmla="*/ 768404 h 771964"/>
                <a:gd name="connsiteX3-57" fmla="*/ 0 w 1449913"/>
                <a:gd name="connsiteY3-58" fmla="*/ 771964 h 771964"/>
                <a:gd name="connsiteX4-59" fmla="*/ 433913 w 1449913"/>
                <a:gd name="connsiteY4-60" fmla="*/ 0 h 771964"/>
                <a:gd name="connsiteX0-61" fmla="*/ 433913 w 1449913"/>
                <a:gd name="connsiteY0-62" fmla="*/ 0 h 774176"/>
                <a:gd name="connsiteX1-63" fmla="*/ 1449913 w 1449913"/>
                <a:gd name="connsiteY1-64" fmla="*/ 0 h 774176"/>
                <a:gd name="connsiteX2-65" fmla="*/ 1306795 w 1449913"/>
                <a:gd name="connsiteY2-66" fmla="*/ 774176 h 774176"/>
                <a:gd name="connsiteX3-67" fmla="*/ 0 w 1449913"/>
                <a:gd name="connsiteY3-68" fmla="*/ 771964 h 774176"/>
                <a:gd name="connsiteX4-69" fmla="*/ 433913 w 1449913"/>
                <a:gd name="connsiteY4-70" fmla="*/ 0 h 774176"/>
                <a:gd name="connsiteX0-71" fmla="*/ 429635 w 1445635"/>
                <a:gd name="connsiteY0-72" fmla="*/ 0 h 777737"/>
                <a:gd name="connsiteX1-73" fmla="*/ 1445635 w 1445635"/>
                <a:gd name="connsiteY1-74" fmla="*/ 0 h 777737"/>
                <a:gd name="connsiteX2-75" fmla="*/ 1302517 w 1445635"/>
                <a:gd name="connsiteY2-76" fmla="*/ 774176 h 777737"/>
                <a:gd name="connsiteX3-77" fmla="*/ 0 w 1445635"/>
                <a:gd name="connsiteY3-78" fmla="*/ 777737 h 777737"/>
                <a:gd name="connsiteX4-79" fmla="*/ 429635 w 1445635"/>
                <a:gd name="connsiteY4-80" fmla="*/ 0 h 777737"/>
                <a:gd name="connsiteX0-81" fmla="*/ 431773 w 1447773"/>
                <a:gd name="connsiteY0-82" fmla="*/ 0 h 774176"/>
                <a:gd name="connsiteX1-83" fmla="*/ 1447773 w 1447773"/>
                <a:gd name="connsiteY1-84" fmla="*/ 0 h 774176"/>
                <a:gd name="connsiteX2-85" fmla="*/ 1304655 w 1447773"/>
                <a:gd name="connsiteY2-86" fmla="*/ 774176 h 774176"/>
                <a:gd name="connsiteX3-87" fmla="*/ 0 w 1447773"/>
                <a:gd name="connsiteY3-88" fmla="*/ 773889 h 774176"/>
                <a:gd name="connsiteX4-89" fmla="*/ 431773 w 1447773"/>
                <a:gd name="connsiteY4-90" fmla="*/ 0 h 774176"/>
                <a:gd name="connsiteX0-91" fmla="*/ 429634 w 1447773"/>
                <a:gd name="connsiteY0-92" fmla="*/ 0 h 774176"/>
                <a:gd name="connsiteX1-93" fmla="*/ 1447773 w 1447773"/>
                <a:gd name="connsiteY1-94" fmla="*/ 0 h 774176"/>
                <a:gd name="connsiteX2-95" fmla="*/ 1304655 w 1447773"/>
                <a:gd name="connsiteY2-96" fmla="*/ 774176 h 774176"/>
                <a:gd name="connsiteX3-97" fmla="*/ 0 w 1447773"/>
                <a:gd name="connsiteY3-98" fmla="*/ 773889 h 774176"/>
                <a:gd name="connsiteX4-99" fmla="*/ 429634 w 1447773"/>
                <a:gd name="connsiteY4-100" fmla="*/ 0 h 774176"/>
                <a:gd name="connsiteX0-101" fmla="*/ 436049 w 1454188"/>
                <a:gd name="connsiteY0-102" fmla="*/ 0 h 774176"/>
                <a:gd name="connsiteX1-103" fmla="*/ 1454188 w 1454188"/>
                <a:gd name="connsiteY1-104" fmla="*/ 0 h 774176"/>
                <a:gd name="connsiteX2-105" fmla="*/ 1311070 w 1454188"/>
                <a:gd name="connsiteY2-106" fmla="*/ 774176 h 774176"/>
                <a:gd name="connsiteX3-107" fmla="*/ 0 w 1454188"/>
                <a:gd name="connsiteY3-108" fmla="*/ 773889 h 774176"/>
                <a:gd name="connsiteX4-109" fmla="*/ 436049 w 1454188"/>
                <a:gd name="connsiteY4-110" fmla="*/ 0 h 774176"/>
                <a:gd name="connsiteX0-111" fmla="*/ 436049 w 1458640"/>
                <a:gd name="connsiteY0-112" fmla="*/ 0 h 774176"/>
                <a:gd name="connsiteX1-113" fmla="*/ 1454188 w 1458640"/>
                <a:gd name="connsiteY1-114" fmla="*/ 0 h 774176"/>
                <a:gd name="connsiteX2-115" fmla="*/ 1458640 w 1458640"/>
                <a:gd name="connsiteY2-116" fmla="*/ 774176 h 774176"/>
                <a:gd name="connsiteX3-117" fmla="*/ 0 w 1458640"/>
                <a:gd name="connsiteY3-118" fmla="*/ 773889 h 774176"/>
                <a:gd name="connsiteX4-119" fmla="*/ 436049 w 1458640"/>
                <a:gd name="connsiteY4-120" fmla="*/ 0 h 774176"/>
                <a:gd name="connsiteX0-121" fmla="*/ 436049 w 1454363"/>
                <a:gd name="connsiteY0-122" fmla="*/ 0 h 774176"/>
                <a:gd name="connsiteX1-123" fmla="*/ 1454188 w 1454363"/>
                <a:gd name="connsiteY1-124" fmla="*/ 0 h 774176"/>
                <a:gd name="connsiteX2-125" fmla="*/ 1454363 w 1454363"/>
                <a:gd name="connsiteY2-126" fmla="*/ 774176 h 774176"/>
                <a:gd name="connsiteX3-127" fmla="*/ 0 w 1454363"/>
                <a:gd name="connsiteY3-128" fmla="*/ 773889 h 774176"/>
                <a:gd name="connsiteX4-129" fmla="*/ 436049 w 1454363"/>
                <a:gd name="connsiteY4-130" fmla="*/ 0 h 774176"/>
                <a:gd name="connsiteX0-131" fmla="*/ 369749 w 1388063"/>
                <a:gd name="connsiteY0-132" fmla="*/ 0 h 774176"/>
                <a:gd name="connsiteX1-133" fmla="*/ 1387888 w 1388063"/>
                <a:gd name="connsiteY1-134" fmla="*/ 0 h 774176"/>
                <a:gd name="connsiteX2-135" fmla="*/ 1388063 w 1388063"/>
                <a:gd name="connsiteY2-136" fmla="*/ 774176 h 774176"/>
                <a:gd name="connsiteX3-137" fmla="*/ 0 w 1388063"/>
                <a:gd name="connsiteY3-138" fmla="*/ 771964 h 774176"/>
                <a:gd name="connsiteX4-139" fmla="*/ 369749 w 1388063"/>
                <a:gd name="connsiteY4-140" fmla="*/ 0 h 774176"/>
                <a:gd name="connsiteX0-141" fmla="*/ 236254 w 1388063"/>
                <a:gd name="connsiteY0-142" fmla="*/ 0 h 774176"/>
                <a:gd name="connsiteX1-143" fmla="*/ 1387888 w 1388063"/>
                <a:gd name="connsiteY1-144" fmla="*/ 0 h 774176"/>
                <a:gd name="connsiteX2-145" fmla="*/ 1388063 w 1388063"/>
                <a:gd name="connsiteY2-146" fmla="*/ 774176 h 774176"/>
                <a:gd name="connsiteX3-147" fmla="*/ 0 w 1388063"/>
                <a:gd name="connsiteY3-148" fmla="*/ 771964 h 774176"/>
                <a:gd name="connsiteX4-149" fmla="*/ 236254 w 1388063"/>
                <a:gd name="connsiteY4-150" fmla="*/ 0 h 7741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0" name="íṩḻîḋé"/>
            <p:cNvSpPr/>
            <p:nvPr/>
          </p:nvSpPr>
          <p:spPr>
            <a:xfrm flipH="1">
              <a:off x="5004678" y="3631282"/>
              <a:ext cx="4941980" cy="89264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1" name="ïşḷiḓé"/>
            <p:cNvSpPr/>
            <p:nvPr/>
          </p:nvSpPr>
          <p:spPr>
            <a:xfrm rot="5400000" flipH="1" flipV="1">
              <a:off x="9799228" y="3780880"/>
              <a:ext cx="1071754" cy="776893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-1" fmla="*/ 729673 w 1745673"/>
                <a:gd name="connsiteY0-2" fmla="*/ 0 h 777641"/>
                <a:gd name="connsiteX1-3" fmla="*/ 1745673 w 1745673"/>
                <a:gd name="connsiteY1-4" fmla="*/ 0 h 777641"/>
                <a:gd name="connsiteX2-5" fmla="*/ 1745673 w 1745673"/>
                <a:gd name="connsiteY2-6" fmla="*/ 768404 h 777641"/>
                <a:gd name="connsiteX3-7" fmla="*/ 0 w 1745673"/>
                <a:gd name="connsiteY3-8" fmla="*/ 777641 h 777641"/>
                <a:gd name="connsiteX4-9" fmla="*/ 729673 w 1745673"/>
                <a:gd name="connsiteY4-10" fmla="*/ 0 h 777641"/>
                <a:gd name="connsiteX0-11" fmla="*/ 729673 w 1745673"/>
                <a:gd name="connsiteY0-12" fmla="*/ 0 h 777641"/>
                <a:gd name="connsiteX1-13" fmla="*/ 1745673 w 1745673"/>
                <a:gd name="connsiteY1-14" fmla="*/ 0 h 777641"/>
                <a:gd name="connsiteX2-15" fmla="*/ 1317048 w 1745673"/>
                <a:gd name="connsiteY2-16" fmla="*/ 770785 h 777641"/>
                <a:gd name="connsiteX3-17" fmla="*/ 0 w 1745673"/>
                <a:gd name="connsiteY3-18" fmla="*/ 777641 h 777641"/>
                <a:gd name="connsiteX4-19" fmla="*/ 729673 w 1745673"/>
                <a:gd name="connsiteY4-20" fmla="*/ 0 h 777641"/>
                <a:gd name="connsiteX0-21" fmla="*/ 720148 w 1736148"/>
                <a:gd name="connsiteY0-22" fmla="*/ 0 h 770785"/>
                <a:gd name="connsiteX1-23" fmla="*/ 1736148 w 1736148"/>
                <a:gd name="connsiteY1-24" fmla="*/ 0 h 770785"/>
                <a:gd name="connsiteX2-25" fmla="*/ 1307523 w 1736148"/>
                <a:gd name="connsiteY2-26" fmla="*/ 770785 h 770785"/>
                <a:gd name="connsiteX3-27" fmla="*/ 0 w 1736148"/>
                <a:gd name="connsiteY3-28" fmla="*/ 770497 h 770785"/>
                <a:gd name="connsiteX4-29" fmla="*/ 720148 w 1736148"/>
                <a:gd name="connsiteY4-30" fmla="*/ 0 h 770785"/>
                <a:gd name="connsiteX0-31" fmla="*/ 720148 w 1736148"/>
                <a:gd name="connsiteY0-32" fmla="*/ 0 h 770497"/>
                <a:gd name="connsiteX1-33" fmla="*/ 1736148 w 1736148"/>
                <a:gd name="connsiteY1-34" fmla="*/ 0 h 770497"/>
                <a:gd name="connsiteX2-35" fmla="*/ 1590892 w 1736148"/>
                <a:gd name="connsiteY2-36" fmla="*/ 768404 h 770497"/>
                <a:gd name="connsiteX3-37" fmla="*/ 0 w 1736148"/>
                <a:gd name="connsiteY3-38" fmla="*/ 770497 h 770497"/>
                <a:gd name="connsiteX4-39" fmla="*/ 720148 w 1736148"/>
                <a:gd name="connsiteY4-40" fmla="*/ 0 h 770497"/>
                <a:gd name="connsiteX0-41" fmla="*/ 429636 w 1445636"/>
                <a:gd name="connsiteY0-42" fmla="*/ 0 h 768404"/>
                <a:gd name="connsiteX1-43" fmla="*/ 1445636 w 1445636"/>
                <a:gd name="connsiteY1-44" fmla="*/ 0 h 768404"/>
                <a:gd name="connsiteX2-45" fmla="*/ 1300380 w 1445636"/>
                <a:gd name="connsiteY2-46" fmla="*/ 768404 h 768404"/>
                <a:gd name="connsiteX3-47" fmla="*/ 0 w 1445636"/>
                <a:gd name="connsiteY3-48" fmla="*/ 768116 h 768404"/>
                <a:gd name="connsiteX4-49" fmla="*/ 429636 w 1445636"/>
                <a:gd name="connsiteY4-50" fmla="*/ 0 h 768404"/>
                <a:gd name="connsiteX0-51" fmla="*/ 433913 w 1449913"/>
                <a:gd name="connsiteY0-52" fmla="*/ 0 h 771964"/>
                <a:gd name="connsiteX1-53" fmla="*/ 1449913 w 1449913"/>
                <a:gd name="connsiteY1-54" fmla="*/ 0 h 771964"/>
                <a:gd name="connsiteX2-55" fmla="*/ 1304657 w 1449913"/>
                <a:gd name="connsiteY2-56" fmla="*/ 768404 h 771964"/>
                <a:gd name="connsiteX3-57" fmla="*/ 0 w 1449913"/>
                <a:gd name="connsiteY3-58" fmla="*/ 771964 h 771964"/>
                <a:gd name="connsiteX4-59" fmla="*/ 433913 w 1449913"/>
                <a:gd name="connsiteY4-60" fmla="*/ 0 h 771964"/>
                <a:gd name="connsiteX0-61" fmla="*/ 433913 w 1449913"/>
                <a:gd name="connsiteY0-62" fmla="*/ 0 h 774176"/>
                <a:gd name="connsiteX1-63" fmla="*/ 1449913 w 1449913"/>
                <a:gd name="connsiteY1-64" fmla="*/ 0 h 774176"/>
                <a:gd name="connsiteX2-65" fmla="*/ 1306795 w 1449913"/>
                <a:gd name="connsiteY2-66" fmla="*/ 774176 h 774176"/>
                <a:gd name="connsiteX3-67" fmla="*/ 0 w 1449913"/>
                <a:gd name="connsiteY3-68" fmla="*/ 771964 h 774176"/>
                <a:gd name="connsiteX4-69" fmla="*/ 433913 w 1449913"/>
                <a:gd name="connsiteY4-70" fmla="*/ 0 h 774176"/>
                <a:gd name="connsiteX0-71" fmla="*/ 429635 w 1445635"/>
                <a:gd name="connsiteY0-72" fmla="*/ 0 h 777737"/>
                <a:gd name="connsiteX1-73" fmla="*/ 1445635 w 1445635"/>
                <a:gd name="connsiteY1-74" fmla="*/ 0 h 777737"/>
                <a:gd name="connsiteX2-75" fmla="*/ 1302517 w 1445635"/>
                <a:gd name="connsiteY2-76" fmla="*/ 774176 h 777737"/>
                <a:gd name="connsiteX3-77" fmla="*/ 0 w 1445635"/>
                <a:gd name="connsiteY3-78" fmla="*/ 777737 h 777737"/>
                <a:gd name="connsiteX4-79" fmla="*/ 429635 w 1445635"/>
                <a:gd name="connsiteY4-80" fmla="*/ 0 h 777737"/>
                <a:gd name="connsiteX0-81" fmla="*/ 431773 w 1447773"/>
                <a:gd name="connsiteY0-82" fmla="*/ 0 h 774176"/>
                <a:gd name="connsiteX1-83" fmla="*/ 1447773 w 1447773"/>
                <a:gd name="connsiteY1-84" fmla="*/ 0 h 774176"/>
                <a:gd name="connsiteX2-85" fmla="*/ 1304655 w 1447773"/>
                <a:gd name="connsiteY2-86" fmla="*/ 774176 h 774176"/>
                <a:gd name="connsiteX3-87" fmla="*/ 0 w 1447773"/>
                <a:gd name="connsiteY3-88" fmla="*/ 773889 h 774176"/>
                <a:gd name="connsiteX4-89" fmla="*/ 431773 w 1447773"/>
                <a:gd name="connsiteY4-90" fmla="*/ 0 h 774176"/>
                <a:gd name="connsiteX0-91" fmla="*/ 429634 w 1447773"/>
                <a:gd name="connsiteY0-92" fmla="*/ 0 h 774176"/>
                <a:gd name="connsiteX1-93" fmla="*/ 1447773 w 1447773"/>
                <a:gd name="connsiteY1-94" fmla="*/ 0 h 774176"/>
                <a:gd name="connsiteX2-95" fmla="*/ 1304655 w 1447773"/>
                <a:gd name="connsiteY2-96" fmla="*/ 774176 h 774176"/>
                <a:gd name="connsiteX3-97" fmla="*/ 0 w 1447773"/>
                <a:gd name="connsiteY3-98" fmla="*/ 773889 h 774176"/>
                <a:gd name="connsiteX4-99" fmla="*/ 429634 w 1447773"/>
                <a:gd name="connsiteY4-100" fmla="*/ 0 h 774176"/>
                <a:gd name="connsiteX0-101" fmla="*/ 436049 w 1454188"/>
                <a:gd name="connsiteY0-102" fmla="*/ 0 h 774176"/>
                <a:gd name="connsiteX1-103" fmla="*/ 1454188 w 1454188"/>
                <a:gd name="connsiteY1-104" fmla="*/ 0 h 774176"/>
                <a:gd name="connsiteX2-105" fmla="*/ 1311070 w 1454188"/>
                <a:gd name="connsiteY2-106" fmla="*/ 774176 h 774176"/>
                <a:gd name="connsiteX3-107" fmla="*/ 0 w 1454188"/>
                <a:gd name="connsiteY3-108" fmla="*/ 773889 h 774176"/>
                <a:gd name="connsiteX4-109" fmla="*/ 436049 w 1454188"/>
                <a:gd name="connsiteY4-110" fmla="*/ 0 h 774176"/>
                <a:gd name="connsiteX0-111" fmla="*/ 436049 w 1458640"/>
                <a:gd name="connsiteY0-112" fmla="*/ 0 h 774176"/>
                <a:gd name="connsiteX1-113" fmla="*/ 1454188 w 1458640"/>
                <a:gd name="connsiteY1-114" fmla="*/ 0 h 774176"/>
                <a:gd name="connsiteX2-115" fmla="*/ 1458640 w 1458640"/>
                <a:gd name="connsiteY2-116" fmla="*/ 774176 h 774176"/>
                <a:gd name="connsiteX3-117" fmla="*/ 0 w 1458640"/>
                <a:gd name="connsiteY3-118" fmla="*/ 773889 h 774176"/>
                <a:gd name="connsiteX4-119" fmla="*/ 436049 w 1458640"/>
                <a:gd name="connsiteY4-120" fmla="*/ 0 h 774176"/>
                <a:gd name="connsiteX0-121" fmla="*/ 436049 w 1454363"/>
                <a:gd name="connsiteY0-122" fmla="*/ 0 h 774176"/>
                <a:gd name="connsiteX1-123" fmla="*/ 1454188 w 1454363"/>
                <a:gd name="connsiteY1-124" fmla="*/ 0 h 774176"/>
                <a:gd name="connsiteX2-125" fmla="*/ 1454363 w 1454363"/>
                <a:gd name="connsiteY2-126" fmla="*/ 774176 h 774176"/>
                <a:gd name="connsiteX3-127" fmla="*/ 0 w 1454363"/>
                <a:gd name="connsiteY3-128" fmla="*/ 773889 h 774176"/>
                <a:gd name="connsiteX4-129" fmla="*/ 436049 w 1454363"/>
                <a:gd name="connsiteY4-130" fmla="*/ 0 h 774176"/>
                <a:gd name="connsiteX0-131" fmla="*/ 369749 w 1388063"/>
                <a:gd name="connsiteY0-132" fmla="*/ 0 h 774176"/>
                <a:gd name="connsiteX1-133" fmla="*/ 1387888 w 1388063"/>
                <a:gd name="connsiteY1-134" fmla="*/ 0 h 774176"/>
                <a:gd name="connsiteX2-135" fmla="*/ 1388063 w 1388063"/>
                <a:gd name="connsiteY2-136" fmla="*/ 774176 h 774176"/>
                <a:gd name="connsiteX3-137" fmla="*/ 0 w 1388063"/>
                <a:gd name="connsiteY3-138" fmla="*/ 771964 h 774176"/>
                <a:gd name="connsiteX4-139" fmla="*/ 369749 w 1388063"/>
                <a:gd name="connsiteY4-140" fmla="*/ 0 h 774176"/>
                <a:gd name="connsiteX0-141" fmla="*/ 236254 w 1388063"/>
                <a:gd name="connsiteY0-142" fmla="*/ 0 h 774176"/>
                <a:gd name="connsiteX1-143" fmla="*/ 1387888 w 1388063"/>
                <a:gd name="connsiteY1-144" fmla="*/ 0 h 774176"/>
                <a:gd name="connsiteX2-145" fmla="*/ 1388063 w 1388063"/>
                <a:gd name="connsiteY2-146" fmla="*/ 774176 h 774176"/>
                <a:gd name="connsiteX3-147" fmla="*/ 0 w 1388063"/>
                <a:gd name="connsiteY3-148" fmla="*/ 771964 h 774176"/>
                <a:gd name="connsiteX4-149" fmla="*/ 236254 w 1388063"/>
                <a:gd name="connsiteY4-150" fmla="*/ 0 h 7741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2" name="íSľidè"/>
            <p:cNvSpPr/>
            <p:nvPr/>
          </p:nvSpPr>
          <p:spPr>
            <a:xfrm flipH="1">
              <a:off x="5869853" y="4521727"/>
              <a:ext cx="4076804" cy="891576"/>
            </a:xfrm>
            <a:prstGeom prst="homePlate">
              <a:avLst>
                <a:gd name="adj" fmla="val 2912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3" name="iṧḷiḓé"/>
            <p:cNvSpPr/>
            <p:nvPr/>
          </p:nvSpPr>
          <p:spPr>
            <a:xfrm rot="5400000" flipH="1" flipV="1">
              <a:off x="9715071" y="4747819"/>
              <a:ext cx="1237619" cy="779348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-1" fmla="*/ 729673 w 1745673"/>
                <a:gd name="connsiteY0-2" fmla="*/ 0 h 777641"/>
                <a:gd name="connsiteX1-3" fmla="*/ 1745673 w 1745673"/>
                <a:gd name="connsiteY1-4" fmla="*/ 0 h 777641"/>
                <a:gd name="connsiteX2-5" fmla="*/ 1745673 w 1745673"/>
                <a:gd name="connsiteY2-6" fmla="*/ 768404 h 777641"/>
                <a:gd name="connsiteX3-7" fmla="*/ 0 w 1745673"/>
                <a:gd name="connsiteY3-8" fmla="*/ 777641 h 777641"/>
                <a:gd name="connsiteX4-9" fmla="*/ 729673 w 1745673"/>
                <a:gd name="connsiteY4-10" fmla="*/ 0 h 777641"/>
                <a:gd name="connsiteX0-11" fmla="*/ 729673 w 1745673"/>
                <a:gd name="connsiteY0-12" fmla="*/ 0 h 777641"/>
                <a:gd name="connsiteX1-13" fmla="*/ 1745673 w 1745673"/>
                <a:gd name="connsiteY1-14" fmla="*/ 0 h 777641"/>
                <a:gd name="connsiteX2-15" fmla="*/ 1317048 w 1745673"/>
                <a:gd name="connsiteY2-16" fmla="*/ 770785 h 777641"/>
                <a:gd name="connsiteX3-17" fmla="*/ 0 w 1745673"/>
                <a:gd name="connsiteY3-18" fmla="*/ 777641 h 777641"/>
                <a:gd name="connsiteX4-19" fmla="*/ 729673 w 1745673"/>
                <a:gd name="connsiteY4-20" fmla="*/ 0 h 777641"/>
                <a:gd name="connsiteX0-21" fmla="*/ 720148 w 1736148"/>
                <a:gd name="connsiteY0-22" fmla="*/ 0 h 770785"/>
                <a:gd name="connsiteX1-23" fmla="*/ 1736148 w 1736148"/>
                <a:gd name="connsiteY1-24" fmla="*/ 0 h 770785"/>
                <a:gd name="connsiteX2-25" fmla="*/ 1307523 w 1736148"/>
                <a:gd name="connsiteY2-26" fmla="*/ 770785 h 770785"/>
                <a:gd name="connsiteX3-27" fmla="*/ 0 w 1736148"/>
                <a:gd name="connsiteY3-28" fmla="*/ 770497 h 770785"/>
                <a:gd name="connsiteX4-29" fmla="*/ 720148 w 1736148"/>
                <a:gd name="connsiteY4-30" fmla="*/ 0 h 770785"/>
                <a:gd name="connsiteX0-31" fmla="*/ 720148 w 1736148"/>
                <a:gd name="connsiteY0-32" fmla="*/ 0 h 770785"/>
                <a:gd name="connsiteX1-33" fmla="*/ 1736148 w 1736148"/>
                <a:gd name="connsiteY1-34" fmla="*/ 0 h 770785"/>
                <a:gd name="connsiteX2-35" fmla="*/ 1369545 w 1736148"/>
                <a:gd name="connsiteY2-36" fmla="*/ 770785 h 770785"/>
                <a:gd name="connsiteX3-37" fmla="*/ 0 w 1736148"/>
                <a:gd name="connsiteY3-38" fmla="*/ 770497 h 770785"/>
                <a:gd name="connsiteX4-39" fmla="*/ 720148 w 1736148"/>
                <a:gd name="connsiteY4-40" fmla="*/ 0 h 770785"/>
                <a:gd name="connsiteX0-41" fmla="*/ 446799 w 1736148"/>
                <a:gd name="connsiteY0-42" fmla="*/ 0 h 773231"/>
                <a:gd name="connsiteX1-43" fmla="*/ 1736148 w 1736148"/>
                <a:gd name="connsiteY1-44" fmla="*/ 2446 h 773231"/>
                <a:gd name="connsiteX2-45" fmla="*/ 1369545 w 1736148"/>
                <a:gd name="connsiteY2-46" fmla="*/ 773231 h 773231"/>
                <a:gd name="connsiteX3-47" fmla="*/ 0 w 1736148"/>
                <a:gd name="connsiteY3-48" fmla="*/ 772943 h 773231"/>
                <a:gd name="connsiteX4-49" fmla="*/ 446799 w 1736148"/>
                <a:gd name="connsiteY4-50" fmla="*/ 0 h 773231"/>
                <a:gd name="connsiteX0-51" fmla="*/ 446799 w 1605827"/>
                <a:gd name="connsiteY0-52" fmla="*/ 0 h 773231"/>
                <a:gd name="connsiteX1-53" fmla="*/ 1605827 w 1605827"/>
                <a:gd name="connsiteY1-54" fmla="*/ 2446 h 773231"/>
                <a:gd name="connsiteX2-55" fmla="*/ 1369545 w 1605827"/>
                <a:gd name="connsiteY2-56" fmla="*/ 773231 h 773231"/>
                <a:gd name="connsiteX3-57" fmla="*/ 0 w 1605827"/>
                <a:gd name="connsiteY3-58" fmla="*/ 772943 h 773231"/>
                <a:gd name="connsiteX4-59" fmla="*/ 446799 w 1605827"/>
                <a:gd name="connsiteY4-60" fmla="*/ 0 h 7732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 dirty="0"/>
            </a:p>
          </p:txBody>
        </p:sp>
        <p:sp>
          <p:nvSpPr>
            <p:cNvPr id="14" name="ïŝ1ïḑe"/>
            <p:cNvSpPr/>
            <p:nvPr/>
          </p:nvSpPr>
          <p:spPr>
            <a:xfrm flipH="1">
              <a:off x="10324577" y="1489208"/>
              <a:ext cx="1111790" cy="111179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5" name="ïŝḻídê"/>
            <p:cNvSpPr/>
            <p:nvPr/>
          </p:nvSpPr>
          <p:spPr>
            <a:xfrm flipH="1">
              <a:off x="10309737" y="2538075"/>
              <a:ext cx="1127058" cy="112705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íš1îḋè"/>
            <p:cNvSpPr/>
            <p:nvPr/>
          </p:nvSpPr>
          <p:spPr>
            <a:xfrm flipH="1">
              <a:off x="10303047" y="3596807"/>
              <a:ext cx="1140438" cy="114043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7" name="iṥļíďê"/>
            <p:cNvSpPr/>
            <p:nvPr/>
          </p:nvSpPr>
          <p:spPr>
            <a:xfrm flipH="1">
              <a:off x="10311479" y="4664300"/>
              <a:ext cx="1125268" cy="112359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îṥľîdé"/>
            <p:cNvSpPr/>
            <p:nvPr/>
          </p:nvSpPr>
          <p:spPr bwMode="auto">
            <a:xfrm flipH="1">
              <a:off x="10623251" y="3926506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ïṩḷiḑé"/>
            <p:cNvSpPr/>
            <p:nvPr/>
          </p:nvSpPr>
          <p:spPr bwMode="auto">
            <a:xfrm flipH="1">
              <a:off x="10640477" y="2869251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0" name="íSľîḋe"/>
            <p:cNvSpPr/>
            <p:nvPr/>
          </p:nvSpPr>
          <p:spPr bwMode="auto">
            <a:xfrm flipH="1">
              <a:off x="10602856" y="4947104"/>
              <a:ext cx="542514" cy="557984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îšḻîḑe"/>
            <p:cNvSpPr/>
            <p:nvPr/>
          </p:nvSpPr>
          <p:spPr bwMode="auto">
            <a:xfrm flipH="1">
              <a:off x="10652363" y="1825726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" name="iṩḷïḋè"/>
            <p:cNvGrpSpPr/>
            <p:nvPr/>
          </p:nvGrpSpPr>
          <p:grpSpPr>
            <a:xfrm flipH="1">
              <a:off x="6078791" y="1916726"/>
              <a:ext cx="3632195" cy="775197"/>
              <a:chOff x="5130801" y="2820874"/>
              <a:chExt cx="3632195" cy="775197"/>
            </a:xfrm>
          </p:grpSpPr>
          <p:sp>
            <p:nvSpPr>
              <p:cNvPr id="35" name="íṣļíďè"/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iṥḷiḍe"/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í$1idê"/>
            <p:cNvGrpSpPr/>
            <p:nvPr/>
          </p:nvGrpSpPr>
          <p:grpSpPr>
            <a:xfrm flipH="1">
              <a:off x="6078791" y="2804112"/>
              <a:ext cx="3632195" cy="775197"/>
              <a:chOff x="5130801" y="2820874"/>
              <a:chExt cx="3632195" cy="775197"/>
            </a:xfrm>
          </p:grpSpPr>
          <p:sp>
            <p:nvSpPr>
              <p:cNvPr id="33" name="îśļiḍé"/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34" name="iślîḋè"/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24" name="iṧliďe"/>
            <p:cNvGrpSpPr/>
            <p:nvPr/>
          </p:nvGrpSpPr>
          <p:grpSpPr>
            <a:xfrm flipH="1">
              <a:off x="6078791" y="3690004"/>
              <a:ext cx="3632195" cy="775197"/>
              <a:chOff x="5130801" y="2820874"/>
              <a:chExt cx="3632195" cy="775197"/>
            </a:xfrm>
          </p:grpSpPr>
          <p:sp>
            <p:nvSpPr>
              <p:cNvPr id="31" name="ïṡlîḓe"/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ïşḻíḋé"/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îŝliḋe"/>
            <p:cNvGrpSpPr/>
            <p:nvPr/>
          </p:nvGrpSpPr>
          <p:grpSpPr>
            <a:xfrm flipH="1">
              <a:off x="6078791" y="4579917"/>
              <a:ext cx="3632195" cy="775197"/>
              <a:chOff x="5130801" y="2820874"/>
              <a:chExt cx="3632195" cy="775197"/>
            </a:xfrm>
          </p:grpSpPr>
          <p:sp>
            <p:nvSpPr>
              <p:cNvPr id="29" name="iṥľíde"/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30" name="îsļide"/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26" name="îṣļîḍè"/>
            <p:cNvGrpSpPr/>
            <p:nvPr/>
          </p:nvGrpSpPr>
          <p:grpSpPr>
            <a:xfrm>
              <a:off x="669925" y="2692550"/>
              <a:ext cx="3477025" cy="1773518"/>
              <a:chOff x="669925" y="2096444"/>
              <a:chExt cx="3864753" cy="1773518"/>
            </a:xfrm>
          </p:grpSpPr>
          <p:sp>
            <p:nvSpPr>
              <p:cNvPr id="27" name="íṥľíḍè"/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  <a:endParaRPr lang="en-US" altLang="zh-CN" sz="1100" dirty="0"/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  <a:endParaRPr lang="en-US" altLang="zh-CN" sz="1100" dirty="0"/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  <a:endParaRPr lang="en-US" altLang="zh-CN" sz="1100" dirty="0"/>
              </a:p>
            </p:txBody>
          </p:sp>
          <p:sp>
            <p:nvSpPr>
              <p:cNvPr id="28" name="ïṧľíḑé"/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ISLIDE.DIAGRAM" val="2895"/>
</p:tagLst>
</file>

<file path=ppt/tags/tag10.xml><?xml version="1.0" encoding="utf-8"?>
<p:tagLst xmlns:p="http://schemas.openxmlformats.org/presentationml/2006/main">
  <p:tag name="ISLIDE.DIAGRAM" val="4ce2cfff-9277-4056-aa68-25666f61a495"/>
</p:tagLst>
</file>

<file path=ppt/tags/tag11.xml><?xml version="1.0" encoding="utf-8"?>
<p:tagLst xmlns:p="http://schemas.openxmlformats.org/presentationml/2006/main">
  <p:tag name="ISLIDE.DIAGRAM" val="2b391065-092a-4dab-9ed4-5cccb84cb53b"/>
</p:tagLst>
</file>

<file path=ppt/tags/tag12.xml><?xml version="1.0" encoding="utf-8"?>
<p:tagLst xmlns:p="http://schemas.openxmlformats.org/presentationml/2006/main">
  <p:tag name="ISLIDE.DIAGRAM" val="91250114-d75a-4ef1-9b1a-4c0b2fe7ff8b"/>
</p:tagLst>
</file>

<file path=ppt/tags/tag13.xml><?xml version="1.0" encoding="utf-8"?>
<p:tagLst xmlns:p="http://schemas.openxmlformats.org/presentationml/2006/main">
  <p:tag name="ISLIDE.DIAGRAM" val="7ecdde2a-2812-41c8-8284-77c8f95981a2"/>
</p:tagLst>
</file>

<file path=ppt/tags/tag14.xml><?xml version="1.0" encoding="utf-8"?>
<p:tagLst xmlns:p="http://schemas.openxmlformats.org/presentationml/2006/main">
  <p:tag name="ISLIDE.DIAGRAM" val="4e38c431-b461-4561-a0b4-4b3deede44a0"/>
</p:tagLst>
</file>

<file path=ppt/tags/tag15.xml><?xml version="1.0" encoding="utf-8"?>
<p:tagLst xmlns:p="http://schemas.openxmlformats.org/presentationml/2006/main">
  <p:tag name="ISLIDE.DIAGRAM" val="06c7f2db-f72a-440b-98bb-44f1ef76b428"/>
</p:tagLst>
</file>

<file path=ppt/tags/tag16.xml><?xml version="1.0" encoding="utf-8"?>
<p:tagLst xmlns:p="http://schemas.openxmlformats.org/presentationml/2006/main">
  <p:tag name="ISLIDE.DIAGRAM" val="997e0b69-8920-4265-9cf1-6dea7c5dd26b"/>
</p:tagLst>
</file>

<file path=ppt/tags/tag17.xml><?xml version="1.0" encoding="utf-8"?>
<p:tagLst xmlns:p="http://schemas.openxmlformats.org/presentationml/2006/main">
  <p:tag name="ISLIDE.DIAGRAM" val="ced1fcfc-e600-4618-b80b-c301a1bfccdb"/>
</p:tagLst>
</file>

<file path=ppt/tags/tag18.xml><?xml version="1.0" encoding="utf-8"?>
<p:tagLst xmlns:p="http://schemas.openxmlformats.org/presentationml/2006/main">
  <p:tag name="ISLIDE.DIAGRAM" val="eaa8d78a-938c-42c5-b7d5-0d84092eef60"/>
</p:tagLst>
</file>

<file path=ppt/tags/tag19.xml><?xml version="1.0" encoding="utf-8"?>
<p:tagLst xmlns:p="http://schemas.openxmlformats.org/presentationml/2006/main">
  <p:tag name="ISLIDE.DIAGRAM" val="21494e30-571c-49ea-bff2-af2ad6c6a2fe"/>
</p:tagLst>
</file>

<file path=ppt/tags/tag2.xml><?xml version="1.0" encoding="utf-8"?>
<p:tagLst xmlns:p="http://schemas.openxmlformats.org/presentationml/2006/main">
  <p:tag name="ISLIDE.DIAGRAM" val="f1f41b4a-117a-43cd-a554-f923c269f72d"/>
</p:tagLst>
</file>

<file path=ppt/tags/tag20.xml><?xml version="1.0" encoding="utf-8"?>
<p:tagLst xmlns:p="http://schemas.openxmlformats.org/presentationml/2006/main">
  <p:tag name="ISLIDE.DIAGRAM" val="83943533-02ec-424e-a2f7-e21ba11e0616"/>
</p:tagLst>
</file>

<file path=ppt/tags/tag21.xml><?xml version="1.0" encoding="utf-8"?>
<p:tagLst xmlns:p="http://schemas.openxmlformats.org/presentationml/2006/main">
  <p:tag name="ISLIDE.DIAGRAM" val="1dc454a8-13c3-4d20-be3a-b92f52a2e274"/>
</p:tagLst>
</file>

<file path=ppt/tags/tag22.xml><?xml version="1.0" encoding="utf-8"?>
<p:tagLst xmlns:p="http://schemas.openxmlformats.org/presentationml/2006/main">
  <p:tag name="ISLIDE.DIAGRAM" val="591b651a-9d32-4420-84ac-a6b32b979360"/>
</p:tagLst>
</file>

<file path=ppt/tags/tag23.xml><?xml version="1.0" encoding="utf-8"?>
<p:tagLst xmlns:p="http://schemas.openxmlformats.org/presentationml/2006/main">
  <p:tag name="ISLIDE.DIAGRAM" val="1fe1f664-17ef-4856-aa84-dc49753f0efc"/>
</p:tagLst>
</file>

<file path=ppt/tags/tag24.xml><?xml version="1.0" encoding="utf-8"?>
<p:tagLst xmlns:p="http://schemas.openxmlformats.org/presentationml/2006/main">
  <p:tag name="ISLIDE.DIAGRAM" val="2ce3a2b1-4bc3-4e65-9a52-0ccb868cfb22"/>
</p:tagLst>
</file>

<file path=ppt/tags/tag25.xml><?xml version="1.0" encoding="utf-8"?>
<p:tagLst xmlns:p="http://schemas.openxmlformats.org/presentationml/2006/main">
  <p:tag name="ISLIDE.DIAGRAM" val="4be90c13-0265-47d4-9235-2547409d16a4"/>
</p:tagLst>
</file>

<file path=ppt/tags/tag26.xml><?xml version="1.0" encoding="utf-8"?>
<p:tagLst xmlns:p="http://schemas.openxmlformats.org/presentationml/2006/main">
  <p:tag name="ISLIDE.DIAGRAM" val="865145cc-383c-4bc1-a40c-7d3ae62b8689"/>
</p:tagLst>
</file>

<file path=ppt/tags/tag27.xml><?xml version="1.0" encoding="utf-8"?>
<p:tagLst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35e2a53e-5210-454d-b4a4-6a172229da9c"/>
</p:tagLst>
</file>

<file path=ppt/tags/tag3.xml><?xml version="1.0" encoding="utf-8"?>
<p:tagLst xmlns:p="http://schemas.openxmlformats.org/presentationml/2006/main">
  <p:tag name="ISLIDE.DIAGRAM" val="09a25323-f710-409c-8dfa-8572c7d748c8"/>
</p:tagLst>
</file>

<file path=ppt/tags/tag4.xml><?xml version="1.0" encoding="utf-8"?>
<p:tagLst xmlns:p="http://schemas.openxmlformats.org/presentationml/2006/main">
  <p:tag name="ISLIDE.DIAGRAM" val="8ff344b9-70bb-4312-9f7e-ea122fc60966"/>
</p:tagLst>
</file>

<file path=ppt/tags/tag5.xml><?xml version="1.0" encoding="utf-8"?>
<p:tagLst xmlns:p="http://schemas.openxmlformats.org/presentationml/2006/main">
  <p:tag name="ISLIDE.DIAGRAM" val="8e2e458c-895f-4d37-9dfe-c2c1347eb3de"/>
</p:tagLst>
</file>

<file path=ppt/tags/tag6.xml><?xml version="1.0" encoding="utf-8"?>
<p:tagLst xmlns:p="http://schemas.openxmlformats.org/presentationml/2006/main">
  <p:tag name="ISLIDE.DIAGRAM" val="cbc49400-e200-43b7-9b64-94f3d0a81203"/>
</p:tagLst>
</file>

<file path=ppt/tags/tag7.xml><?xml version="1.0" encoding="utf-8"?>
<p:tagLst xmlns:p="http://schemas.openxmlformats.org/presentationml/2006/main">
  <p:tag name="ISLIDE.DIAGRAM" val="399d867a-debb-4d18-8fab-6b688554e1b2"/>
</p:tagLst>
</file>

<file path=ppt/tags/tag8.xml><?xml version="1.0" encoding="utf-8"?>
<p:tagLst xmlns:p="http://schemas.openxmlformats.org/presentationml/2006/main">
  <p:tag name="ISLIDE.DIAGRAM" val="80eb4a01-e2b5-427d-b3ab-99ed35253e38"/>
</p:tagLst>
</file>

<file path=ppt/tags/tag9.xml><?xml version="1.0" encoding="utf-8"?>
<p:tagLst xmlns:p="http://schemas.openxmlformats.org/presentationml/2006/main">
  <p:tag name="ISLIDE.DIAGRAM" val="713767e3-dc35-40d0-8e00-b7b14660c07e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B1B2D9"/>
      </a:accent1>
      <a:accent2>
        <a:srgbClr val="9FD1CD"/>
      </a:accent2>
      <a:accent3>
        <a:srgbClr val="0D3D69"/>
      </a:accent3>
      <a:accent4>
        <a:srgbClr val="475059"/>
      </a:accent4>
      <a:accent5>
        <a:srgbClr val="818D96"/>
      </a:accent5>
      <a:accent6>
        <a:srgbClr val="525252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B1B2D9"/>
    </a:accent1>
    <a:accent2>
      <a:srgbClr val="9FD1CD"/>
    </a:accent2>
    <a:accent3>
      <a:srgbClr val="0D3D69"/>
    </a:accent3>
    <a:accent4>
      <a:srgbClr val="475059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B1B2D9"/>
    </a:accent1>
    <a:accent2>
      <a:srgbClr val="9FD1CD"/>
    </a:accent2>
    <a:accent3>
      <a:srgbClr val="0D3D69"/>
    </a:accent3>
    <a:accent4>
      <a:srgbClr val="475059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B1B2D9"/>
    </a:accent1>
    <a:accent2>
      <a:srgbClr val="9FD1CD"/>
    </a:accent2>
    <a:accent3>
      <a:srgbClr val="0D3D69"/>
    </a:accent3>
    <a:accent4>
      <a:srgbClr val="475059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B1B2D9"/>
    </a:accent1>
    <a:accent2>
      <a:srgbClr val="9FD1CD"/>
    </a:accent2>
    <a:accent3>
      <a:srgbClr val="0D3D69"/>
    </a:accent3>
    <a:accent4>
      <a:srgbClr val="475059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B1B2D9"/>
    </a:accent1>
    <a:accent2>
      <a:srgbClr val="9FD1CD"/>
    </a:accent2>
    <a:accent3>
      <a:srgbClr val="0D3D69"/>
    </a:accent3>
    <a:accent4>
      <a:srgbClr val="475059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B1B2D9"/>
    </a:accent1>
    <a:accent2>
      <a:srgbClr val="9FD1CD"/>
    </a:accent2>
    <a:accent3>
      <a:srgbClr val="0D3D69"/>
    </a:accent3>
    <a:accent4>
      <a:srgbClr val="475059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0</TotalTime>
  <Words>9544</Words>
  <Application>WPS 演示</Application>
  <PresentationFormat>宽屏</PresentationFormat>
  <Paragraphs>757</Paragraphs>
  <Slides>32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Arial</vt:lpstr>
      <vt:lpstr>宋体</vt:lpstr>
      <vt:lpstr>Wingdings</vt:lpstr>
      <vt:lpstr>Impact</vt:lpstr>
      <vt:lpstr>微软雅黑</vt:lpstr>
      <vt:lpstr>Arial Unicode MS</vt:lpstr>
      <vt:lpstr>Calibri</vt:lpstr>
      <vt:lpstr>Arial</vt:lpstr>
      <vt:lpstr>Calibri</vt:lpstr>
      <vt:lpstr>主题5</vt:lpstr>
      <vt:lpstr>简约几何线条通用模板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PowerPoint 演示文稿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</vt:vector>
  </TitlesOfParts>
  <Company>iSlide</Company>
  <LinksUpToDate>false</LinksUpToDate>
  <SharedDoc>false</SharedDoc>
  <HyperlinksChanged>false</HyperlinksChanged>
  <AppVersion>14.0000</AppVersion>
  <Manager>iSlide</Manager>
  <HyperlinkBase>https://www.islide.cc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铭</cp:lastModifiedBy>
  <cp:revision>9</cp:revision>
  <cp:lastPrinted>2018-04-22T16:00:00Z</cp:lastPrinted>
  <dcterms:created xsi:type="dcterms:W3CDTF">2018-04-22T16:00:00Z</dcterms:created>
  <dcterms:modified xsi:type="dcterms:W3CDTF">2022-01-05T08:57:07Z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  <property fmtid="{D5CDD505-2E9C-101B-9397-08002B2CF9AE}" pid="3" name="KSOProductBuildVer">
    <vt:lpwstr>2052-11.1.0.11194</vt:lpwstr>
  </property>
  <property fmtid="{D5CDD505-2E9C-101B-9397-08002B2CF9AE}" pid="4" name="ICV">
    <vt:lpwstr>06EBE08AFAA344DEA5EC8249D24D3D2F</vt:lpwstr>
  </property>
</Properties>
</file>